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83" r:id="rId2"/>
  </p:sldMasterIdLst>
  <p:notesMasterIdLst>
    <p:notesMasterId r:id="rId114"/>
  </p:notesMasterIdLst>
  <p:handoutMasterIdLst>
    <p:handoutMasterId r:id="rId115"/>
  </p:handoutMasterIdLst>
  <p:sldIdLst>
    <p:sldId id="359" r:id="rId3"/>
    <p:sldId id="540" r:id="rId4"/>
    <p:sldId id="404" r:id="rId5"/>
    <p:sldId id="362" r:id="rId6"/>
    <p:sldId id="365" r:id="rId7"/>
    <p:sldId id="366" r:id="rId8"/>
    <p:sldId id="367" r:id="rId9"/>
    <p:sldId id="405" r:id="rId10"/>
    <p:sldId id="355" r:id="rId11"/>
    <p:sldId id="541" r:id="rId12"/>
    <p:sldId id="371" r:id="rId13"/>
    <p:sldId id="260" r:id="rId14"/>
    <p:sldId id="273" r:id="rId15"/>
    <p:sldId id="271" r:id="rId16"/>
    <p:sldId id="383" r:id="rId17"/>
    <p:sldId id="379" r:id="rId18"/>
    <p:sldId id="431" r:id="rId19"/>
    <p:sldId id="441" r:id="rId20"/>
    <p:sldId id="442" r:id="rId21"/>
    <p:sldId id="381" r:id="rId22"/>
    <p:sldId id="384" r:id="rId23"/>
    <p:sldId id="434" r:id="rId24"/>
    <p:sldId id="409" r:id="rId25"/>
    <p:sldId id="417" r:id="rId26"/>
    <p:sldId id="410" r:id="rId27"/>
    <p:sldId id="418" r:id="rId28"/>
    <p:sldId id="421" r:id="rId29"/>
    <p:sldId id="435" r:id="rId30"/>
    <p:sldId id="436" r:id="rId31"/>
    <p:sldId id="438" r:id="rId32"/>
    <p:sldId id="439" r:id="rId33"/>
    <p:sldId id="443" r:id="rId34"/>
    <p:sldId id="444" r:id="rId35"/>
    <p:sldId id="449" r:id="rId36"/>
    <p:sldId id="450" r:id="rId37"/>
    <p:sldId id="451" r:id="rId38"/>
    <p:sldId id="452" r:id="rId39"/>
    <p:sldId id="453" r:id="rId40"/>
    <p:sldId id="458" r:id="rId41"/>
    <p:sldId id="459" r:id="rId42"/>
    <p:sldId id="460" r:id="rId43"/>
    <p:sldId id="461" r:id="rId44"/>
    <p:sldId id="462" r:id="rId45"/>
    <p:sldId id="463" r:id="rId46"/>
    <p:sldId id="467" r:id="rId47"/>
    <p:sldId id="470" r:id="rId48"/>
    <p:sldId id="471" r:id="rId49"/>
    <p:sldId id="472" r:id="rId50"/>
    <p:sldId id="473" r:id="rId51"/>
    <p:sldId id="474" r:id="rId52"/>
    <p:sldId id="477" r:id="rId53"/>
    <p:sldId id="480" r:id="rId54"/>
    <p:sldId id="481" r:id="rId55"/>
    <p:sldId id="482" r:id="rId56"/>
    <p:sldId id="483" r:id="rId57"/>
    <p:sldId id="484" r:id="rId58"/>
    <p:sldId id="488" r:id="rId59"/>
    <p:sldId id="495" r:id="rId60"/>
    <p:sldId id="492" r:id="rId61"/>
    <p:sldId id="496" r:id="rId62"/>
    <p:sldId id="497" r:id="rId63"/>
    <p:sldId id="498" r:id="rId64"/>
    <p:sldId id="499" r:id="rId65"/>
    <p:sldId id="465" r:id="rId66"/>
    <p:sldId id="500" r:id="rId67"/>
    <p:sldId id="263" r:id="rId68"/>
    <p:sldId id="501" r:id="rId69"/>
    <p:sldId id="503" r:id="rId70"/>
    <p:sldId id="504" r:id="rId71"/>
    <p:sldId id="505" r:id="rId72"/>
    <p:sldId id="466" r:id="rId73"/>
    <p:sldId id="270" r:id="rId74"/>
    <p:sldId id="506" r:id="rId75"/>
    <p:sldId id="261" r:id="rId76"/>
    <p:sldId id="510" r:id="rId77"/>
    <p:sldId id="509" r:id="rId78"/>
    <p:sldId id="511" r:id="rId79"/>
    <p:sldId id="512" r:id="rId80"/>
    <p:sldId id="513" r:id="rId81"/>
    <p:sldId id="514" r:id="rId82"/>
    <p:sldId id="515" r:id="rId83"/>
    <p:sldId id="516" r:id="rId84"/>
    <p:sldId id="517" r:id="rId85"/>
    <p:sldId id="518" r:id="rId86"/>
    <p:sldId id="519" r:id="rId87"/>
    <p:sldId id="520" r:id="rId88"/>
    <p:sldId id="521" r:id="rId89"/>
    <p:sldId id="522" r:id="rId90"/>
    <p:sldId id="523" r:id="rId91"/>
    <p:sldId id="478" r:id="rId92"/>
    <p:sldId id="524" r:id="rId93"/>
    <p:sldId id="526" r:id="rId94"/>
    <p:sldId id="527" r:id="rId95"/>
    <p:sldId id="528" r:id="rId96"/>
    <p:sldId id="529" r:id="rId97"/>
    <p:sldId id="531" r:id="rId98"/>
    <p:sldId id="533" r:id="rId99"/>
    <p:sldId id="532" r:id="rId100"/>
    <p:sldId id="534" r:id="rId101"/>
    <p:sldId id="535" r:id="rId102"/>
    <p:sldId id="537" r:id="rId103"/>
    <p:sldId id="538" r:id="rId104"/>
    <p:sldId id="539" r:id="rId105"/>
    <p:sldId id="386" r:id="rId106"/>
    <p:sldId id="416" r:id="rId107"/>
    <p:sldId id="387" r:id="rId108"/>
    <p:sldId id="414" r:id="rId109"/>
    <p:sldId id="419" r:id="rId110"/>
    <p:sldId id="412" r:id="rId111"/>
    <p:sldId id="415" r:id="rId112"/>
    <p:sldId id="354" r:id="rId11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16"/>
    </p:embeddedFont>
    <p:embeddedFont>
      <p:font typeface="Consolas" panose="020B0609020204030204" pitchFamily="49" charset="0"/>
      <p:regular r:id="rId117"/>
      <p:bold r:id="rId118"/>
      <p:italic r:id="rId119"/>
      <p:boldItalic r:id="rId120"/>
    </p:embeddedFont>
    <p:embeddedFont>
      <p:font typeface="DM Sans" panose="020B0604020202020204" charset="0"/>
      <p:regular r:id="rId121"/>
      <p:bold r:id="rId122"/>
      <p:italic r:id="rId123"/>
      <p:boldItalic r:id="rId124"/>
    </p:embeddedFont>
    <p:embeddedFont>
      <p:font typeface="Fredoka One" panose="020B0604020202020204" charset="0"/>
      <p:regular r:id="rId125"/>
    </p:embeddedFont>
    <p:embeddedFont>
      <p:font typeface="Kanit" panose="020B0604020202020204" charset="-34"/>
      <p:regular r:id="rId126"/>
      <p:bold r:id="rId127"/>
      <p:italic r:id="rId128"/>
      <p:boldItalic r:id="rId129"/>
    </p:embeddedFont>
    <p:embeddedFont>
      <p:font typeface="Montserrat" panose="00000500000000000000" pitchFamily="2" charset="0"/>
      <p:regular r:id="rId130"/>
      <p:bold r:id="rId131"/>
      <p:italic r:id="rId132"/>
      <p:boldItalic r:id="rId133"/>
    </p:embeddedFont>
    <p:embeddedFont>
      <p:font typeface="Overpass" panose="020B0604020202020204" charset="0"/>
      <p:regular r:id="rId134"/>
      <p:bold r:id="rId135"/>
      <p:italic r:id="rId136"/>
      <p:boldItalic r:id="rId137"/>
    </p:embeddedFont>
    <p:embeddedFont>
      <p:font typeface="Overpass ExtraBold" panose="020B0604020202020204" charset="0"/>
      <p:bold r:id="rId138"/>
      <p:boldItalic r:id="rId139"/>
    </p:embeddedFont>
    <p:embeddedFont>
      <p:font typeface="Segoe UI" panose="020B0502040204020203" pitchFamily="34" charset="0"/>
      <p:regular r:id="rId140"/>
      <p:bold r:id="rId141"/>
      <p:italic r:id="rId142"/>
      <p:boldItalic r:id="rId143"/>
    </p:embeddedFont>
    <p:embeddedFont>
      <p:font typeface="Ubuntu" panose="020B0604020202020204" charset="0"/>
      <p:regular r:id="rId144"/>
      <p:bold r:id="rId145"/>
      <p:italic r:id="rId146"/>
      <p:boldItalic r:id="rId1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 Hive" id="{D0DC0812-B17D-49EF-9DA3-118C5A2A0EED}">
          <p14:sldIdLst>
            <p14:sldId id="359"/>
            <p14:sldId id="540"/>
            <p14:sldId id="404"/>
            <p14:sldId id="362"/>
            <p14:sldId id="365"/>
            <p14:sldId id="366"/>
            <p14:sldId id="367"/>
            <p14:sldId id="405"/>
            <p14:sldId id="355"/>
            <p14:sldId id="541"/>
            <p14:sldId id="371"/>
            <p14:sldId id="260"/>
            <p14:sldId id="273"/>
          </p14:sldIdLst>
        </p14:section>
        <p14:section name="SELECT FROM" id="{66267814-DE1F-4A41-92BD-1F225E07C397}">
          <p14:sldIdLst>
            <p14:sldId id="271"/>
            <p14:sldId id="383"/>
            <p14:sldId id="379"/>
          </p14:sldIdLst>
        </p14:section>
        <p14:section name="Funções" id="{3FE39C4D-51B4-40BA-9090-B8584951F0EA}">
          <p14:sldIdLst>
            <p14:sldId id="431"/>
            <p14:sldId id="441"/>
            <p14:sldId id="442"/>
            <p14:sldId id="381"/>
          </p14:sldIdLst>
        </p14:section>
        <p14:section name="WHERE" id="{901E41C3-A5E4-44D3-B519-99764FDA48A4}">
          <p14:sldIdLst>
            <p14:sldId id="384"/>
            <p14:sldId id="434"/>
            <p14:sldId id="409"/>
            <p14:sldId id="417"/>
            <p14:sldId id="410"/>
          </p14:sldIdLst>
        </p14:section>
        <p14:section name="GROUP BY e HAVING" id="{0B322B30-50FE-4CC3-94D3-F21D3768F466}">
          <p14:sldIdLst>
            <p14:sldId id="418"/>
            <p14:sldId id="421"/>
            <p14:sldId id="435"/>
          </p14:sldIdLst>
        </p14:section>
        <p14:section name="ORDER BY e LIMIT" id="{B39408D7-6E09-4611-931A-C7A1C7067710}">
          <p14:sldIdLst>
            <p14:sldId id="436"/>
            <p14:sldId id="438"/>
            <p14:sldId id="439"/>
            <p14:sldId id="443"/>
          </p14:sldIdLst>
        </p14:section>
        <p14:section name="UNION e JOIN" id="{7434EFB6-2ECA-422D-BBB8-7CFBC85F229D}">
          <p14:sldIdLst>
            <p14:sldId id="444"/>
            <p14:sldId id="449"/>
            <p14:sldId id="450"/>
            <p14:sldId id="451"/>
            <p14:sldId id="452"/>
            <p14:sldId id="453"/>
            <p14:sldId id="458"/>
            <p14:sldId id="459"/>
            <p14:sldId id="460"/>
          </p14:sldIdLst>
        </p14:section>
        <p14:section name="CREATE TABLE" id="{23F50A7A-3556-4353-89B5-59116DFF2D2F}">
          <p14:sldIdLst>
            <p14:sldId id="461"/>
            <p14:sldId id="462"/>
            <p14:sldId id="463"/>
            <p14:sldId id="467"/>
            <p14:sldId id="470"/>
            <p14:sldId id="471"/>
            <p14:sldId id="472"/>
            <p14:sldId id="473"/>
            <p14:sldId id="474"/>
          </p14:sldIdLst>
        </p14:section>
        <p14:section name="Tipos Primitivos e Arquivos" id="{91F0F36B-AB4B-4441-A4E3-1C938C440757}">
          <p14:sldIdLst>
            <p14:sldId id="477"/>
            <p14:sldId id="480"/>
            <p14:sldId id="481"/>
            <p14:sldId id="482"/>
            <p14:sldId id="483"/>
            <p14:sldId id="484"/>
            <p14:sldId id="488"/>
            <p14:sldId id="495"/>
            <p14:sldId id="492"/>
            <p14:sldId id="496"/>
            <p14:sldId id="497"/>
            <p14:sldId id="498"/>
            <p14:sldId id="499"/>
          </p14:sldIdLst>
        </p14:section>
        <p14:section name="LOAD DATA e INSERT" id="{23721E2A-A7B7-41E1-B555-7EE55FE5ABB7}">
          <p14:sldIdLst>
            <p14:sldId id="465"/>
            <p14:sldId id="500"/>
            <p14:sldId id="263"/>
            <p14:sldId id="501"/>
            <p14:sldId id="503"/>
            <p14:sldId id="504"/>
            <p14:sldId id="505"/>
          </p14:sldIdLst>
        </p14:section>
        <p14:section name="Otimização" id="{573403A1-3B3D-4145-9144-FD0A5E479B81}">
          <p14:sldIdLst>
            <p14:sldId id="466"/>
            <p14:sldId id="270"/>
            <p14:sldId id="506"/>
            <p14:sldId id="261"/>
            <p14:sldId id="510"/>
            <p14:sldId id="509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</p14:sldIdLst>
        </p14:section>
        <p14:section name="Denormalização" id="{19F75974-35CA-426E-9FFF-DBB6E6F53103}">
          <p14:sldIdLst>
            <p14:sldId id="478"/>
            <p14:sldId id="524"/>
            <p14:sldId id="526"/>
            <p14:sldId id="527"/>
            <p14:sldId id="528"/>
            <p14:sldId id="529"/>
            <p14:sldId id="531"/>
            <p14:sldId id="533"/>
            <p14:sldId id="532"/>
            <p14:sldId id="534"/>
            <p14:sldId id="535"/>
            <p14:sldId id="537"/>
            <p14:sldId id="538"/>
            <p14:sldId id="539"/>
          </p14:sldIdLst>
        </p14:section>
        <p14:section name="Tabelas Utilizadas" id="{501DC01A-C75A-4884-88D9-ABA39A9F5DCE}">
          <p14:sldIdLst>
            <p14:sldId id="386"/>
            <p14:sldId id="416"/>
            <p14:sldId id="387"/>
            <p14:sldId id="414"/>
            <p14:sldId id="419"/>
            <p14:sldId id="412"/>
            <p14:sldId id="415"/>
          </p14:sldIdLst>
        </p14:section>
        <p14:section name="Agradecimentos" id="{CC8CC6FA-EE83-4387-ACDD-F6D7D40F926B}">
          <p14:sldIdLst>
            <p14:sldId id="35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6565"/>
    <a:srgbClr val="FACB84"/>
    <a:srgbClr val="552973"/>
    <a:srgbClr val="6CCFF6"/>
    <a:srgbClr val="B0EF8F"/>
    <a:srgbClr val="DF3684"/>
    <a:srgbClr val="FDEE21"/>
    <a:srgbClr val="D1E7EE"/>
    <a:srgbClr val="FF8B00"/>
    <a:srgbClr val="FFE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4C0308-BE38-4DB7-87DA-317FA79166B0}">
  <a:tblStyle styleId="{7D4C0308-BE38-4DB7-87DA-317FA79166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93" autoAdjust="0"/>
    <p:restoredTop sz="93134" autoAdjust="0"/>
  </p:normalViewPr>
  <p:slideViewPr>
    <p:cSldViewPr snapToGrid="0">
      <p:cViewPr varScale="1">
        <p:scale>
          <a:sx n="103" d="100"/>
          <a:sy n="103" d="100"/>
        </p:scale>
        <p:origin x="58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2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font" Target="fonts/font23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font" Target="fonts/font13.fntdata"/><Relationship Id="rId149" Type="http://schemas.openxmlformats.org/officeDocument/2006/relationships/viewProps" Target="viewProps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font" Target="fonts/font3.fntdata"/><Relationship Id="rId134" Type="http://schemas.openxmlformats.org/officeDocument/2006/relationships/font" Target="fonts/font19.fntdata"/><Relationship Id="rId139" Type="http://schemas.openxmlformats.org/officeDocument/2006/relationships/font" Target="fonts/font24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theme" Target="theme/them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font" Target="fonts/font9.fntdata"/><Relationship Id="rId129" Type="http://schemas.openxmlformats.org/officeDocument/2006/relationships/font" Target="fonts/font14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font" Target="fonts/font25.fntdata"/><Relationship Id="rId145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notesMaster" Target="notesMasters/notesMaster1.xml"/><Relationship Id="rId119" Type="http://schemas.openxmlformats.org/officeDocument/2006/relationships/font" Target="fonts/font4.fntdata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font" Target="fonts/font15.fntdata"/><Relationship Id="rId135" Type="http://schemas.openxmlformats.org/officeDocument/2006/relationships/font" Target="fonts/font20.fntdata"/><Relationship Id="rId151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font" Target="fonts/font5.fntdata"/><Relationship Id="rId125" Type="http://schemas.openxmlformats.org/officeDocument/2006/relationships/font" Target="fonts/font10.fntdata"/><Relationship Id="rId141" Type="http://schemas.openxmlformats.org/officeDocument/2006/relationships/font" Target="fonts/font26.fntdata"/><Relationship Id="rId146" Type="http://schemas.openxmlformats.org/officeDocument/2006/relationships/font" Target="fonts/font3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handoutMaster" Target="handoutMasters/handoutMaster1.xml"/><Relationship Id="rId131" Type="http://schemas.openxmlformats.org/officeDocument/2006/relationships/font" Target="fonts/font16.fntdata"/><Relationship Id="rId136" Type="http://schemas.openxmlformats.org/officeDocument/2006/relationships/font" Target="fonts/font21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font" Target="fonts/font11.fntdata"/><Relationship Id="rId147" Type="http://schemas.openxmlformats.org/officeDocument/2006/relationships/font" Target="fonts/font3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font" Target="fonts/font6.fntdata"/><Relationship Id="rId142" Type="http://schemas.openxmlformats.org/officeDocument/2006/relationships/font" Target="fonts/font27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1.fntdata"/><Relationship Id="rId137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font" Target="fonts/font17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font" Target="fonts/font7.fntdata"/><Relationship Id="rId143" Type="http://schemas.openxmlformats.org/officeDocument/2006/relationships/font" Target="fonts/font28.fntdata"/><Relationship Id="rId148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font" Target="fonts/font18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font" Target="fonts/font8.fntdata"/><Relationship Id="rId144" Type="http://schemas.openxmlformats.org/officeDocument/2006/relationships/font" Target="fonts/font29.fntdata"/><Relationship Id="rId90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7CA623C-2FE4-464D-8362-F280F9400F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83254E9-B7EB-420C-A9E5-0C4337A66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87EAF-6AC6-45E6-8523-F2AB54A5B5DB}" type="datetimeFigureOut">
              <a:rPr lang="pt-BR" smtClean="0"/>
              <a:t>04/02/2022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89B97E4-DB14-43FF-A0A9-E6ACC981AB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8C19BAC-545D-41E5-8F94-1A276FE7B3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160CB-3624-4217-A1F3-3667682861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49107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966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75984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97845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24853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424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373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8e2cf62466_0_28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8e2cf62466_0_28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090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423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f9b6aba62e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f9b6aba62e_0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310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799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383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ff289a7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ff289a7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854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694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913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168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684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581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165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8542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780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150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150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200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5815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0875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633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041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2751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278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8741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5128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2214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800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7174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873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4684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8e2cf62466_0_28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8e2cf62466_0_28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3179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9206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0538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369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8350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8764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9992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82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1057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1960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8e2cf62466_0_28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8e2cf62466_0_28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63561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7970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7012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7370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4626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722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5219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0761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093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2234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2725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9458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3915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9835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8e2cf62466_0_28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8e2cf62466_0_28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7001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5696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f9b6aba62e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f9b6aba62e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4748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0610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370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7702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5674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8e2cf62466_0_28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8e2cf62466_0_28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63868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a5fce96d8c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a5fce96d8c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5385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ga5fce96d8c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8" name="Google Shape;2548;ga5fce96d8c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9e9f5b2ab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0" name="Google Shape;3620;g9e9f5b2ab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59654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96563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ga5fce96d8c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2" name="Google Shape;2542;ga5fce96d8c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547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7749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42746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62247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9e9f5b2ab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0" name="Google Shape;3620;g9e9f5b2ab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83384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0671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ga5fce96d8c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2" name="Google Shape;2542;ga5fce96d8c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7255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37749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9e9f5b2ab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0" name="Google Shape;3620;g9e9f5b2ab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5531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85207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6655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6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1120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8e2cf62466_0_28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8e2cf62466_0_28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34110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9b6aba62e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9b6aba62e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5316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6670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1409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51987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09411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51017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07458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81737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33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2375" y="1234782"/>
            <a:ext cx="4501200" cy="22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2375" y="3406509"/>
            <a:ext cx="45012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732425" y="-3571249"/>
            <a:ext cx="2689200" cy="13732375"/>
            <a:chOff x="5732425" y="-5857249"/>
            <a:chExt cx="2689200" cy="13732375"/>
          </a:xfrm>
          <a:solidFill>
            <a:srgbClr val="FDEE21"/>
          </a:solidFill>
        </p:grpSpPr>
        <p:sp>
          <p:nvSpPr>
            <p:cNvPr id="12" name="Google Shape;12;p2"/>
            <p:cNvSpPr/>
            <p:nvPr/>
          </p:nvSpPr>
          <p:spPr>
            <a:xfrm>
              <a:off x="5732425" y="-5857249"/>
              <a:ext cx="2689200" cy="6782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732425" y="1092426"/>
              <a:ext cx="2689200" cy="6782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subTitle" idx="1"/>
          </p:nvPr>
        </p:nvSpPr>
        <p:spPr>
          <a:xfrm>
            <a:off x="720013" y="2401738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2"/>
          </p:nvPr>
        </p:nvSpPr>
        <p:spPr>
          <a:xfrm>
            <a:off x="720013" y="2773137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3"/>
          </p:nvPr>
        </p:nvSpPr>
        <p:spPr>
          <a:xfrm>
            <a:off x="2718710" y="2401738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4"/>
          </p:nvPr>
        </p:nvSpPr>
        <p:spPr>
          <a:xfrm>
            <a:off x="2718710" y="2773137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5"/>
          </p:nvPr>
        </p:nvSpPr>
        <p:spPr>
          <a:xfrm>
            <a:off x="4717413" y="2401738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6"/>
          </p:nvPr>
        </p:nvSpPr>
        <p:spPr>
          <a:xfrm>
            <a:off x="4717413" y="2773137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7"/>
          </p:nvPr>
        </p:nvSpPr>
        <p:spPr>
          <a:xfrm>
            <a:off x="6716113" y="2401738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8"/>
          </p:nvPr>
        </p:nvSpPr>
        <p:spPr>
          <a:xfrm>
            <a:off x="6716113" y="2773137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6439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accent4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7"/>
          <p:cNvGrpSpPr/>
          <p:nvPr/>
        </p:nvGrpSpPr>
        <p:grpSpPr>
          <a:xfrm>
            <a:off x="-311725" y="311295"/>
            <a:ext cx="9455714" cy="4914602"/>
            <a:chOff x="-9646825" y="228895"/>
            <a:chExt cx="9455714" cy="4914602"/>
          </a:xfrm>
        </p:grpSpPr>
        <p:sp>
          <p:nvSpPr>
            <p:cNvPr id="195" name="Google Shape;195;p7"/>
            <p:cNvSpPr/>
            <p:nvPr/>
          </p:nvSpPr>
          <p:spPr>
            <a:xfrm>
              <a:off x="-3423575" y="468998"/>
              <a:ext cx="3231501" cy="2837015"/>
            </a:xfrm>
            <a:custGeom>
              <a:avLst/>
              <a:gdLst/>
              <a:ahLst/>
              <a:cxnLst/>
              <a:rect l="l" t="t" r="r" b="b"/>
              <a:pathLst>
                <a:path w="20471" h="17972" extrusionOk="0">
                  <a:moveTo>
                    <a:pt x="12817" y="86"/>
                  </a:moveTo>
                  <a:cubicBezTo>
                    <a:pt x="12902" y="139"/>
                    <a:pt x="17011" y="4829"/>
                    <a:pt x="20470" y="8789"/>
                  </a:cubicBezTo>
                  <a:lnTo>
                    <a:pt x="20470" y="16298"/>
                  </a:lnTo>
                  <a:cubicBezTo>
                    <a:pt x="13833" y="17971"/>
                    <a:pt x="3748" y="17272"/>
                    <a:pt x="0" y="14198"/>
                  </a:cubicBezTo>
                  <a:cubicBezTo>
                    <a:pt x="0" y="14198"/>
                    <a:pt x="12232" y="179"/>
                    <a:pt x="12378" y="86"/>
                  </a:cubicBezTo>
                  <a:cubicBezTo>
                    <a:pt x="12512" y="1"/>
                    <a:pt x="12683" y="1"/>
                    <a:pt x="12817" y="86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-1475445" y="482416"/>
              <a:ext cx="1283381" cy="2669844"/>
            </a:xfrm>
            <a:custGeom>
              <a:avLst/>
              <a:gdLst/>
              <a:ahLst/>
              <a:cxnLst/>
              <a:rect l="l" t="t" r="r" b="b"/>
              <a:pathLst>
                <a:path w="8130" h="16913" extrusionOk="0">
                  <a:moveTo>
                    <a:pt x="476" y="1"/>
                  </a:moveTo>
                  <a:cubicBezTo>
                    <a:pt x="561" y="54"/>
                    <a:pt x="4670" y="4744"/>
                    <a:pt x="8129" y="8704"/>
                  </a:cubicBezTo>
                  <a:lnTo>
                    <a:pt x="8129" y="16214"/>
                  </a:lnTo>
                  <a:cubicBezTo>
                    <a:pt x="6862" y="16534"/>
                    <a:pt x="5467" y="16767"/>
                    <a:pt x="4015" y="16913"/>
                  </a:cubicBezTo>
                  <a:cubicBezTo>
                    <a:pt x="2705" y="13858"/>
                    <a:pt x="191" y="7986"/>
                    <a:pt x="110" y="7730"/>
                  </a:cubicBezTo>
                  <a:cubicBezTo>
                    <a:pt x="0" y="7383"/>
                    <a:pt x="128" y="7080"/>
                    <a:pt x="128" y="7080"/>
                  </a:cubicBezTo>
                  <a:cubicBezTo>
                    <a:pt x="1616" y="4347"/>
                    <a:pt x="2093" y="4022"/>
                    <a:pt x="1928" y="3632"/>
                  </a:cubicBezTo>
                  <a:cubicBezTo>
                    <a:pt x="1763" y="3240"/>
                    <a:pt x="476" y="1"/>
                    <a:pt x="476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-1475602" y="1055600"/>
              <a:ext cx="1195928" cy="1369572"/>
            </a:xfrm>
            <a:custGeom>
              <a:avLst/>
              <a:gdLst/>
              <a:ahLst/>
              <a:cxnLst/>
              <a:rect l="l" t="t" r="r" b="b"/>
              <a:pathLst>
                <a:path w="7576" h="8676" extrusionOk="0">
                  <a:moveTo>
                    <a:pt x="111" y="4099"/>
                  </a:moveTo>
                  <a:cubicBezTo>
                    <a:pt x="0" y="3752"/>
                    <a:pt x="129" y="3449"/>
                    <a:pt x="129" y="3449"/>
                  </a:cubicBezTo>
                  <a:cubicBezTo>
                    <a:pt x="1617" y="716"/>
                    <a:pt x="2094" y="391"/>
                    <a:pt x="1929" y="1"/>
                  </a:cubicBezTo>
                  <a:lnTo>
                    <a:pt x="7575" y="8676"/>
                  </a:ln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-5761299" y="1060809"/>
              <a:ext cx="4697523" cy="2869849"/>
            </a:xfrm>
            <a:custGeom>
              <a:avLst/>
              <a:gdLst/>
              <a:ahLst/>
              <a:cxnLst/>
              <a:rect l="l" t="t" r="r" b="b"/>
              <a:pathLst>
                <a:path w="29758" h="18180" extrusionOk="0">
                  <a:moveTo>
                    <a:pt x="15138" y="85"/>
                  </a:moveTo>
                  <a:cubicBezTo>
                    <a:pt x="15311" y="178"/>
                    <a:pt x="29757" y="14198"/>
                    <a:pt x="29757" y="14198"/>
                  </a:cubicBezTo>
                  <a:cubicBezTo>
                    <a:pt x="24025" y="18179"/>
                    <a:pt x="5733" y="18179"/>
                    <a:pt x="1" y="14198"/>
                  </a:cubicBezTo>
                  <a:cubicBezTo>
                    <a:pt x="1" y="14198"/>
                    <a:pt x="14447" y="178"/>
                    <a:pt x="14620" y="87"/>
                  </a:cubicBezTo>
                  <a:cubicBezTo>
                    <a:pt x="14782" y="2"/>
                    <a:pt x="14975" y="1"/>
                    <a:pt x="15138" y="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-3460513" y="1074227"/>
              <a:ext cx="2396750" cy="2670002"/>
            </a:xfrm>
            <a:custGeom>
              <a:avLst/>
              <a:gdLst/>
              <a:ahLst/>
              <a:cxnLst/>
              <a:rect l="l" t="t" r="r" b="b"/>
              <a:pathLst>
                <a:path w="15183" h="16914" extrusionOk="0">
                  <a:moveTo>
                    <a:pt x="563" y="0"/>
                  </a:moveTo>
                  <a:cubicBezTo>
                    <a:pt x="736" y="93"/>
                    <a:pt x="15182" y="14113"/>
                    <a:pt x="15182" y="14113"/>
                  </a:cubicBezTo>
                  <a:cubicBezTo>
                    <a:pt x="13029" y="15607"/>
                    <a:pt x="9106" y="16541"/>
                    <a:pt x="4743" y="16914"/>
                  </a:cubicBezTo>
                  <a:cubicBezTo>
                    <a:pt x="3195" y="13857"/>
                    <a:pt x="226" y="7986"/>
                    <a:pt x="131" y="7731"/>
                  </a:cubicBezTo>
                  <a:cubicBezTo>
                    <a:pt x="0" y="7383"/>
                    <a:pt x="152" y="7079"/>
                    <a:pt x="152" y="7079"/>
                  </a:cubicBezTo>
                  <a:cubicBezTo>
                    <a:pt x="1909" y="4347"/>
                    <a:pt x="2473" y="4022"/>
                    <a:pt x="2278" y="3632"/>
                  </a:cubicBezTo>
                  <a:cubicBezTo>
                    <a:pt x="2083" y="3240"/>
                    <a:pt x="563" y="0"/>
                    <a:pt x="563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-3460513" y="1647411"/>
              <a:ext cx="1412351" cy="1369572"/>
            </a:xfrm>
            <a:custGeom>
              <a:avLst/>
              <a:gdLst/>
              <a:ahLst/>
              <a:cxnLst/>
              <a:rect l="l" t="t" r="r" b="b"/>
              <a:pathLst>
                <a:path w="8947" h="8676" extrusionOk="0">
                  <a:moveTo>
                    <a:pt x="131" y="4100"/>
                  </a:moveTo>
                  <a:cubicBezTo>
                    <a:pt x="0" y="3752"/>
                    <a:pt x="152" y="3448"/>
                    <a:pt x="152" y="3448"/>
                  </a:cubicBezTo>
                  <a:cubicBezTo>
                    <a:pt x="1909" y="716"/>
                    <a:pt x="2473" y="391"/>
                    <a:pt x="2278" y="1"/>
                  </a:cubicBezTo>
                  <a:lnTo>
                    <a:pt x="8946" y="8675"/>
                  </a:ln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-5972514" y="2592667"/>
              <a:ext cx="5780584" cy="1495542"/>
            </a:xfrm>
            <a:custGeom>
              <a:avLst/>
              <a:gdLst/>
              <a:ahLst/>
              <a:cxnLst/>
              <a:rect l="l" t="t" r="r" b="b"/>
              <a:pathLst>
                <a:path w="36619" h="9474" extrusionOk="0">
                  <a:moveTo>
                    <a:pt x="3257" y="3399"/>
                  </a:moveTo>
                  <a:cubicBezTo>
                    <a:pt x="3257" y="3399"/>
                    <a:pt x="4303" y="2774"/>
                    <a:pt x="4519" y="2654"/>
                  </a:cubicBezTo>
                  <a:cubicBezTo>
                    <a:pt x="4733" y="2533"/>
                    <a:pt x="4928" y="2486"/>
                    <a:pt x="5444" y="2486"/>
                  </a:cubicBezTo>
                  <a:lnTo>
                    <a:pt x="8142" y="2486"/>
                  </a:lnTo>
                  <a:cubicBezTo>
                    <a:pt x="8978" y="2486"/>
                    <a:pt x="9862" y="2201"/>
                    <a:pt x="10403" y="1971"/>
                  </a:cubicBezTo>
                  <a:cubicBezTo>
                    <a:pt x="10943" y="1742"/>
                    <a:pt x="11142" y="1774"/>
                    <a:pt x="11432" y="1774"/>
                  </a:cubicBezTo>
                  <a:lnTo>
                    <a:pt x="13995" y="1774"/>
                  </a:lnTo>
                  <a:cubicBezTo>
                    <a:pt x="14289" y="1774"/>
                    <a:pt x="14507" y="1958"/>
                    <a:pt x="14740" y="2095"/>
                  </a:cubicBezTo>
                  <a:cubicBezTo>
                    <a:pt x="14974" y="2232"/>
                    <a:pt x="15053" y="2380"/>
                    <a:pt x="15630" y="2380"/>
                  </a:cubicBezTo>
                  <a:lnTo>
                    <a:pt x="16358" y="2380"/>
                  </a:lnTo>
                  <a:cubicBezTo>
                    <a:pt x="16448" y="2380"/>
                    <a:pt x="16637" y="2258"/>
                    <a:pt x="16706" y="2184"/>
                  </a:cubicBezTo>
                  <a:cubicBezTo>
                    <a:pt x="16775" y="2110"/>
                    <a:pt x="17308" y="1570"/>
                    <a:pt x="17590" y="1296"/>
                  </a:cubicBezTo>
                  <a:cubicBezTo>
                    <a:pt x="17871" y="1022"/>
                    <a:pt x="18185" y="1039"/>
                    <a:pt x="18869" y="1039"/>
                  </a:cubicBezTo>
                  <a:lnTo>
                    <a:pt x="23821" y="1039"/>
                  </a:lnTo>
                  <a:cubicBezTo>
                    <a:pt x="25125" y="1039"/>
                    <a:pt x="24868" y="0"/>
                    <a:pt x="26300" y="0"/>
                  </a:cubicBezTo>
                  <a:lnTo>
                    <a:pt x="29343" y="0"/>
                  </a:lnTo>
                  <a:cubicBezTo>
                    <a:pt x="30196" y="0"/>
                    <a:pt x="30727" y="918"/>
                    <a:pt x="31646" y="918"/>
                  </a:cubicBezTo>
                  <a:lnTo>
                    <a:pt x="36618" y="918"/>
                  </a:lnTo>
                  <a:lnTo>
                    <a:pt x="36618" y="6030"/>
                  </a:lnTo>
                  <a:cubicBezTo>
                    <a:pt x="32378" y="7309"/>
                    <a:pt x="25311" y="9205"/>
                    <a:pt x="20373" y="9311"/>
                  </a:cubicBezTo>
                  <a:cubicBezTo>
                    <a:pt x="12886" y="9474"/>
                    <a:pt x="1" y="8188"/>
                    <a:pt x="1" y="8188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-9646667" y="2764101"/>
              <a:ext cx="9454559" cy="788340"/>
            </a:xfrm>
            <a:custGeom>
              <a:avLst/>
              <a:gdLst/>
              <a:ahLst/>
              <a:cxnLst/>
              <a:rect l="l" t="t" r="r" b="b"/>
              <a:pathLst>
                <a:path w="59893" h="4994" extrusionOk="0">
                  <a:moveTo>
                    <a:pt x="1" y="1932"/>
                  </a:moveTo>
                  <a:cubicBezTo>
                    <a:pt x="227" y="1786"/>
                    <a:pt x="453" y="1641"/>
                    <a:pt x="650" y="1517"/>
                  </a:cubicBezTo>
                  <a:cubicBezTo>
                    <a:pt x="1394" y="1048"/>
                    <a:pt x="1931" y="1162"/>
                    <a:pt x="2622" y="1162"/>
                  </a:cubicBezTo>
                  <a:lnTo>
                    <a:pt x="6116" y="1162"/>
                  </a:lnTo>
                  <a:cubicBezTo>
                    <a:pt x="6498" y="1162"/>
                    <a:pt x="7168" y="1678"/>
                    <a:pt x="7490" y="1758"/>
                  </a:cubicBezTo>
                  <a:cubicBezTo>
                    <a:pt x="7813" y="1839"/>
                    <a:pt x="7954" y="1852"/>
                    <a:pt x="8685" y="1852"/>
                  </a:cubicBezTo>
                  <a:lnTo>
                    <a:pt x="9503" y="1852"/>
                  </a:lnTo>
                  <a:cubicBezTo>
                    <a:pt x="9852" y="1852"/>
                    <a:pt x="10007" y="1632"/>
                    <a:pt x="10114" y="1497"/>
                  </a:cubicBezTo>
                  <a:cubicBezTo>
                    <a:pt x="10221" y="1361"/>
                    <a:pt x="10382" y="1135"/>
                    <a:pt x="10529" y="906"/>
                  </a:cubicBezTo>
                  <a:cubicBezTo>
                    <a:pt x="10677" y="678"/>
                    <a:pt x="10858" y="564"/>
                    <a:pt x="11414" y="564"/>
                  </a:cubicBezTo>
                  <a:lnTo>
                    <a:pt x="14635" y="564"/>
                  </a:lnTo>
                  <a:cubicBezTo>
                    <a:pt x="15030" y="564"/>
                    <a:pt x="15427" y="363"/>
                    <a:pt x="15675" y="195"/>
                  </a:cubicBezTo>
                  <a:cubicBezTo>
                    <a:pt x="15923" y="28"/>
                    <a:pt x="16111" y="1"/>
                    <a:pt x="16513" y="1"/>
                  </a:cubicBezTo>
                  <a:lnTo>
                    <a:pt x="17816" y="1"/>
                  </a:lnTo>
                  <a:cubicBezTo>
                    <a:pt x="18137" y="1"/>
                    <a:pt x="18359" y="34"/>
                    <a:pt x="18674" y="276"/>
                  </a:cubicBezTo>
                  <a:cubicBezTo>
                    <a:pt x="18990" y="517"/>
                    <a:pt x="20170" y="1390"/>
                    <a:pt x="20331" y="1483"/>
                  </a:cubicBezTo>
                  <a:cubicBezTo>
                    <a:pt x="20492" y="1577"/>
                    <a:pt x="20539" y="1645"/>
                    <a:pt x="21021" y="1645"/>
                  </a:cubicBezTo>
                  <a:lnTo>
                    <a:pt x="21667" y="1645"/>
                  </a:lnTo>
                  <a:cubicBezTo>
                    <a:pt x="21827" y="1645"/>
                    <a:pt x="21988" y="1544"/>
                    <a:pt x="22170" y="1377"/>
                  </a:cubicBezTo>
                  <a:cubicBezTo>
                    <a:pt x="22351" y="1209"/>
                    <a:pt x="22491" y="1115"/>
                    <a:pt x="22667" y="1115"/>
                  </a:cubicBezTo>
                  <a:lnTo>
                    <a:pt x="23693" y="1115"/>
                  </a:lnTo>
                  <a:cubicBezTo>
                    <a:pt x="24075" y="1115"/>
                    <a:pt x="24061" y="1444"/>
                    <a:pt x="24666" y="1444"/>
                  </a:cubicBezTo>
                  <a:lnTo>
                    <a:pt x="26194" y="1444"/>
                  </a:lnTo>
                  <a:cubicBezTo>
                    <a:pt x="26467" y="1444"/>
                    <a:pt x="26850" y="1643"/>
                    <a:pt x="27558" y="1875"/>
                  </a:cubicBezTo>
                  <a:cubicBezTo>
                    <a:pt x="28266" y="2109"/>
                    <a:pt x="28283" y="2105"/>
                    <a:pt x="28726" y="2105"/>
                  </a:cubicBezTo>
                  <a:lnTo>
                    <a:pt x="29469" y="2105"/>
                  </a:lnTo>
                  <a:cubicBezTo>
                    <a:pt x="29841" y="2105"/>
                    <a:pt x="30230" y="2521"/>
                    <a:pt x="30992" y="2521"/>
                  </a:cubicBezTo>
                  <a:lnTo>
                    <a:pt x="32337" y="2521"/>
                  </a:lnTo>
                  <a:cubicBezTo>
                    <a:pt x="32703" y="2521"/>
                    <a:pt x="32911" y="2307"/>
                    <a:pt x="33312" y="2307"/>
                  </a:cubicBezTo>
                  <a:lnTo>
                    <a:pt x="38042" y="2307"/>
                  </a:lnTo>
                  <a:cubicBezTo>
                    <a:pt x="39182" y="2307"/>
                    <a:pt x="39450" y="1778"/>
                    <a:pt x="40738" y="1778"/>
                  </a:cubicBezTo>
                  <a:lnTo>
                    <a:pt x="44453" y="1778"/>
                  </a:lnTo>
                  <a:cubicBezTo>
                    <a:pt x="45396" y="1778"/>
                    <a:pt x="45737" y="1267"/>
                    <a:pt x="47362" y="1267"/>
                  </a:cubicBezTo>
                  <a:lnTo>
                    <a:pt x="55217" y="1267"/>
                  </a:lnTo>
                  <a:cubicBezTo>
                    <a:pt x="56437" y="1267"/>
                    <a:pt x="56532" y="1695"/>
                    <a:pt x="57887" y="1695"/>
                  </a:cubicBezTo>
                  <a:lnTo>
                    <a:pt x="59892" y="1695"/>
                  </a:lnTo>
                  <a:lnTo>
                    <a:pt x="59892" y="4202"/>
                  </a:lnTo>
                  <a:lnTo>
                    <a:pt x="1" y="499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9646825" y="3287244"/>
              <a:ext cx="9454717" cy="1856088"/>
            </a:xfrm>
            <a:custGeom>
              <a:avLst/>
              <a:gdLst/>
              <a:ahLst/>
              <a:cxnLst/>
              <a:rect l="l" t="t" r="r" b="b"/>
              <a:pathLst>
                <a:path w="59894" h="11758" extrusionOk="0">
                  <a:moveTo>
                    <a:pt x="1" y="1"/>
                  </a:moveTo>
                  <a:lnTo>
                    <a:pt x="59893" y="1"/>
                  </a:lnTo>
                  <a:lnTo>
                    <a:pt x="59893" y="11757"/>
                  </a:lnTo>
                  <a:lnTo>
                    <a:pt x="1" y="11757"/>
                  </a:lnTo>
                  <a:close/>
                </a:path>
              </a:pathLst>
            </a:custGeom>
            <a:solidFill>
              <a:srgbClr val="886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9646825" y="3287244"/>
              <a:ext cx="2912629" cy="1856088"/>
            </a:xfrm>
            <a:custGeom>
              <a:avLst/>
              <a:gdLst/>
              <a:ahLst/>
              <a:cxnLst/>
              <a:rect l="l" t="t" r="r" b="b"/>
              <a:pathLst>
                <a:path w="18451" h="11758" extrusionOk="0">
                  <a:moveTo>
                    <a:pt x="6793" y="11757"/>
                  </a:moveTo>
                  <a:lnTo>
                    <a:pt x="1" y="11757"/>
                  </a:lnTo>
                  <a:lnTo>
                    <a:pt x="1" y="1"/>
                  </a:lnTo>
                  <a:lnTo>
                    <a:pt x="18451" y="1"/>
                  </a:lnTo>
                  <a:close/>
                </a:path>
              </a:pathLst>
            </a:custGeom>
            <a:solidFill>
              <a:srgbClr val="FFFFFF">
                <a:alpha val="23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9646667" y="3300504"/>
              <a:ext cx="4023472" cy="54461"/>
            </a:xfrm>
            <a:custGeom>
              <a:avLst/>
              <a:gdLst/>
              <a:ahLst/>
              <a:cxnLst/>
              <a:rect l="l" t="t" r="r" b="b"/>
              <a:pathLst>
                <a:path w="25488" h="345" extrusionOk="0">
                  <a:moveTo>
                    <a:pt x="1" y="204"/>
                  </a:moveTo>
                  <a:lnTo>
                    <a:pt x="1" y="21"/>
                  </a:lnTo>
                  <a:cubicBezTo>
                    <a:pt x="1107" y="5"/>
                    <a:pt x="2348" y="8"/>
                    <a:pt x="2437" y="7"/>
                  </a:cubicBezTo>
                  <a:cubicBezTo>
                    <a:pt x="5561" y="0"/>
                    <a:pt x="8692" y="19"/>
                    <a:pt x="11815" y="39"/>
                  </a:cubicBezTo>
                  <a:cubicBezTo>
                    <a:pt x="11846" y="39"/>
                    <a:pt x="11876" y="40"/>
                    <a:pt x="11906" y="40"/>
                  </a:cubicBezTo>
                  <a:cubicBezTo>
                    <a:pt x="11936" y="41"/>
                    <a:pt x="11965" y="40"/>
                    <a:pt x="11993" y="40"/>
                  </a:cubicBezTo>
                  <a:cubicBezTo>
                    <a:pt x="15108" y="60"/>
                    <a:pt x="18223" y="85"/>
                    <a:pt x="21339" y="114"/>
                  </a:cubicBezTo>
                  <a:cubicBezTo>
                    <a:pt x="21499" y="115"/>
                    <a:pt x="25488" y="128"/>
                    <a:pt x="25488" y="233"/>
                  </a:cubicBezTo>
                  <a:cubicBezTo>
                    <a:pt x="25488" y="345"/>
                    <a:pt x="21497" y="335"/>
                    <a:pt x="21337" y="335"/>
                  </a:cubicBezTo>
                  <a:cubicBezTo>
                    <a:pt x="18223" y="344"/>
                    <a:pt x="15102" y="325"/>
                    <a:pt x="11988" y="305"/>
                  </a:cubicBezTo>
                  <a:cubicBezTo>
                    <a:pt x="11959" y="305"/>
                    <a:pt x="11929" y="305"/>
                    <a:pt x="11901" y="304"/>
                  </a:cubicBezTo>
                  <a:cubicBezTo>
                    <a:pt x="11873" y="302"/>
                    <a:pt x="11841" y="304"/>
                    <a:pt x="11811" y="304"/>
                  </a:cubicBezTo>
                  <a:cubicBezTo>
                    <a:pt x="8686" y="284"/>
                    <a:pt x="5561" y="259"/>
                    <a:pt x="2434" y="229"/>
                  </a:cubicBezTo>
                  <a:cubicBezTo>
                    <a:pt x="2346" y="228"/>
                    <a:pt x="1106" y="225"/>
                    <a:pt x="1" y="204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9646667" y="3377539"/>
              <a:ext cx="4327348" cy="29361"/>
            </a:xfrm>
            <a:custGeom>
              <a:avLst/>
              <a:gdLst/>
              <a:ahLst/>
              <a:cxnLst/>
              <a:rect l="l" t="t" r="r" b="b"/>
              <a:pathLst>
                <a:path w="27413" h="186" extrusionOk="0">
                  <a:moveTo>
                    <a:pt x="1" y="111"/>
                  </a:moveTo>
                  <a:lnTo>
                    <a:pt x="1" y="11"/>
                  </a:lnTo>
                  <a:cubicBezTo>
                    <a:pt x="1178" y="3"/>
                    <a:pt x="2470" y="4"/>
                    <a:pt x="2564" y="4"/>
                  </a:cubicBezTo>
                  <a:cubicBezTo>
                    <a:pt x="5931" y="0"/>
                    <a:pt x="9307" y="10"/>
                    <a:pt x="12674" y="20"/>
                  </a:cubicBezTo>
                  <a:cubicBezTo>
                    <a:pt x="12707" y="20"/>
                    <a:pt x="12740" y="20"/>
                    <a:pt x="12771" y="21"/>
                  </a:cubicBezTo>
                  <a:cubicBezTo>
                    <a:pt x="12804" y="23"/>
                    <a:pt x="12835" y="21"/>
                    <a:pt x="12865" y="21"/>
                  </a:cubicBezTo>
                  <a:cubicBezTo>
                    <a:pt x="16223" y="32"/>
                    <a:pt x="19580" y="45"/>
                    <a:pt x="22939" y="61"/>
                  </a:cubicBezTo>
                  <a:cubicBezTo>
                    <a:pt x="23112" y="61"/>
                    <a:pt x="27413" y="68"/>
                    <a:pt x="27413" y="126"/>
                  </a:cubicBezTo>
                  <a:cubicBezTo>
                    <a:pt x="27413" y="186"/>
                    <a:pt x="23110" y="181"/>
                    <a:pt x="22937" y="181"/>
                  </a:cubicBezTo>
                  <a:cubicBezTo>
                    <a:pt x="19581" y="185"/>
                    <a:pt x="16217" y="175"/>
                    <a:pt x="12861" y="165"/>
                  </a:cubicBezTo>
                  <a:cubicBezTo>
                    <a:pt x="12829" y="165"/>
                    <a:pt x="12797" y="165"/>
                    <a:pt x="12767" y="164"/>
                  </a:cubicBezTo>
                  <a:cubicBezTo>
                    <a:pt x="12735" y="162"/>
                    <a:pt x="12701" y="164"/>
                    <a:pt x="12669" y="164"/>
                  </a:cubicBezTo>
                  <a:cubicBezTo>
                    <a:pt x="9301" y="153"/>
                    <a:pt x="5932" y="139"/>
                    <a:pt x="2562" y="124"/>
                  </a:cubicBezTo>
                  <a:cubicBezTo>
                    <a:pt x="2467" y="124"/>
                    <a:pt x="1177" y="121"/>
                    <a:pt x="1" y="11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-5372336" y="3320552"/>
              <a:ext cx="4634538" cy="29677"/>
            </a:xfrm>
            <a:custGeom>
              <a:avLst/>
              <a:gdLst/>
              <a:ahLst/>
              <a:cxnLst/>
              <a:rect l="l" t="t" r="r" b="b"/>
              <a:pathLst>
                <a:path w="29359" h="188" extrusionOk="0">
                  <a:moveTo>
                    <a:pt x="24885" y="61"/>
                  </a:moveTo>
                  <a:cubicBezTo>
                    <a:pt x="21529" y="45"/>
                    <a:pt x="18172" y="32"/>
                    <a:pt x="14812" y="21"/>
                  </a:cubicBezTo>
                  <a:lnTo>
                    <a:pt x="14718" y="21"/>
                  </a:lnTo>
                  <a:lnTo>
                    <a:pt x="14620" y="21"/>
                  </a:lnTo>
                  <a:cubicBezTo>
                    <a:pt x="11254" y="11"/>
                    <a:pt x="7878" y="1"/>
                    <a:pt x="4511" y="5"/>
                  </a:cubicBezTo>
                  <a:cubicBezTo>
                    <a:pt x="4336" y="5"/>
                    <a:pt x="0" y="0"/>
                    <a:pt x="0" y="60"/>
                  </a:cubicBezTo>
                  <a:cubicBezTo>
                    <a:pt x="0" y="118"/>
                    <a:pt x="4334" y="125"/>
                    <a:pt x="4509" y="125"/>
                  </a:cubicBezTo>
                  <a:cubicBezTo>
                    <a:pt x="7877" y="141"/>
                    <a:pt x="11246" y="154"/>
                    <a:pt x="14616" y="165"/>
                  </a:cubicBezTo>
                  <a:lnTo>
                    <a:pt x="14713" y="165"/>
                  </a:lnTo>
                  <a:cubicBezTo>
                    <a:pt x="14745" y="165"/>
                    <a:pt x="14776" y="165"/>
                    <a:pt x="14807" y="166"/>
                  </a:cubicBezTo>
                  <a:cubicBezTo>
                    <a:pt x="18162" y="177"/>
                    <a:pt x="21528" y="186"/>
                    <a:pt x="24883" y="182"/>
                  </a:cubicBezTo>
                  <a:cubicBezTo>
                    <a:pt x="25057" y="182"/>
                    <a:pt x="29358" y="187"/>
                    <a:pt x="29358" y="127"/>
                  </a:cubicBezTo>
                  <a:cubicBezTo>
                    <a:pt x="29358" y="70"/>
                    <a:pt x="25059" y="62"/>
                    <a:pt x="24885" y="6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-4178927" y="3372804"/>
              <a:ext cx="3986849" cy="64248"/>
            </a:xfrm>
            <a:custGeom>
              <a:avLst/>
              <a:gdLst/>
              <a:ahLst/>
              <a:cxnLst/>
              <a:rect l="l" t="t" r="r" b="b"/>
              <a:pathLst>
                <a:path w="25256" h="407" extrusionOk="0">
                  <a:moveTo>
                    <a:pt x="25255" y="138"/>
                  </a:moveTo>
                  <a:lnTo>
                    <a:pt x="25255" y="398"/>
                  </a:lnTo>
                  <a:lnTo>
                    <a:pt x="24883" y="398"/>
                  </a:lnTo>
                  <a:cubicBezTo>
                    <a:pt x="21528" y="406"/>
                    <a:pt x="18162" y="385"/>
                    <a:pt x="14807" y="362"/>
                  </a:cubicBezTo>
                  <a:cubicBezTo>
                    <a:pt x="14776" y="362"/>
                    <a:pt x="14744" y="362"/>
                    <a:pt x="14713" y="359"/>
                  </a:cubicBezTo>
                  <a:cubicBezTo>
                    <a:pt x="14682" y="358"/>
                    <a:pt x="14647" y="359"/>
                    <a:pt x="14616" y="359"/>
                  </a:cubicBezTo>
                  <a:cubicBezTo>
                    <a:pt x="11247" y="336"/>
                    <a:pt x="7878" y="307"/>
                    <a:pt x="4509" y="274"/>
                  </a:cubicBezTo>
                  <a:cubicBezTo>
                    <a:pt x="4334" y="271"/>
                    <a:pt x="0" y="257"/>
                    <a:pt x="0" y="132"/>
                  </a:cubicBezTo>
                  <a:cubicBezTo>
                    <a:pt x="0" y="1"/>
                    <a:pt x="4337" y="11"/>
                    <a:pt x="4511" y="11"/>
                  </a:cubicBezTo>
                  <a:cubicBezTo>
                    <a:pt x="7878" y="3"/>
                    <a:pt x="11254" y="24"/>
                    <a:pt x="14620" y="49"/>
                  </a:cubicBezTo>
                  <a:cubicBezTo>
                    <a:pt x="14653" y="49"/>
                    <a:pt x="14685" y="49"/>
                    <a:pt x="14718" y="50"/>
                  </a:cubicBezTo>
                  <a:cubicBezTo>
                    <a:pt x="14751" y="51"/>
                    <a:pt x="14780" y="50"/>
                    <a:pt x="14812" y="50"/>
                  </a:cubicBezTo>
                  <a:cubicBezTo>
                    <a:pt x="18169" y="74"/>
                    <a:pt x="21526" y="103"/>
                    <a:pt x="24885" y="136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-7791200" y="3459468"/>
              <a:ext cx="4369811" cy="43884"/>
            </a:xfrm>
            <a:custGeom>
              <a:avLst/>
              <a:gdLst/>
              <a:ahLst/>
              <a:cxnLst/>
              <a:rect l="l" t="t" r="r" b="b"/>
              <a:pathLst>
                <a:path w="27682" h="278" extrusionOk="0">
                  <a:moveTo>
                    <a:pt x="23463" y="93"/>
                  </a:moveTo>
                  <a:cubicBezTo>
                    <a:pt x="20299" y="68"/>
                    <a:pt x="17132" y="49"/>
                    <a:pt x="13965" y="34"/>
                  </a:cubicBezTo>
                  <a:lnTo>
                    <a:pt x="13877" y="34"/>
                  </a:lnTo>
                  <a:cubicBezTo>
                    <a:pt x="13846" y="34"/>
                    <a:pt x="13816" y="33"/>
                    <a:pt x="13785" y="33"/>
                  </a:cubicBezTo>
                  <a:cubicBezTo>
                    <a:pt x="10610" y="16"/>
                    <a:pt x="7427" y="2"/>
                    <a:pt x="4253" y="8"/>
                  </a:cubicBezTo>
                  <a:cubicBezTo>
                    <a:pt x="4089" y="8"/>
                    <a:pt x="0" y="1"/>
                    <a:pt x="0" y="89"/>
                  </a:cubicBezTo>
                  <a:cubicBezTo>
                    <a:pt x="0" y="174"/>
                    <a:pt x="4086" y="183"/>
                    <a:pt x="4251" y="184"/>
                  </a:cubicBezTo>
                  <a:cubicBezTo>
                    <a:pt x="7426" y="209"/>
                    <a:pt x="10602" y="228"/>
                    <a:pt x="13781" y="243"/>
                  </a:cubicBezTo>
                  <a:lnTo>
                    <a:pt x="13872" y="243"/>
                  </a:lnTo>
                  <a:cubicBezTo>
                    <a:pt x="13902" y="243"/>
                    <a:pt x="13931" y="244"/>
                    <a:pt x="13961" y="244"/>
                  </a:cubicBezTo>
                  <a:cubicBezTo>
                    <a:pt x="17125" y="261"/>
                    <a:pt x="20298" y="275"/>
                    <a:pt x="23462" y="269"/>
                  </a:cubicBezTo>
                  <a:cubicBezTo>
                    <a:pt x="23624" y="269"/>
                    <a:pt x="27681" y="277"/>
                    <a:pt x="27681" y="188"/>
                  </a:cubicBezTo>
                  <a:cubicBezTo>
                    <a:pt x="27681" y="103"/>
                    <a:pt x="23626" y="94"/>
                    <a:pt x="23463" y="93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-9646667" y="3524663"/>
              <a:ext cx="2687682" cy="41043"/>
            </a:xfrm>
            <a:custGeom>
              <a:avLst/>
              <a:gdLst/>
              <a:ahLst/>
              <a:cxnLst/>
              <a:rect l="l" t="t" r="r" b="b"/>
              <a:pathLst>
                <a:path w="17026" h="260" extrusionOk="0">
                  <a:moveTo>
                    <a:pt x="1" y="209"/>
                  </a:moveTo>
                  <a:lnTo>
                    <a:pt x="1" y="1"/>
                  </a:lnTo>
                  <a:cubicBezTo>
                    <a:pt x="1044" y="4"/>
                    <a:pt x="2087" y="10"/>
                    <a:pt x="3130" y="15"/>
                  </a:cubicBezTo>
                  <a:cubicBezTo>
                    <a:pt x="3161" y="15"/>
                    <a:pt x="3191" y="15"/>
                    <a:pt x="3222" y="16"/>
                  </a:cubicBezTo>
                  <a:cubicBezTo>
                    <a:pt x="3252" y="17"/>
                    <a:pt x="3281" y="16"/>
                    <a:pt x="3310" y="16"/>
                  </a:cubicBezTo>
                  <a:cubicBezTo>
                    <a:pt x="6476" y="32"/>
                    <a:pt x="9641" y="52"/>
                    <a:pt x="12808" y="75"/>
                  </a:cubicBezTo>
                  <a:cubicBezTo>
                    <a:pt x="12971" y="76"/>
                    <a:pt x="17026" y="87"/>
                    <a:pt x="17026" y="170"/>
                  </a:cubicBezTo>
                  <a:cubicBezTo>
                    <a:pt x="17026" y="259"/>
                    <a:pt x="12969" y="252"/>
                    <a:pt x="12805" y="252"/>
                  </a:cubicBezTo>
                  <a:cubicBezTo>
                    <a:pt x="9642" y="258"/>
                    <a:pt x="6470" y="243"/>
                    <a:pt x="3305" y="228"/>
                  </a:cubicBezTo>
                  <a:cubicBezTo>
                    <a:pt x="3276" y="228"/>
                    <a:pt x="3246" y="228"/>
                    <a:pt x="3217" y="226"/>
                  </a:cubicBezTo>
                  <a:cubicBezTo>
                    <a:pt x="3188" y="225"/>
                    <a:pt x="3156" y="226"/>
                    <a:pt x="3125" y="226"/>
                  </a:cubicBezTo>
                  <a:cubicBezTo>
                    <a:pt x="2083" y="221"/>
                    <a:pt x="1042" y="215"/>
                    <a:pt x="1" y="209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-7748578" y="3661053"/>
              <a:ext cx="4369653" cy="40569"/>
            </a:xfrm>
            <a:custGeom>
              <a:avLst/>
              <a:gdLst/>
              <a:ahLst/>
              <a:cxnLst/>
              <a:rect l="l" t="t" r="r" b="b"/>
              <a:pathLst>
                <a:path w="27681" h="257" extrusionOk="0">
                  <a:moveTo>
                    <a:pt x="23464" y="86"/>
                  </a:moveTo>
                  <a:cubicBezTo>
                    <a:pt x="20298" y="63"/>
                    <a:pt x="17132" y="46"/>
                    <a:pt x="13966" y="32"/>
                  </a:cubicBezTo>
                  <a:lnTo>
                    <a:pt x="13878" y="32"/>
                  </a:lnTo>
                  <a:cubicBezTo>
                    <a:pt x="13847" y="32"/>
                    <a:pt x="13816" y="30"/>
                    <a:pt x="13786" y="30"/>
                  </a:cubicBezTo>
                  <a:cubicBezTo>
                    <a:pt x="10611" y="16"/>
                    <a:pt x="7428" y="2"/>
                    <a:pt x="4253" y="7"/>
                  </a:cubicBezTo>
                  <a:cubicBezTo>
                    <a:pt x="4088" y="7"/>
                    <a:pt x="1" y="1"/>
                    <a:pt x="1" y="83"/>
                  </a:cubicBezTo>
                  <a:cubicBezTo>
                    <a:pt x="1" y="161"/>
                    <a:pt x="4087" y="169"/>
                    <a:pt x="4250" y="171"/>
                  </a:cubicBezTo>
                  <a:cubicBezTo>
                    <a:pt x="7425" y="194"/>
                    <a:pt x="10603" y="211"/>
                    <a:pt x="13780" y="226"/>
                  </a:cubicBezTo>
                  <a:lnTo>
                    <a:pt x="13873" y="226"/>
                  </a:lnTo>
                  <a:cubicBezTo>
                    <a:pt x="13902" y="226"/>
                    <a:pt x="13932" y="226"/>
                    <a:pt x="13961" y="226"/>
                  </a:cubicBezTo>
                  <a:cubicBezTo>
                    <a:pt x="17124" y="241"/>
                    <a:pt x="20297" y="255"/>
                    <a:pt x="23461" y="249"/>
                  </a:cubicBezTo>
                  <a:cubicBezTo>
                    <a:pt x="23625" y="249"/>
                    <a:pt x="27680" y="256"/>
                    <a:pt x="27680" y="174"/>
                  </a:cubicBezTo>
                  <a:cubicBezTo>
                    <a:pt x="27680" y="95"/>
                    <a:pt x="23627" y="86"/>
                    <a:pt x="23464" y="86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-8136120" y="3760188"/>
              <a:ext cx="5158310" cy="49725"/>
            </a:xfrm>
            <a:custGeom>
              <a:avLst/>
              <a:gdLst/>
              <a:ahLst/>
              <a:cxnLst/>
              <a:rect l="l" t="t" r="r" b="b"/>
              <a:pathLst>
                <a:path w="32677" h="315" extrusionOk="0">
                  <a:moveTo>
                    <a:pt x="27696" y="106"/>
                  </a:moveTo>
                  <a:cubicBezTo>
                    <a:pt x="23961" y="77"/>
                    <a:pt x="20224" y="55"/>
                    <a:pt x="16485" y="39"/>
                  </a:cubicBezTo>
                  <a:lnTo>
                    <a:pt x="16381" y="39"/>
                  </a:lnTo>
                  <a:lnTo>
                    <a:pt x="16271" y="37"/>
                  </a:lnTo>
                  <a:cubicBezTo>
                    <a:pt x="12525" y="19"/>
                    <a:pt x="8767" y="2"/>
                    <a:pt x="5020" y="9"/>
                  </a:cubicBezTo>
                  <a:cubicBezTo>
                    <a:pt x="4826" y="9"/>
                    <a:pt x="0" y="1"/>
                    <a:pt x="0" y="102"/>
                  </a:cubicBezTo>
                  <a:cubicBezTo>
                    <a:pt x="0" y="198"/>
                    <a:pt x="4823" y="209"/>
                    <a:pt x="5017" y="211"/>
                  </a:cubicBezTo>
                  <a:cubicBezTo>
                    <a:pt x="8766" y="238"/>
                    <a:pt x="12516" y="261"/>
                    <a:pt x="16267" y="277"/>
                  </a:cubicBezTo>
                  <a:lnTo>
                    <a:pt x="16375" y="277"/>
                  </a:lnTo>
                  <a:cubicBezTo>
                    <a:pt x="16410" y="277"/>
                    <a:pt x="16444" y="278"/>
                    <a:pt x="16479" y="278"/>
                  </a:cubicBezTo>
                  <a:cubicBezTo>
                    <a:pt x="20214" y="297"/>
                    <a:pt x="23959" y="314"/>
                    <a:pt x="27695" y="307"/>
                  </a:cubicBezTo>
                  <a:cubicBezTo>
                    <a:pt x="27887" y="307"/>
                    <a:pt x="32676" y="315"/>
                    <a:pt x="32676" y="214"/>
                  </a:cubicBezTo>
                  <a:cubicBezTo>
                    <a:pt x="32676" y="117"/>
                    <a:pt x="27889" y="107"/>
                    <a:pt x="27696" y="106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-9646667" y="3682364"/>
              <a:ext cx="1536901" cy="47831"/>
            </a:xfrm>
            <a:custGeom>
              <a:avLst/>
              <a:gdLst/>
              <a:ahLst/>
              <a:cxnLst/>
              <a:rect l="l" t="t" r="r" b="b"/>
              <a:pathLst>
                <a:path w="9736" h="303" extrusionOk="0">
                  <a:moveTo>
                    <a:pt x="1" y="283"/>
                  </a:moveTo>
                  <a:lnTo>
                    <a:pt x="1" y="0"/>
                  </a:lnTo>
                  <a:cubicBezTo>
                    <a:pt x="1840" y="14"/>
                    <a:pt x="3679" y="32"/>
                    <a:pt x="5518" y="51"/>
                  </a:cubicBezTo>
                  <a:cubicBezTo>
                    <a:pt x="5682" y="52"/>
                    <a:pt x="9735" y="65"/>
                    <a:pt x="9735" y="181"/>
                  </a:cubicBezTo>
                  <a:cubicBezTo>
                    <a:pt x="9735" y="302"/>
                    <a:pt x="5678" y="293"/>
                    <a:pt x="5516" y="293"/>
                  </a:cubicBezTo>
                  <a:cubicBezTo>
                    <a:pt x="3678" y="298"/>
                    <a:pt x="1840" y="294"/>
                    <a:pt x="1" y="283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-7795778" y="4085692"/>
              <a:ext cx="1693180" cy="59670"/>
            </a:xfrm>
            <a:custGeom>
              <a:avLst/>
              <a:gdLst/>
              <a:ahLst/>
              <a:cxnLst/>
              <a:rect l="l" t="t" r="r" b="b"/>
              <a:pathLst>
                <a:path w="10726" h="378" extrusionOk="0">
                  <a:moveTo>
                    <a:pt x="9091" y="125"/>
                  </a:moveTo>
                  <a:cubicBezTo>
                    <a:pt x="7865" y="92"/>
                    <a:pt x="6638" y="66"/>
                    <a:pt x="5411" y="45"/>
                  </a:cubicBezTo>
                  <a:lnTo>
                    <a:pt x="5377" y="45"/>
                  </a:lnTo>
                  <a:cubicBezTo>
                    <a:pt x="5365" y="45"/>
                    <a:pt x="5354" y="44"/>
                    <a:pt x="5342" y="44"/>
                  </a:cubicBezTo>
                  <a:cubicBezTo>
                    <a:pt x="4112" y="21"/>
                    <a:pt x="2878" y="1"/>
                    <a:pt x="1648" y="10"/>
                  </a:cubicBezTo>
                  <a:cubicBezTo>
                    <a:pt x="1585" y="10"/>
                    <a:pt x="1" y="0"/>
                    <a:pt x="1" y="123"/>
                  </a:cubicBezTo>
                  <a:cubicBezTo>
                    <a:pt x="1" y="238"/>
                    <a:pt x="1584" y="251"/>
                    <a:pt x="1647" y="252"/>
                  </a:cubicBezTo>
                  <a:cubicBezTo>
                    <a:pt x="2877" y="285"/>
                    <a:pt x="4108" y="312"/>
                    <a:pt x="5340" y="332"/>
                  </a:cubicBezTo>
                  <a:lnTo>
                    <a:pt x="5375" y="332"/>
                  </a:lnTo>
                  <a:cubicBezTo>
                    <a:pt x="5387" y="333"/>
                    <a:pt x="5398" y="333"/>
                    <a:pt x="5409" y="334"/>
                  </a:cubicBezTo>
                  <a:cubicBezTo>
                    <a:pt x="6635" y="357"/>
                    <a:pt x="7864" y="375"/>
                    <a:pt x="9090" y="368"/>
                  </a:cubicBezTo>
                  <a:cubicBezTo>
                    <a:pt x="9153" y="368"/>
                    <a:pt x="10725" y="378"/>
                    <a:pt x="10725" y="255"/>
                  </a:cubicBezTo>
                  <a:cubicBezTo>
                    <a:pt x="10725" y="140"/>
                    <a:pt x="9154" y="127"/>
                    <a:pt x="9091" y="125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-7055264" y="3892000"/>
              <a:ext cx="1277699" cy="33782"/>
            </a:xfrm>
            <a:custGeom>
              <a:avLst/>
              <a:gdLst/>
              <a:ahLst/>
              <a:cxnLst/>
              <a:rect l="l" t="t" r="r" b="b"/>
              <a:pathLst>
                <a:path w="8094" h="214" extrusionOk="0">
                  <a:moveTo>
                    <a:pt x="6860" y="71"/>
                  </a:moveTo>
                  <a:cubicBezTo>
                    <a:pt x="5935" y="53"/>
                    <a:pt x="5010" y="38"/>
                    <a:pt x="4083" y="27"/>
                  </a:cubicBezTo>
                  <a:lnTo>
                    <a:pt x="4058" y="27"/>
                  </a:lnTo>
                  <a:cubicBezTo>
                    <a:pt x="4049" y="27"/>
                    <a:pt x="4040" y="27"/>
                    <a:pt x="4030" y="25"/>
                  </a:cubicBezTo>
                  <a:cubicBezTo>
                    <a:pt x="3103" y="13"/>
                    <a:pt x="2173" y="2"/>
                    <a:pt x="1244" y="7"/>
                  </a:cubicBezTo>
                  <a:cubicBezTo>
                    <a:pt x="1197" y="7"/>
                    <a:pt x="1" y="1"/>
                    <a:pt x="1" y="70"/>
                  </a:cubicBezTo>
                  <a:cubicBezTo>
                    <a:pt x="1" y="135"/>
                    <a:pt x="1195" y="143"/>
                    <a:pt x="1244" y="143"/>
                  </a:cubicBezTo>
                  <a:cubicBezTo>
                    <a:pt x="2171" y="162"/>
                    <a:pt x="3100" y="177"/>
                    <a:pt x="4029" y="188"/>
                  </a:cubicBezTo>
                  <a:lnTo>
                    <a:pt x="4056" y="188"/>
                  </a:lnTo>
                  <a:lnTo>
                    <a:pt x="4082" y="188"/>
                  </a:lnTo>
                  <a:cubicBezTo>
                    <a:pt x="5008" y="201"/>
                    <a:pt x="5934" y="212"/>
                    <a:pt x="6860" y="208"/>
                  </a:cubicBezTo>
                  <a:cubicBezTo>
                    <a:pt x="6908" y="208"/>
                    <a:pt x="8093" y="214"/>
                    <a:pt x="8093" y="144"/>
                  </a:cubicBezTo>
                  <a:cubicBezTo>
                    <a:pt x="8093" y="81"/>
                    <a:pt x="6908" y="73"/>
                    <a:pt x="6860" y="71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-5925945" y="4214189"/>
              <a:ext cx="1277699" cy="33624"/>
            </a:xfrm>
            <a:custGeom>
              <a:avLst/>
              <a:gdLst/>
              <a:ahLst/>
              <a:cxnLst/>
              <a:rect l="l" t="t" r="r" b="b"/>
              <a:pathLst>
                <a:path w="8094" h="213" extrusionOk="0">
                  <a:moveTo>
                    <a:pt x="6860" y="71"/>
                  </a:moveTo>
                  <a:cubicBezTo>
                    <a:pt x="5934" y="52"/>
                    <a:pt x="5009" y="36"/>
                    <a:pt x="4084" y="26"/>
                  </a:cubicBezTo>
                  <a:lnTo>
                    <a:pt x="4058" y="26"/>
                  </a:lnTo>
                  <a:lnTo>
                    <a:pt x="4031" y="25"/>
                  </a:lnTo>
                  <a:cubicBezTo>
                    <a:pt x="3103" y="12"/>
                    <a:pt x="2172" y="1"/>
                    <a:pt x="1244" y="5"/>
                  </a:cubicBezTo>
                  <a:cubicBezTo>
                    <a:pt x="1196" y="5"/>
                    <a:pt x="1" y="0"/>
                    <a:pt x="1" y="68"/>
                  </a:cubicBezTo>
                  <a:cubicBezTo>
                    <a:pt x="1" y="134"/>
                    <a:pt x="1196" y="141"/>
                    <a:pt x="1244" y="142"/>
                  </a:cubicBezTo>
                  <a:cubicBezTo>
                    <a:pt x="2172" y="161"/>
                    <a:pt x="3101" y="175"/>
                    <a:pt x="4030" y="187"/>
                  </a:cubicBezTo>
                  <a:lnTo>
                    <a:pt x="4057" y="187"/>
                  </a:lnTo>
                  <a:lnTo>
                    <a:pt x="4082" y="188"/>
                  </a:lnTo>
                  <a:cubicBezTo>
                    <a:pt x="5007" y="200"/>
                    <a:pt x="5934" y="212"/>
                    <a:pt x="6860" y="207"/>
                  </a:cubicBezTo>
                  <a:cubicBezTo>
                    <a:pt x="6908" y="207"/>
                    <a:pt x="8093" y="213"/>
                    <a:pt x="8093" y="143"/>
                  </a:cubicBezTo>
                  <a:cubicBezTo>
                    <a:pt x="8093" y="80"/>
                    <a:pt x="6908" y="72"/>
                    <a:pt x="6860" y="71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-5190641" y="4319165"/>
              <a:ext cx="2364547" cy="62512"/>
            </a:xfrm>
            <a:custGeom>
              <a:avLst/>
              <a:gdLst/>
              <a:ahLst/>
              <a:cxnLst/>
              <a:rect l="l" t="t" r="r" b="b"/>
              <a:pathLst>
                <a:path w="14979" h="396" extrusionOk="0">
                  <a:moveTo>
                    <a:pt x="12696" y="132"/>
                  </a:moveTo>
                  <a:cubicBezTo>
                    <a:pt x="10984" y="97"/>
                    <a:pt x="9270" y="70"/>
                    <a:pt x="7557" y="49"/>
                  </a:cubicBezTo>
                  <a:lnTo>
                    <a:pt x="7509" y="49"/>
                  </a:lnTo>
                  <a:cubicBezTo>
                    <a:pt x="7494" y="49"/>
                    <a:pt x="7476" y="48"/>
                    <a:pt x="7459" y="46"/>
                  </a:cubicBezTo>
                  <a:cubicBezTo>
                    <a:pt x="5741" y="24"/>
                    <a:pt x="4020" y="3"/>
                    <a:pt x="2301" y="11"/>
                  </a:cubicBezTo>
                  <a:cubicBezTo>
                    <a:pt x="2213" y="11"/>
                    <a:pt x="1" y="1"/>
                    <a:pt x="1" y="129"/>
                  </a:cubicBezTo>
                  <a:cubicBezTo>
                    <a:pt x="1" y="249"/>
                    <a:pt x="2211" y="263"/>
                    <a:pt x="2301" y="265"/>
                  </a:cubicBezTo>
                  <a:cubicBezTo>
                    <a:pt x="4019" y="299"/>
                    <a:pt x="5737" y="327"/>
                    <a:pt x="7457" y="349"/>
                  </a:cubicBezTo>
                  <a:lnTo>
                    <a:pt x="7506" y="349"/>
                  </a:lnTo>
                  <a:cubicBezTo>
                    <a:pt x="7523" y="349"/>
                    <a:pt x="7538" y="350"/>
                    <a:pt x="7555" y="350"/>
                  </a:cubicBezTo>
                  <a:cubicBezTo>
                    <a:pt x="9267" y="373"/>
                    <a:pt x="10982" y="395"/>
                    <a:pt x="12695" y="385"/>
                  </a:cubicBezTo>
                  <a:cubicBezTo>
                    <a:pt x="12783" y="385"/>
                    <a:pt x="14978" y="396"/>
                    <a:pt x="14978" y="268"/>
                  </a:cubicBezTo>
                  <a:cubicBezTo>
                    <a:pt x="14978" y="148"/>
                    <a:pt x="12785" y="133"/>
                    <a:pt x="12696" y="132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-5062934" y="4144100"/>
              <a:ext cx="2300615" cy="44516"/>
            </a:xfrm>
            <a:custGeom>
              <a:avLst/>
              <a:gdLst/>
              <a:ahLst/>
              <a:cxnLst/>
              <a:rect l="l" t="t" r="r" b="b"/>
              <a:pathLst>
                <a:path w="14574" h="282" extrusionOk="0">
                  <a:moveTo>
                    <a:pt x="12354" y="94"/>
                  </a:moveTo>
                  <a:cubicBezTo>
                    <a:pt x="10687" y="69"/>
                    <a:pt x="9021" y="49"/>
                    <a:pt x="7354" y="35"/>
                  </a:cubicBezTo>
                  <a:lnTo>
                    <a:pt x="7307" y="35"/>
                  </a:lnTo>
                  <a:lnTo>
                    <a:pt x="7258" y="34"/>
                  </a:lnTo>
                  <a:cubicBezTo>
                    <a:pt x="5586" y="17"/>
                    <a:pt x="3911" y="2"/>
                    <a:pt x="2240" y="8"/>
                  </a:cubicBezTo>
                  <a:cubicBezTo>
                    <a:pt x="2153" y="8"/>
                    <a:pt x="1" y="1"/>
                    <a:pt x="1" y="91"/>
                  </a:cubicBezTo>
                  <a:cubicBezTo>
                    <a:pt x="1" y="177"/>
                    <a:pt x="2151" y="188"/>
                    <a:pt x="2238" y="188"/>
                  </a:cubicBezTo>
                  <a:cubicBezTo>
                    <a:pt x="3909" y="212"/>
                    <a:pt x="5583" y="232"/>
                    <a:pt x="7256" y="248"/>
                  </a:cubicBezTo>
                  <a:lnTo>
                    <a:pt x="7304" y="248"/>
                  </a:lnTo>
                  <a:cubicBezTo>
                    <a:pt x="7320" y="248"/>
                    <a:pt x="7335" y="249"/>
                    <a:pt x="7351" y="249"/>
                  </a:cubicBezTo>
                  <a:cubicBezTo>
                    <a:pt x="9016" y="265"/>
                    <a:pt x="10687" y="281"/>
                    <a:pt x="12352" y="275"/>
                  </a:cubicBezTo>
                  <a:cubicBezTo>
                    <a:pt x="12438" y="275"/>
                    <a:pt x="14574" y="282"/>
                    <a:pt x="14574" y="191"/>
                  </a:cubicBezTo>
                  <a:cubicBezTo>
                    <a:pt x="14574" y="105"/>
                    <a:pt x="12439" y="95"/>
                    <a:pt x="12354" y="94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-5041623" y="3940305"/>
              <a:ext cx="2923994" cy="56671"/>
            </a:xfrm>
            <a:custGeom>
              <a:avLst/>
              <a:gdLst/>
              <a:ahLst/>
              <a:cxnLst/>
              <a:rect l="l" t="t" r="r" b="b"/>
              <a:pathLst>
                <a:path w="18523" h="359" extrusionOk="0">
                  <a:moveTo>
                    <a:pt x="15700" y="119"/>
                  </a:moveTo>
                  <a:cubicBezTo>
                    <a:pt x="13583" y="89"/>
                    <a:pt x="11465" y="63"/>
                    <a:pt x="9346" y="44"/>
                  </a:cubicBezTo>
                  <a:lnTo>
                    <a:pt x="9287" y="44"/>
                  </a:lnTo>
                  <a:cubicBezTo>
                    <a:pt x="9267" y="44"/>
                    <a:pt x="9246" y="43"/>
                    <a:pt x="9225" y="43"/>
                  </a:cubicBezTo>
                  <a:cubicBezTo>
                    <a:pt x="7101" y="22"/>
                    <a:pt x="4970" y="3"/>
                    <a:pt x="2847" y="10"/>
                  </a:cubicBezTo>
                  <a:cubicBezTo>
                    <a:pt x="2736" y="10"/>
                    <a:pt x="1" y="1"/>
                    <a:pt x="1" y="116"/>
                  </a:cubicBezTo>
                  <a:cubicBezTo>
                    <a:pt x="1" y="225"/>
                    <a:pt x="2735" y="238"/>
                    <a:pt x="2845" y="239"/>
                  </a:cubicBezTo>
                  <a:cubicBezTo>
                    <a:pt x="4970" y="270"/>
                    <a:pt x="7095" y="296"/>
                    <a:pt x="9221" y="316"/>
                  </a:cubicBezTo>
                  <a:lnTo>
                    <a:pt x="9282" y="316"/>
                  </a:lnTo>
                  <a:cubicBezTo>
                    <a:pt x="9303" y="316"/>
                    <a:pt x="9322" y="317"/>
                    <a:pt x="9341" y="317"/>
                  </a:cubicBezTo>
                  <a:cubicBezTo>
                    <a:pt x="11458" y="338"/>
                    <a:pt x="13581" y="356"/>
                    <a:pt x="15699" y="349"/>
                  </a:cubicBezTo>
                  <a:cubicBezTo>
                    <a:pt x="15809" y="349"/>
                    <a:pt x="18523" y="358"/>
                    <a:pt x="18523" y="243"/>
                  </a:cubicBezTo>
                  <a:cubicBezTo>
                    <a:pt x="18523" y="133"/>
                    <a:pt x="15810" y="122"/>
                    <a:pt x="15700" y="119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-4780209" y="4734175"/>
              <a:ext cx="1693022" cy="59828"/>
            </a:xfrm>
            <a:custGeom>
              <a:avLst/>
              <a:gdLst/>
              <a:ahLst/>
              <a:cxnLst/>
              <a:rect l="l" t="t" r="r" b="b"/>
              <a:pathLst>
                <a:path w="10725" h="379" extrusionOk="0">
                  <a:moveTo>
                    <a:pt x="1634" y="127"/>
                  </a:moveTo>
                  <a:cubicBezTo>
                    <a:pt x="2860" y="94"/>
                    <a:pt x="4087" y="67"/>
                    <a:pt x="5313" y="47"/>
                  </a:cubicBezTo>
                  <a:lnTo>
                    <a:pt x="5349" y="47"/>
                  </a:lnTo>
                  <a:cubicBezTo>
                    <a:pt x="5360" y="47"/>
                    <a:pt x="5372" y="46"/>
                    <a:pt x="5384" y="44"/>
                  </a:cubicBezTo>
                  <a:cubicBezTo>
                    <a:pt x="6614" y="23"/>
                    <a:pt x="7847" y="3"/>
                    <a:pt x="9077" y="10"/>
                  </a:cubicBezTo>
                  <a:cubicBezTo>
                    <a:pt x="9141" y="10"/>
                    <a:pt x="10725" y="1"/>
                    <a:pt x="10725" y="123"/>
                  </a:cubicBezTo>
                  <a:cubicBezTo>
                    <a:pt x="10725" y="238"/>
                    <a:pt x="9142" y="251"/>
                    <a:pt x="9079" y="254"/>
                  </a:cubicBezTo>
                  <a:cubicBezTo>
                    <a:pt x="7847" y="285"/>
                    <a:pt x="6617" y="313"/>
                    <a:pt x="5386" y="334"/>
                  </a:cubicBezTo>
                  <a:lnTo>
                    <a:pt x="5350" y="334"/>
                  </a:lnTo>
                  <a:cubicBezTo>
                    <a:pt x="5338" y="334"/>
                    <a:pt x="5327" y="335"/>
                    <a:pt x="5316" y="335"/>
                  </a:cubicBezTo>
                  <a:cubicBezTo>
                    <a:pt x="4090" y="357"/>
                    <a:pt x="2862" y="377"/>
                    <a:pt x="1635" y="369"/>
                  </a:cubicBezTo>
                  <a:cubicBezTo>
                    <a:pt x="1572" y="369"/>
                    <a:pt x="1" y="378"/>
                    <a:pt x="1" y="256"/>
                  </a:cubicBezTo>
                  <a:cubicBezTo>
                    <a:pt x="1" y="142"/>
                    <a:pt x="1570" y="128"/>
                    <a:pt x="1634" y="127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-5105398" y="4540640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1234" y="71"/>
                  </a:moveTo>
                  <a:cubicBezTo>
                    <a:pt x="2159" y="53"/>
                    <a:pt x="3085" y="38"/>
                    <a:pt x="4010" y="26"/>
                  </a:cubicBezTo>
                  <a:lnTo>
                    <a:pt x="4036" y="26"/>
                  </a:lnTo>
                  <a:cubicBezTo>
                    <a:pt x="4044" y="26"/>
                    <a:pt x="4055" y="25"/>
                    <a:pt x="4063" y="25"/>
                  </a:cubicBezTo>
                  <a:cubicBezTo>
                    <a:pt x="4992" y="13"/>
                    <a:pt x="5922" y="2"/>
                    <a:pt x="6850" y="6"/>
                  </a:cubicBezTo>
                  <a:cubicBezTo>
                    <a:pt x="6898" y="6"/>
                    <a:pt x="8093" y="0"/>
                    <a:pt x="8093" y="70"/>
                  </a:cubicBezTo>
                  <a:cubicBezTo>
                    <a:pt x="8093" y="134"/>
                    <a:pt x="6899" y="142"/>
                    <a:pt x="6851" y="143"/>
                  </a:cubicBezTo>
                  <a:cubicBezTo>
                    <a:pt x="5922" y="162"/>
                    <a:pt x="4993" y="177"/>
                    <a:pt x="4065" y="187"/>
                  </a:cubicBezTo>
                  <a:lnTo>
                    <a:pt x="4038" y="187"/>
                  </a:lnTo>
                  <a:lnTo>
                    <a:pt x="4011" y="189"/>
                  </a:lnTo>
                  <a:cubicBezTo>
                    <a:pt x="3087" y="202"/>
                    <a:pt x="2159" y="212"/>
                    <a:pt x="1234" y="207"/>
                  </a:cubicBezTo>
                  <a:cubicBezTo>
                    <a:pt x="1187" y="207"/>
                    <a:pt x="0" y="213"/>
                    <a:pt x="0" y="145"/>
                  </a:cubicBezTo>
                  <a:cubicBezTo>
                    <a:pt x="2" y="80"/>
                    <a:pt x="1187" y="72"/>
                    <a:pt x="1234" y="7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-6234558" y="4862672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1233" y="71"/>
                  </a:moveTo>
                  <a:cubicBezTo>
                    <a:pt x="2158" y="52"/>
                    <a:pt x="3084" y="38"/>
                    <a:pt x="4010" y="27"/>
                  </a:cubicBezTo>
                  <a:lnTo>
                    <a:pt x="4036" y="27"/>
                  </a:lnTo>
                  <a:lnTo>
                    <a:pt x="4063" y="25"/>
                  </a:lnTo>
                  <a:cubicBezTo>
                    <a:pt x="4991" y="12"/>
                    <a:pt x="5921" y="2"/>
                    <a:pt x="6849" y="7"/>
                  </a:cubicBezTo>
                  <a:cubicBezTo>
                    <a:pt x="6897" y="7"/>
                    <a:pt x="8093" y="1"/>
                    <a:pt x="8093" y="70"/>
                  </a:cubicBezTo>
                  <a:cubicBezTo>
                    <a:pt x="8093" y="135"/>
                    <a:pt x="6898" y="142"/>
                    <a:pt x="6850" y="143"/>
                  </a:cubicBezTo>
                  <a:cubicBezTo>
                    <a:pt x="5921" y="162"/>
                    <a:pt x="4993" y="177"/>
                    <a:pt x="4064" y="188"/>
                  </a:cubicBezTo>
                  <a:lnTo>
                    <a:pt x="4037" y="188"/>
                  </a:lnTo>
                  <a:lnTo>
                    <a:pt x="4011" y="189"/>
                  </a:lnTo>
                  <a:cubicBezTo>
                    <a:pt x="3086" y="202"/>
                    <a:pt x="2159" y="212"/>
                    <a:pt x="1234" y="209"/>
                  </a:cubicBezTo>
                  <a:cubicBezTo>
                    <a:pt x="1186" y="209"/>
                    <a:pt x="0" y="213"/>
                    <a:pt x="0" y="145"/>
                  </a:cubicBezTo>
                  <a:cubicBezTo>
                    <a:pt x="0" y="79"/>
                    <a:pt x="1186" y="72"/>
                    <a:pt x="1233" y="7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-8056875" y="4967963"/>
              <a:ext cx="2364705" cy="62354"/>
            </a:xfrm>
            <a:custGeom>
              <a:avLst/>
              <a:gdLst/>
              <a:ahLst/>
              <a:cxnLst/>
              <a:rect l="l" t="t" r="r" b="b"/>
              <a:pathLst>
                <a:path w="14980" h="395" extrusionOk="0">
                  <a:moveTo>
                    <a:pt x="2283" y="131"/>
                  </a:moveTo>
                  <a:cubicBezTo>
                    <a:pt x="3995" y="97"/>
                    <a:pt x="5708" y="69"/>
                    <a:pt x="7423" y="47"/>
                  </a:cubicBezTo>
                  <a:lnTo>
                    <a:pt x="7470" y="47"/>
                  </a:lnTo>
                  <a:cubicBezTo>
                    <a:pt x="7486" y="47"/>
                    <a:pt x="7504" y="46"/>
                    <a:pt x="7520" y="46"/>
                  </a:cubicBezTo>
                  <a:cubicBezTo>
                    <a:pt x="9238" y="23"/>
                    <a:pt x="10960" y="2"/>
                    <a:pt x="12678" y="10"/>
                  </a:cubicBezTo>
                  <a:cubicBezTo>
                    <a:pt x="12766" y="10"/>
                    <a:pt x="14979" y="0"/>
                    <a:pt x="14979" y="127"/>
                  </a:cubicBezTo>
                  <a:cubicBezTo>
                    <a:pt x="14979" y="249"/>
                    <a:pt x="12768" y="263"/>
                    <a:pt x="12679" y="264"/>
                  </a:cubicBezTo>
                  <a:cubicBezTo>
                    <a:pt x="10961" y="298"/>
                    <a:pt x="9242" y="326"/>
                    <a:pt x="7523" y="347"/>
                  </a:cubicBezTo>
                  <a:lnTo>
                    <a:pt x="7473" y="347"/>
                  </a:lnTo>
                  <a:cubicBezTo>
                    <a:pt x="7456" y="347"/>
                    <a:pt x="7440" y="348"/>
                    <a:pt x="7425" y="348"/>
                  </a:cubicBezTo>
                  <a:cubicBezTo>
                    <a:pt x="5713" y="372"/>
                    <a:pt x="3996" y="393"/>
                    <a:pt x="2284" y="385"/>
                  </a:cubicBezTo>
                  <a:cubicBezTo>
                    <a:pt x="2196" y="385"/>
                    <a:pt x="0" y="394"/>
                    <a:pt x="0" y="267"/>
                  </a:cubicBezTo>
                  <a:cubicBezTo>
                    <a:pt x="0" y="146"/>
                    <a:pt x="2195" y="132"/>
                    <a:pt x="2283" y="13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-8120808" y="4792898"/>
              <a:ext cx="2300931" cy="44358"/>
            </a:xfrm>
            <a:custGeom>
              <a:avLst/>
              <a:gdLst/>
              <a:ahLst/>
              <a:cxnLst/>
              <a:rect l="l" t="t" r="r" b="b"/>
              <a:pathLst>
                <a:path w="14576" h="281" extrusionOk="0">
                  <a:moveTo>
                    <a:pt x="2221" y="92"/>
                  </a:moveTo>
                  <a:cubicBezTo>
                    <a:pt x="3887" y="69"/>
                    <a:pt x="5555" y="49"/>
                    <a:pt x="7222" y="33"/>
                  </a:cubicBezTo>
                  <a:lnTo>
                    <a:pt x="7269" y="33"/>
                  </a:lnTo>
                  <a:cubicBezTo>
                    <a:pt x="7284" y="33"/>
                    <a:pt x="7301" y="33"/>
                    <a:pt x="7317" y="33"/>
                  </a:cubicBezTo>
                  <a:cubicBezTo>
                    <a:pt x="8988" y="17"/>
                    <a:pt x="10664" y="2"/>
                    <a:pt x="12336" y="8"/>
                  </a:cubicBezTo>
                  <a:cubicBezTo>
                    <a:pt x="12422" y="8"/>
                    <a:pt x="14575" y="1"/>
                    <a:pt x="14575" y="91"/>
                  </a:cubicBezTo>
                  <a:cubicBezTo>
                    <a:pt x="14575" y="177"/>
                    <a:pt x="12423" y="186"/>
                    <a:pt x="12337" y="187"/>
                  </a:cubicBezTo>
                  <a:cubicBezTo>
                    <a:pt x="10665" y="212"/>
                    <a:pt x="8993" y="232"/>
                    <a:pt x="7320" y="246"/>
                  </a:cubicBezTo>
                  <a:lnTo>
                    <a:pt x="7272" y="246"/>
                  </a:lnTo>
                  <a:cubicBezTo>
                    <a:pt x="7255" y="246"/>
                    <a:pt x="7240" y="247"/>
                    <a:pt x="7225" y="247"/>
                  </a:cubicBezTo>
                  <a:cubicBezTo>
                    <a:pt x="5558" y="264"/>
                    <a:pt x="3888" y="279"/>
                    <a:pt x="2222" y="273"/>
                  </a:cubicBezTo>
                  <a:cubicBezTo>
                    <a:pt x="2136" y="273"/>
                    <a:pt x="1" y="280"/>
                    <a:pt x="1" y="190"/>
                  </a:cubicBezTo>
                  <a:cubicBezTo>
                    <a:pt x="1" y="104"/>
                    <a:pt x="2135" y="95"/>
                    <a:pt x="2221" y="92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-8765344" y="4589103"/>
              <a:ext cx="2923994" cy="56355"/>
            </a:xfrm>
            <a:custGeom>
              <a:avLst/>
              <a:gdLst/>
              <a:ahLst/>
              <a:cxnLst/>
              <a:rect l="l" t="t" r="r" b="b"/>
              <a:pathLst>
                <a:path w="18523" h="357" extrusionOk="0">
                  <a:moveTo>
                    <a:pt x="2822" y="118"/>
                  </a:moveTo>
                  <a:cubicBezTo>
                    <a:pt x="4940" y="87"/>
                    <a:pt x="7059" y="62"/>
                    <a:pt x="9178" y="43"/>
                  </a:cubicBezTo>
                  <a:lnTo>
                    <a:pt x="9237" y="43"/>
                  </a:lnTo>
                  <a:cubicBezTo>
                    <a:pt x="9256" y="43"/>
                    <a:pt x="9278" y="42"/>
                    <a:pt x="9298" y="42"/>
                  </a:cubicBezTo>
                  <a:cubicBezTo>
                    <a:pt x="11423" y="20"/>
                    <a:pt x="13552" y="2"/>
                    <a:pt x="15677" y="10"/>
                  </a:cubicBezTo>
                  <a:cubicBezTo>
                    <a:pt x="15787" y="10"/>
                    <a:pt x="18523" y="0"/>
                    <a:pt x="18523" y="116"/>
                  </a:cubicBezTo>
                  <a:cubicBezTo>
                    <a:pt x="18523" y="225"/>
                    <a:pt x="15789" y="237"/>
                    <a:pt x="15678" y="239"/>
                  </a:cubicBezTo>
                  <a:cubicBezTo>
                    <a:pt x="13554" y="270"/>
                    <a:pt x="11427" y="294"/>
                    <a:pt x="9301" y="314"/>
                  </a:cubicBezTo>
                  <a:lnTo>
                    <a:pt x="9240" y="314"/>
                  </a:lnTo>
                  <a:cubicBezTo>
                    <a:pt x="9219" y="314"/>
                    <a:pt x="9200" y="316"/>
                    <a:pt x="9181" y="316"/>
                  </a:cubicBezTo>
                  <a:cubicBezTo>
                    <a:pt x="7065" y="337"/>
                    <a:pt x="4941" y="355"/>
                    <a:pt x="2823" y="347"/>
                  </a:cubicBezTo>
                  <a:cubicBezTo>
                    <a:pt x="2714" y="347"/>
                    <a:pt x="0" y="357"/>
                    <a:pt x="0" y="241"/>
                  </a:cubicBezTo>
                  <a:cubicBezTo>
                    <a:pt x="0" y="133"/>
                    <a:pt x="2713" y="120"/>
                    <a:pt x="2822" y="11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-9646667" y="4401251"/>
              <a:ext cx="1332317" cy="58565"/>
            </a:xfrm>
            <a:custGeom>
              <a:avLst/>
              <a:gdLst/>
              <a:ahLst/>
              <a:cxnLst/>
              <a:rect l="l" t="t" r="r" b="b"/>
              <a:pathLst>
                <a:path w="8440" h="371" extrusionOk="0">
                  <a:moveTo>
                    <a:pt x="1" y="261"/>
                  </a:moveTo>
                  <a:lnTo>
                    <a:pt x="1" y="0"/>
                  </a:lnTo>
                  <a:cubicBezTo>
                    <a:pt x="1019" y="2"/>
                    <a:pt x="2039" y="18"/>
                    <a:pt x="3056" y="37"/>
                  </a:cubicBezTo>
                  <a:cubicBezTo>
                    <a:pt x="3068" y="37"/>
                    <a:pt x="3079" y="37"/>
                    <a:pt x="3091" y="38"/>
                  </a:cubicBezTo>
                  <a:cubicBezTo>
                    <a:pt x="3103" y="39"/>
                    <a:pt x="3115" y="38"/>
                    <a:pt x="3125" y="38"/>
                  </a:cubicBezTo>
                  <a:cubicBezTo>
                    <a:pt x="4352" y="60"/>
                    <a:pt x="5578" y="86"/>
                    <a:pt x="6806" y="118"/>
                  </a:cubicBezTo>
                  <a:cubicBezTo>
                    <a:pt x="6868" y="119"/>
                    <a:pt x="8439" y="132"/>
                    <a:pt x="8439" y="248"/>
                  </a:cubicBezTo>
                  <a:cubicBezTo>
                    <a:pt x="8439" y="371"/>
                    <a:pt x="6868" y="360"/>
                    <a:pt x="6805" y="360"/>
                  </a:cubicBezTo>
                  <a:cubicBezTo>
                    <a:pt x="5579" y="368"/>
                    <a:pt x="4349" y="348"/>
                    <a:pt x="3124" y="326"/>
                  </a:cubicBezTo>
                  <a:cubicBezTo>
                    <a:pt x="3112" y="326"/>
                    <a:pt x="3101" y="326"/>
                    <a:pt x="3090" y="325"/>
                  </a:cubicBezTo>
                  <a:cubicBezTo>
                    <a:pt x="3078" y="324"/>
                    <a:pt x="3065" y="325"/>
                    <a:pt x="3054" y="325"/>
                  </a:cubicBezTo>
                  <a:cubicBezTo>
                    <a:pt x="2036" y="306"/>
                    <a:pt x="1018" y="285"/>
                    <a:pt x="1" y="26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-2665697" y="3673998"/>
              <a:ext cx="1693022" cy="59670"/>
            </a:xfrm>
            <a:custGeom>
              <a:avLst/>
              <a:gdLst/>
              <a:ahLst/>
              <a:cxnLst/>
              <a:rect l="l" t="t" r="r" b="b"/>
              <a:pathLst>
                <a:path w="10725" h="378" extrusionOk="0">
                  <a:moveTo>
                    <a:pt x="9090" y="125"/>
                  </a:moveTo>
                  <a:cubicBezTo>
                    <a:pt x="7865" y="92"/>
                    <a:pt x="6638" y="66"/>
                    <a:pt x="5411" y="45"/>
                  </a:cubicBezTo>
                  <a:lnTo>
                    <a:pt x="5377" y="45"/>
                  </a:lnTo>
                  <a:cubicBezTo>
                    <a:pt x="5365" y="45"/>
                    <a:pt x="5353" y="44"/>
                    <a:pt x="5340" y="44"/>
                  </a:cubicBezTo>
                  <a:cubicBezTo>
                    <a:pt x="4111" y="21"/>
                    <a:pt x="2878" y="1"/>
                    <a:pt x="1648" y="10"/>
                  </a:cubicBezTo>
                  <a:cubicBezTo>
                    <a:pt x="1584" y="10"/>
                    <a:pt x="0" y="0"/>
                    <a:pt x="0" y="122"/>
                  </a:cubicBezTo>
                  <a:cubicBezTo>
                    <a:pt x="0" y="238"/>
                    <a:pt x="1583" y="251"/>
                    <a:pt x="1647" y="252"/>
                  </a:cubicBezTo>
                  <a:cubicBezTo>
                    <a:pt x="2877" y="285"/>
                    <a:pt x="4107" y="312"/>
                    <a:pt x="5338" y="332"/>
                  </a:cubicBezTo>
                  <a:lnTo>
                    <a:pt x="5374" y="332"/>
                  </a:lnTo>
                  <a:cubicBezTo>
                    <a:pt x="5386" y="332"/>
                    <a:pt x="5397" y="333"/>
                    <a:pt x="5408" y="334"/>
                  </a:cubicBezTo>
                  <a:cubicBezTo>
                    <a:pt x="6635" y="356"/>
                    <a:pt x="7864" y="375"/>
                    <a:pt x="9089" y="368"/>
                  </a:cubicBezTo>
                  <a:cubicBezTo>
                    <a:pt x="9152" y="368"/>
                    <a:pt x="10723" y="378"/>
                    <a:pt x="10723" y="255"/>
                  </a:cubicBezTo>
                  <a:cubicBezTo>
                    <a:pt x="10725" y="140"/>
                    <a:pt x="9154" y="127"/>
                    <a:pt x="9090" y="125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-9485020" y="4147415"/>
              <a:ext cx="1277383" cy="33782"/>
            </a:xfrm>
            <a:custGeom>
              <a:avLst/>
              <a:gdLst/>
              <a:ahLst/>
              <a:cxnLst/>
              <a:rect l="l" t="t" r="r" b="b"/>
              <a:pathLst>
                <a:path w="8092" h="214" extrusionOk="0">
                  <a:moveTo>
                    <a:pt x="6859" y="71"/>
                  </a:moveTo>
                  <a:cubicBezTo>
                    <a:pt x="5934" y="53"/>
                    <a:pt x="5008" y="37"/>
                    <a:pt x="4083" y="26"/>
                  </a:cubicBezTo>
                  <a:lnTo>
                    <a:pt x="4057" y="26"/>
                  </a:lnTo>
                  <a:lnTo>
                    <a:pt x="4030" y="26"/>
                  </a:lnTo>
                  <a:cubicBezTo>
                    <a:pt x="3102" y="13"/>
                    <a:pt x="2171" y="2"/>
                    <a:pt x="1243" y="6"/>
                  </a:cubicBezTo>
                  <a:cubicBezTo>
                    <a:pt x="1195" y="6"/>
                    <a:pt x="0" y="1"/>
                    <a:pt x="0" y="69"/>
                  </a:cubicBezTo>
                  <a:cubicBezTo>
                    <a:pt x="0" y="135"/>
                    <a:pt x="1195" y="142"/>
                    <a:pt x="1242" y="143"/>
                  </a:cubicBezTo>
                  <a:cubicBezTo>
                    <a:pt x="2171" y="161"/>
                    <a:pt x="3100" y="176"/>
                    <a:pt x="4029" y="188"/>
                  </a:cubicBezTo>
                  <a:lnTo>
                    <a:pt x="4056" y="188"/>
                  </a:lnTo>
                  <a:cubicBezTo>
                    <a:pt x="4064" y="188"/>
                    <a:pt x="4072" y="188"/>
                    <a:pt x="4082" y="189"/>
                  </a:cubicBezTo>
                  <a:cubicBezTo>
                    <a:pt x="5006" y="201"/>
                    <a:pt x="5934" y="213"/>
                    <a:pt x="6858" y="208"/>
                  </a:cubicBezTo>
                  <a:cubicBezTo>
                    <a:pt x="6906" y="208"/>
                    <a:pt x="8091" y="214"/>
                    <a:pt x="8091" y="144"/>
                  </a:cubicBezTo>
                  <a:cubicBezTo>
                    <a:pt x="8091" y="80"/>
                    <a:pt x="6907" y="73"/>
                    <a:pt x="6859" y="7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-8880107" y="3996187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6859" y="71"/>
                  </a:moveTo>
                  <a:cubicBezTo>
                    <a:pt x="5934" y="52"/>
                    <a:pt x="5008" y="37"/>
                    <a:pt x="4083" y="25"/>
                  </a:cubicBezTo>
                  <a:lnTo>
                    <a:pt x="4057" y="25"/>
                  </a:lnTo>
                  <a:cubicBezTo>
                    <a:pt x="4048" y="25"/>
                    <a:pt x="4040" y="25"/>
                    <a:pt x="4030" y="25"/>
                  </a:cubicBezTo>
                  <a:cubicBezTo>
                    <a:pt x="3102" y="12"/>
                    <a:pt x="2171" y="2"/>
                    <a:pt x="1243" y="5"/>
                  </a:cubicBezTo>
                  <a:cubicBezTo>
                    <a:pt x="1195" y="5"/>
                    <a:pt x="0" y="0"/>
                    <a:pt x="0" y="69"/>
                  </a:cubicBezTo>
                  <a:cubicBezTo>
                    <a:pt x="0" y="135"/>
                    <a:pt x="1195" y="142"/>
                    <a:pt x="1243" y="143"/>
                  </a:cubicBezTo>
                  <a:cubicBezTo>
                    <a:pt x="2171" y="162"/>
                    <a:pt x="3100" y="176"/>
                    <a:pt x="4029" y="187"/>
                  </a:cubicBezTo>
                  <a:lnTo>
                    <a:pt x="4056" y="187"/>
                  </a:lnTo>
                  <a:lnTo>
                    <a:pt x="4082" y="189"/>
                  </a:lnTo>
                  <a:cubicBezTo>
                    <a:pt x="5006" y="202"/>
                    <a:pt x="5934" y="212"/>
                    <a:pt x="6859" y="207"/>
                  </a:cubicBezTo>
                  <a:cubicBezTo>
                    <a:pt x="6906" y="207"/>
                    <a:pt x="8093" y="213"/>
                    <a:pt x="8093" y="144"/>
                  </a:cubicBezTo>
                  <a:cubicBezTo>
                    <a:pt x="8093" y="79"/>
                    <a:pt x="6908" y="72"/>
                    <a:pt x="6859" y="7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-5052357" y="2809407"/>
              <a:ext cx="209793" cy="395749"/>
            </a:xfrm>
            <a:custGeom>
              <a:avLst/>
              <a:gdLst/>
              <a:ahLst/>
              <a:cxnLst/>
              <a:rect l="l" t="t" r="r" b="b"/>
              <a:pathLst>
                <a:path w="1329" h="2507" extrusionOk="0">
                  <a:moveTo>
                    <a:pt x="627" y="40"/>
                  </a:moveTo>
                  <a:lnTo>
                    <a:pt x="1" y="2507"/>
                  </a:lnTo>
                  <a:lnTo>
                    <a:pt x="1328" y="2507"/>
                  </a:lnTo>
                  <a:lnTo>
                    <a:pt x="702" y="40"/>
                  </a:lnTo>
                  <a:cubicBezTo>
                    <a:pt x="692" y="1"/>
                    <a:pt x="637" y="1"/>
                    <a:pt x="627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-5021259" y="2909489"/>
              <a:ext cx="116499" cy="295667"/>
            </a:xfrm>
            <a:custGeom>
              <a:avLst/>
              <a:gdLst/>
              <a:ahLst/>
              <a:cxnLst/>
              <a:rect l="l" t="t" r="r" b="b"/>
              <a:pathLst>
                <a:path w="738" h="1873" extrusionOk="0">
                  <a:moveTo>
                    <a:pt x="496" y="40"/>
                  </a:moveTo>
                  <a:cubicBezTo>
                    <a:pt x="496" y="1"/>
                    <a:pt x="437" y="1"/>
                    <a:pt x="437" y="40"/>
                  </a:cubicBezTo>
                  <a:lnTo>
                    <a:pt x="437" y="709"/>
                  </a:lnTo>
                  <a:lnTo>
                    <a:pt x="300" y="630"/>
                  </a:lnTo>
                  <a:cubicBezTo>
                    <a:pt x="280" y="619"/>
                    <a:pt x="263" y="647"/>
                    <a:pt x="282" y="660"/>
                  </a:cubicBezTo>
                  <a:lnTo>
                    <a:pt x="437" y="750"/>
                  </a:lnTo>
                  <a:lnTo>
                    <a:pt x="437" y="1707"/>
                  </a:lnTo>
                  <a:lnTo>
                    <a:pt x="29" y="1472"/>
                  </a:lnTo>
                  <a:cubicBezTo>
                    <a:pt x="21" y="1467"/>
                    <a:pt x="11" y="1471"/>
                    <a:pt x="6" y="1479"/>
                  </a:cubicBezTo>
                  <a:cubicBezTo>
                    <a:pt x="0" y="1487"/>
                    <a:pt x="4" y="1498"/>
                    <a:pt x="12" y="1502"/>
                  </a:cubicBezTo>
                  <a:lnTo>
                    <a:pt x="439" y="1748"/>
                  </a:lnTo>
                  <a:lnTo>
                    <a:pt x="439" y="1873"/>
                  </a:lnTo>
                  <a:lnTo>
                    <a:pt x="497" y="1873"/>
                  </a:lnTo>
                  <a:lnTo>
                    <a:pt x="497" y="1335"/>
                  </a:lnTo>
                  <a:lnTo>
                    <a:pt x="717" y="1208"/>
                  </a:lnTo>
                  <a:cubicBezTo>
                    <a:pt x="737" y="1197"/>
                    <a:pt x="721" y="1166"/>
                    <a:pt x="700" y="1178"/>
                  </a:cubicBezTo>
                  <a:lnTo>
                    <a:pt x="497" y="1294"/>
                  </a:lnTo>
                  <a:lnTo>
                    <a:pt x="497" y="528"/>
                  </a:lnTo>
                  <a:lnTo>
                    <a:pt x="629" y="451"/>
                  </a:lnTo>
                  <a:cubicBezTo>
                    <a:pt x="637" y="446"/>
                    <a:pt x="641" y="436"/>
                    <a:pt x="636" y="428"/>
                  </a:cubicBezTo>
                  <a:cubicBezTo>
                    <a:pt x="630" y="419"/>
                    <a:pt x="620" y="416"/>
                    <a:pt x="612" y="420"/>
                  </a:cubicBezTo>
                  <a:lnTo>
                    <a:pt x="497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-6657619" y="2349407"/>
              <a:ext cx="277040" cy="600806"/>
            </a:xfrm>
            <a:custGeom>
              <a:avLst/>
              <a:gdLst/>
              <a:ahLst/>
              <a:cxnLst/>
              <a:rect l="l" t="t" r="r" b="b"/>
              <a:pathLst>
                <a:path w="1755" h="3806" extrusionOk="0">
                  <a:moveTo>
                    <a:pt x="840" y="40"/>
                  </a:moveTo>
                  <a:lnTo>
                    <a:pt x="10" y="3309"/>
                  </a:lnTo>
                  <a:cubicBezTo>
                    <a:pt x="9" y="3311"/>
                    <a:pt x="9" y="3312"/>
                    <a:pt x="9" y="3315"/>
                  </a:cubicBezTo>
                  <a:cubicBezTo>
                    <a:pt x="0" y="3396"/>
                    <a:pt x="11" y="3479"/>
                    <a:pt x="38" y="3557"/>
                  </a:cubicBezTo>
                  <a:cubicBezTo>
                    <a:pt x="100" y="3729"/>
                    <a:pt x="243" y="3805"/>
                    <a:pt x="421" y="3805"/>
                  </a:cubicBezTo>
                  <a:lnTo>
                    <a:pt x="1334" y="3805"/>
                  </a:lnTo>
                  <a:cubicBezTo>
                    <a:pt x="1513" y="3805"/>
                    <a:pt x="1655" y="3729"/>
                    <a:pt x="1717" y="3557"/>
                  </a:cubicBezTo>
                  <a:cubicBezTo>
                    <a:pt x="1744" y="3479"/>
                    <a:pt x="1755" y="3396"/>
                    <a:pt x="1747" y="3315"/>
                  </a:cubicBezTo>
                  <a:cubicBezTo>
                    <a:pt x="1747" y="3312"/>
                    <a:pt x="1747" y="3311"/>
                    <a:pt x="1745" y="3309"/>
                  </a:cubicBezTo>
                  <a:lnTo>
                    <a:pt x="915" y="40"/>
                  </a:lnTo>
                  <a:cubicBezTo>
                    <a:pt x="905" y="1"/>
                    <a:pt x="851" y="1"/>
                    <a:pt x="841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-6594160" y="2449490"/>
              <a:ext cx="138125" cy="600174"/>
            </a:xfrm>
            <a:custGeom>
              <a:avLst/>
              <a:gdLst/>
              <a:ahLst/>
              <a:cxnLst/>
              <a:rect l="l" t="t" r="r" b="b"/>
              <a:pathLst>
                <a:path w="875" h="3802" extrusionOk="0">
                  <a:moveTo>
                    <a:pt x="505" y="40"/>
                  </a:moveTo>
                  <a:cubicBezTo>
                    <a:pt x="505" y="1"/>
                    <a:pt x="446" y="1"/>
                    <a:pt x="446" y="40"/>
                  </a:cubicBezTo>
                  <a:lnTo>
                    <a:pt x="446" y="710"/>
                  </a:lnTo>
                  <a:lnTo>
                    <a:pt x="308" y="630"/>
                  </a:lnTo>
                  <a:cubicBezTo>
                    <a:pt x="288" y="617"/>
                    <a:pt x="270" y="649"/>
                    <a:pt x="291" y="660"/>
                  </a:cubicBezTo>
                  <a:lnTo>
                    <a:pt x="446" y="750"/>
                  </a:lnTo>
                  <a:lnTo>
                    <a:pt x="446" y="1707"/>
                  </a:lnTo>
                  <a:lnTo>
                    <a:pt x="37" y="1472"/>
                  </a:lnTo>
                  <a:cubicBezTo>
                    <a:pt x="29" y="1467"/>
                    <a:pt x="18" y="1471"/>
                    <a:pt x="14" y="1479"/>
                  </a:cubicBezTo>
                  <a:cubicBezTo>
                    <a:pt x="9" y="1487"/>
                    <a:pt x="12" y="1498"/>
                    <a:pt x="21" y="1502"/>
                  </a:cubicBezTo>
                  <a:lnTo>
                    <a:pt x="446" y="1748"/>
                  </a:lnTo>
                  <a:lnTo>
                    <a:pt x="446" y="2667"/>
                  </a:lnTo>
                  <a:lnTo>
                    <a:pt x="38" y="2431"/>
                  </a:lnTo>
                  <a:cubicBezTo>
                    <a:pt x="18" y="2420"/>
                    <a:pt x="1" y="2450"/>
                    <a:pt x="21" y="2462"/>
                  </a:cubicBezTo>
                  <a:lnTo>
                    <a:pt x="446" y="2708"/>
                  </a:lnTo>
                  <a:lnTo>
                    <a:pt x="446" y="3763"/>
                  </a:lnTo>
                  <a:cubicBezTo>
                    <a:pt x="446" y="3801"/>
                    <a:pt x="505" y="3801"/>
                    <a:pt x="505" y="3763"/>
                  </a:cubicBezTo>
                  <a:lnTo>
                    <a:pt x="505" y="2951"/>
                  </a:lnTo>
                  <a:lnTo>
                    <a:pt x="855" y="2749"/>
                  </a:lnTo>
                  <a:cubicBezTo>
                    <a:pt x="874" y="2737"/>
                    <a:pt x="858" y="2709"/>
                    <a:pt x="838" y="2718"/>
                  </a:cubicBezTo>
                  <a:lnTo>
                    <a:pt x="505" y="2910"/>
                  </a:lnTo>
                  <a:lnTo>
                    <a:pt x="505" y="2143"/>
                  </a:lnTo>
                  <a:lnTo>
                    <a:pt x="855" y="1941"/>
                  </a:lnTo>
                  <a:cubicBezTo>
                    <a:pt x="864" y="1936"/>
                    <a:pt x="866" y="1926"/>
                    <a:pt x="861" y="1918"/>
                  </a:cubicBezTo>
                  <a:cubicBezTo>
                    <a:pt x="857" y="1908"/>
                    <a:pt x="846" y="1906"/>
                    <a:pt x="838" y="1910"/>
                  </a:cubicBezTo>
                  <a:lnTo>
                    <a:pt x="505" y="2102"/>
                  </a:lnTo>
                  <a:lnTo>
                    <a:pt x="505" y="1334"/>
                  </a:lnTo>
                  <a:lnTo>
                    <a:pt x="726" y="1207"/>
                  </a:lnTo>
                  <a:cubicBezTo>
                    <a:pt x="734" y="1203"/>
                    <a:pt x="738" y="1192"/>
                    <a:pt x="733" y="1184"/>
                  </a:cubicBezTo>
                  <a:cubicBezTo>
                    <a:pt x="727" y="1176"/>
                    <a:pt x="717" y="1173"/>
                    <a:pt x="708" y="1178"/>
                  </a:cubicBezTo>
                  <a:lnTo>
                    <a:pt x="506" y="1294"/>
                  </a:lnTo>
                  <a:lnTo>
                    <a:pt x="506" y="526"/>
                  </a:lnTo>
                  <a:lnTo>
                    <a:pt x="639" y="451"/>
                  </a:lnTo>
                  <a:cubicBezTo>
                    <a:pt x="647" y="446"/>
                    <a:pt x="650" y="435"/>
                    <a:pt x="645" y="426"/>
                  </a:cubicBezTo>
                  <a:cubicBezTo>
                    <a:pt x="640" y="418"/>
                    <a:pt x="630" y="416"/>
                    <a:pt x="621" y="421"/>
                  </a:cubicBezTo>
                  <a:lnTo>
                    <a:pt x="507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-5797922" y="2705536"/>
              <a:ext cx="262517" cy="499619"/>
            </a:xfrm>
            <a:custGeom>
              <a:avLst/>
              <a:gdLst/>
              <a:ahLst/>
              <a:cxnLst/>
              <a:rect l="l" t="t" r="r" b="b"/>
              <a:pathLst>
                <a:path w="1663" h="3165" extrusionOk="0">
                  <a:moveTo>
                    <a:pt x="794" y="39"/>
                  </a:moveTo>
                  <a:lnTo>
                    <a:pt x="0" y="3165"/>
                  </a:lnTo>
                  <a:lnTo>
                    <a:pt x="1663" y="3165"/>
                  </a:lnTo>
                  <a:lnTo>
                    <a:pt x="869" y="39"/>
                  </a:lnTo>
                  <a:cubicBezTo>
                    <a:pt x="860" y="0"/>
                    <a:pt x="806" y="0"/>
                    <a:pt x="795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-5741725" y="2805618"/>
              <a:ext cx="137810" cy="399537"/>
            </a:xfrm>
            <a:custGeom>
              <a:avLst/>
              <a:gdLst/>
              <a:ahLst/>
              <a:cxnLst/>
              <a:rect l="l" t="t" r="r" b="b"/>
              <a:pathLst>
                <a:path w="873" h="2531" extrusionOk="0">
                  <a:moveTo>
                    <a:pt x="505" y="39"/>
                  </a:moveTo>
                  <a:cubicBezTo>
                    <a:pt x="505" y="0"/>
                    <a:pt x="446" y="0"/>
                    <a:pt x="446" y="39"/>
                  </a:cubicBezTo>
                  <a:lnTo>
                    <a:pt x="446" y="708"/>
                  </a:lnTo>
                  <a:lnTo>
                    <a:pt x="307" y="629"/>
                  </a:lnTo>
                  <a:cubicBezTo>
                    <a:pt x="299" y="625"/>
                    <a:pt x="288" y="627"/>
                    <a:pt x="284" y="635"/>
                  </a:cubicBezTo>
                  <a:cubicBezTo>
                    <a:pt x="279" y="643"/>
                    <a:pt x="281" y="654"/>
                    <a:pt x="291" y="659"/>
                  </a:cubicBezTo>
                  <a:lnTo>
                    <a:pt x="446" y="749"/>
                  </a:lnTo>
                  <a:lnTo>
                    <a:pt x="446" y="1706"/>
                  </a:lnTo>
                  <a:lnTo>
                    <a:pt x="37" y="1471"/>
                  </a:lnTo>
                  <a:cubicBezTo>
                    <a:pt x="29" y="1467"/>
                    <a:pt x="18" y="1469"/>
                    <a:pt x="13" y="1478"/>
                  </a:cubicBezTo>
                  <a:cubicBezTo>
                    <a:pt x="9" y="1487"/>
                    <a:pt x="11" y="1497"/>
                    <a:pt x="20" y="1502"/>
                  </a:cubicBezTo>
                  <a:lnTo>
                    <a:pt x="446" y="1748"/>
                  </a:lnTo>
                  <a:lnTo>
                    <a:pt x="446" y="2531"/>
                  </a:lnTo>
                  <a:lnTo>
                    <a:pt x="505" y="2531"/>
                  </a:lnTo>
                  <a:lnTo>
                    <a:pt x="505" y="2143"/>
                  </a:lnTo>
                  <a:lnTo>
                    <a:pt x="854" y="1940"/>
                  </a:lnTo>
                  <a:cubicBezTo>
                    <a:pt x="873" y="1929"/>
                    <a:pt x="856" y="1900"/>
                    <a:pt x="838" y="1910"/>
                  </a:cubicBezTo>
                  <a:lnTo>
                    <a:pt x="505" y="2103"/>
                  </a:lnTo>
                  <a:lnTo>
                    <a:pt x="505" y="1335"/>
                  </a:lnTo>
                  <a:lnTo>
                    <a:pt x="726" y="1208"/>
                  </a:lnTo>
                  <a:cubicBezTo>
                    <a:pt x="734" y="1203"/>
                    <a:pt x="736" y="1193"/>
                    <a:pt x="732" y="1183"/>
                  </a:cubicBezTo>
                  <a:cubicBezTo>
                    <a:pt x="727" y="1175"/>
                    <a:pt x="716" y="1173"/>
                    <a:pt x="708" y="1177"/>
                  </a:cubicBezTo>
                  <a:lnTo>
                    <a:pt x="506" y="1294"/>
                  </a:lnTo>
                  <a:lnTo>
                    <a:pt x="506" y="527"/>
                  </a:lnTo>
                  <a:lnTo>
                    <a:pt x="638" y="451"/>
                  </a:lnTo>
                  <a:cubicBezTo>
                    <a:pt x="646" y="446"/>
                    <a:pt x="649" y="435"/>
                    <a:pt x="645" y="427"/>
                  </a:cubicBezTo>
                  <a:cubicBezTo>
                    <a:pt x="640" y="419"/>
                    <a:pt x="629" y="415"/>
                    <a:pt x="620" y="420"/>
                  </a:cubicBezTo>
                  <a:lnTo>
                    <a:pt x="506" y="486"/>
                  </a:lnTo>
                  <a:lnTo>
                    <a:pt x="506" y="39"/>
                  </a:lnTo>
                  <a:close/>
                  <a:moveTo>
                    <a:pt x="212" y="2531"/>
                  </a:moveTo>
                  <a:lnTo>
                    <a:pt x="143" y="2531"/>
                  </a:lnTo>
                  <a:lnTo>
                    <a:pt x="20" y="2460"/>
                  </a:lnTo>
                  <a:cubicBezTo>
                    <a:pt x="0" y="2448"/>
                    <a:pt x="17" y="2418"/>
                    <a:pt x="38" y="24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-6862045" y="2430231"/>
              <a:ext cx="339078" cy="735300"/>
            </a:xfrm>
            <a:custGeom>
              <a:avLst/>
              <a:gdLst/>
              <a:ahLst/>
              <a:cxnLst/>
              <a:rect l="l" t="t" r="r" b="b"/>
              <a:pathLst>
                <a:path w="2148" h="4658" extrusionOk="0">
                  <a:moveTo>
                    <a:pt x="1028" y="48"/>
                  </a:moveTo>
                  <a:lnTo>
                    <a:pt x="10" y="4050"/>
                  </a:lnTo>
                  <a:cubicBezTo>
                    <a:pt x="10" y="4053"/>
                    <a:pt x="10" y="4055"/>
                    <a:pt x="9" y="4056"/>
                  </a:cubicBezTo>
                  <a:cubicBezTo>
                    <a:pt x="1" y="4157"/>
                    <a:pt x="13" y="4258"/>
                    <a:pt x="45" y="4354"/>
                  </a:cubicBezTo>
                  <a:cubicBezTo>
                    <a:pt x="122" y="4564"/>
                    <a:pt x="295" y="4657"/>
                    <a:pt x="516" y="4657"/>
                  </a:cubicBezTo>
                  <a:lnTo>
                    <a:pt x="1633" y="4657"/>
                  </a:lnTo>
                  <a:cubicBezTo>
                    <a:pt x="1852" y="4657"/>
                    <a:pt x="2027" y="4564"/>
                    <a:pt x="2103" y="4354"/>
                  </a:cubicBezTo>
                  <a:cubicBezTo>
                    <a:pt x="2136" y="4258"/>
                    <a:pt x="2148" y="4157"/>
                    <a:pt x="2139" y="4056"/>
                  </a:cubicBezTo>
                  <a:cubicBezTo>
                    <a:pt x="2139" y="4055"/>
                    <a:pt x="2139" y="4053"/>
                    <a:pt x="2137" y="4050"/>
                  </a:cubicBezTo>
                  <a:lnTo>
                    <a:pt x="1120" y="48"/>
                  </a:lnTo>
                  <a:cubicBezTo>
                    <a:pt x="1107" y="0"/>
                    <a:pt x="1040" y="0"/>
                    <a:pt x="1028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-6784537" y="2552255"/>
              <a:ext cx="169223" cy="652899"/>
            </a:xfrm>
            <a:custGeom>
              <a:avLst/>
              <a:gdLst/>
              <a:ahLst/>
              <a:cxnLst/>
              <a:rect l="l" t="t" r="r" b="b"/>
              <a:pathLst>
                <a:path w="1072" h="4136" extrusionOk="0">
                  <a:moveTo>
                    <a:pt x="619" y="51"/>
                  </a:moveTo>
                  <a:cubicBezTo>
                    <a:pt x="622" y="0"/>
                    <a:pt x="545" y="0"/>
                    <a:pt x="547" y="51"/>
                  </a:cubicBezTo>
                  <a:lnTo>
                    <a:pt x="547" y="871"/>
                  </a:lnTo>
                  <a:lnTo>
                    <a:pt x="379" y="774"/>
                  </a:lnTo>
                  <a:cubicBezTo>
                    <a:pt x="353" y="757"/>
                    <a:pt x="331" y="797"/>
                    <a:pt x="358" y="810"/>
                  </a:cubicBezTo>
                  <a:lnTo>
                    <a:pt x="547" y="920"/>
                  </a:lnTo>
                  <a:lnTo>
                    <a:pt x="547" y="2093"/>
                  </a:lnTo>
                  <a:lnTo>
                    <a:pt x="47" y="1804"/>
                  </a:lnTo>
                  <a:cubicBezTo>
                    <a:pt x="38" y="1798"/>
                    <a:pt x="24" y="1802"/>
                    <a:pt x="18" y="1812"/>
                  </a:cubicBezTo>
                  <a:cubicBezTo>
                    <a:pt x="12" y="1823"/>
                    <a:pt x="15" y="1836"/>
                    <a:pt x="26" y="1842"/>
                  </a:cubicBezTo>
                  <a:lnTo>
                    <a:pt x="548" y="2143"/>
                  </a:lnTo>
                  <a:lnTo>
                    <a:pt x="548" y="3267"/>
                  </a:lnTo>
                  <a:lnTo>
                    <a:pt x="48" y="2979"/>
                  </a:lnTo>
                  <a:cubicBezTo>
                    <a:pt x="22" y="2962"/>
                    <a:pt x="0" y="3002"/>
                    <a:pt x="26" y="3015"/>
                  </a:cubicBezTo>
                  <a:lnTo>
                    <a:pt x="547" y="3317"/>
                  </a:lnTo>
                  <a:lnTo>
                    <a:pt x="547" y="4136"/>
                  </a:lnTo>
                  <a:lnTo>
                    <a:pt x="619" y="4136"/>
                  </a:lnTo>
                  <a:lnTo>
                    <a:pt x="619" y="3616"/>
                  </a:lnTo>
                  <a:lnTo>
                    <a:pt x="1047" y="3369"/>
                  </a:lnTo>
                  <a:cubicBezTo>
                    <a:pt x="1069" y="3354"/>
                    <a:pt x="1049" y="3320"/>
                    <a:pt x="1026" y="3331"/>
                  </a:cubicBezTo>
                  <a:lnTo>
                    <a:pt x="619" y="3567"/>
                  </a:lnTo>
                  <a:lnTo>
                    <a:pt x="619" y="2626"/>
                  </a:lnTo>
                  <a:lnTo>
                    <a:pt x="1047" y="2379"/>
                  </a:lnTo>
                  <a:cubicBezTo>
                    <a:pt x="1071" y="2365"/>
                    <a:pt x="1050" y="2327"/>
                    <a:pt x="1026" y="2341"/>
                  </a:cubicBezTo>
                  <a:lnTo>
                    <a:pt x="619" y="2576"/>
                  </a:lnTo>
                  <a:lnTo>
                    <a:pt x="619" y="1637"/>
                  </a:lnTo>
                  <a:lnTo>
                    <a:pt x="888" y="1482"/>
                  </a:lnTo>
                  <a:cubicBezTo>
                    <a:pt x="913" y="1468"/>
                    <a:pt x="891" y="1430"/>
                    <a:pt x="867" y="1444"/>
                  </a:cubicBezTo>
                  <a:lnTo>
                    <a:pt x="619" y="1588"/>
                  </a:lnTo>
                  <a:lnTo>
                    <a:pt x="619" y="647"/>
                  </a:lnTo>
                  <a:lnTo>
                    <a:pt x="781" y="554"/>
                  </a:lnTo>
                  <a:cubicBezTo>
                    <a:pt x="803" y="540"/>
                    <a:pt x="783" y="505"/>
                    <a:pt x="760" y="517"/>
                  </a:cubicBezTo>
                  <a:lnTo>
                    <a:pt x="620" y="59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-6621311" y="2673017"/>
              <a:ext cx="281302" cy="531980"/>
            </a:xfrm>
            <a:custGeom>
              <a:avLst/>
              <a:gdLst/>
              <a:ahLst/>
              <a:cxnLst/>
              <a:rect l="l" t="t" r="r" b="b"/>
              <a:pathLst>
                <a:path w="1782" h="3370" extrusionOk="0">
                  <a:moveTo>
                    <a:pt x="845" y="48"/>
                  </a:moveTo>
                  <a:lnTo>
                    <a:pt x="1" y="3370"/>
                  </a:lnTo>
                  <a:lnTo>
                    <a:pt x="1781" y="3370"/>
                  </a:lnTo>
                  <a:lnTo>
                    <a:pt x="937" y="48"/>
                  </a:lnTo>
                  <a:cubicBezTo>
                    <a:pt x="925" y="1"/>
                    <a:pt x="858" y="1"/>
                    <a:pt x="846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-6572217" y="2795515"/>
              <a:ext cx="169223" cy="409640"/>
            </a:xfrm>
            <a:custGeom>
              <a:avLst/>
              <a:gdLst/>
              <a:ahLst/>
              <a:cxnLst/>
              <a:rect l="l" t="t" r="r" b="b"/>
              <a:pathLst>
                <a:path w="1072" h="2595" extrusionOk="0">
                  <a:moveTo>
                    <a:pt x="615" y="48"/>
                  </a:moveTo>
                  <a:cubicBezTo>
                    <a:pt x="615" y="1"/>
                    <a:pt x="544" y="1"/>
                    <a:pt x="544" y="48"/>
                  </a:cubicBezTo>
                  <a:lnTo>
                    <a:pt x="544" y="869"/>
                  </a:lnTo>
                  <a:lnTo>
                    <a:pt x="375" y="771"/>
                  </a:lnTo>
                  <a:cubicBezTo>
                    <a:pt x="365" y="765"/>
                    <a:pt x="352" y="769"/>
                    <a:pt x="346" y="779"/>
                  </a:cubicBezTo>
                  <a:cubicBezTo>
                    <a:pt x="340" y="789"/>
                    <a:pt x="344" y="803"/>
                    <a:pt x="354" y="809"/>
                  </a:cubicBezTo>
                  <a:lnTo>
                    <a:pt x="544" y="918"/>
                  </a:lnTo>
                  <a:lnTo>
                    <a:pt x="544" y="2090"/>
                  </a:lnTo>
                  <a:lnTo>
                    <a:pt x="44" y="1802"/>
                  </a:lnTo>
                  <a:cubicBezTo>
                    <a:pt x="20" y="1790"/>
                    <a:pt x="0" y="1825"/>
                    <a:pt x="23" y="1839"/>
                  </a:cubicBezTo>
                  <a:lnTo>
                    <a:pt x="544" y="2140"/>
                  </a:lnTo>
                  <a:lnTo>
                    <a:pt x="544" y="2595"/>
                  </a:lnTo>
                  <a:lnTo>
                    <a:pt x="666" y="2595"/>
                  </a:lnTo>
                  <a:lnTo>
                    <a:pt x="1043" y="2376"/>
                  </a:lnTo>
                  <a:cubicBezTo>
                    <a:pt x="1072" y="2363"/>
                    <a:pt x="1048" y="2322"/>
                    <a:pt x="1022" y="2340"/>
                  </a:cubicBezTo>
                  <a:lnTo>
                    <a:pt x="615" y="2575"/>
                  </a:lnTo>
                  <a:lnTo>
                    <a:pt x="615" y="1635"/>
                  </a:lnTo>
                  <a:lnTo>
                    <a:pt x="885" y="1479"/>
                  </a:lnTo>
                  <a:cubicBezTo>
                    <a:pt x="909" y="1465"/>
                    <a:pt x="888" y="1428"/>
                    <a:pt x="863" y="1442"/>
                  </a:cubicBezTo>
                  <a:lnTo>
                    <a:pt x="615" y="1585"/>
                  </a:lnTo>
                  <a:lnTo>
                    <a:pt x="615" y="645"/>
                  </a:lnTo>
                  <a:lnTo>
                    <a:pt x="778" y="552"/>
                  </a:lnTo>
                  <a:cubicBezTo>
                    <a:pt x="800" y="537"/>
                    <a:pt x="780" y="504"/>
                    <a:pt x="756" y="516"/>
                  </a:cubicBezTo>
                  <a:lnTo>
                    <a:pt x="617" y="59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-6388470" y="2804987"/>
              <a:ext cx="214055" cy="400169"/>
            </a:xfrm>
            <a:custGeom>
              <a:avLst/>
              <a:gdLst/>
              <a:ahLst/>
              <a:cxnLst/>
              <a:rect l="l" t="t" r="r" b="b"/>
              <a:pathLst>
                <a:path w="1356" h="2535" extrusionOk="0">
                  <a:moveTo>
                    <a:pt x="633" y="48"/>
                  </a:moveTo>
                  <a:lnTo>
                    <a:pt x="0" y="2535"/>
                  </a:lnTo>
                  <a:lnTo>
                    <a:pt x="1355" y="2535"/>
                  </a:lnTo>
                  <a:lnTo>
                    <a:pt x="724" y="48"/>
                  </a:lnTo>
                  <a:cubicBezTo>
                    <a:pt x="711" y="1"/>
                    <a:pt x="645" y="1"/>
                    <a:pt x="63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-6321538" y="2927959"/>
              <a:ext cx="92347" cy="277198"/>
            </a:xfrm>
            <a:custGeom>
              <a:avLst/>
              <a:gdLst/>
              <a:ahLst/>
              <a:cxnLst/>
              <a:rect l="l" t="t" r="r" b="b"/>
              <a:pathLst>
                <a:path w="585" h="1756" extrusionOk="0">
                  <a:moveTo>
                    <a:pt x="290" y="45"/>
                  </a:moveTo>
                  <a:cubicBezTo>
                    <a:pt x="287" y="0"/>
                    <a:pt x="221" y="0"/>
                    <a:pt x="219" y="45"/>
                  </a:cubicBezTo>
                  <a:lnTo>
                    <a:pt x="219" y="866"/>
                  </a:lnTo>
                  <a:lnTo>
                    <a:pt x="49" y="768"/>
                  </a:lnTo>
                  <a:cubicBezTo>
                    <a:pt x="25" y="750"/>
                    <a:pt x="1" y="792"/>
                    <a:pt x="28" y="804"/>
                  </a:cubicBezTo>
                  <a:lnTo>
                    <a:pt x="219" y="915"/>
                  </a:lnTo>
                  <a:lnTo>
                    <a:pt x="219" y="1756"/>
                  </a:lnTo>
                  <a:lnTo>
                    <a:pt x="290" y="1756"/>
                  </a:lnTo>
                  <a:lnTo>
                    <a:pt x="290" y="1631"/>
                  </a:lnTo>
                  <a:lnTo>
                    <a:pt x="560" y="1476"/>
                  </a:lnTo>
                  <a:cubicBezTo>
                    <a:pt x="584" y="1461"/>
                    <a:pt x="563" y="1424"/>
                    <a:pt x="538" y="1438"/>
                  </a:cubicBezTo>
                  <a:lnTo>
                    <a:pt x="290" y="1582"/>
                  </a:lnTo>
                  <a:lnTo>
                    <a:pt x="290" y="641"/>
                  </a:lnTo>
                  <a:lnTo>
                    <a:pt x="451" y="548"/>
                  </a:lnTo>
                  <a:cubicBezTo>
                    <a:pt x="476" y="534"/>
                    <a:pt x="455" y="496"/>
                    <a:pt x="430" y="510"/>
                  </a:cubicBezTo>
                  <a:lnTo>
                    <a:pt x="290" y="59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-6147894" y="2728583"/>
              <a:ext cx="253203" cy="476572"/>
            </a:xfrm>
            <a:custGeom>
              <a:avLst/>
              <a:gdLst/>
              <a:ahLst/>
              <a:cxnLst/>
              <a:rect l="l" t="t" r="r" b="b"/>
              <a:pathLst>
                <a:path w="1604" h="3019" extrusionOk="0">
                  <a:moveTo>
                    <a:pt x="755" y="47"/>
                  </a:moveTo>
                  <a:lnTo>
                    <a:pt x="0" y="3019"/>
                  </a:lnTo>
                  <a:lnTo>
                    <a:pt x="1603" y="3019"/>
                  </a:lnTo>
                  <a:lnTo>
                    <a:pt x="847" y="47"/>
                  </a:lnTo>
                  <a:cubicBezTo>
                    <a:pt x="835" y="0"/>
                    <a:pt x="768" y="0"/>
                    <a:pt x="757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-6113797" y="2850924"/>
              <a:ext cx="144440" cy="354232"/>
            </a:xfrm>
            <a:custGeom>
              <a:avLst/>
              <a:gdLst/>
              <a:ahLst/>
              <a:cxnLst/>
              <a:rect l="l" t="t" r="r" b="b"/>
              <a:pathLst>
                <a:path w="915" h="2244" extrusionOk="0">
                  <a:moveTo>
                    <a:pt x="622" y="48"/>
                  </a:moveTo>
                  <a:cubicBezTo>
                    <a:pt x="622" y="0"/>
                    <a:pt x="549" y="0"/>
                    <a:pt x="549" y="48"/>
                  </a:cubicBezTo>
                  <a:lnTo>
                    <a:pt x="549" y="868"/>
                  </a:lnTo>
                  <a:lnTo>
                    <a:pt x="381" y="770"/>
                  </a:lnTo>
                  <a:cubicBezTo>
                    <a:pt x="370" y="764"/>
                    <a:pt x="357" y="768"/>
                    <a:pt x="351" y="779"/>
                  </a:cubicBezTo>
                  <a:cubicBezTo>
                    <a:pt x="345" y="789"/>
                    <a:pt x="349" y="802"/>
                    <a:pt x="359" y="808"/>
                  </a:cubicBezTo>
                  <a:lnTo>
                    <a:pt x="549" y="917"/>
                  </a:lnTo>
                  <a:lnTo>
                    <a:pt x="549" y="2091"/>
                  </a:lnTo>
                  <a:lnTo>
                    <a:pt x="49" y="1802"/>
                  </a:lnTo>
                  <a:cubicBezTo>
                    <a:pt x="24" y="1784"/>
                    <a:pt x="1" y="1826"/>
                    <a:pt x="28" y="1839"/>
                  </a:cubicBezTo>
                  <a:lnTo>
                    <a:pt x="550" y="2140"/>
                  </a:lnTo>
                  <a:lnTo>
                    <a:pt x="550" y="2244"/>
                  </a:lnTo>
                  <a:lnTo>
                    <a:pt x="622" y="2244"/>
                  </a:lnTo>
                  <a:lnTo>
                    <a:pt x="622" y="1635"/>
                  </a:lnTo>
                  <a:lnTo>
                    <a:pt x="891" y="1479"/>
                  </a:lnTo>
                  <a:cubicBezTo>
                    <a:pt x="915" y="1464"/>
                    <a:pt x="893" y="1428"/>
                    <a:pt x="869" y="1442"/>
                  </a:cubicBezTo>
                  <a:lnTo>
                    <a:pt x="622" y="1585"/>
                  </a:lnTo>
                  <a:lnTo>
                    <a:pt x="622" y="645"/>
                  </a:lnTo>
                  <a:lnTo>
                    <a:pt x="783" y="552"/>
                  </a:lnTo>
                  <a:cubicBezTo>
                    <a:pt x="806" y="538"/>
                    <a:pt x="785" y="501"/>
                    <a:pt x="760" y="515"/>
                  </a:cubicBezTo>
                  <a:lnTo>
                    <a:pt x="622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-5856330" y="2881864"/>
              <a:ext cx="175064" cy="323292"/>
            </a:xfrm>
            <a:custGeom>
              <a:avLst/>
              <a:gdLst/>
              <a:ahLst/>
              <a:cxnLst/>
              <a:rect l="l" t="t" r="r" b="b"/>
              <a:pathLst>
                <a:path w="1109" h="2048" extrusionOk="0">
                  <a:moveTo>
                    <a:pt x="509" y="48"/>
                  </a:moveTo>
                  <a:lnTo>
                    <a:pt x="1" y="2048"/>
                  </a:lnTo>
                  <a:lnTo>
                    <a:pt x="1109" y="2048"/>
                  </a:lnTo>
                  <a:lnTo>
                    <a:pt x="599" y="48"/>
                  </a:lnTo>
                  <a:cubicBezTo>
                    <a:pt x="588" y="0"/>
                    <a:pt x="521" y="0"/>
                    <a:pt x="509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-5808499" y="3004204"/>
              <a:ext cx="75298" cy="200953"/>
            </a:xfrm>
            <a:custGeom>
              <a:avLst/>
              <a:gdLst/>
              <a:ahLst/>
              <a:cxnLst/>
              <a:rect l="l" t="t" r="r" b="b"/>
              <a:pathLst>
                <a:path w="477" h="1273" extrusionOk="0">
                  <a:moveTo>
                    <a:pt x="287" y="49"/>
                  </a:moveTo>
                  <a:cubicBezTo>
                    <a:pt x="287" y="0"/>
                    <a:pt x="215" y="0"/>
                    <a:pt x="215" y="49"/>
                  </a:cubicBezTo>
                  <a:lnTo>
                    <a:pt x="215" y="868"/>
                  </a:lnTo>
                  <a:lnTo>
                    <a:pt x="47" y="772"/>
                  </a:lnTo>
                  <a:cubicBezTo>
                    <a:pt x="22" y="757"/>
                    <a:pt x="0" y="794"/>
                    <a:pt x="25" y="808"/>
                  </a:cubicBezTo>
                  <a:lnTo>
                    <a:pt x="215" y="918"/>
                  </a:lnTo>
                  <a:lnTo>
                    <a:pt x="215" y="1273"/>
                  </a:lnTo>
                  <a:lnTo>
                    <a:pt x="287" y="1273"/>
                  </a:lnTo>
                  <a:lnTo>
                    <a:pt x="287" y="645"/>
                  </a:lnTo>
                  <a:lnTo>
                    <a:pt x="449" y="552"/>
                  </a:lnTo>
                  <a:cubicBezTo>
                    <a:pt x="476" y="539"/>
                    <a:pt x="453" y="498"/>
                    <a:pt x="427" y="515"/>
                  </a:cubicBezTo>
                  <a:lnTo>
                    <a:pt x="288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-5649693" y="2720217"/>
              <a:ext cx="257150" cy="484780"/>
            </a:xfrm>
            <a:custGeom>
              <a:avLst/>
              <a:gdLst/>
              <a:ahLst/>
              <a:cxnLst/>
              <a:rect l="l" t="t" r="r" b="b"/>
              <a:pathLst>
                <a:path w="1629" h="3071" extrusionOk="0">
                  <a:moveTo>
                    <a:pt x="768" y="48"/>
                  </a:moveTo>
                  <a:lnTo>
                    <a:pt x="1" y="3071"/>
                  </a:lnTo>
                  <a:lnTo>
                    <a:pt x="1628" y="3071"/>
                  </a:lnTo>
                  <a:lnTo>
                    <a:pt x="860" y="48"/>
                  </a:lnTo>
                  <a:cubicBezTo>
                    <a:pt x="848" y="0"/>
                    <a:pt x="781" y="0"/>
                    <a:pt x="768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-5613070" y="2843189"/>
              <a:ext cx="143808" cy="361967"/>
            </a:xfrm>
            <a:custGeom>
              <a:avLst/>
              <a:gdLst/>
              <a:ahLst/>
              <a:cxnLst/>
              <a:rect l="l" t="t" r="r" b="b"/>
              <a:pathLst>
                <a:path w="911" h="2293" extrusionOk="0">
                  <a:moveTo>
                    <a:pt x="619" y="46"/>
                  </a:moveTo>
                  <a:cubicBezTo>
                    <a:pt x="615" y="1"/>
                    <a:pt x="549" y="1"/>
                    <a:pt x="547" y="46"/>
                  </a:cubicBezTo>
                  <a:lnTo>
                    <a:pt x="547" y="865"/>
                  </a:lnTo>
                  <a:lnTo>
                    <a:pt x="378" y="769"/>
                  </a:lnTo>
                  <a:cubicBezTo>
                    <a:pt x="353" y="753"/>
                    <a:pt x="332" y="791"/>
                    <a:pt x="357" y="805"/>
                  </a:cubicBezTo>
                  <a:lnTo>
                    <a:pt x="546" y="916"/>
                  </a:lnTo>
                  <a:lnTo>
                    <a:pt x="546" y="2088"/>
                  </a:lnTo>
                  <a:lnTo>
                    <a:pt x="46" y="1799"/>
                  </a:lnTo>
                  <a:cubicBezTo>
                    <a:pt x="21" y="1785"/>
                    <a:pt x="0" y="1822"/>
                    <a:pt x="25" y="1836"/>
                  </a:cubicBezTo>
                  <a:lnTo>
                    <a:pt x="546" y="2138"/>
                  </a:lnTo>
                  <a:lnTo>
                    <a:pt x="546" y="2293"/>
                  </a:lnTo>
                  <a:lnTo>
                    <a:pt x="618" y="2293"/>
                  </a:lnTo>
                  <a:lnTo>
                    <a:pt x="618" y="1632"/>
                  </a:lnTo>
                  <a:lnTo>
                    <a:pt x="887" y="1475"/>
                  </a:lnTo>
                  <a:cubicBezTo>
                    <a:pt x="910" y="1461"/>
                    <a:pt x="890" y="1426"/>
                    <a:pt x="866" y="1439"/>
                  </a:cubicBezTo>
                  <a:lnTo>
                    <a:pt x="618" y="1581"/>
                  </a:lnTo>
                  <a:lnTo>
                    <a:pt x="618" y="642"/>
                  </a:lnTo>
                  <a:lnTo>
                    <a:pt x="780" y="549"/>
                  </a:lnTo>
                  <a:cubicBezTo>
                    <a:pt x="805" y="535"/>
                    <a:pt x="783" y="497"/>
                    <a:pt x="758" y="511"/>
                  </a:cubicBezTo>
                  <a:lnTo>
                    <a:pt x="619" y="59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-5339186" y="2827718"/>
              <a:ext cx="202689" cy="377437"/>
            </a:xfrm>
            <a:custGeom>
              <a:avLst/>
              <a:gdLst/>
              <a:ahLst/>
              <a:cxnLst/>
              <a:rect l="l" t="t" r="r" b="b"/>
              <a:pathLst>
                <a:path w="1284" h="2391" extrusionOk="0">
                  <a:moveTo>
                    <a:pt x="597" y="47"/>
                  </a:moveTo>
                  <a:lnTo>
                    <a:pt x="1" y="2391"/>
                  </a:lnTo>
                  <a:lnTo>
                    <a:pt x="1284" y="2391"/>
                  </a:lnTo>
                  <a:lnTo>
                    <a:pt x="689" y="47"/>
                  </a:lnTo>
                  <a:cubicBezTo>
                    <a:pt x="676" y="0"/>
                    <a:pt x="609" y="0"/>
                    <a:pt x="597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-5277305" y="2950059"/>
              <a:ext cx="91715" cy="255098"/>
            </a:xfrm>
            <a:custGeom>
              <a:avLst/>
              <a:gdLst/>
              <a:ahLst/>
              <a:cxnLst/>
              <a:rect l="l" t="t" r="r" b="b"/>
              <a:pathLst>
                <a:path w="581" h="1616" extrusionOk="0">
                  <a:moveTo>
                    <a:pt x="287" y="48"/>
                  </a:moveTo>
                  <a:cubicBezTo>
                    <a:pt x="287" y="0"/>
                    <a:pt x="216" y="0"/>
                    <a:pt x="216" y="48"/>
                  </a:cubicBezTo>
                  <a:lnTo>
                    <a:pt x="216" y="868"/>
                  </a:lnTo>
                  <a:lnTo>
                    <a:pt x="46" y="770"/>
                  </a:lnTo>
                  <a:cubicBezTo>
                    <a:pt x="22" y="756"/>
                    <a:pt x="0" y="793"/>
                    <a:pt x="25" y="808"/>
                  </a:cubicBezTo>
                  <a:lnTo>
                    <a:pt x="216" y="917"/>
                  </a:lnTo>
                  <a:lnTo>
                    <a:pt x="216" y="1616"/>
                  </a:lnTo>
                  <a:lnTo>
                    <a:pt x="318" y="1616"/>
                  </a:lnTo>
                  <a:lnTo>
                    <a:pt x="556" y="1478"/>
                  </a:lnTo>
                  <a:cubicBezTo>
                    <a:pt x="580" y="1464"/>
                    <a:pt x="559" y="1426"/>
                    <a:pt x="534" y="1441"/>
                  </a:cubicBezTo>
                  <a:lnTo>
                    <a:pt x="286" y="1584"/>
                  </a:lnTo>
                  <a:lnTo>
                    <a:pt x="286" y="644"/>
                  </a:lnTo>
                  <a:lnTo>
                    <a:pt x="448" y="552"/>
                  </a:lnTo>
                  <a:cubicBezTo>
                    <a:pt x="473" y="537"/>
                    <a:pt x="452" y="500"/>
                    <a:pt x="427" y="514"/>
                  </a:cubicBezTo>
                  <a:lnTo>
                    <a:pt x="287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-5265624" y="2816510"/>
              <a:ext cx="203794" cy="388645"/>
            </a:xfrm>
            <a:custGeom>
              <a:avLst/>
              <a:gdLst/>
              <a:ahLst/>
              <a:cxnLst/>
              <a:rect l="l" t="t" r="r" b="b"/>
              <a:pathLst>
                <a:path w="1291" h="2462" extrusionOk="0">
                  <a:moveTo>
                    <a:pt x="618" y="30"/>
                  </a:moveTo>
                  <a:lnTo>
                    <a:pt x="1" y="2455"/>
                  </a:lnTo>
                  <a:cubicBezTo>
                    <a:pt x="1" y="2456"/>
                    <a:pt x="1" y="2457"/>
                    <a:pt x="1" y="2458"/>
                  </a:cubicBezTo>
                  <a:lnTo>
                    <a:pt x="1" y="2462"/>
                  </a:lnTo>
                  <a:lnTo>
                    <a:pt x="1291" y="2462"/>
                  </a:lnTo>
                  <a:lnTo>
                    <a:pt x="1291" y="2458"/>
                  </a:lnTo>
                  <a:cubicBezTo>
                    <a:pt x="1291" y="2457"/>
                    <a:pt x="1291" y="2456"/>
                    <a:pt x="1291" y="2455"/>
                  </a:cubicBezTo>
                  <a:lnTo>
                    <a:pt x="674" y="30"/>
                  </a:lnTo>
                  <a:cubicBezTo>
                    <a:pt x="667" y="1"/>
                    <a:pt x="626" y="1"/>
                    <a:pt x="619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-5219687" y="2890704"/>
              <a:ext cx="101660" cy="314294"/>
            </a:xfrm>
            <a:custGeom>
              <a:avLst/>
              <a:gdLst/>
              <a:ahLst/>
              <a:cxnLst/>
              <a:rect l="l" t="t" r="r" b="b"/>
              <a:pathLst>
                <a:path w="644" h="1991" extrusionOk="0">
                  <a:moveTo>
                    <a:pt x="375" y="30"/>
                  </a:moveTo>
                  <a:cubicBezTo>
                    <a:pt x="375" y="1"/>
                    <a:pt x="332" y="1"/>
                    <a:pt x="332" y="30"/>
                  </a:cubicBezTo>
                  <a:lnTo>
                    <a:pt x="332" y="527"/>
                  </a:lnTo>
                  <a:lnTo>
                    <a:pt x="228" y="468"/>
                  </a:lnTo>
                  <a:cubicBezTo>
                    <a:pt x="214" y="458"/>
                    <a:pt x="201" y="481"/>
                    <a:pt x="215" y="490"/>
                  </a:cubicBezTo>
                  <a:lnTo>
                    <a:pt x="332" y="556"/>
                  </a:lnTo>
                  <a:lnTo>
                    <a:pt x="332" y="1266"/>
                  </a:lnTo>
                  <a:lnTo>
                    <a:pt x="28" y="1092"/>
                  </a:lnTo>
                  <a:cubicBezTo>
                    <a:pt x="13" y="1083"/>
                    <a:pt x="0" y="1106"/>
                    <a:pt x="15" y="1115"/>
                  </a:cubicBezTo>
                  <a:lnTo>
                    <a:pt x="332" y="1297"/>
                  </a:lnTo>
                  <a:lnTo>
                    <a:pt x="332" y="1978"/>
                  </a:lnTo>
                  <a:lnTo>
                    <a:pt x="28" y="1802"/>
                  </a:lnTo>
                  <a:cubicBezTo>
                    <a:pt x="22" y="1799"/>
                    <a:pt x="14" y="1801"/>
                    <a:pt x="11" y="1808"/>
                  </a:cubicBezTo>
                  <a:cubicBezTo>
                    <a:pt x="7" y="1814"/>
                    <a:pt x="9" y="1822"/>
                    <a:pt x="15" y="1826"/>
                  </a:cubicBezTo>
                  <a:lnTo>
                    <a:pt x="302" y="1991"/>
                  </a:lnTo>
                  <a:lnTo>
                    <a:pt x="375" y="1991"/>
                  </a:lnTo>
                  <a:lnTo>
                    <a:pt x="375" y="1591"/>
                  </a:lnTo>
                  <a:lnTo>
                    <a:pt x="634" y="1440"/>
                  </a:lnTo>
                  <a:cubicBezTo>
                    <a:pt x="641" y="1437"/>
                    <a:pt x="643" y="1428"/>
                    <a:pt x="640" y="1423"/>
                  </a:cubicBezTo>
                  <a:cubicBezTo>
                    <a:pt x="636" y="1417"/>
                    <a:pt x="628" y="1414"/>
                    <a:pt x="621" y="1418"/>
                  </a:cubicBezTo>
                  <a:lnTo>
                    <a:pt x="375" y="1560"/>
                  </a:lnTo>
                  <a:lnTo>
                    <a:pt x="375" y="991"/>
                  </a:lnTo>
                  <a:lnTo>
                    <a:pt x="539" y="897"/>
                  </a:lnTo>
                  <a:cubicBezTo>
                    <a:pt x="553" y="888"/>
                    <a:pt x="540" y="865"/>
                    <a:pt x="526" y="873"/>
                  </a:cubicBezTo>
                  <a:lnTo>
                    <a:pt x="375" y="960"/>
                  </a:lnTo>
                  <a:lnTo>
                    <a:pt x="375" y="391"/>
                  </a:lnTo>
                  <a:lnTo>
                    <a:pt x="473" y="335"/>
                  </a:lnTo>
                  <a:cubicBezTo>
                    <a:pt x="488" y="327"/>
                    <a:pt x="475" y="304"/>
                    <a:pt x="460" y="313"/>
                  </a:cubicBezTo>
                  <a:lnTo>
                    <a:pt x="375" y="36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-4947223" y="2886915"/>
              <a:ext cx="168276" cy="318241"/>
            </a:xfrm>
            <a:custGeom>
              <a:avLst/>
              <a:gdLst/>
              <a:ahLst/>
              <a:cxnLst/>
              <a:rect l="l" t="t" r="r" b="b"/>
              <a:pathLst>
                <a:path w="1066" h="2016" extrusionOk="0">
                  <a:moveTo>
                    <a:pt x="506" y="28"/>
                  </a:moveTo>
                  <a:lnTo>
                    <a:pt x="0" y="2016"/>
                  </a:lnTo>
                  <a:lnTo>
                    <a:pt x="1066" y="2016"/>
                  </a:lnTo>
                  <a:lnTo>
                    <a:pt x="561" y="28"/>
                  </a:lnTo>
                  <a:cubicBezTo>
                    <a:pt x="553" y="0"/>
                    <a:pt x="513" y="0"/>
                    <a:pt x="506" y="2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-4919125" y="2960635"/>
              <a:ext cx="101818" cy="244521"/>
            </a:xfrm>
            <a:custGeom>
              <a:avLst/>
              <a:gdLst/>
              <a:ahLst/>
              <a:cxnLst/>
              <a:rect l="l" t="t" r="r" b="b"/>
              <a:pathLst>
                <a:path w="645" h="1549" extrusionOk="0">
                  <a:moveTo>
                    <a:pt x="376" y="32"/>
                  </a:moveTo>
                  <a:cubicBezTo>
                    <a:pt x="378" y="0"/>
                    <a:pt x="330" y="0"/>
                    <a:pt x="333" y="32"/>
                  </a:cubicBezTo>
                  <a:lnTo>
                    <a:pt x="333" y="528"/>
                  </a:lnTo>
                  <a:lnTo>
                    <a:pt x="230" y="469"/>
                  </a:lnTo>
                  <a:cubicBezTo>
                    <a:pt x="223" y="466"/>
                    <a:pt x="216" y="468"/>
                    <a:pt x="213" y="474"/>
                  </a:cubicBezTo>
                  <a:cubicBezTo>
                    <a:pt x="209" y="481"/>
                    <a:pt x="210" y="488"/>
                    <a:pt x="217" y="493"/>
                  </a:cubicBezTo>
                  <a:lnTo>
                    <a:pt x="333" y="559"/>
                  </a:lnTo>
                  <a:lnTo>
                    <a:pt x="333" y="1269"/>
                  </a:lnTo>
                  <a:lnTo>
                    <a:pt x="29" y="1094"/>
                  </a:lnTo>
                  <a:cubicBezTo>
                    <a:pt x="14" y="1085"/>
                    <a:pt x="1" y="1108"/>
                    <a:pt x="16" y="1117"/>
                  </a:cubicBezTo>
                  <a:lnTo>
                    <a:pt x="333" y="1299"/>
                  </a:lnTo>
                  <a:lnTo>
                    <a:pt x="333" y="1549"/>
                  </a:lnTo>
                  <a:lnTo>
                    <a:pt x="376" y="1549"/>
                  </a:lnTo>
                  <a:lnTo>
                    <a:pt x="376" y="993"/>
                  </a:lnTo>
                  <a:lnTo>
                    <a:pt x="540" y="898"/>
                  </a:lnTo>
                  <a:cubicBezTo>
                    <a:pt x="555" y="890"/>
                    <a:pt x="542" y="868"/>
                    <a:pt x="527" y="876"/>
                  </a:cubicBezTo>
                  <a:lnTo>
                    <a:pt x="376" y="963"/>
                  </a:lnTo>
                  <a:lnTo>
                    <a:pt x="376" y="393"/>
                  </a:lnTo>
                  <a:lnTo>
                    <a:pt x="474" y="336"/>
                  </a:lnTo>
                  <a:cubicBezTo>
                    <a:pt x="480" y="333"/>
                    <a:pt x="482" y="325"/>
                    <a:pt x="478" y="319"/>
                  </a:cubicBezTo>
                  <a:cubicBezTo>
                    <a:pt x="475" y="313"/>
                    <a:pt x="467" y="311"/>
                    <a:pt x="461" y="314"/>
                  </a:cubicBezTo>
                  <a:lnTo>
                    <a:pt x="376" y="363"/>
                  </a:lnTo>
                  <a:close/>
                  <a:moveTo>
                    <a:pt x="451" y="1549"/>
                  </a:moveTo>
                  <a:lnTo>
                    <a:pt x="400" y="1549"/>
                  </a:lnTo>
                  <a:lnTo>
                    <a:pt x="623" y="1419"/>
                  </a:lnTo>
                  <a:cubicBezTo>
                    <a:pt x="629" y="1416"/>
                    <a:pt x="637" y="1418"/>
                    <a:pt x="641" y="1424"/>
                  </a:cubicBezTo>
                  <a:cubicBezTo>
                    <a:pt x="644" y="1431"/>
                    <a:pt x="642" y="1438"/>
                    <a:pt x="636" y="144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-4661973" y="2987629"/>
              <a:ext cx="117130" cy="217528"/>
            </a:xfrm>
            <a:custGeom>
              <a:avLst/>
              <a:gdLst/>
              <a:ahLst/>
              <a:cxnLst/>
              <a:rect l="l" t="t" r="r" b="b"/>
              <a:pathLst>
                <a:path w="742" h="1378" extrusionOk="0">
                  <a:moveTo>
                    <a:pt x="343" y="30"/>
                  </a:moveTo>
                  <a:lnTo>
                    <a:pt x="1" y="1378"/>
                  </a:lnTo>
                  <a:lnTo>
                    <a:pt x="741" y="1378"/>
                  </a:lnTo>
                  <a:lnTo>
                    <a:pt x="398" y="30"/>
                  </a:lnTo>
                  <a:cubicBezTo>
                    <a:pt x="391" y="1"/>
                    <a:pt x="350" y="1"/>
                    <a:pt x="343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-4626455" y="3061980"/>
              <a:ext cx="55092" cy="143177"/>
            </a:xfrm>
            <a:custGeom>
              <a:avLst/>
              <a:gdLst/>
              <a:ahLst/>
              <a:cxnLst/>
              <a:rect l="l" t="t" r="r" b="b"/>
              <a:pathLst>
                <a:path w="349" h="907" extrusionOk="0">
                  <a:moveTo>
                    <a:pt x="167" y="30"/>
                  </a:moveTo>
                  <a:cubicBezTo>
                    <a:pt x="167" y="0"/>
                    <a:pt x="125" y="0"/>
                    <a:pt x="124" y="30"/>
                  </a:cubicBezTo>
                  <a:lnTo>
                    <a:pt x="124" y="526"/>
                  </a:lnTo>
                  <a:lnTo>
                    <a:pt x="21" y="467"/>
                  </a:lnTo>
                  <a:cubicBezTo>
                    <a:pt x="15" y="463"/>
                    <a:pt x="7" y="465"/>
                    <a:pt x="4" y="472"/>
                  </a:cubicBezTo>
                  <a:cubicBezTo>
                    <a:pt x="0" y="478"/>
                    <a:pt x="3" y="486"/>
                    <a:pt x="8" y="489"/>
                  </a:cubicBezTo>
                  <a:lnTo>
                    <a:pt x="124" y="556"/>
                  </a:lnTo>
                  <a:lnTo>
                    <a:pt x="124" y="907"/>
                  </a:lnTo>
                  <a:lnTo>
                    <a:pt x="167" y="907"/>
                  </a:lnTo>
                  <a:lnTo>
                    <a:pt x="167" y="391"/>
                  </a:lnTo>
                  <a:lnTo>
                    <a:pt x="265" y="334"/>
                  </a:lnTo>
                  <a:cubicBezTo>
                    <a:pt x="271" y="331"/>
                    <a:pt x="273" y="322"/>
                    <a:pt x="269" y="316"/>
                  </a:cubicBezTo>
                  <a:cubicBezTo>
                    <a:pt x="266" y="311"/>
                    <a:pt x="258" y="308"/>
                    <a:pt x="252" y="312"/>
                  </a:cubicBezTo>
                  <a:lnTo>
                    <a:pt x="167" y="360"/>
                  </a:lnTo>
                  <a:lnTo>
                    <a:pt x="167" y="30"/>
                  </a:lnTo>
                  <a:close/>
                  <a:moveTo>
                    <a:pt x="311" y="907"/>
                  </a:moveTo>
                  <a:lnTo>
                    <a:pt x="259" y="907"/>
                  </a:lnTo>
                  <a:lnTo>
                    <a:pt x="318" y="873"/>
                  </a:lnTo>
                  <a:cubicBezTo>
                    <a:pt x="333" y="862"/>
                    <a:pt x="348" y="888"/>
                    <a:pt x="331" y="89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-4831987" y="2931589"/>
              <a:ext cx="145702" cy="273567"/>
            </a:xfrm>
            <a:custGeom>
              <a:avLst/>
              <a:gdLst/>
              <a:ahLst/>
              <a:cxnLst/>
              <a:rect l="l" t="t" r="r" b="b"/>
              <a:pathLst>
                <a:path w="923" h="1733" extrusionOk="0">
                  <a:moveTo>
                    <a:pt x="433" y="29"/>
                  </a:moveTo>
                  <a:lnTo>
                    <a:pt x="0" y="1733"/>
                  </a:lnTo>
                  <a:lnTo>
                    <a:pt x="922" y="1733"/>
                  </a:lnTo>
                  <a:lnTo>
                    <a:pt x="488" y="29"/>
                  </a:lnTo>
                  <a:cubicBezTo>
                    <a:pt x="481" y="1"/>
                    <a:pt x="440" y="1"/>
                    <a:pt x="433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-4813991" y="3005625"/>
              <a:ext cx="85243" cy="199532"/>
            </a:xfrm>
            <a:custGeom>
              <a:avLst/>
              <a:gdLst/>
              <a:ahLst/>
              <a:cxnLst/>
              <a:rect l="l" t="t" r="r" b="b"/>
              <a:pathLst>
                <a:path w="540" h="1264" extrusionOk="0">
                  <a:moveTo>
                    <a:pt x="369" y="30"/>
                  </a:moveTo>
                  <a:cubicBezTo>
                    <a:pt x="369" y="1"/>
                    <a:pt x="324" y="1"/>
                    <a:pt x="324" y="30"/>
                  </a:cubicBezTo>
                  <a:lnTo>
                    <a:pt x="324" y="526"/>
                  </a:lnTo>
                  <a:lnTo>
                    <a:pt x="222" y="468"/>
                  </a:lnTo>
                  <a:cubicBezTo>
                    <a:pt x="208" y="462"/>
                    <a:pt x="196" y="482"/>
                    <a:pt x="209" y="491"/>
                  </a:cubicBezTo>
                  <a:lnTo>
                    <a:pt x="324" y="557"/>
                  </a:lnTo>
                  <a:lnTo>
                    <a:pt x="324" y="1264"/>
                  </a:lnTo>
                  <a:lnTo>
                    <a:pt x="367" y="1264"/>
                  </a:lnTo>
                  <a:lnTo>
                    <a:pt x="367" y="991"/>
                  </a:lnTo>
                  <a:lnTo>
                    <a:pt x="531" y="897"/>
                  </a:lnTo>
                  <a:cubicBezTo>
                    <a:pt x="537" y="893"/>
                    <a:pt x="539" y="885"/>
                    <a:pt x="536" y="879"/>
                  </a:cubicBezTo>
                  <a:cubicBezTo>
                    <a:pt x="532" y="873"/>
                    <a:pt x="524" y="871"/>
                    <a:pt x="518" y="875"/>
                  </a:cubicBezTo>
                  <a:lnTo>
                    <a:pt x="367" y="962"/>
                  </a:lnTo>
                  <a:lnTo>
                    <a:pt x="367" y="391"/>
                  </a:lnTo>
                  <a:lnTo>
                    <a:pt x="465" y="336"/>
                  </a:lnTo>
                  <a:cubicBezTo>
                    <a:pt x="472" y="332"/>
                    <a:pt x="473" y="324"/>
                    <a:pt x="470" y="318"/>
                  </a:cubicBezTo>
                  <a:cubicBezTo>
                    <a:pt x="466" y="311"/>
                    <a:pt x="459" y="309"/>
                    <a:pt x="452" y="312"/>
                  </a:cubicBezTo>
                  <a:lnTo>
                    <a:pt x="367" y="362"/>
                  </a:lnTo>
                  <a:lnTo>
                    <a:pt x="367" y="30"/>
                  </a:lnTo>
                  <a:close/>
                  <a:moveTo>
                    <a:pt x="318" y="1264"/>
                  </a:moveTo>
                  <a:lnTo>
                    <a:pt x="266" y="1264"/>
                  </a:lnTo>
                  <a:lnTo>
                    <a:pt x="9" y="1114"/>
                  </a:lnTo>
                  <a:cubicBezTo>
                    <a:pt x="3" y="1111"/>
                    <a:pt x="1" y="1104"/>
                    <a:pt x="4" y="1097"/>
                  </a:cubicBezTo>
                  <a:cubicBezTo>
                    <a:pt x="8" y="1091"/>
                    <a:pt x="16" y="1089"/>
                    <a:pt x="22" y="109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-5108555" y="2860395"/>
              <a:ext cx="183273" cy="344761"/>
            </a:xfrm>
            <a:custGeom>
              <a:avLst/>
              <a:gdLst/>
              <a:ahLst/>
              <a:cxnLst/>
              <a:rect l="l" t="t" r="r" b="b"/>
              <a:pathLst>
                <a:path w="1161" h="2184" extrusionOk="0">
                  <a:moveTo>
                    <a:pt x="546" y="37"/>
                  </a:moveTo>
                  <a:lnTo>
                    <a:pt x="0" y="2184"/>
                  </a:lnTo>
                  <a:lnTo>
                    <a:pt x="1161" y="2184"/>
                  </a:lnTo>
                  <a:lnTo>
                    <a:pt x="615" y="37"/>
                  </a:lnTo>
                  <a:cubicBezTo>
                    <a:pt x="606" y="0"/>
                    <a:pt x="554" y="0"/>
                    <a:pt x="545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-5086139" y="2954321"/>
              <a:ext cx="109395" cy="250836"/>
            </a:xfrm>
            <a:custGeom>
              <a:avLst/>
              <a:gdLst/>
              <a:ahLst/>
              <a:cxnLst/>
              <a:rect l="l" t="t" r="r" b="b"/>
              <a:pathLst>
                <a:path w="693" h="1589" extrusionOk="0">
                  <a:moveTo>
                    <a:pt x="466" y="37"/>
                  </a:moveTo>
                  <a:cubicBezTo>
                    <a:pt x="466" y="0"/>
                    <a:pt x="411" y="0"/>
                    <a:pt x="411" y="37"/>
                  </a:cubicBezTo>
                  <a:lnTo>
                    <a:pt x="411" y="667"/>
                  </a:lnTo>
                  <a:lnTo>
                    <a:pt x="282" y="592"/>
                  </a:lnTo>
                  <a:cubicBezTo>
                    <a:pt x="263" y="581"/>
                    <a:pt x="246" y="609"/>
                    <a:pt x="265" y="621"/>
                  </a:cubicBezTo>
                  <a:lnTo>
                    <a:pt x="411" y="704"/>
                  </a:lnTo>
                  <a:lnTo>
                    <a:pt x="411" y="1589"/>
                  </a:lnTo>
                  <a:lnTo>
                    <a:pt x="466" y="1589"/>
                  </a:lnTo>
                  <a:lnTo>
                    <a:pt x="466" y="1255"/>
                  </a:lnTo>
                  <a:lnTo>
                    <a:pt x="673" y="1135"/>
                  </a:lnTo>
                  <a:cubicBezTo>
                    <a:pt x="692" y="1124"/>
                    <a:pt x="676" y="1096"/>
                    <a:pt x="657" y="1107"/>
                  </a:cubicBezTo>
                  <a:lnTo>
                    <a:pt x="466" y="1216"/>
                  </a:lnTo>
                  <a:lnTo>
                    <a:pt x="466" y="495"/>
                  </a:lnTo>
                  <a:lnTo>
                    <a:pt x="590" y="423"/>
                  </a:lnTo>
                  <a:cubicBezTo>
                    <a:pt x="606" y="413"/>
                    <a:pt x="592" y="387"/>
                    <a:pt x="573" y="395"/>
                  </a:cubicBezTo>
                  <a:lnTo>
                    <a:pt x="466" y="458"/>
                  </a:lnTo>
                  <a:lnTo>
                    <a:pt x="466" y="38"/>
                  </a:lnTo>
                  <a:close/>
                  <a:moveTo>
                    <a:pt x="384" y="1589"/>
                  </a:moveTo>
                  <a:lnTo>
                    <a:pt x="318" y="1589"/>
                  </a:lnTo>
                  <a:lnTo>
                    <a:pt x="11" y="1411"/>
                  </a:lnTo>
                  <a:cubicBezTo>
                    <a:pt x="3" y="1406"/>
                    <a:pt x="1" y="1396"/>
                    <a:pt x="5" y="1389"/>
                  </a:cubicBezTo>
                  <a:cubicBezTo>
                    <a:pt x="9" y="1381"/>
                    <a:pt x="19" y="1377"/>
                    <a:pt x="28" y="138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-6288388" y="2616030"/>
              <a:ext cx="276882" cy="589124"/>
            </a:xfrm>
            <a:custGeom>
              <a:avLst/>
              <a:gdLst/>
              <a:ahLst/>
              <a:cxnLst/>
              <a:rect l="l" t="t" r="r" b="b"/>
              <a:pathLst>
                <a:path w="1754" h="3732" extrusionOk="0">
                  <a:moveTo>
                    <a:pt x="840" y="39"/>
                  </a:moveTo>
                  <a:lnTo>
                    <a:pt x="9" y="3308"/>
                  </a:lnTo>
                  <a:cubicBezTo>
                    <a:pt x="9" y="3310"/>
                    <a:pt x="9" y="3312"/>
                    <a:pt x="7" y="3313"/>
                  </a:cubicBezTo>
                  <a:cubicBezTo>
                    <a:pt x="0" y="3395"/>
                    <a:pt x="10" y="3478"/>
                    <a:pt x="37" y="3555"/>
                  </a:cubicBezTo>
                  <a:cubicBezTo>
                    <a:pt x="60" y="3626"/>
                    <a:pt x="105" y="3688"/>
                    <a:pt x="165" y="3732"/>
                  </a:cubicBezTo>
                  <a:lnTo>
                    <a:pt x="1589" y="3732"/>
                  </a:lnTo>
                  <a:cubicBezTo>
                    <a:pt x="1649" y="3688"/>
                    <a:pt x="1694" y="3626"/>
                    <a:pt x="1717" y="3555"/>
                  </a:cubicBezTo>
                  <a:cubicBezTo>
                    <a:pt x="1744" y="3478"/>
                    <a:pt x="1754" y="3395"/>
                    <a:pt x="1747" y="3313"/>
                  </a:cubicBezTo>
                  <a:cubicBezTo>
                    <a:pt x="1747" y="3312"/>
                    <a:pt x="1747" y="3310"/>
                    <a:pt x="1745" y="3308"/>
                  </a:cubicBezTo>
                  <a:lnTo>
                    <a:pt x="914" y="39"/>
                  </a:lnTo>
                  <a:cubicBezTo>
                    <a:pt x="905" y="1"/>
                    <a:pt x="849" y="1"/>
                    <a:pt x="840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-6225245" y="2716113"/>
              <a:ext cx="138757" cy="489043"/>
            </a:xfrm>
            <a:custGeom>
              <a:avLst/>
              <a:gdLst/>
              <a:ahLst/>
              <a:cxnLst/>
              <a:rect l="l" t="t" r="r" b="b"/>
              <a:pathLst>
                <a:path w="879" h="3098" extrusionOk="0">
                  <a:moveTo>
                    <a:pt x="506" y="39"/>
                  </a:moveTo>
                  <a:cubicBezTo>
                    <a:pt x="506" y="0"/>
                    <a:pt x="447" y="0"/>
                    <a:pt x="447" y="39"/>
                  </a:cubicBezTo>
                  <a:lnTo>
                    <a:pt x="447" y="708"/>
                  </a:lnTo>
                  <a:lnTo>
                    <a:pt x="309" y="630"/>
                  </a:lnTo>
                  <a:cubicBezTo>
                    <a:pt x="289" y="618"/>
                    <a:pt x="272" y="647"/>
                    <a:pt x="292" y="659"/>
                  </a:cubicBezTo>
                  <a:lnTo>
                    <a:pt x="447" y="749"/>
                  </a:lnTo>
                  <a:lnTo>
                    <a:pt x="447" y="1707"/>
                  </a:lnTo>
                  <a:lnTo>
                    <a:pt x="39" y="1471"/>
                  </a:lnTo>
                  <a:cubicBezTo>
                    <a:pt x="19" y="1459"/>
                    <a:pt x="0" y="1490"/>
                    <a:pt x="21" y="1502"/>
                  </a:cubicBezTo>
                  <a:lnTo>
                    <a:pt x="448" y="1748"/>
                  </a:lnTo>
                  <a:lnTo>
                    <a:pt x="448" y="2666"/>
                  </a:lnTo>
                  <a:lnTo>
                    <a:pt x="39" y="2431"/>
                  </a:lnTo>
                  <a:cubicBezTo>
                    <a:pt x="19" y="2418"/>
                    <a:pt x="1" y="2450"/>
                    <a:pt x="21" y="2460"/>
                  </a:cubicBezTo>
                  <a:lnTo>
                    <a:pt x="448" y="2707"/>
                  </a:lnTo>
                  <a:lnTo>
                    <a:pt x="448" y="3098"/>
                  </a:lnTo>
                  <a:lnTo>
                    <a:pt x="507" y="3098"/>
                  </a:lnTo>
                  <a:lnTo>
                    <a:pt x="507" y="2951"/>
                  </a:lnTo>
                  <a:lnTo>
                    <a:pt x="856" y="2750"/>
                  </a:lnTo>
                  <a:cubicBezTo>
                    <a:pt x="879" y="2739"/>
                    <a:pt x="860" y="2705"/>
                    <a:pt x="839" y="2719"/>
                  </a:cubicBezTo>
                  <a:lnTo>
                    <a:pt x="507" y="2911"/>
                  </a:lnTo>
                  <a:lnTo>
                    <a:pt x="507" y="2142"/>
                  </a:lnTo>
                  <a:lnTo>
                    <a:pt x="856" y="1941"/>
                  </a:lnTo>
                  <a:cubicBezTo>
                    <a:pt x="864" y="1936"/>
                    <a:pt x="868" y="1925"/>
                    <a:pt x="863" y="1916"/>
                  </a:cubicBezTo>
                  <a:cubicBezTo>
                    <a:pt x="859" y="1908"/>
                    <a:pt x="848" y="1905"/>
                    <a:pt x="839" y="1910"/>
                  </a:cubicBezTo>
                  <a:lnTo>
                    <a:pt x="507" y="2101"/>
                  </a:lnTo>
                  <a:lnTo>
                    <a:pt x="507" y="1334"/>
                  </a:lnTo>
                  <a:lnTo>
                    <a:pt x="727" y="1207"/>
                  </a:lnTo>
                  <a:cubicBezTo>
                    <a:pt x="748" y="1195"/>
                    <a:pt x="730" y="1165"/>
                    <a:pt x="710" y="1176"/>
                  </a:cubicBezTo>
                  <a:lnTo>
                    <a:pt x="507" y="1293"/>
                  </a:lnTo>
                  <a:lnTo>
                    <a:pt x="507" y="525"/>
                  </a:lnTo>
                  <a:lnTo>
                    <a:pt x="640" y="450"/>
                  </a:lnTo>
                  <a:cubicBezTo>
                    <a:pt x="648" y="445"/>
                    <a:pt x="652" y="434"/>
                    <a:pt x="646" y="426"/>
                  </a:cubicBezTo>
                  <a:cubicBezTo>
                    <a:pt x="641" y="418"/>
                    <a:pt x="630" y="414"/>
                    <a:pt x="622" y="419"/>
                  </a:cubicBezTo>
                  <a:lnTo>
                    <a:pt x="508" y="48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6228718" y="2972790"/>
              <a:ext cx="125023" cy="232366"/>
            </a:xfrm>
            <a:custGeom>
              <a:avLst/>
              <a:gdLst/>
              <a:ahLst/>
              <a:cxnLst/>
              <a:rect l="l" t="t" r="r" b="b"/>
              <a:pathLst>
                <a:path w="792" h="1472" extrusionOk="0">
                  <a:moveTo>
                    <a:pt x="368" y="27"/>
                  </a:moveTo>
                  <a:lnTo>
                    <a:pt x="1" y="1472"/>
                  </a:lnTo>
                  <a:lnTo>
                    <a:pt x="791" y="1472"/>
                  </a:lnTo>
                  <a:lnTo>
                    <a:pt x="423" y="27"/>
                  </a:lnTo>
                  <a:cubicBezTo>
                    <a:pt x="414" y="1"/>
                    <a:pt x="377" y="1"/>
                    <a:pt x="368" y="2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-6190516" y="3046826"/>
              <a:ext cx="55092" cy="158331"/>
            </a:xfrm>
            <a:custGeom>
              <a:avLst/>
              <a:gdLst/>
              <a:ahLst/>
              <a:cxnLst/>
              <a:rect l="l" t="t" r="r" b="b"/>
              <a:pathLst>
                <a:path w="349" h="1003" extrusionOk="0">
                  <a:moveTo>
                    <a:pt x="176" y="30"/>
                  </a:moveTo>
                  <a:cubicBezTo>
                    <a:pt x="176" y="1"/>
                    <a:pt x="132" y="1"/>
                    <a:pt x="132" y="30"/>
                  </a:cubicBezTo>
                  <a:lnTo>
                    <a:pt x="132" y="530"/>
                  </a:lnTo>
                  <a:lnTo>
                    <a:pt x="29" y="471"/>
                  </a:lnTo>
                  <a:cubicBezTo>
                    <a:pt x="14" y="462"/>
                    <a:pt x="0" y="485"/>
                    <a:pt x="16" y="495"/>
                  </a:cubicBezTo>
                  <a:lnTo>
                    <a:pt x="132" y="562"/>
                  </a:lnTo>
                  <a:lnTo>
                    <a:pt x="132" y="1003"/>
                  </a:lnTo>
                  <a:lnTo>
                    <a:pt x="176" y="1003"/>
                  </a:lnTo>
                  <a:lnTo>
                    <a:pt x="176" y="998"/>
                  </a:lnTo>
                  <a:lnTo>
                    <a:pt x="340" y="903"/>
                  </a:lnTo>
                  <a:cubicBezTo>
                    <a:pt x="346" y="899"/>
                    <a:pt x="348" y="891"/>
                    <a:pt x="345" y="885"/>
                  </a:cubicBezTo>
                  <a:cubicBezTo>
                    <a:pt x="341" y="879"/>
                    <a:pt x="333" y="877"/>
                    <a:pt x="327" y="880"/>
                  </a:cubicBezTo>
                  <a:lnTo>
                    <a:pt x="175" y="967"/>
                  </a:lnTo>
                  <a:lnTo>
                    <a:pt x="175" y="395"/>
                  </a:lnTo>
                  <a:lnTo>
                    <a:pt x="274" y="337"/>
                  </a:lnTo>
                  <a:cubicBezTo>
                    <a:pt x="292" y="330"/>
                    <a:pt x="276" y="303"/>
                    <a:pt x="261" y="315"/>
                  </a:cubicBezTo>
                  <a:lnTo>
                    <a:pt x="175" y="3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-4720223" y="2946270"/>
              <a:ext cx="137494" cy="258886"/>
            </a:xfrm>
            <a:custGeom>
              <a:avLst/>
              <a:gdLst/>
              <a:ahLst/>
              <a:cxnLst/>
              <a:rect l="l" t="t" r="r" b="b"/>
              <a:pathLst>
                <a:path w="871" h="1640" extrusionOk="0">
                  <a:moveTo>
                    <a:pt x="406" y="41"/>
                  </a:moveTo>
                  <a:lnTo>
                    <a:pt x="0" y="1640"/>
                  </a:lnTo>
                  <a:lnTo>
                    <a:pt x="871" y="1640"/>
                  </a:lnTo>
                  <a:lnTo>
                    <a:pt x="465" y="41"/>
                  </a:lnTo>
                  <a:cubicBezTo>
                    <a:pt x="465" y="1"/>
                    <a:pt x="406" y="1"/>
                    <a:pt x="406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-4676970" y="3025831"/>
              <a:ext cx="57618" cy="179326"/>
            </a:xfrm>
            <a:custGeom>
              <a:avLst/>
              <a:gdLst/>
              <a:ahLst/>
              <a:cxnLst/>
              <a:rect l="l" t="t" r="r" b="b"/>
              <a:pathLst>
                <a:path w="365" h="1136" extrusionOk="0">
                  <a:moveTo>
                    <a:pt x="185" y="32"/>
                  </a:moveTo>
                  <a:cubicBezTo>
                    <a:pt x="185" y="1"/>
                    <a:pt x="139" y="1"/>
                    <a:pt x="139" y="32"/>
                  </a:cubicBezTo>
                  <a:lnTo>
                    <a:pt x="139" y="555"/>
                  </a:lnTo>
                  <a:lnTo>
                    <a:pt x="31" y="493"/>
                  </a:lnTo>
                  <a:cubicBezTo>
                    <a:pt x="14" y="483"/>
                    <a:pt x="0" y="508"/>
                    <a:pt x="17" y="517"/>
                  </a:cubicBezTo>
                  <a:lnTo>
                    <a:pt x="139" y="587"/>
                  </a:lnTo>
                  <a:lnTo>
                    <a:pt x="139" y="1136"/>
                  </a:lnTo>
                  <a:lnTo>
                    <a:pt x="185" y="1136"/>
                  </a:lnTo>
                  <a:lnTo>
                    <a:pt x="185" y="1044"/>
                  </a:lnTo>
                  <a:lnTo>
                    <a:pt x="357" y="945"/>
                  </a:lnTo>
                  <a:cubicBezTo>
                    <a:pt x="363" y="941"/>
                    <a:pt x="365" y="932"/>
                    <a:pt x="361" y="926"/>
                  </a:cubicBezTo>
                  <a:cubicBezTo>
                    <a:pt x="358" y="919"/>
                    <a:pt x="350" y="917"/>
                    <a:pt x="343" y="922"/>
                  </a:cubicBezTo>
                  <a:lnTo>
                    <a:pt x="185" y="1012"/>
                  </a:lnTo>
                  <a:lnTo>
                    <a:pt x="185" y="413"/>
                  </a:lnTo>
                  <a:lnTo>
                    <a:pt x="287" y="354"/>
                  </a:lnTo>
                  <a:cubicBezTo>
                    <a:pt x="294" y="350"/>
                    <a:pt x="297" y="342"/>
                    <a:pt x="292" y="335"/>
                  </a:cubicBezTo>
                  <a:cubicBezTo>
                    <a:pt x="288" y="329"/>
                    <a:pt x="280" y="327"/>
                    <a:pt x="274" y="330"/>
                  </a:cubicBezTo>
                  <a:lnTo>
                    <a:pt x="185" y="38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-4592200" y="3030882"/>
              <a:ext cx="94714" cy="174275"/>
            </a:xfrm>
            <a:custGeom>
              <a:avLst/>
              <a:gdLst/>
              <a:ahLst/>
              <a:cxnLst/>
              <a:rect l="l" t="t" r="r" b="b"/>
              <a:pathLst>
                <a:path w="600" h="1104" extrusionOk="0">
                  <a:moveTo>
                    <a:pt x="271" y="40"/>
                  </a:moveTo>
                  <a:lnTo>
                    <a:pt x="1" y="1104"/>
                  </a:lnTo>
                  <a:lnTo>
                    <a:pt x="599" y="1104"/>
                  </a:lnTo>
                  <a:lnTo>
                    <a:pt x="330" y="40"/>
                  </a:lnTo>
                  <a:cubicBezTo>
                    <a:pt x="330" y="1"/>
                    <a:pt x="271" y="1"/>
                    <a:pt x="271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-4568995" y="3110601"/>
              <a:ext cx="46568" cy="94557"/>
            </a:xfrm>
            <a:custGeom>
              <a:avLst/>
              <a:gdLst/>
              <a:ahLst/>
              <a:cxnLst/>
              <a:rect l="l" t="t" r="r" b="b"/>
              <a:pathLst>
                <a:path w="295" h="599" extrusionOk="0">
                  <a:moveTo>
                    <a:pt x="176" y="31"/>
                  </a:moveTo>
                  <a:cubicBezTo>
                    <a:pt x="176" y="0"/>
                    <a:pt x="130" y="0"/>
                    <a:pt x="130" y="31"/>
                  </a:cubicBezTo>
                  <a:lnTo>
                    <a:pt x="130" y="554"/>
                  </a:lnTo>
                  <a:lnTo>
                    <a:pt x="23" y="492"/>
                  </a:lnTo>
                  <a:cubicBezTo>
                    <a:pt x="16" y="488"/>
                    <a:pt x="8" y="491"/>
                    <a:pt x="4" y="496"/>
                  </a:cubicBezTo>
                  <a:cubicBezTo>
                    <a:pt x="1" y="504"/>
                    <a:pt x="2" y="512"/>
                    <a:pt x="9" y="515"/>
                  </a:cubicBezTo>
                  <a:lnTo>
                    <a:pt x="130" y="586"/>
                  </a:lnTo>
                  <a:lnTo>
                    <a:pt x="130" y="599"/>
                  </a:lnTo>
                  <a:lnTo>
                    <a:pt x="176" y="599"/>
                  </a:lnTo>
                  <a:lnTo>
                    <a:pt x="176" y="412"/>
                  </a:lnTo>
                  <a:lnTo>
                    <a:pt x="279" y="353"/>
                  </a:lnTo>
                  <a:cubicBezTo>
                    <a:pt x="295" y="344"/>
                    <a:pt x="282" y="320"/>
                    <a:pt x="265" y="329"/>
                  </a:cubicBezTo>
                  <a:lnTo>
                    <a:pt x="176" y="3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-5502253" y="2784150"/>
              <a:ext cx="224000" cy="421006"/>
            </a:xfrm>
            <a:custGeom>
              <a:avLst/>
              <a:gdLst/>
              <a:ahLst/>
              <a:cxnLst/>
              <a:rect l="l" t="t" r="r" b="b"/>
              <a:pathLst>
                <a:path w="1419" h="2667" extrusionOk="0">
                  <a:moveTo>
                    <a:pt x="666" y="44"/>
                  </a:moveTo>
                  <a:lnTo>
                    <a:pt x="0" y="2667"/>
                  </a:lnTo>
                  <a:lnTo>
                    <a:pt x="1418" y="2667"/>
                  </a:lnTo>
                  <a:lnTo>
                    <a:pt x="752" y="44"/>
                  </a:lnTo>
                  <a:cubicBezTo>
                    <a:pt x="740" y="1"/>
                    <a:pt x="679" y="1"/>
                    <a:pt x="666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-6505443" y="2748000"/>
              <a:ext cx="240733" cy="457155"/>
            </a:xfrm>
            <a:custGeom>
              <a:avLst/>
              <a:gdLst/>
              <a:ahLst/>
              <a:cxnLst/>
              <a:rect l="l" t="t" r="r" b="b"/>
              <a:pathLst>
                <a:path w="1525" h="2896" extrusionOk="0">
                  <a:moveTo>
                    <a:pt x="727" y="38"/>
                  </a:moveTo>
                  <a:lnTo>
                    <a:pt x="1" y="2896"/>
                  </a:lnTo>
                  <a:lnTo>
                    <a:pt x="1525" y="2896"/>
                  </a:lnTo>
                  <a:lnTo>
                    <a:pt x="798" y="38"/>
                  </a:lnTo>
                  <a:cubicBezTo>
                    <a:pt x="790" y="1"/>
                    <a:pt x="737" y="1"/>
                    <a:pt x="727" y="3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-6456981" y="2844294"/>
              <a:ext cx="131022" cy="360862"/>
            </a:xfrm>
            <a:custGeom>
              <a:avLst/>
              <a:gdLst/>
              <a:ahLst/>
              <a:cxnLst/>
              <a:rect l="l" t="t" r="r" b="b"/>
              <a:pathLst>
                <a:path w="830" h="2286" extrusionOk="0">
                  <a:moveTo>
                    <a:pt x="484" y="35"/>
                  </a:moveTo>
                  <a:cubicBezTo>
                    <a:pt x="482" y="1"/>
                    <a:pt x="431" y="1"/>
                    <a:pt x="427" y="35"/>
                  </a:cubicBezTo>
                  <a:lnTo>
                    <a:pt x="427" y="677"/>
                  </a:lnTo>
                  <a:lnTo>
                    <a:pt x="296" y="601"/>
                  </a:lnTo>
                  <a:cubicBezTo>
                    <a:pt x="276" y="590"/>
                    <a:pt x="259" y="619"/>
                    <a:pt x="279" y="630"/>
                  </a:cubicBezTo>
                  <a:lnTo>
                    <a:pt x="427" y="716"/>
                  </a:lnTo>
                  <a:lnTo>
                    <a:pt x="427" y="1633"/>
                  </a:lnTo>
                  <a:lnTo>
                    <a:pt x="37" y="1409"/>
                  </a:lnTo>
                  <a:cubicBezTo>
                    <a:pt x="17" y="1397"/>
                    <a:pt x="1" y="1426"/>
                    <a:pt x="21" y="1438"/>
                  </a:cubicBezTo>
                  <a:lnTo>
                    <a:pt x="427" y="1673"/>
                  </a:lnTo>
                  <a:lnTo>
                    <a:pt x="427" y="2286"/>
                  </a:lnTo>
                  <a:lnTo>
                    <a:pt x="484" y="2286"/>
                  </a:lnTo>
                  <a:lnTo>
                    <a:pt x="484" y="2051"/>
                  </a:lnTo>
                  <a:lnTo>
                    <a:pt x="819" y="1858"/>
                  </a:lnTo>
                  <a:cubicBezTo>
                    <a:pt x="827" y="1853"/>
                    <a:pt x="830" y="1842"/>
                    <a:pt x="825" y="1835"/>
                  </a:cubicBezTo>
                  <a:cubicBezTo>
                    <a:pt x="820" y="1827"/>
                    <a:pt x="810" y="1824"/>
                    <a:pt x="803" y="1828"/>
                  </a:cubicBezTo>
                  <a:lnTo>
                    <a:pt x="484" y="2013"/>
                  </a:lnTo>
                  <a:lnTo>
                    <a:pt x="484" y="1278"/>
                  </a:lnTo>
                  <a:lnTo>
                    <a:pt x="694" y="1156"/>
                  </a:lnTo>
                  <a:cubicBezTo>
                    <a:pt x="714" y="1145"/>
                    <a:pt x="698" y="1116"/>
                    <a:pt x="678" y="1126"/>
                  </a:cubicBezTo>
                  <a:lnTo>
                    <a:pt x="484" y="1238"/>
                  </a:lnTo>
                  <a:lnTo>
                    <a:pt x="484" y="503"/>
                  </a:lnTo>
                  <a:lnTo>
                    <a:pt x="610" y="431"/>
                  </a:lnTo>
                  <a:cubicBezTo>
                    <a:pt x="618" y="427"/>
                    <a:pt x="620" y="416"/>
                    <a:pt x="616" y="408"/>
                  </a:cubicBezTo>
                  <a:cubicBezTo>
                    <a:pt x="612" y="400"/>
                    <a:pt x="601" y="397"/>
                    <a:pt x="593" y="402"/>
                  </a:cubicBezTo>
                  <a:lnTo>
                    <a:pt x="484" y="4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-5475891" y="2899070"/>
              <a:ext cx="134652" cy="306086"/>
            </a:xfrm>
            <a:custGeom>
              <a:avLst/>
              <a:gdLst/>
              <a:ahLst/>
              <a:cxnLst/>
              <a:rect l="l" t="t" r="r" b="b"/>
              <a:pathLst>
                <a:path w="853" h="1939" extrusionOk="0">
                  <a:moveTo>
                    <a:pt x="575" y="42"/>
                  </a:moveTo>
                  <a:cubicBezTo>
                    <a:pt x="573" y="1"/>
                    <a:pt x="511" y="1"/>
                    <a:pt x="508" y="42"/>
                  </a:cubicBezTo>
                  <a:lnTo>
                    <a:pt x="508" y="809"/>
                  </a:lnTo>
                  <a:lnTo>
                    <a:pt x="351" y="718"/>
                  </a:lnTo>
                  <a:cubicBezTo>
                    <a:pt x="341" y="712"/>
                    <a:pt x="328" y="716"/>
                    <a:pt x="324" y="725"/>
                  </a:cubicBezTo>
                  <a:cubicBezTo>
                    <a:pt x="318" y="735"/>
                    <a:pt x="321" y="748"/>
                    <a:pt x="331" y="752"/>
                  </a:cubicBezTo>
                  <a:lnTo>
                    <a:pt x="508" y="856"/>
                  </a:lnTo>
                  <a:lnTo>
                    <a:pt x="508" y="1939"/>
                  </a:lnTo>
                  <a:lnTo>
                    <a:pt x="575" y="1939"/>
                  </a:lnTo>
                  <a:lnTo>
                    <a:pt x="575" y="1526"/>
                  </a:lnTo>
                  <a:lnTo>
                    <a:pt x="828" y="1380"/>
                  </a:lnTo>
                  <a:cubicBezTo>
                    <a:pt x="853" y="1367"/>
                    <a:pt x="830" y="1331"/>
                    <a:pt x="807" y="1345"/>
                  </a:cubicBezTo>
                  <a:lnTo>
                    <a:pt x="575" y="1479"/>
                  </a:lnTo>
                  <a:lnTo>
                    <a:pt x="575" y="601"/>
                  </a:lnTo>
                  <a:lnTo>
                    <a:pt x="726" y="514"/>
                  </a:lnTo>
                  <a:cubicBezTo>
                    <a:pt x="747" y="499"/>
                    <a:pt x="728" y="468"/>
                    <a:pt x="706" y="478"/>
                  </a:cubicBezTo>
                  <a:lnTo>
                    <a:pt x="575" y="554"/>
                  </a:lnTo>
                  <a:close/>
                  <a:moveTo>
                    <a:pt x="485" y="1939"/>
                  </a:moveTo>
                  <a:lnTo>
                    <a:pt x="405" y="1939"/>
                  </a:lnTo>
                  <a:lnTo>
                    <a:pt x="21" y="1718"/>
                  </a:lnTo>
                  <a:cubicBezTo>
                    <a:pt x="0" y="1704"/>
                    <a:pt x="19" y="1671"/>
                    <a:pt x="41" y="168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-5968093" y="2866078"/>
              <a:ext cx="181536" cy="339078"/>
            </a:xfrm>
            <a:custGeom>
              <a:avLst/>
              <a:gdLst/>
              <a:ahLst/>
              <a:cxnLst/>
              <a:rect l="l" t="t" r="r" b="b"/>
              <a:pathLst>
                <a:path w="1150" h="2148" extrusionOk="0">
                  <a:moveTo>
                    <a:pt x="537" y="41"/>
                  </a:moveTo>
                  <a:lnTo>
                    <a:pt x="1" y="2148"/>
                  </a:lnTo>
                  <a:lnTo>
                    <a:pt x="1150" y="2148"/>
                  </a:lnTo>
                  <a:lnTo>
                    <a:pt x="614" y="41"/>
                  </a:lnTo>
                  <a:cubicBezTo>
                    <a:pt x="604" y="1"/>
                    <a:pt x="547" y="1"/>
                    <a:pt x="537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-5911264" y="2969791"/>
              <a:ext cx="78297" cy="235366"/>
            </a:xfrm>
            <a:custGeom>
              <a:avLst/>
              <a:gdLst/>
              <a:ahLst/>
              <a:cxnLst/>
              <a:rect l="l" t="t" r="r" b="b"/>
              <a:pathLst>
                <a:path w="496" h="1491" extrusionOk="0">
                  <a:moveTo>
                    <a:pt x="247" y="44"/>
                  </a:moveTo>
                  <a:cubicBezTo>
                    <a:pt x="249" y="1"/>
                    <a:pt x="182" y="1"/>
                    <a:pt x="185" y="44"/>
                  </a:cubicBezTo>
                  <a:lnTo>
                    <a:pt x="185" y="741"/>
                  </a:lnTo>
                  <a:lnTo>
                    <a:pt x="42" y="658"/>
                  </a:lnTo>
                  <a:cubicBezTo>
                    <a:pt x="20" y="644"/>
                    <a:pt x="1" y="678"/>
                    <a:pt x="23" y="690"/>
                  </a:cubicBezTo>
                  <a:lnTo>
                    <a:pt x="185" y="783"/>
                  </a:lnTo>
                  <a:lnTo>
                    <a:pt x="185" y="1491"/>
                  </a:lnTo>
                  <a:lnTo>
                    <a:pt x="247" y="1491"/>
                  </a:lnTo>
                  <a:lnTo>
                    <a:pt x="247" y="1392"/>
                  </a:lnTo>
                  <a:lnTo>
                    <a:pt x="475" y="1260"/>
                  </a:lnTo>
                  <a:cubicBezTo>
                    <a:pt x="496" y="1247"/>
                    <a:pt x="478" y="1216"/>
                    <a:pt x="457" y="1229"/>
                  </a:cubicBezTo>
                  <a:lnTo>
                    <a:pt x="247" y="1350"/>
                  </a:lnTo>
                  <a:lnTo>
                    <a:pt x="247" y="550"/>
                  </a:lnTo>
                  <a:lnTo>
                    <a:pt x="383" y="471"/>
                  </a:lnTo>
                  <a:cubicBezTo>
                    <a:pt x="404" y="459"/>
                    <a:pt x="385" y="428"/>
                    <a:pt x="365" y="439"/>
                  </a:cubicBezTo>
                  <a:lnTo>
                    <a:pt x="247" y="50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-5717257" y="2985735"/>
              <a:ext cx="119182" cy="219422"/>
            </a:xfrm>
            <a:custGeom>
              <a:avLst/>
              <a:gdLst/>
              <a:ahLst/>
              <a:cxnLst/>
              <a:rect l="l" t="t" r="r" b="b"/>
              <a:pathLst>
                <a:path w="755" h="1390" extrusionOk="0">
                  <a:moveTo>
                    <a:pt x="345" y="34"/>
                  </a:moveTo>
                  <a:lnTo>
                    <a:pt x="1" y="1390"/>
                  </a:lnTo>
                  <a:lnTo>
                    <a:pt x="754" y="1390"/>
                  </a:lnTo>
                  <a:lnTo>
                    <a:pt x="410" y="34"/>
                  </a:lnTo>
                  <a:cubicBezTo>
                    <a:pt x="400" y="1"/>
                    <a:pt x="353" y="1"/>
                    <a:pt x="345" y="3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-5684738" y="3073188"/>
              <a:ext cx="50830" cy="131969"/>
            </a:xfrm>
            <a:custGeom>
              <a:avLst/>
              <a:gdLst/>
              <a:ahLst/>
              <a:cxnLst/>
              <a:rect l="l" t="t" r="r" b="b"/>
              <a:pathLst>
                <a:path w="322" h="836" extrusionOk="0">
                  <a:moveTo>
                    <a:pt x="197" y="33"/>
                  </a:moveTo>
                  <a:cubicBezTo>
                    <a:pt x="194" y="1"/>
                    <a:pt x="149" y="1"/>
                    <a:pt x="146" y="33"/>
                  </a:cubicBezTo>
                  <a:lnTo>
                    <a:pt x="146" y="617"/>
                  </a:lnTo>
                  <a:lnTo>
                    <a:pt x="25" y="548"/>
                  </a:lnTo>
                  <a:cubicBezTo>
                    <a:pt x="18" y="543"/>
                    <a:pt x="9" y="545"/>
                    <a:pt x="5" y="552"/>
                  </a:cubicBezTo>
                  <a:cubicBezTo>
                    <a:pt x="0" y="561"/>
                    <a:pt x="3" y="569"/>
                    <a:pt x="11" y="574"/>
                  </a:cubicBezTo>
                  <a:lnTo>
                    <a:pt x="146" y="652"/>
                  </a:lnTo>
                  <a:lnTo>
                    <a:pt x="146" y="836"/>
                  </a:lnTo>
                  <a:lnTo>
                    <a:pt x="197" y="836"/>
                  </a:lnTo>
                  <a:lnTo>
                    <a:pt x="197" y="458"/>
                  </a:lnTo>
                  <a:lnTo>
                    <a:pt x="312" y="391"/>
                  </a:lnTo>
                  <a:cubicBezTo>
                    <a:pt x="319" y="388"/>
                    <a:pt x="321" y="378"/>
                    <a:pt x="317" y="371"/>
                  </a:cubicBezTo>
                  <a:cubicBezTo>
                    <a:pt x="313" y="363"/>
                    <a:pt x="304" y="361"/>
                    <a:pt x="297" y="365"/>
                  </a:cubicBezTo>
                  <a:lnTo>
                    <a:pt x="197" y="42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-6775539" y="2569778"/>
              <a:ext cx="333711" cy="635376"/>
            </a:xfrm>
            <a:custGeom>
              <a:avLst/>
              <a:gdLst/>
              <a:ahLst/>
              <a:cxnLst/>
              <a:rect l="l" t="t" r="r" b="b"/>
              <a:pathLst>
                <a:path w="2114" h="4025" extrusionOk="0">
                  <a:moveTo>
                    <a:pt x="1012" y="48"/>
                  </a:moveTo>
                  <a:lnTo>
                    <a:pt x="1" y="4025"/>
                  </a:lnTo>
                  <a:lnTo>
                    <a:pt x="2114" y="4025"/>
                  </a:lnTo>
                  <a:lnTo>
                    <a:pt x="1103" y="48"/>
                  </a:lnTo>
                  <a:cubicBezTo>
                    <a:pt x="1091" y="1"/>
                    <a:pt x="1024" y="1"/>
                    <a:pt x="101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-6700556" y="2692276"/>
              <a:ext cx="169065" cy="512879"/>
            </a:xfrm>
            <a:custGeom>
              <a:avLst/>
              <a:gdLst/>
              <a:ahLst/>
              <a:cxnLst/>
              <a:rect l="l" t="t" r="r" b="b"/>
              <a:pathLst>
                <a:path w="1071" h="3249" extrusionOk="0">
                  <a:moveTo>
                    <a:pt x="618" y="49"/>
                  </a:moveTo>
                  <a:cubicBezTo>
                    <a:pt x="618" y="1"/>
                    <a:pt x="546" y="1"/>
                    <a:pt x="546" y="49"/>
                  </a:cubicBezTo>
                  <a:lnTo>
                    <a:pt x="546" y="869"/>
                  </a:lnTo>
                  <a:lnTo>
                    <a:pt x="377" y="771"/>
                  </a:lnTo>
                  <a:cubicBezTo>
                    <a:pt x="354" y="758"/>
                    <a:pt x="334" y="793"/>
                    <a:pt x="356" y="808"/>
                  </a:cubicBezTo>
                  <a:lnTo>
                    <a:pt x="546" y="918"/>
                  </a:lnTo>
                  <a:lnTo>
                    <a:pt x="546" y="2090"/>
                  </a:lnTo>
                  <a:lnTo>
                    <a:pt x="47" y="1801"/>
                  </a:lnTo>
                  <a:cubicBezTo>
                    <a:pt x="36" y="1795"/>
                    <a:pt x="23" y="1799"/>
                    <a:pt x="17" y="1809"/>
                  </a:cubicBezTo>
                  <a:cubicBezTo>
                    <a:pt x="11" y="1820"/>
                    <a:pt x="15" y="1833"/>
                    <a:pt x="25" y="1839"/>
                  </a:cubicBezTo>
                  <a:lnTo>
                    <a:pt x="546" y="2140"/>
                  </a:lnTo>
                  <a:lnTo>
                    <a:pt x="546" y="3249"/>
                  </a:lnTo>
                  <a:lnTo>
                    <a:pt x="618" y="3249"/>
                  </a:lnTo>
                  <a:lnTo>
                    <a:pt x="618" y="2623"/>
                  </a:lnTo>
                  <a:lnTo>
                    <a:pt x="1046" y="2376"/>
                  </a:lnTo>
                  <a:cubicBezTo>
                    <a:pt x="1071" y="2362"/>
                    <a:pt x="1050" y="2324"/>
                    <a:pt x="1025" y="2339"/>
                  </a:cubicBezTo>
                  <a:lnTo>
                    <a:pt x="618" y="2574"/>
                  </a:lnTo>
                  <a:lnTo>
                    <a:pt x="618" y="1634"/>
                  </a:lnTo>
                  <a:lnTo>
                    <a:pt x="887" y="1479"/>
                  </a:lnTo>
                  <a:cubicBezTo>
                    <a:pt x="912" y="1465"/>
                    <a:pt x="891" y="1427"/>
                    <a:pt x="866" y="1441"/>
                  </a:cubicBezTo>
                  <a:lnTo>
                    <a:pt x="618" y="1585"/>
                  </a:lnTo>
                  <a:lnTo>
                    <a:pt x="618" y="645"/>
                  </a:lnTo>
                  <a:lnTo>
                    <a:pt x="779" y="552"/>
                  </a:lnTo>
                  <a:cubicBezTo>
                    <a:pt x="790" y="547"/>
                    <a:pt x="793" y="534"/>
                    <a:pt x="787" y="523"/>
                  </a:cubicBezTo>
                  <a:cubicBezTo>
                    <a:pt x="782" y="512"/>
                    <a:pt x="769" y="509"/>
                    <a:pt x="758" y="515"/>
                  </a:cubicBezTo>
                  <a:lnTo>
                    <a:pt x="618" y="596"/>
                  </a:lnTo>
                  <a:lnTo>
                    <a:pt x="618" y="49"/>
                  </a:lnTo>
                  <a:close/>
                  <a:moveTo>
                    <a:pt x="519" y="3249"/>
                  </a:moveTo>
                  <a:lnTo>
                    <a:pt x="434" y="3249"/>
                  </a:lnTo>
                  <a:lnTo>
                    <a:pt x="25" y="3012"/>
                  </a:lnTo>
                  <a:cubicBezTo>
                    <a:pt x="1" y="2998"/>
                    <a:pt x="22" y="2962"/>
                    <a:pt x="47" y="29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-5717257" y="2985735"/>
              <a:ext cx="64722" cy="219422"/>
            </a:xfrm>
            <a:custGeom>
              <a:avLst/>
              <a:gdLst/>
              <a:ahLst/>
              <a:cxnLst/>
              <a:rect l="l" t="t" r="r" b="b"/>
              <a:pathLst>
                <a:path w="410" h="1390" extrusionOk="0">
                  <a:moveTo>
                    <a:pt x="409" y="34"/>
                  </a:moveTo>
                  <a:lnTo>
                    <a:pt x="64" y="1390"/>
                  </a:lnTo>
                  <a:lnTo>
                    <a:pt x="1" y="1390"/>
                  </a:lnTo>
                  <a:lnTo>
                    <a:pt x="345" y="34"/>
                  </a:lnTo>
                  <a:cubicBezTo>
                    <a:pt x="353" y="2"/>
                    <a:pt x="399" y="1"/>
                    <a:pt x="410" y="33"/>
                  </a:cubicBezTo>
                  <a:cubicBezTo>
                    <a:pt x="409" y="34"/>
                    <a:pt x="409" y="34"/>
                    <a:pt x="409" y="3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-5968093" y="2866078"/>
              <a:ext cx="97714" cy="339078"/>
            </a:xfrm>
            <a:custGeom>
              <a:avLst/>
              <a:gdLst/>
              <a:ahLst/>
              <a:cxnLst/>
              <a:rect l="l" t="t" r="r" b="b"/>
              <a:pathLst>
                <a:path w="619" h="2148" extrusionOk="0">
                  <a:moveTo>
                    <a:pt x="618" y="56"/>
                  </a:moveTo>
                  <a:lnTo>
                    <a:pt x="87" y="2148"/>
                  </a:lnTo>
                  <a:lnTo>
                    <a:pt x="1" y="2148"/>
                  </a:lnTo>
                  <a:lnTo>
                    <a:pt x="537" y="41"/>
                  </a:lnTo>
                  <a:cubicBezTo>
                    <a:pt x="547" y="1"/>
                    <a:pt x="604" y="1"/>
                    <a:pt x="61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-5047937" y="2946902"/>
              <a:ext cx="141282" cy="258255"/>
            </a:xfrm>
            <a:custGeom>
              <a:avLst/>
              <a:gdLst/>
              <a:ahLst/>
              <a:cxnLst/>
              <a:rect l="l" t="t" r="r" b="b"/>
              <a:pathLst>
                <a:path w="895" h="1636" extrusionOk="0">
                  <a:moveTo>
                    <a:pt x="405" y="44"/>
                  </a:moveTo>
                  <a:lnTo>
                    <a:pt x="1" y="1636"/>
                  </a:lnTo>
                  <a:lnTo>
                    <a:pt x="895" y="1636"/>
                  </a:lnTo>
                  <a:lnTo>
                    <a:pt x="490" y="44"/>
                  </a:lnTo>
                  <a:cubicBezTo>
                    <a:pt x="478" y="0"/>
                    <a:pt x="417" y="0"/>
                    <a:pt x="405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-5014313" y="3061191"/>
              <a:ext cx="69773" cy="143966"/>
            </a:xfrm>
            <a:custGeom>
              <a:avLst/>
              <a:gdLst/>
              <a:ahLst/>
              <a:cxnLst/>
              <a:rect l="l" t="t" r="r" b="b"/>
              <a:pathLst>
                <a:path w="442" h="912" extrusionOk="0">
                  <a:moveTo>
                    <a:pt x="269" y="45"/>
                  </a:moveTo>
                  <a:cubicBezTo>
                    <a:pt x="269" y="0"/>
                    <a:pt x="202" y="0"/>
                    <a:pt x="202" y="45"/>
                  </a:cubicBezTo>
                  <a:lnTo>
                    <a:pt x="202" y="813"/>
                  </a:lnTo>
                  <a:lnTo>
                    <a:pt x="43" y="722"/>
                  </a:lnTo>
                  <a:cubicBezTo>
                    <a:pt x="21" y="708"/>
                    <a:pt x="1" y="744"/>
                    <a:pt x="23" y="757"/>
                  </a:cubicBezTo>
                  <a:lnTo>
                    <a:pt x="202" y="860"/>
                  </a:lnTo>
                  <a:lnTo>
                    <a:pt x="202" y="912"/>
                  </a:lnTo>
                  <a:lnTo>
                    <a:pt x="269" y="912"/>
                  </a:lnTo>
                  <a:lnTo>
                    <a:pt x="269" y="604"/>
                  </a:lnTo>
                  <a:lnTo>
                    <a:pt x="419" y="517"/>
                  </a:lnTo>
                  <a:cubicBezTo>
                    <a:pt x="442" y="504"/>
                    <a:pt x="422" y="470"/>
                    <a:pt x="399" y="483"/>
                  </a:cubicBezTo>
                  <a:lnTo>
                    <a:pt x="269" y="55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-2210591" y="2809407"/>
              <a:ext cx="209950" cy="395749"/>
            </a:xfrm>
            <a:custGeom>
              <a:avLst/>
              <a:gdLst/>
              <a:ahLst/>
              <a:cxnLst/>
              <a:rect l="l" t="t" r="r" b="b"/>
              <a:pathLst>
                <a:path w="1330" h="2507" extrusionOk="0">
                  <a:moveTo>
                    <a:pt x="703" y="40"/>
                  </a:moveTo>
                  <a:lnTo>
                    <a:pt x="1329" y="2507"/>
                  </a:lnTo>
                  <a:lnTo>
                    <a:pt x="1" y="2507"/>
                  </a:lnTo>
                  <a:lnTo>
                    <a:pt x="627" y="40"/>
                  </a:lnTo>
                  <a:cubicBezTo>
                    <a:pt x="638" y="1"/>
                    <a:pt x="692" y="1"/>
                    <a:pt x="703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-2147132" y="2909489"/>
              <a:ext cx="115236" cy="295667"/>
            </a:xfrm>
            <a:custGeom>
              <a:avLst/>
              <a:gdLst/>
              <a:ahLst/>
              <a:cxnLst/>
              <a:rect l="l" t="t" r="r" b="b"/>
              <a:pathLst>
                <a:path w="730" h="1873" extrusionOk="0">
                  <a:moveTo>
                    <a:pt x="234" y="40"/>
                  </a:moveTo>
                  <a:cubicBezTo>
                    <a:pt x="234" y="1"/>
                    <a:pt x="292" y="1"/>
                    <a:pt x="292" y="40"/>
                  </a:cubicBezTo>
                  <a:lnTo>
                    <a:pt x="292" y="709"/>
                  </a:lnTo>
                  <a:lnTo>
                    <a:pt x="430" y="630"/>
                  </a:lnTo>
                  <a:cubicBezTo>
                    <a:pt x="450" y="619"/>
                    <a:pt x="466" y="647"/>
                    <a:pt x="448" y="660"/>
                  </a:cubicBezTo>
                  <a:lnTo>
                    <a:pt x="292" y="750"/>
                  </a:lnTo>
                  <a:lnTo>
                    <a:pt x="292" y="1707"/>
                  </a:lnTo>
                  <a:lnTo>
                    <a:pt x="700" y="1472"/>
                  </a:lnTo>
                  <a:cubicBezTo>
                    <a:pt x="709" y="1467"/>
                    <a:pt x="719" y="1471"/>
                    <a:pt x="725" y="1479"/>
                  </a:cubicBezTo>
                  <a:cubicBezTo>
                    <a:pt x="730" y="1487"/>
                    <a:pt x="726" y="1498"/>
                    <a:pt x="718" y="1502"/>
                  </a:cubicBezTo>
                  <a:lnTo>
                    <a:pt x="291" y="1748"/>
                  </a:lnTo>
                  <a:lnTo>
                    <a:pt x="291" y="1873"/>
                  </a:lnTo>
                  <a:lnTo>
                    <a:pt x="232" y="1873"/>
                  </a:lnTo>
                  <a:lnTo>
                    <a:pt x="232" y="1335"/>
                  </a:lnTo>
                  <a:lnTo>
                    <a:pt x="13" y="1208"/>
                  </a:lnTo>
                  <a:cubicBezTo>
                    <a:pt x="4" y="1204"/>
                    <a:pt x="1" y="1193"/>
                    <a:pt x="7" y="1185"/>
                  </a:cubicBezTo>
                  <a:cubicBezTo>
                    <a:pt x="11" y="1175"/>
                    <a:pt x="22" y="1173"/>
                    <a:pt x="30" y="1178"/>
                  </a:cubicBezTo>
                  <a:lnTo>
                    <a:pt x="232" y="1294"/>
                  </a:lnTo>
                  <a:lnTo>
                    <a:pt x="232" y="528"/>
                  </a:lnTo>
                  <a:lnTo>
                    <a:pt x="102" y="451"/>
                  </a:lnTo>
                  <a:cubicBezTo>
                    <a:pt x="94" y="446"/>
                    <a:pt x="90" y="436"/>
                    <a:pt x="96" y="428"/>
                  </a:cubicBezTo>
                  <a:cubicBezTo>
                    <a:pt x="101" y="419"/>
                    <a:pt x="111" y="416"/>
                    <a:pt x="120" y="420"/>
                  </a:cubicBezTo>
                  <a:lnTo>
                    <a:pt x="234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-672419" y="2349407"/>
              <a:ext cx="276882" cy="600806"/>
            </a:xfrm>
            <a:custGeom>
              <a:avLst/>
              <a:gdLst/>
              <a:ahLst/>
              <a:cxnLst/>
              <a:rect l="l" t="t" r="r" b="b"/>
              <a:pathLst>
                <a:path w="1754" h="3806" extrusionOk="0">
                  <a:moveTo>
                    <a:pt x="914" y="40"/>
                  </a:moveTo>
                  <a:lnTo>
                    <a:pt x="1745" y="3309"/>
                  </a:lnTo>
                  <a:cubicBezTo>
                    <a:pt x="1745" y="3311"/>
                    <a:pt x="1745" y="3312"/>
                    <a:pt x="1746" y="3315"/>
                  </a:cubicBezTo>
                  <a:cubicBezTo>
                    <a:pt x="1753" y="3396"/>
                    <a:pt x="1743" y="3479"/>
                    <a:pt x="1717" y="3557"/>
                  </a:cubicBezTo>
                  <a:cubicBezTo>
                    <a:pt x="1654" y="3729"/>
                    <a:pt x="1511" y="3805"/>
                    <a:pt x="1333" y="3805"/>
                  </a:cubicBezTo>
                  <a:lnTo>
                    <a:pt x="420" y="3805"/>
                  </a:lnTo>
                  <a:cubicBezTo>
                    <a:pt x="241" y="3805"/>
                    <a:pt x="99" y="3729"/>
                    <a:pt x="37" y="3557"/>
                  </a:cubicBezTo>
                  <a:cubicBezTo>
                    <a:pt x="10" y="3479"/>
                    <a:pt x="0" y="3396"/>
                    <a:pt x="7" y="3315"/>
                  </a:cubicBezTo>
                  <a:cubicBezTo>
                    <a:pt x="7" y="3312"/>
                    <a:pt x="7" y="3311"/>
                    <a:pt x="8" y="3309"/>
                  </a:cubicBezTo>
                  <a:lnTo>
                    <a:pt x="839" y="40"/>
                  </a:lnTo>
                  <a:cubicBezTo>
                    <a:pt x="849" y="1"/>
                    <a:pt x="903" y="1"/>
                    <a:pt x="914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-595858" y="2449490"/>
              <a:ext cx="137020" cy="600174"/>
            </a:xfrm>
            <a:custGeom>
              <a:avLst/>
              <a:gdLst/>
              <a:ahLst/>
              <a:cxnLst/>
              <a:rect l="l" t="t" r="r" b="b"/>
              <a:pathLst>
                <a:path w="868" h="3802" extrusionOk="0">
                  <a:moveTo>
                    <a:pt x="363" y="40"/>
                  </a:moveTo>
                  <a:cubicBezTo>
                    <a:pt x="363" y="1"/>
                    <a:pt x="422" y="1"/>
                    <a:pt x="422" y="40"/>
                  </a:cubicBezTo>
                  <a:lnTo>
                    <a:pt x="422" y="710"/>
                  </a:lnTo>
                  <a:lnTo>
                    <a:pt x="559" y="630"/>
                  </a:lnTo>
                  <a:cubicBezTo>
                    <a:pt x="581" y="616"/>
                    <a:pt x="599" y="650"/>
                    <a:pt x="577" y="660"/>
                  </a:cubicBezTo>
                  <a:lnTo>
                    <a:pt x="422" y="750"/>
                  </a:lnTo>
                  <a:lnTo>
                    <a:pt x="422" y="1707"/>
                  </a:lnTo>
                  <a:lnTo>
                    <a:pt x="830" y="1472"/>
                  </a:lnTo>
                  <a:cubicBezTo>
                    <a:pt x="850" y="1460"/>
                    <a:pt x="868" y="1491"/>
                    <a:pt x="848" y="1502"/>
                  </a:cubicBezTo>
                  <a:lnTo>
                    <a:pt x="421" y="1748"/>
                  </a:lnTo>
                  <a:lnTo>
                    <a:pt x="421" y="2667"/>
                  </a:lnTo>
                  <a:lnTo>
                    <a:pt x="830" y="2431"/>
                  </a:lnTo>
                  <a:cubicBezTo>
                    <a:pt x="850" y="2420"/>
                    <a:pt x="868" y="2450"/>
                    <a:pt x="848" y="2462"/>
                  </a:cubicBezTo>
                  <a:lnTo>
                    <a:pt x="421" y="2708"/>
                  </a:lnTo>
                  <a:lnTo>
                    <a:pt x="421" y="3763"/>
                  </a:lnTo>
                  <a:cubicBezTo>
                    <a:pt x="421" y="3801"/>
                    <a:pt x="362" y="3801"/>
                    <a:pt x="362" y="3763"/>
                  </a:cubicBezTo>
                  <a:lnTo>
                    <a:pt x="362" y="2951"/>
                  </a:lnTo>
                  <a:lnTo>
                    <a:pt x="13" y="2749"/>
                  </a:lnTo>
                  <a:cubicBezTo>
                    <a:pt x="3" y="2744"/>
                    <a:pt x="1" y="2734"/>
                    <a:pt x="6" y="2725"/>
                  </a:cubicBezTo>
                  <a:cubicBezTo>
                    <a:pt x="10" y="2716"/>
                    <a:pt x="21" y="2714"/>
                    <a:pt x="30" y="2718"/>
                  </a:cubicBezTo>
                  <a:lnTo>
                    <a:pt x="362" y="2910"/>
                  </a:lnTo>
                  <a:lnTo>
                    <a:pt x="362" y="2143"/>
                  </a:lnTo>
                  <a:lnTo>
                    <a:pt x="13" y="1941"/>
                  </a:lnTo>
                  <a:cubicBezTo>
                    <a:pt x="3" y="1936"/>
                    <a:pt x="1" y="1926"/>
                    <a:pt x="6" y="1918"/>
                  </a:cubicBezTo>
                  <a:cubicBezTo>
                    <a:pt x="10" y="1908"/>
                    <a:pt x="21" y="1906"/>
                    <a:pt x="30" y="1910"/>
                  </a:cubicBezTo>
                  <a:lnTo>
                    <a:pt x="362" y="2102"/>
                  </a:lnTo>
                  <a:lnTo>
                    <a:pt x="362" y="1334"/>
                  </a:lnTo>
                  <a:lnTo>
                    <a:pt x="142" y="1207"/>
                  </a:lnTo>
                  <a:cubicBezTo>
                    <a:pt x="118" y="1197"/>
                    <a:pt x="138" y="1164"/>
                    <a:pt x="158" y="1178"/>
                  </a:cubicBezTo>
                  <a:lnTo>
                    <a:pt x="362" y="1294"/>
                  </a:lnTo>
                  <a:lnTo>
                    <a:pt x="362" y="526"/>
                  </a:lnTo>
                  <a:lnTo>
                    <a:pt x="229" y="451"/>
                  </a:lnTo>
                  <a:cubicBezTo>
                    <a:pt x="209" y="439"/>
                    <a:pt x="227" y="409"/>
                    <a:pt x="247" y="421"/>
                  </a:cubicBezTo>
                  <a:lnTo>
                    <a:pt x="361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-1517751" y="2705536"/>
              <a:ext cx="262517" cy="499619"/>
            </a:xfrm>
            <a:custGeom>
              <a:avLst/>
              <a:gdLst/>
              <a:ahLst/>
              <a:cxnLst/>
              <a:rect l="l" t="t" r="r" b="b"/>
              <a:pathLst>
                <a:path w="1663" h="3165" extrusionOk="0">
                  <a:moveTo>
                    <a:pt x="869" y="39"/>
                  </a:moveTo>
                  <a:lnTo>
                    <a:pt x="1663" y="3165"/>
                  </a:lnTo>
                  <a:lnTo>
                    <a:pt x="0" y="3165"/>
                  </a:lnTo>
                  <a:lnTo>
                    <a:pt x="795" y="39"/>
                  </a:lnTo>
                  <a:cubicBezTo>
                    <a:pt x="804" y="0"/>
                    <a:pt x="860" y="0"/>
                    <a:pt x="869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-1449714" y="2805618"/>
              <a:ext cx="138441" cy="399537"/>
            </a:xfrm>
            <a:custGeom>
              <a:avLst/>
              <a:gdLst/>
              <a:ahLst/>
              <a:cxnLst/>
              <a:rect l="l" t="t" r="r" b="b"/>
              <a:pathLst>
                <a:path w="877" h="2531" extrusionOk="0">
                  <a:moveTo>
                    <a:pt x="372" y="39"/>
                  </a:moveTo>
                  <a:cubicBezTo>
                    <a:pt x="372" y="0"/>
                    <a:pt x="431" y="0"/>
                    <a:pt x="431" y="39"/>
                  </a:cubicBezTo>
                  <a:lnTo>
                    <a:pt x="431" y="708"/>
                  </a:lnTo>
                  <a:lnTo>
                    <a:pt x="569" y="629"/>
                  </a:lnTo>
                  <a:cubicBezTo>
                    <a:pt x="577" y="625"/>
                    <a:pt x="587" y="627"/>
                    <a:pt x="592" y="635"/>
                  </a:cubicBezTo>
                  <a:cubicBezTo>
                    <a:pt x="597" y="643"/>
                    <a:pt x="595" y="654"/>
                    <a:pt x="586" y="659"/>
                  </a:cubicBezTo>
                  <a:lnTo>
                    <a:pt x="431" y="749"/>
                  </a:lnTo>
                  <a:lnTo>
                    <a:pt x="431" y="1706"/>
                  </a:lnTo>
                  <a:lnTo>
                    <a:pt x="839" y="1471"/>
                  </a:lnTo>
                  <a:cubicBezTo>
                    <a:pt x="847" y="1467"/>
                    <a:pt x="858" y="1469"/>
                    <a:pt x="863" y="1478"/>
                  </a:cubicBezTo>
                  <a:cubicBezTo>
                    <a:pt x="867" y="1487"/>
                    <a:pt x="865" y="1497"/>
                    <a:pt x="857" y="1502"/>
                  </a:cubicBezTo>
                  <a:lnTo>
                    <a:pt x="430" y="1748"/>
                  </a:lnTo>
                  <a:lnTo>
                    <a:pt x="430" y="2531"/>
                  </a:lnTo>
                  <a:lnTo>
                    <a:pt x="371" y="2531"/>
                  </a:lnTo>
                  <a:lnTo>
                    <a:pt x="371" y="2143"/>
                  </a:lnTo>
                  <a:lnTo>
                    <a:pt x="22" y="1940"/>
                  </a:lnTo>
                  <a:cubicBezTo>
                    <a:pt x="1" y="1929"/>
                    <a:pt x="18" y="1898"/>
                    <a:pt x="39" y="1910"/>
                  </a:cubicBezTo>
                  <a:lnTo>
                    <a:pt x="371" y="2103"/>
                  </a:lnTo>
                  <a:lnTo>
                    <a:pt x="371" y="1335"/>
                  </a:lnTo>
                  <a:lnTo>
                    <a:pt x="151" y="1208"/>
                  </a:lnTo>
                  <a:cubicBezTo>
                    <a:pt x="142" y="1203"/>
                    <a:pt x="139" y="1191"/>
                    <a:pt x="144" y="1183"/>
                  </a:cubicBezTo>
                  <a:cubicBezTo>
                    <a:pt x="149" y="1175"/>
                    <a:pt x="159" y="1173"/>
                    <a:pt x="169" y="1177"/>
                  </a:cubicBezTo>
                  <a:lnTo>
                    <a:pt x="371" y="1294"/>
                  </a:lnTo>
                  <a:lnTo>
                    <a:pt x="371" y="527"/>
                  </a:lnTo>
                  <a:lnTo>
                    <a:pt x="238" y="451"/>
                  </a:lnTo>
                  <a:cubicBezTo>
                    <a:pt x="230" y="446"/>
                    <a:pt x="228" y="435"/>
                    <a:pt x="232" y="427"/>
                  </a:cubicBezTo>
                  <a:cubicBezTo>
                    <a:pt x="237" y="419"/>
                    <a:pt x="248" y="415"/>
                    <a:pt x="256" y="420"/>
                  </a:cubicBezTo>
                  <a:lnTo>
                    <a:pt x="370" y="486"/>
                  </a:lnTo>
                  <a:lnTo>
                    <a:pt x="370" y="39"/>
                  </a:lnTo>
                  <a:close/>
                  <a:moveTo>
                    <a:pt x="664" y="2531"/>
                  </a:moveTo>
                  <a:lnTo>
                    <a:pt x="734" y="2531"/>
                  </a:lnTo>
                  <a:lnTo>
                    <a:pt x="856" y="2460"/>
                  </a:lnTo>
                  <a:cubicBezTo>
                    <a:pt x="877" y="2448"/>
                    <a:pt x="859" y="2418"/>
                    <a:pt x="839" y="24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-530347" y="2430231"/>
              <a:ext cx="339236" cy="735458"/>
            </a:xfrm>
            <a:custGeom>
              <a:avLst/>
              <a:gdLst/>
              <a:ahLst/>
              <a:cxnLst/>
              <a:rect l="l" t="t" r="r" b="b"/>
              <a:pathLst>
                <a:path w="2149" h="4659" extrusionOk="0">
                  <a:moveTo>
                    <a:pt x="1120" y="48"/>
                  </a:moveTo>
                  <a:lnTo>
                    <a:pt x="2138" y="4050"/>
                  </a:lnTo>
                  <a:cubicBezTo>
                    <a:pt x="2139" y="4053"/>
                    <a:pt x="2139" y="4055"/>
                    <a:pt x="2139" y="4056"/>
                  </a:cubicBezTo>
                  <a:cubicBezTo>
                    <a:pt x="2148" y="4157"/>
                    <a:pt x="2136" y="4258"/>
                    <a:pt x="2105" y="4355"/>
                  </a:cubicBezTo>
                  <a:cubicBezTo>
                    <a:pt x="2028" y="4565"/>
                    <a:pt x="1853" y="4658"/>
                    <a:pt x="1634" y="4658"/>
                  </a:cubicBezTo>
                  <a:lnTo>
                    <a:pt x="517" y="4658"/>
                  </a:lnTo>
                  <a:cubicBezTo>
                    <a:pt x="297" y="4658"/>
                    <a:pt x="123" y="4565"/>
                    <a:pt x="47" y="4355"/>
                  </a:cubicBezTo>
                  <a:cubicBezTo>
                    <a:pt x="14" y="4258"/>
                    <a:pt x="1" y="4157"/>
                    <a:pt x="10" y="4057"/>
                  </a:cubicBezTo>
                  <a:cubicBezTo>
                    <a:pt x="10" y="4055"/>
                    <a:pt x="12" y="4053"/>
                    <a:pt x="12" y="4052"/>
                  </a:cubicBezTo>
                  <a:lnTo>
                    <a:pt x="1030" y="48"/>
                  </a:lnTo>
                  <a:cubicBezTo>
                    <a:pt x="1042" y="0"/>
                    <a:pt x="1109" y="0"/>
                    <a:pt x="1120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-437842" y="2552729"/>
              <a:ext cx="169381" cy="652425"/>
            </a:xfrm>
            <a:custGeom>
              <a:avLst/>
              <a:gdLst/>
              <a:ahLst/>
              <a:cxnLst/>
              <a:rect l="l" t="t" r="r" b="b"/>
              <a:pathLst>
                <a:path w="1073" h="4133" extrusionOk="0">
                  <a:moveTo>
                    <a:pt x="453" y="48"/>
                  </a:moveTo>
                  <a:cubicBezTo>
                    <a:pt x="453" y="1"/>
                    <a:pt x="525" y="1"/>
                    <a:pt x="525" y="48"/>
                  </a:cubicBezTo>
                  <a:lnTo>
                    <a:pt x="525" y="868"/>
                  </a:lnTo>
                  <a:lnTo>
                    <a:pt x="693" y="771"/>
                  </a:lnTo>
                  <a:cubicBezTo>
                    <a:pt x="718" y="756"/>
                    <a:pt x="740" y="793"/>
                    <a:pt x="716" y="807"/>
                  </a:cubicBezTo>
                  <a:lnTo>
                    <a:pt x="525" y="917"/>
                  </a:lnTo>
                  <a:lnTo>
                    <a:pt x="525" y="2090"/>
                  </a:lnTo>
                  <a:lnTo>
                    <a:pt x="1025" y="1801"/>
                  </a:lnTo>
                  <a:cubicBezTo>
                    <a:pt x="1035" y="1795"/>
                    <a:pt x="1048" y="1799"/>
                    <a:pt x="1054" y="1809"/>
                  </a:cubicBezTo>
                  <a:cubicBezTo>
                    <a:pt x="1060" y="1820"/>
                    <a:pt x="1057" y="1833"/>
                    <a:pt x="1046" y="1839"/>
                  </a:cubicBezTo>
                  <a:lnTo>
                    <a:pt x="525" y="2140"/>
                  </a:lnTo>
                  <a:lnTo>
                    <a:pt x="525" y="3264"/>
                  </a:lnTo>
                  <a:lnTo>
                    <a:pt x="1025" y="2976"/>
                  </a:lnTo>
                  <a:cubicBezTo>
                    <a:pt x="1049" y="2959"/>
                    <a:pt x="1073" y="2999"/>
                    <a:pt x="1046" y="3012"/>
                  </a:cubicBezTo>
                  <a:lnTo>
                    <a:pt x="525" y="3314"/>
                  </a:lnTo>
                  <a:lnTo>
                    <a:pt x="525" y="4133"/>
                  </a:lnTo>
                  <a:lnTo>
                    <a:pt x="453" y="4133"/>
                  </a:lnTo>
                  <a:lnTo>
                    <a:pt x="453" y="3613"/>
                  </a:lnTo>
                  <a:lnTo>
                    <a:pt x="25" y="3366"/>
                  </a:lnTo>
                  <a:cubicBezTo>
                    <a:pt x="3" y="3351"/>
                    <a:pt x="23" y="3317"/>
                    <a:pt x="46" y="3328"/>
                  </a:cubicBezTo>
                  <a:lnTo>
                    <a:pt x="453" y="3564"/>
                  </a:lnTo>
                  <a:lnTo>
                    <a:pt x="453" y="2623"/>
                  </a:lnTo>
                  <a:lnTo>
                    <a:pt x="25" y="2376"/>
                  </a:lnTo>
                  <a:cubicBezTo>
                    <a:pt x="1" y="2362"/>
                    <a:pt x="22" y="2324"/>
                    <a:pt x="46" y="2338"/>
                  </a:cubicBezTo>
                  <a:lnTo>
                    <a:pt x="453" y="2573"/>
                  </a:lnTo>
                  <a:lnTo>
                    <a:pt x="453" y="1634"/>
                  </a:lnTo>
                  <a:lnTo>
                    <a:pt x="184" y="1479"/>
                  </a:lnTo>
                  <a:cubicBezTo>
                    <a:pt x="159" y="1465"/>
                    <a:pt x="180" y="1427"/>
                    <a:pt x="205" y="1441"/>
                  </a:cubicBezTo>
                  <a:lnTo>
                    <a:pt x="453" y="1585"/>
                  </a:lnTo>
                  <a:lnTo>
                    <a:pt x="453" y="644"/>
                  </a:lnTo>
                  <a:lnTo>
                    <a:pt x="291" y="551"/>
                  </a:lnTo>
                  <a:cubicBezTo>
                    <a:pt x="265" y="538"/>
                    <a:pt x="287" y="498"/>
                    <a:pt x="312" y="514"/>
                  </a:cubicBezTo>
                  <a:lnTo>
                    <a:pt x="452" y="59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-713147" y="2673017"/>
              <a:ext cx="281302" cy="531980"/>
            </a:xfrm>
            <a:custGeom>
              <a:avLst/>
              <a:gdLst/>
              <a:ahLst/>
              <a:cxnLst/>
              <a:rect l="l" t="t" r="r" b="b"/>
              <a:pathLst>
                <a:path w="1782" h="3370" extrusionOk="0">
                  <a:moveTo>
                    <a:pt x="937" y="48"/>
                  </a:moveTo>
                  <a:lnTo>
                    <a:pt x="1781" y="3370"/>
                  </a:lnTo>
                  <a:lnTo>
                    <a:pt x="1" y="3370"/>
                  </a:lnTo>
                  <a:lnTo>
                    <a:pt x="846" y="48"/>
                  </a:lnTo>
                  <a:cubicBezTo>
                    <a:pt x="858" y="1"/>
                    <a:pt x="925" y="1"/>
                    <a:pt x="937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-649688" y="2795515"/>
              <a:ext cx="168750" cy="409640"/>
            </a:xfrm>
            <a:custGeom>
              <a:avLst/>
              <a:gdLst/>
              <a:ahLst/>
              <a:cxnLst/>
              <a:rect l="l" t="t" r="r" b="b"/>
              <a:pathLst>
                <a:path w="1069" h="2595" extrusionOk="0">
                  <a:moveTo>
                    <a:pt x="454" y="48"/>
                  </a:moveTo>
                  <a:cubicBezTo>
                    <a:pt x="454" y="1"/>
                    <a:pt x="525" y="1"/>
                    <a:pt x="525" y="48"/>
                  </a:cubicBezTo>
                  <a:lnTo>
                    <a:pt x="525" y="869"/>
                  </a:lnTo>
                  <a:lnTo>
                    <a:pt x="693" y="771"/>
                  </a:lnTo>
                  <a:cubicBezTo>
                    <a:pt x="718" y="757"/>
                    <a:pt x="739" y="793"/>
                    <a:pt x="716" y="807"/>
                  </a:cubicBezTo>
                  <a:lnTo>
                    <a:pt x="525" y="918"/>
                  </a:lnTo>
                  <a:lnTo>
                    <a:pt x="525" y="2090"/>
                  </a:lnTo>
                  <a:lnTo>
                    <a:pt x="1025" y="1801"/>
                  </a:lnTo>
                  <a:cubicBezTo>
                    <a:pt x="1049" y="1790"/>
                    <a:pt x="1069" y="1823"/>
                    <a:pt x="1046" y="1839"/>
                  </a:cubicBezTo>
                  <a:lnTo>
                    <a:pt x="525" y="2140"/>
                  </a:lnTo>
                  <a:lnTo>
                    <a:pt x="525" y="2595"/>
                  </a:lnTo>
                  <a:lnTo>
                    <a:pt x="403" y="2595"/>
                  </a:lnTo>
                  <a:lnTo>
                    <a:pt x="26" y="2376"/>
                  </a:lnTo>
                  <a:cubicBezTo>
                    <a:pt x="1" y="2362"/>
                    <a:pt x="22" y="2325"/>
                    <a:pt x="47" y="2340"/>
                  </a:cubicBezTo>
                  <a:lnTo>
                    <a:pt x="454" y="2575"/>
                  </a:lnTo>
                  <a:lnTo>
                    <a:pt x="454" y="1634"/>
                  </a:lnTo>
                  <a:lnTo>
                    <a:pt x="184" y="1479"/>
                  </a:lnTo>
                  <a:cubicBezTo>
                    <a:pt x="160" y="1465"/>
                    <a:pt x="181" y="1428"/>
                    <a:pt x="205" y="1442"/>
                  </a:cubicBezTo>
                  <a:lnTo>
                    <a:pt x="454" y="1585"/>
                  </a:lnTo>
                  <a:lnTo>
                    <a:pt x="454" y="645"/>
                  </a:lnTo>
                  <a:lnTo>
                    <a:pt x="291" y="552"/>
                  </a:lnTo>
                  <a:cubicBezTo>
                    <a:pt x="270" y="537"/>
                    <a:pt x="289" y="503"/>
                    <a:pt x="314" y="515"/>
                  </a:cubicBezTo>
                  <a:lnTo>
                    <a:pt x="454" y="59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-878740" y="2804987"/>
              <a:ext cx="214055" cy="400169"/>
            </a:xfrm>
            <a:custGeom>
              <a:avLst/>
              <a:gdLst/>
              <a:ahLst/>
              <a:cxnLst/>
              <a:rect l="l" t="t" r="r" b="b"/>
              <a:pathLst>
                <a:path w="1356" h="2535" extrusionOk="0">
                  <a:moveTo>
                    <a:pt x="724" y="48"/>
                  </a:moveTo>
                  <a:lnTo>
                    <a:pt x="1355" y="2535"/>
                  </a:lnTo>
                  <a:lnTo>
                    <a:pt x="1" y="2535"/>
                  </a:lnTo>
                  <a:lnTo>
                    <a:pt x="632" y="48"/>
                  </a:lnTo>
                  <a:cubicBezTo>
                    <a:pt x="645" y="1"/>
                    <a:pt x="711" y="1"/>
                    <a:pt x="724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-823490" y="2927485"/>
              <a:ext cx="91399" cy="277671"/>
            </a:xfrm>
            <a:custGeom>
              <a:avLst/>
              <a:gdLst/>
              <a:ahLst/>
              <a:cxnLst/>
              <a:rect l="l" t="t" r="r" b="b"/>
              <a:pathLst>
                <a:path w="579" h="1759" extrusionOk="0">
                  <a:moveTo>
                    <a:pt x="292" y="48"/>
                  </a:moveTo>
                  <a:cubicBezTo>
                    <a:pt x="292" y="1"/>
                    <a:pt x="363" y="1"/>
                    <a:pt x="363" y="48"/>
                  </a:cubicBezTo>
                  <a:lnTo>
                    <a:pt x="363" y="869"/>
                  </a:lnTo>
                  <a:lnTo>
                    <a:pt x="533" y="771"/>
                  </a:lnTo>
                  <a:cubicBezTo>
                    <a:pt x="557" y="757"/>
                    <a:pt x="579" y="793"/>
                    <a:pt x="554" y="807"/>
                  </a:cubicBezTo>
                  <a:lnTo>
                    <a:pt x="363" y="918"/>
                  </a:lnTo>
                  <a:lnTo>
                    <a:pt x="363" y="1759"/>
                  </a:lnTo>
                  <a:lnTo>
                    <a:pt x="292" y="1759"/>
                  </a:lnTo>
                  <a:lnTo>
                    <a:pt x="292" y="1634"/>
                  </a:lnTo>
                  <a:lnTo>
                    <a:pt x="22" y="1479"/>
                  </a:lnTo>
                  <a:cubicBezTo>
                    <a:pt x="0" y="1464"/>
                    <a:pt x="20" y="1429"/>
                    <a:pt x="45" y="1441"/>
                  </a:cubicBezTo>
                  <a:lnTo>
                    <a:pt x="292" y="1585"/>
                  </a:lnTo>
                  <a:lnTo>
                    <a:pt x="292" y="644"/>
                  </a:lnTo>
                  <a:lnTo>
                    <a:pt x="132" y="551"/>
                  </a:lnTo>
                  <a:cubicBezTo>
                    <a:pt x="104" y="538"/>
                    <a:pt x="127" y="496"/>
                    <a:pt x="152" y="513"/>
                  </a:cubicBezTo>
                  <a:lnTo>
                    <a:pt x="292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-1158307" y="2728583"/>
              <a:ext cx="253046" cy="476572"/>
            </a:xfrm>
            <a:custGeom>
              <a:avLst/>
              <a:gdLst/>
              <a:ahLst/>
              <a:cxnLst/>
              <a:rect l="l" t="t" r="r" b="b"/>
              <a:pathLst>
                <a:path w="1603" h="3019" extrusionOk="0">
                  <a:moveTo>
                    <a:pt x="848" y="47"/>
                  </a:moveTo>
                  <a:lnTo>
                    <a:pt x="1602" y="3019"/>
                  </a:lnTo>
                  <a:lnTo>
                    <a:pt x="1" y="3019"/>
                  </a:lnTo>
                  <a:lnTo>
                    <a:pt x="756" y="47"/>
                  </a:lnTo>
                  <a:cubicBezTo>
                    <a:pt x="769" y="0"/>
                    <a:pt x="836" y="0"/>
                    <a:pt x="848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-1083798" y="2850450"/>
              <a:ext cx="143650" cy="354706"/>
            </a:xfrm>
            <a:custGeom>
              <a:avLst/>
              <a:gdLst/>
              <a:ahLst/>
              <a:cxnLst/>
              <a:rect l="l" t="t" r="r" b="b"/>
              <a:pathLst>
                <a:path w="910" h="2247" extrusionOk="0">
                  <a:moveTo>
                    <a:pt x="294" y="51"/>
                  </a:moveTo>
                  <a:cubicBezTo>
                    <a:pt x="291" y="1"/>
                    <a:pt x="368" y="1"/>
                    <a:pt x="366" y="51"/>
                  </a:cubicBezTo>
                  <a:lnTo>
                    <a:pt x="366" y="871"/>
                  </a:lnTo>
                  <a:lnTo>
                    <a:pt x="534" y="773"/>
                  </a:lnTo>
                  <a:cubicBezTo>
                    <a:pt x="545" y="767"/>
                    <a:pt x="558" y="771"/>
                    <a:pt x="564" y="782"/>
                  </a:cubicBezTo>
                  <a:cubicBezTo>
                    <a:pt x="570" y="792"/>
                    <a:pt x="566" y="805"/>
                    <a:pt x="557" y="811"/>
                  </a:cubicBezTo>
                  <a:lnTo>
                    <a:pt x="366" y="920"/>
                  </a:lnTo>
                  <a:lnTo>
                    <a:pt x="366" y="2094"/>
                  </a:lnTo>
                  <a:lnTo>
                    <a:pt x="866" y="1805"/>
                  </a:lnTo>
                  <a:cubicBezTo>
                    <a:pt x="889" y="1793"/>
                    <a:pt x="909" y="1827"/>
                    <a:pt x="887" y="1842"/>
                  </a:cubicBezTo>
                  <a:lnTo>
                    <a:pt x="366" y="2143"/>
                  </a:lnTo>
                  <a:lnTo>
                    <a:pt x="366" y="2247"/>
                  </a:lnTo>
                  <a:lnTo>
                    <a:pt x="294" y="2247"/>
                  </a:lnTo>
                  <a:lnTo>
                    <a:pt x="294" y="1638"/>
                  </a:lnTo>
                  <a:lnTo>
                    <a:pt x="25" y="1481"/>
                  </a:lnTo>
                  <a:cubicBezTo>
                    <a:pt x="0" y="1467"/>
                    <a:pt x="22" y="1431"/>
                    <a:pt x="46" y="1445"/>
                  </a:cubicBezTo>
                  <a:lnTo>
                    <a:pt x="294" y="1588"/>
                  </a:lnTo>
                  <a:lnTo>
                    <a:pt x="294" y="648"/>
                  </a:lnTo>
                  <a:lnTo>
                    <a:pt x="132" y="555"/>
                  </a:lnTo>
                  <a:cubicBezTo>
                    <a:pt x="107" y="541"/>
                    <a:pt x="129" y="504"/>
                    <a:pt x="153" y="518"/>
                  </a:cubicBezTo>
                  <a:lnTo>
                    <a:pt x="293" y="59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-1371890" y="2881864"/>
              <a:ext cx="175064" cy="323292"/>
            </a:xfrm>
            <a:custGeom>
              <a:avLst/>
              <a:gdLst/>
              <a:ahLst/>
              <a:cxnLst/>
              <a:rect l="l" t="t" r="r" b="b"/>
              <a:pathLst>
                <a:path w="1109" h="2048" extrusionOk="0">
                  <a:moveTo>
                    <a:pt x="600" y="48"/>
                  </a:moveTo>
                  <a:lnTo>
                    <a:pt x="1108" y="2048"/>
                  </a:lnTo>
                  <a:lnTo>
                    <a:pt x="0" y="2048"/>
                  </a:lnTo>
                  <a:lnTo>
                    <a:pt x="508" y="48"/>
                  </a:lnTo>
                  <a:cubicBezTo>
                    <a:pt x="521" y="0"/>
                    <a:pt x="588" y="0"/>
                    <a:pt x="600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-1317744" y="3004204"/>
              <a:ext cx="73088" cy="200953"/>
            </a:xfrm>
            <a:custGeom>
              <a:avLst/>
              <a:gdLst/>
              <a:ahLst/>
              <a:cxnLst/>
              <a:rect l="l" t="t" r="r" b="b"/>
              <a:pathLst>
                <a:path w="463" h="1273" extrusionOk="0">
                  <a:moveTo>
                    <a:pt x="176" y="49"/>
                  </a:moveTo>
                  <a:cubicBezTo>
                    <a:pt x="176" y="0"/>
                    <a:pt x="248" y="0"/>
                    <a:pt x="248" y="49"/>
                  </a:cubicBezTo>
                  <a:lnTo>
                    <a:pt x="248" y="868"/>
                  </a:lnTo>
                  <a:lnTo>
                    <a:pt x="417" y="772"/>
                  </a:lnTo>
                  <a:cubicBezTo>
                    <a:pt x="442" y="757"/>
                    <a:pt x="463" y="794"/>
                    <a:pt x="438" y="808"/>
                  </a:cubicBezTo>
                  <a:lnTo>
                    <a:pt x="248" y="918"/>
                  </a:lnTo>
                  <a:lnTo>
                    <a:pt x="248" y="1273"/>
                  </a:lnTo>
                  <a:lnTo>
                    <a:pt x="176" y="1273"/>
                  </a:lnTo>
                  <a:lnTo>
                    <a:pt x="176" y="645"/>
                  </a:lnTo>
                  <a:lnTo>
                    <a:pt x="15" y="552"/>
                  </a:lnTo>
                  <a:cubicBezTo>
                    <a:pt x="4" y="546"/>
                    <a:pt x="1" y="533"/>
                    <a:pt x="7" y="523"/>
                  </a:cubicBezTo>
                  <a:cubicBezTo>
                    <a:pt x="13" y="512"/>
                    <a:pt x="27" y="508"/>
                    <a:pt x="36" y="515"/>
                  </a:cubicBezTo>
                  <a:lnTo>
                    <a:pt x="176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-1660612" y="2720217"/>
              <a:ext cx="257150" cy="484780"/>
            </a:xfrm>
            <a:custGeom>
              <a:avLst/>
              <a:gdLst/>
              <a:ahLst/>
              <a:cxnLst/>
              <a:rect l="l" t="t" r="r" b="b"/>
              <a:pathLst>
                <a:path w="1629" h="3071" extrusionOk="0">
                  <a:moveTo>
                    <a:pt x="860" y="48"/>
                  </a:moveTo>
                  <a:lnTo>
                    <a:pt x="1628" y="3071"/>
                  </a:lnTo>
                  <a:lnTo>
                    <a:pt x="1" y="3071"/>
                  </a:lnTo>
                  <a:lnTo>
                    <a:pt x="769" y="48"/>
                  </a:lnTo>
                  <a:cubicBezTo>
                    <a:pt x="780" y="0"/>
                    <a:pt x="848" y="0"/>
                    <a:pt x="859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-1584209" y="2842715"/>
              <a:ext cx="143808" cy="362441"/>
            </a:xfrm>
            <a:custGeom>
              <a:avLst/>
              <a:gdLst/>
              <a:ahLst/>
              <a:cxnLst/>
              <a:rect l="l" t="t" r="r" b="b"/>
              <a:pathLst>
                <a:path w="911" h="2296" extrusionOk="0">
                  <a:moveTo>
                    <a:pt x="295" y="49"/>
                  </a:moveTo>
                  <a:cubicBezTo>
                    <a:pt x="295" y="0"/>
                    <a:pt x="367" y="0"/>
                    <a:pt x="367" y="49"/>
                  </a:cubicBezTo>
                  <a:lnTo>
                    <a:pt x="367" y="868"/>
                  </a:lnTo>
                  <a:lnTo>
                    <a:pt x="535" y="771"/>
                  </a:lnTo>
                  <a:cubicBezTo>
                    <a:pt x="560" y="756"/>
                    <a:pt x="581" y="794"/>
                    <a:pt x="556" y="808"/>
                  </a:cubicBezTo>
                  <a:lnTo>
                    <a:pt x="366" y="918"/>
                  </a:lnTo>
                  <a:lnTo>
                    <a:pt x="366" y="2090"/>
                  </a:lnTo>
                  <a:lnTo>
                    <a:pt x="866" y="1802"/>
                  </a:lnTo>
                  <a:cubicBezTo>
                    <a:pt x="890" y="1789"/>
                    <a:pt x="910" y="1824"/>
                    <a:pt x="888" y="1838"/>
                  </a:cubicBezTo>
                  <a:lnTo>
                    <a:pt x="366" y="2139"/>
                  </a:lnTo>
                  <a:lnTo>
                    <a:pt x="366" y="2296"/>
                  </a:lnTo>
                  <a:lnTo>
                    <a:pt x="294" y="2296"/>
                  </a:lnTo>
                  <a:lnTo>
                    <a:pt x="294" y="1634"/>
                  </a:lnTo>
                  <a:lnTo>
                    <a:pt x="25" y="1478"/>
                  </a:lnTo>
                  <a:cubicBezTo>
                    <a:pt x="0" y="1464"/>
                    <a:pt x="23" y="1427"/>
                    <a:pt x="47" y="1441"/>
                  </a:cubicBezTo>
                  <a:lnTo>
                    <a:pt x="294" y="1584"/>
                  </a:lnTo>
                  <a:lnTo>
                    <a:pt x="294" y="645"/>
                  </a:lnTo>
                  <a:lnTo>
                    <a:pt x="133" y="552"/>
                  </a:lnTo>
                  <a:cubicBezTo>
                    <a:pt x="106" y="538"/>
                    <a:pt x="128" y="498"/>
                    <a:pt x="154" y="514"/>
                  </a:cubicBezTo>
                  <a:lnTo>
                    <a:pt x="294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-1916974" y="2827403"/>
              <a:ext cx="202689" cy="377753"/>
            </a:xfrm>
            <a:custGeom>
              <a:avLst/>
              <a:gdLst/>
              <a:ahLst/>
              <a:cxnLst/>
              <a:rect l="l" t="t" r="r" b="b"/>
              <a:pathLst>
                <a:path w="1284" h="2393" extrusionOk="0">
                  <a:moveTo>
                    <a:pt x="689" y="49"/>
                  </a:moveTo>
                  <a:lnTo>
                    <a:pt x="1284" y="2393"/>
                  </a:lnTo>
                  <a:lnTo>
                    <a:pt x="1" y="2393"/>
                  </a:lnTo>
                  <a:lnTo>
                    <a:pt x="597" y="49"/>
                  </a:lnTo>
                  <a:cubicBezTo>
                    <a:pt x="609" y="1"/>
                    <a:pt x="676" y="1"/>
                    <a:pt x="689" y="4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-1867723" y="2950059"/>
              <a:ext cx="90137" cy="255098"/>
            </a:xfrm>
            <a:custGeom>
              <a:avLst/>
              <a:gdLst/>
              <a:ahLst/>
              <a:cxnLst/>
              <a:rect l="l" t="t" r="r" b="b"/>
              <a:pathLst>
                <a:path w="571" h="1616" extrusionOk="0">
                  <a:moveTo>
                    <a:pt x="295" y="48"/>
                  </a:moveTo>
                  <a:cubicBezTo>
                    <a:pt x="295" y="0"/>
                    <a:pt x="366" y="0"/>
                    <a:pt x="366" y="48"/>
                  </a:cubicBezTo>
                  <a:lnTo>
                    <a:pt x="366" y="868"/>
                  </a:lnTo>
                  <a:lnTo>
                    <a:pt x="536" y="770"/>
                  </a:lnTo>
                  <a:cubicBezTo>
                    <a:pt x="546" y="764"/>
                    <a:pt x="559" y="768"/>
                    <a:pt x="565" y="779"/>
                  </a:cubicBezTo>
                  <a:cubicBezTo>
                    <a:pt x="571" y="788"/>
                    <a:pt x="567" y="802"/>
                    <a:pt x="557" y="808"/>
                  </a:cubicBezTo>
                  <a:lnTo>
                    <a:pt x="366" y="917"/>
                  </a:lnTo>
                  <a:lnTo>
                    <a:pt x="366" y="1616"/>
                  </a:lnTo>
                  <a:lnTo>
                    <a:pt x="263" y="1616"/>
                  </a:lnTo>
                  <a:lnTo>
                    <a:pt x="25" y="1478"/>
                  </a:lnTo>
                  <a:cubicBezTo>
                    <a:pt x="1" y="1464"/>
                    <a:pt x="23" y="1428"/>
                    <a:pt x="48" y="1442"/>
                  </a:cubicBezTo>
                  <a:lnTo>
                    <a:pt x="295" y="1584"/>
                  </a:lnTo>
                  <a:lnTo>
                    <a:pt x="295" y="644"/>
                  </a:lnTo>
                  <a:lnTo>
                    <a:pt x="133" y="552"/>
                  </a:lnTo>
                  <a:cubicBezTo>
                    <a:pt x="111" y="536"/>
                    <a:pt x="131" y="503"/>
                    <a:pt x="155" y="514"/>
                  </a:cubicBezTo>
                  <a:lnTo>
                    <a:pt x="295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-1991326" y="2816510"/>
              <a:ext cx="203952" cy="388645"/>
            </a:xfrm>
            <a:custGeom>
              <a:avLst/>
              <a:gdLst/>
              <a:ahLst/>
              <a:cxnLst/>
              <a:rect l="l" t="t" r="r" b="b"/>
              <a:pathLst>
                <a:path w="1292" h="2462" extrusionOk="0">
                  <a:moveTo>
                    <a:pt x="674" y="30"/>
                  </a:moveTo>
                  <a:lnTo>
                    <a:pt x="1290" y="2455"/>
                  </a:lnTo>
                  <a:cubicBezTo>
                    <a:pt x="1290" y="2456"/>
                    <a:pt x="1290" y="2457"/>
                    <a:pt x="1292" y="2458"/>
                  </a:cubicBezTo>
                  <a:lnTo>
                    <a:pt x="1292" y="2462"/>
                  </a:lnTo>
                  <a:lnTo>
                    <a:pt x="2" y="2462"/>
                  </a:lnTo>
                  <a:lnTo>
                    <a:pt x="2" y="2458"/>
                  </a:lnTo>
                  <a:cubicBezTo>
                    <a:pt x="0" y="2457"/>
                    <a:pt x="0" y="2456"/>
                    <a:pt x="2" y="2455"/>
                  </a:cubicBezTo>
                  <a:lnTo>
                    <a:pt x="618" y="30"/>
                  </a:lnTo>
                  <a:cubicBezTo>
                    <a:pt x="625" y="1"/>
                    <a:pt x="666" y="1"/>
                    <a:pt x="673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-1934970" y="2890704"/>
              <a:ext cx="101502" cy="314294"/>
            </a:xfrm>
            <a:custGeom>
              <a:avLst/>
              <a:gdLst/>
              <a:ahLst/>
              <a:cxnLst/>
              <a:rect l="l" t="t" r="r" b="b"/>
              <a:pathLst>
                <a:path w="643" h="1991" extrusionOk="0">
                  <a:moveTo>
                    <a:pt x="268" y="30"/>
                  </a:moveTo>
                  <a:cubicBezTo>
                    <a:pt x="268" y="1"/>
                    <a:pt x="311" y="1"/>
                    <a:pt x="311" y="30"/>
                  </a:cubicBezTo>
                  <a:lnTo>
                    <a:pt x="311" y="527"/>
                  </a:lnTo>
                  <a:lnTo>
                    <a:pt x="415" y="468"/>
                  </a:lnTo>
                  <a:cubicBezTo>
                    <a:pt x="429" y="458"/>
                    <a:pt x="442" y="481"/>
                    <a:pt x="428" y="490"/>
                  </a:cubicBezTo>
                  <a:lnTo>
                    <a:pt x="312" y="556"/>
                  </a:lnTo>
                  <a:lnTo>
                    <a:pt x="312" y="1266"/>
                  </a:lnTo>
                  <a:lnTo>
                    <a:pt x="616" y="1092"/>
                  </a:lnTo>
                  <a:cubicBezTo>
                    <a:pt x="622" y="1087"/>
                    <a:pt x="630" y="1090"/>
                    <a:pt x="632" y="1097"/>
                  </a:cubicBezTo>
                  <a:cubicBezTo>
                    <a:pt x="637" y="1103"/>
                    <a:pt x="635" y="1111"/>
                    <a:pt x="628" y="1115"/>
                  </a:cubicBezTo>
                  <a:lnTo>
                    <a:pt x="312" y="1297"/>
                  </a:lnTo>
                  <a:lnTo>
                    <a:pt x="312" y="1978"/>
                  </a:lnTo>
                  <a:lnTo>
                    <a:pt x="616" y="1802"/>
                  </a:lnTo>
                  <a:cubicBezTo>
                    <a:pt x="630" y="1794"/>
                    <a:pt x="643" y="1817"/>
                    <a:pt x="628" y="1826"/>
                  </a:cubicBezTo>
                  <a:lnTo>
                    <a:pt x="342" y="1991"/>
                  </a:lnTo>
                  <a:lnTo>
                    <a:pt x="268" y="1991"/>
                  </a:lnTo>
                  <a:lnTo>
                    <a:pt x="268" y="1591"/>
                  </a:lnTo>
                  <a:lnTo>
                    <a:pt x="9" y="1440"/>
                  </a:lnTo>
                  <a:cubicBezTo>
                    <a:pt x="2" y="1437"/>
                    <a:pt x="1" y="1428"/>
                    <a:pt x="4" y="1423"/>
                  </a:cubicBezTo>
                  <a:cubicBezTo>
                    <a:pt x="8" y="1417"/>
                    <a:pt x="15" y="1414"/>
                    <a:pt x="22" y="1418"/>
                  </a:cubicBezTo>
                  <a:lnTo>
                    <a:pt x="268" y="1560"/>
                  </a:lnTo>
                  <a:lnTo>
                    <a:pt x="268" y="991"/>
                  </a:lnTo>
                  <a:lnTo>
                    <a:pt x="106" y="897"/>
                  </a:lnTo>
                  <a:cubicBezTo>
                    <a:pt x="90" y="888"/>
                    <a:pt x="103" y="865"/>
                    <a:pt x="117" y="873"/>
                  </a:cubicBezTo>
                  <a:lnTo>
                    <a:pt x="268" y="960"/>
                  </a:lnTo>
                  <a:lnTo>
                    <a:pt x="268" y="391"/>
                  </a:lnTo>
                  <a:lnTo>
                    <a:pt x="170" y="335"/>
                  </a:lnTo>
                  <a:cubicBezTo>
                    <a:pt x="164" y="331"/>
                    <a:pt x="162" y="323"/>
                    <a:pt x="165" y="317"/>
                  </a:cubicBezTo>
                  <a:cubicBezTo>
                    <a:pt x="169" y="311"/>
                    <a:pt x="177" y="309"/>
                    <a:pt x="183" y="313"/>
                  </a:cubicBezTo>
                  <a:lnTo>
                    <a:pt x="268" y="36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-2274208" y="2886915"/>
              <a:ext cx="168276" cy="318241"/>
            </a:xfrm>
            <a:custGeom>
              <a:avLst/>
              <a:gdLst/>
              <a:ahLst/>
              <a:cxnLst/>
              <a:rect l="l" t="t" r="r" b="b"/>
              <a:pathLst>
                <a:path w="1066" h="2016" extrusionOk="0">
                  <a:moveTo>
                    <a:pt x="561" y="28"/>
                  </a:moveTo>
                  <a:lnTo>
                    <a:pt x="1066" y="2016"/>
                  </a:lnTo>
                  <a:lnTo>
                    <a:pt x="0" y="2016"/>
                  </a:lnTo>
                  <a:lnTo>
                    <a:pt x="506" y="28"/>
                  </a:lnTo>
                  <a:cubicBezTo>
                    <a:pt x="513" y="0"/>
                    <a:pt x="553" y="0"/>
                    <a:pt x="561" y="2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-2235848" y="2960951"/>
              <a:ext cx="101345" cy="244206"/>
            </a:xfrm>
            <a:custGeom>
              <a:avLst/>
              <a:gdLst/>
              <a:ahLst/>
              <a:cxnLst/>
              <a:rect l="l" t="t" r="r" b="b"/>
              <a:pathLst>
                <a:path w="642" h="1547" extrusionOk="0">
                  <a:moveTo>
                    <a:pt x="269" y="30"/>
                  </a:moveTo>
                  <a:cubicBezTo>
                    <a:pt x="269" y="0"/>
                    <a:pt x="312" y="0"/>
                    <a:pt x="312" y="30"/>
                  </a:cubicBezTo>
                  <a:lnTo>
                    <a:pt x="312" y="526"/>
                  </a:lnTo>
                  <a:lnTo>
                    <a:pt x="416" y="467"/>
                  </a:lnTo>
                  <a:cubicBezTo>
                    <a:pt x="422" y="464"/>
                    <a:pt x="429" y="466"/>
                    <a:pt x="433" y="472"/>
                  </a:cubicBezTo>
                  <a:cubicBezTo>
                    <a:pt x="436" y="479"/>
                    <a:pt x="435" y="486"/>
                    <a:pt x="428" y="491"/>
                  </a:cubicBezTo>
                  <a:lnTo>
                    <a:pt x="314" y="557"/>
                  </a:lnTo>
                  <a:lnTo>
                    <a:pt x="314" y="1267"/>
                  </a:lnTo>
                  <a:lnTo>
                    <a:pt x="616" y="1092"/>
                  </a:lnTo>
                  <a:cubicBezTo>
                    <a:pt x="630" y="1086"/>
                    <a:pt x="642" y="1106"/>
                    <a:pt x="629" y="1115"/>
                  </a:cubicBezTo>
                  <a:lnTo>
                    <a:pt x="314" y="1297"/>
                  </a:lnTo>
                  <a:lnTo>
                    <a:pt x="314" y="1547"/>
                  </a:lnTo>
                  <a:lnTo>
                    <a:pt x="269" y="1547"/>
                  </a:lnTo>
                  <a:lnTo>
                    <a:pt x="269" y="991"/>
                  </a:lnTo>
                  <a:lnTo>
                    <a:pt x="105" y="896"/>
                  </a:lnTo>
                  <a:cubicBezTo>
                    <a:pt x="91" y="888"/>
                    <a:pt x="104" y="866"/>
                    <a:pt x="118" y="874"/>
                  </a:cubicBezTo>
                  <a:lnTo>
                    <a:pt x="269" y="961"/>
                  </a:lnTo>
                  <a:lnTo>
                    <a:pt x="269" y="391"/>
                  </a:lnTo>
                  <a:lnTo>
                    <a:pt x="171" y="334"/>
                  </a:lnTo>
                  <a:cubicBezTo>
                    <a:pt x="165" y="331"/>
                    <a:pt x="163" y="323"/>
                    <a:pt x="167" y="317"/>
                  </a:cubicBezTo>
                  <a:cubicBezTo>
                    <a:pt x="170" y="311"/>
                    <a:pt x="178" y="309"/>
                    <a:pt x="184" y="312"/>
                  </a:cubicBezTo>
                  <a:lnTo>
                    <a:pt x="269" y="361"/>
                  </a:lnTo>
                  <a:lnTo>
                    <a:pt x="269" y="30"/>
                  </a:lnTo>
                  <a:close/>
                  <a:moveTo>
                    <a:pt x="192" y="1547"/>
                  </a:moveTo>
                  <a:lnTo>
                    <a:pt x="244" y="1547"/>
                  </a:lnTo>
                  <a:lnTo>
                    <a:pt x="22" y="1417"/>
                  </a:lnTo>
                  <a:cubicBezTo>
                    <a:pt x="16" y="1414"/>
                    <a:pt x="8" y="1416"/>
                    <a:pt x="4" y="1422"/>
                  </a:cubicBezTo>
                  <a:cubicBezTo>
                    <a:pt x="1" y="1429"/>
                    <a:pt x="3" y="1436"/>
                    <a:pt x="9" y="14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-2508154" y="2987629"/>
              <a:ext cx="116972" cy="217528"/>
            </a:xfrm>
            <a:custGeom>
              <a:avLst/>
              <a:gdLst/>
              <a:ahLst/>
              <a:cxnLst/>
              <a:rect l="l" t="t" r="r" b="b"/>
              <a:pathLst>
                <a:path w="741" h="1378" extrusionOk="0">
                  <a:moveTo>
                    <a:pt x="398" y="30"/>
                  </a:moveTo>
                  <a:lnTo>
                    <a:pt x="740" y="1378"/>
                  </a:lnTo>
                  <a:lnTo>
                    <a:pt x="1" y="1378"/>
                  </a:lnTo>
                  <a:lnTo>
                    <a:pt x="343" y="30"/>
                  </a:lnTo>
                  <a:cubicBezTo>
                    <a:pt x="350" y="1"/>
                    <a:pt x="391" y="1"/>
                    <a:pt x="398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-2480213" y="3061980"/>
              <a:ext cx="54619" cy="143177"/>
            </a:xfrm>
            <a:custGeom>
              <a:avLst/>
              <a:gdLst/>
              <a:ahLst/>
              <a:cxnLst/>
              <a:rect l="l" t="t" r="r" b="b"/>
              <a:pathLst>
                <a:path w="346" h="907" extrusionOk="0">
                  <a:moveTo>
                    <a:pt x="172" y="30"/>
                  </a:moveTo>
                  <a:cubicBezTo>
                    <a:pt x="172" y="0"/>
                    <a:pt x="215" y="0"/>
                    <a:pt x="215" y="30"/>
                  </a:cubicBezTo>
                  <a:lnTo>
                    <a:pt x="215" y="526"/>
                  </a:lnTo>
                  <a:lnTo>
                    <a:pt x="318" y="467"/>
                  </a:lnTo>
                  <a:cubicBezTo>
                    <a:pt x="333" y="458"/>
                    <a:pt x="346" y="481"/>
                    <a:pt x="330" y="489"/>
                  </a:cubicBezTo>
                  <a:lnTo>
                    <a:pt x="215" y="556"/>
                  </a:lnTo>
                  <a:lnTo>
                    <a:pt x="215" y="907"/>
                  </a:lnTo>
                  <a:lnTo>
                    <a:pt x="172" y="907"/>
                  </a:lnTo>
                  <a:lnTo>
                    <a:pt x="172" y="391"/>
                  </a:lnTo>
                  <a:lnTo>
                    <a:pt x="74" y="334"/>
                  </a:lnTo>
                  <a:cubicBezTo>
                    <a:pt x="68" y="331"/>
                    <a:pt x="66" y="322"/>
                    <a:pt x="69" y="316"/>
                  </a:cubicBezTo>
                  <a:cubicBezTo>
                    <a:pt x="73" y="311"/>
                    <a:pt x="81" y="308"/>
                    <a:pt x="87" y="312"/>
                  </a:cubicBezTo>
                  <a:lnTo>
                    <a:pt x="172" y="360"/>
                  </a:lnTo>
                  <a:close/>
                  <a:moveTo>
                    <a:pt x="28" y="907"/>
                  </a:moveTo>
                  <a:lnTo>
                    <a:pt x="81" y="907"/>
                  </a:lnTo>
                  <a:lnTo>
                    <a:pt x="22" y="873"/>
                  </a:lnTo>
                  <a:cubicBezTo>
                    <a:pt x="15" y="869"/>
                    <a:pt x="8" y="871"/>
                    <a:pt x="5" y="877"/>
                  </a:cubicBezTo>
                  <a:cubicBezTo>
                    <a:pt x="0" y="884"/>
                    <a:pt x="2" y="891"/>
                    <a:pt x="9" y="89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-2366713" y="2931589"/>
              <a:ext cx="145702" cy="273567"/>
            </a:xfrm>
            <a:custGeom>
              <a:avLst/>
              <a:gdLst/>
              <a:ahLst/>
              <a:cxnLst/>
              <a:rect l="l" t="t" r="r" b="b"/>
              <a:pathLst>
                <a:path w="923" h="1733" extrusionOk="0">
                  <a:moveTo>
                    <a:pt x="489" y="29"/>
                  </a:moveTo>
                  <a:lnTo>
                    <a:pt x="923" y="1733"/>
                  </a:lnTo>
                  <a:lnTo>
                    <a:pt x="1" y="1733"/>
                  </a:lnTo>
                  <a:lnTo>
                    <a:pt x="433" y="29"/>
                  </a:lnTo>
                  <a:cubicBezTo>
                    <a:pt x="442" y="1"/>
                    <a:pt x="482" y="1"/>
                    <a:pt x="489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-2324407" y="3006730"/>
              <a:ext cx="86348" cy="198427"/>
            </a:xfrm>
            <a:custGeom>
              <a:avLst/>
              <a:gdLst/>
              <a:ahLst/>
              <a:cxnLst/>
              <a:rect l="l" t="t" r="r" b="b"/>
              <a:pathLst>
                <a:path w="547" h="1257" extrusionOk="0">
                  <a:moveTo>
                    <a:pt x="172" y="23"/>
                  </a:moveTo>
                  <a:cubicBezTo>
                    <a:pt x="171" y="11"/>
                    <a:pt x="182" y="1"/>
                    <a:pt x="194" y="2"/>
                  </a:cubicBezTo>
                  <a:cubicBezTo>
                    <a:pt x="205" y="2"/>
                    <a:pt x="215" y="11"/>
                    <a:pt x="215" y="23"/>
                  </a:cubicBezTo>
                  <a:lnTo>
                    <a:pt x="215" y="519"/>
                  </a:lnTo>
                  <a:lnTo>
                    <a:pt x="318" y="461"/>
                  </a:lnTo>
                  <a:cubicBezTo>
                    <a:pt x="324" y="457"/>
                    <a:pt x="332" y="459"/>
                    <a:pt x="336" y="467"/>
                  </a:cubicBezTo>
                  <a:cubicBezTo>
                    <a:pt x="339" y="472"/>
                    <a:pt x="337" y="479"/>
                    <a:pt x="331" y="484"/>
                  </a:cubicBezTo>
                  <a:lnTo>
                    <a:pt x="216" y="550"/>
                  </a:lnTo>
                  <a:lnTo>
                    <a:pt x="216" y="1257"/>
                  </a:lnTo>
                  <a:lnTo>
                    <a:pt x="172" y="1257"/>
                  </a:lnTo>
                  <a:lnTo>
                    <a:pt x="172" y="984"/>
                  </a:lnTo>
                  <a:lnTo>
                    <a:pt x="9" y="890"/>
                  </a:lnTo>
                  <a:cubicBezTo>
                    <a:pt x="3" y="886"/>
                    <a:pt x="1" y="878"/>
                    <a:pt x="4" y="872"/>
                  </a:cubicBezTo>
                  <a:cubicBezTo>
                    <a:pt x="8" y="866"/>
                    <a:pt x="16" y="864"/>
                    <a:pt x="22" y="868"/>
                  </a:cubicBezTo>
                  <a:lnTo>
                    <a:pt x="172" y="955"/>
                  </a:lnTo>
                  <a:lnTo>
                    <a:pt x="172" y="384"/>
                  </a:lnTo>
                  <a:lnTo>
                    <a:pt x="75" y="329"/>
                  </a:lnTo>
                  <a:cubicBezTo>
                    <a:pt x="69" y="325"/>
                    <a:pt x="67" y="317"/>
                    <a:pt x="70" y="311"/>
                  </a:cubicBezTo>
                  <a:cubicBezTo>
                    <a:pt x="74" y="304"/>
                    <a:pt x="82" y="302"/>
                    <a:pt x="88" y="305"/>
                  </a:cubicBezTo>
                  <a:lnTo>
                    <a:pt x="172" y="355"/>
                  </a:lnTo>
                  <a:lnTo>
                    <a:pt x="172" y="23"/>
                  </a:lnTo>
                  <a:close/>
                  <a:moveTo>
                    <a:pt x="222" y="1257"/>
                  </a:moveTo>
                  <a:lnTo>
                    <a:pt x="274" y="1257"/>
                  </a:lnTo>
                  <a:lnTo>
                    <a:pt x="531" y="1107"/>
                  </a:lnTo>
                  <a:cubicBezTo>
                    <a:pt x="546" y="1099"/>
                    <a:pt x="534" y="1077"/>
                    <a:pt x="518" y="108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-2128031" y="2860395"/>
              <a:ext cx="183588" cy="344761"/>
            </a:xfrm>
            <a:custGeom>
              <a:avLst/>
              <a:gdLst/>
              <a:ahLst/>
              <a:cxnLst/>
              <a:rect l="l" t="t" r="r" b="b"/>
              <a:pathLst>
                <a:path w="1163" h="2184" extrusionOk="0">
                  <a:moveTo>
                    <a:pt x="617" y="37"/>
                  </a:moveTo>
                  <a:lnTo>
                    <a:pt x="1163" y="2184"/>
                  </a:lnTo>
                  <a:lnTo>
                    <a:pt x="1" y="2184"/>
                  </a:lnTo>
                  <a:lnTo>
                    <a:pt x="547" y="37"/>
                  </a:lnTo>
                  <a:cubicBezTo>
                    <a:pt x="556" y="0"/>
                    <a:pt x="608" y="0"/>
                    <a:pt x="617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-2076411" y="2954321"/>
              <a:ext cx="109395" cy="250836"/>
            </a:xfrm>
            <a:custGeom>
              <a:avLst/>
              <a:gdLst/>
              <a:ahLst/>
              <a:cxnLst/>
              <a:rect l="l" t="t" r="r" b="b"/>
              <a:pathLst>
                <a:path w="693" h="1589" extrusionOk="0">
                  <a:moveTo>
                    <a:pt x="228" y="37"/>
                  </a:moveTo>
                  <a:cubicBezTo>
                    <a:pt x="228" y="0"/>
                    <a:pt x="282" y="0"/>
                    <a:pt x="282" y="37"/>
                  </a:cubicBezTo>
                  <a:lnTo>
                    <a:pt x="282" y="667"/>
                  </a:lnTo>
                  <a:lnTo>
                    <a:pt x="412" y="592"/>
                  </a:lnTo>
                  <a:cubicBezTo>
                    <a:pt x="430" y="583"/>
                    <a:pt x="445" y="609"/>
                    <a:pt x="428" y="621"/>
                  </a:cubicBezTo>
                  <a:lnTo>
                    <a:pt x="282" y="704"/>
                  </a:lnTo>
                  <a:lnTo>
                    <a:pt x="282" y="1589"/>
                  </a:lnTo>
                  <a:lnTo>
                    <a:pt x="228" y="1589"/>
                  </a:lnTo>
                  <a:lnTo>
                    <a:pt x="228" y="1255"/>
                  </a:lnTo>
                  <a:lnTo>
                    <a:pt x="22" y="1135"/>
                  </a:lnTo>
                  <a:cubicBezTo>
                    <a:pt x="1" y="1125"/>
                    <a:pt x="18" y="1094"/>
                    <a:pt x="38" y="1107"/>
                  </a:cubicBezTo>
                  <a:lnTo>
                    <a:pt x="228" y="1216"/>
                  </a:lnTo>
                  <a:lnTo>
                    <a:pt x="228" y="495"/>
                  </a:lnTo>
                  <a:lnTo>
                    <a:pt x="104" y="423"/>
                  </a:lnTo>
                  <a:cubicBezTo>
                    <a:pt x="85" y="413"/>
                    <a:pt x="102" y="385"/>
                    <a:pt x="121" y="395"/>
                  </a:cubicBezTo>
                  <a:lnTo>
                    <a:pt x="228" y="458"/>
                  </a:lnTo>
                  <a:lnTo>
                    <a:pt x="228" y="38"/>
                  </a:lnTo>
                  <a:close/>
                  <a:moveTo>
                    <a:pt x="309" y="1589"/>
                  </a:moveTo>
                  <a:lnTo>
                    <a:pt x="375" y="1589"/>
                  </a:lnTo>
                  <a:lnTo>
                    <a:pt x="682" y="1411"/>
                  </a:lnTo>
                  <a:cubicBezTo>
                    <a:pt x="690" y="1406"/>
                    <a:pt x="692" y="1396"/>
                    <a:pt x="688" y="1389"/>
                  </a:cubicBezTo>
                  <a:cubicBezTo>
                    <a:pt x="683" y="1381"/>
                    <a:pt x="673" y="1377"/>
                    <a:pt x="665" y="138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-1041650" y="2616030"/>
              <a:ext cx="276882" cy="589124"/>
            </a:xfrm>
            <a:custGeom>
              <a:avLst/>
              <a:gdLst/>
              <a:ahLst/>
              <a:cxnLst/>
              <a:rect l="l" t="t" r="r" b="b"/>
              <a:pathLst>
                <a:path w="1754" h="3732" extrusionOk="0">
                  <a:moveTo>
                    <a:pt x="915" y="39"/>
                  </a:moveTo>
                  <a:lnTo>
                    <a:pt x="1745" y="3308"/>
                  </a:lnTo>
                  <a:cubicBezTo>
                    <a:pt x="1745" y="3310"/>
                    <a:pt x="1747" y="3312"/>
                    <a:pt x="1747" y="3313"/>
                  </a:cubicBezTo>
                  <a:cubicBezTo>
                    <a:pt x="1754" y="3395"/>
                    <a:pt x="1744" y="3478"/>
                    <a:pt x="1717" y="3555"/>
                  </a:cubicBezTo>
                  <a:cubicBezTo>
                    <a:pt x="1694" y="3626"/>
                    <a:pt x="1649" y="3688"/>
                    <a:pt x="1589" y="3732"/>
                  </a:cubicBezTo>
                  <a:lnTo>
                    <a:pt x="166" y="3732"/>
                  </a:lnTo>
                  <a:cubicBezTo>
                    <a:pt x="106" y="3688"/>
                    <a:pt x="61" y="3626"/>
                    <a:pt x="38" y="3555"/>
                  </a:cubicBezTo>
                  <a:cubicBezTo>
                    <a:pt x="11" y="3478"/>
                    <a:pt x="0" y="3395"/>
                    <a:pt x="9" y="3313"/>
                  </a:cubicBezTo>
                  <a:cubicBezTo>
                    <a:pt x="9" y="3312"/>
                    <a:pt x="9" y="3310"/>
                    <a:pt x="9" y="3308"/>
                  </a:cubicBezTo>
                  <a:lnTo>
                    <a:pt x="840" y="39"/>
                  </a:lnTo>
                  <a:cubicBezTo>
                    <a:pt x="849" y="1"/>
                    <a:pt x="905" y="1"/>
                    <a:pt x="914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-966667" y="2716113"/>
              <a:ext cx="138599" cy="489043"/>
            </a:xfrm>
            <a:custGeom>
              <a:avLst/>
              <a:gdLst/>
              <a:ahLst/>
              <a:cxnLst/>
              <a:rect l="l" t="t" r="r" b="b"/>
              <a:pathLst>
                <a:path w="878" h="3098" extrusionOk="0">
                  <a:moveTo>
                    <a:pt x="373" y="39"/>
                  </a:moveTo>
                  <a:cubicBezTo>
                    <a:pt x="373" y="0"/>
                    <a:pt x="432" y="0"/>
                    <a:pt x="432" y="39"/>
                  </a:cubicBezTo>
                  <a:lnTo>
                    <a:pt x="432" y="708"/>
                  </a:lnTo>
                  <a:lnTo>
                    <a:pt x="570" y="630"/>
                  </a:lnTo>
                  <a:cubicBezTo>
                    <a:pt x="590" y="618"/>
                    <a:pt x="607" y="647"/>
                    <a:pt x="587" y="659"/>
                  </a:cubicBezTo>
                  <a:lnTo>
                    <a:pt x="432" y="749"/>
                  </a:lnTo>
                  <a:lnTo>
                    <a:pt x="432" y="1707"/>
                  </a:lnTo>
                  <a:lnTo>
                    <a:pt x="840" y="1471"/>
                  </a:lnTo>
                  <a:cubicBezTo>
                    <a:pt x="860" y="1461"/>
                    <a:pt x="878" y="1490"/>
                    <a:pt x="858" y="1502"/>
                  </a:cubicBezTo>
                  <a:lnTo>
                    <a:pt x="432" y="1748"/>
                  </a:lnTo>
                  <a:lnTo>
                    <a:pt x="432" y="2666"/>
                  </a:lnTo>
                  <a:lnTo>
                    <a:pt x="840" y="2431"/>
                  </a:lnTo>
                  <a:cubicBezTo>
                    <a:pt x="860" y="2419"/>
                    <a:pt x="876" y="2449"/>
                    <a:pt x="858" y="2460"/>
                  </a:cubicBezTo>
                  <a:lnTo>
                    <a:pt x="431" y="2707"/>
                  </a:lnTo>
                  <a:lnTo>
                    <a:pt x="431" y="3098"/>
                  </a:lnTo>
                  <a:lnTo>
                    <a:pt x="372" y="3098"/>
                  </a:lnTo>
                  <a:lnTo>
                    <a:pt x="372" y="2951"/>
                  </a:lnTo>
                  <a:lnTo>
                    <a:pt x="23" y="2750"/>
                  </a:lnTo>
                  <a:cubicBezTo>
                    <a:pt x="15" y="2745"/>
                    <a:pt x="12" y="2734"/>
                    <a:pt x="17" y="2725"/>
                  </a:cubicBezTo>
                  <a:cubicBezTo>
                    <a:pt x="22" y="2717"/>
                    <a:pt x="32" y="2714"/>
                    <a:pt x="40" y="2719"/>
                  </a:cubicBezTo>
                  <a:lnTo>
                    <a:pt x="372" y="2911"/>
                  </a:lnTo>
                  <a:lnTo>
                    <a:pt x="372" y="2142"/>
                  </a:lnTo>
                  <a:lnTo>
                    <a:pt x="24" y="1941"/>
                  </a:lnTo>
                  <a:cubicBezTo>
                    <a:pt x="0" y="1930"/>
                    <a:pt x="20" y="1896"/>
                    <a:pt x="40" y="1910"/>
                  </a:cubicBezTo>
                  <a:lnTo>
                    <a:pt x="373" y="2102"/>
                  </a:lnTo>
                  <a:lnTo>
                    <a:pt x="373" y="1334"/>
                  </a:lnTo>
                  <a:lnTo>
                    <a:pt x="152" y="1207"/>
                  </a:lnTo>
                  <a:cubicBezTo>
                    <a:pt x="132" y="1195"/>
                    <a:pt x="150" y="1165"/>
                    <a:pt x="170" y="1176"/>
                  </a:cubicBezTo>
                  <a:lnTo>
                    <a:pt x="372" y="1294"/>
                  </a:lnTo>
                  <a:lnTo>
                    <a:pt x="372" y="526"/>
                  </a:lnTo>
                  <a:lnTo>
                    <a:pt x="241" y="450"/>
                  </a:lnTo>
                  <a:cubicBezTo>
                    <a:pt x="220" y="439"/>
                    <a:pt x="238" y="408"/>
                    <a:pt x="258" y="420"/>
                  </a:cubicBezTo>
                  <a:lnTo>
                    <a:pt x="372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-949303" y="2972475"/>
              <a:ext cx="124707" cy="232682"/>
            </a:xfrm>
            <a:custGeom>
              <a:avLst/>
              <a:gdLst/>
              <a:ahLst/>
              <a:cxnLst/>
              <a:rect l="l" t="t" r="r" b="b"/>
              <a:pathLst>
                <a:path w="790" h="1474" extrusionOk="0">
                  <a:moveTo>
                    <a:pt x="423" y="29"/>
                  </a:moveTo>
                  <a:lnTo>
                    <a:pt x="790" y="1474"/>
                  </a:lnTo>
                  <a:lnTo>
                    <a:pt x="1" y="1474"/>
                  </a:lnTo>
                  <a:lnTo>
                    <a:pt x="368" y="29"/>
                  </a:lnTo>
                  <a:cubicBezTo>
                    <a:pt x="375" y="0"/>
                    <a:pt x="416" y="0"/>
                    <a:pt x="423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-918362" y="3046826"/>
              <a:ext cx="56039" cy="158331"/>
            </a:xfrm>
            <a:custGeom>
              <a:avLst/>
              <a:gdLst/>
              <a:ahLst/>
              <a:cxnLst/>
              <a:rect l="l" t="t" r="r" b="b"/>
              <a:pathLst>
                <a:path w="355" h="1003" extrusionOk="0">
                  <a:moveTo>
                    <a:pt x="178" y="30"/>
                  </a:moveTo>
                  <a:cubicBezTo>
                    <a:pt x="177" y="1"/>
                    <a:pt x="221" y="1"/>
                    <a:pt x="221" y="30"/>
                  </a:cubicBezTo>
                  <a:lnTo>
                    <a:pt x="221" y="530"/>
                  </a:lnTo>
                  <a:lnTo>
                    <a:pt x="325" y="471"/>
                  </a:lnTo>
                  <a:cubicBezTo>
                    <a:pt x="340" y="461"/>
                    <a:pt x="354" y="487"/>
                    <a:pt x="338" y="495"/>
                  </a:cubicBezTo>
                  <a:lnTo>
                    <a:pt x="221" y="562"/>
                  </a:lnTo>
                  <a:lnTo>
                    <a:pt x="221" y="1003"/>
                  </a:lnTo>
                  <a:lnTo>
                    <a:pt x="178" y="1003"/>
                  </a:lnTo>
                  <a:lnTo>
                    <a:pt x="178" y="998"/>
                  </a:lnTo>
                  <a:lnTo>
                    <a:pt x="13" y="903"/>
                  </a:lnTo>
                  <a:cubicBezTo>
                    <a:pt x="0" y="895"/>
                    <a:pt x="12" y="873"/>
                    <a:pt x="26" y="880"/>
                  </a:cubicBezTo>
                  <a:lnTo>
                    <a:pt x="178" y="967"/>
                  </a:lnTo>
                  <a:lnTo>
                    <a:pt x="178" y="395"/>
                  </a:lnTo>
                  <a:lnTo>
                    <a:pt x="79" y="337"/>
                  </a:lnTo>
                  <a:cubicBezTo>
                    <a:pt x="73" y="334"/>
                    <a:pt x="71" y="327"/>
                    <a:pt x="74" y="320"/>
                  </a:cubicBezTo>
                  <a:cubicBezTo>
                    <a:pt x="78" y="314"/>
                    <a:pt x="86" y="311"/>
                    <a:pt x="92" y="315"/>
                  </a:cubicBezTo>
                  <a:lnTo>
                    <a:pt x="178" y="3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-2470426" y="2946270"/>
              <a:ext cx="137652" cy="258886"/>
            </a:xfrm>
            <a:custGeom>
              <a:avLst/>
              <a:gdLst/>
              <a:ahLst/>
              <a:cxnLst/>
              <a:rect l="l" t="t" r="r" b="b"/>
              <a:pathLst>
                <a:path w="872" h="1640" extrusionOk="0">
                  <a:moveTo>
                    <a:pt x="465" y="41"/>
                  </a:moveTo>
                  <a:lnTo>
                    <a:pt x="872" y="1640"/>
                  </a:lnTo>
                  <a:lnTo>
                    <a:pt x="0" y="1640"/>
                  </a:lnTo>
                  <a:lnTo>
                    <a:pt x="406" y="41"/>
                  </a:lnTo>
                  <a:cubicBezTo>
                    <a:pt x="406" y="1"/>
                    <a:pt x="465" y="1"/>
                    <a:pt x="46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-2434750" y="3026304"/>
              <a:ext cx="57302" cy="178853"/>
            </a:xfrm>
            <a:custGeom>
              <a:avLst/>
              <a:gdLst/>
              <a:ahLst/>
              <a:cxnLst/>
              <a:rect l="l" t="t" r="r" b="b"/>
              <a:pathLst>
                <a:path w="363" h="1133" extrusionOk="0">
                  <a:moveTo>
                    <a:pt x="187" y="29"/>
                  </a:moveTo>
                  <a:cubicBezTo>
                    <a:pt x="189" y="0"/>
                    <a:pt x="231" y="0"/>
                    <a:pt x="233" y="29"/>
                  </a:cubicBezTo>
                  <a:lnTo>
                    <a:pt x="233" y="552"/>
                  </a:lnTo>
                  <a:lnTo>
                    <a:pt x="340" y="490"/>
                  </a:lnTo>
                  <a:cubicBezTo>
                    <a:pt x="347" y="486"/>
                    <a:pt x="355" y="488"/>
                    <a:pt x="359" y="495"/>
                  </a:cubicBezTo>
                  <a:cubicBezTo>
                    <a:pt x="362" y="501"/>
                    <a:pt x="360" y="510"/>
                    <a:pt x="354" y="514"/>
                  </a:cubicBezTo>
                  <a:lnTo>
                    <a:pt x="233" y="584"/>
                  </a:lnTo>
                  <a:lnTo>
                    <a:pt x="233" y="1133"/>
                  </a:lnTo>
                  <a:lnTo>
                    <a:pt x="187" y="1133"/>
                  </a:lnTo>
                  <a:lnTo>
                    <a:pt x="187" y="1041"/>
                  </a:lnTo>
                  <a:lnTo>
                    <a:pt x="15" y="942"/>
                  </a:lnTo>
                  <a:cubicBezTo>
                    <a:pt x="0" y="933"/>
                    <a:pt x="13" y="909"/>
                    <a:pt x="28" y="919"/>
                  </a:cubicBezTo>
                  <a:lnTo>
                    <a:pt x="187" y="1009"/>
                  </a:lnTo>
                  <a:lnTo>
                    <a:pt x="187" y="410"/>
                  </a:lnTo>
                  <a:lnTo>
                    <a:pt x="84" y="351"/>
                  </a:lnTo>
                  <a:cubicBezTo>
                    <a:pt x="78" y="347"/>
                    <a:pt x="75" y="339"/>
                    <a:pt x="79" y="332"/>
                  </a:cubicBezTo>
                  <a:cubicBezTo>
                    <a:pt x="82" y="326"/>
                    <a:pt x="91" y="324"/>
                    <a:pt x="98" y="327"/>
                  </a:cubicBezTo>
                  <a:lnTo>
                    <a:pt x="187" y="3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-2555669" y="3030882"/>
              <a:ext cx="94715" cy="174275"/>
            </a:xfrm>
            <a:custGeom>
              <a:avLst/>
              <a:gdLst/>
              <a:ahLst/>
              <a:cxnLst/>
              <a:rect l="l" t="t" r="r" b="b"/>
              <a:pathLst>
                <a:path w="600" h="1104" extrusionOk="0">
                  <a:moveTo>
                    <a:pt x="329" y="40"/>
                  </a:moveTo>
                  <a:lnTo>
                    <a:pt x="599" y="1104"/>
                  </a:lnTo>
                  <a:lnTo>
                    <a:pt x="1" y="1104"/>
                  </a:lnTo>
                  <a:lnTo>
                    <a:pt x="271" y="40"/>
                  </a:lnTo>
                  <a:cubicBezTo>
                    <a:pt x="271" y="1"/>
                    <a:pt x="330" y="1"/>
                    <a:pt x="330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-2530728" y="3110601"/>
              <a:ext cx="48147" cy="94557"/>
            </a:xfrm>
            <a:custGeom>
              <a:avLst/>
              <a:gdLst/>
              <a:ahLst/>
              <a:cxnLst/>
              <a:rect l="l" t="t" r="r" b="b"/>
              <a:pathLst>
                <a:path w="305" h="599" extrusionOk="0">
                  <a:moveTo>
                    <a:pt x="119" y="31"/>
                  </a:moveTo>
                  <a:cubicBezTo>
                    <a:pt x="119" y="0"/>
                    <a:pt x="165" y="0"/>
                    <a:pt x="165" y="31"/>
                  </a:cubicBezTo>
                  <a:lnTo>
                    <a:pt x="165" y="554"/>
                  </a:lnTo>
                  <a:lnTo>
                    <a:pt x="273" y="492"/>
                  </a:lnTo>
                  <a:cubicBezTo>
                    <a:pt x="288" y="480"/>
                    <a:pt x="305" y="507"/>
                    <a:pt x="286" y="515"/>
                  </a:cubicBezTo>
                  <a:lnTo>
                    <a:pt x="165" y="586"/>
                  </a:lnTo>
                  <a:lnTo>
                    <a:pt x="165" y="599"/>
                  </a:lnTo>
                  <a:lnTo>
                    <a:pt x="119" y="599"/>
                  </a:lnTo>
                  <a:lnTo>
                    <a:pt x="119" y="412"/>
                  </a:lnTo>
                  <a:lnTo>
                    <a:pt x="15" y="353"/>
                  </a:lnTo>
                  <a:cubicBezTo>
                    <a:pt x="0" y="344"/>
                    <a:pt x="13" y="320"/>
                    <a:pt x="30" y="329"/>
                  </a:cubicBezTo>
                  <a:lnTo>
                    <a:pt x="119" y="3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-1774902" y="2784150"/>
              <a:ext cx="224000" cy="421006"/>
            </a:xfrm>
            <a:custGeom>
              <a:avLst/>
              <a:gdLst/>
              <a:ahLst/>
              <a:cxnLst/>
              <a:rect l="l" t="t" r="r" b="b"/>
              <a:pathLst>
                <a:path w="1419" h="2667" extrusionOk="0">
                  <a:moveTo>
                    <a:pt x="753" y="44"/>
                  </a:moveTo>
                  <a:lnTo>
                    <a:pt x="1419" y="2667"/>
                  </a:lnTo>
                  <a:lnTo>
                    <a:pt x="1" y="2667"/>
                  </a:lnTo>
                  <a:lnTo>
                    <a:pt x="667" y="44"/>
                  </a:lnTo>
                  <a:cubicBezTo>
                    <a:pt x="679" y="1"/>
                    <a:pt x="740" y="1"/>
                    <a:pt x="752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-788445" y="2748158"/>
              <a:ext cx="240733" cy="456997"/>
            </a:xfrm>
            <a:custGeom>
              <a:avLst/>
              <a:gdLst/>
              <a:ahLst/>
              <a:cxnLst/>
              <a:rect l="l" t="t" r="r" b="b"/>
              <a:pathLst>
                <a:path w="1525" h="2895" extrusionOk="0">
                  <a:moveTo>
                    <a:pt x="798" y="37"/>
                  </a:moveTo>
                  <a:lnTo>
                    <a:pt x="1524" y="2895"/>
                  </a:lnTo>
                  <a:lnTo>
                    <a:pt x="0" y="2895"/>
                  </a:lnTo>
                  <a:lnTo>
                    <a:pt x="726" y="37"/>
                  </a:lnTo>
                  <a:cubicBezTo>
                    <a:pt x="735" y="1"/>
                    <a:pt x="788" y="1"/>
                    <a:pt x="798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-727196" y="2844294"/>
              <a:ext cx="131022" cy="360862"/>
            </a:xfrm>
            <a:custGeom>
              <a:avLst/>
              <a:gdLst/>
              <a:ahLst/>
              <a:cxnLst/>
              <a:rect l="l" t="t" r="r" b="b"/>
              <a:pathLst>
                <a:path w="830" h="2286" extrusionOk="0">
                  <a:moveTo>
                    <a:pt x="346" y="35"/>
                  </a:moveTo>
                  <a:cubicBezTo>
                    <a:pt x="348" y="1"/>
                    <a:pt x="400" y="1"/>
                    <a:pt x="402" y="35"/>
                  </a:cubicBezTo>
                  <a:lnTo>
                    <a:pt x="402" y="677"/>
                  </a:lnTo>
                  <a:lnTo>
                    <a:pt x="534" y="601"/>
                  </a:lnTo>
                  <a:cubicBezTo>
                    <a:pt x="554" y="590"/>
                    <a:pt x="571" y="619"/>
                    <a:pt x="552" y="630"/>
                  </a:cubicBezTo>
                  <a:lnTo>
                    <a:pt x="402" y="716"/>
                  </a:lnTo>
                  <a:lnTo>
                    <a:pt x="402" y="1633"/>
                  </a:lnTo>
                  <a:lnTo>
                    <a:pt x="794" y="1409"/>
                  </a:lnTo>
                  <a:cubicBezTo>
                    <a:pt x="813" y="1397"/>
                    <a:pt x="829" y="1426"/>
                    <a:pt x="811" y="1438"/>
                  </a:cubicBezTo>
                  <a:lnTo>
                    <a:pt x="402" y="1673"/>
                  </a:lnTo>
                  <a:lnTo>
                    <a:pt x="402" y="2286"/>
                  </a:lnTo>
                  <a:lnTo>
                    <a:pt x="346" y="2286"/>
                  </a:lnTo>
                  <a:lnTo>
                    <a:pt x="346" y="2051"/>
                  </a:lnTo>
                  <a:lnTo>
                    <a:pt x="12" y="1858"/>
                  </a:lnTo>
                  <a:cubicBezTo>
                    <a:pt x="4" y="1853"/>
                    <a:pt x="0" y="1842"/>
                    <a:pt x="5" y="1835"/>
                  </a:cubicBezTo>
                  <a:cubicBezTo>
                    <a:pt x="10" y="1827"/>
                    <a:pt x="20" y="1824"/>
                    <a:pt x="29" y="1828"/>
                  </a:cubicBezTo>
                  <a:lnTo>
                    <a:pt x="346" y="2013"/>
                  </a:lnTo>
                  <a:lnTo>
                    <a:pt x="346" y="1278"/>
                  </a:lnTo>
                  <a:lnTo>
                    <a:pt x="136" y="1156"/>
                  </a:lnTo>
                  <a:cubicBezTo>
                    <a:pt x="128" y="1151"/>
                    <a:pt x="125" y="1140"/>
                    <a:pt x="130" y="1133"/>
                  </a:cubicBezTo>
                  <a:cubicBezTo>
                    <a:pt x="134" y="1125"/>
                    <a:pt x="145" y="1122"/>
                    <a:pt x="153" y="1126"/>
                  </a:cubicBezTo>
                  <a:lnTo>
                    <a:pt x="346" y="1239"/>
                  </a:lnTo>
                  <a:lnTo>
                    <a:pt x="346" y="504"/>
                  </a:lnTo>
                  <a:lnTo>
                    <a:pt x="220" y="431"/>
                  </a:lnTo>
                  <a:cubicBezTo>
                    <a:pt x="201" y="420"/>
                    <a:pt x="218" y="390"/>
                    <a:pt x="237" y="402"/>
                  </a:cubicBezTo>
                  <a:lnTo>
                    <a:pt x="346" y="4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-1709864" y="2898597"/>
              <a:ext cx="132600" cy="306559"/>
            </a:xfrm>
            <a:custGeom>
              <a:avLst/>
              <a:gdLst/>
              <a:ahLst/>
              <a:cxnLst/>
              <a:rect l="l" t="t" r="r" b="b"/>
              <a:pathLst>
                <a:path w="840" h="1942" extrusionOk="0">
                  <a:moveTo>
                    <a:pt x="265" y="45"/>
                  </a:moveTo>
                  <a:cubicBezTo>
                    <a:pt x="265" y="0"/>
                    <a:pt x="332" y="0"/>
                    <a:pt x="332" y="45"/>
                  </a:cubicBezTo>
                  <a:lnTo>
                    <a:pt x="332" y="812"/>
                  </a:lnTo>
                  <a:lnTo>
                    <a:pt x="489" y="721"/>
                  </a:lnTo>
                  <a:cubicBezTo>
                    <a:pt x="513" y="707"/>
                    <a:pt x="533" y="742"/>
                    <a:pt x="509" y="755"/>
                  </a:cubicBezTo>
                  <a:lnTo>
                    <a:pt x="332" y="859"/>
                  </a:lnTo>
                  <a:lnTo>
                    <a:pt x="332" y="1942"/>
                  </a:lnTo>
                  <a:lnTo>
                    <a:pt x="265" y="1942"/>
                  </a:lnTo>
                  <a:lnTo>
                    <a:pt x="265" y="1529"/>
                  </a:lnTo>
                  <a:lnTo>
                    <a:pt x="13" y="1383"/>
                  </a:lnTo>
                  <a:cubicBezTo>
                    <a:pt x="4" y="1377"/>
                    <a:pt x="0" y="1366"/>
                    <a:pt x="5" y="1356"/>
                  </a:cubicBezTo>
                  <a:cubicBezTo>
                    <a:pt x="11" y="1346"/>
                    <a:pt x="24" y="1343"/>
                    <a:pt x="33" y="1348"/>
                  </a:cubicBezTo>
                  <a:lnTo>
                    <a:pt x="265" y="1482"/>
                  </a:lnTo>
                  <a:lnTo>
                    <a:pt x="265" y="604"/>
                  </a:lnTo>
                  <a:lnTo>
                    <a:pt x="114" y="517"/>
                  </a:lnTo>
                  <a:cubicBezTo>
                    <a:pt x="93" y="502"/>
                    <a:pt x="112" y="471"/>
                    <a:pt x="134" y="481"/>
                  </a:cubicBezTo>
                  <a:lnTo>
                    <a:pt x="265" y="557"/>
                  </a:lnTo>
                  <a:close/>
                  <a:moveTo>
                    <a:pt x="355" y="1942"/>
                  </a:moveTo>
                  <a:lnTo>
                    <a:pt x="436" y="1942"/>
                  </a:lnTo>
                  <a:lnTo>
                    <a:pt x="820" y="1721"/>
                  </a:lnTo>
                  <a:cubicBezTo>
                    <a:pt x="840" y="1707"/>
                    <a:pt x="822" y="1675"/>
                    <a:pt x="800" y="168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-1266598" y="2866078"/>
              <a:ext cx="181378" cy="339078"/>
            </a:xfrm>
            <a:custGeom>
              <a:avLst/>
              <a:gdLst/>
              <a:ahLst/>
              <a:cxnLst/>
              <a:rect l="l" t="t" r="r" b="b"/>
              <a:pathLst>
                <a:path w="1149" h="2148" extrusionOk="0">
                  <a:moveTo>
                    <a:pt x="614" y="41"/>
                  </a:moveTo>
                  <a:lnTo>
                    <a:pt x="1149" y="2148"/>
                  </a:lnTo>
                  <a:lnTo>
                    <a:pt x="0" y="2148"/>
                  </a:lnTo>
                  <a:lnTo>
                    <a:pt x="536" y="41"/>
                  </a:lnTo>
                  <a:cubicBezTo>
                    <a:pt x="546" y="1"/>
                    <a:pt x="603" y="1"/>
                    <a:pt x="614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-1220030" y="2969791"/>
              <a:ext cx="78297" cy="235366"/>
            </a:xfrm>
            <a:custGeom>
              <a:avLst/>
              <a:gdLst/>
              <a:ahLst/>
              <a:cxnLst/>
              <a:rect l="l" t="t" r="r" b="b"/>
              <a:pathLst>
                <a:path w="496" h="1491" extrusionOk="0">
                  <a:moveTo>
                    <a:pt x="250" y="44"/>
                  </a:moveTo>
                  <a:cubicBezTo>
                    <a:pt x="246" y="1"/>
                    <a:pt x="313" y="1"/>
                    <a:pt x="311" y="44"/>
                  </a:cubicBezTo>
                  <a:lnTo>
                    <a:pt x="311" y="741"/>
                  </a:lnTo>
                  <a:lnTo>
                    <a:pt x="454" y="658"/>
                  </a:lnTo>
                  <a:cubicBezTo>
                    <a:pt x="475" y="643"/>
                    <a:pt x="495" y="678"/>
                    <a:pt x="472" y="690"/>
                  </a:cubicBezTo>
                  <a:lnTo>
                    <a:pt x="311" y="783"/>
                  </a:lnTo>
                  <a:lnTo>
                    <a:pt x="311" y="1491"/>
                  </a:lnTo>
                  <a:lnTo>
                    <a:pt x="250" y="1491"/>
                  </a:lnTo>
                  <a:lnTo>
                    <a:pt x="250" y="1392"/>
                  </a:lnTo>
                  <a:lnTo>
                    <a:pt x="20" y="1260"/>
                  </a:lnTo>
                  <a:cubicBezTo>
                    <a:pt x="0" y="1247"/>
                    <a:pt x="18" y="1218"/>
                    <a:pt x="38" y="1229"/>
                  </a:cubicBezTo>
                  <a:lnTo>
                    <a:pt x="250" y="1350"/>
                  </a:lnTo>
                  <a:lnTo>
                    <a:pt x="250" y="550"/>
                  </a:lnTo>
                  <a:lnTo>
                    <a:pt x="112" y="471"/>
                  </a:lnTo>
                  <a:cubicBezTo>
                    <a:pt x="91" y="459"/>
                    <a:pt x="110" y="428"/>
                    <a:pt x="131" y="439"/>
                  </a:cubicBezTo>
                  <a:lnTo>
                    <a:pt x="250" y="50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-1455081" y="2987155"/>
              <a:ext cx="119182" cy="218001"/>
            </a:xfrm>
            <a:custGeom>
              <a:avLst/>
              <a:gdLst/>
              <a:ahLst/>
              <a:cxnLst/>
              <a:rect l="l" t="t" r="r" b="b"/>
              <a:pathLst>
                <a:path w="755" h="1381" extrusionOk="0">
                  <a:moveTo>
                    <a:pt x="411" y="25"/>
                  </a:moveTo>
                  <a:lnTo>
                    <a:pt x="754" y="1381"/>
                  </a:lnTo>
                  <a:lnTo>
                    <a:pt x="1" y="1381"/>
                  </a:lnTo>
                  <a:lnTo>
                    <a:pt x="345" y="25"/>
                  </a:lnTo>
                  <a:cubicBezTo>
                    <a:pt x="349" y="11"/>
                    <a:pt x="363" y="0"/>
                    <a:pt x="378" y="0"/>
                  </a:cubicBezTo>
                  <a:cubicBezTo>
                    <a:pt x="393" y="0"/>
                    <a:pt x="406" y="11"/>
                    <a:pt x="411" y="2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-1419247" y="3072873"/>
              <a:ext cx="50830" cy="132285"/>
            </a:xfrm>
            <a:custGeom>
              <a:avLst/>
              <a:gdLst/>
              <a:ahLst/>
              <a:cxnLst/>
              <a:rect l="l" t="t" r="r" b="b"/>
              <a:pathLst>
                <a:path w="322" h="838" extrusionOk="0">
                  <a:moveTo>
                    <a:pt x="125" y="35"/>
                  </a:moveTo>
                  <a:cubicBezTo>
                    <a:pt x="125" y="1"/>
                    <a:pt x="177" y="1"/>
                    <a:pt x="177" y="35"/>
                  </a:cubicBezTo>
                  <a:lnTo>
                    <a:pt x="177" y="619"/>
                  </a:lnTo>
                  <a:lnTo>
                    <a:pt x="297" y="550"/>
                  </a:lnTo>
                  <a:cubicBezTo>
                    <a:pt x="304" y="545"/>
                    <a:pt x="313" y="547"/>
                    <a:pt x="318" y="554"/>
                  </a:cubicBezTo>
                  <a:cubicBezTo>
                    <a:pt x="322" y="563"/>
                    <a:pt x="319" y="571"/>
                    <a:pt x="312" y="576"/>
                  </a:cubicBezTo>
                  <a:lnTo>
                    <a:pt x="177" y="654"/>
                  </a:lnTo>
                  <a:lnTo>
                    <a:pt x="177" y="838"/>
                  </a:lnTo>
                  <a:lnTo>
                    <a:pt x="125" y="838"/>
                  </a:lnTo>
                  <a:lnTo>
                    <a:pt x="125" y="460"/>
                  </a:lnTo>
                  <a:lnTo>
                    <a:pt x="11" y="393"/>
                  </a:lnTo>
                  <a:cubicBezTo>
                    <a:pt x="3" y="390"/>
                    <a:pt x="1" y="380"/>
                    <a:pt x="5" y="373"/>
                  </a:cubicBezTo>
                  <a:cubicBezTo>
                    <a:pt x="9" y="365"/>
                    <a:pt x="18" y="363"/>
                    <a:pt x="25" y="367"/>
                  </a:cubicBezTo>
                  <a:lnTo>
                    <a:pt x="125" y="42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-611170" y="2569778"/>
              <a:ext cx="333711" cy="635376"/>
            </a:xfrm>
            <a:custGeom>
              <a:avLst/>
              <a:gdLst/>
              <a:ahLst/>
              <a:cxnLst/>
              <a:rect l="l" t="t" r="r" b="b"/>
              <a:pathLst>
                <a:path w="2114" h="4025" extrusionOk="0">
                  <a:moveTo>
                    <a:pt x="1102" y="48"/>
                  </a:moveTo>
                  <a:lnTo>
                    <a:pt x="2113" y="4025"/>
                  </a:lnTo>
                  <a:lnTo>
                    <a:pt x="0" y="4025"/>
                  </a:lnTo>
                  <a:lnTo>
                    <a:pt x="1010" y="48"/>
                  </a:lnTo>
                  <a:cubicBezTo>
                    <a:pt x="1022" y="1"/>
                    <a:pt x="1090" y="1"/>
                    <a:pt x="110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-521664" y="2692276"/>
              <a:ext cx="168592" cy="512879"/>
            </a:xfrm>
            <a:custGeom>
              <a:avLst/>
              <a:gdLst/>
              <a:ahLst/>
              <a:cxnLst/>
              <a:rect l="l" t="t" r="r" b="b"/>
              <a:pathLst>
                <a:path w="1068" h="3249" extrusionOk="0">
                  <a:moveTo>
                    <a:pt x="453" y="49"/>
                  </a:moveTo>
                  <a:cubicBezTo>
                    <a:pt x="453" y="1"/>
                    <a:pt x="525" y="1"/>
                    <a:pt x="525" y="49"/>
                  </a:cubicBezTo>
                  <a:lnTo>
                    <a:pt x="525" y="869"/>
                  </a:lnTo>
                  <a:lnTo>
                    <a:pt x="694" y="771"/>
                  </a:lnTo>
                  <a:cubicBezTo>
                    <a:pt x="719" y="755"/>
                    <a:pt x="742" y="795"/>
                    <a:pt x="715" y="808"/>
                  </a:cubicBezTo>
                  <a:lnTo>
                    <a:pt x="525" y="918"/>
                  </a:lnTo>
                  <a:lnTo>
                    <a:pt x="525" y="2090"/>
                  </a:lnTo>
                  <a:lnTo>
                    <a:pt x="1024" y="1801"/>
                  </a:lnTo>
                  <a:cubicBezTo>
                    <a:pt x="1035" y="1795"/>
                    <a:pt x="1048" y="1799"/>
                    <a:pt x="1054" y="1809"/>
                  </a:cubicBezTo>
                  <a:cubicBezTo>
                    <a:pt x="1060" y="1820"/>
                    <a:pt x="1056" y="1833"/>
                    <a:pt x="1047" y="1839"/>
                  </a:cubicBezTo>
                  <a:lnTo>
                    <a:pt x="526" y="2140"/>
                  </a:lnTo>
                  <a:lnTo>
                    <a:pt x="526" y="3249"/>
                  </a:lnTo>
                  <a:lnTo>
                    <a:pt x="454" y="3249"/>
                  </a:lnTo>
                  <a:lnTo>
                    <a:pt x="454" y="2623"/>
                  </a:lnTo>
                  <a:lnTo>
                    <a:pt x="25" y="2376"/>
                  </a:lnTo>
                  <a:cubicBezTo>
                    <a:pt x="0" y="2362"/>
                    <a:pt x="21" y="2324"/>
                    <a:pt x="46" y="2339"/>
                  </a:cubicBezTo>
                  <a:lnTo>
                    <a:pt x="454" y="2574"/>
                  </a:lnTo>
                  <a:lnTo>
                    <a:pt x="454" y="1634"/>
                  </a:lnTo>
                  <a:lnTo>
                    <a:pt x="185" y="1479"/>
                  </a:lnTo>
                  <a:cubicBezTo>
                    <a:pt x="159" y="1465"/>
                    <a:pt x="181" y="1427"/>
                    <a:pt x="206" y="1441"/>
                  </a:cubicBezTo>
                  <a:lnTo>
                    <a:pt x="454" y="1585"/>
                  </a:lnTo>
                  <a:lnTo>
                    <a:pt x="454" y="645"/>
                  </a:lnTo>
                  <a:lnTo>
                    <a:pt x="292" y="552"/>
                  </a:lnTo>
                  <a:cubicBezTo>
                    <a:pt x="267" y="538"/>
                    <a:pt x="288" y="501"/>
                    <a:pt x="313" y="515"/>
                  </a:cubicBezTo>
                  <a:lnTo>
                    <a:pt x="453" y="596"/>
                  </a:lnTo>
                  <a:lnTo>
                    <a:pt x="453" y="49"/>
                  </a:lnTo>
                  <a:close/>
                  <a:moveTo>
                    <a:pt x="552" y="3249"/>
                  </a:moveTo>
                  <a:lnTo>
                    <a:pt x="637" y="3249"/>
                  </a:lnTo>
                  <a:lnTo>
                    <a:pt x="1047" y="3012"/>
                  </a:lnTo>
                  <a:cubicBezTo>
                    <a:pt x="1068" y="2998"/>
                    <a:pt x="1049" y="2964"/>
                    <a:pt x="1024" y="29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-1400462" y="2987155"/>
              <a:ext cx="64564" cy="218001"/>
            </a:xfrm>
            <a:custGeom>
              <a:avLst/>
              <a:gdLst/>
              <a:ahLst/>
              <a:cxnLst/>
              <a:rect l="l" t="t" r="r" b="b"/>
              <a:pathLst>
                <a:path w="409" h="1381" extrusionOk="0">
                  <a:moveTo>
                    <a:pt x="0" y="25"/>
                  </a:moveTo>
                  <a:lnTo>
                    <a:pt x="345" y="1381"/>
                  </a:lnTo>
                  <a:lnTo>
                    <a:pt x="408" y="1381"/>
                  </a:lnTo>
                  <a:lnTo>
                    <a:pt x="65" y="25"/>
                  </a:lnTo>
                  <a:cubicBezTo>
                    <a:pt x="60" y="11"/>
                    <a:pt x="47" y="0"/>
                    <a:pt x="32" y="0"/>
                  </a:cubicBezTo>
                  <a:cubicBezTo>
                    <a:pt x="17" y="0"/>
                    <a:pt x="4" y="10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-1182775" y="2866078"/>
              <a:ext cx="97556" cy="339078"/>
            </a:xfrm>
            <a:custGeom>
              <a:avLst/>
              <a:gdLst/>
              <a:ahLst/>
              <a:cxnLst/>
              <a:rect l="l" t="t" r="r" b="b"/>
              <a:pathLst>
                <a:path w="618" h="2148" extrusionOk="0">
                  <a:moveTo>
                    <a:pt x="1" y="56"/>
                  </a:moveTo>
                  <a:lnTo>
                    <a:pt x="532" y="2148"/>
                  </a:lnTo>
                  <a:lnTo>
                    <a:pt x="618" y="2148"/>
                  </a:lnTo>
                  <a:lnTo>
                    <a:pt x="83" y="41"/>
                  </a:lnTo>
                  <a:cubicBezTo>
                    <a:pt x="72" y="1"/>
                    <a:pt x="15" y="1"/>
                    <a:pt x="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-2146500" y="2946902"/>
              <a:ext cx="141282" cy="258255"/>
            </a:xfrm>
            <a:custGeom>
              <a:avLst/>
              <a:gdLst/>
              <a:ahLst/>
              <a:cxnLst/>
              <a:rect l="l" t="t" r="r" b="b"/>
              <a:pathLst>
                <a:path w="895" h="1636" extrusionOk="0">
                  <a:moveTo>
                    <a:pt x="490" y="44"/>
                  </a:moveTo>
                  <a:lnTo>
                    <a:pt x="894" y="1636"/>
                  </a:lnTo>
                  <a:lnTo>
                    <a:pt x="0" y="1636"/>
                  </a:lnTo>
                  <a:lnTo>
                    <a:pt x="405" y="44"/>
                  </a:lnTo>
                  <a:cubicBezTo>
                    <a:pt x="417" y="0"/>
                    <a:pt x="479" y="0"/>
                    <a:pt x="490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-2108614" y="3061191"/>
              <a:ext cx="70089" cy="143966"/>
            </a:xfrm>
            <a:custGeom>
              <a:avLst/>
              <a:gdLst/>
              <a:ahLst/>
              <a:cxnLst/>
              <a:rect l="l" t="t" r="r" b="b"/>
              <a:pathLst>
                <a:path w="444" h="912" extrusionOk="0">
                  <a:moveTo>
                    <a:pt x="174" y="45"/>
                  </a:moveTo>
                  <a:cubicBezTo>
                    <a:pt x="174" y="0"/>
                    <a:pt x="241" y="0"/>
                    <a:pt x="241" y="45"/>
                  </a:cubicBezTo>
                  <a:lnTo>
                    <a:pt x="241" y="813"/>
                  </a:lnTo>
                  <a:lnTo>
                    <a:pt x="399" y="722"/>
                  </a:lnTo>
                  <a:cubicBezTo>
                    <a:pt x="422" y="706"/>
                    <a:pt x="444" y="744"/>
                    <a:pt x="419" y="757"/>
                  </a:cubicBezTo>
                  <a:lnTo>
                    <a:pt x="241" y="860"/>
                  </a:lnTo>
                  <a:lnTo>
                    <a:pt x="241" y="912"/>
                  </a:lnTo>
                  <a:lnTo>
                    <a:pt x="174" y="912"/>
                  </a:lnTo>
                  <a:lnTo>
                    <a:pt x="174" y="604"/>
                  </a:lnTo>
                  <a:lnTo>
                    <a:pt x="24" y="517"/>
                  </a:lnTo>
                  <a:cubicBezTo>
                    <a:pt x="0" y="504"/>
                    <a:pt x="20" y="470"/>
                    <a:pt x="43" y="483"/>
                  </a:cubicBezTo>
                  <a:lnTo>
                    <a:pt x="174" y="55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-6529596" y="3936832"/>
              <a:ext cx="640112" cy="1206505"/>
            </a:xfrm>
            <a:custGeom>
              <a:avLst/>
              <a:gdLst/>
              <a:ahLst/>
              <a:cxnLst/>
              <a:rect l="l" t="t" r="r" b="b"/>
              <a:pathLst>
                <a:path w="4055" h="7643" extrusionOk="0">
                  <a:moveTo>
                    <a:pt x="2141" y="117"/>
                  </a:moveTo>
                  <a:lnTo>
                    <a:pt x="4054" y="7642"/>
                  </a:lnTo>
                  <a:lnTo>
                    <a:pt x="1" y="7642"/>
                  </a:lnTo>
                  <a:lnTo>
                    <a:pt x="1914" y="117"/>
                  </a:lnTo>
                  <a:cubicBezTo>
                    <a:pt x="1945" y="0"/>
                    <a:pt x="2109" y="0"/>
                    <a:pt x="2141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-6339534" y="4245603"/>
              <a:ext cx="358810" cy="897736"/>
            </a:xfrm>
            <a:custGeom>
              <a:avLst/>
              <a:gdLst/>
              <a:ahLst/>
              <a:cxnLst/>
              <a:rect l="l" t="t" r="r" b="b"/>
              <a:pathLst>
                <a:path w="2273" h="5687" extrusionOk="0">
                  <a:moveTo>
                    <a:pt x="734" y="95"/>
                  </a:moveTo>
                  <a:cubicBezTo>
                    <a:pt x="732" y="43"/>
                    <a:pt x="772" y="1"/>
                    <a:pt x="823" y="1"/>
                  </a:cubicBezTo>
                  <a:cubicBezTo>
                    <a:pt x="873" y="1"/>
                    <a:pt x="915" y="43"/>
                    <a:pt x="912" y="95"/>
                  </a:cubicBezTo>
                  <a:lnTo>
                    <a:pt x="912" y="2138"/>
                  </a:lnTo>
                  <a:lnTo>
                    <a:pt x="1334" y="1894"/>
                  </a:lnTo>
                  <a:cubicBezTo>
                    <a:pt x="1397" y="1857"/>
                    <a:pt x="1452" y="1952"/>
                    <a:pt x="1387" y="1987"/>
                  </a:cubicBezTo>
                  <a:lnTo>
                    <a:pt x="912" y="2262"/>
                  </a:lnTo>
                  <a:lnTo>
                    <a:pt x="912" y="5184"/>
                  </a:lnTo>
                  <a:lnTo>
                    <a:pt x="2159" y="4465"/>
                  </a:lnTo>
                  <a:cubicBezTo>
                    <a:pt x="2220" y="4429"/>
                    <a:pt x="2273" y="4522"/>
                    <a:pt x="2212" y="4558"/>
                  </a:cubicBezTo>
                  <a:lnTo>
                    <a:pt x="912" y="5307"/>
                  </a:lnTo>
                  <a:lnTo>
                    <a:pt x="912" y="5686"/>
                  </a:lnTo>
                  <a:lnTo>
                    <a:pt x="734" y="5686"/>
                  </a:lnTo>
                  <a:lnTo>
                    <a:pt x="734" y="4046"/>
                  </a:lnTo>
                  <a:lnTo>
                    <a:pt x="63" y="3659"/>
                  </a:lnTo>
                  <a:cubicBezTo>
                    <a:pt x="1" y="3624"/>
                    <a:pt x="54" y="3531"/>
                    <a:pt x="116" y="3566"/>
                  </a:cubicBezTo>
                  <a:lnTo>
                    <a:pt x="734" y="3923"/>
                  </a:lnTo>
                  <a:lnTo>
                    <a:pt x="734" y="1581"/>
                  </a:lnTo>
                  <a:lnTo>
                    <a:pt x="331" y="1349"/>
                  </a:lnTo>
                  <a:cubicBezTo>
                    <a:pt x="270" y="1313"/>
                    <a:pt x="323" y="1220"/>
                    <a:pt x="385" y="1257"/>
                  </a:cubicBezTo>
                  <a:lnTo>
                    <a:pt x="734" y="145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-1836467" y="2532997"/>
              <a:ext cx="845958" cy="1831936"/>
            </a:xfrm>
            <a:custGeom>
              <a:avLst/>
              <a:gdLst/>
              <a:ahLst/>
              <a:cxnLst/>
              <a:rect l="l" t="t" r="r" b="b"/>
              <a:pathLst>
                <a:path w="5359" h="11605" extrusionOk="0">
                  <a:moveTo>
                    <a:pt x="2794" y="117"/>
                  </a:moveTo>
                  <a:lnTo>
                    <a:pt x="5329" y="10094"/>
                  </a:lnTo>
                  <a:cubicBezTo>
                    <a:pt x="5330" y="10099"/>
                    <a:pt x="5332" y="10103"/>
                    <a:pt x="5333" y="10108"/>
                  </a:cubicBezTo>
                  <a:cubicBezTo>
                    <a:pt x="5359" y="10337"/>
                    <a:pt x="5321" y="10634"/>
                    <a:pt x="5243" y="10848"/>
                  </a:cubicBezTo>
                  <a:cubicBezTo>
                    <a:pt x="5052" y="11374"/>
                    <a:pt x="4619" y="11605"/>
                    <a:pt x="4072" y="11605"/>
                  </a:cubicBezTo>
                  <a:lnTo>
                    <a:pt x="1288" y="11605"/>
                  </a:lnTo>
                  <a:cubicBezTo>
                    <a:pt x="741" y="11605"/>
                    <a:pt x="307" y="11374"/>
                    <a:pt x="117" y="10848"/>
                  </a:cubicBezTo>
                  <a:cubicBezTo>
                    <a:pt x="39" y="10634"/>
                    <a:pt x="0" y="10337"/>
                    <a:pt x="27" y="10108"/>
                  </a:cubicBezTo>
                  <a:cubicBezTo>
                    <a:pt x="28" y="10103"/>
                    <a:pt x="28" y="10099"/>
                    <a:pt x="29" y="10094"/>
                  </a:cubicBezTo>
                  <a:lnTo>
                    <a:pt x="2566" y="117"/>
                  </a:lnTo>
                  <a:cubicBezTo>
                    <a:pt x="2597" y="1"/>
                    <a:pt x="2761" y="1"/>
                    <a:pt x="2793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-1606467" y="2842715"/>
              <a:ext cx="422427" cy="1821360"/>
            </a:xfrm>
            <a:custGeom>
              <a:avLst/>
              <a:gdLst/>
              <a:ahLst/>
              <a:cxnLst/>
              <a:rect l="l" t="t" r="r" b="b"/>
              <a:pathLst>
                <a:path w="2676" h="11538" extrusionOk="0">
                  <a:moveTo>
                    <a:pt x="1132" y="90"/>
                  </a:moveTo>
                  <a:cubicBezTo>
                    <a:pt x="1132" y="40"/>
                    <a:pt x="1172" y="0"/>
                    <a:pt x="1222" y="0"/>
                  </a:cubicBezTo>
                  <a:cubicBezTo>
                    <a:pt x="1271" y="0"/>
                    <a:pt x="1311" y="40"/>
                    <a:pt x="1311" y="90"/>
                  </a:cubicBezTo>
                  <a:lnTo>
                    <a:pt x="1311" y="2132"/>
                  </a:lnTo>
                  <a:lnTo>
                    <a:pt x="1732" y="1890"/>
                  </a:lnTo>
                  <a:cubicBezTo>
                    <a:pt x="1794" y="1855"/>
                    <a:pt x="1847" y="1947"/>
                    <a:pt x="1785" y="1983"/>
                  </a:cubicBezTo>
                  <a:lnTo>
                    <a:pt x="1311" y="2256"/>
                  </a:lnTo>
                  <a:lnTo>
                    <a:pt x="1311" y="5178"/>
                  </a:lnTo>
                  <a:lnTo>
                    <a:pt x="2558" y="4458"/>
                  </a:lnTo>
                  <a:cubicBezTo>
                    <a:pt x="2619" y="4423"/>
                    <a:pt x="2673" y="4516"/>
                    <a:pt x="2611" y="4551"/>
                  </a:cubicBezTo>
                  <a:lnTo>
                    <a:pt x="1311" y="5301"/>
                  </a:lnTo>
                  <a:lnTo>
                    <a:pt x="1311" y="8104"/>
                  </a:lnTo>
                  <a:lnTo>
                    <a:pt x="2558" y="7384"/>
                  </a:lnTo>
                  <a:cubicBezTo>
                    <a:pt x="2620" y="7346"/>
                    <a:pt x="2675" y="7442"/>
                    <a:pt x="2611" y="7477"/>
                  </a:cubicBezTo>
                  <a:lnTo>
                    <a:pt x="1311" y="8226"/>
                  </a:lnTo>
                  <a:lnTo>
                    <a:pt x="1311" y="11448"/>
                  </a:lnTo>
                  <a:cubicBezTo>
                    <a:pt x="1311" y="11497"/>
                    <a:pt x="1271" y="11537"/>
                    <a:pt x="1222" y="11537"/>
                  </a:cubicBezTo>
                  <a:cubicBezTo>
                    <a:pt x="1172" y="11537"/>
                    <a:pt x="1132" y="11497"/>
                    <a:pt x="1132" y="11448"/>
                  </a:cubicBezTo>
                  <a:lnTo>
                    <a:pt x="1132" y="8974"/>
                  </a:lnTo>
                  <a:lnTo>
                    <a:pt x="66" y="8358"/>
                  </a:lnTo>
                  <a:cubicBezTo>
                    <a:pt x="0" y="8323"/>
                    <a:pt x="56" y="8225"/>
                    <a:pt x="119" y="8265"/>
                  </a:cubicBezTo>
                  <a:lnTo>
                    <a:pt x="1134" y="8850"/>
                  </a:lnTo>
                  <a:lnTo>
                    <a:pt x="1134" y="6508"/>
                  </a:lnTo>
                  <a:lnTo>
                    <a:pt x="67" y="5892"/>
                  </a:lnTo>
                  <a:cubicBezTo>
                    <a:pt x="5" y="5856"/>
                    <a:pt x="58" y="5764"/>
                    <a:pt x="120" y="5799"/>
                  </a:cubicBezTo>
                  <a:lnTo>
                    <a:pt x="1134" y="6384"/>
                  </a:lnTo>
                  <a:lnTo>
                    <a:pt x="1134" y="4042"/>
                  </a:lnTo>
                  <a:lnTo>
                    <a:pt x="463" y="3654"/>
                  </a:lnTo>
                  <a:cubicBezTo>
                    <a:pt x="401" y="3619"/>
                    <a:pt x="454" y="3526"/>
                    <a:pt x="516" y="3561"/>
                  </a:cubicBezTo>
                  <a:lnTo>
                    <a:pt x="1134" y="3919"/>
                  </a:lnTo>
                  <a:lnTo>
                    <a:pt x="1134" y="1576"/>
                  </a:lnTo>
                  <a:lnTo>
                    <a:pt x="731" y="1344"/>
                  </a:lnTo>
                  <a:cubicBezTo>
                    <a:pt x="670" y="1309"/>
                    <a:pt x="723" y="1216"/>
                    <a:pt x="784" y="1252"/>
                  </a:cubicBezTo>
                  <a:lnTo>
                    <a:pt x="1132" y="145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-4415399" y="3619221"/>
              <a:ext cx="801443" cy="1524114"/>
            </a:xfrm>
            <a:custGeom>
              <a:avLst/>
              <a:gdLst/>
              <a:ahLst/>
              <a:cxnLst/>
              <a:rect l="l" t="t" r="r" b="b"/>
              <a:pathLst>
                <a:path w="5077" h="9655" extrusionOk="0">
                  <a:moveTo>
                    <a:pt x="2652" y="118"/>
                  </a:moveTo>
                  <a:lnTo>
                    <a:pt x="5077" y="9654"/>
                  </a:lnTo>
                  <a:lnTo>
                    <a:pt x="0" y="9654"/>
                  </a:lnTo>
                  <a:lnTo>
                    <a:pt x="2425" y="117"/>
                  </a:lnTo>
                  <a:cubicBezTo>
                    <a:pt x="2456" y="0"/>
                    <a:pt x="2621" y="0"/>
                    <a:pt x="2652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-4207183" y="3928939"/>
              <a:ext cx="421480" cy="1214398"/>
            </a:xfrm>
            <a:custGeom>
              <a:avLst/>
              <a:gdLst/>
              <a:ahLst/>
              <a:cxnLst/>
              <a:rect l="l" t="t" r="r" b="b"/>
              <a:pathLst>
                <a:path w="2670" h="7693" extrusionOk="0">
                  <a:moveTo>
                    <a:pt x="1131" y="90"/>
                  </a:moveTo>
                  <a:cubicBezTo>
                    <a:pt x="1131" y="41"/>
                    <a:pt x="1171" y="1"/>
                    <a:pt x="1220" y="1"/>
                  </a:cubicBezTo>
                  <a:cubicBezTo>
                    <a:pt x="1269" y="1"/>
                    <a:pt x="1309" y="41"/>
                    <a:pt x="1309" y="90"/>
                  </a:cubicBezTo>
                  <a:lnTo>
                    <a:pt x="1309" y="2133"/>
                  </a:lnTo>
                  <a:lnTo>
                    <a:pt x="1730" y="1891"/>
                  </a:lnTo>
                  <a:cubicBezTo>
                    <a:pt x="1791" y="1855"/>
                    <a:pt x="1844" y="1947"/>
                    <a:pt x="1783" y="1982"/>
                  </a:cubicBezTo>
                  <a:lnTo>
                    <a:pt x="1309" y="2256"/>
                  </a:lnTo>
                  <a:lnTo>
                    <a:pt x="1309" y="5180"/>
                  </a:lnTo>
                  <a:lnTo>
                    <a:pt x="2555" y="4459"/>
                  </a:lnTo>
                  <a:cubicBezTo>
                    <a:pt x="2615" y="4427"/>
                    <a:pt x="2665" y="4515"/>
                    <a:pt x="2608" y="4552"/>
                  </a:cubicBezTo>
                  <a:lnTo>
                    <a:pt x="1308" y="5301"/>
                  </a:lnTo>
                  <a:lnTo>
                    <a:pt x="1308" y="7692"/>
                  </a:lnTo>
                  <a:lnTo>
                    <a:pt x="1129" y="7692"/>
                  </a:lnTo>
                  <a:lnTo>
                    <a:pt x="1129" y="6508"/>
                  </a:lnTo>
                  <a:lnTo>
                    <a:pt x="63" y="5892"/>
                  </a:lnTo>
                  <a:cubicBezTo>
                    <a:pt x="1" y="5857"/>
                    <a:pt x="54" y="5764"/>
                    <a:pt x="116" y="5799"/>
                  </a:cubicBezTo>
                  <a:lnTo>
                    <a:pt x="1129" y="6385"/>
                  </a:lnTo>
                  <a:lnTo>
                    <a:pt x="1129" y="4042"/>
                  </a:lnTo>
                  <a:lnTo>
                    <a:pt x="459" y="3654"/>
                  </a:lnTo>
                  <a:cubicBezTo>
                    <a:pt x="397" y="3619"/>
                    <a:pt x="451" y="3526"/>
                    <a:pt x="512" y="3563"/>
                  </a:cubicBezTo>
                  <a:lnTo>
                    <a:pt x="1129" y="3919"/>
                  </a:lnTo>
                  <a:lnTo>
                    <a:pt x="1129" y="1577"/>
                  </a:lnTo>
                  <a:lnTo>
                    <a:pt x="727" y="1345"/>
                  </a:lnTo>
                  <a:cubicBezTo>
                    <a:pt x="661" y="1311"/>
                    <a:pt x="718" y="1211"/>
                    <a:pt x="781" y="1252"/>
                  </a:cubicBezTo>
                  <a:lnTo>
                    <a:pt x="1129" y="1453"/>
                  </a:lnTo>
                  <a:lnTo>
                    <a:pt x="1129" y="90"/>
                  </a:lnTo>
                  <a:close/>
                  <a:moveTo>
                    <a:pt x="2022" y="7692"/>
                  </a:moveTo>
                  <a:lnTo>
                    <a:pt x="2235" y="7692"/>
                  </a:lnTo>
                  <a:lnTo>
                    <a:pt x="2608" y="7477"/>
                  </a:lnTo>
                  <a:cubicBezTo>
                    <a:pt x="2670" y="7442"/>
                    <a:pt x="2617" y="7349"/>
                    <a:pt x="2555" y="7384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-4167245" y="3959406"/>
              <a:ext cx="3975168" cy="1184089"/>
            </a:xfrm>
            <a:custGeom>
              <a:avLst/>
              <a:gdLst/>
              <a:ahLst/>
              <a:cxnLst/>
              <a:rect l="l" t="t" r="r" b="b"/>
              <a:pathLst>
                <a:path w="25182" h="7501" extrusionOk="0">
                  <a:moveTo>
                    <a:pt x="25181" y="1"/>
                  </a:moveTo>
                  <a:lnTo>
                    <a:pt x="25181" y="5763"/>
                  </a:lnTo>
                  <a:cubicBezTo>
                    <a:pt x="25181" y="6719"/>
                    <a:pt x="24399" y="7501"/>
                    <a:pt x="23444" y="7501"/>
                  </a:cubicBezTo>
                  <a:lnTo>
                    <a:pt x="14557" y="7501"/>
                  </a:lnTo>
                  <a:lnTo>
                    <a:pt x="25181" y="1"/>
                  </a:lnTo>
                  <a:close/>
                  <a:moveTo>
                    <a:pt x="0" y="7499"/>
                  </a:moveTo>
                  <a:lnTo>
                    <a:pt x="6476" y="6266"/>
                  </a:lnTo>
                  <a:lnTo>
                    <a:pt x="11756" y="749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-1402356" y="2779098"/>
              <a:ext cx="1036019" cy="2243629"/>
            </a:xfrm>
            <a:custGeom>
              <a:avLst/>
              <a:gdLst/>
              <a:ahLst/>
              <a:cxnLst/>
              <a:rect l="l" t="t" r="r" b="b"/>
              <a:pathLst>
                <a:path w="6563" h="14213" extrusionOk="0">
                  <a:moveTo>
                    <a:pt x="3420" y="143"/>
                  </a:moveTo>
                  <a:lnTo>
                    <a:pt x="6526" y="12360"/>
                  </a:lnTo>
                  <a:cubicBezTo>
                    <a:pt x="6528" y="12366"/>
                    <a:pt x="6528" y="12372"/>
                    <a:pt x="6529" y="12379"/>
                  </a:cubicBezTo>
                  <a:cubicBezTo>
                    <a:pt x="6562" y="12660"/>
                    <a:pt x="6515" y="13022"/>
                    <a:pt x="6420" y="13284"/>
                  </a:cubicBezTo>
                  <a:cubicBezTo>
                    <a:pt x="6186" y="13930"/>
                    <a:pt x="5655" y="14212"/>
                    <a:pt x="4986" y="14212"/>
                  </a:cubicBezTo>
                  <a:lnTo>
                    <a:pt x="1576" y="14212"/>
                  </a:lnTo>
                  <a:cubicBezTo>
                    <a:pt x="907" y="14212"/>
                    <a:pt x="377" y="13930"/>
                    <a:pt x="143" y="13284"/>
                  </a:cubicBezTo>
                  <a:cubicBezTo>
                    <a:pt x="48" y="13022"/>
                    <a:pt x="1" y="12660"/>
                    <a:pt x="33" y="12379"/>
                  </a:cubicBezTo>
                  <a:cubicBezTo>
                    <a:pt x="35" y="12372"/>
                    <a:pt x="36" y="12366"/>
                    <a:pt x="37" y="12360"/>
                  </a:cubicBezTo>
                  <a:lnTo>
                    <a:pt x="3143" y="143"/>
                  </a:lnTo>
                  <a:cubicBezTo>
                    <a:pt x="3179" y="0"/>
                    <a:pt x="3384" y="0"/>
                    <a:pt x="3420" y="14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-1119948" y="3157643"/>
              <a:ext cx="515247" cy="1985689"/>
            </a:xfrm>
            <a:custGeom>
              <a:avLst/>
              <a:gdLst/>
              <a:ahLst/>
              <a:cxnLst/>
              <a:rect l="l" t="t" r="r" b="b"/>
              <a:pathLst>
                <a:path w="3264" h="12579" extrusionOk="0">
                  <a:moveTo>
                    <a:pt x="1383" y="115"/>
                  </a:moveTo>
                  <a:cubicBezTo>
                    <a:pt x="1381" y="53"/>
                    <a:pt x="1430" y="1"/>
                    <a:pt x="1492" y="1"/>
                  </a:cubicBezTo>
                  <a:cubicBezTo>
                    <a:pt x="1555" y="1"/>
                    <a:pt x="1604" y="53"/>
                    <a:pt x="1602" y="115"/>
                  </a:cubicBezTo>
                  <a:lnTo>
                    <a:pt x="1602" y="2616"/>
                  </a:lnTo>
                  <a:lnTo>
                    <a:pt x="2117" y="2319"/>
                  </a:lnTo>
                  <a:cubicBezTo>
                    <a:pt x="2191" y="2281"/>
                    <a:pt x="2252" y="2388"/>
                    <a:pt x="2181" y="2433"/>
                  </a:cubicBezTo>
                  <a:lnTo>
                    <a:pt x="1602" y="2768"/>
                  </a:lnTo>
                  <a:lnTo>
                    <a:pt x="1602" y="6346"/>
                  </a:lnTo>
                  <a:lnTo>
                    <a:pt x="3127" y="5465"/>
                  </a:lnTo>
                  <a:cubicBezTo>
                    <a:pt x="3201" y="5427"/>
                    <a:pt x="3263" y="5534"/>
                    <a:pt x="3193" y="5578"/>
                  </a:cubicBezTo>
                  <a:lnTo>
                    <a:pt x="1602" y="6498"/>
                  </a:lnTo>
                  <a:lnTo>
                    <a:pt x="1602" y="9929"/>
                  </a:lnTo>
                  <a:lnTo>
                    <a:pt x="3127" y="9048"/>
                  </a:lnTo>
                  <a:cubicBezTo>
                    <a:pt x="3201" y="9010"/>
                    <a:pt x="3263" y="9117"/>
                    <a:pt x="3193" y="9161"/>
                  </a:cubicBezTo>
                  <a:lnTo>
                    <a:pt x="1602" y="10080"/>
                  </a:lnTo>
                  <a:lnTo>
                    <a:pt x="1602" y="12578"/>
                  </a:lnTo>
                  <a:lnTo>
                    <a:pt x="1383" y="12578"/>
                  </a:lnTo>
                  <a:lnTo>
                    <a:pt x="1383" y="10992"/>
                  </a:lnTo>
                  <a:lnTo>
                    <a:pt x="77" y="10238"/>
                  </a:lnTo>
                  <a:cubicBezTo>
                    <a:pt x="1" y="10195"/>
                    <a:pt x="66" y="10081"/>
                    <a:pt x="141" y="10124"/>
                  </a:cubicBezTo>
                  <a:lnTo>
                    <a:pt x="1383" y="10842"/>
                  </a:lnTo>
                  <a:lnTo>
                    <a:pt x="1383" y="7974"/>
                  </a:lnTo>
                  <a:lnTo>
                    <a:pt x="77" y="7219"/>
                  </a:lnTo>
                  <a:cubicBezTo>
                    <a:pt x="0" y="7175"/>
                    <a:pt x="66" y="7062"/>
                    <a:pt x="141" y="7106"/>
                  </a:cubicBezTo>
                  <a:lnTo>
                    <a:pt x="1383" y="7822"/>
                  </a:lnTo>
                  <a:lnTo>
                    <a:pt x="1383" y="4954"/>
                  </a:lnTo>
                  <a:lnTo>
                    <a:pt x="561" y="4480"/>
                  </a:lnTo>
                  <a:cubicBezTo>
                    <a:pt x="486" y="4436"/>
                    <a:pt x="550" y="4322"/>
                    <a:pt x="626" y="4366"/>
                  </a:cubicBezTo>
                  <a:lnTo>
                    <a:pt x="1383" y="4802"/>
                  </a:lnTo>
                  <a:lnTo>
                    <a:pt x="1383" y="1935"/>
                  </a:lnTo>
                  <a:lnTo>
                    <a:pt x="891" y="1651"/>
                  </a:lnTo>
                  <a:cubicBezTo>
                    <a:pt x="815" y="1607"/>
                    <a:pt x="881" y="1494"/>
                    <a:pt x="956" y="1538"/>
                  </a:cubicBezTo>
                  <a:lnTo>
                    <a:pt x="1383" y="178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-1959596" y="3520086"/>
              <a:ext cx="857482" cy="1623249"/>
            </a:xfrm>
            <a:custGeom>
              <a:avLst/>
              <a:gdLst/>
              <a:ahLst/>
              <a:cxnLst/>
              <a:rect l="l" t="t" r="r" b="b"/>
              <a:pathLst>
                <a:path w="5432" h="10283" extrusionOk="0">
                  <a:moveTo>
                    <a:pt x="2856" y="145"/>
                  </a:moveTo>
                  <a:lnTo>
                    <a:pt x="5432" y="10282"/>
                  </a:lnTo>
                  <a:lnTo>
                    <a:pt x="0" y="10282"/>
                  </a:lnTo>
                  <a:lnTo>
                    <a:pt x="2577" y="144"/>
                  </a:lnTo>
                  <a:cubicBezTo>
                    <a:pt x="2613" y="0"/>
                    <a:pt x="2819" y="0"/>
                    <a:pt x="2856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-1767325" y="3898946"/>
              <a:ext cx="517299" cy="1244391"/>
            </a:xfrm>
            <a:custGeom>
              <a:avLst/>
              <a:gdLst/>
              <a:ahLst/>
              <a:cxnLst/>
              <a:rect l="l" t="t" r="r" b="b"/>
              <a:pathLst>
                <a:path w="3277" h="7883" extrusionOk="0">
                  <a:moveTo>
                    <a:pt x="1389" y="113"/>
                  </a:moveTo>
                  <a:cubicBezTo>
                    <a:pt x="1387" y="52"/>
                    <a:pt x="1436" y="0"/>
                    <a:pt x="1499" y="0"/>
                  </a:cubicBezTo>
                  <a:cubicBezTo>
                    <a:pt x="1560" y="0"/>
                    <a:pt x="1611" y="52"/>
                    <a:pt x="1608" y="113"/>
                  </a:cubicBezTo>
                  <a:lnTo>
                    <a:pt x="1608" y="2616"/>
                  </a:lnTo>
                  <a:lnTo>
                    <a:pt x="2122" y="2318"/>
                  </a:lnTo>
                  <a:cubicBezTo>
                    <a:pt x="2198" y="2271"/>
                    <a:pt x="2267" y="2389"/>
                    <a:pt x="2188" y="2431"/>
                  </a:cubicBezTo>
                  <a:lnTo>
                    <a:pt x="1607" y="2766"/>
                  </a:lnTo>
                  <a:lnTo>
                    <a:pt x="1607" y="6344"/>
                  </a:lnTo>
                  <a:lnTo>
                    <a:pt x="3133" y="5464"/>
                  </a:lnTo>
                  <a:cubicBezTo>
                    <a:pt x="3209" y="5417"/>
                    <a:pt x="3277" y="5534"/>
                    <a:pt x="3198" y="5576"/>
                  </a:cubicBezTo>
                  <a:lnTo>
                    <a:pt x="1607" y="6495"/>
                  </a:lnTo>
                  <a:lnTo>
                    <a:pt x="1607" y="7882"/>
                  </a:lnTo>
                  <a:lnTo>
                    <a:pt x="1234" y="7882"/>
                  </a:lnTo>
                  <a:lnTo>
                    <a:pt x="82" y="7217"/>
                  </a:lnTo>
                  <a:cubicBezTo>
                    <a:pt x="1" y="7175"/>
                    <a:pt x="70" y="7055"/>
                    <a:pt x="147" y="7104"/>
                  </a:cubicBezTo>
                  <a:lnTo>
                    <a:pt x="1388" y="7820"/>
                  </a:lnTo>
                  <a:lnTo>
                    <a:pt x="1388" y="4952"/>
                  </a:lnTo>
                  <a:lnTo>
                    <a:pt x="566" y="4478"/>
                  </a:lnTo>
                  <a:cubicBezTo>
                    <a:pt x="491" y="4435"/>
                    <a:pt x="557" y="4322"/>
                    <a:pt x="632" y="4365"/>
                  </a:cubicBezTo>
                  <a:lnTo>
                    <a:pt x="1388" y="4802"/>
                  </a:lnTo>
                  <a:lnTo>
                    <a:pt x="1388" y="1934"/>
                  </a:lnTo>
                  <a:lnTo>
                    <a:pt x="897" y="1650"/>
                  </a:lnTo>
                  <a:cubicBezTo>
                    <a:pt x="825" y="1605"/>
                    <a:pt x="887" y="1496"/>
                    <a:pt x="963" y="1537"/>
                  </a:cubicBezTo>
                  <a:lnTo>
                    <a:pt x="1388" y="178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-2465374" y="3922625"/>
              <a:ext cx="652899" cy="1220712"/>
            </a:xfrm>
            <a:custGeom>
              <a:avLst/>
              <a:gdLst/>
              <a:ahLst/>
              <a:cxnLst/>
              <a:rect l="l" t="t" r="r" b="b"/>
              <a:pathLst>
                <a:path w="4136" h="7733" extrusionOk="0">
                  <a:moveTo>
                    <a:pt x="2207" y="145"/>
                  </a:moveTo>
                  <a:lnTo>
                    <a:pt x="4136" y="7732"/>
                  </a:lnTo>
                  <a:lnTo>
                    <a:pt x="0" y="7732"/>
                  </a:lnTo>
                  <a:lnTo>
                    <a:pt x="1929" y="145"/>
                  </a:lnTo>
                  <a:cubicBezTo>
                    <a:pt x="1966" y="1"/>
                    <a:pt x="2171" y="1"/>
                    <a:pt x="2207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-2297255" y="4302274"/>
              <a:ext cx="279092" cy="841065"/>
            </a:xfrm>
            <a:custGeom>
              <a:avLst/>
              <a:gdLst/>
              <a:ahLst/>
              <a:cxnLst/>
              <a:rect l="l" t="t" r="r" b="b"/>
              <a:pathLst>
                <a:path w="1768" h="5328" extrusionOk="0">
                  <a:moveTo>
                    <a:pt x="894" y="110"/>
                  </a:moveTo>
                  <a:cubicBezTo>
                    <a:pt x="894" y="49"/>
                    <a:pt x="942" y="1"/>
                    <a:pt x="1004" y="1"/>
                  </a:cubicBezTo>
                  <a:cubicBezTo>
                    <a:pt x="1064" y="1"/>
                    <a:pt x="1113" y="49"/>
                    <a:pt x="1113" y="110"/>
                  </a:cubicBezTo>
                  <a:lnTo>
                    <a:pt x="1113" y="2611"/>
                  </a:lnTo>
                  <a:lnTo>
                    <a:pt x="1628" y="2315"/>
                  </a:lnTo>
                  <a:cubicBezTo>
                    <a:pt x="1703" y="2271"/>
                    <a:pt x="1768" y="2384"/>
                    <a:pt x="1693" y="2428"/>
                  </a:cubicBezTo>
                  <a:lnTo>
                    <a:pt x="1113" y="2763"/>
                  </a:lnTo>
                  <a:lnTo>
                    <a:pt x="1113" y="5327"/>
                  </a:lnTo>
                  <a:lnTo>
                    <a:pt x="894" y="5327"/>
                  </a:lnTo>
                  <a:lnTo>
                    <a:pt x="894" y="4949"/>
                  </a:lnTo>
                  <a:lnTo>
                    <a:pt x="72" y="4474"/>
                  </a:lnTo>
                  <a:cubicBezTo>
                    <a:pt x="0" y="4430"/>
                    <a:pt x="63" y="4321"/>
                    <a:pt x="137" y="4361"/>
                  </a:cubicBezTo>
                  <a:lnTo>
                    <a:pt x="894" y="4797"/>
                  </a:lnTo>
                  <a:lnTo>
                    <a:pt x="894" y="1929"/>
                  </a:lnTo>
                  <a:lnTo>
                    <a:pt x="403" y="1646"/>
                  </a:lnTo>
                  <a:cubicBezTo>
                    <a:pt x="330" y="1601"/>
                    <a:pt x="392" y="1492"/>
                    <a:pt x="467" y="1532"/>
                  </a:cubicBezTo>
                  <a:lnTo>
                    <a:pt x="894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-3317967" y="3689152"/>
              <a:ext cx="771607" cy="1454183"/>
            </a:xfrm>
            <a:custGeom>
              <a:avLst/>
              <a:gdLst/>
              <a:ahLst/>
              <a:cxnLst/>
              <a:rect l="l" t="t" r="r" b="b"/>
              <a:pathLst>
                <a:path w="4888" h="9212" extrusionOk="0">
                  <a:moveTo>
                    <a:pt x="2582" y="145"/>
                  </a:moveTo>
                  <a:lnTo>
                    <a:pt x="4887" y="9211"/>
                  </a:lnTo>
                  <a:lnTo>
                    <a:pt x="0" y="9211"/>
                  </a:lnTo>
                  <a:lnTo>
                    <a:pt x="2304" y="145"/>
                  </a:lnTo>
                  <a:cubicBezTo>
                    <a:pt x="2340" y="1"/>
                    <a:pt x="2546" y="1"/>
                    <a:pt x="2582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-3091756" y="4069275"/>
              <a:ext cx="439002" cy="1074062"/>
            </a:xfrm>
            <a:custGeom>
              <a:avLst/>
              <a:gdLst/>
              <a:ahLst/>
              <a:cxnLst/>
              <a:rect l="l" t="t" r="r" b="b"/>
              <a:pathLst>
                <a:path w="2781" h="6804" extrusionOk="0">
                  <a:moveTo>
                    <a:pt x="901" y="105"/>
                  </a:moveTo>
                  <a:cubicBezTo>
                    <a:pt x="903" y="47"/>
                    <a:pt x="951" y="1"/>
                    <a:pt x="1011" y="1"/>
                  </a:cubicBezTo>
                  <a:cubicBezTo>
                    <a:pt x="1070" y="1"/>
                    <a:pt x="1118" y="47"/>
                    <a:pt x="1120" y="105"/>
                  </a:cubicBezTo>
                  <a:lnTo>
                    <a:pt x="1120" y="2608"/>
                  </a:lnTo>
                  <a:lnTo>
                    <a:pt x="1635" y="2310"/>
                  </a:lnTo>
                  <a:cubicBezTo>
                    <a:pt x="1709" y="2270"/>
                    <a:pt x="1772" y="2380"/>
                    <a:pt x="1700" y="2423"/>
                  </a:cubicBezTo>
                  <a:lnTo>
                    <a:pt x="1120" y="2758"/>
                  </a:lnTo>
                  <a:lnTo>
                    <a:pt x="1120" y="6337"/>
                  </a:lnTo>
                  <a:lnTo>
                    <a:pt x="2645" y="5456"/>
                  </a:lnTo>
                  <a:cubicBezTo>
                    <a:pt x="2719" y="5417"/>
                    <a:pt x="2780" y="5525"/>
                    <a:pt x="2710" y="5570"/>
                  </a:cubicBezTo>
                  <a:lnTo>
                    <a:pt x="1120" y="6488"/>
                  </a:lnTo>
                  <a:lnTo>
                    <a:pt x="1120" y="6803"/>
                  </a:lnTo>
                  <a:lnTo>
                    <a:pt x="901" y="6803"/>
                  </a:lnTo>
                  <a:lnTo>
                    <a:pt x="901" y="4946"/>
                  </a:lnTo>
                  <a:lnTo>
                    <a:pt x="79" y="4470"/>
                  </a:lnTo>
                  <a:cubicBezTo>
                    <a:pt x="1" y="4428"/>
                    <a:pt x="68" y="4311"/>
                    <a:pt x="144" y="4358"/>
                  </a:cubicBezTo>
                  <a:lnTo>
                    <a:pt x="901" y="4794"/>
                  </a:lnTo>
                  <a:lnTo>
                    <a:pt x="901" y="1926"/>
                  </a:lnTo>
                  <a:lnTo>
                    <a:pt x="409" y="1642"/>
                  </a:lnTo>
                  <a:cubicBezTo>
                    <a:pt x="338" y="1598"/>
                    <a:pt x="400" y="1490"/>
                    <a:pt x="475" y="1528"/>
                  </a:cubicBezTo>
                  <a:lnTo>
                    <a:pt x="900" y="177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-3969922" y="4157202"/>
              <a:ext cx="533874" cy="986136"/>
            </a:xfrm>
            <a:custGeom>
              <a:avLst/>
              <a:gdLst/>
              <a:ahLst/>
              <a:cxnLst/>
              <a:rect l="l" t="t" r="r" b="b"/>
              <a:pathLst>
                <a:path w="3382" h="6247" extrusionOk="0">
                  <a:moveTo>
                    <a:pt x="1830" y="145"/>
                  </a:moveTo>
                  <a:lnTo>
                    <a:pt x="3381" y="6246"/>
                  </a:lnTo>
                  <a:lnTo>
                    <a:pt x="0" y="6246"/>
                  </a:lnTo>
                  <a:lnTo>
                    <a:pt x="1551" y="145"/>
                  </a:lnTo>
                  <a:cubicBezTo>
                    <a:pt x="1588" y="0"/>
                    <a:pt x="1792" y="0"/>
                    <a:pt x="1829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-3810170" y="4536536"/>
              <a:ext cx="227946" cy="606804"/>
            </a:xfrm>
            <a:custGeom>
              <a:avLst/>
              <a:gdLst/>
              <a:ahLst/>
              <a:cxnLst/>
              <a:rect l="l" t="t" r="r" b="b"/>
              <a:pathLst>
                <a:path w="1444" h="3844" extrusionOk="0">
                  <a:moveTo>
                    <a:pt x="569" y="110"/>
                  </a:moveTo>
                  <a:cubicBezTo>
                    <a:pt x="569" y="50"/>
                    <a:pt x="618" y="1"/>
                    <a:pt x="678" y="1"/>
                  </a:cubicBezTo>
                  <a:cubicBezTo>
                    <a:pt x="739" y="1"/>
                    <a:pt x="788" y="50"/>
                    <a:pt x="788" y="110"/>
                  </a:cubicBezTo>
                  <a:lnTo>
                    <a:pt x="788" y="2612"/>
                  </a:lnTo>
                  <a:lnTo>
                    <a:pt x="1303" y="2315"/>
                  </a:lnTo>
                  <a:cubicBezTo>
                    <a:pt x="1378" y="2271"/>
                    <a:pt x="1444" y="2384"/>
                    <a:pt x="1367" y="2428"/>
                  </a:cubicBezTo>
                  <a:lnTo>
                    <a:pt x="788" y="2763"/>
                  </a:lnTo>
                  <a:lnTo>
                    <a:pt x="788" y="3843"/>
                  </a:lnTo>
                  <a:lnTo>
                    <a:pt x="569" y="3843"/>
                  </a:lnTo>
                  <a:lnTo>
                    <a:pt x="569" y="1930"/>
                  </a:lnTo>
                  <a:lnTo>
                    <a:pt x="77" y="1646"/>
                  </a:lnTo>
                  <a:cubicBezTo>
                    <a:pt x="1" y="1602"/>
                    <a:pt x="67" y="1489"/>
                    <a:pt x="142" y="1533"/>
                  </a:cubicBezTo>
                  <a:lnTo>
                    <a:pt x="569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-4851246" y="3664052"/>
              <a:ext cx="784394" cy="1479283"/>
            </a:xfrm>
            <a:custGeom>
              <a:avLst/>
              <a:gdLst/>
              <a:ahLst/>
              <a:cxnLst/>
              <a:rect l="l" t="t" r="r" b="b"/>
              <a:pathLst>
                <a:path w="4969" h="9371" extrusionOk="0">
                  <a:moveTo>
                    <a:pt x="2624" y="145"/>
                  </a:moveTo>
                  <a:lnTo>
                    <a:pt x="4968" y="9370"/>
                  </a:lnTo>
                  <a:lnTo>
                    <a:pt x="0" y="9370"/>
                  </a:lnTo>
                  <a:lnTo>
                    <a:pt x="2345" y="144"/>
                  </a:lnTo>
                  <a:cubicBezTo>
                    <a:pt x="2381" y="1"/>
                    <a:pt x="2586" y="1"/>
                    <a:pt x="2624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-4618878" y="4043544"/>
              <a:ext cx="439317" cy="1099793"/>
            </a:xfrm>
            <a:custGeom>
              <a:avLst/>
              <a:gdLst/>
              <a:ahLst/>
              <a:cxnLst/>
              <a:rect l="l" t="t" r="r" b="b"/>
              <a:pathLst>
                <a:path w="2783" h="6967" extrusionOk="0">
                  <a:moveTo>
                    <a:pt x="904" y="110"/>
                  </a:moveTo>
                  <a:cubicBezTo>
                    <a:pt x="904" y="50"/>
                    <a:pt x="952" y="0"/>
                    <a:pt x="1013" y="0"/>
                  </a:cubicBezTo>
                  <a:cubicBezTo>
                    <a:pt x="1073" y="0"/>
                    <a:pt x="1122" y="50"/>
                    <a:pt x="1122" y="110"/>
                  </a:cubicBezTo>
                  <a:lnTo>
                    <a:pt x="1122" y="2612"/>
                  </a:lnTo>
                  <a:lnTo>
                    <a:pt x="1636" y="2315"/>
                  </a:lnTo>
                  <a:cubicBezTo>
                    <a:pt x="1711" y="2271"/>
                    <a:pt x="1777" y="2384"/>
                    <a:pt x="1702" y="2427"/>
                  </a:cubicBezTo>
                  <a:lnTo>
                    <a:pt x="1122" y="2763"/>
                  </a:lnTo>
                  <a:lnTo>
                    <a:pt x="1122" y="6341"/>
                  </a:lnTo>
                  <a:lnTo>
                    <a:pt x="2647" y="5460"/>
                  </a:lnTo>
                  <a:cubicBezTo>
                    <a:pt x="2721" y="5421"/>
                    <a:pt x="2783" y="5528"/>
                    <a:pt x="2712" y="5573"/>
                  </a:cubicBezTo>
                  <a:lnTo>
                    <a:pt x="1122" y="6491"/>
                  </a:lnTo>
                  <a:lnTo>
                    <a:pt x="1122" y="6966"/>
                  </a:lnTo>
                  <a:lnTo>
                    <a:pt x="904" y="6966"/>
                  </a:lnTo>
                  <a:lnTo>
                    <a:pt x="904" y="4949"/>
                  </a:lnTo>
                  <a:lnTo>
                    <a:pt x="82" y="4475"/>
                  </a:lnTo>
                  <a:cubicBezTo>
                    <a:pt x="0" y="4432"/>
                    <a:pt x="70" y="4312"/>
                    <a:pt x="146" y="4362"/>
                  </a:cubicBezTo>
                  <a:lnTo>
                    <a:pt x="902" y="4798"/>
                  </a:lnTo>
                  <a:lnTo>
                    <a:pt x="902" y="1930"/>
                  </a:lnTo>
                  <a:lnTo>
                    <a:pt x="411" y="1645"/>
                  </a:lnTo>
                  <a:cubicBezTo>
                    <a:pt x="331" y="1603"/>
                    <a:pt x="399" y="1483"/>
                    <a:pt x="477" y="1533"/>
                  </a:cubicBezTo>
                  <a:lnTo>
                    <a:pt x="902" y="177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-5633118" y="3991609"/>
              <a:ext cx="618012" cy="1151728"/>
            </a:xfrm>
            <a:custGeom>
              <a:avLst/>
              <a:gdLst/>
              <a:ahLst/>
              <a:cxnLst/>
              <a:rect l="l" t="t" r="r" b="b"/>
              <a:pathLst>
                <a:path w="3915" h="7296" extrusionOk="0">
                  <a:moveTo>
                    <a:pt x="2096" y="145"/>
                  </a:moveTo>
                  <a:lnTo>
                    <a:pt x="3915" y="7295"/>
                  </a:lnTo>
                  <a:lnTo>
                    <a:pt x="0" y="7295"/>
                  </a:lnTo>
                  <a:lnTo>
                    <a:pt x="1818" y="144"/>
                  </a:lnTo>
                  <a:cubicBezTo>
                    <a:pt x="1855" y="0"/>
                    <a:pt x="2059" y="0"/>
                    <a:pt x="2096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-5484100" y="4370943"/>
              <a:ext cx="281144" cy="772397"/>
            </a:xfrm>
            <a:custGeom>
              <a:avLst/>
              <a:gdLst/>
              <a:ahLst/>
              <a:cxnLst/>
              <a:rect l="l" t="t" r="r" b="b"/>
              <a:pathLst>
                <a:path w="1781" h="4893" extrusionOk="0">
                  <a:moveTo>
                    <a:pt x="904" y="110"/>
                  </a:moveTo>
                  <a:cubicBezTo>
                    <a:pt x="904" y="50"/>
                    <a:pt x="953" y="1"/>
                    <a:pt x="1013" y="1"/>
                  </a:cubicBezTo>
                  <a:cubicBezTo>
                    <a:pt x="1073" y="1"/>
                    <a:pt x="1122" y="50"/>
                    <a:pt x="1122" y="110"/>
                  </a:cubicBezTo>
                  <a:lnTo>
                    <a:pt x="1122" y="2611"/>
                  </a:lnTo>
                  <a:lnTo>
                    <a:pt x="1637" y="2315"/>
                  </a:lnTo>
                  <a:cubicBezTo>
                    <a:pt x="1713" y="2268"/>
                    <a:pt x="1781" y="2385"/>
                    <a:pt x="1702" y="2428"/>
                  </a:cubicBezTo>
                  <a:lnTo>
                    <a:pt x="1122" y="2763"/>
                  </a:lnTo>
                  <a:lnTo>
                    <a:pt x="1122" y="4892"/>
                  </a:lnTo>
                  <a:lnTo>
                    <a:pt x="806" y="4892"/>
                  </a:lnTo>
                  <a:lnTo>
                    <a:pt x="82" y="4474"/>
                  </a:lnTo>
                  <a:cubicBezTo>
                    <a:pt x="1" y="4433"/>
                    <a:pt x="70" y="4313"/>
                    <a:pt x="146" y="4361"/>
                  </a:cubicBezTo>
                  <a:lnTo>
                    <a:pt x="902" y="4797"/>
                  </a:lnTo>
                  <a:lnTo>
                    <a:pt x="902" y="1930"/>
                  </a:lnTo>
                  <a:lnTo>
                    <a:pt x="411" y="1646"/>
                  </a:lnTo>
                  <a:cubicBezTo>
                    <a:pt x="336" y="1602"/>
                    <a:pt x="400" y="1489"/>
                    <a:pt x="477" y="1533"/>
                  </a:cubicBezTo>
                  <a:lnTo>
                    <a:pt x="902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-5860118" y="3957985"/>
              <a:ext cx="621327" cy="1185352"/>
            </a:xfrm>
            <a:custGeom>
              <a:avLst/>
              <a:gdLst/>
              <a:ahLst/>
              <a:cxnLst/>
              <a:rect l="l" t="t" r="r" b="b"/>
              <a:pathLst>
                <a:path w="3936" h="7509" extrusionOk="0">
                  <a:moveTo>
                    <a:pt x="2052" y="88"/>
                  </a:moveTo>
                  <a:lnTo>
                    <a:pt x="3934" y="7490"/>
                  </a:lnTo>
                  <a:cubicBezTo>
                    <a:pt x="3935" y="7493"/>
                    <a:pt x="3936" y="7497"/>
                    <a:pt x="3936" y="7501"/>
                  </a:cubicBezTo>
                  <a:lnTo>
                    <a:pt x="3936" y="7508"/>
                  </a:lnTo>
                  <a:lnTo>
                    <a:pt x="0" y="7508"/>
                  </a:lnTo>
                  <a:lnTo>
                    <a:pt x="0" y="7501"/>
                  </a:lnTo>
                  <a:cubicBezTo>
                    <a:pt x="0" y="7497"/>
                    <a:pt x="1" y="7493"/>
                    <a:pt x="2" y="7490"/>
                  </a:cubicBezTo>
                  <a:lnTo>
                    <a:pt x="1884" y="88"/>
                  </a:lnTo>
                  <a:cubicBezTo>
                    <a:pt x="1906" y="0"/>
                    <a:pt x="2031" y="0"/>
                    <a:pt x="2053" y="8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-5692157" y="4187195"/>
              <a:ext cx="312558" cy="956143"/>
            </a:xfrm>
            <a:custGeom>
              <a:avLst/>
              <a:gdLst/>
              <a:ahLst/>
              <a:cxnLst/>
              <a:rect l="l" t="t" r="r" b="b"/>
              <a:pathLst>
                <a:path w="1980" h="6057" extrusionOk="0">
                  <a:moveTo>
                    <a:pt x="838" y="72"/>
                  </a:moveTo>
                  <a:cubicBezTo>
                    <a:pt x="835" y="33"/>
                    <a:pt x="866" y="1"/>
                    <a:pt x="905" y="1"/>
                  </a:cubicBezTo>
                  <a:cubicBezTo>
                    <a:pt x="942" y="1"/>
                    <a:pt x="973" y="33"/>
                    <a:pt x="970" y="72"/>
                  </a:cubicBezTo>
                  <a:lnTo>
                    <a:pt x="970" y="1588"/>
                  </a:lnTo>
                  <a:lnTo>
                    <a:pt x="1282" y="1408"/>
                  </a:lnTo>
                  <a:cubicBezTo>
                    <a:pt x="1328" y="1381"/>
                    <a:pt x="1368" y="1450"/>
                    <a:pt x="1322" y="1476"/>
                  </a:cubicBezTo>
                  <a:lnTo>
                    <a:pt x="970" y="1680"/>
                  </a:lnTo>
                  <a:lnTo>
                    <a:pt x="970" y="3847"/>
                  </a:lnTo>
                  <a:lnTo>
                    <a:pt x="1895" y="3314"/>
                  </a:lnTo>
                  <a:cubicBezTo>
                    <a:pt x="1939" y="3290"/>
                    <a:pt x="1978" y="3355"/>
                    <a:pt x="1935" y="3382"/>
                  </a:cubicBezTo>
                  <a:lnTo>
                    <a:pt x="970" y="3939"/>
                  </a:lnTo>
                  <a:lnTo>
                    <a:pt x="970" y="6018"/>
                  </a:lnTo>
                  <a:lnTo>
                    <a:pt x="1895" y="5484"/>
                  </a:lnTo>
                  <a:cubicBezTo>
                    <a:pt x="1941" y="5458"/>
                    <a:pt x="1979" y="5526"/>
                    <a:pt x="1935" y="5553"/>
                  </a:cubicBezTo>
                  <a:lnTo>
                    <a:pt x="1060" y="6056"/>
                  </a:lnTo>
                  <a:lnTo>
                    <a:pt x="838" y="6056"/>
                  </a:lnTo>
                  <a:lnTo>
                    <a:pt x="838" y="4832"/>
                  </a:lnTo>
                  <a:lnTo>
                    <a:pt x="46" y="4375"/>
                  </a:lnTo>
                  <a:cubicBezTo>
                    <a:pt x="0" y="4349"/>
                    <a:pt x="40" y="4281"/>
                    <a:pt x="86" y="4307"/>
                  </a:cubicBezTo>
                  <a:lnTo>
                    <a:pt x="838" y="4741"/>
                  </a:lnTo>
                  <a:lnTo>
                    <a:pt x="838" y="3004"/>
                  </a:lnTo>
                  <a:lnTo>
                    <a:pt x="340" y="2716"/>
                  </a:lnTo>
                  <a:cubicBezTo>
                    <a:pt x="294" y="2690"/>
                    <a:pt x="334" y="2620"/>
                    <a:pt x="380" y="2647"/>
                  </a:cubicBezTo>
                  <a:lnTo>
                    <a:pt x="838" y="2912"/>
                  </a:lnTo>
                  <a:lnTo>
                    <a:pt x="838" y="1174"/>
                  </a:lnTo>
                  <a:lnTo>
                    <a:pt x="540" y="1002"/>
                  </a:lnTo>
                  <a:cubicBezTo>
                    <a:pt x="497" y="975"/>
                    <a:pt x="534" y="909"/>
                    <a:pt x="580" y="934"/>
                  </a:cubicBezTo>
                  <a:lnTo>
                    <a:pt x="839" y="108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-6723919" y="4172357"/>
              <a:ext cx="513510" cy="970981"/>
            </a:xfrm>
            <a:custGeom>
              <a:avLst/>
              <a:gdLst/>
              <a:ahLst/>
              <a:cxnLst/>
              <a:rect l="l" t="t" r="r" b="b"/>
              <a:pathLst>
                <a:path w="3253" h="6151" extrusionOk="0">
                  <a:moveTo>
                    <a:pt x="1710" y="87"/>
                  </a:moveTo>
                  <a:lnTo>
                    <a:pt x="3252" y="6150"/>
                  </a:lnTo>
                  <a:lnTo>
                    <a:pt x="1" y="6150"/>
                  </a:lnTo>
                  <a:lnTo>
                    <a:pt x="1542" y="87"/>
                  </a:lnTo>
                  <a:cubicBezTo>
                    <a:pt x="1563" y="0"/>
                    <a:pt x="1688" y="0"/>
                    <a:pt x="1710" y="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-6610735" y="4401251"/>
              <a:ext cx="313505" cy="742088"/>
            </a:xfrm>
            <a:custGeom>
              <a:avLst/>
              <a:gdLst/>
              <a:ahLst/>
              <a:cxnLst/>
              <a:rect l="l" t="t" r="r" b="b"/>
              <a:pathLst>
                <a:path w="1986" h="4701" extrusionOk="0">
                  <a:moveTo>
                    <a:pt x="843" y="73"/>
                  </a:moveTo>
                  <a:cubicBezTo>
                    <a:pt x="839" y="34"/>
                    <a:pt x="870" y="0"/>
                    <a:pt x="909" y="0"/>
                  </a:cubicBezTo>
                  <a:cubicBezTo>
                    <a:pt x="948" y="0"/>
                    <a:pt x="979" y="34"/>
                    <a:pt x="975" y="73"/>
                  </a:cubicBezTo>
                  <a:lnTo>
                    <a:pt x="975" y="1589"/>
                  </a:lnTo>
                  <a:lnTo>
                    <a:pt x="1289" y="1408"/>
                  </a:lnTo>
                  <a:cubicBezTo>
                    <a:pt x="1334" y="1380"/>
                    <a:pt x="1376" y="1451"/>
                    <a:pt x="1327" y="1477"/>
                  </a:cubicBezTo>
                  <a:lnTo>
                    <a:pt x="976" y="1680"/>
                  </a:lnTo>
                  <a:lnTo>
                    <a:pt x="976" y="3848"/>
                  </a:lnTo>
                  <a:lnTo>
                    <a:pt x="1900" y="3314"/>
                  </a:lnTo>
                  <a:cubicBezTo>
                    <a:pt x="1946" y="3288"/>
                    <a:pt x="1986" y="3356"/>
                    <a:pt x="1940" y="3383"/>
                  </a:cubicBezTo>
                  <a:lnTo>
                    <a:pt x="976" y="3940"/>
                  </a:lnTo>
                  <a:lnTo>
                    <a:pt x="976" y="4700"/>
                  </a:lnTo>
                  <a:lnTo>
                    <a:pt x="844" y="4700"/>
                  </a:lnTo>
                  <a:lnTo>
                    <a:pt x="844" y="3005"/>
                  </a:lnTo>
                  <a:lnTo>
                    <a:pt x="347" y="2718"/>
                  </a:lnTo>
                  <a:cubicBezTo>
                    <a:pt x="301" y="2691"/>
                    <a:pt x="340" y="2623"/>
                    <a:pt x="385" y="2648"/>
                  </a:cubicBezTo>
                  <a:lnTo>
                    <a:pt x="844" y="2913"/>
                  </a:lnTo>
                  <a:lnTo>
                    <a:pt x="844" y="1176"/>
                  </a:lnTo>
                  <a:lnTo>
                    <a:pt x="547" y="1003"/>
                  </a:lnTo>
                  <a:cubicBezTo>
                    <a:pt x="501" y="978"/>
                    <a:pt x="540" y="909"/>
                    <a:pt x="585" y="935"/>
                  </a:cubicBezTo>
                  <a:lnTo>
                    <a:pt x="843" y="1085"/>
                  </a:lnTo>
                  <a:close/>
                  <a:moveTo>
                    <a:pt x="612" y="4700"/>
                  </a:moveTo>
                  <a:lnTo>
                    <a:pt x="770" y="4700"/>
                  </a:lnTo>
                  <a:lnTo>
                    <a:pt x="90" y="4308"/>
                  </a:lnTo>
                  <a:cubicBezTo>
                    <a:pt x="43" y="4278"/>
                    <a:pt x="1" y="4351"/>
                    <a:pt x="51" y="437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-7438070" y="4480181"/>
              <a:ext cx="357074" cy="663159"/>
            </a:xfrm>
            <a:custGeom>
              <a:avLst/>
              <a:gdLst/>
              <a:ahLst/>
              <a:cxnLst/>
              <a:rect l="l" t="t" r="r" b="b"/>
              <a:pathLst>
                <a:path w="2262" h="4201" extrusionOk="0">
                  <a:moveTo>
                    <a:pt x="1216" y="87"/>
                  </a:moveTo>
                  <a:lnTo>
                    <a:pt x="2261" y="4200"/>
                  </a:lnTo>
                  <a:lnTo>
                    <a:pt x="1" y="4200"/>
                  </a:lnTo>
                  <a:lnTo>
                    <a:pt x="1046" y="87"/>
                  </a:lnTo>
                  <a:cubicBezTo>
                    <a:pt x="1069" y="0"/>
                    <a:pt x="1193" y="0"/>
                    <a:pt x="1214" y="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-7355511" y="4708917"/>
              <a:ext cx="169223" cy="434424"/>
            </a:xfrm>
            <a:custGeom>
              <a:avLst/>
              <a:gdLst/>
              <a:ahLst/>
              <a:cxnLst/>
              <a:rect l="l" t="t" r="r" b="b"/>
              <a:pathLst>
                <a:path w="1072" h="2752" extrusionOk="0">
                  <a:moveTo>
                    <a:pt x="542" y="73"/>
                  </a:moveTo>
                  <a:cubicBezTo>
                    <a:pt x="537" y="34"/>
                    <a:pt x="569" y="1"/>
                    <a:pt x="608" y="1"/>
                  </a:cubicBezTo>
                  <a:cubicBezTo>
                    <a:pt x="647" y="1"/>
                    <a:pt x="677" y="34"/>
                    <a:pt x="674" y="73"/>
                  </a:cubicBezTo>
                  <a:lnTo>
                    <a:pt x="674" y="1588"/>
                  </a:lnTo>
                  <a:lnTo>
                    <a:pt x="985" y="1409"/>
                  </a:lnTo>
                  <a:cubicBezTo>
                    <a:pt x="1031" y="1383"/>
                    <a:pt x="1071" y="1451"/>
                    <a:pt x="1025" y="1477"/>
                  </a:cubicBezTo>
                  <a:lnTo>
                    <a:pt x="674" y="1680"/>
                  </a:lnTo>
                  <a:lnTo>
                    <a:pt x="674" y="2751"/>
                  </a:lnTo>
                  <a:lnTo>
                    <a:pt x="542" y="2751"/>
                  </a:lnTo>
                  <a:lnTo>
                    <a:pt x="542" y="1176"/>
                  </a:lnTo>
                  <a:lnTo>
                    <a:pt x="245" y="1004"/>
                  </a:lnTo>
                  <a:cubicBezTo>
                    <a:pt x="194" y="978"/>
                    <a:pt x="236" y="905"/>
                    <a:pt x="283" y="935"/>
                  </a:cubicBezTo>
                  <a:lnTo>
                    <a:pt x="542" y="1084"/>
                  </a:lnTo>
                  <a:lnTo>
                    <a:pt x="542" y="73"/>
                  </a:lnTo>
                  <a:close/>
                  <a:moveTo>
                    <a:pt x="103" y="2751"/>
                  </a:moveTo>
                  <a:lnTo>
                    <a:pt x="262" y="2751"/>
                  </a:lnTo>
                  <a:lnTo>
                    <a:pt x="84" y="2649"/>
                  </a:lnTo>
                  <a:cubicBezTo>
                    <a:pt x="38" y="2624"/>
                    <a:pt x="0" y="2690"/>
                    <a:pt x="44" y="271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-7005854" y="4308746"/>
              <a:ext cx="443737" cy="834593"/>
            </a:xfrm>
            <a:custGeom>
              <a:avLst/>
              <a:gdLst/>
              <a:ahLst/>
              <a:cxnLst/>
              <a:rect l="l" t="t" r="r" b="b"/>
              <a:pathLst>
                <a:path w="2811" h="5287" extrusionOk="0">
                  <a:moveTo>
                    <a:pt x="1490" y="89"/>
                  </a:moveTo>
                  <a:lnTo>
                    <a:pt x="2811" y="5286"/>
                  </a:lnTo>
                  <a:lnTo>
                    <a:pt x="0" y="5286"/>
                  </a:lnTo>
                  <a:lnTo>
                    <a:pt x="1322" y="89"/>
                  </a:lnTo>
                  <a:cubicBezTo>
                    <a:pt x="1343" y="1"/>
                    <a:pt x="1468" y="1"/>
                    <a:pt x="1490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-6880830" y="4536536"/>
              <a:ext cx="266779" cy="606804"/>
            </a:xfrm>
            <a:custGeom>
              <a:avLst/>
              <a:gdLst/>
              <a:ahLst/>
              <a:cxnLst/>
              <a:rect l="l" t="t" r="r" b="b"/>
              <a:pathLst>
                <a:path w="1690" h="3844" extrusionOk="0">
                  <a:moveTo>
                    <a:pt x="548" y="81"/>
                  </a:moveTo>
                  <a:cubicBezTo>
                    <a:pt x="555" y="1"/>
                    <a:pt x="672" y="1"/>
                    <a:pt x="679" y="81"/>
                  </a:cubicBezTo>
                  <a:lnTo>
                    <a:pt x="679" y="1596"/>
                  </a:lnTo>
                  <a:lnTo>
                    <a:pt x="991" y="1416"/>
                  </a:lnTo>
                  <a:cubicBezTo>
                    <a:pt x="1037" y="1389"/>
                    <a:pt x="1077" y="1459"/>
                    <a:pt x="1031" y="1485"/>
                  </a:cubicBezTo>
                  <a:lnTo>
                    <a:pt x="679" y="1688"/>
                  </a:lnTo>
                  <a:lnTo>
                    <a:pt x="679" y="3843"/>
                  </a:lnTo>
                  <a:lnTo>
                    <a:pt x="548" y="3843"/>
                  </a:lnTo>
                  <a:lnTo>
                    <a:pt x="548" y="3012"/>
                  </a:lnTo>
                  <a:lnTo>
                    <a:pt x="49" y="2725"/>
                  </a:lnTo>
                  <a:cubicBezTo>
                    <a:pt x="1" y="2699"/>
                    <a:pt x="42" y="2628"/>
                    <a:pt x="89" y="2656"/>
                  </a:cubicBezTo>
                  <a:lnTo>
                    <a:pt x="548" y="2920"/>
                  </a:lnTo>
                  <a:lnTo>
                    <a:pt x="548" y="1184"/>
                  </a:lnTo>
                  <a:lnTo>
                    <a:pt x="249" y="1011"/>
                  </a:lnTo>
                  <a:cubicBezTo>
                    <a:pt x="203" y="985"/>
                    <a:pt x="243" y="917"/>
                    <a:pt x="289" y="942"/>
                  </a:cubicBezTo>
                  <a:lnTo>
                    <a:pt x="548" y="1092"/>
                  </a:lnTo>
                  <a:lnTo>
                    <a:pt x="548" y="81"/>
                  </a:lnTo>
                  <a:close/>
                  <a:moveTo>
                    <a:pt x="701" y="3843"/>
                  </a:moveTo>
                  <a:lnTo>
                    <a:pt x="859" y="3843"/>
                  </a:lnTo>
                  <a:lnTo>
                    <a:pt x="1644" y="3391"/>
                  </a:lnTo>
                  <a:cubicBezTo>
                    <a:pt x="1690" y="3364"/>
                    <a:pt x="1650" y="3295"/>
                    <a:pt x="1604" y="332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-6277496" y="4091533"/>
              <a:ext cx="559605" cy="1051805"/>
            </a:xfrm>
            <a:custGeom>
              <a:avLst/>
              <a:gdLst/>
              <a:ahLst/>
              <a:cxnLst/>
              <a:rect l="l" t="t" r="r" b="b"/>
              <a:pathLst>
                <a:path w="3545" h="6663" extrusionOk="0">
                  <a:moveTo>
                    <a:pt x="1879" y="111"/>
                  </a:moveTo>
                  <a:lnTo>
                    <a:pt x="3545" y="6662"/>
                  </a:lnTo>
                  <a:lnTo>
                    <a:pt x="1" y="6662"/>
                  </a:lnTo>
                  <a:lnTo>
                    <a:pt x="1666" y="111"/>
                  </a:lnTo>
                  <a:cubicBezTo>
                    <a:pt x="1694" y="1"/>
                    <a:pt x="1850" y="1"/>
                    <a:pt x="1879" y="11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-6119637" y="4382782"/>
              <a:ext cx="336710" cy="760715"/>
            </a:xfrm>
            <a:custGeom>
              <a:avLst/>
              <a:gdLst/>
              <a:ahLst/>
              <a:cxnLst/>
              <a:rect l="l" t="t" r="r" b="b"/>
              <a:pathLst>
                <a:path w="2133" h="4819" extrusionOk="0">
                  <a:moveTo>
                    <a:pt x="688" y="84"/>
                  </a:moveTo>
                  <a:cubicBezTo>
                    <a:pt x="688" y="39"/>
                    <a:pt x="726" y="1"/>
                    <a:pt x="773" y="1"/>
                  </a:cubicBezTo>
                  <a:cubicBezTo>
                    <a:pt x="819" y="1"/>
                    <a:pt x="856" y="39"/>
                    <a:pt x="856" y="84"/>
                  </a:cubicBezTo>
                  <a:lnTo>
                    <a:pt x="856" y="2003"/>
                  </a:lnTo>
                  <a:lnTo>
                    <a:pt x="1251" y="1775"/>
                  </a:lnTo>
                  <a:cubicBezTo>
                    <a:pt x="1309" y="1746"/>
                    <a:pt x="1356" y="1828"/>
                    <a:pt x="1302" y="1862"/>
                  </a:cubicBezTo>
                  <a:lnTo>
                    <a:pt x="856" y="2120"/>
                  </a:lnTo>
                  <a:lnTo>
                    <a:pt x="856" y="4817"/>
                  </a:lnTo>
                  <a:lnTo>
                    <a:pt x="688" y="4817"/>
                  </a:lnTo>
                  <a:lnTo>
                    <a:pt x="688" y="3797"/>
                  </a:lnTo>
                  <a:lnTo>
                    <a:pt x="58" y="3432"/>
                  </a:lnTo>
                  <a:cubicBezTo>
                    <a:pt x="0" y="3399"/>
                    <a:pt x="50" y="3312"/>
                    <a:pt x="108" y="3346"/>
                  </a:cubicBezTo>
                  <a:lnTo>
                    <a:pt x="688" y="3682"/>
                  </a:lnTo>
                  <a:lnTo>
                    <a:pt x="688" y="1481"/>
                  </a:lnTo>
                  <a:lnTo>
                    <a:pt x="311" y="1263"/>
                  </a:lnTo>
                  <a:cubicBezTo>
                    <a:pt x="253" y="1230"/>
                    <a:pt x="304" y="1143"/>
                    <a:pt x="361" y="1176"/>
                  </a:cubicBezTo>
                  <a:lnTo>
                    <a:pt x="688" y="1365"/>
                  </a:lnTo>
                  <a:lnTo>
                    <a:pt x="688" y="84"/>
                  </a:lnTo>
                  <a:close/>
                  <a:moveTo>
                    <a:pt x="939" y="4819"/>
                  </a:moveTo>
                  <a:lnTo>
                    <a:pt x="1138" y="4819"/>
                  </a:lnTo>
                  <a:lnTo>
                    <a:pt x="2077" y="4277"/>
                  </a:lnTo>
                  <a:cubicBezTo>
                    <a:pt x="2132" y="4242"/>
                    <a:pt x="2084" y="4159"/>
                    <a:pt x="2027" y="419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-2962944" y="3346283"/>
              <a:ext cx="845958" cy="1797050"/>
            </a:xfrm>
            <a:custGeom>
              <a:avLst/>
              <a:gdLst/>
              <a:ahLst/>
              <a:cxnLst/>
              <a:rect l="l" t="t" r="r" b="b"/>
              <a:pathLst>
                <a:path w="5359" h="11384" extrusionOk="0">
                  <a:moveTo>
                    <a:pt x="2793" y="117"/>
                  </a:moveTo>
                  <a:lnTo>
                    <a:pt x="5329" y="10093"/>
                  </a:lnTo>
                  <a:cubicBezTo>
                    <a:pt x="5330" y="10098"/>
                    <a:pt x="5331" y="10103"/>
                    <a:pt x="5332" y="10108"/>
                  </a:cubicBezTo>
                  <a:cubicBezTo>
                    <a:pt x="5358" y="10337"/>
                    <a:pt x="5320" y="10633"/>
                    <a:pt x="5243" y="10847"/>
                  </a:cubicBezTo>
                  <a:cubicBezTo>
                    <a:pt x="5157" y="11084"/>
                    <a:pt x="5022" y="11260"/>
                    <a:pt x="4851" y="11383"/>
                  </a:cubicBezTo>
                  <a:lnTo>
                    <a:pt x="508" y="11383"/>
                  </a:lnTo>
                  <a:cubicBezTo>
                    <a:pt x="336" y="11260"/>
                    <a:pt x="202" y="11084"/>
                    <a:pt x="116" y="10847"/>
                  </a:cubicBezTo>
                  <a:cubicBezTo>
                    <a:pt x="38" y="10633"/>
                    <a:pt x="1" y="10337"/>
                    <a:pt x="27" y="10108"/>
                  </a:cubicBezTo>
                  <a:cubicBezTo>
                    <a:pt x="28" y="10103"/>
                    <a:pt x="29" y="10098"/>
                    <a:pt x="30" y="10093"/>
                  </a:cubicBezTo>
                  <a:lnTo>
                    <a:pt x="2565" y="117"/>
                  </a:lnTo>
                  <a:cubicBezTo>
                    <a:pt x="2597" y="1"/>
                    <a:pt x="2762" y="1"/>
                    <a:pt x="2792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-2732786" y="3656002"/>
              <a:ext cx="421795" cy="1487333"/>
            </a:xfrm>
            <a:custGeom>
              <a:avLst/>
              <a:gdLst/>
              <a:ahLst/>
              <a:cxnLst/>
              <a:rect l="l" t="t" r="r" b="b"/>
              <a:pathLst>
                <a:path w="2672" h="9422" extrusionOk="0">
                  <a:moveTo>
                    <a:pt x="1132" y="89"/>
                  </a:moveTo>
                  <a:cubicBezTo>
                    <a:pt x="1132" y="40"/>
                    <a:pt x="1172" y="0"/>
                    <a:pt x="1221" y="0"/>
                  </a:cubicBezTo>
                  <a:cubicBezTo>
                    <a:pt x="1271" y="0"/>
                    <a:pt x="1311" y="40"/>
                    <a:pt x="1311" y="89"/>
                  </a:cubicBezTo>
                  <a:lnTo>
                    <a:pt x="1311" y="2132"/>
                  </a:lnTo>
                  <a:lnTo>
                    <a:pt x="1732" y="1890"/>
                  </a:lnTo>
                  <a:cubicBezTo>
                    <a:pt x="1793" y="1853"/>
                    <a:pt x="1847" y="1946"/>
                    <a:pt x="1785" y="1981"/>
                  </a:cubicBezTo>
                  <a:lnTo>
                    <a:pt x="1311" y="2255"/>
                  </a:lnTo>
                  <a:lnTo>
                    <a:pt x="1311" y="5178"/>
                  </a:lnTo>
                  <a:lnTo>
                    <a:pt x="2557" y="4458"/>
                  </a:lnTo>
                  <a:cubicBezTo>
                    <a:pt x="2618" y="4423"/>
                    <a:pt x="2671" y="4516"/>
                    <a:pt x="2610" y="4551"/>
                  </a:cubicBezTo>
                  <a:lnTo>
                    <a:pt x="1311" y="5301"/>
                  </a:lnTo>
                  <a:lnTo>
                    <a:pt x="1311" y="8103"/>
                  </a:lnTo>
                  <a:lnTo>
                    <a:pt x="2557" y="7384"/>
                  </a:lnTo>
                  <a:cubicBezTo>
                    <a:pt x="2618" y="7351"/>
                    <a:pt x="2669" y="7440"/>
                    <a:pt x="2610" y="7476"/>
                  </a:cubicBezTo>
                  <a:lnTo>
                    <a:pt x="1311" y="8226"/>
                  </a:lnTo>
                  <a:lnTo>
                    <a:pt x="1311" y="9421"/>
                  </a:lnTo>
                  <a:lnTo>
                    <a:pt x="1132" y="9421"/>
                  </a:lnTo>
                  <a:lnTo>
                    <a:pt x="1132" y="8972"/>
                  </a:lnTo>
                  <a:lnTo>
                    <a:pt x="65" y="8356"/>
                  </a:lnTo>
                  <a:cubicBezTo>
                    <a:pt x="3" y="8321"/>
                    <a:pt x="57" y="8228"/>
                    <a:pt x="118" y="8263"/>
                  </a:cubicBezTo>
                  <a:lnTo>
                    <a:pt x="1133" y="8849"/>
                  </a:lnTo>
                  <a:lnTo>
                    <a:pt x="1133" y="6508"/>
                  </a:lnTo>
                  <a:lnTo>
                    <a:pt x="65" y="5891"/>
                  </a:lnTo>
                  <a:cubicBezTo>
                    <a:pt x="1" y="5856"/>
                    <a:pt x="56" y="5760"/>
                    <a:pt x="118" y="5798"/>
                  </a:cubicBezTo>
                  <a:lnTo>
                    <a:pt x="1133" y="6384"/>
                  </a:lnTo>
                  <a:lnTo>
                    <a:pt x="1133" y="4042"/>
                  </a:lnTo>
                  <a:lnTo>
                    <a:pt x="461" y="3654"/>
                  </a:lnTo>
                  <a:cubicBezTo>
                    <a:pt x="399" y="3618"/>
                    <a:pt x="452" y="3525"/>
                    <a:pt x="514" y="3561"/>
                  </a:cubicBezTo>
                  <a:lnTo>
                    <a:pt x="1131" y="3918"/>
                  </a:lnTo>
                  <a:lnTo>
                    <a:pt x="1131" y="1576"/>
                  </a:lnTo>
                  <a:lnTo>
                    <a:pt x="730" y="1344"/>
                  </a:lnTo>
                  <a:cubicBezTo>
                    <a:pt x="669" y="1308"/>
                    <a:pt x="722" y="1216"/>
                    <a:pt x="783" y="1251"/>
                  </a:cubicBezTo>
                  <a:lnTo>
                    <a:pt x="1131" y="1452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-2680693" y="4433770"/>
              <a:ext cx="380594" cy="709569"/>
            </a:xfrm>
            <a:custGeom>
              <a:avLst/>
              <a:gdLst/>
              <a:ahLst/>
              <a:cxnLst/>
              <a:rect l="l" t="t" r="r" b="b"/>
              <a:pathLst>
                <a:path w="2411" h="4495" extrusionOk="0">
                  <a:moveTo>
                    <a:pt x="1290" y="86"/>
                  </a:moveTo>
                  <a:lnTo>
                    <a:pt x="2411" y="4494"/>
                  </a:lnTo>
                  <a:lnTo>
                    <a:pt x="0" y="4494"/>
                  </a:lnTo>
                  <a:lnTo>
                    <a:pt x="1121" y="86"/>
                  </a:lnTo>
                  <a:cubicBezTo>
                    <a:pt x="1144" y="0"/>
                    <a:pt x="1265" y="0"/>
                    <a:pt x="1290" y="8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-2587399" y="4660613"/>
              <a:ext cx="170644" cy="482728"/>
            </a:xfrm>
            <a:custGeom>
              <a:avLst/>
              <a:gdLst/>
              <a:ahLst/>
              <a:cxnLst/>
              <a:rect l="l" t="t" r="r" b="b"/>
              <a:pathLst>
                <a:path w="1081" h="3058" extrusionOk="0">
                  <a:moveTo>
                    <a:pt x="547" y="93"/>
                  </a:moveTo>
                  <a:cubicBezTo>
                    <a:pt x="543" y="0"/>
                    <a:pt x="685" y="0"/>
                    <a:pt x="680" y="93"/>
                  </a:cubicBezTo>
                  <a:lnTo>
                    <a:pt x="680" y="1618"/>
                  </a:lnTo>
                  <a:lnTo>
                    <a:pt x="994" y="1437"/>
                  </a:lnTo>
                  <a:cubicBezTo>
                    <a:pt x="1040" y="1410"/>
                    <a:pt x="1080" y="1479"/>
                    <a:pt x="1034" y="1505"/>
                  </a:cubicBezTo>
                  <a:lnTo>
                    <a:pt x="680" y="1710"/>
                  </a:lnTo>
                  <a:lnTo>
                    <a:pt x="680" y="3057"/>
                  </a:lnTo>
                  <a:lnTo>
                    <a:pt x="547" y="3057"/>
                  </a:lnTo>
                  <a:lnTo>
                    <a:pt x="547" y="3043"/>
                  </a:lnTo>
                  <a:lnTo>
                    <a:pt x="46" y="2754"/>
                  </a:lnTo>
                  <a:cubicBezTo>
                    <a:pt x="1" y="2727"/>
                    <a:pt x="41" y="2658"/>
                    <a:pt x="86" y="2685"/>
                  </a:cubicBezTo>
                  <a:lnTo>
                    <a:pt x="547" y="2950"/>
                  </a:lnTo>
                  <a:lnTo>
                    <a:pt x="547" y="1202"/>
                  </a:lnTo>
                  <a:lnTo>
                    <a:pt x="247" y="1029"/>
                  </a:lnTo>
                  <a:cubicBezTo>
                    <a:pt x="199" y="1003"/>
                    <a:pt x="240" y="931"/>
                    <a:pt x="287" y="960"/>
                  </a:cubicBezTo>
                  <a:lnTo>
                    <a:pt x="547" y="111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-7322676" y="4358314"/>
              <a:ext cx="419743" cy="785025"/>
            </a:xfrm>
            <a:custGeom>
              <a:avLst/>
              <a:gdLst/>
              <a:ahLst/>
              <a:cxnLst/>
              <a:rect l="l" t="t" r="r" b="b"/>
              <a:pathLst>
                <a:path w="2659" h="4973" extrusionOk="0">
                  <a:moveTo>
                    <a:pt x="1418" y="92"/>
                  </a:moveTo>
                  <a:lnTo>
                    <a:pt x="2659" y="4972"/>
                  </a:lnTo>
                  <a:lnTo>
                    <a:pt x="0" y="4972"/>
                  </a:lnTo>
                  <a:lnTo>
                    <a:pt x="1240" y="92"/>
                  </a:lnTo>
                  <a:cubicBezTo>
                    <a:pt x="1263" y="1"/>
                    <a:pt x="1394" y="1"/>
                    <a:pt x="1418" y="92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-7213912" y="4599995"/>
              <a:ext cx="178379" cy="543346"/>
            </a:xfrm>
            <a:custGeom>
              <a:avLst/>
              <a:gdLst/>
              <a:ahLst/>
              <a:cxnLst/>
              <a:rect l="l" t="t" r="r" b="b"/>
              <a:pathLst>
                <a:path w="1130" h="3442" extrusionOk="0">
                  <a:moveTo>
                    <a:pt x="571" y="74"/>
                  </a:moveTo>
                  <a:cubicBezTo>
                    <a:pt x="568" y="34"/>
                    <a:pt x="600" y="1"/>
                    <a:pt x="640" y="1"/>
                  </a:cubicBezTo>
                  <a:cubicBezTo>
                    <a:pt x="680" y="1"/>
                    <a:pt x="712" y="34"/>
                    <a:pt x="709" y="74"/>
                  </a:cubicBezTo>
                  <a:lnTo>
                    <a:pt x="709" y="1672"/>
                  </a:lnTo>
                  <a:lnTo>
                    <a:pt x="1039" y="1481"/>
                  </a:lnTo>
                  <a:cubicBezTo>
                    <a:pt x="1087" y="1454"/>
                    <a:pt x="1129" y="1526"/>
                    <a:pt x="1081" y="1554"/>
                  </a:cubicBezTo>
                  <a:lnTo>
                    <a:pt x="709" y="1768"/>
                  </a:lnTo>
                  <a:lnTo>
                    <a:pt x="709" y="3441"/>
                  </a:lnTo>
                  <a:lnTo>
                    <a:pt x="571" y="3441"/>
                  </a:lnTo>
                  <a:lnTo>
                    <a:pt x="571" y="3164"/>
                  </a:lnTo>
                  <a:lnTo>
                    <a:pt x="45" y="2861"/>
                  </a:lnTo>
                  <a:cubicBezTo>
                    <a:pt x="0" y="2832"/>
                    <a:pt x="39" y="2764"/>
                    <a:pt x="87" y="2789"/>
                  </a:cubicBezTo>
                  <a:lnTo>
                    <a:pt x="571" y="3068"/>
                  </a:lnTo>
                  <a:lnTo>
                    <a:pt x="571" y="1237"/>
                  </a:lnTo>
                  <a:lnTo>
                    <a:pt x="257" y="1056"/>
                  </a:lnTo>
                  <a:cubicBezTo>
                    <a:pt x="208" y="1027"/>
                    <a:pt x="250" y="956"/>
                    <a:pt x="298" y="983"/>
                  </a:cubicBezTo>
                  <a:lnTo>
                    <a:pt x="571" y="114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-7582827" y="4616255"/>
              <a:ext cx="288721" cy="527086"/>
            </a:xfrm>
            <a:custGeom>
              <a:avLst/>
              <a:gdLst/>
              <a:ahLst/>
              <a:cxnLst/>
              <a:rect l="l" t="t" r="r" b="b"/>
              <a:pathLst>
                <a:path w="1829" h="3339" extrusionOk="0">
                  <a:moveTo>
                    <a:pt x="1003" y="93"/>
                  </a:moveTo>
                  <a:lnTo>
                    <a:pt x="1828" y="3338"/>
                  </a:lnTo>
                  <a:lnTo>
                    <a:pt x="1" y="3338"/>
                  </a:lnTo>
                  <a:lnTo>
                    <a:pt x="825" y="93"/>
                  </a:lnTo>
                  <a:cubicBezTo>
                    <a:pt x="849" y="0"/>
                    <a:pt x="980" y="0"/>
                    <a:pt x="1003" y="93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-7506265" y="4855568"/>
              <a:ext cx="144282" cy="287774"/>
            </a:xfrm>
            <a:custGeom>
              <a:avLst/>
              <a:gdLst/>
              <a:ahLst/>
              <a:cxnLst/>
              <a:rect l="l" t="t" r="r" b="b"/>
              <a:pathLst>
                <a:path w="914" h="1823" extrusionOk="0">
                  <a:moveTo>
                    <a:pt x="360" y="90"/>
                  </a:moveTo>
                  <a:cubicBezTo>
                    <a:pt x="364" y="1"/>
                    <a:pt x="495" y="1"/>
                    <a:pt x="499" y="90"/>
                  </a:cubicBezTo>
                  <a:lnTo>
                    <a:pt x="499" y="1687"/>
                  </a:lnTo>
                  <a:lnTo>
                    <a:pt x="828" y="1498"/>
                  </a:lnTo>
                  <a:cubicBezTo>
                    <a:pt x="875" y="1474"/>
                    <a:pt x="914" y="1541"/>
                    <a:pt x="869" y="1570"/>
                  </a:cubicBezTo>
                  <a:lnTo>
                    <a:pt x="499" y="1784"/>
                  </a:lnTo>
                  <a:lnTo>
                    <a:pt x="499" y="1822"/>
                  </a:lnTo>
                  <a:lnTo>
                    <a:pt x="360" y="1822"/>
                  </a:lnTo>
                  <a:lnTo>
                    <a:pt x="360" y="1251"/>
                  </a:lnTo>
                  <a:lnTo>
                    <a:pt x="46" y="1070"/>
                  </a:lnTo>
                  <a:cubicBezTo>
                    <a:pt x="0" y="1042"/>
                    <a:pt x="40" y="973"/>
                    <a:pt x="87" y="998"/>
                  </a:cubicBezTo>
                  <a:lnTo>
                    <a:pt x="360" y="115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-5199955" y="3858850"/>
              <a:ext cx="683523" cy="1284486"/>
            </a:xfrm>
            <a:custGeom>
              <a:avLst/>
              <a:gdLst/>
              <a:ahLst/>
              <a:cxnLst/>
              <a:rect l="l" t="t" r="r" b="b"/>
              <a:pathLst>
                <a:path w="4330" h="8137" extrusionOk="0">
                  <a:moveTo>
                    <a:pt x="2295" y="136"/>
                  </a:moveTo>
                  <a:lnTo>
                    <a:pt x="4329" y="8136"/>
                  </a:lnTo>
                  <a:lnTo>
                    <a:pt x="1" y="8136"/>
                  </a:lnTo>
                  <a:lnTo>
                    <a:pt x="2035" y="134"/>
                  </a:lnTo>
                  <a:cubicBezTo>
                    <a:pt x="2069" y="0"/>
                    <a:pt x="2261" y="0"/>
                    <a:pt x="2295" y="134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-2189754" y="3749138"/>
              <a:ext cx="734037" cy="1394197"/>
            </a:xfrm>
            <a:custGeom>
              <a:avLst/>
              <a:gdLst/>
              <a:ahLst/>
              <a:cxnLst/>
              <a:rect l="l" t="t" r="r" b="b"/>
              <a:pathLst>
                <a:path w="4650" h="8832" extrusionOk="0">
                  <a:moveTo>
                    <a:pt x="2434" y="113"/>
                  </a:moveTo>
                  <a:lnTo>
                    <a:pt x="4650" y="8831"/>
                  </a:lnTo>
                  <a:lnTo>
                    <a:pt x="0" y="8831"/>
                  </a:lnTo>
                  <a:lnTo>
                    <a:pt x="2217" y="113"/>
                  </a:lnTo>
                  <a:cubicBezTo>
                    <a:pt x="2245" y="0"/>
                    <a:pt x="2405" y="0"/>
                    <a:pt x="2434" y="113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-2005691" y="4042281"/>
              <a:ext cx="400958" cy="1101056"/>
            </a:xfrm>
            <a:custGeom>
              <a:avLst/>
              <a:gdLst/>
              <a:ahLst/>
              <a:cxnLst/>
              <a:rect l="l" t="t" r="r" b="b"/>
              <a:pathLst>
                <a:path w="2540" h="6975" extrusionOk="0">
                  <a:moveTo>
                    <a:pt x="1073" y="111"/>
                  </a:moveTo>
                  <a:cubicBezTo>
                    <a:pt x="1077" y="0"/>
                    <a:pt x="1239" y="0"/>
                    <a:pt x="1244" y="111"/>
                  </a:cubicBezTo>
                  <a:lnTo>
                    <a:pt x="1244" y="2066"/>
                  </a:lnTo>
                  <a:lnTo>
                    <a:pt x="1647" y="1835"/>
                  </a:lnTo>
                  <a:cubicBezTo>
                    <a:pt x="1704" y="1809"/>
                    <a:pt x="1748" y="1886"/>
                    <a:pt x="1698" y="1923"/>
                  </a:cubicBezTo>
                  <a:lnTo>
                    <a:pt x="1244" y="2184"/>
                  </a:lnTo>
                  <a:lnTo>
                    <a:pt x="1244" y="4984"/>
                  </a:lnTo>
                  <a:lnTo>
                    <a:pt x="2437" y="4295"/>
                  </a:lnTo>
                  <a:cubicBezTo>
                    <a:pt x="2494" y="4269"/>
                    <a:pt x="2540" y="4346"/>
                    <a:pt x="2489" y="4383"/>
                  </a:cubicBezTo>
                  <a:lnTo>
                    <a:pt x="1244" y="5101"/>
                  </a:lnTo>
                  <a:lnTo>
                    <a:pt x="1244" y="6974"/>
                  </a:lnTo>
                  <a:lnTo>
                    <a:pt x="1073" y="6974"/>
                  </a:lnTo>
                  <a:lnTo>
                    <a:pt x="1073" y="6256"/>
                  </a:lnTo>
                  <a:lnTo>
                    <a:pt x="51" y="5667"/>
                  </a:lnTo>
                  <a:cubicBezTo>
                    <a:pt x="1" y="5630"/>
                    <a:pt x="46" y="5552"/>
                    <a:pt x="102" y="5579"/>
                  </a:cubicBezTo>
                  <a:lnTo>
                    <a:pt x="1073" y="6138"/>
                  </a:lnTo>
                  <a:lnTo>
                    <a:pt x="1073" y="3895"/>
                  </a:lnTo>
                  <a:lnTo>
                    <a:pt x="431" y="3524"/>
                  </a:lnTo>
                  <a:cubicBezTo>
                    <a:pt x="379" y="3488"/>
                    <a:pt x="425" y="3410"/>
                    <a:pt x="482" y="3436"/>
                  </a:cubicBezTo>
                  <a:lnTo>
                    <a:pt x="1073" y="3777"/>
                  </a:lnTo>
                  <a:lnTo>
                    <a:pt x="1073" y="1534"/>
                  </a:lnTo>
                  <a:lnTo>
                    <a:pt x="689" y="1311"/>
                  </a:lnTo>
                  <a:cubicBezTo>
                    <a:pt x="621" y="1280"/>
                    <a:pt x="679" y="1180"/>
                    <a:pt x="740" y="1223"/>
                  </a:cubicBezTo>
                  <a:lnTo>
                    <a:pt x="1073" y="1416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-5006736" y="4211663"/>
              <a:ext cx="410114" cy="931675"/>
            </a:xfrm>
            <a:custGeom>
              <a:avLst/>
              <a:gdLst/>
              <a:ahLst/>
              <a:cxnLst/>
              <a:rect l="l" t="t" r="r" b="b"/>
              <a:pathLst>
                <a:path w="2598" h="5902" extrusionOk="0">
                  <a:moveTo>
                    <a:pt x="839" y="116"/>
                  </a:moveTo>
                  <a:cubicBezTo>
                    <a:pt x="832" y="55"/>
                    <a:pt x="879" y="1"/>
                    <a:pt x="941" y="1"/>
                  </a:cubicBezTo>
                  <a:cubicBezTo>
                    <a:pt x="1003" y="1"/>
                    <a:pt x="1050" y="55"/>
                    <a:pt x="1043" y="116"/>
                  </a:cubicBezTo>
                  <a:lnTo>
                    <a:pt x="1043" y="2456"/>
                  </a:lnTo>
                  <a:lnTo>
                    <a:pt x="1525" y="2177"/>
                  </a:lnTo>
                  <a:cubicBezTo>
                    <a:pt x="1597" y="2135"/>
                    <a:pt x="1659" y="2243"/>
                    <a:pt x="1586" y="2284"/>
                  </a:cubicBezTo>
                  <a:lnTo>
                    <a:pt x="1043" y="2597"/>
                  </a:lnTo>
                  <a:lnTo>
                    <a:pt x="1043" y="5901"/>
                  </a:lnTo>
                  <a:lnTo>
                    <a:pt x="839" y="5901"/>
                  </a:lnTo>
                  <a:lnTo>
                    <a:pt x="839" y="4642"/>
                  </a:lnTo>
                  <a:lnTo>
                    <a:pt x="70" y="4199"/>
                  </a:lnTo>
                  <a:cubicBezTo>
                    <a:pt x="1" y="4158"/>
                    <a:pt x="61" y="4053"/>
                    <a:pt x="131" y="4092"/>
                  </a:cubicBezTo>
                  <a:lnTo>
                    <a:pt x="839" y="4501"/>
                  </a:lnTo>
                  <a:lnTo>
                    <a:pt x="839" y="1819"/>
                  </a:lnTo>
                  <a:lnTo>
                    <a:pt x="378" y="1553"/>
                  </a:lnTo>
                  <a:cubicBezTo>
                    <a:pt x="310" y="1512"/>
                    <a:pt x="370" y="1407"/>
                    <a:pt x="440" y="1447"/>
                  </a:cubicBezTo>
                  <a:lnTo>
                    <a:pt x="839" y="1678"/>
                  </a:lnTo>
                  <a:close/>
                  <a:moveTo>
                    <a:pt x="1117" y="5901"/>
                  </a:moveTo>
                  <a:lnTo>
                    <a:pt x="1361" y="5901"/>
                  </a:lnTo>
                  <a:lnTo>
                    <a:pt x="2532" y="5225"/>
                  </a:lnTo>
                  <a:cubicBezTo>
                    <a:pt x="2597" y="5184"/>
                    <a:pt x="2540" y="5083"/>
                    <a:pt x="2470" y="5119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-3648838" y="4109213"/>
              <a:ext cx="553291" cy="1034124"/>
            </a:xfrm>
            <a:custGeom>
              <a:avLst/>
              <a:gdLst/>
              <a:ahLst/>
              <a:cxnLst/>
              <a:rect l="l" t="t" r="r" b="b"/>
              <a:pathLst>
                <a:path w="3505" h="6551" extrusionOk="0">
                  <a:moveTo>
                    <a:pt x="1870" y="123"/>
                  </a:moveTo>
                  <a:lnTo>
                    <a:pt x="3505" y="6550"/>
                  </a:lnTo>
                  <a:lnTo>
                    <a:pt x="1" y="6550"/>
                  </a:lnTo>
                  <a:lnTo>
                    <a:pt x="1634" y="123"/>
                  </a:lnTo>
                  <a:cubicBezTo>
                    <a:pt x="1665" y="1"/>
                    <a:pt x="1839" y="1"/>
                    <a:pt x="1870" y="123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-3506608" y="4431876"/>
              <a:ext cx="237260" cy="711464"/>
            </a:xfrm>
            <a:custGeom>
              <a:avLst/>
              <a:gdLst/>
              <a:ahLst/>
              <a:cxnLst/>
              <a:rect l="l" t="t" r="r" b="b"/>
              <a:pathLst>
                <a:path w="1503" h="4507" extrusionOk="0">
                  <a:moveTo>
                    <a:pt x="759" y="93"/>
                  </a:moveTo>
                  <a:cubicBezTo>
                    <a:pt x="759" y="42"/>
                    <a:pt x="800" y="0"/>
                    <a:pt x="852" y="0"/>
                  </a:cubicBezTo>
                  <a:cubicBezTo>
                    <a:pt x="902" y="0"/>
                    <a:pt x="945" y="42"/>
                    <a:pt x="945" y="93"/>
                  </a:cubicBezTo>
                  <a:lnTo>
                    <a:pt x="945" y="2220"/>
                  </a:lnTo>
                  <a:lnTo>
                    <a:pt x="1382" y="1968"/>
                  </a:lnTo>
                  <a:cubicBezTo>
                    <a:pt x="1447" y="1931"/>
                    <a:pt x="1502" y="2028"/>
                    <a:pt x="1437" y="2064"/>
                  </a:cubicBezTo>
                  <a:lnTo>
                    <a:pt x="945" y="2349"/>
                  </a:lnTo>
                  <a:lnTo>
                    <a:pt x="945" y="4506"/>
                  </a:lnTo>
                  <a:lnTo>
                    <a:pt x="759" y="4506"/>
                  </a:lnTo>
                  <a:lnTo>
                    <a:pt x="759" y="4208"/>
                  </a:lnTo>
                  <a:lnTo>
                    <a:pt x="59" y="3804"/>
                  </a:lnTo>
                  <a:cubicBezTo>
                    <a:pt x="0" y="3767"/>
                    <a:pt x="52" y="3676"/>
                    <a:pt x="116" y="3708"/>
                  </a:cubicBezTo>
                  <a:lnTo>
                    <a:pt x="759" y="4080"/>
                  </a:lnTo>
                  <a:lnTo>
                    <a:pt x="759" y="1641"/>
                  </a:lnTo>
                  <a:lnTo>
                    <a:pt x="340" y="1399"/>
                  </a:lnTo>
                  <a:cubicBezTo>
                    <a:pt x="276" y="1362"/>
                    <a:pt x="331" y="1266"/>
                    <a:pt x="396" y="1302"/>
                  </a:cubicBezTo>
                  <a:lnTo>
                    <a:pt x="759" y="1511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-4223916" y="4474340"/>
              <a:ext cx="363230" cy="669000"/>
            </a:xfrm>
            <a:custGeom>
              <a:avLst/>
              <a:gdLst/>
              <a:ahLst/>
              <a:cxnLst/>
              <a:rect l="l" t="t" r="r" b="b"/>
              <a:pathLst>
                <a:path w="2301" h="4238" extrusionOk="0">
                  <a:moveTo>
                    <a:pt x="1250" y="103"/>
                  </a:moveTo>
                  <a:lnTo>
                    <a:pt x="2301" y="4237"/>
                  </a:lnTo>
                  <a:lnTo>
                    <a:pt x="1" y="4237"/>
                  </a:lnTo>
                  <a:lnTo>
                    <a:pt x="1052" y="103"/>
                  </a:lnTo>
                  <a:cubicBezTo>
                    <a:pt x="1078" y="1"/>
                    <a:pt x="1224" y="1"/>
                    <a:pt x="1250" y="103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-4117836" y="4740963"/>
              <a:ext cx="161015" cy="402379"/>
            </a:xfrm>
            <a:custGeom>
              <a:avLst/>
              <a:gdLst/>
              <a:ahLst/>
              <a:cxnLst/>
              <a:rect l="l" t="t" r="r" b="b"/>
              <a:pathLst>
                <a:path w="1020" h="2549" extrusionOk="0">
                  <a:moveTo>
                    <a:pt x="401" y="100"/>
                  </a:moveTo>
                  <a:cubicBezTo>
                    <a:pt x="405" y="0"/>
                    <a:pt x="553" y="0"/>
                    <a:pt x="556" y="100"/>
                  </a:cubicBezTo>
                  <a:lnTo>
                    <a:pt x="556" y="1882"/>
                  </a:lnTo>
                  <a:lnTo>
                    <a:pt x="923" y="1670"/>
                  </a:lnTo>
                  <a:cubicBezTo>
                    <a:pt x="976" y="1642"/>
                    <a:pt x="1020" y="1718"/>
                    <a:pt x="969" y="1750"/>
                  </a:cubicBezTo>
                  <a:lnTo>
                    <a:pt x="556" y="1989"/>
                  </a:lnTo>
                  <a:lnTo>
                    <a:pt x="556" y="2548"/>
                  </a:lnTo>
                  <a:lnTo>
                    <a:pt x="401" y="2548"/>
                  </a:lnTo>
                  <a:lnTo>
                    <a:pt x="401" y="1395"/>
                  </a:lnTo>
                  <a:lnTo>
                    <a:pt x="51" y="1194"/>
                  </a:lnTo>
                  <a:cubicBezTo>
                    <a:pt x="0" y="1162"/>
                    <a:pt x="45" y="1086"/>
                    <a:pt x="98" y="1113"/>
                  </a:cubicBezTo>
                  <a:lnTo>
                    <a:pt x="401" y="128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-1649089" y="3204842"/>
              <a:ext cx="1017865" cy="1938490"/>
            </a:xfrm>
            <a:custGeom>
              <a:avLst/>
              <a:gdLst/>
              <a:ahLst/>
              <a:cxnLst/>
              <a:rect l="l" t="t" r="r" b="b"/>
              <a:pathLst>
                <a:path w="6448" h="12280" extrusionOk="0">
                  <a:moveTo>
                    <a:pt x="3363" y="145"/>
                  </a:moveTo>
                  <a:lnTo>
                    <a:pt x="6447" y="12279"/>
                  </a:lnTo>
                  <a:lnTo>
                    <a:pt x="1" y="12279"/>
                  </a:lnTo>
                  <a:lnTo>
                    <a:pt x="3085" y="145"/>
                  </a:lnTo>
                  <a:cubicBezTo>
                    <a:pt x="3122" y="1"/>
                    <a:pt x="3326" y="1"/>
                    <a:pt x="3363" y="145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-1375836" y="3584965"/>
              <a:ext cx="515878" cy="1558369"/>
            </a:xfrm>
            <a:custGeom>
              <a:avLst/>
              <a:gdLst/>
              <a:ahLst/>
              <a:cxnLst/>
              <a:rect l="l" t="t" r="r" b="b"/>
              <a:pathLst>
                <a:path w="3268" h="9872" extrusionOk="0">
                  <a:moveTo>
                    <a:pt x="1384" y="106"/>
                  </a:moveTo>
                  <a:cubicBezTo>
                    <a:pt x="1386" y="47"/>
                    <a:pt x="1434" y="1"/>
                    <a:pt x="1493" y="1"/>
                  </a:cubicBezTo>
                  <a:cubicBezTo>
                    <a:pt x="1552" y="1"/>
                    <a:pt x="1600" y="47"/>
                    <a:pt x="1602" y="106"/>
                  </a:cubicBezTo>
                  <a:lnTo>
                    <a:pt x="1602" y="2608"/>
                  </a:lnTo>
                  <a:lnTo>
                    <a:pt x="2116" y="2310"/>
                  </a:lnTo>
                  <a:cubicBezTo>
                    <a:pt x="2190" y="2272"/>
                    <a:pt x="2253" y="2379"/>
                    <a:pt x="2182" y="2423"/>
                  </a:cubicBezTo>
                  <a:lnTo>
                    <a:pt x="1601" y="2758"/>
                  </a:lnTo>
                  <a:lnTo>
                    <a:pt x="1601" y="6337"/>
                  </a:lnTo>
                  <a:lnTo>
                    <a:pt x="3127" y="5456"/>
                  </a:lnTo>
                  <a:cubicBezTo>
                    <a:pt x="3203" y="5412"/>
                    <a:pt x="3267" y="5526"/>
                    <a:pt x="3192" y="5570"/>
                  </a:cubicBezTo>
                  <a:lnTo>
                    <a:pt x="1601" y="6488"/>
                  </a:lnTo>
                  <a:lnTo>
                    <a:pt x="1601" y="9871"/>
                  </a:lnTo>
                  <a:lnTo>
                    <a:pt x="1382" y="9871"/>
                  </a:lnTo>
                  <a:lnTo>
                    <a:pt x="1382" y="7964"/>
                  </a:lnTo>
                  <a:lnTo>
                    <a:pt x="76" y="7210"/>
                  </a:lnTo>
                  <a:cubicBezTo>
                    <a:pt x="1" y="7167"/>
                    <a:pt x="65" y="7053"/>
                    <a:pt x="142" y="7096"/>
                  </a:cubicBezTo>
                  <a:lnTo>
                    <a:pt x="1382" y="7814"/>
                  </a:lnTo>
                  <a:lnTo>
                    <a:pt x="1382" y="4946"/>
                  </a:lnTo>
                  <a:lnTo>
                    <a:pt x="562" y="4470"/>
                  </a:lnTo>
                  <a:cubicBezTo>
                    <a:pt x="480" y="4428"/>
                    <a:pt x="550" y="4308"/>
                    <a:pt x="626" y="4358"/>
                  </a:cubicBezTo>
                  <a:lnTo>
                    <a:pt x="1382" y="4794"/>
                  </a:lnTo>
                  <a:lnTo>
                    <a:pt x="1382" y="1926"/>
                  </a:lnTo>
                  <a:lnTo>
                    <a:pt x="891" y="1642"/>
                  </a:lnTo>
                  <a:cubicBezTo>
                    <a:pt x="818" y="1598"/>
                    <a:pt x="881" y="1488"/>
                    <a:pt x="957" y="1528"/>
                  </a:cubicBezTo>
                  <a:lnTo>
                    <a:pt x="1382" y="1775"/>
                  </a:lnTo>
                  <a:lnTo>
                    <a:pt x="1382" y="106"/>
                  </a:lnTo>
                  <a:close/>
                  <a:moveTo>
                    <a:pt x="1683" y="9871"/>
                  </a:moveTo>
                  <a:lnTo>
                    <a:pt x="1944" y="9871"/>
                  </a:lnTo>
                  <a:lnTo>
                    <a:pt x="3192" y="9152"/>
                  </a:lnTo>
                  <a:cubicBezTo>
                    <a:pt x="3264" y="9107"/>
                    <a:pt x="3202" y="8998"/>
                    <a:pt x="3127" y="9038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-1201718" y="2334253"/>
              <a:ext cx="1009657" cy="2809074"/>
            </a:xfrm>
            <a:custGeom>
              <a:avLst/>
              <a:gdLst/>
              <a:ahLst/>
              <a:cxnLst/>
              <a:rect l="l" t="t" r="r" b="b"/>
              <a:pathLst>
                <a:path w="6396" h="17795" extrusionOk="0">
                  <a:moveTo>
                    <a:pt x="4522" y="191"/>
                  </a:moveTo>
                  <a:lnTo>
                    <a:pt x="6395" y="7563"/>
                  </a:lnTo>
                  <a:lnTo>
                    <a:pt x="6395" y="16058"/>
                  </a:lnTo>
                  <a:cubicBezTo>
                    <a:pt x="6395" y="17012"/>
                    <a:pt x="5613" y="17794"/>
                    <a:pt x="4658" y="17794"/>
                  </a:cubicBezTo>
                  <a:lnTo>
                    <a:pt x="285" y="17794"/>
                  </a:lnTo>
                  <a:cubicBezTo>
                    <a:pt x="249" y="17722"/>
                    <a:pt x="216" y="17645"/>
                    <a:pt x="189" y="17568"/>
                  </a:cubicBezTo>
                  <a:cubicBezTo>
                    <a:pt x="63" y="17221"/>
                    <a:pt x="1" y="16741"/>
                    <a:pt x="44" y="16369"/>
                  </a:cubicBezTo>
                  <a:cubicBezTo>
                    <a:pt x="44" y="16361"/>
                    <a:pt x="47" y="16353"/>
                    <a:pt x="49" y="16345"/>
                  </a:cubicBezTo>
                  <a:lnTo>
                    <a:pt x="4154" y="191"/>
                  </a:lnTo>
                  <a:cubicBezTo>
                    <a:pt x="4203" y="1"/>
                    <a:pt x="4473" y="1"/>
                    <a:pt x="4522" y="191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-821753" y="2836716"/>
              <a:ext cx="629694" cy="2306614"/>
            </a:xfrm>
            <a:custGeom>
              <a:avLst/>
              <a:gdLst/>
              <a:ahLst/>
              <a:cxnLst/>
              <a:rect l="l" t="t" r="r" b="b"/>
              <a:pathLst>
                <a:path w="3989" h="14612" extrusionOk="0">
                  <a:moveTo>
                    <a:pt x="1786" y="141"/>
                  </a:moveTo>
                  <a:cubicBezTo>
                    <a:pt x="1788" y="62"/>
                    <a:pt x="1853" y="1"/>
                    <a:pt x="1930" y="1"/>
                  </a:cubicBezTo>
                  <a:cubicBezTo>
                    <a:pt x="2009" y="1"/>
                    <a:pt x="2073" y="62"/>
                    <a:pt x="2076" y="141"/>
                  </a:cubicBezTo>
                  <a:lnTo>
                    <a:pt x="2076" y="3449"/>
                  </a:lnTo>
                  <a:lnTo>
                    <a:pt x="2757" y="3056"/>
                  </a:lnTo>
                  <a:cubicBezTo>
                    <a:pt x="2798" y="3032"/>
                    <a:pt x="2851" y="3046"/>
                    <a:pt x="2875" y="3088"/>
                  </a:cubicBezTo>
                  <a:cubicBezTo>
                    <a:pt x="2898" y="3129"/>
                    <a:pt x="2884" y="3182"/>
                    <a:pt x="2843" y="3205"/>
                  </a:cubicBezTo>
                  <a:lnTo>
                    <a:pt x="2076" y="3648"/>
                  </a:lnTo>
                  <a:lnTo>
                    <a:pt x="2076" y="8380"/>
                  </a:lnTo>
                  <a:lnTo>
                    <a:pt x="3988" y="7276"/>
                  </a:lnTo>
                  <a:lnTo>
                    <a:pt x="3988" y="7475"/>
                  </a:lnTo>
                  <a:lnTo>
                    <a:pt x="2076" y="8580"/>
                  </a:lnTo>
                  <a:lnTo>
                    <a:pt x="2076" y="13117"/>
                  </a:lnTo>
                  <a:lnTo>
                    <a:pt x="3988" y="12013"/>
                  </a:lnTo>
                  <a:lnTo>
                    <a:pt x="3988" y="12213"/>
                  </a:lnTo>
                  <a:lnTo>
                    <a:pt x="2076" y="13317"/>
                  </a:lnTo>
                  <a:lnTo>
                    <a:pt x="2076" y="14611"/>
                  </a:lnTo>
                  <a:lnTo>
                    <a:pt x="1786" y="14611"/>
                  </a:lnTo>
                  <a:lnTo>
                    <a:pt x="1786" y="14523"/>
                  </a:lnTo>
                  <a:lnTo>
                    <a:pt x="58" y="13526"/>
                  </a:lnTo>
                  <a:cubicBezTo>
                    <a:pt x="16" y="13503"/>
                    <a:pt x="1" y="13448"/>
                    <a:pt x="24" y="13406"/>
                  </a:cubicBezTo>
                  <a:cubicBezTo>
                    <a:pt x="49" y="13364"/>
                    <a:pt x="103" y="13351"/>
                    <a:pt x="145" y="13376"/>
                  </a:cubicBezTo>
                  <a:lnTo>
                    <a:pt x="1786" y="14323"/>
                  </a:lnTo>
                  <a:lnTo>
                    <a:pt x="1786" y="10531"/>
                  </a:lnTo>
                  <a:lnTo>
                    <a:pt x="58" y="9534"/>
                  </a:lnTo>
                  <a:cubicBezTo>
                    <a:pt x="16" y="9510"/>
                    <a:pt x="1" y="9456"/>
                    <a:pt x="24" y="9414"/>
                  </a:cubicBezTo>
                  <a:cubicBezTo>
                    <a:pt x="49" y="9373"/>
                    <a:pt x="103" y="9359"/>
                    <a:pt x="145" y="9383"/>
                  </a:cubicBezTo>
                  <a:lnTo>
                    <a:pt x="1786" y="10331"/>
                  </a:lnTo>
                  <a:lnTo>
                    <a:pt x="1786" y="6539"/>
                  </a:lnTo>
                  <a:lnTo>
                    <a:pt x="700" y="5912"/>
                  </a:lnTo>
                  <a:cubicBezTo>
                    <a:pt x="658" y="5889"/>
                    <a:pt x="644" y="5836"/>
                    <a:pt x="668" y="5793"/>
                  </a:cubicBezTo>
                  <a:cubicBezTo>
                    <a:pt x="692" y="5752"/>
                    <a:pt x="745" y="5738"/>
                    <a:pt x="786" y="5762"/>
                  </a:cubicBezTo>
                  <a:lnTo>
                    <a:pt x="1786" y="6340"/>
                  </a:lnTo>
                  <a:lnTo>
                    <a:pt x="1786" y="2547"/>
                  </a:lnTo>
                  <a:lnTo>
                    <a:pt x="1136" y="2171"/>
                  </a:lnTo>
                  <a:cubicBezTo>
                    <a:pt x="1094" y="2148"/>
                    <a:pt x="1080" y="2095"/>
                    <a:pt x="1104" y="2054"/>
                  </a:cubicBezTo>
                  <a:cubicBezTo>
                    <a:pt x="1127" y="2013"/>
                    <a:pt x="1180" y="1999"/>
                    <a:pt x="1221" y="2022"/>
                  </a:cubicBezTo>
                  <a:lnTo>
                    <a:pt x="1786" y="234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-4057692" y="4474498"/>
              <a:ext cx="197006" cy="668842"/>
            </a:xfrm>
            <a:custGeom>
              <a:avLst/>
              <a:gdLst/>
              <a:ahLst/>
              <a:cxnLst/>
              <a:rect l="l" t="t" r="r" b="b"/>
              <a:pathLst>
                <a:path w="1248" h="4237" extrusionOk="0">
                  <a:moveTo>
                    <a:pt x="1" y="102"/>
                  </a:moveTo>
                  <a:lnTo>
                    <a:pt x="1053" y="4236"/>
                  </a:lnTo>
                  <a:lnTo>
                    <a:pt x="1248" y="4236"/>
                  </a:lnTo>
                  <a:lnTo>
                    <a:pt x="197" y="102"/>
                  </a:lnTo>
                  <a:cubicBezTo>
                    <a:pt x="170" y="4"/>
                    <a:pt x="33" y="1"/>
                    <a:pt x="0" y="97"/>
                  </a:cubicBezTo>
                  <a:cubicBezTo>
                    <a:pt x="1" y="98"/>
                    <a:pt x="1" y="101"/>
                    <a:pt x="1" y="10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-3392792" y="4109055"/>
              <a:ext cx="297246" cy="1034282"/>
            </a:xfrm>
            <a:custGeom>
              <a:avLst/>
              <a:gdLst/>
              <a:ahLst/>
              <a:cxnLst/>
              <a:rect l="l" t="t" r="r" b="b"/>
              <a:pathLst>
                <a:path w="1883" h="6552" extrusionOk="0">
                  <a:moveTo>
                    <a:pt x="0" y="170"/>
                  </a:moveTo>
                  <a:lnTo>
                    <a:pt x="1622" y="6551"/>
                  </a:lnTo>
                  <a:lnTo>
                    <a:pt x="1883" y="6551"/>
                  </a:lnTo>
                  <a:lnTo>
                    <a:pt x="248" y="124"/>
                  </a:lnTo>
                  <a:cubicBezTo>
                    <a:pt x="218" y="0"/>
                    <a:pt x="44" y="0"/>
                    <a:pt x="12" y="12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-6334325" y="4355157"/>
              <a:ext cx="431109" cy="788182"/>
            </a:xfrm>
            <a:custGeom>
              <a:avLst/>
              <a:gdLst/>
              <a:ahLst/>
              <a:cxnLst/>
              <a:rect l="l" t="t" r="r" b="b"/>
              <a:pathLst>
                <a:path w="2731" h="4993" extrusionOk="0">
                  <a:moveTo>
                    <a:pt x="1495" y="136"/>
                  </a:moveTo>
                  <a:lnTo>
                    <a:pt x="2730" y="4992"/>
                  </a:lnTo>
                  <a:lnTo>
                    <a:pt x="1" y="4992"/>
                  </a:lnTo>
                  <a:lnTo>
                    <a:pt x="1236" y="136"/>
                  </a:lnTo>
                  <a:cubicBezTo>
                    <a:pt x="1270" y="1"/>
                    <a:pt x="1461" y="1"/>
                    <a:pt x="1495" y="13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-6219404" y="4706707"/>
              <a:ext cx="213739" cy="436634"/>
            </a:xfrm>
            <a:custGeom>
              <a:avLst/>
              <a:gdLst/>
              <a:ahLst/>
              <a:cxnLst/>
              <a:rect l="l" t="t" r="r" b="b"/>
              <a:pathLst>
                <a:path w="1354" h="2766" extrusionOk="0">
                  <a:moveTo>
                    <a:pt x="535" y="124"/>
                  </a:moveTo>
                  <a:cubicBezTo>
                    <a:pt x="548" y="1"/>
                    <a:pt x="727" y="1"/>
                    <a:pt x="740" y="124"/>
                  </a:cubicBezTo>
                  <a:lnTo>
                    <a:pt x="740" y="2464"/>
                  </a:lnTo>
                  <a:lnTo>
                    <a:pt x="1221" y="2186"/>
                  </a:lnTo>
                  <a:cubicBezTo>
                    <a:pt x="1293" y="2146"/>
                    <a:pt x="1353" y="2252"/>
                    <a:pt x="1282" y="2293"/>
                  </a:cubicBezTo>
                  <a:lnTo>
                    <a:pt x="740" y="2606"/>
                  </a:lnTo>
                  <a:lnTo>
                    <a:pt x="740" y="2765"/>
                  </a:lnTo>
                  <a:lnTo>
                    <a:pt x="535" y="2765"/>
                  </a:lnTo>
                  <a:lnTo>
                    <a:pt x="535" y="1826"/>
                  </a:lnTo>
                  <a:lnTo>
                    <a:pt x="75" y="1560"/>
                  </a:lnTo>
                  <a:cubicBezTo>
                    <a:pt x="1" y="1521"/>
                    <a:pt x="64" y="1410"/>
                    <a:pt x="136" y="1454"/>
                  </a:cubicBezTo>
                  <a:lnTo>
                    <a:pt x="535" y="168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-3012985" y="228895"/>
              <a:ext cx="642954" cy="643111"/>
            </a:xfrm>
            <a:custGeom>
              <a:avLst/>
              <a:gdLst/>
              <a:ahLst/>
              <a:cxnLst/>
              <a:rect l="l" t="t" r="r" b="b"/>
              <a:pathLst>
                <a:path w="4073" h="4074" extrusionOk="0">
                  <a:moveTo>
                    <a:pt x="2037" y="4074"/>
                  </a:moveTo>
                  <a:cubicBezTo>
                    <a:pt x="3158" y="4074"/>
                    <a:pt x="4072" y="3159"/>
                    <a:pt x="4072" y="2037"/>
                  </a:cubicBezTo>
                  <a:cubicBezTo>
                    <a:pt x="4072" y="915"/>
                    <a:pt x="3158" y="0"/>
                    <a:pt x="2037" y="0"/>
                  </a:cubicBezTo>
                  <a:cubicBezTo>
                    <a:pt x="915" y="0"/>
                    <a:pt x="0" y="915"/>
                    <a:pt x="0" y="2037"/>
                  </a:cubicBezTo>
                  <a:cubicBezTo>
                    <a:pt x="0" y="3159"/>
                    <a:pt x="915" y="4074"/>
                    <a:pt x="2037" y="407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998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-3036822" y="1150473"/>
              <a:ext cx="66616" cy="66616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81" y="422"/>
                  </a:moveTo>
                  <a:cubicBezTo>
                    <a:pt x="342" y="422"/>
                    <a:pt x="422" y="228"/>
                    <a:pt x="308" y="115"/>
                  </a:cubicBezTo>
                  <a:cubicBezTo>
                    <a:pt x="195" y="1"/>
                    <a:pt x="1" y="81"/>
                    <a:pt x="2" y="242"/>
                  </a:cubicBezTo>
                  <a:cubicBezTo>
                    <a:pt x="2" y="341"/>
                    <a:pt x="82" y="421"/>
                    <a:pt x="181" y="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-3310706" y="706259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89" y="211"/>
                  </a:moveTo>
                  <a:cubicBezTo>
                    <a:pt x="169" y="211"/>
                    <a:pt x="209" y="114"/>
                    <a:pt x="153" y="57"/>
                  </a:cubicBezTo>
                  <a:cubicBezTo>
                    <a:pt x="96" y="1"/>
                    <a:pt x="0" y="41"/>
                    <a:pt x="0" y="121"/>
                  </a:cubicBezTo>
                  <a:cubicBezTo>
                    <a:pt x="0" y="170"/>
                    <a:pt x="40" y="210"/>
                    <a:pt x="89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-895157" y="398908"/>
              <a:ext cx="66300" cy="66458"/>
            </a:xfrm>
            <a:custGeom>
              <a:avLst/>
              <a:gdLst/>
              <a:ahLst/>
              <a:cxnLst/>
              <a:rect l="l" t="t" r="r" b="b"/>
              <a:pathLst>
                <a:path w="420" h="421" extrusionOk="0">
                  <a:moveTo>
                    <a:pt x="180" y="420"/>
                  </a:moveTo>
                  <a:cubicBezTo>
                    <a:pt x="340" y="420"/>
                    <a:pt x="420" y="227"/>
                    <a:pt x="307" y="113"/>
                  </a:cubicBezTo>
                  <a:cubicBezTo>
                    <a:pt x="193" y="0"/>
                    <a:pt x="0" y="80"/>
                    <a:pt x="0" y="242"/>
                  </a:cubicBezTo>
                  <a:cubicBezTo>
                    <a:pt x="0" y="340"/>
                    <a:pt x="80" y="420"/>
                    <a:pt x="180" y="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-4374671" y="616280"/>
              <a:ext cx="66616" cy="66616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81" y="421"/>
                  </a:moveTo>
                  <a:cubicBezTo>
                    <a:pt x="342" y="421"/>
                    <a:pt x="422" y="227"/>
                    <a:pt x="308" y="115"/>
                  </a:cubicBezTo>
                  <a:cubicBezTo>
                    <a:pt x="195" y="0"/>
                    <a:pt x="1" y="82"/>
                    <a:pt x="2" y="242"/>
                  </a:cubicBezTo>
                  <a:cubicBezTo>
                    <a:pt x="2" y="340"/>
                    <a:pt x="82" y="421"/>
                    <a:pt x="181" y="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-6047970" y="2100780"/>
              <a:ext cx="66616" cy="66458"/>
            </a:xfrm>
            <a:custGeom>
              <a:avLst/>
              <a:gdLst/>
              <a:ahLst/>
              <a:cxnLst/>
              <a:rect l="l" t="t" r="r" b="b"/>
              <a:pathLst>
                <a:path w="422" h="421" extrusionOk="0">
                  <a:moveTo>
                    <a:pt x="180" y="420"/>
                  </a:moveTo>
                  <a:cubicBezTo>
                    <a:pt x="340" y="420"/>
                    <a:pt x="421" y="227"/>
                    <a:pt x="307" y="113"/>
                  </a:cubicBezTo>
                  <a:cubicBezTo>
                    <a:pt x="194" y="0"/>
                    <a:pt x="0" y="80"/>
                    <a:pt x="0" y="241"/>
                  </a:cubicBezTo>
                  <a:cubicBezTo>
                    <a:pt x="0" y="340"/>
                    <a:pt x="81" y="420"/>
                    <a:pt x="180" y="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-4724327" y="1637624"/>
              <a:ext cx="33150" cy="331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90" y="210"/>
                  </a:moveTo>
                  <a:cubicBezTo>
                    <a:pt x="170" y="210"/>
                    <a:pt x="210" y="113"/>
                    <a:pt x="153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0" y="210"/>
                    <a:pt x="9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-3684199" y="408380"/>
              <a:ext cx="33308" cy="33308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89" y="211"/>
                  </a:moveTo>
                  <a:cubicBezTo>
                    <a:pt x="169" y="211"/>
                    <a:pt x="211" y="115"/>
                    <a:pt x="153" y="58"/>
                  </a:cubicBezTo>
                  <a:cubicBezTo>
                    <a:pt x="97" y="0"/>
                    <a:pt x="0" y="40"/>
                    <a:pt x="0" y="122"/>
                  </a:cubicBezTo>
                  <a:cubicBezTo>
                    <a:pt x="0" y="171"/>
                    <a:pt x="40" y="211"/>
                    <a:pt x="89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-1803001" y="379965"/>
              <a:ext cx="33466" cy="33466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91" y="211"/>
                  </a:moveTo>
                  <a:cubicBezTo>
                    <a:pt x="171" y="211"/>
                    <a:pt x="211" y="115"/>
                    <a:pt x="155" y="58"/>
                  </a:cubicBezTo>
                  <a:cubicBezTo>
                    <a:pt x="99" y="1"/>
                    <a:pt x="1" y="42"/>
                    <a:pt x="1" y="122"/>
                  </a:cubicBezTo>
                  <a:cubicBezTo>
                    <a:pt x="2" y="171"/>
                    <a:pt x="42" y="211"/>
                    <a:pt x="91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-2388971" y="1022923"/>
              <a:ext cx="33466" cy="33466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91" y="211"/>
                  </a:moveTo>
                  <a:cubicBezTo>
                    <a:pt x="171" y="211"/>
                    <a:pt x="211" y="114"/>
                    <a:pt x="155" y="57"/>
                  </a:cubicBezTo>
                  <a:cubicBezTo>
                    <a:pt x="97" y="1"/>
                    <a:pt x="1" y="41"/>
                    <a:pt x="1" y="121"/>
                  </a:cubicBezTo>
                  <a:cubicBezTo>
                    <a:pt x="1" y="171"/>
                    <a:pt x="41" y="211"/>
                    <a:pt x="91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-592701" y="937995"/>
              <a:ext cx="33308" cy="33150"/>
            </a:xfrm>
            <a:custGeom>
              <a:avLst/>
              <a:gdLst/>
              <a:ahLst/>
              <a:cxnLst/>
              <a:rect l="l" t="t" r="r" b="b"/>
              <a:pathLst>
                <a:path w="211" h="210" extrusionOk="0">
                  <a:moveTo>
                    <a:pt x="90" y="210"/>
                  </a:moveTo>
                  <a:cubicBezTo>
                    <a:pt x="170" y="210"/>
                    <a:pt x="210" y="113"/>
                    <a:pt x="154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1" y="210"/>
                    <a:pt x="9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-5433427" y="1552380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90" y="211"/>
                  </a:moveTo>
                  <a:cubicBezTo>
                    <a:pt x="170" y="211"/>
                    <a:pt x="210" y="115"/>
                    <a:pt x="153" y="57"/>
                  </a:cubicBezTo>
                  <a:cubicBezTo>
                    <a:pt x="97" y="1"/>
                    <a:pt x="1" y="41"/>
                    <a:pt x="1" y="122"/>
                  </a:cubicBezTo>
                  <a:cubicBezTo>
                    <a:pt x="1" y="171"/>
                    <a:pt x="41" y="211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-5433427" y="2318309"/>
              <a:ext cx="33466" cy="33308"/>
            </a:xfrm>
            <a:custGeom>
              <a:avLst/>
              <a:gdLst/>
              <a:ahLst/>
              <a:cxnLst/>
              <a:rect l="l" t="t" r="r" b="b"/>
              <a:pathLst>
                <a:path w="212" h="211" extrusionOk="0">
                  <a:moveTo>
                    <a:pt x="90" y="211"/>
                  </a:moveTo>
                  <a:cubicBezTo>
                    <a:pt x="170" y="210"/>
                    <a:pt x="211" y="113"/>
                    <a:pt x="153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1" y="210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-7220226" y="2261480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90" y="211"/>
                  </a:moveTo>
                  <a:cubicBezTo>
                    <a:pt x="170" y="211"/>
                    <a:pt x="210" y="115"/>
                    <a:pt x="153" y="57"/>
                  </a:cubicBezTo>
                  <a:cubicBezTo>
                    <a:pt x="97" y="1"/>
                    <a:pt x="0" y="41"/>
                    <a:pt x="0" y="122"/>
                  </a:cubicBezTo>
                  <a:cubicBezTo>
                    <a:pt x="0" y="171"/>
                    <a:pt x="40" y="211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-7957740" y="2469538"/>
              <a:ext cx="33308" cy="33308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91" y="210"/>
                  </a:moveTo>
                  <a:cubicBezTo>
                    <a:pt x="171" y="210"/>
                    <a:pt x="211" y="114"/>
                    <a:pt x="154" y="57"/>
                  </a:cubicBezTo>
                  <a:cubicBezTo>
                    <a:pt x="98" y="1"/>
                    <a:pt x="0" y="41"/>
                    <a:pt x="0" y="121"/>
                  </a:cubicBezTo>
                  <a:cubicBezTo>
                    <a:pt x="0" y="170"/>
                    <a:pt x="40" y="210"/>
                    <a:pt x="91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-6983912" y="1940238"/>
              <a:ext cx="33150" cy="331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90" y="209"/>
                  </a:moveTo>
                  <a:cubicBezTo>
                    <a:pt x="170" y="209"/>
                    <a:pt x="209" y="113"/>
                    <a:pt x="153" y="57"/>
                  </a:cubicBezTo>
                  <a:cubicBezTo>
                    <a:pt x="97" y="0"/>
                    <a:pt x="0" y="40"/>
                    <a:pt x="0" y="120"/>
                  </a:cubicBezTo>
                  <a:cubicBezTo>
                    <a:pt x="0" y="169"/>
                    <a:pt x="40" y="209"/>
                    <a:pt x="90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-8510244" y="3358123"/>
              <a:ext cx="1628300" cy="565603"/>
            </a:xfrm>
            <a:custGeom>
              <a:avLst/>
              <a:gdLst/>
              <a:ahLst/>
              <a:cxnLst/>
              <a:rect l="l" t="t" r="r" b="b"/>
              <a:pathLst>
                <a:path w="10315" h="3583" extrusionOk="0">
                  <a:moveTo>
                    <a:pt x="3634" y="28"/>
                  </a:moveTo>
                  <a:cubicBezTo>
                    <a:pt x="3717" y="146"/>
                    <a:pt x="3800" y="263"/>
                    <a:pt x="3883" y="381"/>
                  </a:cubicBezTo>
                  <a:cubicBezTo>
                    <a:pt x="3915" y="428"/>
                    <a:pt x="3894" y="507"/>
                    <a:pt x="3878" y="557"/>
                  </a:cubicBezTo>
                  <a:cubicBezTo>
                    <a:pt x="3871" y="575"/>
                    <a:pt x="3865" y="592"/>
                    <a:pt x="3857" y="610"/>
                  </a:cubicBezTo>
                  <a:cubicBezTo>
                    <a:pt x="3867" y="612"/>
                    <a:pt x="3878" y="618"/>
                    <a:pt x="3884" y="628"/>
                  </a:cubicBezTo>
                  <a:lnTo>
                    <a:pt x="3884" y="628"/>
                  </a:lnTo>
                  <a:cubicBezTo>
                    <a:pt x="3897" y="645"/>
                    <a:pt x="3892" y="671"/>
                    <a:pt x="3874" y="683"/>
                  </a:cubicBezTo>
                  <a:lnTo>
                    <a:pt x="3843" y="705"/>
                  </a:lnTo>
                  <a:lnTo>
                    <a:pt x="3903" y="791"/>
                  </a:lnTo>
                  <a:lnTo>
                    <a:pt x="3934" y="769"/>
                  </a:lnTo>
                  <a:cubicBezTo>
                    <a:pt x="3952" y="756"/>
                    <a:pt x="3978" y="761"/>
                    <a:pt x="3991" y="778"/>
                  </a:cubicBezTo>
                  <a:lnTo>
                    <a:pt x="3991" y="778"/>
                  </a:lnTo>
                  <a:cubicBezTo>
                    <a:pt x="4002" y="797"/>
                    <a:pt x="3998" y="822"/>
                    <a:pt x="3980" y="835"/>
                  </a:cubicBezTo>
                  <a:lnTo>
                    <a:pt x="3948" y="857"/>
                  </a:lnTo>
                  <a:lnTo>
                    <a:pt x="4262" y="1304"/>
                  </a:lnTo>
                  <a:cubicBezTo>
                    <a:pt x="4272" y="1298"/>
                    <a:pt x="4279" y="1292"/>
                    <a:pt x="4281" y="1292"/>
                  </a:cubicBezTo>
                  <a:cubicBezTo>
                    <a:pt x="4346" y="1256"/>
                    <a:pt x="4592" y="1498"/>
                    <a:pt x="4592" y="1498"/>
                  </a:cubicBezTo>
                  <a:cubicBezTo>
                    <a:pt x="4592" y="1498"/>
                    <a:pt x="4636" y="1572"/>
                    <a:pt x="4650" y="1582"/>
                  </a:cubicBezTo>
                  <a:cubicBezTo>
                    <a:pt x="4663" y="1593"/>
                    <a:pt x="4866" y="1765"/>
                    <a:pt x="4866" y="1765"/>
                  </a:cubicBezTo>
                  <a:lnTo>
                    <a:pt x="4882" y="1749"/>
                  </a:lnTo>
                  <a:lnTo>
                    <a:pt x="5184" y="1673"/>
                  </a:lnTo>
                  <a:cubicBezTo>
                    <a:pt x="5193" y="1661"/>
                    <a:pt x="5200" y="1648"/>
                    <a:pt x="5207" y="1634"/>
                  </a:cubicBezTo>
                  <a:cubicBezTo>
                    <a:pt x="5211" y="1624"/>
                    <a:pt x="5298" y="1550"/>
                    <a:pt x="5371" y="1486"/>
                  </a:cubicBezTo>
                  <a:cubicBezTo>
                    <a:pt x="5350" y="1450"/>
                    <a:pt x="5338" y="1407"/>
                    <a:pt x="5338" y="1364"/>
                  </a:cubicBezTo>
                  <a:lnTo>
                    <a:pt x="5338" y="1359"/>
                  </a:lnTo>
                  <a:cubicBezTo>
                    <a:pt x="5311" y="1350"/>
                    <a:pt x="5287" y="1318"/>
                    <a:pt x="5275" y="1277"/>
                  </a:cubicBezTo>
                  <a:cubicBezTo>
                    <a:pt x="5261" y="1221"/>
                    <a:pt x="5276" y="1169"/>
                    <a:pt x="5311" y="1159"/>
                  </a:cubicBezTo>
                  <a:lnTo>
                    <a:pt x="5312" y="1159"/>
                  </a:lnTo>
                  <a:cubicBezTo>
                    <a:pt x="5308" y="1116"/>
                    <a:pt x="5298" y="1036"/>
                    <a:pt x="5297" y="1020"/>
                  </a:cubicBezTo>
                  <a:cubicBezTo>
                    <a:pt x="5294" y="999"/>
                    <a:pt x="5358" y="949"/>
                    <a:pt x="5358" y="949"/>
                  </a:cubicBezTo>
                  <a:cubicBezTo>
                    <a:pt x="5358" y="949"/>
                    <a:pt x="5322" y="848"/>
                    <a:pt x="5338" y="810"/>
                  </a:cubicBezTo>
                  <a:cubicBezTo>
                    <a:pt x="5355" y="772"/>
                    <a:pt x="5464" y="715"/>
                    <a:pt x="5496" y="717"/>
                  </a:cubicBezTo>
                  <a:cubicBezTo>
                    <a:pt x="5529" y="718"/>
                    <a:pt x="5631" y="808"/>
                    <a:pt x="5715" y="826"/>
                  </a:cubicBezTo>
                  <a:cubicBezTo>
                    <a:pt x="5797" y="845"/>
                    <a:pt x="5864" y="788"/>
                    <a:pt x="5864" y="766"/>
                  </a:cubicBezTo>
                  <a:cubicBezTo>
                    <a:pt x="5864" y="745"/>
                    <a:pt x="5915" y="772"/>
                    <a:pt x="5951" y="875"/>
                  </a:cubicBezTo>
                  <a:cubicBezTo>
                    <a:pt x="5987" y="977"/>
                    <a:pt x="5880" y="1069"/>
                    <a:pt x="5880" y="1069"/>
                  </a:cubicBezTo>
                  <a:lnTo>
                    <a:pt x="5855" y="1159"/>
                  </a:lnTo>
                  <a:cubicBezTo>
                    <a:pt x="5890" y="1169"/>
                    <a:pt x="5906" y="1221"/>
                    <a:pt x="5891" y="1277"/>
                  </a:cubicBezTo>
                  <a:cubicBezTo>
                    <a:pt x="5880" y="1319"/>
                    <a:pt x="5855" y="1351"/>
                    <a:pt x="5827" y="1359"/>
                  </a:cubicBezTo>
                  <a:lnTo>
                    <a:pt x="5827" y="1364"/>
                  </a:lnTo>
                  <a:cubicBezTo>
                    <a:pt x="5827" y="1384"/>
                    <a:pt x="5825" y="1403"/>
                    <a:pt x="5822" y="1421"/>
                  </a:cubicBezTo>
                  <a:cubicBezTo>
                    <a:pt x="5836" y="1424"/>
                    <a:pt x="5850" y="1430"/>
                    <a:pt x="5862" y="1439"/>
                  </a:cubicBezTo>
                  <a:cubicBezTo>
                    <a:pt x="5862" y="1439"/>
                    <a:pt x="5991" y="1537"/>
                    <a:pt x="6023" y="1572"/>
                  </a:cubicBezTo>
                  <a:cubicBezTo>
                    <a:pt x="6046" y="1599"/>
                    <a:pt x="6066" y="1630"/>
                    <a:pt x="6081" y="1662"/>
                  </a:cubicBezTo>
                  <a:cubicBezTo>
                    <a:pt x="6150" y="1717"/>
                    <a:pt x="6186" y="1862"/>
                    <a:pt x="6186" y="1862"/>
                  </a:cubicBezTo>
                  <a:cubicBezTo>
                    <a:pt x="6205" y="1899"/>
                    <a:pt x="6219" y="1939"/>
                    <a:pt x="6225" y="1980"/>
                  </a:cubicBezTo>
                  <a:cubicBezTo>
                    <a:pt x="6232" y="2042"/>
                    <a:pt x="6247" y="2233"/>
                    <a:pt x="6247" y="2233"/>
                  </a:cubicBezTo>
                  <a:cubicBezTo>
                    <a:pt x="6265" y="2250"/>
                    <a:pt x="6274" y="2309"/>
                    <a:pt x="6274" y="2309"/>
                  </a:cubicBezTo>
                  <a:cubicBezTo>
                    <a:pt x="6279" y="2315"/>
                    <a:pt x="6283" y="2322"/>
                    <a:pt x="6284" y="2330"/>
                  </a:cubicBezTo>
                  <a:cubicBezTo>
                    <a:pt x="6284" y="2341"/>
                    <a:pt x="6273" y="2429"/>
                    <a:pt x="6273" y="2429"/>
                  </a:cubicBezTo>
                  <a:cubicBezTo>
                    <a:pt x="6367" y="2429"/>
                    <a:pt x="6484" y="2464"/>
                    <a:pt x="6484" y="2464"/>
                  </a:cubicBezTo>
                  <a:cubicBezTo>
                    <a:pt x="6484" y="2464"/>
                    <a:pt x="9421" y="2580"/>
                    <a:pt x="9783" y="2527"/>
                  </a:cubicBezTo>
                  <a:cubicBezTo>
                    <a:pt x="10145" y="2473"/>
                    <a:pt x="10315" y="2457"/>
                    <a:pt x="10223" y="2534"/>
                  </a:cubicBezTo>
                  <a:cubicBezTo>
                    <a:pt x="9268" y="3329"/>
                    <a:pt x="9361" y="3583"/>
                    <a:pt x="8106" y="3583"/>
                  </a:cubicBezTo>
                  <a:lnTo>
                    <a:pt x="1682" y="3583"/>
                  </a:lnTo>
                  <a:cubicBezTo>
                    <a:pt x="1132" y="3583"/>
                    <a:pt x="1" y="2848"/>
                    <a:pt x="16" y="2603"/>
                  </a:cubicBezTo>
                  <a:cubicBezTo>
                    <a:pt x="19" y="2573"/>
                    <a:pt x="40" y="2576"/>
                    <a:pt x="40" y="2576"/>
                  </a:cubicBezTo>
                  <a:cubicBezTo>
                    <a:pt x="980" y="2723"/>
                    <a:pt x="2671" y="2538"/>
                    <a:pt x="2671" y="2538"/>
                  </a:cubicBezTo>
                  <a:cubicBezTo>
                    <a:pt x="2737" y="2520"/>
                    <a:pt x="2804" y="2506"/>
                    <a:pt x="2872" y="2495"/>
                  </a:cubicBezTo>
                  <a:cubicBezTo>
                    <a:pt x="2961" y="2484"/>
                    <a:pt x="4975" y="2516"/>
                    <a:pt x="4975" y="2516"/>
                  </a:cubicBezTo>
                  <a:lnTo>
                    <a:pt x="4987" y="2486"/>
                  </a:lnTo>
                  <a:lnTo>
                    <a:pt x="4366" y="1600"/>
                  </a:lnTo>
                  <a:cubicBezTo>
                    <a:pt x="4336" y="1588"/>
                    <a:pt x="4273" y="1591"/>
                    <a:pt x="4267" y="1586"/>
                  </a:cubicBezTo>
                  <a:cubicBezTo>
                    <a:pt x="4261" y="1581"/>
                    <a:pt x="4246" y="1572"/>
                    <a:pt x="4246" y="1560"/>
                  </a:cubicBezTo>
                  <a:cubicBezTo>
                    <a:pt x="4248" y="1548"/>
                    <a:pt x="4253" y="1538"/>
                    <a:pt x="4259" y="1528"/>
                  </a:cubicBezTo>
                  <a:cubicBezTo>
                    <a:pt x="4253" y="1521"/>
                    <a:pt x="4248" y="1513"/>
                    <a:pt x="4244" y="1505"/>
                  </a:cubicBezTo>
                  <a:cubicBezTo>
                    <a:pt x="4238" y="1490"/>
                    <a:pt x="4228" y="1475"/>
                    <a:pt x="4217" y="1463"/>
                  </a:cubicBezTo>
                  <a:cubicBezTo>
                    <a:pt x="4208" y="1457"/>
                    <a:pt x="4200" y="1452"/>
                    <a:pt x="4199" y="1448"/>
                  </a:cubicBezTo>
                  <a:cubicBezTo>
                    <a:pt x="4194" y="1438"/>
                    <a:pt x="4192" y="1426"/>
                    <a:pt x="4191" y="1414"/>
                  </a:cubicBezTo>
                  <a:cubicBezTo>
                    <a:pt x="4188" y="1398"/>
                    <a:pt x="4191" y="1380"/>
                    <a:pt x="4195" y="1365"/>
                  </a:cubicBezTo>
                  <a:cubicBezTo>
                    <a:pt x="4197" y="1364"/>
                    <a:pt x="4197" y="1361"/>
                    <a:pt x="4198" y="1360"/>
                  </a:cubicBezTo>
                  <a:lnTo>
                    <a:pt x="3879" y="905"/>
                  </a:lnTo>
                  <a:lnTo>
                    <a:pt x="3848" y="927"/>
                  </a:lnTo>
                  <a:cubicBezTo>
                    <a:pt x="3830" y="940"/>
                    <a:pt x="3805" y="936"/>
                    <a:pt x="3792" y="918"/>
                  </a:cubicBezTo>
                  <a:lnTo>
                    <a:pt x="3792" y="918"/>
                  </a:lnTo>
                  <a:cubicBezTo>
                    <a:pt x="3779" y="899"/>
                    <a:pt x="3784" y="875"/>
                    <a:pt x="3801" y="862"/>
                  </a:cubicBezTo>
                  <a:lnTo>
                    <a:pt x="3833" y="839"/>
                  </a:lnTo>
                  <a:lnTo>
                    <a:pt x="3773" y="755"/>
                  </a:lnTo>
                  <a:lnTo>
                    <a:pt x="3741" y="776"/>
                  </a:lnTo>
                  <a:cubicBezTo>
                    <a:pt x="3724" y="789"/>
                    <a:pt x="3698" y="784"/>
                    <a:pt x="3685" y="766"/>
                  </a:cubicBezTo>
                  <a:lnTo>
                    <a:pt x="3685" y="766"/>
                  </a:lnTo>
                  <a:cubicBezTo>
                    <a:pt x="3679" y="757"/>
                    <a:pt x="3677" y="746"/>
                    <a:pt x="3679" y="735"/>
                  </a:cubicBezTo>
                  <a:cubicBezTo>
                    <a:pt x="3660" y="736"/>
                    <a:pt x="3640" y="737"/>
                    <a:pt x="3621" y="736"/>
                  </a:cubicBezTo>
                  <a:cubicBezTo>
                    <a:pt x="3570" y="736"/>
                    <a:pt x="3487" y="728"/>
                    <a:pt x="3455" y="681"/>
                  </a:cubicBezTo>
                  <a:lnTo>
                    <a:pt x="3208" y="328"/>
                  </a:lnTo>
                  <a:cubicBezTo>
                    <a:pt x="3205" y="325"/>
                    <a:pt x="3204" y="322"/>
                    <a:pt x="3205" y="318"/>
                  </a:cubicBezTo>
                  <a:cubicBezTo>
                    <a:pt x="3228" y="187"/>
                    <a:pt x="3494" y="1"/>
                    <a:pt x="3625" y="24"/>
                  </a:cubicBezTo>
                  <a:cubicBezTo>
                    <a:pt x="3629" y="24"/>
                    <a:pt x="3631" y="27"/>
                    <a:pt x="3633" y="29"/>
                  </a:cubicBezTo>
                  <a:close/>
                  <a:moveTo>
                    <a:pt x="4802" y="2076"/>
                  </a:moveTo>
                  <a:lnTo>
                    <a:pt x="5055" y="2437"/>
                  </a:lnTo>
                  <a:lnTo>
                    <a:pt x="5055" y="2437"/>
                  </a:lnTo>
                  <a:cubicBezTo>
                    <a:pt x="5055" y="2437"/>
                    <a:pt x="5124" y="2346"/>
                    <a:pt x="5124" y="2321"/>
                  </a:cubicBezTo>
                  <a:cubicBezTo>
                    <a:pt x="5124" y="2295"/>
                    <a:pt x="5120" y="2080"/>
                    <a:pt x="5109" y="2068"/>
                  </a:cubicBezTo>
                  <a:cubicBezTo>
                    <a:pt x="5100" y="2056"/>
                    <a:pt x="5017" y="2045"/>
                    <a:pt x="5017" y="2045"/>
                  </a:cubicBezTo>
                  <a:cubicBezTo>
                    <a:pt x="5017" y="2045"/>
                    <a:pt x="4953" y="2086"/>
                    <a:pt x="4936" y="2086"/>
                  </a:cubicBezTo>
                  <a:cubicBezTo>
                    <a:pt x="4919" y="2082"/>
                    <a:pt x="4901" y="2079"/>
                    <a:pt x="4884" y="2074"/>
                  </a:cubicBezTo>
                  <a:cubicBezTo>
                    <a:pt x="4874" y="2079"/>
                    <a:pt x="4862" y="2083"/>
                    <a:pt x="4850" y="2086"/>
                  </a:cubicBezTo>
                  <a:cubicBezTo>
                    <a:pt x="4834" y="2085"/>
                    <a:pt x="4819" y="2081"/>
                    <a:pt x="4803" y="2076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7"/>
          <p:cNvSpPr/>
          <p:nvPr/>
        </p:nvSpPr>
        <p:spPr>
          <a:xfrm>
            <a:off x="-2172548" y="-73825"/>
            <a:ext cx="13489036" cy="3753205"/>
          </a:xfrm>
          <a:custGeom>
            <a:avLst/>
            <a:gdLst/>
            <a:ahLst/>
            <a:cxnLst/>
            <a:rect l="l" t="t" r="r" b="b"/>
            <a:pathLst>
              <a:path w="285709" h="79496" extrusionOk="0">
                <a:moveTo>
                  <a:pt x="0" y="0"/>
                </a:moveTo>
                <a:lnTo>
                  <a:pt x="0" y="20646"/>
                </a:lnTo>
                <a:cubicBezTo>
                  <a:pt x="0" y="20646"/>
                  <a:pt x="11782" y="10570"/>
                  <a:pt x="32541" y="10475"/>
                </a:cubicBezTo>
                <a:cubicBezTo>
                  <a:pt x="32643" y="10474"/>
                  <a:pt x="32745" y="10474"/>
                  <a:pt x="32846" y="10474"/>
                </a:cubicBezTo>
                <a:cubicBezTo>
                  <a:pt x="53455" y="10474"/>
                  <a:pt x="69150" y="20641"/>
                  <a:pt x="79591" y="34068"/>
                </a:cubicBezTo>
                <a:cubicBezTo>
                  <a:pt x="89352" y="46616"/>
                  <a:pt x="110099" y="79495"/>
                  <a:pt x="142236" y="79495"/>
                </a:cubicBezTo>
                <a:cubicBezTo>
                  <a:pt x="188169" y="79495"/>
                  <a:pt x="195905" y="47198"/>
                  <a:pt x="206118" y="34068"/>
                </a:cubicBezTo>
                <a:cubicBezTo>
                  <a:pt x="216562" y="20637"/>
                  <a:pt x="232263" y="10462"/>
                  <a:pt x="252874" y="10462"/>
                </a:cubicBezTo>
                <a:cubicBezTo>
                  <a:pt x="252970" y="10462"/>
                  <a:pt x="253066" y="10462"/>
                  <a:pt x="253162" y="10463"/>
                </a:cubicBezTo>
                <a:cubicBezTo>
                  <a:pt x="273921" y="10564"/>
                  <a:pt x="285708" y="20646"/>
                  <a:pt x="285708" y="20646"/>
                </a:cubicBezTo>
                <a:lnTo>
                  <a:pt x="285708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7"/>
          <p:cNvSpPr txBox="1">
            <a:spLocks noGrp="1"/>
          </p:cNvSpPr>
          <p:nvPr>
            <p:ph type="title"/>
          </p:nvPr>
        </p:nvSpPr>
        <p:spPr>
          <a:xfrm>
            <a:off x="3069000" y="911150"/>
            <a:ext cx="3006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7"/>
          <p:cNvSpPr txBox="1">
            <a:spLocks noGrp="1"/>
          </p:cNvSpPr>
          <p:nvPr>
            <p:ph type="body" idx="1"/>
          </p:nvPr>
        </p:nvSpPr>
        <p:spPr>
          <a:xfrm>
            <a:off x="2918700" y="1616375"/>
            <a:ext cx="3306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9" name="Google Shape;409;p7"/>
          <p:cNvSpPr txBox="1">
            <a:spLocks noGrp="1"/>
          </p:cNvSpPr>
          <p:nvPr>
            <p:ph type="title" idx="2" hasCustomPrompt="1"/>
          </p:nvPr>
        </p:nvSpPr>
        <p:spPr>
          <a:xfrm>
            <a:off x="3808050" y="449974"/>
            <a:ext cx="15279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pic>
        <p:nvPicPr>
          <p:cNvPr id="410" name="Google Shape;41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3625" y="830850"/>
            <a:ext cx="706050" cy="709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7"/>
          <p:cNvGrpSpPr/>
          <p:nvPr/>
        </p:nvGrpSpPr>
        <p:grpSpPr>
          <a:xfrm flipH="1">
            <a:off x="6153437" y="2736272"/>
            <a:ext cx="1418369" cy="538206"/>
            <a:chOff x="378775" y="2518100"/>
            <a:chExt cx="562800" cy="175300"/>
          </a:xfrm>
        </p:grpSpPr>
        <p:sp>
          <p:nvSpPr>
            <p:cNvPr id="412" name="Google Shape;412;p7"/>
            <p:cNvSpPr/>
            <p:nvPr/>
          </p:nvSpPr>
          <p:spPr>
            <a:xfrm>
              <a:off x="776425" y="2575725"/>
              <a:ext cx="62400" cy="117675"/>
            </a:xfrm>
            <a:custGeom>
              <a:avLst/>
              <a:gdLst/>
              <a:ahLst/>
              <a:cxnLst/>
              <a:rect l="l" t="t" r="r" b="b"/>
              <a:pathLst>
                <a:path w="2496" h="4707" extrusionOk="0">
                  <a:moveTo>
                    <a:pt x="1178" y="73"/>
                  </a:moveTo>
                  <a:lnTo>
                    <a:pt x="0" y="4707"/>
                  </a:lnTo>
                  <a:lnTo>
                    <a:pt x="2495" y="4707"/>
                  </a:lnTo>
                  <a:lnTo>
                    <a:pt x="1317" y="73"/>
                  </a:lnTo>
                  <a:cubicBezTo>
                    <a:pt x="1300" y="0"/>
                    <a:pt x="1196" y="0"/>
                    <a:pt x="1178" y="7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785325" y="2605425"/>
              <a:ext cx="34975" cy="87975"/>
            </a:xfrm>
            <a:custGeom>
              <a:avLst/>
              <a:gdLst/>
              <a:ahLst/>
              <a:cxnLst/>
              <a:rect l="l" t="t" r="r" b="b"/>
              <a:pathLst>
                <a:path w="1399" h="3519" extrusionOk="0">
                  <a:moveTo>
                    <a:pt x="946" y="76"/>
                  </a:moveTo>
                  <a:cubicBezTo>
                    <a:pt x="946" y="1"/>
                    <a:pt x="835" y="1"/>
                    <a:pt x="835" y="76"/>
                  </a:cubicBezTo>
                  <a:lnTo>
                    <a:pt x="835" y="1333"/>
                  </a:lnTo>
                  <a:lnTo>
                    <a:pt x="577" y="1183"/>
                  </a:lnTo>
                  <a:cubicBezTo>
                    <a:pt x="539" y="1161"/>
                    <a:pt x="504" y="1219"/>
                    <a:pt x="544" y="1241"/>
                  </a:cubicBezTo>
                  <a:lnTo>
                    <a:pt x="835" y="1409"/>
                  </a:lnTo>
                  <a:lnTo>
                    <a:pt x="835" y="3210"/>
                  </a:lnTo>
                  <a:lnTo>
                    <a:pt x="69" y="2768"/>
                  </a:lnTo>
                  <a:cubicBezTo>
                    <a:pt x="31" y="2745"/>
                    <a:pt x="0" y="2801"/>
                    <a:pt x="35" y="2823"/>
                  </a:cubicBezTo>
                  <a:lnTo>
                    <a:pt x="838" y="3287"/>
                  </a:lnTo>
                  <a:lnTo>
                    <a:pt x="838" y="3519"/>
                  </a:lnTo>
                  <a:lnTo>
                    <a:pt x="948" y="3519"/>
                  </a:lnTo>
                  <a:lnTo>
                    <a:pt x="948" y="2509"/>
                  </a:lnTo>
                  <a:lnTo>
                    <a:pt x="1361" y="2270"/>
                  </a:lnTo>
                  <a:cubicBezTo>
                    <a:pt x="1399" y="2248"/>
                    <a:pt x="1368" y="2191"/>
                    <a:pt x="1328" y="2213"/>
                  </a:cubicBezTo>
                  <a:lnTo>
                    <a:pt x="948" y="2434"/>
                  </a:lnTo>
                  <a:lnTo>
                    <a:pt x="948" y="991"/>
                  </a:lnTo>
                  <a:lnTo>
                    <a:pt x="1198" y="847"/>
                  </a:lnTo>
                  <a:cubicBezTo>
                    <a:pt x="1213" y="838"/>
                    <a:pt x="1218" y="819"/>
                    <a:pt x="1209" y="803"/>
                  </a:cubicBezTo>
                  <a:cubicBezTo>
                    <a:pt x="1200" y="788"/>
                    <a:pt x="1180" y="781"/>
                    <a:pt x="1165" y="790"/>
                  </a:cubicBezTo>
                  <a:lnTo>
                    <a:pt x="950" y="91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54500" y="2544775"/>
              <a:ext cx="78150" cy="148625"/>
            </a:xfrm>
            <a:custGeom>
              <a:avLst/>
              <a:gdLst/>
              <a:ahLst/>
              <a:cxnLst/>
              <a:rect l="l" t="t" r="r" b="b"/>
              <a:pathLst>
                <a:path w="3126" h="5945" extrusionOk="0">
                  <a:moveTo>
                    <a:pt x="1492" y="71"/>
                  </a:moveTo>
                  <a:lnTo>
                    <a:pt x="1" y="5945"/>
                  </a:lnTo>
                  <a:lnTo>
                    <a:pt x="3125" y="5945"/>
                  </a:lnTo>
                  <a:lnTo>
                    <a:pt x="1634" y="71"/>
                  </a:lnTo>
                  <a:cubicBezTo>
                    <a:pt x="1614" y="1"/>
                    <a:pt x="1512" y="1"/>
                    <a:pt x="1494" y="7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71250" y="2574500"/>
              <a:ext cx="40675" cy="118900"/>
            </a:xfrm>
            <a:custGeom>
              <a:avLst/>
              <a:gdLst/>
              <a:ahLst/>
              <a:cxnLst/>
              <a:rect l="l" t="t" r="r" b="b"/>
              <a:pathLst>
                <a:path w="1627" h="4756" extrusionOk="0">
                  <a:moveTo>
                    <a:pt x="948" y="73"/>
                  </a:moveTo>
                  <a:cubicBezTo>
                    <a:pt x="948" y="0"/>
                    <a:pt x="838" y="0"/>
                    <a:pt x="838" y="73"/>
                  </a:cubicBezTo>
                  <a:lnTo>
                    <a:pt x="838" y="1333"/>
                  </a:lnTo>
                  <a:lnTo>
                    <a:pt x="579" y="1183"/>
                  </a:lnTo>
                  <a:cubicBezTo>
                    <a:pt x="539" y="1156"/>
                    <a:pt x="504" y="1220"/>
                    <a:pt x="546" y="1240"/>
                  </a:cubicBezTo>
                  <a:lnTo>
                    <a:pt x="838" y="1408"/>
                  </a:lnTo>
                  <a:lnTo>
                    <a:pt x="838" y="3209"/>
                  </a:lnTo>
                  <a:lnTo>
                    <a:pt x="71" y="2767"/>
                  </a:lnTo>
                  <a:cubicBezTo>
                    <a:pt x="53" y="2758"/>
                    <a:pt x="33" y="2763"/>
                    <a:pt x="24" y="2778"/>
                  </a:cubicBezTo>
                  <a:cubicBezTo>
                    <a:pt x="16" y="2796"/>
                    <a:pt x="22" y="2816"/>
                    <a:pt x="38" y="2825"/>
                  </a:cubicBezTo>
                  <a:lnTo>
                    <a:pt x="838" y="3286"/>
                  </a:lnTo>
                  <a:lnTo>
                    <a:pt x="838" y="4756"/>
                  </a:lnTo>
                  <a:lnTo>
                    <a:pt x="948" y="4756"/>
                  </a:lnTo>
                  <a:lnTo>
                    <a:pt x="948" y="4027"/>
                  </a:lnTo>
                  <a:lnTo>
                    <a:pt x="1607" y="3647"/>
                  </a:lnTo>
                  <a:cubicBezTo>
                    <a:pt x="1622" y="3638"/>
                    <a:pt x="1627" y="3618"/>
                    <a:pt x="1618" y="3602"/>
                  </a:cubicBezTo>
                  <a:cubicBezTo>
                    <a:pt x="1609" y="3587"/>
                    <a:pt x="1589" y="3580"/>
                    <a:pt x="1574" y="3589"/>
                  </a:cubicBezTo>
                  <a:lnTo>
                    <a:pt x="948" y="3949"/>
                  </a:lnTo>
                  <a:lnTo>
                    <a:pt x="948" y="2509"/>
                  </a:lnTo>
                  <a:lnTo>
                    <a:pt x="1361" y="2270"/>
                  </a:lnTo>
                  <a:cubicBezTo>
                    <a:pt x="1401" y="2248"/>
                    <a:pt x="1366" y="2190"/>
                    <a:pt x="1328" y="2212"/>
                  </a:cubicBezTo>
                  <a:lnTo>
                    <a:pt x="948" y="2433"/>
                  </a:lnTo>
                  <a:lnTo>
                    <a:pt x="948" y="988"/>
                  </a:lnTo>
                  <a:lnTo>
                    <a:pt x="1196" y="847"/>
                  </a:lnTo>
                  <a:cubicBezTo>
                    <a:pt x="1211" y="838"/>
                    <a:pt x="1216" y="818"/>
                    <a:pt x="1207" y="803"/>
                  </a:cubicBezTo>
                  <a:cubicBezTo>
                    <a:pt x="1198" y="785"/>
                    <a:pt x="1178" y="781"/>
                    <a:pt x="1162" y="789"/>
                  </a:cubicBezTo>
                  <a:lnTo>
                    <a:pt x="948" y="913"/>
                  </a:lnTo>
                  <a:close/>
                  <a:moveTo>
                    <a:pt x="398" y="4756"/>
                  </a:moveTo>
                  <a:lnTo>
                    <a:pt x="268" y="4756"/>
                  </a:lnTo>
                  <a:lnTo>
                    <a:pt x="38" y="4623"/>
                  </a:lnTo>
                  <a:cubicBezTo>
                    <a:pt x="0" y="4601"/>
                    <a:pt x="31" y="4544"/>
                    <a:pt x="71" y="456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378775" y="2574400"/>
              <a:ext cx="63725" cy="119000"/>
            </a:xfrm>
            <a:custGeom>
              <a:avLst/>
              <a:gdLst/>
              <a:ahLst/>
              <a:cxnLst/>
              <a:rect l="l" t="t" r="r" b="b"/>
              <a:pathLst>
                <a:path w="2549" h="4760" extrusionOk="0">
                  <a:moveTo>
                    <a:pt x="1189" y="88"/>
                  </a:moveTo>
                  <a:lnTo>
                    <a:pt x="0" y="4760"/>
                  </a:lnTo>
                  <a:lnTo>
                    <a:pt x="2548" y="4760"/>
                  </a:lnTo>
                  <a:lnTo>
                    <a:pt x="1359" y="88"/>
                  </a:lnTo>
                  <a:cubicBezTo>
                    <a:pt x="1337" y="0"/>
                    <a:pt x="1211" y="0"/>
                    <a:pt x="1187" y="8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398825" y="2610800"/>
              <a:ext cx="27200" cy="82600"/>
            </a:xfrm>
            <a:custGeom>
              <a:avLst/>
              <a:gdLst/>
              <a:ahLst/>
              <a:cxnLst/>
              <a:rect l="l" t="t" r="r" b="b"/>
              <a:pathLst>
                <a:path w="1088" h="3304" extrusionOk="0">
                  <a:moveTo>
                    <a:pt x="540" y="91"/>
                  </a:moveTo>
                  <a:cubicBezTo>
                    <a:pt x="540" y="0"/>
                    <a:pt x="405" y="0"/>
                    <a:pt x="405" y="91"/>
                  </a:cubicBezTo>
                  <a:lnTo>
                    <a:pt x="405" y="1631"/>
                  </a:lnTo>
                  <a:lnTo>
                    <a:pt x="89" y="1448"/>
                  </a:lnTo>
                  <a:cubicBezTo>
                    <a:pt x="40" y="1421"/>
                    <a:pt x="0" y="1490"/>
                    <a:pt x="47" y="1518"/>
                  </a:cubicBezTo>
                  <a:lnTo>
                    <a:pt x="405" y="1724"/>
                  </a:lnTo>
                  <a:lnTo>
                    <a:pt x="405" y="3304"/>
                  </a:lnTo>
                  <a:lnTo>
                    <a:pt x="540" y="3304"/>
                  </a:lnTo>
                  <a:lnTo>
                    <a:pt x="540" y="3070"/>
                  </a:lnTo>
                  <a:lnTo>
                    <a:pt x="1046" y="2780"/>
                  </a:lnTo>
                  <a:cubicBezTo>
                    <a:pt x="1088" y="2751"/>
                    <a:pt x="1050" y="2685"/>
                    <a:pt x="1006" y="2709"/>
                  </a:cubicBezTo>
                  <a:lnTo>
                    <a:pt x="540" y="2979"/>
                  </a:lnTo>
                  <a:lnTo>
                    <a:pt x="540" y="1211"/>
                  </a:lnTo>
                  <a:lnTo>
                    <a:pt x="842" y="1037"/>
                  </a:lnTo>
                  <a:cubicBezTo>
                    <a:pt x="884" y="1008"/>
                    <a:pt x="847" y="944"/>
                    <a:pt x="802" y="966"/>
                  </a:cubicBezTo>
                  <a:lnTo>
                    <a:pt x="540" y="111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450375" y="2551575"/>
              <a:ext cx="75325" cy="141825"/>
            </a:xfrm>
            <a:custGeom>
              <a:avLst/>
              <a:gdLst/>
              <a:ahLst/>
              <a:cxnLst/>
              <a:rect l="l" t="t" r="r" b="b"/>
              <a:pathLst>
                <a:path w="3013" h="5673" extrusionOk="0">
                  <a:moveTo>
                    <a:pt x="1419" y="89"/>
                  </a:moveTo>
                  <a:lnTo>
                    <a:pt x="0" y="5673"/>
                  </a:lnTo>
                  <a:lnTo>
                    <a:pt x="3012" y="5673"/>
                  </a:lnTo>
                  <a:lnTo>
                    <a:pt x="1593" y="89"/>
                  </a:lnTo>
                  <a:cubicBezTo>
                    <a:pt x="1569" y="0"/>
                    <a:pt x="1443" y="0"/>
                    <a:pt x="1421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461200" y="2588150"/>
              <a:ext cx="41775" cy="105250"/>
            </a:xfrm>
            <a:custGeom>
              <a:avLst/>
              <a:gdLst/>
              <a:ahLst/>
              <a:cxnLst/>
              <a:rect l="l" t="t" r="r" b="b"/>
              <a:pathLst>
                <a:path w="1671" h="4210" extrusionOk="0">
                  <a:moveTo>
                    <a:pt x="1140" y="84"/>
                  </a:moveTo>
                  <a:cubicBezTo>
                    <a:pt x="1134" y="0"/>
                    <a:pt x="1010" y="0"/>
                    <a:pt x="1006" y="84"/>
                  </a:cubicBezTo>
                  <a:lnTo>
                    <a:pt x="1006" y="1627"/>
                  </a:lnTo>
                  <a:lnTo>
                    <a:pt x="687" y="1443"/>
                  </a:lnTo>
                  <a:cubicBezTo>
                    <a:pt x="641" y="1417"/>
                    <a:pt x="601" y="1485"/>
                    <a:pt x="648" y="1512"/>
                  </a:cubicBezTo>
                  <a:lnTo>
                    <a:pt x="1006" y="1719"/>
                  </a:lnTo>
                  <a:lnTo>
                    <a:pt x="1006" y="3923"/>
                  </a:lnTo>
                  <a:lnTo>
                    <a:pt x="66" y="3381"/>
                  </a:lnTo>
                  <a:cubicBezTo>
                    <a:pt x="47" y="3368"/>
                    <a:pt x="22" y="3375"/>
                    <a:pt x="11" y="3394"/>
                  </a:cubicBezTo>
                  <a:cubicBezTo>
                    <a:pt x="0" y="3414"/>
                    <a:pt x="7" y="3439"/>
                    <a:pt x="25" y="3450"/>
                  </a:cubicBezTo>
                  <a:lnTo>
                    <a:pt x="1006" y="4018"/>
                  </a:lnTo>
                  <a:lnTo>
                    <a:pt x="1006" y="4210"/>
                  </a:lnTo>
                  <a:lnTo>
                    <a:pt x="1140" y="4210"/>
                  </a:lnTo>
                  <a:lnTo>
                    <a:pt x="1140" y="3065"/>
                  </a:lnTo>
                  <a:lnTo>
                    <a:pt x="1647" y="2774"/>
                  </a:lnTo>
                  <a:cubicBezTo>
                    <a:pt x="1664" y="2762"/>
                    <a:pt x="1671" y="2738"/>
                    <a:pt x="1660" y="2718"/>
                  </a:cubicBezTo>
                  <a:cubicBezTo>
                    <a:pt x="1649" y="2698"/>
                    <a:pt x="1624" y="2692"/>
                    <a:pt x="1605" y="2705"/>
                  </a:cubicBezTo>
                  <a:lnTo>
                    <a:pt x="1138" y="2972"/>
                  </a:lnTo>
                  <a:lnTo>
                    <a:pt x="1138" y="1205"/>
                  </a:lnTo>
                  <a:lnTo>
                    <a:pt x="1443" y="1030"/>
                  </a:lnTo>
                  <a:cubicBezTo>
                    <a:pt x="1494" y="1006"/>
                    <a:pt x="1450" y="931"/>
                    <a:pt x="1403" y="962"/>
                  </a:cubicBezTo>
                  <a:lnTo>
                    <a:pt x="1140" y="111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537150" y="2597250"/>
              <a:ext cx="52075" cy="96150"/>
            </a:xfrm>
            <a:custGeom>
              <a:avLst/>
              <a:gdLst/>
              <a:ahLst/>
              <a:cxnLst/>
              <a:rect l="l" t="t" r="r" b="b"/>
              <a:pathLst>
                <a:path w="2083" h="3846" extrusionOk="0">
                  <a:moveTo>
                    <a:pt x="955" y="89"/>
                  </a:moveTo>
                  <a:lnTo>
                    <a:pt x="1" y="3846"/>
                  </a:lnTo>
                  <a:lnTo>
                    <a:pt x="2082" y="3846"/>
                  </a:lnTo>
                  <a:lnTo>
                    <a:pt x="1128" y="89"/>
                  </a:lnTo>
                  <a:cubicBezTo>
                    <a:pt x="1103" y="1"/>
                    <a:pt x="977" y="1"/>
                    <a:pt x="955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551300" y="2633675"/>
              <a:ext cx="22450" cy="59725"/>
            </a:xfrm>
            <a:custGeom>
              <a:avLst/>
              <a:gdLst/>
              <a:ahLst/>
              <a:cxnLst/>
              <a:rect l="l" t="t" r="r" b="b"/>
              <a:pathLst>
                <a:path w="898" h="2389" extrusionOk="0">
                  <a:moveTo>
                    <a:pt x="542" y="91"/>
                  </a:moveTo>
                  <a:cubicBezTo>
                    <a:pt x="542" y="0"/>
                    <a:pt x="407" y="0"/>
                    <a:pt x="407" y="91"/>
                  </a:cubicBezTo>
                  <a:lnTo>
                    <a:pt x="407" y="1631"/>
                  </a:lnTo>
                  <a:lnTo>
                    <a:pt x="91" y="1448"/>
                  </a:lnTo>
                  <a:cubicBezTo>
                    <a:pt x="42" y="1417"/>
                    <a:pt x="0" y="1492"/>
                    <a:pt x="51" y="1518"/>
                  </a:cubicBezTo>
                  <a:lnTo>
                    <a:pt x="407" y="1724"/>
                  </a:lnTo>
                  <a:lnTo>
                    <a:pt x="407" y="2389"/>
                  </a:lnTo>
                  <a:lnTo>
                    <a:pt x="542" y="2389"/>
                  </a:lnTo>
                  <a:lnTo>
                    <a:pt x="542" y="1211"/>
                  </a:lnTo>
                  <a:lnTo>
                    <a:pt x="847" y="1037"/>
                  </a:lnTo>
                  <a:cubicBezTo>
                    <a:pt x="898" y="1010"/>
                    <a:pt x="853" y="933"/>
                    <a:pt x="807" y="966"/>
                  </a:cubicBezTo>
                  <a:lnTo>
                    <a:pt x="544" y="111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598650" y="2549150"/>
              <a:ext cx="76525" cy="144250"/>
            </a:xfrm>
            <a:custGeom>
              <a:avLst/>
              <a:gdLst/>
              <a:ahLst/>
              <a:cxnLst/>
              <a:rect l="l" t="t" r="r" b="b"/>
              <a:pathLst>
                <a:path w="3061" h="5770" extrusionOk="0">
                  <a:moveTo>
                    <a:pt x="1445" y="89"/>
                  </a:moveTo>
                  <a:lnTo>
                    <a:pt x="0" y="5770"/>
                  </a:lnTo>
                  <a:lnTo>
                    <a:pt x="3061" y="5770"/>
                  </a:lnTo>
                  <a:lnTo>
                    <a:pt x="1616" y="89"/>
                  </a:lnTo>
                  <a:cubicBezTo>
                    <a:pt x="1593" y="0"/>
                    <a:pt x="1468" y="0"/>
                    <a:pt x="1445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09525" y="2585725"/>
              <a:ext cx="42775" cy="107675"/>
            </a:xfrm>
            <a:custGeom>
              <a:avLst/>
              <a:gdLst/>
              <a:ahLst/>
              <a:cxnLst/>
              <a:rect l="l" t="t" r="r" b="b"/>
              <a:pathLst>
                <a:path w="1711" h="4307" extrusionOk="0">
                  <a:moveTo>
                    <a:pt x="1163" y="84"/>
                  </a:moveTo>
                  <a:cubicBezTo>
                    <a:pt x="1156" y="0"/>
                    <a:pt x="1033" y="0"/>
                    <a:pt x="1028" y="84"/>
                  </a:cubicBezTo>
                  <a:lnTo>
                    <a:pt x="1028" y="1624"/>
                  </a:lnTo>
                  <a:lnTo>
                    <a:pt x="710" y="1443"/>
                  </a:lnTo>
                  <a:cubicBezTo>
                    <a:pt x="663" y="1414"/>
                    <a:pt x="624" y="1485"/>
                    <a:pt x="670" y="1512"/>
                  </a:cubicBezTo>
                  <a:lnTo>
                    <a:pt x="1028" y="1719"/>
                  </a:lnTo>
                  <a:lnTo>
                    <a:pt x="1028" y="3922"/>
                  </a:lnTo>
                  <a:lnTo>
                    <a:pt x="89" y="3379"/>
                  </a:lnTo>
                  <a:cubicBezTo>
                    <a:pt x="40" y="3352"/>
                    <a:pt x="1" y="3423"/>
                    <a:pt x="47" y="3449"/>
                  </a:cubicBezTo>
                  <a:lnTo>
                    <a:pt x="1028" y="4015"/>
                  </a:lnTo>
                  <a:lnTo>
                    <a:pt x="1028" y="4307"/>
                  </a:lnTo>
                  <a:lnTo>
                    <a:pt x="1163" y="4307"/>
                  </a:lnTo>
                  <a:lnTo>
                    <a:pt x="1163" y="3065"/>
                  </a:lnTo>
                  <a:lnTo>
                    <a:pt x="1667" y="2771"/>
                  </a:lnTo>
                  <a:cubicBezTo>
                    <a:pt x="1711" y="2745"/>
                    <a:pt x="1673" y="2678"/>
                    <a:pt x="1627" y="2703"/>
                  </a:cubicBezTo>
                  <a:lnTo>
                    <a:pt x="1163" y="2972"/>
                  </a:lnTo>
                  <a:lnTo>
                    <a:pt x="1163" y="1204"/>
                  </a:lnTo>
                  <a:lnTo>
                    <a:pt x="1466" y="1030"/>
                  </a:lnTo>
                  <a:cubicBezTo>
                    <a:pt x="1512" y="1003"/>
                    <a:pt x="1472" y="933"/>
                    <a:pt x="1426" y="961"/>
                  </a:cubicBezTo>
                  <a:lnTo>
                    <a:pt x="1163" y="111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691125" y="2581075"/>
              <a:ext cx="60300" cy="112325"/>
            </a:xfrm>
            <a:custGeom>
              <a:avLst/>
              <a:gdLst/>
              <a:ahLst/>
              <a:cxnLst/>
              <a:rect l="l" t="t" r="r" b="b"/>
              <a:pathLst>
                <a:path w="2412" h="4493" extrusionOk="0">
                  <a:moveTo>
                    <a:pt x="1121" y="89"/>
                  </a:moveTo>
                  <a:lnTo>
                    <a:pt x="0" y="4493"/>
                  </a:lnTo>
                  <a:lnTo>
                    <a:pt x="2411" y="4493"/>
                  </a:lnTo>
                  <a:lnTo>
                    <a:pt x="1291" y="89"/>
                  </a:lnTo>
                  <a:cubicBezTo>
                    <a:pt x="1269" y="0"/>
                    <a:pt x="1143" y="0"/>
                    <a:pt x="1121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09475" y="2617475"/>
              <a:ext cx="27300" cy="75925"/>
            </a:xfrm>
            <a:custGeom>
              <a:avLst/>
              <a:gdLst/>
              <a:ahLst/>
              <a:cxnLst/>
              <a:rect l="l" t="t" r="r" b="b"/>
              <a:pathLst>
                <a:path w="1092" h="3037" extrusionOk="0">
                  <a:moveTo>
                    <a:pt x="539" y="91"/>
                  </a:moveTo>
                  <a:cubicBezTo>
                    <a:pt x="539" y="1"/>
                    <a:pt x="404" y="1"/>
                    <a:pt x="404" y="91"/>
                  </a:cubicBezTo>
                  <a:lnTo>
                    <a:pt x="404" y="1631"/>
                  </a:lnTo>
                  <a:lnTo>
                    <a:pt x="86" y="1450"/>
                  </a:lnTo>
                  <a:cubicBezTo>
                    <a:pt x="40" y="1424"/>
                    <a:pt x="0" y="1492"/>
                    <a:pt x="46" y="1519"/>
                  </a:cubicBezTo>
                  <a:lnTo>
                    <a:pt x="404" y="1724"/>
                  </a:lnTo>
                  <a:lnTo>
                    <a:pt x="404" y="3037"/>
                  </a:lnTo>
                  <a:lnTo>
                    <a:pt x="599" y="3037"/>
                  </a:lnTo>
                  <a:lnTo>
                    <a:pt x="1043" y="2781"/>
                  </a:lnTo>
                  <a:cubicBezTo>
                    <a:pt x="1092" y="2752"/>
                    <a:pt x="1050" y="2683"/>
                    <a:pt x="1003" y="2710"/>
                  </a:cubicBezTo>
                  <a:lnTo>
                    <a:pt x="537" y="2979"/>
                  </a:lnTo>
                  <a:lnTo>
                    <a:pt x="537" y="1212"/>
                  </a:lnTo>
                  <a:lnTo>
                    <a:pt x="842" y="1037"/>
                  </a:lnTo>
                  <a:cubicBezTo>
                    <a:pt x="884" y="1011"/>
                    <a:pt x="846" y="944"/>
                    <a:pt x="802" y="969"/>
                  </a:cubicBezTo>
                  <a:lnTo>
                    <a:pt x="539" y="111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12950" y="2577825"/>
              <a:ext cx="60625" cy="115575"/>
            </a:xfrm>
            <a:custGeom>
              <a:avLst/>
              <a:gdLst/>
              <a:ahLst/>
              <a:cxnLst/>
              <a:rect l="l" t="t" r="r" b="b"/>
              <a:pathLst>
                <a:path w="2425" h="4623" extrusionOk="0">
                  <a:moveTo>
                    <a:pt x="1160" y="53"/>
                  </a:moveTo>
                  <a:lnTo>
                    <a:pt x="0" y="4612"/>
                  </a:lnTo>
                  <a:cubicBezTo>
                    <a:pt x="0" y="4614"/>
                    <a:pt x="0" y="4616"/>
                    <a:pt x="0" y="4618"/>
                  </a:cubicBezTo>
                  <a:lnTo>
                    <a:pt x="0" y="4623"/>
                  </a:lnTo>
                  <a:lnTo>
                    <a:pt x="2424" y="4623"/>
                  </a:lnTo>
                  <a:lnTo>
                    <a:pt x="2424" y="4618"/>
                  </a:lnTo>
                  <a:lnTo>
                    <a:pt x="2424" y="4612"/>
                  </a:lnTo>
                  <a:lnTo>
                    <a:pt x="1267" y="53"/>
                  </a:lnTo>
                  <a:cubicBezTo>
                    <a:pt x="1253" y="0"/>
                    <a:pt x="1176" y="0"/>
                    <a:pt x="1163" y="5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26750" y="2599750"/>
              <a:ext cx="30150" cy="93650"/>
            </a:xfrm>
            <a:custGeom>
              <a:avLst/>
              <a:gdLst/>
              <a:ahLst/>
              <a:cxnLst/>
              <a:rect l="l" t="t" r="r" b="b"/>
              <a:pathLst>
                <a:path w="1206" h="3746" extrusionOk="0">
                  <a:moveTo>
                    <a:pt x="701" y="60"/>
                  </a:moveTo>
                  <a:cubicBezTo>
                    <a:pt x="706" y="0"/>
                    <a:pt x="613" y="0"/>
                    <a:pt x="619" y="60"/>
                  </a:cubicBezTo>
                  <a:lnTo>
                    <a:pt x="619" y="993"/>
                  </a:lnTo>
                  <a:lnTo>
                    <a:pt x="425" y="882"/>
                  </a:lnTo>
                  <a:cubicBezTo>
                    <a:pt x="398" y="869"/>
                    <a:pt x="376" y="909"/>
                    <a:pt x="401" y="924"/>
                  </a:cubicBezTo>
                  <a:lnTo>
                    <a:pt x="619" y="1050"/>
                  </a:lnTo>
                  <a:lnTo>
                    <a:pt x="619" y="2385"/>
                  </a:lnTo>
                  <a:lnTo>
                    <a:pt x="49" y="2058"/>
                  </a:lnTo>
                  <a:cubicBezTo>
                    <a:pt x="23" y="2042"/>
                    <a:pt x="1" y="2082"/>
                    <a:pt x="25" y="2100"/>
                  </a:cubicBezTo>
                  <a:lnTo>
                    <a:pt x="619" y="2442"/>
                  </a:lnTo>
                  <a:lnTo>
                    <a:pt x="619" y="3722"/>
                  </a:lnTo>
                  <a:lnTo>
                    <a:pt x="49" y="3392"/>
                  </a:lnTo>
                  <a:cubicBezTo>
                    <a:pt x="38" y="3386"/>
                    <a:pt x="23" y="3390"/>
                    <a:pt x="16" y="3401"/>
                  </a:cubicBezTo>
                  <a:cubicBezTo>
                    <a:pt x="10" y="3414"/>
                    <a:pt x="14" y="3428"/>
                    <a:pt x="25" y="3434"/>
                  </a:cubicBezTo>
                  <a:lnTo>
                    <a:pt x="564" y="3746"/>
                  </a:lnTo>
                  <a:lnTo>
                    <a:pt x="701" y="3746"/>
                  </a:lnTo>
                  <a:lnTo>
                    <a:pt x="701" y="2992"/>
                  </a:lnTo>
                  <a:lnTo>
                    <a:pt x="1190" y="2712"/>
                  </a:lnTo>
                  <a:cubicBezTo>
                    <a:pt x="1201" y="2703"/>
                    <a:pt x="1205" y="2690"/>
                    <a:pt x="1198" y="2676"/>
                  </a:cubicBezTo>
                  <a:cubicBezTo>
                    <a:pt x="1192" y="2665"/>
                    <a:pt x="1176" y="2661"/>
                    <a:pt x="1165" y="2668"/>
                  </a:cubicBezTo>
                  <a:lnTo>
                    <a:pt x="701" y="2935"/>
                  </a:lnTo>
                  <a:lnTo>
                    <a:pt x="701" y="1865"/>
                  </a:lnTo>
                  <a:lnTo>
                    <a:pt x="1008" y="1689"/>
                  </a:lnTo>
                  <a:cubicBezTo>
                    <a:pt x="1019" y="1682"/>
                    <a:pt x="1024" y="1666"/>
                    <a:pt x="1017" y="1655"/>
                  </a:cubicBezTo>
                  <a:cubicBezTo>
                    <a:pt x="1011" y="1644"/>
                    <a:pt x="995" y="1640"/>
                    <a:pt x="984" y="1647"/>
                  </a:cubicBezTo>
                  <a:lnTo>
                    <a:pt x="701" y="1810"/>
                  </a:lnTo>
                  <a:lnTo>
                    <a:pt x="701" y="738"/>
                  </a:lnTo>
                  <a:lnTo>
                    <a:pt x="885" y="632"/>
                  </a:lnTo>
                  <a:cubicBezTo>
                    <a:pt x="896" y="626"/>
                    <a:pt x="900" y="612"/>
                    <a:pt x="893" y="599"/>
                  </a:cubicBezTo>
                  <a:cubicBezTo>
                    <a:pt x="887" y="588"/>
                    <a:pt x="871" y="584"/>
                    <a:pt x="860" y="590"/>
                  </a:cubicBezTo>
                  <a:lnTo>
                    <a:pt x="701" y="68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807700" y="2599025"/>
              <a:ext cx="50075" cy="94375"/>
            </a:xfrm>
            <a:custGeom>
              <a:avLst/>
              <a:gdLst/>
              <a:ahLst/>
              <a:cxnLst/>
              <a:rect l="l" t="t" r="r" b="b"/>
              <a:pathLst>
                <a:path w="2003" h="3775" extrusionOk="0">
                  <a:moveTo>
                    <a:pt x="950" y="43"/>
                  </a:moveTo>
                  <a:lnTo>
                    <a:pt x="0" y="3775"/>
                  </a:lnTo>
                  <a:lnTo>
                    <a:pt x="2002" y="3775"/>
                  </a:lnTo>
                  <a:lnTo>
                    <a:pt x="1054" y="43"/>
                  </a:lnTo>
                  <a:cubicBezTo>
                    <a:pt x="1048" y="18"/>
                    <a:pt x="1025" y="1"/>
                    <a:pt x="1001" y="1"/>
                  </a:cubicBezTo>
                  <a:cubicBezTo>
                    <a:pt x="977" y="1"/>
                    <a:pt x="955" y="18"/>
                    <a:pt x="950" y="4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816475" y="2620900"/>
              <a:ext cx="30300" cy="72500"/>
            </a:xfrm>
            <a:custGeom>
              <a:avLst/>
              <a:gdLst/>
              <a:ahLst/>
              <a:cxnLst/>
              <a:rect l="l" t="t" r="r" b="b"/>
              <a:pathLst>
                <a:path w="1212" h="2900" extrusionOk="0">
                  <a:moveTo>
                    <a:pt x="692" y="49"/>
                  </a:moveTo>
                  <a:cubicBezTo>
                    <a:pt x="688" y="1"/>
                    <a:pt x="615" y="1"/>
                    <a:pt x="610" y="49"/>
                  </a:cubicBezTo>
                  <a:lnTo>
                    <a:pt x="610" y="984"/>
                  </a:lnTo>
                  <a:lnTo>
                    <a:pt x="416" y="874"/>
                  </a:lnTo>
                  <a:cubicBezTo>
                    <a:pt x="389" y="860"/>
                    <a:pt x="367" y="898"/>
                    <a:pt x="392" y="916"/>
                  </a:cubicBezTo>
                  <a:lnTo>
                    <a:pt x="608" y="1041"/>
                  </a:lnTo>
                  <a:lnTo>
                    <a:pt x="608" y="2376"/>
                  </a:lnTo>
                  <a:lnTo>
                    <a:pt x="42" y="2047"/>
                  </a:lnTo>
                  <a:cubicBezTo>
                    <a:pt x="29" y="2040"/>
                    <a:pt x="14" y="2042"/>
                    <a:pt x="7" y="2056"/>
                  </a:cubicBezTo>
                  <a:cubicBezTo>
                    <a:pt x="0" y="2067"/>
                    <a:pt x="5" y="2082"/>
                    <a:pt x="18" y="2089"/>
                  </a:cubicBezTo>
                  <a:lnTo>
                    <a:pt x="610" y="2431"/>
                  </a:lnTo>
                  <a:lnTo>
                    <a:pt x="610" y="2900"/>
                  </a:lnTo>
                  <a:lnTo>
                    <a:pt x="692" y="2900"/>
                  </a:lnTo>
                  <a:lnTo>
                    <a:pt x="692" y="1855"/>
                  </a:lnTo>
                  <a:lnTo>
                    <a:pt x="997" y="1678"/>
                  </a:lnTo>
                  <a:cubicBezTo>
                    <a:pt x="1026" y="1662"/>
                    <a:pt x="1002" y="1620"/>
                    <a:pt x="975" y="1636"/>
                  </a:cubicBezTo>
                  <a:lnTo>
                    <a:pt x="692" y="1799"/>
                  </a:lnTo>
                  <a:lnTo>
                    <a:pt x="692" y="730"/>
                  </a:lnTo>
                  <a:lnTo>
                    <a:pt x="876" y="624"/>
                  </a:lnTo>
                  <a:cubicBezTo>
                    <a:pt x="900" y="606"/>
                    <a:pt x="878" y="569"/>
                    <a:pt x="851" y="582"/>
                  </a:cubicBezTo>
                  <a:lnTo>
                    <a:pt x="692" y="672"/>
                  </a:lnTo>
                  <a:lnTo>
                    <a:pt x="692" y="49"/>
                  </a:lnTo>
                  <a:close/>
                  <a:moveTo>
                    <a:pt x="834" y="2900"/>
                  </a:moveTo>
                  <a:lnTo>
                    <a:pt x="736" y="2900"/>
                  </a:lnTo>
                  <a:lnTo>
                    <a:pt x="1154" y="2659"/>
                  </a:lnTo>
                  <a:cubicBezTo>
                    <a:pt x="1185" y="2637"/>
                    <a:pt x="1211" y="2686"/>
                    <a:pt x="1178" y="270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92600" y="2628700"/>
              <a:ext cx="34825" cy="64700"/>
            </a:xfrm>
            <a:custGeom>
              <a:avLst/>
              <a:gdLst/>
              <a:ahLst/>
              <a:cxnLst/>
              <a:rect l="l" t="t" r="r" b="b"/>
              <a:pathLst>
                <a:path w="1393" h="2588" extrusionOk="0">
                  <a:moveTo>
                    <a:pt x="646" y="55"/>
                  </a:moveTo>
                  <a:lnTo>
                    <a:pt x="1" y="2588"/>
                  </a:lnTo>
                  <a:lnTo>
                    <a:pt x="1393" y="2588"/>
                  </a:lnTo>
                  <a:lnTo>
                    <a:pt x="747" y="55"/>
                  </a:lnTo>
                  <a:cubicBezTo>
                    <a:pt x="734" y="0"/>
                    <a:pt x="657" y="0"/>
                    <a:pt x="646" y="5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902825" y="2650675"/>
              <a:ext cx="16275" cy="42725"/>
            </a:xfrm>
            <a:custGeom>
              <a:avLst/>
              <a:gdLst/>
              <a:ahLst/>
              <a:cxnLst/>
              <a:rect l="l" t="t" r="r" b="b"/>
              <a:pathLst>
                <a:path w="651" h="1709" extrusionOk="0">
                  <a:moveTo>
                    <a:pt x="327" y="60"/>
                  </a:moveTo>
                  <a:cubicBezTo>
                    <a:pt x="334" y="1"/>
                    <a:pt x="241" y="1"/>
                    <a:pt x="246" y="60"/>
                  </a:cubicBezTo>
                  <a:lnTo>
                    <a:pt x="246" y="993"/>
                  </a:lnTo>
                  <a:lnTo>
                    <a:pt x="53" y="882"/>
                  </a:lnTo>
                  <a:cubicBezTo>
                    <a:pt x="25" y="867"/>
                    <a:pt x="0" y="909"/>
                    <a:pt x="29" y="924"/>
                  </a:cubicBezTo>
                  <a:lnTo>
                    <a:pt x="246" y="1050"/>
                  </a:lnTo>
                  <a:lnTo>
                    <a:pt x="246" y="1709"/>
                  </a:lnTo>
                  <a:lnTo>
                    <a:pt x="327" y="1709"/>
                  </a:lnTo>
                  <a:lnTo>
                    <a:pt x="327" y="739"/>
                  </a:lnTo>
                  <a:lnTo>
                    <a:pt x="511" y="633"/>
                  </a:lnTo>
                  <a:cubicBezTo>
                    <a:pt x="540" y="617"/>
                    <a:pt x="515" y="573"/>
                    <a:pt x="487" y="591"/>
                  </a:cubicBezTo>
                  <a:lnTo>
                    <a:pt x="327" y="681"/>
                  </a:lnTo>
                  <a:lnTo>
                    <a:pt x="327" y="60"/>
                  </a:lnTo>
                  <a:close/>
                  <a:moveTo>
                    <a:pt x="599" y="1709"/>
                  </a:moveTo>
                  <a:lnTo>
                    <a:pt x="500" y="1709"/>
                  </a:lnTo>
                  <a:lnTo>
                    <a:pt x="610" y="1645"/>
                  </a:lnTo>
                  <a:cubicBezTo>
                    <a:pt x="624" y="1638"/>
                    <a:pt x="637" y="1643"/>
                    <a:pt x="643" y="1654"/>
                  </a:cubicBezTo>
                  <a:cubicBezTo>
                    <a:pt x="650" y="1667"/>
                    <a:pt x="648" y="1680"/>
                    <a:pt x="635" y="16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2000" y="2612000"/>
              <a:ext cx="43275" cy="81400"/>
            </a:xfrm>
            <a:custGeom>
              <a:avLst/>
              <a:gdLst/>
              <a:ahLst/>
              <a:cxnLst/>
              <a:rect l="l" t="t" r="r" b="b"/>
              <a:pathLst>
                <a:path w="1731" h="3256" extrusionOk="0">
                  <a:moveTo>
                    <a:pt x="814" y="56"/>
                  </a:moveTo>
                  <a:lnTo>
                    <a:pt x="0" y="3256"/>
                  </a:lnTo>
                  <a:lnTo>
                    <a:pt x="1731" y="3256"/>
                  </a:lnTo>
                  <a:lnTo>
                    <a:pt x="917" y="56"/>
                  </a:lnTo>
                  <a:cubicBezTo>
                    <a:pt x="904" y="1"/>
                    <a:pt x="827" y="1"/>
                    <a:pt x="814" y="5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47075" y="2634050"/>
              <a:ext cx="25950" cy="59350"/>
            </a:xfrm>
            <a:custGeom>
              <a:avLst/>
              <a:gdLst/>
              <a:ahLst/>
              <a:cxnLst/>
              <a:rect l="l" t="t" r="r" b="b"/>
              <a:pathLst>
                <a:path w="1038" h="2374" extrusionOk="0">
                  <a:moveTo>
                    <a:pt x="703" y="56"/>
                  </a:moveTo>
                  <a:cubicBezTo>
                    <a:pt x="703" y="1"/>
                    <a:pt x="619" y="1"/>
                    <a:pt x="622" y="56"/>
                  </a:cubicBezTo>
                  <a:lnTo>
                    <a:pt x="622" y="991"/>
                  </a:lnTo>
                  <a:lnTo>
                    <a:pt x="429" y="880"/>
                  </a:lnTo>
                  <a:cubicBezTo>
                    <a:pt x="401" y="867"/>
                    <a:pt x="381" y="904"/>
                    <a:pt x="405" y="922"/>
                  </a:cubicBezTo>
                  <a:lnTo>
                    <a:pt x="622" y="1046"/>
                  </a:lnTo>
                  <a:lnTo>
                    <a:pt x="622" y="2374"/>
                  </a:lnTo>
                  <a:lnTo>
                    <a:pt x="703" y="2374"/>
                  </a:lnTo>
                  <a:lnTo>
                    <a:pt x="703" y="1861"/>
                  </a:lnTo>
                  <a:lnTo>
                    <a:pt x="1011" y="1684"/>
                  </a:lnTo>
                  <a:cubicBezTo>
                    <a:pt x="1037" y="1669"/>
                    <a:pt x="1013" y="1627"/>
                    <a:pt x="986" y="1642"/>
                  </a:cubicBezTo>
                  <a:lnTo>
                    <a:pt x="703" y="1806"/>
                  </a:lnTo>
                  <a:lnTo>
                    <a:pt x="703" y="736"/>
                  </a:lnTo>
                  <a:lnTo>
                    <a:pt x="887" y="630"/>
                  </a:lnTo>
                  <a:cubicBezTo>
                    <a:pt x="918" y="615"/>
                    <a:pt x="891" y="569"/>
                    <a:pt x="863" y="588"/>
                  </a:cubicBezTo>
                  <a:lnTo>
                    <a:pt x="703" y="679"/>
                  </a:lnTo>
                  <a:close/>
                  <a:moveTo>
                    <a:pt x="608" y="2374"/>
                  </a:moveTo>
                  <a:lnTo>
                    <a:pt x="511" y="2374"/>
                  </a:lnTo>
                  <a:lnTo>
                    <a:pt x="27" y="2095"/>
                  </a:lnTo>
                  <a:cubicBezTo>
                    <a:pt x="1" y="2078"/>
                    <a:pt x="25" y="2036"/>
                    <a:pt x="52" y="205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759675" y="2590850"/>
              <a:ext cx="54550" cy="102550"/>
            </a:xfrm>
            <a:custGeom>
              <a:avLst/>
              <a:gdLst/>
              <a:ahLst/>
              <a:cxnLst/>
              <a:rect l="l" t="t" r="r" b="b"/>
              <a:pathLst>
                <a:path w="2182" h="4102" extrusionOk="0">
                  <a:moveTo>
                    <a:pt x="1026" y="69"/>
                  </a:moveTo>
                  <a:lnTo>
                    <a:pt x="1" y="4102"/>
                  </a:lnTo>
                  <a:lnTo>
                    <a:pt x="2182" y="4102"/>
                  </a:lnTo>
                  <a:lnTo>
                    <a:pt x="1157" y="69"/>
                  </a:lnTo>
                  <a:cubicBezTo>
                    <a:pt x="1139" y="1"/>
                    <a:pt x="1044" y="1"/>
                    <a:pt x="1026" y="6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766375" y="2618800"/>
              <a:ext cx="32050" cy="74600"/>
            </a:xfrm>
            <a:custGeom>
              <a:avLst/>
              <a:gdLst/>
              <a:ahLst/>
              <a:cxnLst/>
              <a:rect l="l" t="t" r="r" b="b"/>
              <a:pathLst>
                <a:path w="1282" h="2984" extrusionOk="0">
                  <a:moveTo>
                    <a:pt x="875" y="69"/>
                  </a:moveTo>
                  <a:cubicBezTo>
                    <a:pt x="875" y="1"/>
                    <a:pt x="771" y="1"/>
                    <a:pt x="771" y="69"/>
                  </a:cubicBezTo>
                  <a:lnTo>
                    <a:pt x="771" y="1251"/>
                  </a:lnTo>
                  <a:lnTo>
                    <a:pt x="528" y="1110"/>
                  </a:lnTo>
                  <a:cubicBezTo>
                    <a:pt x="513" y="1101"/>
                    <a:pt x="495" y="1108"/>
                    <a:pt x="486" y="1121"/>
                  </a:cubicBezTo>
                  <a:cubicBezTo>
                    <a:pt x="477" y="1137"/>
                    <a:pt x="482" y="1156"/>
                    <a:pt x="497" y="1163"/>
                  </a:cubicBezTo>
                  <a:lnTo>
                    <a:pt x="771" y="1322"/>
                  </a:lnTo>
                  <a:lnTo>
                    <a:pt x="771" y="2984"/>
                  </a:lnTo>
                  <a:lnTo>
                    <a:pt x="875" y="2984"/>
                  </a:lnTo>
                  <a:lnTo>
                    <a:pt x="875" y="2356"/>
                  </a:lnTo>
                  <a:lnTo>
                    <a:pt x="1262" y="2131"/>
                  </a:lnTo>
                  <a:cubicBezTo>
                    <a:pt x="1277" y="2122"/>
                    <a:pt x="1282" y="2104"/>
                    <a:pt x="1273" y="2089"/>
                  </a:cubicBezTo>
                  <a:cubicBezTo>
                    <a:pt x="1264" y="2073"/>
                    <a:pt x="1246" y="2069"/>
                    <a:pt x="1231" y="2078"/>
                  </a:cubicBezTo>
                  <a:lnTo>
                    <a:pt x="873" y="2283"/>
                  </a:lnTo>
                  <a:lnTo>
                    <a:pt x="873" y="929"/>
                  </a:lnTo>
                  <a:lnTo>
                    <a:pt x="1105" y="794"/>
                  </a:lnTo>
                  <a:cubicBezTo>
                    <a:pt x="1140" y="774"/>
                    <a:pt x="1112" y="721"/>
                    <a:pt x="1074" y="741"/>
                  </a:cubicBezTo>
                  <a:lnTo>
                    <a:pt x="873" y="858"/>
                  </a:lnTo>
                  <a:lnTo>
                    <a:pt x="873" y="69"/>
                  </a:lnTo>
                  <a:close/>
                  <a:moveTo>
                    <a:pt x="721" y="2984"/>
                  </a:moveTo>
                  <a:lnTo>
                    <a:pt x="597" y="2984"/>
                  </a:lnTo>
                  <a:lnTo>
                    <a:pt x="20" y="2650"/>
                  </a:lnTo>
                  <a:cubicBezTo>
                    <a:pt x="5" y="2641"/>
                    <a:pt x="0" y="2624"/>
                    <a:pt x="9" y="2608"/>
                  </a:cubicBezTo>
                  <a:cubicBezTo>
                    <a:pt x="18" y="2593"/>
                    <a:pt x="36" y="2588"/>
                    <a:pt x="51" y="259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408550" y="2518100"/>
              <a:ext cx="82400" cy="175300"/>
            </a:xfrm>
            <a:custGeom>
              <a:avLst/>
              <a:gdLst/>
              <a:ahLst/>
              <a:cxnLst/>
              <a:rect l="l" t="t" r="r" b="b"/>
              <a:pathLst>
                <a:path w="3296" h="7012" extrusionOk="0">
                  <a:moveTo>
                    <a:pt x="1578" y="73"/>
                  </a:moveTo>
                  <a:lnTo>
                    <a:pt x="16" y="6216"/>
                  </a:lnTo>
                  <a:cubicBezTo>
                    <a:pt x="16" y="6221"/>
                    <a:pt x="16" y="6223"/>
                    <a:pt x="14" y="6227"/>
                  </a:cubicBezTo>
                  <a:cubicBezTo>
                    <a:pt x="0" y="6380"/>
                    <a:pt x="20" y="6537"/>
                    <a:pt x="69" y="6683"/>
                  </a:cubicBezTo>
                  <a:cubicBezTo>
                    <a:pt x="113" y="6813"/>
                    <a:pt x="197" y="6930"/>
                    <a:pt x="310" y="7012"/>
                  </a:cubicBezTo>
                  <a:lnTo>
                    <a:pt x="2983" y="7012"/>
                  </a:lnTo>
                  <a:cubicBezTo>
                    <a:pt x="3096" y="6930"/>
                    <a:pt x="3180" y="6815"/>
                    <a:pt x="3224" y="6683"/>
                  </a:cubicBezTo>
                  <a:cubicBezTo>
                    <a:pt x="3275" y="6537"/>
                    <a:pt x="3295" y="6380"/>
                    <a:pt x="3280" y="6227"/>
                  </a:cubicBezTo>
                  <a:cubicBezTo>
                    <a:pt x="3280" y="6223"/>
                    <a:pt x="3280" y="6221"/>
                    <a:pt x="3280" y="6216"/>
                  </a:cubicBezTo>
                  <a:lnTo>
                    <a:pt x="1719" y="73"/>
                  </a:lnTo>
                  <a:cubicBezTo>
                    <a:pt x="1700" y="0"/>
                    <a:pt x="1598" y="0"/>
                    <a:pt x="1578" y="7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427500" y="2547925"/>
              <a:ext cx="41000" cy="145475"/>
            </a:xfrm>
            <a:custGeom>
              <a:avLst/>
              <a:gdLst/>
              <a:ahLst/>
              <a:cxnLst/>
              <a:rect l="l" t="t" r="r" b="b"/>
              <a:pathLst>
                <a:path w="1640" h="5819" extrusionOk="0">
                  <a:moveTo>
                    <a:pt x="944" y="73"/>
                  </a:moveTo>
                  <a:cubicBezTo>
                    <a:pt x="944" y="1"/>
                    <a:pt x="833" y="1"/>
                    <a:pt x="833" y="73"/>
                  </a:cubicBezTo>
                  <a:lnTo>
                    <a:pt x="833" y="1331"/>
                  </a:lnTo>
                  <a:lnTo>
                    <a:pt x="575" y="1183"/>
                  </a:lnTo>
                  <a:cubicBezTo>
                    <a:pt x="537" y="1161"/>
                    <a:pt x="504" y="1218"/>
                    <a:pt x="542" y="1238"/>
                  </a:cubicBezTo>
                  <a:lnTo>
                    <a:pt x="833" y="1408"/>
                  </a:lnTo>
                  <a:lnTo>
                    <a:pt x="833" y="3207"/>
                  </a:lnTo>
                  <a:lnTo>
                    <a:pt x="67" y="2765"/>
                  </a:lnTo>
                  <a:cubicBezTo>
                    <a:pt x="29" y="2747"/>
                    <a:pt x="0" y="2798"/>
                    <a:pt x="33" y="2822"/>
                  </a:cubicBezTo>
                  <a:lnTo>
                    <a:pt x="836" y="3284"/>
                  </a:lnTo>
                  <a:lnTo>
                    <a:pt x="836" y="5010"/>
                  </a:lnTo>
                  <a:lnTo>
                    <a:pt x="67" y="4568"/>
                  </a:lnTo>
                  <a:cubicBezTo>
                    <a:pt x="53" y="4557"/>
                    <a:pt x="31" y="4562"/>
                    <a:pt x="22" y="4577"/>
                  </a:cubicBezTo>
                  <a:cubicBezTo>
                    <a:pt x="11" y="4592"/>
                    <a:pt x="18" y="4612"/>
                    <a:pt x="33" y="4621"/>
                  </a:cubicBezTo>
                  <a:lnTo>
                    <a:pt x="836" y="5083"/>
                  </a:lnTo>
                  <a:lnTo>
                    <a:pt x="836" y="5819"/>
                  </a:lnTo>
                  <a:lnTo>
                    <a:pt x="946" y="5819"/>
                  </a:lnTo>
                  <a:lnTo>
                    <a:pt x="946" y="5543"/>
                  </a:lnTo>
                  <a:lnTo>
                    <a:pt x="1602" y="5163"/>
                  </a:lnTo>
                  <a:cubicBezTo>
                    <a:pt x="1618" y="5154"/>
                    <a:pt x="1622" y="5134"/>
                    <a:pt x="1613" y="5118"/>
                  </a:cubicBezTo>
                  <a:cubicBezTo>
                    <a:pt x="1605" y="5103"/>
                    <a:pt x="1585" y="5099"/>
                    <a:pt x="1569" y="5107"/>
                  </a:cubicBezTo>
                  <a:lnTo>
                    <a:pt x="946" y="5465"/>
                  </a:lnTo>
                  <a:lnTo>
                    <a:pt x="946" y="4025"/>
                  </a:lnTo>
                  <a:lnTo>
                    <a:pt x="1602" y="3644"/>
                  </a:lnTo>
                  <a:cubicBezTo>
                    <a:pt x="1640" y="3622"/>
                    <a:pt x="1607" y="3565"/>
                    <a:pt x="1569" y="3587"/>
                  </a:cubicBezTo>
                  <a:lnTo>
                    <a:pt x="946" y="3947"/>
                  </a:lnTo>
                  <a:lnTo>
                    <a:pt x="946" y="2506"/>
                  </a:lnTo>
                  <a:lnTo>
                    <a:pt x="1359" y="2268"/>
                  </a:lnTo>
                  <a:cubicBezTo>
                    <a:pt x="1375" y="2257"/>
                    <a:pt x="1381" y="2237"/>
                    <a:pt x="1373" y="2221"/>
                  </a:cubicBezTo>
                  <a:cubicBezTo>
                    <a:pt x="1361" y="2206"/>
                    <a:pt x="1342" y="2201"/>
                    <a:pt x="1326" y="2210"/>
                  </a:cubicBezTo>
                  <a:lnTo>
                    <a:pt x="946" y="2429"/>
                  </a:lnTo>
                  <a:lnTo>
                    <a:pt x="946" y="988"/>
                  </a:lnTo>
                  <a:lnTo>
                    <a:pt x="1194" y="845"/>
                  </a:lnTo>
                  <a:cubicBezTo>
                    <a:pt x="1231" y="823"/>
                    <a:pt x="1198" y="765"/>
                    <a:pt x="1160" y="787"/>
                  </a:cubicBezTo>
                  <a:lnTo>
                    <a:pt x="946" y="91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426325" y="2624175"/>
              <a:ext cx="37150" cy="69225"/>
            </a:xfrm>
            <a:custGeom>
              <a:avLst/>
              <a:gdLst/>
              <a:ahLst/>
              <a:cxnLst/>
              <a:rect l="l" t="t" r="r" b="b"/>
              <a:pathLst>
                <a:path w="1486" h="2769" extrusionOk="0">
                  <a:moveTo>
                    <a:pt x="692" y="55"/>
                  </a:moveTo>
                  <a:lnTo>
                    <a:pt x="1" y="2769"/>
                  </a:lnTo>
                  <a:lnTo>
                    <a:pt x="1486" y="2769"/>
                  </a:lnTo>
                  <a:lnTo>
                    <a:pt x="794" y="55"/>
                  </a:lnTo>
                  <a:cubicBezTo>
                    <a:pt x="781" y="0"/>
                    <a:pt x="704" y="0"/>
                    <a:pt x="690" y="5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437600" y="2646375"/>
              <a:ext cx="16825" cy="47025"/>
            </a:xfrm>
            <a:custGeom>
              <a:avLst/>
              <a:gdLst/>
              <a:ahLst/>
              <a:cxnLst/>
              <a:rect l="l" t="t" r="r" b="b"/>
              <a:pathLst>
                <a:path w="673" h="1881" extrusionOk="0">
                  <a:moveTo>
                    <a:pt x="334" y="56"/>
                  </a:moveTo>
                  <a:cubicBezTo>
                    <a:pt x="334" y="0"/>
                    <a:pt x="250" y="0"/>
                    <a:pt x="250" y="56"/>
                  </a:cubicBezTo>
                  <a:lnTo>
                    <a:pt x="250" y="995"/>
                  </a:lnTo>
                  <a:lnTo>
                    <a:pt x="58" y="884"/>
                  </a:lnTo>
                  <a:cubicBezTo>
                    <a:pt x="27" y="864"/>
                    <a:pt x="1" y="911"/>
                    <a:pt x="34" y="926"/>
                  </a:cubicBezTo>
                  <a:lnTo>
                    <a:pt x="253" y="1052"/>
                  </a:lnTo>
                  <a:lnTo>
                    <a:pt x="253" y="1881"/>
                  </a:lnTo>
                  <a:lnTo>
                    <a:pt x="337" y="1881"/>
                  </a:lnTo>
                  <a:lnTo>
                    <a:pt x="337" y="1872"/>
                  </a:lnTo>
                  <a:lnTo>
                    <a:pt x="644" y="1693"/>
                  </a:lnTo>
                  <a:cubicBezTo>
                    <a:pt x="672" y="1678"/>
                    <a:pt x="648" y="1636"/>
                    <a:pt x="619" y="1651"/>
                  </a:cubicBezTo>
                  <a:lnTo>
                    <a:pt x="337" y="1815"/>
                  </a:lnTo>
                  <a:lnTo>
                    <a:pt x="337" y="738"/>
                  </a:lnTo>
                  <a:lnTo>
                    <a:pt x="520" y="630"/>
                  </a:lnTo>
                  <a:cubicBezTo>
                    <a:pt x="553" y="617"/>
                    <a:pt x="524" y="566"/>
                    <a:pt x="496" y="588"/>
                  </a:cubicBezTo>
                  <a:lnTo>
                    <a:pt x="337" y="6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875250" y="2616425"/>
              <a:ext cx="40975" cy="76975"/>
            </a:xfrm>
            <a:custGeom>
              <a:avLst/>
              <a:gdLst/>
              <a:ahLst/>
              <a:cxnLst/>
              <a:rect l="l" t="t" r="r" b="b"/>
              <a:pathLst>
                <a:path w="1639" h="3079" extrusionOk="0">
                  <a:moveTo>
                    <a:pt x="763" y="74"/>
                  </a:moveTo>
                  <a:lnTo>
                    <a:pt x="1" y="3079"/>
                  </a:lnTo>
                  <a:lnTo>
                    <a:pt x="1638" y="3079"/>
                  </a:lnTo>
                  <a:lnTo>
                    <a:pt x="874" y="74"/>
                  </a:lnTo>
                  <a:cubicBezTo>
                    <a:pt x="874" y="1"/>
                    <a:pt x="763" y="1"/>
                    <a:pt x="763" y="7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888075" y="2640125"/>
              <a:ext cx="17425" cy="53275"/>
            </a:xfrm>
            <a:custGeom>
              <a:avLst/>
              <a:gdLst/>
              <a:ahLst/>
              <a:cxnLst/>
              <a:rect l="l" t="t" r="r" b="b"/>
              <a:pathLst>
                <a:path w="697" h="2131" extrusionOk="0">
                  <a:moveTo>
                    <a:pt x="350" y="56"/>
                  </a:moveTo>
                  <a:cubicBezTo>
                    <a:pt x="350" y="1"/>
                    <a:pt x="263" y="1"/>
                    <a:pt x="263" y="56"/>
                  </a:cubicBezTo>
                  <a:lnTo>
                    <a:pt x="263" y="1041"/>
                  </a:lnTo>
                  <a:lnTo>
                    <a:pt x="60" y="924"/>
                  </a:lnTo>
                  <a:cubicBezTo>
                    <a:pt x="29" y="904"/>
                    <a:pt x="0" y="951"/>
                    <a:pt x="34" y="969"/>
                  </a:cubicBezTo>
                  <a:lnTo>
                    <a:pt x="263" y="1101"/>
                  </a:lnTo>
                  <a:lnTo>
                    <a:pt x="263" y="2131"/>
                  </a:lnTo>
                  <a:lnTo>
                    <a:pt x="350" y="2131"/>
                  </a:lnTo>
                  <a:lnTo>
                    <a:pt x="350" y="1961"/>
                  </a:lnTo>
                  <a:lnTo>
                    <a:pt x="672" y="1773"/>
                  </a:lnTo>
                  <a:cubicBezTo>
                    <a:pt x="696" y="1755"/>
                    <a:pt x="674" y="1715"/>
                    <a:pt x="646" y="1729"/>
                  </a:cubicBezTo>
                  <a:lnTo>
                    <a:pt x="350" y="1901"/>
                  </a:lnTo>
                  <a:lnTo>
                    <a:pt x="350" y="772"/>
                  </a:lnTo>
                  <a:lnTo>
                    <a:pt x="542" y="661"/>
                  </a:lnTo>
                  <a:cubicBezTo>
                    <a:pt x="573" y="646"/>
                    <a:pt x="546" y="600"/>
                    <a:pt x="517" y="617"/>
                  </a:cubicBezTo>
                  <a:lnTo>
                    <a:pt x="350" y="71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913375" y="2641575"/>
              <a:ext cx="28200" cy="51825"/>
            </a:xfrm>
            <a:custGeom>
              <a:avLst/>
              <a:gdLst/>
              <a:ahLst/>
              <a:cxnLst/>
              <a:rect l="l" t="t" r="r" b="b"/>
              <a:pathLst>
                <a:path w="1128" h="2073" extrusionOk="0">
                  <a:moveTo>
                    <a:pt x="509" y="75"/>
                  </a:moveTo>
                  <a:lnTo>
                    <a:pt x="0" y="2073"/>
                  </a:lnTo>
                  <a:lnTo>
                    <a:pt x="1127" y="2073"/>
                  </a:lnTo>
                  <a:lnTo>
                    <a:pt x="619" y="75"/>
                  </a:lnTo>
                  <a:cubicBezTo>
                    <a:pt x="619" y="0"/>
                    <a:pt x="509" y="0"/>
                    <a:pt x="509" y="7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919900" y="2665275"/>
              <a:ext cx="13875" cy="28125"/>
            </a:xfrm>
            <a:custGeom>
              <a:avLst/>
              <a:gdLst/>
              <a:ahLst/>
              <a:cxnLst/>
              <a:rect l="l" t="t" r="r" b="b"/>
              <a:pathLst>
                <a:path w="555" h="1125" extrusionOk="0">
                  <a:moveTo>
                    <a:pt x="345" y="58"/>
                  </a:moveTo>
                  <a:cubicBezTo>
                    <a:pt x="345" y="0"/>
                    <a:pt x="259" y="0"/>
                    <a:pt x="259" y="58"/>
                  </a:cubicBezTo>
                  <a:lnTo>
                    <a:pt x="259" y="1043"/>
                  </a:lnTo>
                  <a:lnTo>
                    <a:pt x="58" y="926"/>
                  </a:lnTo>
                  <a:cubicBezTo>
                    <a:pt x="27" y="906"/>
                    <a:pt x="0" y="953"/>
                    <a:pt x="31" y="970"/>
                  </a:cubicBezTo>
                  <a:lnTo>
                    <a:pt x="259" y="1101"/>
                  </a:lnTo>
                  <a:lnTo>
                    <a:pt x="259" y="1125"/>
                  </a:lnTo>
                  <a:lnTo>
                    <a:pt x="345" y="1125"/>
                  </a:lnTo>
                  <a:lnTo>
                    <a:pt x="345" y="774"/>
                  </a:lnTo>
                  <a:lnTo>
                    <a:pt x="539" y="663"/>
                  </a:lnTo>
                  <a:cubicBezTo>
                    <a:pt x="550" y="654"/>
                    <a:pt x="555" y="641"/>
                    <a:pt x="548" y="628"/>
                  </a:cubicBezTo>
                  <a:cubicBezTo>
                    <a:pt x="542" y="614"/>
                    <a:pt x="526" y="610"/>
                    <a:pt x="513" y="619"/>
                  </a:cubicBezTo>
                  <a:lnTo>
                    <a:pt x="345" y="71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642500" y="2568150"/>
              <a:ext cx="66650" cy="125250"/>
            </a:xfrm>
            <a:custGeom>
              <a:avLst/>
              <a:gdLst/>
              <a:ahLst/>
              <a:cxnLst/>
              <a:rect l="l" t="t" r="r" b="b"/>
              <a:pathLst>
                <a:path w="2666" h="5010" extrusionOk="0">
                  <a:moveTo>
                    <a:pt x="1254" y="82"/>
                  </a:moveTo>
                  <a:lnTo>
                    <a:pt x="1" y="5010"/>
                  </a:lnTo>
                  <a:lnTo>
                    <a:pt x="2666" y="5010"/>
                  </a:lnTo>
                  <a:lnTo>
                    <a:pt x="1413" y="82"/>
                  </a:lnTo>
                  <a:cubicBezTo>
                    <a:pt x="1391" y="0"/>
                    <a:pt x="1276" y="0"/>
                    <a:pt x="1254" y="8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650750" y="2602075"/>
              <a:ext cx="39125" cy="91325"/>
            </a:xfrm>
            <a:custGeom>
              <a:avLst/>
              <a:gdLst/>
              <a:ahLst/>
              <a:cxnLst/>
              <a:rect l="l" t="t" r="r" b="b"/>
              <a:pathLst>
                <a:path w="1565" h="3653" extrusionOk="0">
                  <a:moveTo>
                    <a:pt x="1065" y="91"/>
                  </a:moveTo>
                  <a:cubicBezTo>
                    <a:pt x="1072" y="0"/>
                    <a:pt x="935" y="0"/>
                    <a:pt x="939" y="91"/>
                  </a:cubicBezTo>
                  <a:lnTo>
                    <a:pt x="939" y="1532"/>
                  </a:lnTo>
                  <a:lnTo>
                    <a:pt x="643" y="1361"/>
                  </a:lnTo>
                  <a:cubicBezTo>
                    <a:pt x="625" y="1350"/>
                    <a:pt x="601" y="1357"/>
                    <a:pt x="592" y="1375"/>
                  </a:cubicBezTo>
                  <a:cubicBezTo>
                    <a:pt x="581" y="1392"/>
                    <a:pt x="588" y="1414"/>
                    <a:pt x="606" y="1425"/>
                  </a:cubicBezTo>
                  <a:lnTo>
                    <a:pt x="939" y="1620"/>
                  </a:lnTo>
                  <a:lnTo>
                    <a:pt x="939" y="3653"/>
                  </a:lnTo>
                  <a:lnTo>
                    <a:pt x="1065" y="3653"/>
                  </a:lnTo>
                  <a:lnTo>
                    <a:pt x="1065" y="2877"/>
                  </a:lnTo>
                  <a:lnTo>
                    <a:pt x="1540" y="2603"/>
                  </a:lnTo>
                  <a:cubicBezTo>
                    <a:pt x="1558" y="2592"/>
                    <a:pt x="1565" y="2570"/>
                    <a:pt x="1554" y="2552"/>
                  </a:cubicBezTo>
                  <a:cubicBezTo>
                    <a:pt x="1542" y="2535"/>
                    <a:pt x="1520" y="2528"/>
                    <a:pt x="1503" y="2537"/>
                  </a:cubicBezTo>
                  <a:lnTo>
                    <a:pt x="1065" y="2789"/>
                  </a:lnTo>
                  <a:lnTo>
                    <a:pt x="1065" y="1140"/>
                  </a:lnTo>
                  <a:lnTo>
                    <a:pt x="1350" y="977"/>
                  </a:lnTo>
                  <a:cubicBezTo>
                    <a:pt x="1392" y="950"/>
                    <a:pt x="1355" y="886"/>
                    <a:pt x="1313" y="911"/>
                  </a:cubicBezTo>
                  <a:lnTo>
                    <a:pt x="1065" y="1052"/>
                  </a:lnTo>
                  <a:close/>
                  <a:moveTo>
                    <a:pt x="895" y="3653"/>
                  </a:moveTo>
                  <a:lnTo>
                    <a:pt x="745" y="3653"/>
                  </a:lnTo>
                  <a:lnTo>
                    <a:pt x="24" y="3240"/>
                  </a:lnTo>
                  <a:cubicBezTo>
                    <a:pt x="7" y="3229"/>
                    <a:pt x="0" y="3204"/>
                    <a:pt x="9" y="3187"/>
                  </a:cubicBezTo>
                  <a:cubicBezTo>
                    <a:pt x="20" y="3169"/>
                    <a:pt x="42" y="3162"/>
                    <a:pt x="62" y="317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503900" y="2592575"/>
              <a:ext cx="54000" cy="100825"/>
            </a:xfrm>
            <a:custGeom>
              <a:avLst/>
              <a:gdLst/>
              <a:ahLst/>
              <a:cxnLst/>
              <a:rect l="l" t="t" r="r" b="b"/>
              <a:pathLst>
                <a:path w="2160" h="4033" extrusionOk="0">
                  <a:moveTo>
                    <a:pt x="1008" y="75"/>
                  </a:moveTo>
                  <a:lnTo>
                    <a:pt x="0" y="4033"/>
                  </a:lnTo>
                  <a:lnTo>
                    <a:pt x="2159" y="4033"/>
                  </a:lnTo>
                  <a:lnTo>
                    <a:pt x="1154" y="75"/>
                  </a:lnTo>
                  <a:cubicBezTo>
                    <a:pt x="1134" y="0"/>
                    <a:pt x="1028" y="0"/>
                    <a:pt x="1008" y="7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20975" y="2623400"/>
              <a:ext cx="23100" cy="70000"/>
            </a:xfrm>
            <a:custGeom>
              <a:avLst/>
              <a:gdLst/>
              <a:ahLst/>
              <a:cxnLst/>
              <a:rect l="l" t="t" r="r" b="b"/>
              <a:pathLst>
                <a:path w="924" h="2800" extrusionOk="0">
                  <a:moveTo>
                    <a:pt x="455" y="82"/>
                  </a:moveTo>
                  <a:cubicBezTo>
                    <a:pt x="460" y="0"/>
                    <a:pt x="334" y="0"/>
                    <a:pt x="341" y="82"/>
                  </a:cubicBezTo>
                  <a:lnTo>
                    <a:pt x="341" y="1392"/>
                  </a:lnTo>
                  <a:lnTo>
                    <a:pt x="71" y="1235"/>
                  </a:lnTo>
                  <a:cubicBezTo>
                    <a:pt x="31" y="1215"/>
                    <a:pt x="0" y="1271"/>
                    <a:pt x="36" y="1295"/>
                  </a:cubicBezTo>
                  <a:lnTo>
                    <a:pt x="341" y="1470"/>
                  </a:lnTo>
                  <a:lnTo>
                    <a:pt x="341" y="2800"/>
                  </a:lnTo>
                  <a:lnTo>
                    <a:pt x="455" y="2800"/>
                  </a:lnTo>
                  <a:lnTo>
                    <a:pt x="455" y="2616"/>
                  </a:lnTo>
                  <a:lnTo>
                    <a:pt x="884" y="2367"/>
                  </a:lnTo>
                  <a:cubicBezTo>
                    <a:pt x="924" y="2345"/>
                    <a:pt x="891" y="2285"/>
                    <a:pt x="851" y="2309"/>
                  </a:cubicBezTo>
                  <a:lnTo>
                    <a:pt x="455" y="2537"/>
                  </a:lnTo>
                  <a:lnTo>
                    <a:pt x="455" y="1034"/>
                  </a:lnTo>
                  <a:lnTo>
                    <a:pt x="712" y="886"/>
                  </a:lnTo>
                  <a:cubicBezTo>
                    <a:pt x="752" y="864"/>
                    <a:pt x="718" y="804"/>
                    <a:pt x="679" y="827"/>
                  </a:cubicBezTo>
                  <a:lnTo>
                    <a:pt x="455" y="95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578600" y="2628150"/>
              <a:ext cx="35375" cy="65250"/>
            </a:xfrm>
            <a:custGeom>
              <a:avLst/>
              <a:gdLst/>
              <a:ahLst/>
              <a:cxnLst/>
              <a:rect l="l" t="t" r="r" b="b"/>
              <a:pathLst>
                <a:path w="1415" h="2610" extrusionOk="0">
                  <a:moveTo>
                    <a:pt x="645" y="64"/>
                  </a:moveTo>
                  <a:lnTo>
                    <a:pt x="0" y="2610"/>
                  </a:lnTo>
                  <a:lnTo>
                    <a:pt x="1414" y="2610"/>
                  </a:lnTo>
                  <a:lnTo>
                    <a:pt x="767" y="64"/>
                  </a:lnTo>
                  <a:cubicBezTo>
                    <a:pt x="751" y="0"/>
                    <a:pt x="661" y="0"/>
                    <a:pt x="645" y="6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87875" y="2654000"/>
              <a:ext cx="15825" cy="39400"/>
            </a:xfrm>
            <a:custGeom>
              <a:avLst/>
              <a:gdLst/>
              <a:ahLst/>
              <a:cxnLst/>
              <a:rect l="l" t="t" r="r" b="b"/>
              <a:pathLst>
                <a:path w="633" h="1576" extrusionOk="0">
                  <a:moveTo>
                    <a:pt x="383" y="69"/>
                  </a:moveTo>
                  <a:cubicBezTo>
                    <a:pt x="387" y="0"/>
                    <a:pt x="281" y="0"/>
                    <a:pt x="288" y="69"/>
                  </a:cubicBezTo>
                  <a:lnTo>
                    <a:pt x="288" y="1165"/>
                  </a:lnTo>
                  <a:lnTo>
                    <a:pt x="62" y="1034"/>
                  </a:lnTo>
                  <a:cubicBezTo>
                    <a:pt x="29" y="1017"/>
                    <a:pt x="0" y="1065"/>
                    <a:pt x="33" y="1085"/>
                  </a:cubicBezTo>
                  <a:lnTo>
                    <a:pt x="288" y="1231"/>
                  </a:lnTo>
                  <a:lnTo>
                    <a:pt x="288" y="1576"/>
                  </a:lnTo>
                  <a:lnTo>
                    <a:pt x="385" y="1576"/>
                  </a:lnTo>
                  <a:lnTo>
                    <a:pt x="385" y="867"/>
                  </a:lnTo>
                  <a:lnTo>
                    <a:pt x="599" y="741"/>
                  </a:lnTo>
                  <a:cubicBezTo>
                    <a:pt x="632" y="723"/>
                    <a:pt x="604" y="674"/>
                    <a:pt x="573" y="692"/>
                  </a:cubicBezTo>
                  <a:lnTo>
                    <a:pt x="385" y="80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78600" y="2628150"/>
              <a:ext cx="19175" cy="65250"/>
            </a:xfrm>
            <a:custGeom>
              <a:avLst/>
              <a:gdLst/>
              <a:ahLst/>
              <a:cxnLst/>
              <a:rect l="l" t="t" r="r" b="b"/>
              <a:pathLst>
                <a:path w="767" h="2610" extrusionOk="0">
                  <a:moveTo>
                    <a:pt x="765" y="64"/>
                  </a:moveTo>
                  <a:lnTo>
                    <a:pt x="117" y="2610"/>
                  </a:lnTo>
                  <a:lnTo>
                    <a:pt x="0" y="2610"/>
                  </a:lnTo>
                  <a:lnTo>
                    <a:pt x="645" y="64"/>
                  </a:lnTo>
                  <a:cubicBezTo>
                    <a:pt x="661" y="2"/>
                    <a:pt x="749" y="0"/>
                    <a:pt x="767" y="60"/>
                  </a:cubicBezTo>
                  <a:cubicBezTo>
                    <a:pt x="767" y="62"/>
                    <a:pt x="765" y="62"/>
                    <a:pt x="765" y="6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503900" y="2592575"/>
              <a:ext cx="29025" cy="100825"/>
            </a:xfrm>
            <a:custGeom>
              <a:avLst/>
              <a:gdLst/>
              <a:ahLst/>
              <a:cxnLst/>
              <a:rect l="l" t="t" r="r" b="b"/>
              <a:pathLst>
                <a:path w="1161" h="4033" extrusionOk="0">
                  <a:moveTo>
                    <a:pt x="1161" y="104"/>
                  </a:moveTo>
                  <a:lnTo>
                    <a:pt x="162" y="4033"/>
                  </a:lnTo>
                  <a:lnTo>
                    <a:pt x="0" y="4033"/>
                  </a:lnTo>
                  <a:lnTo>
                    <a:pt x="1008" y="75"/>
                  </a:lnTo>
                  <a:cubicBezTo>
                    <a:pt x="1028" y="0"/>
                    <a:pt x="1134" y="0"/>
                    <a:pt x="1154" y="7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777750" y="2616550"/>
              <a:ext cx="42075" cy="76850"/>
            </a:xfrm>
            <a:custGeom>
              <a:avLst/>
              <a:gdLst/>
              <a:ahLst/>
              <a:cxnLst/>
              <a:rect l="l" t="t" r="r" b="b"/>
              <a:pathLst>
                <a:path w="1683" h="3074" extrusionOk="0">
                  <a:moveTo>
                    <a:pt x="763" y="82"/>
                  </a:moveTo>
                  <a:lnTo>
                    <a:pt x="0" y="3074"/>
                  </a:lnTo>
                  <a:lnTo>
                    <a:pt x="1682" y="3074"/>
                  </a:lnTo>
                  <a:lnTo>
                    <a:pt x="920" y="82"/>
                  </a:lnTo>
                  <a:cubicBezTo>
                    <a:pt x="900" y="0"/>
                    <a:pt x="783" y="0"/>
                    <a:pt x="761" y="8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787750" y="2650625"/>
              <a:ext cx="20800" cy="42775"/>
            </a:xfrm>
            <a:custGeom>
              <a:avLst/>
              <a:gdLst/>
              <a:ahLst/>
              <a:cxnLst/>
              <a:rect l="l" t="t" r="r" b="b"/>
              <a:pathLst>
                <a:path w="832" h="1711" extrusionOk="0">
                  <a:moveTo>
                    <a:pt x="504" y="85"/>
                  </a:moveTo>
                  <a:cubicBezTo>
                    <a:pt x="504" y="1"/>
                    <a:pt x="378" y="1"/>
                    <a:pt x="378" y="85"/>
                  </a:cubicBezTo>
                  <a:lnTo>
                    <a:pt x="378" y="1525"/>
                  </a:lnTo>
                  <a:lnTo>
                    <a:pt x="80" y="1355"/>
                  </a:lnTo>
                  <a:cubicBezTo>
                    <a:pt x="38" y="1329"/>
                    <a:pt x="0" y="1395"/>
                    <a:pt x="42" y="1419"/>
                  </a:cubicBezTo>
                  <a:lnTo>
                    <a:pt x="378" y="1614"/>
                  </a:lnTo>
                  <a:lnTo>
                    <a:pt x="378" y="1711"/>
                  </a:lnTo>
                  <a:lnTo>
                    <a:pt x="504" y="1711"/>
                  </a:lnTo>
                  <a:lnTo>
                    <a:pt x="504" y="1132"/>
                  </a:lnTo>
                  <a:lnTo>
                    <a:pt x="787" y="968"/>
                  </a:lnTo>
                  <a:cubicBezTo>
                    <a:pt x="831" y="944"/>
                    <a:pt x="794" y="878"/>
                    <a:pt x="749" y="904"/>
                  </a:cubicBezTo>
                  <a:lnTo>
                    <a:pt x="504" y="104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56183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accent4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169252" y="603218"/>
            <a:ext cx="9836444" cy="5484392"/>
            <a:chOff x="-8147926" y="-2929309"/>
            <a:chExt cx="7590435" cy="4232111"/>
          </a:xfrm>
        </p:grpSpPr>
        <p:sp>
          <p:nvSpPr>
            <p:cNvPr id="10" name="Google Shape;10;p2"/>
            <p:cNvSpPr/>
            <p:nvPr/>
          </p:nvSpPr>
          <p:spPr>
            <a:xfrm>
              <a:off x="-6078668" y="-2081596"/>
              <a:ext cx="747667" cy="1620932"/>
            </a:xfrm>
            <a:custGeom>
              <a:avLst/>
              <a:gdLst/>
              <a:ahLst/>
              <a:cxnLst/>
              <a:rect l="l" t="t" r="r" b="b"/>
              <a:pathLst>
                <a:path w="2780" h="6027" extrusionOk="0">
                  <a:moveTo>
                    <a:pt x="1449" y="61"/>
                  </a:moveTo>
                  <a:lnTo>
                    <a:pt x="2765" y="5241"/>
                  </a:lnTo>
                  <a:cubicBezTo>
                    <a:pt x="2766" y="5243"/>
                    <a:pt x="2766" y="5247"/>
                    <a:pt x="2768" y="5249"/>
                  </a:cubicBezTo>
                  <a:cubicBezTo>
                    <a:pt x="2779" y="5378"/>
                    <a:pt x="2763" y="5510"/>
                    <a:pt x="2721" y="5632"/>
                  </a:cubicBezTo>
                  <a:cubicBezTo>
                    <a:pt x="2622" y="5906"/>
                    <a:pt x="2396" y="6026"/>
                    <a:pt x="2113" y="6026"/>
                  </a:cubicBezTo>
                  <a:lnTo>
                    <a:pt x="667" y="6026"/>
                  </a:lnTo>
                  <a:cubicBezTo>
                    <a:pt x="384" y="6026"/>
                    <a:pt x="158" y="5906"/>
                    <a:pt x="60" y="5632"/>
                  </a:cubicBezTo>
                  <a:cubicBezTo>
                    <a:pt x="17" y="5510"/>
                    <a:pt x="1" y="5378"/>
                    <a:pt x="14" y="5249"/>
                  </a:cubicBezTo>
                  <a:cubicBezTo>
                    <a:pt x="14" y="5247"/>
                    <a:pt x="14" y="5243"/>
                    <a:pt x="15" y="5241"/>
                  </a:cubicBezTo>
                  <a:lnTo>
                    <a:pt x="1331" y="61"/>
                  </a:lnTo>
                  <a:cubicBezTo>
                    <a:pt x="1347" y="1"/>
                    <a:pt x="1433" y="1"/>
                    <a:pt x="1448" y="6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5875884" y="-1812652"/>
              <a:ext cx="374640" cy="1621469"/>
            </a:xfrm>
            <a:custGeom>
              <a:avLst/>
              <a:gdLst/>
              <a:ahLst/>
              <a:cxnLst/>
              <a:rect l="l" t="t" r="r" b="b"/>
              <a:pathLst>
                <a:path w="1393" h="6029" extrusionOk="0">
                  <a:moveTo>
                    <a:pt x="590" y="66"/>
                  </a:moveTo>
                  <a:cubicBezTo>
                    <a:pt x="586" y="0"/>
                    <a:pt x="686" y="0"/>
                    <a:pt x="683" y="66"/>
                  </a:cubicBezTo>
                  <a:lnTo>
                    <a:pt x="683" y="1127"/>
                  </a:lnTo>
                  <a:lnTo>
                    <a:pt x="901" y="1000"/>
                  </a:lnTo>
                  <a:cubicBezTo>
                    <a:pt x="933" y="982"/>
                    <a:pt x="960" y="1029"/>
                    <a:pt x="928" y="1048"/>
                  </a:cubicBezTo>
                  <a:lnTo>
                    <a:pt x="683" y="1190"/>
                  </a:lnTo>
                  <a:lnTo>
                    <a:pt x="683" y="2707"/>
                  </a:lnTo>
                  <a:lnTo>
                    <a:pt x="1329" y="2333"/>
                  </a:lnTo>
                  <a:cubicBezTo>
                    <a:pt x="1361" y="2316"/>
                    <a:pt x="1389" y="2364"/>
                    <a:pt x="1358" y="2382"/>
                  </a:cubicBezTo>
                  <a:lnTo>
                    <a:pt x="683" y="2772"/>
                  </a:lnTo>
                  <a:lnTo>
                    <a:pt x="683" y="4227"/>
                  </a:lnTo>
                  <a:lnTo>
                    <a:pt x="1329" y="3853"/>
                  </a:lnTo>
                  <a:cubicBezTo>
                    <a:pt x="1362" y="3831"/>
                    <a:pt x="1393" y="3883"/>
                    <a:pt x="1358" y="3901"/>
                  </a:cubicBezTo>
                  <a:lnTo>
                    <a:pt x="683" y="4290"/>
                  </a:lnTo>
                  <a:lnTo>
                    <a:pt x="683" y="5963"/>
                  </a:lnTo>
                  <a:cubicBezTo>
                    <a:pt x="686" y="6028"/>
                    <a:pt x="586" y="6028"/>
                    <a:pt x="590" y="5963"/>
                  </a:cubicBezTo>
                  <a:lnTo>
                    <a:pt x="590" y="4678"/>
                  </a:lnTo>
                  <a:lnTo>
                    <a:pt x="36" y="4358"/>
                  </a:lnTo>
                  <a:cubicBezTo>
                    <a:pt x="1" y="4341"/>
                    <a:pt x="31" y="4288"/>
                    <a:pt x="64" y="4310"/>
                  </a:cubicBezTo>
                  <a:lnTo>
                    <a:pt x="590" y="4613"/>
                  </a:lnTo>
                  <a:lnTo>
                    <a:pt x="590" y="3398"/>
                  </a:lnTo>
                  <a:lnTo>
                    <a:pt x="36" y="3078"/>
                  </a:lnTo>
                  <a:cubicBezTo>
                    <a:pt x="1" y="3060"/>
                    <a:pt x="31" y="3007"/>
                    <a:pt x="64" y="3029"/>
                  </a:cubicBezTo>
                  <a:lnTo>
                    <a:pt x="590" y="3333"/>
                  </a:lnTo>
                  <a:lnTo>
                    <a:pt x="590" y="2117"/>
                  </a:lnTo>
                  <a:lnTo>
                    <a:pt x="242" y="1916"/>
                  </a:lnTo>
                  <a:cubicBezTo>
                    <a:pt x="206" y="1898"/>
                    <a:pt x="237" y="1846"/>
                    <a:pt x="269" y="1868"/>
                  </a:cubicBezTo>
                  <a:lnTo>
                    <a:pt x="590" y="2053"/>
                  </a:lnTo>
                  <a:lnTo>
                    <a:pt x="590" y="836"/>
                  </a:lnTo>
                  <a:lnTo>
                    <a:pt x="381" y="716"/>
                  </a:lnTo>
                  <a:cubicBezTo>
                    <a:pt x="346" y="699"/>
                    <a:pt x="377" y="647"/>
                    <a:pt x="409" y="668"/>
                  </a:cubicBezTo>
                  <a:lnTo>
                    <a:pt x="590" y="77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2018952" y="-2753688"/>
              <a:ext cx="747398" cy="1621200"/>
            </a:xfrm>
            <a:custGeom>
              <a:avLst/>
              <a:gdLst/>
              <a:ahLst/>
              <a:cxnLst/>
              <a:rect l="l" t="t" r="r" b="b"/>
              <a:pathLst>
                <a:path w="2779" h="6028" extrusionOk="0">
                  <a:moveTo>
                    <a:pt x="1448" y="62"/>
                  </a:moveTo>
                  <a:lnTo>
                    <a:pt x="2765" y="5242"/>
                  </a:lnTo>
                  <a:cubicBezTo>
                    <a:pt x="2765" y="5244"/>
                    <a:pt x="2767" y="5247"/>
                    <a:pt x="2767" y="5250"/>
                  </a:cubicBezTo>
                  <a:cubicBezTo>
                    <a:pt x="2778" y="5380"/>
                    <a:pt x="2763" y="5510"/>
                    <a:pt x="2721" y="5634"/>
                  </a:cubicBezTo>
                  <a:cubicBezTo>
                    <a:pt x="2622" y="5908"/>
                    <a:pt x="2396" y="6028"/>
                    <a:pt x="2113" y="6028"/>
                  </a:cubicBezTo>
                  <a:lnTo>
                    <a:pt x="666" y="6028"/>
                  </a:lnTo>
                  <a:cubicBezTo>
                    <a:pt x="383" y="6028"/>
                    <a:pt x="158" y="5908"/>
                    <a:pt x="58" y="5634"/>
                  </a:cubicBezTo>
                  <a:cubicBezTo>
                    <a:pt x="16" y="5510"/>
                    <a:pt x="1" y="5380"/>
                    <a:pt x="13" y="5250"/>
                  </a:cubicBezTo>
                  <a:cubicBezTo>
                    <a:pt x="13" y="5247"/>
                    <a:pt x="14" y="5244"/>
                    <a:pt x="14" y="5242"/>
                  </a:cubicBezTo>
                  <a:lnTo>
                    <a:pt x="1331" y="62"/>
                  </a:lnTo>
                  <a:cubicBezTo>
                    <a:pt x="1346" y="1"/>
                    <a:pt x="1433" y="1"/>
                    <a:pt x="1448" y="62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1815630" y="-2483668"/>
              <a:ext cx="372220" cy="1619587"/>
            </a:xfrm>
            <a:custGeom>
              <a:avLst/>
              <a:gdLst/>
              <a:ahLst/>
              <a:cxnLst/>
              <a:rect l="l" t="t" r="r" b="b"/>
              <a:pathLst>
                <a:path w="1384" h="6022" extrusionOk="0">
                  <a:moveTo>
                    <a:pt x="588" y="62"/>
                  </a:moveTo>
                  <a:cubicBezTo>
                    <a:pt x="587" y="0"/>
                    <a:pt x="679" y="0"/>
                    <a:pt x="681" y="62"/>
                  </a:cubicBezTo>
                  <a:lnTo>
                    <a:pt x="681" y="1123"/>
                  </a:lnTo>
                  <a:lnTo>
                    <a:pt x="898" y="996"/>
                  </a:lnTo>
                  <a:cubicBezTo>
                    <a:pt x="930" y="981"/>
                    <a:pt x="955" y="1025"/>
                    <a:pt x="926" y="1044"/>
                  </a:cubicBezTo>
                  <a:lnTo>
                    <a:pt x="681" y="1187"/>
                  </a:lnTo>
                  <a:lnTo>
                    <a:pt x="681" y="2705"/>
                  </a:lnTo>
                  <a:lnTo>
                    <a:pt x="1327" y="2331"/>
                  </a:lnTo>
                  <a:cubicBezTo>
                    <a:pt x="1358" y="2315"/>
                    <a:pt x="1384" y="2360"/>
                    <a:pt x="1354" y="2379"/>
                  </a:cubicBezTo>
                  <a:lnTo>
                    <a:pt x="679" y="2768"/>
                  </a:lnTo>
                  <a:lnTo>
                    <a:pt x="679" y="4224"/>
                  </a:lnTo>
                  <a:lnTo>
                    <a:pt x="1326" y="3850"/>
                  </a:lnTo>
                  <a:cubicBezTo>
                    <a:pt x="1358" y="3835"/>
                    <a:pt x="1383" y="3879"/>
                    <a:pt x="1354" y="3898"/>
                  </a:cubicBezTo>
                  <a:lnTo>
                    <a:pt x="679" y="4287"/>
                  </a:lnTo>
                  <a:lnTo>
                    <a:pt x="679" y="5961"/>
                  </a:lnTo>
                  <a:cubicBezTo>
                    <a:pt x="679" y="6022"/>
                    <a:pt x="587" y="6022"/>
                    <a:pt x="587" y="5961"/>
                  </a:cubicBezTo>
                  <a:lnTo>
                    <a:pt x="587" y="4674"/>
                  </a:lnTo>
                  <a:lnTo>
                    <a:pt x="33" y="4356"/>
                  </a:lnTo>
                  <a:cubicBezTo>
                    <a:pt x="20" y="4347"/>
                    <a:pt x="15" y="4331"/>
                    <a:pt x="23" y="4317"/>
                  </a:cubicBezTo>
                  <a:cubicBezTo>
                    <a:pt x="30" y="4304"/>
                    <a:pt x="47" y="4299"/>
                    <a:pt x="61" y="4307"/>
                  </a:cubicBezTo>
                  <a:lnTo>
                    <a:pt x="587" y="4611"/>
                  </a:lnTo>
                  <a:lnTo>
                    <a:pt x="587" y="3395"/>
                  </a:lnTo>
                  <a:lnTo>
                    <a:pt x="33" y="3075"/>
                  </a:lnTo>
                  <a:cubicBezTo>
                    <a:pt x="1" y="3056"/>
                    <a:pt x="29" y="3008"/>
                    <a:pt x="61" y="3027"/>
                  </a:cubicBezTo>
                  <a:lnTo>
                    <a:pt x="587" y="3331"/>
                  </a:lnTo>
                  <a:lnTo>
                    <a:pt x="587" y="2114"/>
                  </a:lnTo>
                  <a:lnTo>
                    <a:pt x="239" y="1913"/>
                  </a:lnTo>
                  <a:cubicBezTo>
                    <a:pt x="209" y="1894"/>
                    <a:pt x="235" y="1849"/>
                    <a:pt x="267" y="1865"/>
                  </a:cubicBezTo>
                  <a:lnTo>
                    <a:pt x="587" y="2051"/>
                  </a:lnTo>
                  <a:lnTo>
                    <a:pt x="587" y="834"/>
                  </a:lnTo>
                  <a:lnTo>
                    <a:pt x="378" y="714"/>
                  </a:lnTo>
                  <a:cubicBezTo>
                    <a:pt x="350" y="695"/>
                    <a:pt x="375" y="650"/>
                    <a:pt x="407" y="666"/>
                  </a:cubicBezTo>
                  <a:lnTo>
                    <a:pt x="587" y="77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4320041" y="-1792481"/>
              <a:ext cx="747667" cy="1620663"/>
            </a:xfrm>
            <a:custGeom>
              <a:avLst/>
              <a:gdLst/>
              <a:ahLst/>
              <a:cxnLst/>
              <a:rect l="l" t="t" r="r" b="b"/>
              <a:pathLst>
                <a:path w="2780" h="6026" extrusionOk="0">
                  <a:moveTo>
                    <a:pt x="1450" y="61"/>
                  </a:moveTo>
                  <a:lnTo>
                    <a:pt x="2766" y="5240"/>
                  </a:lnTo>
                  <a:cubicBezTo>
                    <a:pt x="2767" y="5244"/>
                    <a:pt x="2767" y="5246"/>
                    <a:pt x="2768" y="5249"/>
                  </a:cubicBezTo>
                  <a:cubicBezTo>
                    <a:pt x="2780" y="5378"/>
                    <a:pt x="2763" y="5510"/>
                    <a:pt x="2721" y="5633"/>
                  </a:cubicBezTo>
                  <a:cubicBezTo>
                    <a:pt x="2622" y="5906"/>
                    <a:pt x="2396" y="6026"/>
                    <a:pt x="2113" y="6026"/>
                  </a:cubicBezTo>
                  <a:lnTo>
                    <a:pt x="668" y="6026"/>
                  </a:lnTo>
                  <a:cubicBezTo>
                    <a:pt x="384" y="6026"/>
                    <a:pt x="159" y="5906"/>
                    <a:pt x="60" y="5633"/>
                  </a:cubicBezTo>
                  <a:cubicBezTo>
                    <a:pt x="17" y="5510"/>
                    <a:pt x="1" y="5378"/>
                    <a:pt x="13" y="5249"/>
                  </a:cubicBezTo>
                  <a:cubicBezTo>
                    <a:pt x="14" y="5246"/>
                    <a:pt x="14" y="5244"/>
                    <a:pt x="15" y="5240"/>
                  </a:cubicBezTo>
                  <a:lnTo>
                    <a:pt x="1331" y="61"/>
                  </a:lnTo>
                  <a:cubicBezTo>
                    <a:pt x="1347" y="1"/>
                    <a:pt x="1433" y="1"/>
                    <a:pt x="1449" y="6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4117525" y="-1523537"/>
              <a:ext cx="374909" cy="1621469"/>
            </a:xfrm>
            <a:custGeom>
              <a:avLst/>
              <a:gdLst/>
              <a:ahLst/>
              <a:cxnLst/>
              <a:rect l="l" t="t" r="r" b="b"/>
              <a:pathLst>
                <a:path w="1394" h="6029" extrusionOk="0">
                  <a:moveTo>
                    <a:pt x="591" y="65"/>
                  </a:moveTo>
                  <a:cubicBezTo>
                    <a:pt x="587" y="0"/>
                    <a:pt x="687" y="0"/>
                    <a:pt x="684" y="65"/>
                  </a:cubicBezTo>
                  <a:lnTo>
                    <a:pt x="684" y="1127"/>
                  </a:lnTo>
                  <a:lnTo>
                    <a:pt x="902" y="1000"/>
                  </a:lnTo>
                  <a:cubicBezTo>
                    <a:pt x="935" y="978"/>
                    <a:pt x="965" y="1030"/>
                    <a:pt x="930" y="1048"/>
                  </a:cubicBezTo>
                  <a:lnTo>
                    <a:pt x="684" y="1190"/>
                  </a:lnTo>
                  <a:lnTo>
                    <a:pt x="684" y="2707"/>
                  </a:lnTo>
                  <a:lnTo>
                    <a:pt x="1331" y="2334"/>
                  </a:lnTo>
                  <a:cubicBezTo>
                    <a:pt x="1363" y="2312"/>
                    <a:pt x="1394" y="2365"/>
                    <a:pt x="1358" y="2382"/>
                  </a:cubicBezTo>
                  <a:lnTo>
                    <a:pt x="684" y="2772"/>
                  </a:lnTo>
                  <a:lnTo>
                    <a:pt x="684" y="4226"/>
                  </a:lnTo>
                  <a:lnTo>
                    <a:pt x="1331" y="3854"/>
                  </a:lnTo>
                  <a:cubicBezTo>
                    <a:pt x="1362" y="3835"/>
                    <a:pt x="1389" y="3883"/>
                    <a:pt x="1358" y="3901"/>
                  </a:cubicBezTo>
                  <a:lnTo>
                    <a:pt x="684" y="4291"/>
                  </a:lnTo>
                  <a:lnTo>
                    <a:pt x="684" y="5963"/>
                  </a:lnTo>
                  <a:cubicBezTo>
                    <a:pt x="687" y="6029"/>
                    <a:pt x="587" y="6029"/>
                    <a:pt x="591" y="5963"/>
                  </a:cubicBezTo>
                  <a:lnTo>
                    <a:pt x="591" y="4678"/>
                  </a:lnTo>
                  <a:lnTo>
                    <a:pt x="37" y="4358"/>
                  </a:lnTo>
                  <a:cubicBezTo>
                    <a:pt x="4" y="4339"/>
                    <a:pt x="32" y="4291"/>
                    <a:pt x="64" y="4310"/>
                  </a:cubicBezTo>
                  <a:lnTo>
                    <a:pt x="591" y="4613"/>
                  </a:lnTo>
                  <a:lnTo>
                    <a:pt x="591" y="3397"/>
                  </a:lnTo>
                  <a:lnTo>
                    <a:pt x="37" y="3077"/>
                  </a:lnTo>
                  <a:cubicBezTo>
                    <a:pt x="1" y="3060"/>
                    <a:pt x="31" y="3008"/>
                    <a:pt x="64" y="3029"/>
                  </a:cubicBezTo>
                  <a:lnTo>
                    <a:pt x="591" y="3334"/>
                  </a:lnTo>
                  <a:lnTo>
                    <a:pt x="591" y="2117"/>
                  </a:lnTo>
                  <a:lnTo>
                    <a:pt x="242" y="1916"/>
                  </a:lnTo>
                  <a:cubicBezTo>
                    <a:pt x="229" y="1909"/>
                    <a:pt x="224" y="1891"/>
                    <a:pt x="232" y="1878"/>
                  </a:cubicBezTo>
                  <a:cubicBezTo>
                    <a:pt x="239" y="1865"/>
                    <a:pt x="257" y="1860"/>
                    <a:pt x="270" y="1867"/>
                  </a:cubicBezTo>
                  <a:lnTo>
                    <a:pt x="591" y="2053"/>
                  </a:lnTo>
                  <a:lnTo>
                    <a:pt x="591" y="837"/>
                  </a:lnTo>
                  <a:lnTo>
                    <a:pt x="382" y="716"/>
                  </a:lnTo>
                  <a:cubicBezTo>
                    <a:pt x="346" y="699"/>
                    <a:pt x="377" y="647"/>
                    <a:pt x="410" y="668"/>
                  </a:cubicBezTo>
                  <a:lnTo>
                    <a:pt x="591" y="77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8147926" y="-1491801"/>
              <a:ext cx="7583173" cy="2694560"/>
            </a:xfrm>
            <a:custGeom>
              <a:avLst/>
              <a:gdLst/>
              <a:ahLst/>
              <a:cxnLst/>
              <a:rect l="l" t="t" r="r" b="b"/>
              <a:pathLst>
                <a:path w="28196" h="10019" extrusionOk="0">
                  <a:moveTo>
                    <a:pt x="28196" y="1"/>
                  </a:moveTo>
                  <a:lnTo>
                    <a:pt x="28196" y="9154"/>
                  </a:lnTo>
                  <a:cubicBezTo>
                    <a:pt x="28196" y="9629"/>
                    <a:pt x="27806" y="10018"/>
                    <a:pt x="27030" y="10018"/>
                  </a:cubicBezTo>
                  <a:lnTo>
                    <a:pt x="565" y="10018"/>
                  </a:lnTo>
                  <a:cubicBezTo>
                    <a:pt x="390" y="10018"/>
                    <a:pt x="1" y="9629"/>
                    <a:pt x="1" y="9154"/>
                  </a:cubicBezTo>
                  <a:lnTo>
                    <a:pt x="1" y="4606"/>
                  </a:lnTo>
                  <a:lnTo>
                    <a:pt x="11389" y="4606"/>
                  </a:lnTo>
                  <a:lnTo>
                    <a:pt x="18484" y="3253"/>
                  </a:lnTo>
                  <a:lnTo>
                    <a:pt x="22318" y="4149"/>
                  </a:lnTo>
                  <a:close/>
                </a:path>
              </a:pathLst>
            </a:custGeom>
            <a:solidFill>
              <a:srgbClr val="552973"/>
            </a:solidFill>
            <a:ln w="200" cap="flat" cmpd="sng">
              <a:solidFill>
                <a:srgbClr val="1A1A18"/>
              </a:solidFill>
              <a:prstDash val="solid"/>
              <a:miter lim="1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635169" y="-2536112"/>
              <a:ext cx="915489" cy="1985352"/>
            </a:xfrm>
            <a:custGeom>
              <a:avLst/>
              <a:gdLst/>
              <a:ahLst/>
              <a:cxnLst/>
              <a:rect l="l" t="t" r="r" b="b"/>
              <a:pathLst>
                <a:path w="3404" h="7382" extrusionOk="0">
                  <a:moveTo>
                    <a:pt x="1775" y="76"/>
                  </a:moveTo>
                  <a:lnTo>
                    <a:pt x="3387" y="6419"/>
                  </a:lnTo>
                  <a:cubicBezTo>
                    <a:pt x="3388" y="6423"/>
                    <a:pt x="3389" y="6425"/>
                    <a:pt x="3389" y="6429"/>
                  </a:cubicBezTo>
                  <a:cubicBezTo>
                    <a:pt x="3403" y="6587"/>
                    <a:pt x="3385" y="6748"/>
                    <a:pt x="3333" y="6899"/>
                  </a:cubicBezTo>
                  <a:cubicBezTo>
                    <a:pt x="3212" y="7234"/>
                    <a:pt x="2935" y="7381"/>
                    <a:pt x="2588" y="7381"/>
                  </a:cubicBezTo>
                  <a:lnTo>
                    <a:pt x="818" y="7381"/>
                  </a:lnTo>
                  <a:cubicBezTo>
                    <a:pt x="471" y="7381"/>
                    <a:pt x="194" y="7234"/>
                    <a:pt x="73" y="6899"/>
                  </a:cubicBezTo>
                  <a:cubicBezTo>
                    <a:pt x="24" y="6762"/>
                    <a:pt x="0" y="6574"/>
                    <a:pt x="17" y="6429"/>
                  </a:cubicBezTo>
                  <a:cubicBezTo>
                    <a:pt x="17" y="6425"/>
                    <a:pt x="18" y="6423"/>
                    <a:pt x="19" y="6419"/>
                  </a:cubicBezTo>
                  <a:lnTo>
                    <a:pt x="1631" y="76"/>
                  </a:lnTo>
                  <a:cubicBezTo>
                    <a:pt x="1650" y="1"/>
                    <a:pt x="1756" y="1"/>
                    <a:pt x="1775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86395" y="-2206386"/>
              <a:ext cx="456400" cy="1983469"/>
            </a:xfrm>
            <a:custGeom>
              <a:avLst/>
              <a:gdLst/>
              <a:ahLst/>
              <a:cxnLst/>
              <a:rect l="l" t="t" r="r" b="b"/>
              <a:pathLst>
                <a:path w="1697" h="7375" extrusionOk="0">
                  <a:moveTo>
                    <a:pt x="722" y="80"/>
                  </a:moveTo>
                  <a:cubicBezTo>
                    <a:pt x="717" y="0"/>
                    <a:pt x="839" y="0"/>
                    <a:pt x="834" y="80"/>
                  </a:cubicBezTo>
                  <a:lnTo>
                    <a:pt x="834" y="1380"/>
                  </a:lnTo>
                  <a:lnTo>
                    <a:pt x="1103" y="1224"/>
                  </a:lnTo>
                  <a:cubicBezTo>
                    <a:pt x="1140" y="1206"/>
                    <a:pt x="1172" y="1261"/>
                    <a:pt x="1137" y="1283"/>
                  </a:cubicBezTo>
                  <a:lnTo>
                    <a:pt x="834" y="1457"/>
                  </a:lnTo>
                  <a:lnTo>
                    <a:pt x="834" y="3315"/>
                  </a:lnTo>
                  <a:lnTo>
                    <a:pt x="1627" y="2858"/>
                  </a:lnTo>
                  <a:cubicBezTo>
                    <a:pt x="1665" y="2839"/>
                    <a:pt x="1696" y="2893"/>
                    <a:pt x="1661" y="2917"/>
                  </a:cubicBezTo>
                  <a:lnTo>
                    <a:pt x="834" y="3394"/>
                  </a:lnTo>
                  <a:lnTo>
                    <a:pt x="834" y="5175"/>
                  </a:lnTo>
                  <a:lnTo>
                    <a:pt x="1627" y="4718"/>
                  </a:lnTo>
                  <a:cubicBezTo>
                    <a:pt x="1665" y="4698"/>
                    <a:pt x="1696" y="4753"/>
                    <a:pt x="1661" y="4777"/>
                  </a:cubicBezTo>
                  <a:lnTo>
                    <a:pt x="834" y="5254"/>
                  </a:lnTo>
                  <a:lnTo>
                    <a:pt x="834" y="7303"/>
                  </a:lnTo>
                  <a:cubicBezTo>
                    <a:pt x="831" y="7374"/>
                    <a:pt x="725" y="7374"/>
                    <a:pt x="722" y="7303"/>
                  </a:cubicBezTo>
                  <a:lnTo>
                    <a:pt x="722" y="5728"/>
                  </a:lnTo>
                  <a:lnTo>
                    <a:pt x="43" y="5337"/>
                  </a:lnTo>
                  <a:cubicBezTo>
                    <a:pt x="1" y="5315"/>
                    <a:pt x="36" y="5252"/>
                    <a:pt x="76" y="5278"/>
                  </a:cubicBezTo>
                  <a:lnTo>
                    <a:pt x="722" y="5649"/>
                  </a:lnTo>
                  <a:lnTo>
                    <a:pt x="722" y="4161"/>
                  </a:lnTo>
                  <a:lnTo>
                    <a:pt x="43" y="3769"/>
                  </a:lnTo>
                  <a:cubicBezTo>
                    <a:pt x="7" y="3746"/>
                    <a:pt x="38" y="3690"/>
                    <a:pt x="76" y="3710"/>
                  </a:cubicBezTo>
                  <a:lnTo>
                    <a:pt x="722" y="4083"/>
                  </a:lnTo>
                  <a:lnTo>
                    <a:pt x="722" y="2593"/>
                  </a:lnTo>
                  <a:lnTo>
                    <a:pt x="295" y="2346"/>
                  </a:lnTo>
                  <a:cubicBezTo>
                    <a:pt x="258" y="2323"/>
                    <a:pt x="290" y="2269"/>
                    <a:pt x="329" y="2287"/>
                  </a:cubicBezTo>
                  <a:lnTo>
                    <a:pt x="722" y="2514"/>
                  </a:lnTo>
                  <a:lnTo>
                    <a:pt x="722" y="1026"/>
                  </a:lnTo>
                  <a:lnTo>
                    <a:pt x="466" y="879"/>
                  </a:lnTo>
                  <a:cubicBezTo>
                    <a:pt x="430" y="855"/>
                    <a:pt x="462" y="800"/>
                    <a:pt x="500" y="820"/>
                  </a:cubicBezTo>
                  <a:lnTo>
                    <a:pt x="722" y="94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2206944" y="-1880426"/>
              <a:ext cx="916027" cy="1984814"/>
            </a:xfrm>
            <a:custGeom>
              <a:avLst/>
              <a:gdLst/>
              <a:ahLst/>
              <a:cxnLst/>
              <a:rect l="l" t="t" r="r" b="b"/>
              <a:pathLst>
                <a:path w="3406" h="7380" extrusionOk="0">
                  <a:moveTo>
                    <a:pt x="1775" y="76"/>
                  </a:moveTo>
                  <a:lnTo>
                    <a:pt x="3387" y="6419"/>
                  </a:lnTo>
                  <a:cubicBezTo>
                    <a:pt x="3388" y="6422"/>
                    <a:pt x="3389" y="6425"/>
                    <a:pt x="3389" y="6428"/>
                  </a:cubicBezTo>
                  <a:cubicBezTo>
                    <a:pt x="3406" y="6574"/>
                    <a:pt x="3382" y="6762"/>
                    <a:pt x="3333" y="6899"/>
                  </a:cubicBezTo>
                  <a:cubicBezTo>
                    <a:pt x="3212" y="7234"/>
                    <a:pt x="2935" y="7379"/>
                    <a:pt x="2588" y="7379"/>
                  </a:cubicBezTo>
                  <a:lnTo>
                    <a:pt x="817" y="7379"/>
                  </a:lnTo>
                  <a:cubicBezTo>
                    <a:pt x="471" y="7379"/>
                    <a:pt x="194" y="7233"/>
                    <a:pt x="73" y="6899"/>
                  </a:cubicBezTo>
                  <a:cubicBezTo>
                    <a:pt x="24" y="6762"/>
                    <a:pt x="0" y="6574"/>
                    <a:pt x="17" y="6428"/>
                  </a:cubicBezTo>
                  <a:cubicBezTo>
                    <a:pt x="17" y="6425"/>
                    <a:pt x="18" y="6422"/>
                    <a:pt x="19" y="6419"/>
                  </a:cubicBezTo>
                  <a:lnTo>
                    <a:pt x="1630" y="76"/>
                  </a:lnTo>
                  <a:cubicBezTo>
                    <a:pt x="1650" y="1"/>
                    <a:pt x="1756" y="1"/>
                    <a:pt x="1775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1956557" y="-1550969"/>
              <a:ext cx="456669" cy="1980242"/>
            </a:xfrm>
            <a:custGeom>
              <a:avLst/>
              <a:gdLst/>
              <a:ahLst/>
              <a:cxnLst/>
              <a:rect l="l" t="t" r="r" b="b"/>
              <a:pathLst>
                <a:path w="1698" h="7363" extrusionOk="0">
                  <a:moveTo>
                    <a:pt x="715" y="81"/>
                  </a:moveTo>
                  <a:cubicBezTo>
                    <a:pt x="711" y="1"/>
                    <a:pt x="833" y="1"/>
                    <a:pt x="828" y="81"/>
                  </a:cubicBezTo>
                  <a:lnTo>
                    <a:pt x="828" y="1380"/>
                  </a:lnTo>
                  <a:lnTo>
                    <a:pt x="1096" y="1225"/>
                  </a:lnTo>
                  <a:cubicBezTo>
                    <a:pt x="1134" y="1206"/>
                    <a:pt x="1166" y="1260"/>
                    <a:pt x="1131" y="1284"/>
                  </a:cubicBezTo>
                  <a:lnTo>
                    <a:pt x="828" y="1458"/>
                  </a:lnTo>
                  <a:lnTo>
                    <a:pt x="828" y="3316"/>
                  </a:lnTo>
                  <a:lnTo>
                    <a:pt x="1621" y="2858"/>
                  </a:lnTo>
                  <a:cubicBezTo>
                    <a:pt x="1661" y="2833"/>
                    <a:pt x="1697" y="2896"/>
                    <a:pt x="1655" y="2917"/>
                  </a:cubicBezTo>
                  <a:lnTo>
                    <a:pt x="828" y="3395"/>
                  </a:lnTo>
                  <a:lnTo>
                    <a:pt x="828" y="5176"/>
                  </a:lnTo>
                  <a:lnTo>
                    <a:pt x="1621" y="4719"/>
                  </a:lnTo>
                  <a:cubicBezTo>
                    <a:pt x="1661" y="4693"/>
                    <a:pt x="1697" y="4755"/>
                    <a:pt x="1655" y="4778"/>
                  </a:cubicBezTo>
                  <a:lnTo>
                    <a:pt x="828" y="5254"/>
                  </a:lnTo>
                  <a:lnTo>
                    <a:pt x="828" y="7302"/>
                  </a:lnTo>
                  <a:cubicBezTo>
                    <a:pt x="831" y="7335"/>
                    <a:pt x="805" y="7362"/>
                    <a:pt x="772" y="7362"/>
                  </a:cubicBezTo>
                  <a:cubicBezTo>
                    <a:pt x="739" y="7362"/>
                    <a:pt x="713" y="7335"/>
                    <a:pt x="715" y="7302"/>
                  </a:cubicBezTo>
                  <a:lnTo>
                    <a:pt x="715" y="5729"/>
                  </a:lnTo>
                  <a:lnTo>
                    <a:pt x="37" y="5337"/>
                  </a:lnTo>
                  <a:cubicBezTo>
                    <a:pt x="1" y="5314"/>
                    <a:pt x="32" y="5258"/>
                    <a:pt x="70" y="5278"/>
                  </a:cubicBezTo>
                  <a:lnTo>
                    <a:pt x="715" y="5650"/>
                  </a:lnTo>
                  <a:lnTo>
                    <a:pt x="715" y="4161"/>
                  </a:lnTo>
                  <a:lnTo>
                    <a:pt x="37" y="3770"/>
                  </a:lnTo>
                  <a:cubicBezTo>
                    <a:pt x="1" y="3746"/>
                    <a:pt x="32" y="3691"/>
                    <a:pt x="70" y="3711"/>
                  </a:cubicBezTo>
                  <a:lnTo>
                    <a:pt x="715" y="4083"/>
                  </a:lnTo>
                  <a:lnTo>
                    <a:pt x="715" y="2594"/>
                  </a:lnTo>
                  <a:lnTo>
                    <a:pt x="289" y="2347"/>
                  </a:lnTo>
                  <a:cubicBezTo>
                    <a:pt x="246" y="2326"/>
                    <a:pt x="283" y="2262"/>
                    <a:pt x="323" y="2288"/>
                  </a:cubicBezTo>
                  <a:lnTo>
                    <a:pt x="715" y="2515"/>
                  </a:lnTo>
                  <a:lnTo>
                    <a:pt x="715" y="1025"/>
                  </a:lnTo>
                  <a:lnTo>
                    <a:pt x="460" y="878"/>
                  </a:lnTo>
                  <a:cubicBezTo>
                    <a:pt x="418" y="857"/>
                    <a:pt x="454" y="794"/>
                    <a:pt x="494" y="819"/>
                  </a:cubicBezTo>
                  <a:lnTo>
                    <a:pt x="715" y="94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2744564" y="-1524343"/>
              <a:ext cx="915220" cy="1985083"/>
            </a:xfrm>
            <a:custGeom>
              <a:avLst/>
              <a:gdLst/>
              <a:ahLst/>
              <a:cxnLst/>
              <a:rect l="l" t="t" r="r" b="b"/>
              <a:pathLst>
                <a:path w="3403" h="7381" extrusionOk="0">
                  <a:moveTo>
                    <a:pt x="1775" y="76"/>
                  </a:moveTo>
                  <a:lnTo>
                    <a:pt x="3386" y="6419"/>
                  </a:lnTo>
                  <a:cubicBezTo>
                    <a:pt x="3387" y="6422"/>
                    <a:pt x="3387" y="6426"/>
                    <a:pt x="3388" y="6428"/>
                  </a:cubicBezTo>
                  <a:cubicBezTo>
                    <a:pt x="3402" y="6587"/>
                    <a:pt x="3383" y="6748"/>
                    <a:pt x="3330" y="6899"/>
                  </a:cubicBezTo>
                  <a:cubicBezTo>
                    <a:pt x="3209" y="7234"/>
                    <a:pt x="2934" y="7381"/>
                    <a:pt x="2586" y="7381"/>
                  </a:cubicBezTo>
                  <a:lnTo>
                    <a:pt x="816" y="7381"/>
                  </a:lnTo>
                  <a:cubicBezTo>
                    <a:pt x="469" y="7381"/>
                    <a:pt x="193" y="7234"/>
                    <a:pt x="72" y="6899"/>
                  </a:cubicBezTo>
                  <a:cubicBezTo>
                    <a:pt x="20" y="6748"/>
                    <a:pt x="0" y="6588"/>
                    <a:pt x="15" y="6428"/>
                  </a:cubicBezTo>
                  <a:cubicBezTo>
                    <a:pt x="15" y="6425"/>
                    <a:pt x="17" y="6422"/>
                    <a:pt x="17" y="6419"/>
                  </a:cubicBezTo>
                  <a:lnTo>
                    <a:pt x="1629" y="76"/>
                  </a:lnTo>
                  <a:cubicBezTo>
                    <a:pt x="1648" y="1"/>
                    <a:pt x="1755" y="1"/>
                    <a:pt x="1773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2494446" y="-1192466"/>
              <a:ext cx="455055" cy="1977822"/>
            </a:xfrm>
            <a:custGeom>
              <a:avLst/>
              <a:gdLst/>
              <a:ahLst/>
              <a:cxnLst/>
              <a:rect l="l" t="t" r="r" b="b"/>
              <a:pathLst>
                <a:path w="1692" h="7354" extrusionOk="0">
                  <a:moveTo>
                    <a:pt x="715" y="72"/>
                  </a:moveTo>
                  <a:cubicBezTo>
                    <a:pt x="719" y="0"/>
                    <a:pt x="825" y="0"/>
                    <a:pt x="828" y="72"/>
                  </a:cubicBezTo>
                  <a:lnTo>
                    <a:pt x="828" y="1371"/>
                  </a:lnTo>
                  <a:lnTo>
                    <a:pt x="1096" y="1216"/>
                  </a:lnTo>
                  <a:cubicBezTo>
                    <a:pt x="1134" y="1197"/>
                    <a:pt x="1166" y="1253"/>
                    <a:pt x="1130" y="1275"/>
                  </a:cubicBezTo>
                  <a:lnTo>
                    <a:pt x="828" y="1449"/>
                  </a:lnTo>
                  <a:lnTo>
                    <a:pt x="828" y="3307"/>
                  </a:lnTo>
                  <a:lnTo>
                    <a:pt x="1621" y="2849"/>
                  </a:lnTo>
                  <a:cubicBezTo>
                    <a:pt x="1660" y="2831"/>
                    <a:pt x="1691" y="2885"/>
                    <a:pt x="1655" y="2908"/>
                  </a:cubicBezTo>
                  <a:lnTo>
                    <a:pt x="828" y="3386"/>
                  </a:lnTo>
                  <a:lnTo>
                    <a:pt x="828" y="5168"/>
                  </a:lnTo>
                  <a:lnTo>
                    <a:pt x="1621" y="4711"/>
                  </a:lnTo>
                  <a:cubicBezTo>
                    <a:pt x="1660" y="4691"/>
                    <a:pt x="1691" y="4746"/>
                    <a:pt x="1655" y="4770"/>
                  </a:cubicBezTo>
                  <a:lnTo>
                    <a:pt x="828" y="5246"/>
                  </a:lnTo>
                  <a:lnTo>
                    <a:pt x="828" y="7294"/>
                  </a:lnTo>
                  <a:cubicBezTo>
                    <a:pt x="830" y="7326"/>
                    <a:pt x="805" y="7353"/>
                    <a:pt x="772" y="7353"/>
                  </a:cubicBezTo>
                  <a:cubicBezTo>
                    <a:pt x="739" y="7353"/>
                    <a:pt x="713" y="7326"/>
                    <a:pt x="715" y="7294"/>
                  </a:cubicBezTo>
                  <a:lnTo>
                    <a:pt x="715" y="5720"/>
                  </a:lnTo>
                  <a:lnTo>
                    <a:pt x="37" y="5328"/>
                  </a:lnTo>
                  <a:cubicBezTo>
                    <a:pt x="0" y="5305"/>
                    <a:pt x="32" y="5250"/>
                    <a:pt x="71" y="5270"/>
                  </a:cubicBezTo>
                  <a:lnTo>
                    <a:pt x="715" y="5642"/>
                  </a:lnTo>
                  <a:lnTo>
                    <a:pt x="715" y="4152"/>
                  </a:lnTo>
                  <a:lnTo>
                    <a:pt x="37" y="3761"/>
                  </a:lnTo>
                  <a:cubicBezTo>
                    <a:pt x="0" y="3737"/>
                    <a:pt x="32" y="3682"/>
                    <a:pt x="71" y="3702"/>
                  </a:cubicBezTo>
                  <a:lnTo>
                    <a:pt x="715" y="4074"/>
                  </a:lnTo>
                  <a:lnTo>
                    <a:pt x="715" y="2585"/>
                  </a:lnTo>
                  <a:lnTo>
                    <a:pt x="288" y="2338"/>
                  </a:lnTo>
                  <a:cubicBezTo>
                    <a:pt x="252" y="2316"/>
                    <a:pt x="284" y="2260"/>
                    <a:pt x="323" y="2279"/>
                  </a:cubicBezTo>
                  <a:lnTo>
                    <a:pt x="715" y="2506"/>
                  </a:lnTo>
                  <a:lnTo>
                    <a:pt x="715" y="1017"/>
                  </a:lnTo>
                  <a:lnTo>
                    <a:pt x="460" y="870"/>
                  </a:lnTo>
                  <a:cubicBezTo>
                    <a:pt x="418" y="848"/>
                    <a:pt x="454" y="786"/>
                    <a:pt x="494" y="812"/>
                  </a:cubicBezTo>
                  <a:lnTo>
                    <a:pt x="715" y="93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3445971" y="-1730893"/>
              <a:ext cx="915489" cy="1985083"/>
            </a:xfrm>
            <a:custGeom>
              <a:avLst/>
              <a:gdLst/>
              <a:ahLst/>
              <a:cxnLst/>
              <a:rect l="l" t="t" r="r" b="b"/>
              <a:pathLst>
                <a:path w="3404" h="7381" extrusionOk="0">
                  <a:moveTo>
                    <a:pt x="1772" y="76"/>
                  </a:moveTo>
                  <a:lnTo>
                    <a:pt x="3384" y="6419"/>
                  </a:lnTo>
                  <a:cubicBezTo>
                    <a:pt x="3385" y="6423"/>
                    <a:pt x="3385" y="6425"/>
                    <a:pt x="3387" y="6428"/>
                  </a:cubicBezTo>
                  <a:cubicBezTo>
                    <a:pt x="3403" y="6574"/>
                    <a:pt x="3380" y="6762"/>
                    <a:pt x="3330" y="6899"/>
                  </a:cubicBezTo>
                  <a:cubicBezTo>
                    <a:pt x="3209" y="7234"/>
                    <a:pt x="2933" y="7381"/>
                    <a:pt x="2586" y="7381"/>
                  </a:cubicBezTo>
                  <a:lnTo>
                    <a:pt x="815" y="7381"/>
                  </a:lnTo>
                  <a:cubicBezTo>
                    <a:pt x="468" y="7381"/>
                    <a:pt x="192" y="7234"/>
                    <a:pt x="71" y="6899"/>
                  </a:cubicBezTo>
                  <a:cubicBezTo>
                    <a:pt x="19" y="6748"/>
                    <a:pt x="0" y="6587"/>
                    <a:pt x="14" y="6428"/>
                  </a:cubicBezTo>
                  <a:cubicBezTo>
                    <a:pt x="14" y="6425"/>
                    <a:pt x="15" y="6423"/>
                    <a:pt x="16" y="6419"/>
                  </a:cubicBezTo>
                  <a:lnTo>
                    <a:pt x="1629" y="76"/>
                  </a:lnTo>
                  <a:cubicBezTo>
                    <a:pt x="1647" y="1"/>
                    <a:pt x="1753" y="1"/>
                    <a:pt x="1773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3198273" y="-1401167"/>
              <a:ext cx="458282" cy="1979973"/>
            </a:xfrm>
            <a:custGeom>
              <a:avLst/>
              <a:gdLst/>
              <a:ahLst/>
              <a:cxnLst/>
              <a:rect l="l" t="t" r="r" b="b"/>
              <a:pathLst>
                <a:path w="1704" h="7362" extrusionOk="0">
                  <a:moveTo>
                    <a:pt x="722" y="80"/>
                  </a:moveTo>
                  <a:cubicBezTo>
                    <a:pt x="718" y="0"/>
                    <a:pt x="839" y="0"/>
                    <a:pt x="836" y="80"/>
                  </a:cubicBezTo>
                  <a:lnTo>
                    <a:pt x="836" y="1380"/>
                  </a:lnTo>
                  <a:lnTo>
                    <a:pt x="1103" y="1224"/>
                  </a:lnTo>
                  <a:cubicBezTo>
                    <a:pt x="1142" y="1203"/>
                    <a:pt x="1174" y="1261"/>
                    <a:pt x="1137" y="1283"/>
                  </a:cubicBezTo>
                  <a:lnTo>
                    <a:pt x="836" y="1457"/>
                  </a:lnTo>
                  <a:lnTo>
                    <a:pt x="836" y="3315"/>
                  </a:lnTo>
                  <a:lnTo>
                    <a:pt x="1627" y="2858"/>
                  </a:lnTo>
                  <a:cubicBezTo>
                    <a:pt x="1667" y="2832"/>
                    <a:pt x="1704" y="2895"/>
                    <a:pt x="1661" y="2916"/>
                  </a:cubicBezTo>
                  <a:lnTo>
                    <a:pt x="836" y="3394"/>
                  </a:lnTo>
                  <a:lnTo>
                    <a:pt x="836" y="5175"/>
                  </a:lnTo>
                  <a:lnTo>
                    <a:pt x="1627" y="4718"/>
                  </a:lnTo>
                  <a:cubicBezTo>
                    <a:pt x="1666" y="4698"/>
                    <a:pt x="1698" y="4753"/>
                    <a:pt x="1661" y="4777"/>
                  </a:cubicBezTo>
                  <a:lnTo>
                    <a:pt x="836" y="5254"/>
                  </a:lnTo>
                  <a:lnTo>
                    <a:pt x="836" y="7301"/>
                  </a:lnTo>
                  <a:cubicBezTo>
                    <a:pt x="837" y="7334"/>
                    <a:pt x="811" y="7361"/>
                    <a:pt x="778" y="7361"/>
                  </a:cubicBezTo>
                  <a:cubicBezTo>
                    <a:pt x="746" y="7361"/>
                    <a:pt x="721" y="7334"/>
                    <a:pt x="722" y="7301"/>
                  </a:cubicBezTo>
                  <a:lnTo>
                    <a:pt x="722" y="5728"/>
                  </a:lnTo>
                  <a:lnTo>
                    <a:pt x="43" y="5336"/>
                  </a:lnTo>
                  <a:cubicBezTo>
                    <a:pt x="1" y="5314"/>
                    <a:pt x="37" y="5252"/>
                    <a:pt x="77" y="5278"/>
                  </a:cubicBezTo>
                  <a:lnTo>
                    <a:pt x="722" y="5650"/>
                  </a:lnTo>
                  <a:lnTo>
                    <a:pt x="722" y="4161"/>
                  </a:lnTo>
                  <a:lnTo>
                    <a:pt x="44" y="3769"/>
                  </a:lnTo>
                  <a:cubicBezTo>
                    <a:pt x="8" y="3745"/>
                    <a:pt x="40" y="3690"/>
                    <a:pt x="79" y="3710"/>
                  </a:cubicBezTo>
                  <a:lnTo>
                    <a:pt x="723" y="4082"/>
                  </a:lnTo>
                  <a:lnTo>
                    <a:pt x="723" y="2593"/>
                  </a:lnTo>
                  <a:lnTo>
                    <a:pt x="296" y="2346"/>
                  </a:lnTo>
                  <a:cubicBezTo>
                    <a:pt x="254" y="2325"/>
                    <a:pt x="290" y="2261"/>
                    <a:pt x="330" y="2287"/>
                  </a:cubicBezTo>
                  <a:lnTo>
                    <a:pt x="723" y="2514"/>
                  </a:lnTo>
                  <a:lnTo>
                    <a:pt x="723" y="1026"/>
                  </a:lnTo>
                  <a:lnTo>
                    <a:pt x="468" y="879"/>
                  </a:lnTo>
                  <a:cubicBezTo>
                    <a:pt x="428" y="855"/>
                    <a:pt x="462" y="796"/>
                    <a:pt x="501" y="820"/>
                  </a:cubicBezTo>
                  <a:lnTo>
                    <a:pt x="722" y="94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4128552" y="-1316718"/>
              <a:ext cx="916027" cy="1985083"/>
            </a:xfrm>
            <a:custGeom>
              <a:avLst/>
              <a:gdLst/>
              <a:ahLst/>
              <a:cxnLst/>
              <a:rect l="l" t="t" r="r" b="b"/>
              <a:pathLst>
                <a:path w="3406" h="7381" extrusionOk="0">
                  <a:moveTo>
                    <a:pt x="1776" y="75"/>
                  </a:moveTo>
                  <a:lnTo>
                    <a:pt x="3387" y="6418"/>
                  </a:lnTo>
                  <a:cubicBezTo>
                    <a:pt x="3388" y="6422"/>
                    <a:pt x="3388" y="6424"/>
                    <a:pt x="3389" y="6428"/>
                  </a:cubicBezTo>
                  <a:cubicBezTo>
                    <a:pt x="3406" y="6573"/>
                    <a:pt x="3381" y="6762"/>
                    <a:pt x="3332" y="6898"/>
                  </a:cubicBezTo>
                  <a:cubicBezTo>
                    <a:pt x="3211" y="7233"/>
                    <a:pt x="2935" y="7380"/>
                    <a:pt x="2587" y="7380"/>
                  </a:cubicBezTo>
                  <a:lnTo>
                    <a:pt x="818" y="7380"/>
                  </a:lnTo>
                  <a:cubicBezTo>
                    <a:pt x="471" y="7380"/>
                    <a:pt x="194" y="7233"/>
                    <a:pt x="73" y="6898"/>
                  </a:cubicBezTo>
                  <a:cubicBezTo>
                    <a:pt x="24" y="6762"/>
                    <a:pt x="0" y="6573"/>
                    <a:pt x="17" y="6428"/>
                  </a:cubicBezTo>
                  <a:cubicBezTo>
                    <a:pt x="17" y="6424"/>
                    <a:pt x="18" y="6422"/>
                    <a:pt x="18" y="6418"/>
                  </a:cubicBezTo>
                  <a:lnTo>
                    <a:pt x="1630" y="75"/>
                  </a:lnTo>
                  <a:cubicBezTo>
                    <a:pt x="1650" y="0"/>
                    <a:pt x="1756" y="0"/>
                    <a:pt x="1775" y="7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3878703" y="-986455"/>
              <a:ext cx="457207" cy="1983738"/>
            </a:xfrm>
            <a:custGeom>
              <a:avLst/>
              <a:gdLst/>
              <a:ahLst/>
              <a:cxnLst/>
              <a:rect l="l" t="t" r="r" b="b"/>
              <a:pathLst>
                <a:path w="1700" h="7376" extrusionOk="0">
                  <a:moveTo>
                    <a:pt x="718" y="77"/>
                  </a:moveTo>
                  <a:cubicBezTo>
                    <a:pt x="718" y="1"/>
                    <a:pt x="831" y="1"/>
                    <a:pt x="831" y="77"/>
                  </a:cubicBezTo>
                  <a:lnTo>
                    <a:pt x="831" y="1377"/>
                  </a:lnTo>
                  <a:lnTo>
                    <a:pt x="1099" y="1222"/>
                  </a:lnTo>
                  <a:cubicBezTo>
                    <a:pt x="1136" y="1203"/>
                    <a:pt x="1168" y="1257"/>
                    <a:pt x="1133" y="1280"/>
                  </a:cubicBezTo>
                  <a:lnTo>
                    <a:pt x="831" y="1454"/>
                  </a:lnTo>
                  <a:lnTo>
                    <a:pt x="831" y="3312"/>
                  </a:lnTo>
                  <a:lnTo>
                    <a:pt x="1623" y="2855"/>
                  </a:lnTo>
                  <a:cubicBezTo>
                    <a:pt x="1663" y="2829"/>
                    <a:pt x="1700" y="2893"/>
                    <a:pt x="1657" y="2914"/>
                  </a:cubicBezTo>
                  <a:lnTo>
                    <a:pt x="831" y="3391"/>
                  </a:lnTo>
                  <a:lnTo>
                    <a:pt x="831" y="5173"/>
                  </a:lnTo>
                  <a:lnTo>
                    <a:pt x="1623" y="4715"/>
                  </a:lnTo>
                  <a:cubicBezTo>
                    <a:pt x="1663" y="4689"/>
                    <a:pt x="1700" y="4752"/>
                    <a:pt x="1657" y="4774"/>
                  </a:cubicBezTo>
                  <a:lnTo>
                    <a:pt x="831" y="5250"/>
                  </a:lnTo>
                  <a:lnTo>
                    <a:pt x="831" y="7299"/>
                  </a:lnTo>
                  <a:cubicBezTo>
                    <a:pt x="831" y="7375"/>
                    <a:pt x="718" y="7375"/>
                    <a:pt x="718" y="7299"/>
                  </a:cubicBezTo>
                  <a:lnTo>
                    <a:pt x="718" y="5725"/>
                  </a:lnTo>
                  <a:lnTo>
                    <a:pt x="39" y="5334"/>
                  </a:lnTo>
                  <a:cubicBezTo>
                    <a:pt x="0" y="5310"/>
                    <a:pt x="34" y="5253"/>
                    <a:pt x="73" y="5275"/>
                  </a:cubicBezTo>
                  <a:lnTo>
                    <a:pt x="718" y="5647"/>
                  </a:lnTo>
                  <a:lnTo>
                    <a:pt x="718" y="4158"/>
                  </a:lnTo>
                  <a:lnTo>
                    <a:pt x="39" y="3766"/>
                  </a:lnTo>
                  <a:cubicBezTo>
                    <a:pt x="0" y="3743"/>
                    <a:pt x="34" y="3685"/>
                    <a:pt x="73" y="3707"/>
                  </a:cubicBezTo>
                  <a:lnTo>
                    <a:pt x="718" y="4079"/>
                  </a:lnTo>
                  <a:lnTo>
                    <a:pt x="718" y="2590"/>
                  </a:lnTo>
                  <a:lnTo>
                    <a:pt x="291" y="2343"/>
                  </a:lnTo>
                  <a:cubicBezTo>
                    <a:pt x="254" y="2320"/>
                    <a:pt x="286" y="2265"/>
                    <a:pt x="325" y="2285"/>
                  </a:cubicBezTo>
                  <a:lnTo>
                    <a:pt x="718" y="2512"/>
                  </a:lnTo>
                  <a:lnTo>
                    <a:pt x="718" y="1022"/>
                  </a:lnTo>
                  <a:lnTo>
                    <a:pt x="462" y="875"/>
                  </a:lnTo>
                  <a:cubicBezTo>
                    <a:pt x="426" y="852"/>
                    <a:pt x="458" y="797"/>
                    <a:pt x="497" y="816"/>
                  </a:cubicBezTo>
                  <a:lnTo>
                    <a:pt x="718" y="94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4796879" y="-1752946"/>
              <a:ext cx="915220" cy="1984814"/>
            </a:xfrm>
            <a:custGeom>
              <a:avLst/>
              <a:gdLst/>
              <a:ahLst/>
              <a:cxnLst/>
              <a:rect l="l" t="t" r="r" b="b"/>
              <a:pathLst>
                <a:path w="3403" h="7380" extrusionOk="0">
                  <a:moveTo>
                    <a:pt x="1774" y="76"/>
                  </a:moveTo>
                  <a:lnTo>
                    <a:pt x="3386" y="6419"/>
                  </a:lnTo>
                  <a:cubicBezTo>
                    <a:pt x="3386" y="6421"/>
                    <a:pt x="3387" y="6425"/>
                    <a:pt x="3387" y="6428"/>
                  </a:cubicBezTo>
                  <a:cubicBezTo>
                    <a:pt x="3403" y="6587"/>
                    <a:pt x="3383" y="6747"/>
                    <a:pt x="3331" y="6898"/>
                  </a:cubicBezTo>
                  <a:cubicBezTo>
                    <a:pt x="3210" y="7234"/>
                    <a:pt x="2935" y="7379"/>
                    <a:pt x="2587" y="7379"/>
                  </a:cubicBezTo>
                  <a:lnTo>
                    <a:pt x="817" y="7379"/>
                  </a:lnTo>
                  <a:cubicBezTo>
                    <a:pt x="469" y="7379"/>
                    <a:pt x="194" y="7232"/>
                    <a:pt x="72" y="6898"/>
                  </a:cubicBezTo>
                  <a:cubicBezTo>
                    <a:pt x="21" y="6747"/>
                    <a:pt x="1" y="6587"/>
                    <a:pt x="16" y="6428"/>
                  </a:cubicBezTo>
                  <a:cubicBezTo>
                    <a:pt x="16" y="6425"/>
                    <a:pt x="16" y="6421"/>
                    <a:pt x="17" y="6419"/>
                  </a:cubicBezTo>
                  <a:lnTo>
                    <a:pt x="1629" y="76"/>
                  </a:lnTo>
                  <a:cubicBezTo>
                    <a:pt x="1648" y="1"/>
                    <a:pt x="1755" y="1"/>
                    <a:pt x="1774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4548643" y="-1421069"/>
              <a:ext cx="458013" cy="1977822"/>
            </a:xfrm>
            <a:custGeom>
              <a:avLst/>
              <a:gdLst/>
              <a:ahLst/>
              <a:cxnLst/>
              <a:rect l="l" t="t" r="r" b="b"/>
              <a:pathLst>
                <a:path w="1703" h="7354" extrusionOk="0">
                  <a:moveTo>
                    <a:pt x="722" y="72"/>
                  </a:moveTo>
                  <a:cubicBezTo>
                    <a:pt x="725" y="0"/>
                    <a:pt x="832" y="0"/>
                    <a:pt x="836" y="72"/>
                  </a:cubicBezTo>
                  <a:lnTo>
                    <a:pt x="836" y="1370"/>
                  </a:lnTo>
                  <a:lnTo>
                    <a:pt x="1103" y="1216"/>
                  </a:lnTo>
                  <a:cubicBezTo>
                    <a:pt x="1141" y="1196"/>
                    <a:pt x="1173" y="1251"/>
                    <a:pt x="1137" y="1275"/>
                  </a:cubicBezTo>
                  <a:lnTo>
                    <a:pt x="836" y="1449"/>
                  </a:lnTo>
                  <a:lnTo>
                    <a:pt x="836" y="3307"/>
                  </a:lnTo>
                  <a:lnTo>
                    <a:pt x="1627" y="2849"/>
                  </a:lnTo>
                  <a:cubicBezTo>
                    <a:pt x="1667" y="2826"/>
                    <a:pt x="1702" y="2886"/>
                    <a:pt x="1661" y="2908"/>
                  </a:cubicBezTo>
                  <a:lnTo>
                    <a:pt x="836" y="3384"/>
                  </a:lnTo>
                  <a:lnTo>
                    <a:pt x="836" y="5167"/>
                  </a:lnTo>
                  <a:lnTo>
                    <a:pt x="1627" y="4710"/>
                  </a:lnTo>
                  <a:cubicBezTo>
                    <a:pt x="1666" y="4688"/>
                    <a:pt x="1699" y="4745"/>
                    <a:pt x="1661" y="4768"/>
                  </a:cubicBezTo>
                  <a:lnTo>
                    <a:pt x="836" y="5246"/>
                  </a:lnTo>
                  <a:lnTo>
                    <a:pt x="836" y="7293"/>
                  </a:lnTo>
                  <a:cubicBezTo>
                    <a:pt x="837" y="7326"/>
                    <a:pt x="811" y="7353"/>
                    <a:pt x="778" y="7353"/>
                  </a:cubicBezTo>
                  <a:cubicBezTo>
                    <a:pt x="746" y="7353"/>
                    <a:pt x="720" y="7326"/>
                    <a:pt x="722" y="7293"/>
                  </a:cubicBezTo>
                  <a:lnTo>
                    <a:pt x="722" y="5720"/>
                  </a:lnTo>
                  <a:lnTo>
                    <a:pt x="43" y="5328"/>
                  </a:lnTo>
                  <a:cubicBezTo>
                    <a:pt x="1" y="5306"/>
                    <a:pt x="37" y="5243"/>
                    <a:pt x="77" y="5269"/>
                  </a:cubicBezTo>
                  <a:lnTo>
                    <a:pt x="722" y="5641"/>
                  </a:lnTo>
                  <a:lnTo>
                    <a:pt x="722" y="4151"/>
                  </a:lnTo>
                  <a:lnTo>
                    <a:pt x="43" y="3759"/>
                  </a:lnTo>
                  <a:cubicBezTo>
                    <a:pt x="1" y="3738"/>
                    <a:pt x="37" y="3675"/>
                    <a:pt x="77" y="3701"/>
                  </a:cubicBezTo>
                  <a:lnTo>
                    <a:pt x="722" y="4073"/>
                  </a:lnTo>
                  <a:lnTo>
                    <a:pt x="722" y="2584"/>
                  </a:lnTo>
                  <a:lnTo>
                    <a:pt x="296" y="2338"/>
                  </a:lnTo>
                  <a:cubicBezTo>
                    <a:pt x="252" y="2317"/>
                    <a:pt x="289" y="2253"/>
                    <a:pt x="329" y="2279"/>
                  </a:cubicBezTo>
                  <a:lnTo>
                    <a:pt x="722" y="2506"/>
                  </a:lnTo>
                  <a:lnTo>
                    <a:pt x="722" y="1016"/>
                  </a:lnTo>
                  <a:lnTo>
                    <a:pt x="466" y="869"/>
                  </a:lnTo>
                  <a:cubicBezTo>
                    <a:pt x="424" y="848"/>
                    <a:pt x="461" y="784"/>
                    <a:pt x="501" y="810"/>
                  </a:cubicBezTo>
                  <a:lnTo>
                    <a:pt x="722" y="93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5562026" y="-1463293"/>
              <a:ext cx="915758" cy="1984814"/>
            </a:xfrm>
            <a:custGeom>
              <a:avLst/>
              <a:gdLst/>
              <a:ahLst/>
              <a:cxnLst/>
              <a:rect l="l" t="t" r="r" b="b"/>
              <a:pathLst>
                <a:path w="3405" h="7380" extrusionOk="0">
                  <a:moveTo>
                    <a:pt x="1773" y="76"/>
                  </a:moveTo>
                  <a:lnTo>
                    <a:pt x="3385" y="6419"/>
                  </a:lnTo>
                  <a:cubicBezTo>
                    <a:pt x="3387" y="6421"/>
                    <a:pt x="3387" y="6425"/>
                    <a:pt x="3388" y="6428"/>
                  </a:cubicBezTo>
                  <a:cubicBezTo>
                    <a:pt x="3404" y="6574"/>
                    <a:pt x="3380" y="6762"/>
                    <a:pt x="3330" y="6899"/>
                  </a:cubicBezTo>
                  <a:cubicBezTo>
                    <a:pt x="3209" y="7233"/>
                    <a:pt x="2934" y="7380"/>
                    <a:pt x="2586" y="7380"/>
                  </a:cubicBezTo>
                  <a:lnTo>
                    <a:pt x="816" y="7380"/>
                  </a:lnTo>
                  <a:cubicBezTo>
                    <a:pt x="469" y="7380"/>
                    <a:pt x="193" y="7233"/>
                    <a:pt x="72" y="6899"/>
                  </a:cubicBezTo>
                  <a:cubicBezTo>
                    <a:pt x="20" y="6747"/>
                    <a:pt x="0" y="6587"/>
                    <a:pt x="15" y="6428"/>
                  </a:cubicBezTo>
                  <a:cubicBezTo>
                    <a:pt x="15" y="6425"/>
                    <a:pt x="16" y="6421"/>
                    <a:pt x="16" y="6419"/>
                  </a:cubicBezTo>
                  <a:lnTo>
                    <a:pt x="1629" y="76"/>
                  </a:lnTo>
                  <a:cubicBezTo>
                    <a:pt x="1649" y="1"/>
                    <a:pt x="1754" y="1"/>
                    <a:pt x="1773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312714" y="-1131685"/>
              <a:ext cx="456938" cy="1981049"/>
            </a:xfrm>
            <a:custGeom>
              <a:avLst/>
              <a:gdLst/>
              <a:ahLst/>
              <a:cxnLst/>
              <a:rect l="l" t="t" r="r" b="b"/>
              <a:pathLst>
                <a:path w="1699" h="7366" extrusionOk="0">
                  <a:moveTo>
                    <a:pt x="717" y="73"/>
                  </a:moveTo>
                  <a:cubicBezTo>
                    <a:pt x="720" y="0"/>
                    <a:pt x="827" y="0"/>
                    <a:pt x="831" y="73"/>
                  </a:cubicBezTo>
                  <a:lnTo>
                    <a:pt x="831" y="1371"/>
                  </a:lnTo>
                  <a:lnTo>
                    <a:pt x="1098" y="1217"/>
                  </a:lnTo>
                  <a:cubicBezTo>
                    <a:pt x="1137" y="1197"/>
                    <a:pt x="1168" y="1252"/>
                    <a:pt x="1132" y="1276"/>
                  </a:cubicBezTo>
                  <a:lnTo>
                    <a:pt x="831" y="1450"/>
                  </a:lnTo>
                  <a:lnTo>
                    <a:pt x="831" y="3308"/>
                  </a:lnTo>
                  <a:lnTo>
                    <a:pt x="1622" y="2850"/>
                  </a:lnTo>
                  <a:cubicBezTo>
                    <a:pt x="1664" y="2825"/>
                    <a:pt x="1699" y="2887"/>
                    <a:pt x="1656" y="2909"/>
                  </a:cubicBezTo>
                  <a:lnTo>
                    <a:pt x="831" y="3385"/>
                  </a:lnTo>
                  <a:lnTo>
                    <a:pt x="831" y="5168"/>
                  </a:lnTo>
                  <a:lnTo>
                    <a:pt x="1622" y="4711"/>
                  </a:lnTo>
                  <a:cubicBezTo>
                    <a:pt x="1664" y="4685"/>
                    <a:pt x="1699" y="4747"/>
                    <a:pt x="1656" y="4770"/>
                  </a:cubicBezTo>
                  <a:lnTo>
                    <a:pt x="831" y="5246"/>
                  </a:lnTo>
                  <a:lnTo>
                    <a:pt x="831" y="7294"/>
                  </a:lnTo>
                  <a:cubicBezTo>
                    <a:pt x="827" y="7366"/>
                    <a:pt x="720" y="7366"/>
                    <a:pt x="717" y="7294"/>
                  </a:cubicBezTo>
                  <a:lnTo>
                    <a:pt x="717" y="5721"/>
                  </a:lnTo>
                  <a:lnTo>
                    <a:pt x="38" y="5329"/>
                  </a:lnTo>
                  <a:cubicBezTo>
                    <a:pt x="1" y="5306"/>
                    <a:pt x="34" y="5249"/>
                    <a:pt x="73" y="5270"/>
                  </a:cubicBezTo>
                  <a:lnTo>
                    <a:pt x="717" y="5643"/>
                  </a:lnTo>
                  <a:lnTo>
                    <a:pt x="717" y="4152"/>
                  </a:lnTo>
                  <a:lnTo>
                    <a:pt x="38" y="3761"/>
                  </a:lnTo>
                  <a:cubicBezTo>
                    <a:pt x="1" y="3738"/>
                    <a:pt x="34" y="3681"/>
                    <a:pt x="73" y="3702"/>
                  </a:cubicBezTo>
                  <a:lnTo>
                    <a:pt x="717" y="4075"/>
                  </a:lnTo>
                  <a:lnTo>
                    <a:pt x="717" y="2585"/>
                  </a:lnTo>
                  <a:lnTo>
                    <a:pt x="291" y="2339"/>
                  </a:lnTo>
                  <a:cubicBezTo>
                    <a:pt x="252" y="2315"/>
                    <a:pt x="287" y="2259"/>
                    <a:pt x="325" y="2280"/>
                  </a:cubicBezTo>
                  <a:lnTo>
                    <a:pt x="717" y="2507"/>
                  </a:lnTo>
                  <a:lnTo>
                    <a:pt x="717" y="1017"/>
                  </a:lnTo>
                  <a:lnTo>
                    <a:pt x="462" y="870"/>
                  </a:lnTo>
                  <a:cubicBezTo>
                    <a:pt x="426" y="847"/>
                    <a:pt x="458" y="791"/>
                    <a:pt x="496" y="811"/>
                  </a:cubicBezTo>
                  <a:lnTo>
                    <a:pt x="717" y="94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581121" y="-1493415"/>
              <a:ext cx="554565" cy="1202991"/>
            </a:xfrm>
            <a:custGeom>
              <a:avLst/>
              <a:gdLst/>
              <a:ahLst/>
              <a:cxnLst/>
              <a:rect l="l" t="t" r="r" b="b"/>
              <a:pathLst>
                <a:path w="2062" h="4473" extrusionOk="0">
                  <a:moveTo>
                    <a:pt x="1075" y="48"/>
                  </a:moveTo>
                  <a:lnTo>
                    <a:pt x="2052" y="3891"/>
                  </a:lnTo>
                  <a:cubicBezTo>
                    <a:pt x="2052" y="3893"/>
                    <a:pt x="2052" y="3894"/>
                    <a:pt x="2054" y="3897"/>
                  </a:cubicBezTo>
                  <a:cubicBezTo>
                    <a:pt x="2062" y="3993"/>
                    <a:pt x="2050" y="4090"/>
                    <a:pt x="2018" y="4181"/>
                  </a:cubicBezTo>
                  <a:cubicBezTo>
                    <a:pt x="1945" y="4385"/>
                    <a:pt x="1778" y="4473"/>
                    <a:pt x="1568" y="4473"/>
                  </a:cubicBezTo>
                  <a:lnTo>
                    <a:pt x="494" y="4473"/>
                  </a:lnTo>
                  <a:cubicBezTo>
                    <a:pt x="284" y="4473"/>
                    <a:pt x="117" y="4385"/>
                    <a:pt x="44" y="4181"/>
                  </a:cubicBezTo>
                  <a:cubicBezTo>
                    <a:pt x="12" y="4090"/>
                    <a:pt x="0" y="3993"/>
                    <a:pt x="9" y="3897"/>
                  </a:cubicBezTo>
                  <a:cubicBezTo>
                    <a:pt x="10" y="3894"/>
                    <a:pt x="10" y="3893"/>
                    <a:pt x="10" y="3891"/>
                  </a:cubicBezTo>
                  <a:lnTo>
                    <a:pt x="987" y="48"/>
                  </a:lnTo>
                  <a:cubicBezTo>
                    <a:pt x="998" y="1"/>
                    <a:pt x="1065" y="1"/>
                    <a:pt x="1075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5429974" y="-1291706"/>
              <a:ext cx="276475" cy="1200033"/>
            </a:xfrm>
            <a:custGeom>
              <a:avLst/>
              <a:gdLst/>
              <a:ahLst/>
              <a:cxnLst/>
              <a:rect l="l" t="t" r="r" b="b"/>
              <a:pathLst>
                <a:path w="1028" h="4462" extrusionOk="0">
                  <a:moveTo>
                    <a:pt x="434" y="44"/>
                  </a:moveTo>
                  <a:cubicBezTo>
                    <a:pt x="438" y="0"/>
                    <a:pt x="501" y="0"/>
                    <a:pt x="504" y="44"/>
                  </a:cubicBezTo>
                  <a:lnTo>
                    <a:pt x="504" y="830"/>
                  </a:lnTo>
                  <a:lnTo>
                    <a:pt x="666" y="736"/>
                  </a:lnTo>
                  <a:cubicBezTo>
                    <a:pt x="676" y="731"/>
                    <a:pt x="688" y="734"/>
                    <a:pt x="693" y="744"/>
                  </a:cubicBezTo>
                  <a:cubicBezTo>
                    <a:pt x="699" y="754"/>
                    <a:pt x="695" y="767"/>
                    <a:pt x="686" y="773"/>
                  </a:cubicBezTo>
                  <a:lnTo>
                    <a:pt x="504" y="877"/>
                  </a:lnTo>
                  <a:lnTo>
                    <a:pt x="504" y="2004"/>
                  </a:lnTo>
                  <a:lnTo>
                    <a:pt x="984" y="1726"/>
                  </a:lnTo>
                  <a:cubicBezTo>
                    <a:pt x="1007" y="1713"/>
                    <a:pt x="1027" y="1749"/>
                    <a:pt x="1004" y="1762"/>
                  </a:cubicBezTo>
                  <a:lnTo>
                    <a:pt x="504" y="2051"/>
                  </a:lnTo>
                  <a:lnTo>
                    <a:pt x="504" y="3130"/>
                  </a:lnTo>
                  <a:lnTo>
                    <a:pt x="984" y="2853"/>
                  </a:lnTo>
                  <a:cubicBezTo>
                    <a:pt x="1007" y="2840"/>
                    <a:pt x="1027" y="2875"/>
                    <a:pt x="1005" y="2888"/>
                  </a:cubicBezTo>
                  <a:lnTo>
                    <a:pt x="505" y="3177"/>
                  </a:lnTo>
                  <a:lnTo>
                    <a:pt x="505" y="4418"/>
                  </a:lnTo>
                  <a:cubicBezTo>
                    <a:pt x="501" y="4461"/>
                    <a:pt x="439" y="4461"/>
                    <a:pt x="436" y="4418"/>
                  </a:cubicBezTo>
                  <a:lnTo>
                    <a:pt x="436" y="3464"/>
                  </a:lnTo>
                  <a:lnTo>
                    <a:pt x="24" y="3227"/>
                  </a:lnTo>
                  <a:cubicBezTo>
                    <a:pt x="1" y="3214"/>
                    <a:pt x="21" y="3177"/>
                    <a:pt x="45" y="3191"/>
                  </a:cubicBezTo>
                  <a:lnTo>
                    <a:pt x="436" y="3417"/>
                  </a:lnTo>
                  <a:lnTo>
                    <a:pt x="436" y="2515"/>
                  </a:lnTo>
                  <a:lnTo>
                    <a:pt x="24" y="2278"/>
                  </a:lnTo>
                  <a:cubicBezTo>
                    <a:pt x="13" y="2272"/>
                    <a:pt x="10" y="2260"/>
                    <a:pt x="16" y="2250"/>
                  </a:cubicBezTo>
                  <a:cubicBezTo>
                    <a:pt x="22" y="2240"/>
                    <a:pt x="35" y="2237"/>
                    <a:pt x="44" y="2242"/>
                  </a:cubicBezTo>
                  <a:lnTo>
                    <a:pt x="434" y="2468"/>
                  </a:lnTo>
                  <a:lnTo>
                    <a:pt x="434" y="1565"/>
                  </a:lnTo>
                  <a:lnTo>
                    <a:pt x="176" y="1416"/>
                  </a:lnTo>
                  <a:cubicBezTo>
                    <a:pt x="156" y="1402"/>
                    <a:pt x="173" y="1370"/>
                    <a:pt x="197" y="1381"/>
                  </a:cubicBezTo>
                  <a:lnTo>
                    <a:pt x="434" y="1518"/>
                  </a:lnTo>
                  <a:lnTo>
                    <a:pt x="434" y="616"/>
                  </a:lnTo>
                  <a:lnTo>
                    <a:pt x="280" y="527"/>
                  </a:lnTo>
                  <a:cubicBezTo>
                    <a:pt x="256" y="513"/>
                    <a:pt x="277" y="477"/>
                    <a:pt x="300" y="490"/>
                  </a:cubicBezTo>
                  <a:lnTo>
                    <a:pt x="434" y="56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6370741" y="-1480774"/>
              <a:ext cx="554296" cy="1203529"/>
            </a:xfrm>
            <a:custGeom>
              <a:avLst/>
              <a:gdLst/>
              <a:ahLst/>
              <a:cxnLst/>
              <a:rect l="l" t="t" r="r" b="b"/>
              <a:pathLst>
                <a:path w="2061" h="4475" extrusionOk="0">
                  <a:moveTo>
                    <a:pt x="1074" y="49"/>
                  </a:moveTo>
                  <a:lnTo>
                    <a:pt x="2050" y="3892"/>
                  </a:lnTo>
                  <a:cubicBezTo>
                    <a:pt x="2050" y="3893"/>
                    <a:pt x="2050" y="3896"/>
                    <a:pt x="2051" y="3897"/>
                  </a:cubicBezTo>
                  <a:cubicBezTo>
                    <a:pt x="2060" y="3993"/>
                    <a:pt x="2049" y="4091"/>
                    <a:pt x="2017" y="4183"/>
                  </a:cubicBezTo>
                  <a:cubicBezTo>
                    <a:pt x="1943" y="4385"/>
                    <a:pt x="1776" y="4474"/>
                    <a:pt x="1565" y="4474"/>
                  </a:cubicBezTo>
                  <a:lnTo>
                    <a:pt x="494" y="4474"/>
                  </a:lnTo>
                  <a:cubicBezTo>
                    <a:pt x="284" y="4474"/>
                    <a:pt x="117" y="4386"/>
                    <a:pt x="44" y="4183"/>
                  </a:cubicBezTo>
                  <a:cubicBezTo>
                    <a:pt x="12" y="4091"/>
                    <a:pt x="0" y="3993"/>
                    <a:pt x="8" y="3897"/>
                  </a:cubicBezTo>
                  <a:cubicBezTo>
                    <a:pt x="8" y="3896"/>
                    <a:pt x="10" y="3893"/>
                    <a:pt x="10" y="3892"/>
                  </a:cubicBezTo>
                  <a:lnTo>
                    <a:pt x="987" y="49"/>
                  </a:lnTo>
                  <a:cubicBezTo>
                    <a:pt x="997" y="1"/>
                    <a:pt x="1064" y="1"/>
                    <a:pt x="1075" y="4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6220402" y="-1279873"/>
              <a:ext cx="277013" cy="1201377"/>
            </a:xfrm>
            <a:custGeom>
              <a:avLst/>
              <a:gdLst/>
              <a:ahLst/>
              <a:cxnLst/>
              <a:rect l="l" t="t" r="r" b="b"/>
              <a:pathLst>
                <a:path w="1030" h="4467" extrusionOk="0">
                  <a:moveTo>
                    <a:pt x="436" y="47"/>
                  </a:moveTo>
                  <a:cubicBezTo>
                    <a:pt x="436" y="1"/>
                    <a:pt x="505" y="1"/>
                    <a:pt x="505" y="47"/>
                  </a:cubicBezTo>
                  <a:lnTo>
                    <a:pt x="505" y="833"/>
                  </a:lnTo>
                  <a:lnTo>
                    <a:pt x="667" y="739"/>
                  </a:lnTo>
                  <a:cubicBezTo>
                    <a:pt x="690" y="726"/>
                    <a:pt x="710" y="762"/>
                    <a:pt x="688" y="776"/>
                  </a:cubicBezTo>
                  <a:lnTo>
                    <a:pt x="504" y="880"/>
                  </a:lnTo>
                  <a:lnTo>
                    <a:pt x="504" y="2007"/>
                  </a:lnTo>
                  <a:lnTo>
                    <a:pt x="984" y="1729"/>
                  </a:lnTo>
                  <a:cubicBezTo>
                    <a:pt x="1008" y="1718"/>
                    <a:pt x="1026" y="1750"/>
                    <a:pt x="1005" y="1765"/>
                  </a:cubicBezTo>
                  <a:lnTo>
                    <a:pt x="505" y="2054"/>
                  </a:lnTo>
                  <a:lnTo>
                    <a:pt x="505" y="3133"/>
                  </a:lnTo>
                  <a:lnTo>
                    <a:pt x="985" y="2856"/>
                  </a:lnTo>
                  <a:cubicBezTo>
                    <a:pt x="1009" y="2843"/>
                    <a:pt x="1030" y="2878"/>
                    <a:pt x="1005" y="2892"/>
                  </a:cubicBezTo>
                  <a:lnTo>
                    <a:pt x="505" y="3180"/>
                  </a:lnTo>
                  <a:lnTo>
                    <a:pt x="505" y="4421"/>
                  </a:lnTo>
                  <a:cubicBezTo>
                    <a:pt x="505" y="4467"/>
                    <a:pt x="437" y="4467"/>
                    <a:pt x="437" y="4421"/>
                  </a:cubicBezTo>
                  <a:lnTo>
                    <a:pt x="437" y="3468"/>
                  </a:lnTo>
                  <a:lnTo>
                    <a:pt x="26" y="3231"/>
                  </a:lnTo>
                  <a:cubicBezTo>
                    <a:pt x="1" y="3218"/>
                    <a:pt x="22" y="3182"/>
                    <a:pt x="46" y="3196"/>
                  </a:cubicBezTo>
                  <a:lnTo>
                    <a:pt x="436" y="3421"/>
                  </a:lnTo>
                  <a:lnTo>
                    <a:pt x="436" y="2518"/>
                  </a:lnTo>
                  <a:lnTo>
                    <a:pt x="24" y="2282"/>
                  </a:lnTo>
                  <a:cubicBezTo>
                    <a:pt x="1" y="2268"/>
                    <a:pt x="21" y="2231"/>
                    <a:pt x="46" y="2246"/>
                  </a:cubicBezTo>
                  <a:lnTo>
                    <a:pt x="436" y="2471"/>
                  </a:lnTo>
                  <a:lnTo>
                    <a:pt x="436" y="1569"/>
                  </a:lnTo>
                  <a:lnTo>
                    <a:pt x="177" y="1420"/>
                  </a:lnTo>
                  <a:cubicBezTo>
                    <a:pt x="153" y="1406"/>
                    <a:pt x="174" y="1369"/>
                    <a:pt x="198" y="1385"/>
                  </a:cubicBezTo>
                  <a:lnTo>
                    <a:pt x="436" y="1521"/>
                  </a:lnTo>
                  <a:lnTo>
                    <a:pt x="436" y="619"/>
                  </a:lnTo>
                  <a:lnTo>
                    <a:pt x="281" y="530"/>
                  </a:lnTo>
                  <a:cubicBezTo>
                    <a:pt x="256" y="517"/>
                    <a:pt x="277" y="478"/>
                    <a:pt x="302" y="495"/>
                  </a:cubicBezTo>
                  <a:lnTo>
                    <a:pt x="436" y="57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7093664" y="-1031637"/>
              <a:ext cx="554565" cy="1202991"/>
            </a:xfrm>
            <a:custGeom>
              <a:avLst/>
              <a:gdLst/>
              <a:ahLst/>
              <a:cxnLst/>
              <a:rect l="l" t="t" r="r" b="b"/>
              <a:pathLst>
                <a:path w="2062" h="4473" extrusionOk="0">
                  <a:moveTo>
                    <a:pt x="1075" y="48"/>
                  </a:moveTo>
                  <a:lnTo>
                    <a:pt x="2051" y="3891"/>
                  </a:lnTo>
                  <a:cubicBezTo>
                    <a:pt x="2051" y="3893"/>
                    <a:pt x="2052" y="3894"/>
                    <a:pt x="2052" y="3897"/>
                  </a:cubicBezTo>
                  <a:cubicBezTo>
                    <a:pt x="2061" y="3993"/>
                    <a:pt x="2050" y="4089"/>
                    <a:pt x="2018" y="4181"/>
                  </a:cubicBezTo>
                  <a:cubicBezTo>
                    <a:pt x="1944" y="4383"/>
                    <a:pt x="1777" y="4473"/>
                    <a:pt x="1566" y="4473"/>
                  </a:cubicBezTo>
                  <a:lnTo>
                    <a:pt x="494" y="4473"/>
                  </a:lnTo>
                  <a:cubicBezTo>
                    <a:pt x="283" y="4473"/>
                    <a:pt x="116" y="4385"/>
                    <a:pt x="42" y="4181"/>
                  </a:cubicBezTo>
                  <a:cubicBezTo>
                    <a:pt x="12" y="4089"/>
                    <a:pt x="0" y="3993"/>
                    <a:pt x="8" y="3897"/>
                  </a:cubicBezTo>
                  <a:cubicBezTo>
                    <a:pt x="8" y="3894"/>
                    <a:pt x="9" y="3892"/>
                    <a:pt x="9" y="3891"/>
                  </a:cubicBezTo>
                  <a:lnTo>
                    <a:pt x="987" y="48"/>
                  </a:lnTo>
                  <a:cubicBezTo>
                    <a:pt x="996" y="1"/>
                    <a:pt x="1064" y="1"/>
                    <a:pt x="1075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6943593" y="-830736"/>
              <a:ext cx="277551" cy="1201377"/>
            </a:xfrm>
            <a:custGeom>
              <a:avLst/>
              <a:gdLst/>
              <a:ahLst/>
              <a:cxnLst/>
              <a:rect l="l" t="t" r="r" b="b"/>
              <a:pathLst>
                <a:path w="1032" h="4467" extrusionOk="0">
                  <a:moveTo>
                    <a:pt x="438" y="46"/>
                  </a:moveTo>
                  <a:cubicBezTo>
                    <a:pt x="438" y="1"/>
                    <a:pt x="507" y="1"/>
                    <a:pt x="507" y="46"/>
                  </a:cubicBezTo>
                  <a:lnTo>
                    <a:pt x="507" y="833"/>
                  </a:lnTo>
                  <a:lnTo>
                    <a:pt x="669" y="739"/>
                  </a:lnTo>
                  <a:cubicBezTo>
                    <a:pt x="679" y="734"/>
                    <a:pt x="691" y="737"/>
                    <a:pt x="697" y="747"/>
                  </a:cubicBezTo>
                  <a:cubicBezTo>
                    <a:pt x="703" y="757"/>
                    <a:pt x="699" y="770"/>
                    <a:pt x="690" y="774"/>
                  </a:cubicBezTo>
                  <a:lnTo>
                    <a:pt x="506" y="880"/>
                  </a:lnTo>
                  <a:lnTo>
                    <a:pt x="506" y="2005"/>
                  </a:lnTo>
                  <a:lnTo>
                    <a:pt x="986" y="1729"/>
                  </a:lnTo>
                  <a:cubicBezTo>
                    <a:pt x="1011" y="1715"/>
                    <a:pt x="1031" y="1750"/>
                    <a:pt x="1007" y="1764"/>
                  </a:cubicBezTo>
                  <a:lnTo>
                    <a:pt x="507" y="2054"/>
                  </a:lnTo>
                  <a:lnTo>
                    <a:pt x="507" y="3133"/>
                  </a:lnTo>
                  <a:lnTo>
                    <a:pt x="987" y="2856"/>
                  </a:lnTo>
                  <a:cubicBezTo>
                    <a:pt x="1011" y="2842"/>
                    <a:pt x="1032" y="2878"/>
                    <a:pt x="1008" y="2891"/>
                  </a:cubicBezTo>
                  <a:lnTo>
                    <a:pt x="507" y="3180"/>
                  </a:lnTo>
                  <a:lnTo>
                    <a:pt x="507" y="4421"/>
                  </a:lnTo>
                  <a:cubicBezTo>
                    <a:pt x="507" y="4467"/>
                    <a:pt x="439" y="4467"/>
                    <a:pt x="439" y="4421"/>
                  </a:cubicBezTo>
                  <a:lnTo>
                    <a:pt x="439" y="3467"/>
                  </a:lnTo>
                  <a:lnTo>
                    <a:pt x="28" y="3231"/>
                  </a:lnTo>
                  <a:cubicBezTo>
                    <a:pt x="3" y="3217"/>
                    <a:pt x="24" y="3181"/>
                    <a:pt x="48" y="3194"/>
                  </a:cubicBezTo>
                  <a:lnTo>
                    <a:pt x="438" y="3420"/>
                  </a:lnTo>
                  <a:lnTo>
                    <a:pt x="438" y="2518"/>
                  </a:lnTo>
                  <a:lnTo>
                    <a:pt x="27" y="2281"/>
                  </a:lnTo>
                  <a:cubicBezTo>
                    <a:pt x="1" y="2268"/>
                    <a:pt x="23" y="2229"/>
                    <a:pt x="48" y="2245"/>
                  </a:cubicBezTo>
                  <a:lnTo>
                    <a:pt x="438" y="2470"/>
                  </a:lnTo>
                  <a:lnTo>
                    <a:pt x="438" y="1568"/>
                  </a:lnTo>
                  <a:lnTo>
                    <a:pt x="179" y="1419"/>
                  </a:lnTo>
                  <a:cubicBezTo>
                    <a:pt x="152" y="1406"/>
                    <a:pt x="175" y="1367"/>
                    <a:pt x="199" y="1383"/>
                  </a:cubicBezTo>
                  <a:lnTo>
                    <a:pt x="438" y="1521"/>
                  </a:lnTo>
                  <a:lnTo>
                    <a:pt x="438" y="619"/>
                  </a:lnTo>
                  <a:lnTo>
                    <a:pt x="283" y="530"/>
                  </a:lnTo>
                  <a:cubicBezTo>
                    <a:pt x="258" y="516"/>
                    <a:pt x="279" y="479"/>
                    <a:pt x="303" y="493"/>
                  </a:cubicBezTo>
                  <a:lnTo>
                    <a:pt x="438" y="57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7603583" y="-1150780"/>
              <a:ext cx="554565" cy="1202991"/>
            </a:xfrm>
            <a:custGeom>
              <a:avLst/>
              <a:gdLst/>
              <a:ahLst/>
              <a:cxnLst/>
              <a:rect l="l" t="t" r="r" b="b"/>
              <a:pathLst>
                <a:path w="2062" h="4473" extrusionOk="0">
                  <a:moveTo>
                    <a:pt x="1075" y="48"/>
                  </a:moveTo>
                  <a:lnTo>
                    <a:pt x="2052" y="3890"/>
                  </a:lnTo>
                  <a:cubicBezTo>
                    <a:pt x="2052" y="3893"/>
                    <a:pt x="2054" y="3894"/>
                    <a:pt x="2054" y="3896"/>
                  </a:cubicBezTo>
                  <a:cubicBezTo>
                    <a:pt x="2062" y="3993"/>
                    <a:pt x="2050" y="4089"/>
                    <a:pt x="2020" y="4181"/>
                  </a:cubicBezTo>
                  <a:cubicBezTo>
                    <a:pt x="1945" y="4384"/>
                    <a:pt x="1778" y="4472"/>
                    <a:pt x="1568" y="4472"/>
                  </a:cubicBezTo>
                  <a:lnTo>
                    <a:pt x="496" y="4472"/>
                  </a:lnTo>
                  <a:cubicBezTo>
                    <a:pt x="285" y="4472"/>
                    <a:pt x="118" y="4384"/>
                    <a:pt x="44" y="4181"/>
                  </a:cubicBezTo>
                  <a:cubicBezTo>
                    <a:pt x="12" y="4089"/>
                    <a:pt x="1" y="3993"/>
                    <a:pt x="10" y="3896"/>
                  </a:cubicBezTo>
                  <a:cubicBezTo>
                    <a:pt x="10" y="3894"/>
                    <a:pt x="10" y="3893"/>
                    <a:pt x="11" y="3890"/>
                  </a:cubicBezTo>
                  <a:lnTo>
                    <a:pt x="987" y="48"/>
                  </a:lnTo>
                  <a:cubicBezTo>
                    <a:pt x="998" y="0"/>
                    <a:pt x="1065" y="0"/>
                    <a:pt x="1075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7452974" y="-949878"/>
              <a:ext cx="277282" cy="1201646"/>
            </a:xfrm>
            <a:custGeom>
              <a:avLst/>
              <a:gdLst/>
              <a:ahLst/>
              <a:cxnLst/>
              <a:rect l="l" t="t" r="r" b="b"/>
              <a:pathLst>
                <a:path w="1031" h="4468" extrusionOk="0">
                  <a:moveTo>
                    <a:pt x="438" y="46"/>
                  </a:moveTo>
                  <a:cubicBezTo>
                    <a:pt x="438" y="0"/>
                    <a:pt x="506" y="0"/>
                    <a:pt x="506" y="46"/>
                  </a:cubicBezTo>
                  <a:lnTo>
                    <a:pt x="506" y="833"/>
                  </a:lnTo>
                  <a:lnTo>
                    <a:pt x="668" y="739"/>
                  </a:lnTo>
                  <a:cubicBezTo>
                    <a:pt x="678" y="734"/>
                    <a:pt x="691" y="736"/>
                    <a:pt x="696" y="747"/>
                  </a:cubicBezTo>
                  <a:cubicBezTo>
                    <a:pt x="701" y="756"/>
                    <a:pt x="699" y="769"/>
                    <a:pt x="688" y="775"/>
                  </a:cubicBezTo>
                  <a:lnTo>
                    <a:pt x="506" y="880"/>
                  </a:lnTo>
                  <a:lnTo>
                    <a:pt x="506" y="2006"/>
                  </a:lnTo>
                  <a:lnTo>
                    <a:pt x="986" y="1729"/>
                  </a:lnTo>
                  <a:cubicBezTo>
                    <a:pt x="1009" y="1715"/>
                    <a:pt x="1030" y="1751"/>
                    <a:pt x="1007" y="1764"/>
                  </a:cubicBezTo>
                  <a:lnTo>
                    <a:pt x="506" y="2053"/>
                  </a:lnTo>
                  <a:lnTo>
                    <a:pt x="506" y="3133"/>
                  </a:lnTo>
                  <a:lnTo>
                    <a:pt x="986" y="2855"/>
                  </a:lnTo>
                  <a:cubicBezTo>
                    <a:pt x="1009" y="2842"/>
                    <a:pt x="1030" y="2878"/>
                    <a:pt x="1007" y="2892"/>
                  </a:cubicBezTo>
                  <a:lnTo>
                    <a:pt x="506" y="3180"/>
                  </a:lnTo>
                  <a:lnTo>
                    <a:pt x="506" y="4422"/>
                  </a:lnTo>
                  <a:cubicBezTo>
                    <a:pt x="506" y="4467"/>
                    <a:pt x="438" y="4467"/>
                    <a:pt x="438" y="4422"/>
                  </a:cubicBezTo>
                  <a:lnTo>
                    <a:pt x="438" y="3468"/>
                  </a:lnTo>
                  <a:lnTo>
                    <a:pt x="26" y="3230"/>
                  </a:lnTo>
                  <a:cubicBezTo>
                    <a:pt x="1" y="3216"/>
                    <a:pt x="21" y="3180"/>
                    <a:pt x="46" y="3195"/>
                  </a:cubicBezTo>
                  <a:lnTo>
                    <a:pt x="437" y="3420"/>
                  </a:lnTo>
                  <a:lnTo>
                    <a:pt x="437" y="2518"/>
                  </a:lnTo>
                  <a:lnTo>
                    <a:pt x="25" y="2280"/>
                  </a:lnTo>
                  <a:cubicBezTo>
                    <a:pt x="0" y="2267"/>
                    <a:pt x="21" y="2231"/>
                    <a:pt x="45" y="2245"/>
                  </a:cubicBezTo>
                  <a:lnTo>
                    <a:pt x="435" y="2471"/>
                  </a:lnTo>
                  <a:lnTo>
                    <a:pt x="435" y="1568"/>
                  </a:lnTo>
                  <a:lnTo>
                    <a:pt x="178" y="1418"/>
                  </a:lnTo>
                  <a:cubicBezTo>
                    <a:pt x="151" y="1407"/>
                    <a:pt x="173" y="1367"/>
                    <a:pt x="198" y="1383"/>
                  </a:cubicBezTo>
                  <a:lnTo>
                    <a:pt x="435" y="1521"/>
                  </a:lnTo>
                  <a:lnTo>
                    <a:pt x="435" y="619"/>
                  </a:lnTo>
                  <a:lnTo>
                    <a:pt x="281" y="529"/>
                  </a:lnTo>
                  <a:cubicBezTo>
                    <a:pt x="258" y="515"/>
                    <a:pt x="278" y="480"/>
                    <a:pt x="301" y="493"/>
                  </a:cubicBezTo>
                  <a:lnTo>
                    <a:pt x="435" y="57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3015391" y="-2033993"/>
              <a:ext cx="747398" cy="1620663"/>
            </a:xfrm>
            <a:custGeom>
              <a:avLst/>
              <a:gdLst/>
              <a:ahLst/>
              <a:cxnLst/>
              <a:rect l="l" t="t" r="r" b="b"/>
              <a:pathLst>
                <a:path w="2779" h="6026" extrusionOk="0">
                  <a:moveTo>
                    <a:pt x="1449" y="60"/>
                  </a:moveTo>
                  <a:lnTo>
                    <a:pt x="2765" y="5241"/>
                  </a:lnTo>
                  <a:cubicBezTo>
                    <a:pt x="2766" y="5244"/>
                    <a:pt x="2766" y="5246"/>
                    <a:pt x="2766" y="5248"/>
                  </a:cubicBezTo>
                  <a:cubicBezTo>
                    <a:pt x="2778" y="5379"/>
                    <a:pt x="2763" y="5509"/>
                    <a:pt x="2720" y="5633"/>
                  </a:cubicBezTo>
                  <a:cubicBezTo>
                    <a:pt x="2622" y="5906"/>
                    <a:pt x="2396" y="6026"/>
                    <a:pt x="2113" y="6026"/>
                  </a:cubicBezTo>
                  <a:lnTo>
                    <a:pt x="667" y="6026"/>
                  </a:lnTo>
                  <a:cubicBezTo>
                    <a:pt x="383" y="6026"/>
                    <a:pt x="158" y="5906"/>
                    <a:pt x="59" y="5633"/>
                  </a:cubicBezTo>
                  <a:cubicBezTo>
                    <a:pt x="17" y="5509"/>
                    <a:pt x="1" y="5379"/>
                    <a:pt x="12" y="5248"/>
                  </a:cubicBezTo>
                  <a:cubicBezTo>
                    <a:pt x="12" y="5246"/>
                    <a:pt x="14" y="5244"/>
                    <a:pt x="15" y="5241"/>
                  </a:cubicBezTo>
                  <a:lnTo>
                    <a:pt x="1331" y="60"/>
                  </a:lnTo>
                  <a:cubicBezTo>
                    <a:pt x="1347" y="0"/>
                    <a:pt x="1432" y="0"/>
                    <a:pt x="1448" y="6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2812607" y="-1765318"/>
              <a:ext cx="373296" cy="1619856"/>
            </a:xfrm>
            <a:custGeom>
              <a:avLst/>
              <a:gdLst/>
              <a:ahLst/>
              <a:cxnLst/>
              <a:rect l="l" t="t" r="r" b="b"/>
              <a:pathLst>
                <a:path w="1388" h="6023" extrusionOk="0">
                  <a:moveTo>
                    <a:pt x="589" y="67"/>
                  </a:moveTo>
                  <a:cubicBezTo>
                    <a:pt x="586" y="1"/>
                    <a:pt x="686" y="1"/>
                    <a:pt x="682" y="67"/>
                  </a:cubicBezTo>
                  <a:lnTo>
                    <a:pt x="682" y="1127"/>
                  </a:lnTo>
                  <a:lnTo>
                    <a:pt x="901" y="1000"/>
                  </a:lnTo>
                  <a:cubicBezTo>
                    <a:pt x="933" y="979"/>
                    <a:pt x="963" y="1031"/>
                    <a:pt x="928" y="1048"/>
                  </a:cubicBezTo>
                  <a:lnTo>
                    <a:pt x="682" y="1191"/>
                  </a:lnTo>
                  <a:lnTo>
                    <a:pt x="682" y="2709"/>
                  </a:lnTo>
                  <a:lnTo>
                    <a:pt x="1329" y="2335"/>
                  </a:lnTo>
                  <a:cubicBezTo>
                    <a:pt x="1360" y="2320"/>
                    <a:pt x="1386" y="2363"/>
                    <a:pt x="1356" y="2383"/>
                  </a:cubicBezTo>
                  <a:lnTo>
                    <a:pt x="682" y="2772"/>
                  </a:lnTo>
                  <a:lnTo>
                    <a:pt x="682" y="4227"/>
                  </a:lnTo>
                  <a:lnTo>
                    <a:pt x="1329" y="3854"/>
                  </a:lnTo>
                  <a:cubicBezTo>
                    <a:pt x="1361" y="3835"/>
                    <a:pt x="1388" y="3884"/>
                    <a:pt x="1356" y="3902"/>
                  </a:cubicBezTo>
                  <a:lnTo>
                    <a:pt x="682" y="4292"/>
                  </a:lnTo>
                  <a:lnTo>
                    <a:pt x="682" y="5964"/>
                  </a:lnTo>
                  <a:cubicBezTo>
                    <a:pt x="679" y="6023"/>
                    <a:pt x="592" y="6023"/>
                    <a:pt x="589" y="5964"/>
                  </a:cubicBezTo>
                  <a:lnTo>
                    <a:pt x="589" y="4678"/>
                  </a:lnTo>
                  <a:lnTo>
                    <a:pt x="36" y="4359"/>
                  </a:lnTo>
                  <a:cubicBezTo>
                    <a:pt x="0" y="4341"/>
                    <a:pt x="30" y="4288"/>
                    <a:pt x="63" y="4310"/>
                  </a:cubicBezTo>
                  <a:lnTo>
                    <a:pt x="589" y="4614"/>
                  </a:lnTo>
                  <a:lnTo>
                    <a:pt x="589" y="3398"/>
                  </a:lnTo>
                  <a:lnTo>
                    <a:pt x="36" y="3078"/>
                  </a:lnTo>
                  <a:cubicBezTo>
                    <a:pt x="4" y="3060"/>
                    <a:pt x="31" y="3012"/>
                    <a:pt x="63" y="3031"/>
                  </a:cubicBezTo>
                  <a:lnTo>
                    <a:pt x="589" y="3334"/>
                  </a:lnTo>
                  <a:lnTo>
                    <a:pt x="589" y="2118"/>
                  </a:lnTo>
                  <a:lnTo>
                    <a:pt x="241" y="1917"/>
                  </a:lnTo>
                  <a:cubicBezTo>
                    <a:pt x="208" y="1899"/>
                    <a:pt x="237" y="1850"/>
                    <a:pt x="268" y="1869"/>
                  </a:cubicBezTo>
                  <a:lnTo>
                    <a:pt x="589" y="2054"/>
                  </a:lnTo>
                  <a:lnTo>
                    <a:pt x="589" y="838"/>
                  </a:lnTo>
                  <a:lnTo>
                    <a:pt x="380" y="718"/>
                  </a:lnTo>
                  <a:cubicBezTo>
                    <a:pt x="352" y="698"/>
                    <a:pt x="378" y="654"/>
                    <a:pt x="408" y="670"/>
                  </a:cubicBezTo>
                  <a:lnTo>
                    <a:pt x="589" y="77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2876885" y="-1072248"/>
              <a:ext cx="557792" cy="1209715"/>
            </a:xfrm>
            <a:custGeom>
              <a:avLst/>
              <a:gdLst/>
              <a:ahLst/>
              <a:cxnLst/>
              <a:rect l="l" t="t" r="r" b="b"/>
              <a:pathLst>
                <a:path w="2074" h="4498" extrusionOk="0">
                  <a:moveTo>
                    <a:pt x="1081" y="46"/>
                  </a:moveTo>
                  <a:lnTo>
                    <a:pt x="2064" y="3911"/>
                  </a:lnTo>
                  <a:cubicBezTo>
                    <a:pt x="2064" y="3914"/>
                    <a:pt x="2066" y="3916"/>
                    <a:pt x="2066" y="3917"/>
                  </a:cubicBezTo>
                  <a:cubicBezTo>
                    <a:pt x="2074" y="4015"/>
                    <a:pt x="2062" y="4112"/>
                    <a:pt x="2030" y="4204"/>
                  </a:cubicBezTo>
                  <a:cubicBezTo>
                    <a:pt x="1957" y="4409"/>
                    <a:pt x="1789" y="4498"/>
                    <a:pt x="1576" y="4498"/>
                  </a:cubicBezTo>
                  <a:lnTo>
                    <a:pt x="498" y="4498"/>
                  </a:lnTo>
                  <a:cubicBezTo>
                    <a:pt x="286" y="4498"/>
                    <a:pt x="118" y="4409"/>
                    <a:pt x="44" y="4204"/>
                  </a:cubicBezTo>
                  <a:cubicBezTo>
                    <a:pt x="12" y="4112"/>
                    <a:pt x="1" y="4015"/>
                    <a:pt x="10" y="3917"/>
                  </a:cubicBezTo>
                  <a:cubicBezTo>
                    <a:pt x="10" y="3916"/>
                    <a:pt x="10" y="3914"/>
                    <a:pt x="10" y="3911"/>
                  </a:cubicBezTo>
                  <a:lnTo>
                    <a:pt x="993" y="46"/>
                  </a:lnTo>
                  <a:cubicBezTo>
                    <a:pt x="1005" y="0"/>
                    <a:pt x="1070" y="0"/>
                    <a:pt x="1081" y="4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2724931" y="-871884"/>
              <a:ext cx="279165" cy="1208639"/>
            </a:xfrm>
            <a:custGeom>
              <a:avLst/>
              <a:gdLst/>
              <a:ahLst/>
              <a:cxnLst/>
              <a:rect l="l" t="t" r="r" b="b"/>
              <a:pathLst>
                <a:path w="1038" h="4494" extrusionOk="0">
                  <a:moveTo>
                    <a:pt x="438" y="50"/>
                  </a:moveTo>
                  <a:cubicBezTo>
                    <a:pt x="435" y="1"/>
                    <a:pt x="510" y="1"/>
                    <a:pt x="507" y="50"/>
                  </a:cubicBezTo>
                  <a:lnTo>
                    <a:pt x="507" y="841"/>
                  </a:lnTo>
                  <a:lnTo>
                    <a:pt x="670" y="749"/>
                  </a:lnTo>
                  <a:cubicBezTo>
                    <a:pt x="694" y="734"/>
                    <a:pt x="715" y="770"/>
                    <a:pt x="690" y="784"/>
                  </a:cubicBezTo>
                  <a:lnTo>
                    <a:pt x="507" y="890"/>
                  </a:lnTo>
                  <a:lnTo>
                    <a:pt x="507" y="2022"/>
                  </a:lnTo>
                  <a:lnTo>
                    <a:pt x="990" y="1742"/>
                  </a:lnTo>
                  <a:cubicBezTo>
                    <a:pt x="1015" y="1726"/>
                    <a:pt x="1037" y="1766"/>
                    <a:pt x="1010" y="1779"/>
                  </a:cubicBezTo>
                  <a:lnTo>
                    <a:pt x="507" y="2069"/>
                  </a:lnTo>
                  <a:lnTo>
                    <a:pt x="507" y="3154"/>
                  </a:lnTo>
                  <a:lnTo>
                    <a:pt x="990" y="2876"/>
                  </a:lnTo>
                  <a:cubicBezTo>
                    <a:pt x="1015" y="2859"/>
                    <a:pt x="1037" y="2898"/>
                    <a:pt x="1010" y="2911"/>
                  </a:cubicBezTo>
                  <a:lnTo>
                    <a:pt x="507" y="3203"/>
                  </a:lnTo>
                  <a:lnTo>
                    <a:pt x="507" y="4450"/>
                  </a:lnTo>
                  <a:cubicBezTo>
                    <a:pt x="505" y="4494"/>
                    <a:pt x="441" y="4494"/>
                    <a:pt x="438" y="4450"/>
                  </a:cubicBezTo>
                  <a:lnTo>
                    <a:pt x="438" y="3493"/>
                  </a:lnTo>
                  <a:lnTo>
                    <a:pt x="25" y="3254"/>
                  </a:lnTo>
                  <a:cubicBezTo>
                    <a:pt x="0" y="3240"/>
                    <a:pt x="21" y="3205"/>
                    <a:pt x="45" y="3218"/>
                  </a:cubicBezTo>
                  <a:lnTo>
                    <a:pt x="438" y="3445"/>
                  </a:lnTo>
                  <a:lnTo>
                    <a:pt x="438" y="2537"/>
                  </a:lnTo>
                  <a:lnTo>
                    <a:pt x="25" y="2298"/>
                  </a:lnTo>
                  <a:cubicBezTo>
                    <a:pt x="1" y="2284"/>
                    <a:pt x="21" y="2250"/>
                    <a:pt x="45" y="2263"/>
                  </a:cubicBezTo>
                  <a:lnTo>
                    <a:pt x="438" y="2490"/>
                  </a:lnTo>
                  <a:lnTo>
                    <a:pt x="438" y="1582"/>
                  </a:lnTo>
                  <a:lnTo>
                    <a:pt x="178" y="1432"/>
                  </a:lnTo>
                  <a:cubicBezTo>
                    <a:pt x="155" y="1418"/>
                    <a:pt x="175" y="1384"/>
                    <a:pt x="199" y="1395"/>
                  </a:cubicBezTo>
                  <a:lnTo>
                    <a:pt x="438" y="1534"/>
                  </a:lnTo>
                  <a:lnTo>
                    <a:pt x="438" y="626"/>
                  </a:lnTo>
                  <a:lnTo>
                    <a:pt x="282" y="537"/>
                  </a:lnTo>
                  <a:cubicBezTo>
                    <a:pt x="258" y="523"/>
                    <a:pt x="279" y="486"/>
                    <a:pt x="303" y="500"/>
                  </a:cubicBezTo>
                  <a:lnTo>
                    <a:pt x="438" y="57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6979094" y="-1138677"/>
              <a:ext cx="584417" cy="1267538"/>
            </a:xfrm>
            <a:custGeom>
              <a:avLst/>
              <a:gdLst/>
              <a:ahLst/>
              <a:cxnLst/>
              <a:rect l="l" t="t" r="r" b="b"/>
              <a:pathLst>
                <a:path w="2173" h="4713" extrusionOk="0">
                  <a:moveTo>
                    <a:pt x="1133" y="47"/>
                  </a:moveTo>
                  <a:lnTo>
                    <a:pt x="2162" y="4098"/>
                  </a:lnTo>
                  <a:cubicBezTo>
                    <a:pt x="2162" y="4101"/>
                    <a:pt x="2162" y="4102"/>
                    <a:pt x="2163" y="4104"/>
                  </a:cubicBezTo>
                  <a:cubicBezTo>
                    <a:pt x="2173" y="4205"/>
                    <a:pt x="2160" y="4309"/>
                    <a:pt x="2127" y="4404"/>
                  </a:cubicBezTo>
                  <a:cubicBezTo>
                    <a:pt x="2049" y="4618"/>
                    <a:pt x="1873" y="4712"/>
                    <a:pt x="1652" y="4712"/>
                  </a:cubicBezTo>
                  <a:lnTo>
                    <a:pt x="522" y="4712"/>
                  </a:lnTo>
                  <a:cubicBezTo>
                    <a:pt x="300" y="4712"/>
                    <a:pt x="124" y="4618"/>
                    <a:pt x="47" y="4404"/>
                  </a:cubicBezTo>
                  <a:cubicBezTo>
                    <a:pt x="14" y="4309"/>
                    <a:pt x="1" y="4205"/>
                    <a:pt x="10" y="4104"/>
                  </a:cubicBezTo>
                  <a:cubicBezTo>
                    <a:pt x="10" y="4102"/>
                    <a:pt x="10" y="4101"/>
                    <a:pt x="12" y="4098"/>
                  </a:cubicBezTo>
                  <a:lnTo>
                    <a:pt x="1040" y="47"/>
                  </a:lnTo>
                  <a:cubicBezTo>
                    <a:pt x="1052" y="0"/>
                    <a:pt x="1120" y="0"/>
                    <a:pt x="1133" y="47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6819879" y="-927825"/>
              <a:ext cx="292343" cy="1267000"/>
            </a:xfrm>
            <a:custGeom>
              <a:avLst/>
              <a:gdLst/>
              <a:ahLst/>
              <a:cxnLst/>
              <a:rect l="l" t="t" r="r" b="b"/>
              <a:pathLst>
                <a:path w="1087" h="4711" extrusionOk="0">
                  <a:moveTo>
                    <a:pt x="459" y="49"/>
                  </a:moveTo>
                  <a:cubicBezTo>
                    <a:pt x="459" y="0"/>
                    <a:pt x="532" y="0"/>
                    <a:pt x="532" y="49"/>
                  </a:cubicBezTo>
                  <a:lnTo>
                    <a:pt x="532" y="879"/>
                  </a:lnTo>
                  <a:lnTo>
                    <a:pt x="702" y="780"/>
                  </a:lnTo>
                  <a:cubicBezTo>
                    <a:pt x="727" y="770"/>
                    <a:pt x="745" y="802"/>
                    <a:pt x="724" y="818"/>
                  </a:cubicBezTo>
                  <a:lnTo>
                    <a:pt x="532" y="928"/>
                  </a:lnTo>
                  <a:lnTo>
                    <a:pt x="532" y="2115"/>
                  </a:lnTo>
                  <a:lnTo>
                    <a:pt x="1038" y="1823"/>
                  </a:lnTo>
                  <a:cubicBezTo>
                    <a:pt x="1063" y="1806"/>
                    <a:pt x="1087" y="1848"/>
                    <a:pt x="1059" y="1861"/>
                  </a:cubicBezTo>
                  <a:lnTo>
                    <a:pt x="532" y="2165"/>
                  </a:lnTo>
                  <a:lnTo>
                    <a:pt x="532" y="3302"/>
                  </a:lnTo>
                  <a:lnTo>
                    <a:pt x="1038" y="3011"/>
                  </a:lnTo>
                  <a:cubicBezTo>
                    <a:pt x="1063" y="2993"/>
                    <a:pt x="1087" y="3036"/>
                    <a:pt x="1059" y="3048"/>
                  </a:cubicBezTo>
                  <a:lnTo>
                    <a:pt x="532" y="3353"/>
                  </a:lnTo>
                  <a:lnTo>
                    <a:pt x="532" y="4661"/>
                  </a:lnTo>
                  <a:cubicBezTo>
                    <a:pt x="532" y="4710"/>
                    <a:pt x="459" y="4710"/>
                    <a:pt x="459" y="4661"/>
                  </a:cubicBezTo>
                  <a:lnTo>
                    <a:pt x="459" y="3655"/>
                  </a:lnTo>
                  <a:lnTo>
                    <a:pt x="26" y="3406"/>
                  </a:lnTo>
                  <a:cubicBezTo>
                    <a:pt x="0" y="3392"/>
                    <a:pt x="22" y="3354"/>
                    <a:pt x="47" y="3368"/>
                  </a:cubicBezTo>
                  <a:lnTo>
                    <a:pt x="459" y="3606"/>
                  </a:lnTo>
                  <a:lnTo>
                    <a:pt x="459" y="2656"/>
                  </a:lnTo>
                  <a:lnTo>
                    <a:pt x="26" y="2405"/>
                  </a:lnTo>
                  <a:cubicBezTo>
                    <a:pt x="0" y="2391"/>
                    <a:pt x="22" y="2353"/>
                    <a:pt x="47" y="2368"/>
                  </a:cubicBezTo>
                  <a:lnTo>
                    <a:pt x="459" y="2605"/>
                  </a:lnTo>
                  <a:lnTo>
                    <a:pt x="459" y="1654"/>
                  </a:lnTo>
                  <a:lnTo>
                    <a:pt x="186" y="1497"/>
                  </a:lnTo>
                  <a:cubicBezTo>
                    <a:pt x="162" y="1482"/>
                    <a:pt x="183" y="1446"/>
                    <a:pt x="207" y="1460"/>
                  </a:cubicBezTo>
                  <a:lnTo>
                    <a:pt x="459" y="1604"/>
                  </a:lnTo>
                  <a:lnTo>
                    <a:pt x="459" y="653"/>
                  </a:lnTo>
                  <a:lnTo>
                    <a:pt x="296" y="559"/>
                  </a:lnTo>
                  <a:cubicBezTo>
                    <a:pt x="271" y="544"/>
                    <a:pt x="292" y="506"/>
                    <a:pt x="317" y="521"/>
                  </a:cubicBezTo>
                  <a:lnTo>
                    <a:pt x="459" y="60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7267133" y="-910881"/>
              <a:ext cx="584417" cy="1267538"/>
            </a:xfrm>
            <a:custGeom>
              <a:avLst/>
              <a:gdLst/>
              <a:ahLst/>
              <a:cxnLst/>
              <a:rect l="l" t="t" r="r" b="b"/>
              <a:pathLst>
                <a:path w="2173" h="4713" extrusionOk="0">
                  <a:moveTo>
                    <a:pt x="1133" y="49"/>
                  </a:moveTo>
                  <a:lnTo>
                    <a:pt x="2162" y="4099"/>
                  </a:lnTo>
                  <a:cubicBezTo>
                    <a:pt x="2162" y="4101"/>
                    <a:pt x="2163" y="4104"/>
                    <a:pt x="2163" y="4106"/>
                  </a:cubicBezTo>
                  <a:cubicBezTo>
                    <a:pt x="2173" y="4207"/>
                    <a:pt x="2160" y="4310"/>
                    <a:pt x="2127" y="4406"/>
                  </a:cubicBezTo>
                  <a:cubicBezTo>
                    <a:pt x="2049" y="4620"/>
                    <a:pt x="1874" y="4713"/>
                    <a:pt x="1652" y="4713"/>
                  </a:cubicBezTo>
                  <a:lnTo>
                    <a:pt x="522" y="4713"/>
                  </a:lnTo>
                  <a:cubicBezTo>
                    <a:pt x="299" y="4713"/>
                    <a:pt x="123" y="4620"/>
                    <a:pt x="47" y="4406"/>
                  </a:cubicBezTo>
                  <a:cubicBezTo>
                    <a:pt x="12" y="4310"/>
                    <a:pt x="1" y="4207"/>
                    <a:pt x="10" y="4106"/>
                  </a:cubicBezTo>
                  <a:cubicBezTo>
                    <a:pt x="10" y="4104"/>
                    <a:pt x="10" y="4101"/>
                    <a:pt x="11" y="4099"/>
                  </a:cubicBezTo>
                  <a:lnTo>
                    <a:pt x="1040" y="49"/>
                  </a:lnTo>
                  <a:cubicBezTo>
                    <a:pt x="1052" y="1"/>
                    <a:pt x="1120" y="1"/>
                    <a:pt x="1132" y="49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7107918" y="-700567"/>
              <a:ext cx="290730" cy="1268614"/>
            </a:xfrm>
            <a:custGeom>
              <a:avLst/>
              <a:gdLst/>
              <a:ahLst/>
              <a:cxnLst/>
              <a:rect l="l" t="t" r="r" b="b"/>
              <a:pathLst>
                <a:path w="1081" h="4717" extrusionOk="0">
                  <a:moveTo>
                    <a:pt x="459" y="53"/>
                  </a:moveTo>
                  <a:cubicBezTo>
                    <a:pt x="455" y="1"/>
                    <a:pt x="534" y="1"/>
                    <a:pt x="532" y="53"/>
                  </a:cubicBezTo>
                  <a:lnTo>
                    <a:pt x="532" y="883"/>
                  </a:lnTo>
                  <a:lnTo>
                    <a:pt x="702" y="784"/>
                  </a:lnTo>
                  <a:cubicBezTo>
                    <a:pt x="728" y="766"/>
                    <a:pt x="752" y="808"/>
                    <a:pt x="723" y="822"/>
                  </a:cubicBezTo>
                  <a:lnTo>
                    <a:pt x="532" y="932"/>
                  </a:lnTo>
                  <a:lnTo>
                    <a:pt x="532" y="2119"/>
                  </a:lnTo>
                  <a:lnTo>
                    <a:pt x="1037" y="1827"/>
                  </a:lnTo>
                  <a:cubicBezTo>
                    <a:pt x="1062" y="1815"/>
                    <a:pt x="1081" y="1850"/>
                    <a:pt x="1058" y="1865"/>
                  </a:cubicBezTo>
                  <a:lnTo>
                    <a:pt x="531" y="2169"/>
                  </a:lnTo>
                  <a:lnTo>
                    <a:pt x="531" y="3306"/>
                  </a:lnTo>
                  <a:lnTo>
                    <a:pt x="1036" y="3015"/>
                  </a:lnTo>
                  <a:cubicBezTo>
                    <a:pt x="1047" y="3009"/>
                    <a:pt x="1060" y="3012"/>
                    <a:pt x="1066" y="3022"/>
                  </a:cubicBezTo>
                  <a:cubicBezTo>
                    <a:pt x="1071" y="3032"/>
                    <a:pt x="1068" y="3045"/>
                    <a:pt x="1058" y="3051"/>
                  </a:cubicBezTo>
                  <a:lnTo>
                    <a:pt x="531" y="3357"/>
                  </a:lnTo>
                  <a:lnTo>
                    <a:pt x="531" y="4665"/>
                  </a:lnTo>
                  <a:cubicBezTo>
                    <a:pt x="534" y="4716"/>
                    <a:pt x="455" y="4716"/>
                    <a:pt x="459" y="4665"/>
                  </a:cubicBezTo>
                  <a:lnTo>
                    <a:pt x="459" y="3659"/>
                  </a:lnTo>
                  <a:lnTo>
                    <a:pt x="25" y="3410"/>
                  </a:lnTo>
                  <a:cubicBezTo>
                    <a:pt x="0" y="3395"/>
                    <a:pt x="21" y="3358"/>
                    <a:pt x="47" y="3372"/>
                  </a:cubicBezTo>
                  <a:lnTo>
                    <a:pt x="459" y="3610"/>
                  </a:lnTo>
                  <a:lnTo>
                    <a:pt x="459" y="2659"/>
                  </a:lnTo>
                  <a:lnTo>
                    <a:pt x="25" y="2409"/>
                  </a:lnTo>
                  <a:cubicBezTo>
                    <a:pt x="0" y="2394"/>
                    <a:pt x="21" y="2358"/>
                    <a:pt x="47" y="2372"/>
                  </a:cubicBezTo>
                  <a:lnTo>
                    <a:pt x="459" y="2609"/>
                  </a:lnTo>
                  <a:lnTo>
                    <a:pt x="459" y="1658"/>
                  </a:lnTo>
                  <a:lnTo>
                    <a:pt x="186" y="1500"/>
                  </a:lnTo>
                  <a:cubicBezTo>
                    <a:pt x="159" y="1486"/>
                    <a:pt x="182" y="1447"/>
                    <a:pt x="207" y="1463"/>
                  </a:cubicBezTo>
                  <a:lnTo>
                    <a:pt x="458" y="1607"/>
                  </a:lnTo>
                  <a:lnTo>
                    <a:pt x="458" y="656"/>
                  </a:lnTo>
                  <a:lnTo>
                    <a:pt x="295" y="562"/>
                  </a:lnTo>
                  <a:cubicBezTo>
                    <a:pt x="273" y="547"/>
                    <a:pt x="293" y="512"/>
                    <a:pt x="316" y="524"/>
                  </a:cubicBezTo>
                  <a:lnTo>
                    <a:pt x="458" y="607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5120419" y="-1580822"/>
              <a:ext cx="856052" cy="1856527"/>
            </a:xfrm>
            <a:custGeom>
              <a:avLst/>
              <a:gdLst/>
              <a:ahLst/>
              <a:cxnLst/>
              <a:rect l="l" t="t" r="r" b="b"/>
              <a:pathLst>
                <a:path w="3183" h="6903" extrusionOk="0">
                  <a:moveTo>
                    <a:pt x="1660" y="71"/>
                  </a:moveTo>
                  <a:lnTo>
                    <a:pt x="3167" y="6003"/>
                  </a:lnTo>
                  <a:cubicBezTo>
                    <a:pt x="3169" y="6007"/>
                    <a:pt x="3169" y="6009"/>
                    <a:pt x="3169" y="6013"/>
                  </a:cubicBezTo>
                  <a:cubicBezTo>
                    <a:pt x="3183" y="6161"/>
                    <a:pt x="3164" y="6311"/>
                    <a:pt x="3116" y="6452"/>
                  </a:cubicBezTo>
                  <a:cubicBezTo>
                    <a:pt x="3003" y="6765"/>
                    <a:pt x="2744" y="6903"/>
                    <a:pt x="2420" y="6903"/>
                  </a:cubicBezTo>
                  <a:lnTo>
                    <a:pt x="764" y="6903"/>
                  </a:lnTo>
                  <a:cubicBezTo>
                    <a:pt x="439" y="6903"/>
                    <a:pt x="181" y="6765"/>
                    <a:pt x="68" y="6452"/>
                  </a:cubicBezTo>
                  <a:cubicBezTo>
                    <a:pt x="20" y="6311"/>
                    <a:pt x="1" y="6161"/>
                    <a:pt x="15" y="6013"/>
                  </a:cubicBezTo>
                  <a:cubicBezTo>
                    <a:pt x="15" y="6009"/>
                    <a:pt x="16" y="6007"/>
                    <a:pt x="16" y="6003"/>
                  </a:cubicBezTo>
                  <a:lnTo>
                    <a:pt x="1525" y="71"/>
                  </a:lnTo>
                  <a:cubicBezTo>
                    <a:pt x="1542" y="0"/>
                    <a:pt x="1641" y="0"/>
                    <a:pt x="1660" y="71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2365084" y="-1677104"/>
              <a:ext cx="715932" cy="1552082"/>
            </a:xfrm>
            <a:custGeom>
              <a:avLst/>
              <a:gdLst/>
              <a:ahLst/>
              <a:cxnLst/>
              <a:rect l="l" t="t" r="r" b="b"/>
              <a:pathLst>
                <a:path w="2662" h="5771" extrusionOk="0">
                  <a:moveTo>
                    <a:pt x="1387" y="57"/>
                  </a:moveTo>
                  <a:lnTo>
                    <a:pt x="2648" y="5018"/>
                  </a:lnTo>
                  <a:cubicBezTo>
                    <a:pt x="2648" y="5021"/>
                    <a:pt x="2650" y="5024"/>
                    <a:pt x="2650" y="5027"/>
                  </a:cubicBezTo>
                  <a:cubicBezTo>
                    <a:pt x="2661" y="5150"/>
                    <a:pt x="2646" y="5276"/>
                    <a:pt x="2605" y="5393"/>
                  </a:cubicBezTo>
                  <a:cubicBezTo>
                    <a:pt x="2511" y="5656"/>
                    <a:pt x="2294" y="5771"/>
                    <a:pt x="2023" y="5771"/>
                  </a:cubicBezTo>
                  <a:lnTo>
                    <a:pt x="639" y="5771"/>
                  </a:lnTo>
                  <a:cubicBezTo>
                    <a:pt x="366" y="5771"/>
                    <a:pt x="151" y="5656"/>
                    <a:pt x="56" y="5393"/>
                  </a:cubicBezTo>
                  <a:cubicBezTo>
                    <a:pt x="16" y="5276"/>
                    <a:pt x="0" y="5150"/>
                    <a:pt x="12" y="5027"/>
                  </a:cubicBezTo>
                  <a:cubicBezTo>
                    <a:pt x="12" y="5024"/>
                    <a:pt x="13" y="5021"/>
                    <a:pt x="13" y="5018"/>
                  </a:cubicBezTo>
                  <a:lnTo>
                    <a:pt x="1275" y="57"/>
                  </a:lnTo>
                  <a:cubicBezTo>
                    <a:pt x="1290" y="1"/>
                    <a:pt x="1371" y="1"/>
                    <a:pt x="1388" y="57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2171175" y="-1418917"/>
              <a:ext cx="358235" cy="1551006"/>
            </a:xfrm>
            <a:custGeom>
              <a:avLst/>
              <a:gdLst/>
              <a:ahLst/>
              <a:cxnLst/>
              <a:rect l="l" t="t" r="r" b="b"/>
              <a:pathLst>
                <a:path w="1332" h="5767" extrusionOk="0">
                  <a:moveTo>
                    <a:pt x="566" y="59"/>
                  </a:moveTo>
                  <a:cubicBezTo>
                    <a:pt x="566" y="0"/>
                    <a:pt x="654" y="0"/>
                    <a:pt x="654" y="59"/>
                  </a:cubicBezTo>
                  <a:lnTo>
                    <a:pt x="654" y="1075"/>
                  </a:lnTo>
                  <a:lnTo>
                    <a:pt x="863" y="955"/>
                  </a:lnTo>
                  <a:cubicBezTo>
                    <a:pt x="893" y="939"/>
                    <a:pt x="917" y="982"/>
                    <a:pt x="889" y="1001"/>
                  </a:cubicBezTo>
                  <a:lnTo>
                    <a:pt x="654" y="1136"/>
                  </a:lnTo>
                  <a:lnTo>
                    <a:pt x="654" y="2590"/>
                  </a:lnTo>
                  <a:lnTo>
                    <a:pt x="1274" y="2232"/>
                  </a:lnTo>
                  <a:cubicBezTo>
                    <a:pt x="1304" y="2215"/>
                    <a:pt x="1331" y="2260"/>
                    <a:pt x="1301" y="2278"/>
                  </a:cubicBezTo>
                  <a:lnTo>
                    <a:pt x="654" y="2651"/>
                  </a:lnTo>
                  <a:lnTo>
                    <a:pt x="654" y="4045"/>
                  </a:lnTo>
                  <a:lnTo>
                    <a:pt x="1272" y="3687"/>
                  </a:lnTo>
                  <a:cubicBezTo>
                    <a:pt x="1303" y="3672"/>
                    <a:pt x="1328" y="3715"/>
                    <a:pt x="1299" y="3733"/>
                  </a:cubicBezTo>
                  <a:lnTo>
                    <a:pt x="653" y="4107"/>
                  </a:lnTo>
                  <a:lnTo>
                    <a:pt x="653" y="5708"/>
                  </a:lnTo>
                  <a:cubicBezTo>
                    <a:pt x="653" y="5767"/>
                    <a:pt x="565" y="5767"/>
                    <a:pt x="565" y="5708"/>
                  </a:cubicBezTo>
                  <a:lnTo>
                    <a:pt x="565" y="4477"/>
                  </a:lnTo>
                  <a:lnTo>
                    <a:pt x="34" y="4171"/>
                  </a:lnTo>
                  <a:cubicBezTo>
                    <a:pt x="0" y="4155"/>
                    <a:pt x="29" y="4103"/>
                    <a:pt x="60" y="4125"/>
                  </a:cubicBezTo>
                  <a:lnTo>
                    <a:pt x="565" y="4416"/>
                  </a:lnTo>
                  <a:lnTo>
                    <a:pt x="565" y="3251"/>
                  </a:lnTo>
                  <a:lnTo>
                    <a:pt x="34" y="2945"/>
                  </a:lnTo>
                  <a:cubicBezTo>
                    <a:pt x="0" y="2928"/>
                    <a:pt x="29" y="2878"/>
                    <a:pt x="60" y="2899"/>
                  </a:cubicBezTo>
                  <a:lnTo>
                    <a:pt x="565" y="3189"/>
                  </a:lnTo>
                  <a:lnTo>
                    <a:pt x="565" y="2025"/>
                  </a:lnTo>
                  <a:lnTo>
                    <a:pt x="231" y="1832"/>
                  </a:lnTo>
                  <a:cubicBezTo>
                    <a:pt x="199" y="1815"/>
                    <a:pt x="226" y="1768"/>
                    <a:pt x="258" y="1787"/>
                  </a:cubicBezTo>
                  <a:lnTo>
                    <a:pt x="565" y="1963"/>
                  </a:lnTo>
                  <a:lnTo>
                    <a:pt x="565" y="799"/>
                  </a:lnTo>
                  <a:lnTo>
                    <a:pt x="365" y="684"/>
                  </a:lnTo>
                  <a:cubicBezTo>
                    <a:pt x="331" y="667"/>
                    <a:pt x="360" y="615"/>
                    <a:pt x="392" y="636"/>
                  </a:cubicBezTo>
                  <a:lnTo>
                    <a:pt x="565" y="73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4887513" y="-1272611"/>
              <a:ext cx="427085" cy="1857334"/>
            </a:xfrm>
            <a:custGeom>
              <a:avLst/>
              <a:gdLst/>
              <a:ahLst/>
              <a:cxnLst/>
              <a:rect l="l" t="t" r="r" b="b"/>
              <a:pathLst>
                <a:path w="1588" h="6906" extrusionOk="0">
                  <a:moveTo>
                    <a:pt x="673" y="76"/>
                  </a:moveTo>
                  <a:cubicBezTo>
                    <a:pt x="669" y="1"/>
                    <a:pt x="783" y="1"/>
                    <a:pt x="779" y="76"/>
                  </a:cubicBezTo>
                  <a:lnTo>
                    <a:pt x="779" y="1292"/>
                  </a:lnTo>
                  <a:lnTo>
                    <a:pt x="1029" y="1147"/>
                  </a:lnTo>
                  <a:cubicBezTo>
                    <a:pt x="1066" y="1127"/>
                    <a:pt x="1096" y="1180"/>
                    <a:pt x="1061" y="1201"/>
                  </a:cubicBezTo>
                  <a:lnTo>
                    <a:pt x="779" y="1365"/>
                  </a:lnTo>
                  <a:lnTo>
                    <a:pt x="779" y="3102"/>
                  </a:lnTo>
                  <a:lnTo>
                    <a:pt x="1519" y="2674"/>
                  </a:lnTo>
                  <a:cubicBezTo>
                    <a:pt x="1556" y="2652"/>
                    <a:pt x="1588" y="2708"/>
                    <a:pt x="1551" y="2729"/>
                  </a:cubicBezTo>
                  <a:lnTo>
                    <a:pt x="779" y="3175"/>
                  </a:lnTo>
                  <a:lnTo>
                    <a:pt x="779" y="4842"/>
                  </a:lnTo>
                  <a:lnTo>
                    <a:pt x="1519" y="4414"/>
                  </a:lnTo>
                  <a:cubicBezTo>
                    <a:pt x="1556" y="4394"/>
                    <a:pt x="1587" y="4447"/>
                    <a:pt x="1551" y="4469"/>
                  </a:cubicBezTo>
                  <a:lnTo>
                    <a:pt x="779" y="4915"/>
                  </a:lnTo>
                  <a:lnTo>
                    <a:pt x="779" y="6830"/>
                  </a:lnTo>
                  <a:cubicBezTo>
                    <a:pt x="782" y="6906"/>
                    <a:pt x="668" y="6906"/>
                    <a:pt x="673" y="6830"/>
                  </a:cubicBezTo>
                  <a:lnTo>
                    <a:pt x="673" y="5358"/>
                  </a:lnTo>
                  <a:lnTo>
                    <a:pt x="38" y="4993"/>
                  </a:lnTo>
                  <a:cubicBezTo>
                    <a:pt x="0" y="4971"/>
                    <a:pt x="33" y="4915"/>
                    <a:pt x="70" y="4937"/>
                  </a:cubicBezTo>
                  <a:lnTo>
                    <a:pt x="673" y="5285"/>
                  </a:lnTo>
                  <a:lnTo>
                    <a:pt x="673" y="3892"/>
                  </a:lnTo>
                  <a:lnTo>
                    <a:pt x="38" y="3526"/>
                  </a:lnTo>
                  <a:cubicBezTo>
                    <a:pt x="0" y="3505"/>
                    <a:pt x="33" y="3449"/>
                    <a:pt x="70" y="3471"/>
                  </a:cubicBezTo>
                  <a:lnTo>
                    <a:pt x="673" y="3819"/>
                  </a:lnTo>
                  <a:lnTo>
                    <a:pt x="673" y="2425"/>
                  </a:lnTo>
                  <a:lnTo>
                    <a:pt x="273" y="2195"/>
                  </a:lnTo>
                  <a:cubicBezTo>
                    <a:pt x="237" y="2174"/>
                    <a:pt x="268" y="2120"/>
                    <a:pt x="305" y="2141"/>
                  </a:cubicBezTo>
                  <a:lnTo>
                    <a:pt x="673" y="2353"/>
                  </a:lnTo>
                  <a:lnTo>
                    <a:pt x="673" y="959"/>
                  </a:lnTo>
                  <a:lnTo>
                    <a:pt x="434" y="822"/>
                  </a:lnTo>
                  <a:cubicBezTo>
                    <a:pt x="394" y="800"/>
                    <a:pt x="428" y="742"/>
                    <a:pt x="466" y="766"/>
                  </a:cubicBezTo>
                  <a:lnTo>
                    <a:pt x="673" y="88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3767091" y="-1359212"/>
              <a:ext cx="778327" cy="1688168"/>
            </a:xfrm>
            <a:custGeom>
              <a:avLst/>
              <a:gdLst/>
              <a:ahLst/>
              <a:cxnLst/>
              <a:rect l="l" t="t" r="r" b="b"/>
              <a:pathLst>
                <a:path w="2894" h="6277" extrusionOk="0">
                  <a:moveTo>
                    <a:pt x="1509" y="64"/>
                  </a:moveTo>
                  <a:lnTo>
                    <a:pt x="2880" y="5459"/>
                  </a:lnTo>
                  <a:cubicBezTo>
                    <a:pt x="2880" y="5461"/>
                    <a:pt x="2881" y="5464"/>
                    <a:pt x="2881" y="5467"/>
                  </a:cubicBezTo>
                  <a:cubicBezTo>
                    <a:pt x="2893" y="5603"/>
                    <a:pt x="2877" y="5739"/>
                    <a:pt x="2833" y="5867"/>
                  </a:cubicBezTo>
                  <a:cubicBezTo>
                    <a:pt x="2730" y="6152"/>
                    <a:pt x="2495" y="6276"/>
                    <a:pt x="2199" y="6276"/>
                  </a:cubicBezTo>
                  <a:lnTo>
                    <a:pt x="694" y="6276"/>
                  </a:lnTo>
                  <a:cubicBezTo>
                    <a:pt x="399" y="6276"/>
                    <a:pt x="165" y="6152"/>
                    <a:pt x="62" y="5867"/>
                  </a:cubicBezTo>
                  <a:cubicBezTo>
                    <a:pt x="17" y="5739"/>
                    <a:pt x="0" y="5603"/>
                    <a:pt x="13" y="5467"/>
                  </a:cubicBezTo>
                  <a:cubicBezTo>
                    <a:pt x="13" y="5464"/>
                    <a:pt x="15" y="5461"/>
                    <a:pt x="15" y="5459"/>
                  </a:cubicBezTo>
                  <a:lnTo>
                    <a:pt x="1386" y="64"/>
                  </a:lnTo>
                  <a:cubicBezTo>
                    <a:pt x="1402" y="1"/>
                    <a:pt x="1493" y="1"/>
                    <a:pt x="1509" y="64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3554356" y="-1078971"/>
              <a:ext cx="387550" cy="1686554"/>
            </a:xfrm>
            <a:custGeom>
              <a:avLst/>
              <a:gdLst/>
              <a:ahLst/>
              <a:cxnLst/>
              <a:rect l="l" t="t" r="r" b="b"/>
              <a:pathLst>
                <a:path w="1441" h="6271" extrusionOk="0">
                  <a:moveTo>
                    <a:pt x="608" y="69"/>
                  </a:moveTo>
                  <a:cubicBezTo>
                    <a:pt x="604" y="0"/>
                    <a:pt x="709" y="0"/>
                    <a:pt x="705" y="69"/>
                  </a:cubicBezTo>
                  <a:lnTo>
                    <a:pt x="705" y="1173"/>
                  </a:lnTo>
                  <a:lnTo>
                    <a:pt x="932" y="1041"/>
                  </a:lnTo>
                  <a:cubicBezTo>
                    <a:pt x="958" y="1020"/>
                    <a:pt x="993" y="1079"/>
                    <a:pt x="962" y="1092"/>
                  </a:cubicBezTo>
                  <a:lnTo>
                    <a:pt x="705" y="1240"/>
                  </a:lnTo>
                  <a:lnTo>
                    <a:pt x="705" y="2819"/>
                  </a:lnTo>
                  <a:lnTo>
                    <a:pt x="1379" y="2431"/>
                  </a:lnTo>
                  <a:cubicBezTo>
                    <a:pt x="1405" y="2409"/>
                    <a:pt x="1440" y="2469"/>
                    <a:pt x="1408" y="2480"/>
                  </a:cubicBezTo>
                  <a:lnTo>
                    <a:pt x="706" y="2886"/>
                  </a:lnTo>
                  <a:lnTo>
                    <a:pt x="706" y="4401"/>
                  </a:lnTo>
                  <a:lnTo>
                    <a:pt x="1379" y="4013"/>
                  </a:lnTo>
                  <a:cubicBezTo>
                    <a:pt x="1411" y="4001"/>
                    <a:pt x="1434" y="4041"/>
                    <a:pt x="1408" y="4062"/>
                  </a:cubicBezTo>
                  <a:lnTo>
                    <a:pt x="706" y="4468"/>
                  </a:lnTo>
                  <a:lnTo>
                    <a:pt x="706" y="6209"/>
                  </a:lnTo>
                  <a:cubicBezTo>
                    <a:pt x="703" y="6270"/>
                    <a:pt x="613" y="6270"/>
                    <a:pt x="610" y="6209"/>
                  </a:cubicBezTo>
                  <a:lnTo>
                    <a:pt x="610" y="4871"/>
                  </a:lnTo>
                  <a:lnTo>
                    <a:pt x="33" y="4538"/>
                  </a:lnTo>
                  <a:cubicBezTo>
                    <a:pt x="1" y="4525"/>
                    <a:pt x="36" y="4467"/>
                    <a:pt x="62" y="4488"/>
                  </a:cubicBezTo>
                  <a:lnTo>
                    <a:pt x="611" y="4804"/>
                  </a:lnTo>
                  <a:lnTo>
                    <a:pt x="611" y="3538"/>
                  </a:lnTo>
                  <a:lnTo>
                    <a:pt x="34" y="3205"/>
                  </a:lnTo>
                  <a:cubicBezTo>
                    <a:pt x="8" y="3184"/>
                    <a:pt x="33" y="3142"/>
                    <a:pt x="63" y="3155"/>
                  </a:cubicBezTo>
                  <a:lnTo>
                    <a:pt x="611" y="3472"/>
                  </a:lnTo>
                  <a:lnTo>
                    <a:pt x="611" y="2205"/>
                  </a:lnTo>
                  <a:lnTo>
                    <a:pt x="249" y="1996"/>
                  </a:lnTo>
                  <a:cubicBezTo>
                    <a:pt x="217" y="1983"/>
                    <a:pt x="251" y="1924"/>
                    <a:pt x="278" y="1945"/>
                  </a:cubicBezTo>
                  <a:lnTo>
                    <a:pt x="611" y="2138"/>
                  </a:lnTo>
                  <a:lnTo>
                    <a:pt x="611" y="872"/>
                  </a:lnTo>
                  <a:lnTo>
                    <a:pt x="395" y="746"/>
                  </a:lnTo>
                  <a:cubicBezTo>
                    <a:pt x="369" y="725"/>
                    <a:pt x="392" y="684"/>
                    <a:pt x="424" y="697"/>
                  </a:cubicBezTo>
                  <a:lnTo>
                    <a:pt x="612" y="80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4296642" y="-1036209"/>
              <a:ext cx="651654" cy="1413306"/>
            </a:xfrm>
            <a:custGeom>
              <a:avLst/>
              <a:gdLst/>
              <a:ahLst/>
              <a:cxnLst/>
              <a:rect l="l" t="t" r="r" b="b"/>
              <a:pathLst>
                <a:path w="2423" h="5255" extrusionOk="0">
                  <a:moveTo>
                    <a:pt x="1264" y="54"/>
                  </a:moveTo>
                  <a:lnTo>
                    <a:pt x="2412" y="4570"/>
                  </a:lnTo>
                  <a:cubicBezTo>
                    <a:pt x="2412" y="4571"/>
                    <a:pt x="2412" y="4573"/>
                    <a:pt x="2413" y="4576"/>
                  </a:cubicBezTo>
                  <a:cubicBezTo>
                    <a:pt x="2422" y="4689"/>
                    <a:pt x="2409" y="4804"/>
                    <a:pt x="2372" y="4911"/>
                  </a:cubicBezTo>
                  <a:cubicBezTo>
                    <a:pt x="2286" y="5149"/>
                    <a:pt x="2089" y="5254"/>
                    <a:pt x="1842" y="5254"/>
                  </a:cubicBezTo>
                  <a:lnTo>
                    <a:pt x="582" y="5254"/>
                  </a:lnTo>
                  <a:cubicBezTo>
                    <a:pt x="335" y="5254"/>
                    <a:pt x="139" y="5149"/>
                    <a:pt x="53" y="4911"/>
                  </a:cubicBezTo>
                  <a:cubicBezTo>
                    <a:pt x="15" y="4804"/>
                    <a:pt x="1" y="4689"/>
                    <a:pt x="12" y="4576"/>
                  </a:cubicBezTo>
                  <a:cubicBezTo>
                    <a:pt x="12" y="4573"/>
                    <a:pt x="13" y="4571"/>
                    <a:pt x="13" y="4570"/>
                  </a:cubicBezTo>
                  <a:lnTo>
                    <a:pt x="1160" y="54"/>
                  </a:lnTo>
                  <a:cubicBezTo>
                    <a:pt x="1175" y="0"/>
                    <a:pt x="1250" y="0"/>
                    <a:pt x="1264" y="54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4119677" y="-800883"/>
              <a:ext cx="325961" cy="1411961"/>
            </a:xfrm>
            <a:custGeom>
              <a:avLst/>
              <a:gdLst/>
              <a:ahLst/>
              <a:cxnLst/>
              <a:rect l="l" t="t" r="r" b="b"/>
              <a:pathLst>
                <a:path w="1212" h="5250" extrusionOk="0">
                  <a:moveTo>
                    <a:pt x="514" y="54"/>
                  </a:moveTo>
                  <a:cubicBezTo>
                    <a:pt x="514" y="0"/>
                    <a:pt x="595" y="0"/>
                    <a:pt x="595" y="54"/>
                  </a:cubicBezTo>
                  <a:lnTo>
                    <a:pt x="595" y="980"/>
                  </a:lnTo>
                  <a:lnTo>
                    <a:pt x="786" y="869"/>
                  </a:lnTo>
                  <a:cubicBezTo>
                    <a:pt x="813" y="853"/>
                    <a:pt x="838" y="895"/>
                    <a:pt x="809" y="911"/>
                  </a:cubicBezTo>
                  <a:lnTo>
                    <a:pt x="595" y="1035"/>
                  </a:lnTo>
                  <a:lnTo>
                    <a:pt x="595" y="2358"/>
                  </a:lnTo>
                  <a:lnTo>
                    <a:pt x="1159" y="2032"/>
                  </a:lnTo>
                  <a:cubicBezTo>
                    <a:pt x="1187" y="2016"/>
                    <a:pt x="1212" y="2058"/>
                    <a:pt x="1183" y="2074"/>
                  </a:cubicBezTo>
                  <a:lnTo>
                    <a:pt x="595" y="2414"/>
                  </a:lnTo>
                  <a:lnTo>
                    <a:pt x="595" y="3682"/>
                  </a:lnTo>
                  <a:lnTo>
                    <a:pt x="1159" y="3356"/>
                  </a:lnTo>
                  <a:cubicBezTo>
                    <a:pt x="1187" y="3341"/>
                    <a:pt x="1210" y="3382"/>
                    <a:pt x="1183" y="3398"/>
                  </a:cubicBezTo>
                  <a:lnTo>
                    <a:pt x="595" y="3738"/>
                  </a:lnTo>
                  <a:lnTo>
                    <a:pt x="595" y="5196"/>
                  </a:lnTo>
                  <a:cubicBezTo>
                    <a:pt x="595" y="5249"/>
                    <a:pt x="514" y="5249"/>
                    <a:pt x="514" y="5196"/>
                  </a:cubicBezTo>
                  <a:lnTo>
                    <a:pt x="514" y="4075"/>
                  </a:lnTo>
                  <a:lnTo>
                    <a:pt x="31" y="3796"/>
                  </a:lnTo>
                  <a:cubicBezTo>
                    <a:pt x="0" y="3781"/>
                    <a:pt x="27" y="3735"/>
                    <a:pt x="56" y="3754"/>
                  </a:cubicBezTo>
                  <a:lnTo>
                    <a:pt x="514" y="4018"/>
                  </a:lnTo>
                  <a:lnTo>
                    <a:pt x="514" y="2959"/>
                  </a:lnTo>
                  <a:lnTo>
                    <a:pt x="31" y="2680"/>
                  </a:lnTo>
                  <a:cubicBezTo>
                    <a:pt x="19" y="2673"/>
                    <a:pt x="16" y="2659"/>
                    <a:pt x="23" y="2647"/>
                  </a:cubicBezTo>
                  <a:cubicBezTo>
                    <a:pt x="29" y="2635"/>
                    <a:pt x="44" y="2632"/>
                    <a:pt x="56" y="2638"/>
                  </a:cubicBezTo>
                  <a:lnTo>
                    <a:pt x="514" y="2902"/>
                  </a:lnTo>
                  <a:lnTo>
                    <a:pt x="514" y="1843"/>
                  </a:lnTo>
                  <a:lnTo>
                    <a:pt x="211" y="1667"/>
                  </a:lnTo>
                  <a:cubicBezTo>
                    <a:pt x="181" y="1652"/>
                    <a:pt x="206" y="1609"/>
                    <a:pt x="234" y="1626"/>
                  </a:cubicBezTo>
                  <a:lnTo>
                    <a:pt x="514" y="1787"/>
                  </a:lnTo>
                  <a:lnTo>
                    <a:pt x="514" y="727"/>
                  </a:lnTo>
                  <a:lnTo>
                    <a:pt x="332" y="622"/>
                  </a:lnTo>
                  <a:cubicBezTo>
                    <a:pt x="304" y="606"/>
                    <a:pt x="328" y="564"/>
                    <a:pt x="357" y="580"/>
                  </a:cubicBezTo>
                  <a:lnTo>
                    <a:pt x="514" y="671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861620" y="-2159321"/>
              <a:ext cx="916296" cy="1984814"/>
            </a:xfrm>
            <a:custGeom>
              <a:avLst/>
              <a:gdLst/>
              <a:ahLst/>
              <a:cxnLst/>
              <a:rect l="l" t="t" r="r" b="b"/>
              <a:pathLst>
                <a:path w="3407" h="7380" extrusionOk="0">
                  <a:moveTo>
                    <a:pt x="1776" y="76"/>
                  </a:moveTo>
                  <a:lnTo>
                    <a:pt x="3388" y="6419"/>
                  </a:lnTo>
                  <a:cubicBezTo>
                    <a:pt x="3388" y="6422"/>
                    <a:pt x="3389" y="6425"/>
                    <a:pt x="3389" y="6428"/>
                  </a:cubicBezTo>
                  <a:cubicBezTo>
                    <a:pt x="3407" y="6574"/>
                    <a:pt x="3382" y="6762"/>
                    <a:pt x="3333" y="6898"/>
                  </a:cubicBezTo>
                  <a:cubicBezTo>
                    <a:pt x="3212" y="7234"/>
                    <a:pt x="2937" y="7379"/>
                    <a:pt x="2588" y="7379"/>
                  </a:cubicBezTo>
                  <a:lnTo>
                    <a:pt x="819" y="7379"/>
                  </a:lnTo>
                  <a:cubicBezTo>
                    <a:pt x="472" y="7379"/>
                    <a:pt x="195" y="7232"/>
                    <a:pt x="74" y="6898"/>
                  </a:cubicBezTo>
                  <a:cubicBezTo>
                    <a:pt x="25" y="6762"/>
                    <a:pt x="0" y="6574"/>
                    <a:pt x="18" y="6428"/>
                  </a:cubicBezTo>
                  <a:cubicBezTo>
                    <a:pt x="18" y="6425"/>
                    <a:pt x="18" y="6422"/>
                    <a:pt x="19" y="6419"/>
                  </a:cubicBezTo>
                  <a:lnTo>
                    <a:pt x="1631" y="76"/>
                  </a:lnTo>
                  <a:cubicBezTo>
                    <a:pt x="1650" y="0"/>
                    <a:pt x="1757" y="0"/>
                    <a:pt x="1776" y="7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1612846" y="-1829595"/>
              <a:ext cx="458282" cy="1983200"/>
            </a:xfrm>
            <a:custGeom>
              <a:avLst/>
              <a:gdLst/>
              <a:ahLst/>
              <a:cxnLst/>
              <a:rect l="l" t="t" r="r" b="b"/>
              <a:pathLst>
                <a:path w="1704" h="7374" extrusionOk="0">
                  <a:moveTo>
                    <a:pt x="722" y="80"/>
                  </a:moveTo>
                  <a:cubicBezTo>
                    <a:pt x="717" y="1"/>
                    <a:pt x="839" y="1"/>
                    <a:pt x="834" y="80"/>
                  </a:cubicBezTo>
                  <a:lnTo>
                    <a:pt x="834" y="1379"/>
                  </a:lnTo>
                  <a:lnTo>
                    <a:pt x="1103" y="1225"/>
                  </a:lnTo>
                  <a:cubicBezTo>
                    <a:pt x="1141" y="1200"/>
                    <a:pt x="1177" y="1262"/>
                    <a:pt x="1137" y="1284"/>
                  </a:cubicBezTo>
                  <a:lnTo>
                    <a:pt x="834" y="1458"/>
                  </a:lnTo>
                  <a:lnTo>
                    <a:pt x="834" y="3315"/>
                  </a:lnTo>
                  <a:lnTo>
                    <a:pt x="1627" y="2858"/>
                  </a:lnTo>
                  <a:cubicBezTo>
                    <a:pt x="1667" y="2833"/>
                    <a:pt x="1703" y="2895"/>
                    <a:pt x="1661" y="2917"/>
                  </a:cubicBezTo>
                  <a:lnTo>
                    <a:pt x="834" y="3393"/>
                  </a:lnTo>
                  <a:lnTo>
                    <a:pt x="834" y="5175"/>
                  </a:lnTo>
                  <a:lnTo>
                    <a:pt x="1627" y="4718"/>
                  </a:lnTo>
                  <a:cubicBezTo>
                    <a:pt x="1667" y="4692"/>
                    <a:pt x="1703" y="4755"/>
                    <a:pt x="1661" y="4776"/>
                  </a:cubicBezTo>
                  <a:lnTo>
                    <a:pt x="834" y="5254"/>
                  </a:lnTo>
                  <a:lnTo>
                    <a:pt x="834" y="7302"/>
                  </a:lnTo>
                  <a:cubicBezTo>
                    <a:pt x="831" y="7374"/>
                    <a:pt x="725" y="7374"/>
                    <a:pt x="722" y="7302"/>
                  </a:cubicBezTo>
                  <a:lnTo>
                    <a:pt x="722" y="5728"/>
                  </a:lnTo>
                  <a:lnTo>
                    <a:pt x="43" y="5336"/>
                  </a:lnTo>
                  <a:cubicBezTo>
                    <a:pt x="1" y="5315"/>
                    <a:pt x="36" y="5251"/>
                    <a:pt x="76" y="5277"/>
                  </a:cubicBezTo>
                  <a:lnTo>
                    <a:pt x="722" y="5650"/>
                  </a:lnTo>
                  <a:lnTo>
                    <a:pt x="722" y="4160"/>
                  </a:lnTo>
                  <a:lnTo>
                    <a:pt x="43" y="3769"/>
                  </a:lnTo>
                  <a:cubicBezTo>
                    <a:pt x="7" y="3745"/>
                    <a:pt x="38" y="3690"/>
                    <a:pt x="77" y="3710"/>
                  </a:cubicBezTo>
                  <a:lnTo>
                    <a:pt x="722" y="4083"/>
                  </a:lnTo>
                  <a:lnTo>
                    <a:pt x="722" y="2593"/>
                  </a:lnTo>
                  <a:lnTo>
                    <a:pt x="295" y="2347"/>
                  </a:lnTo>
                  <a:cubicBezTo>
                    <a:pt x="258" y="2323"/>
                    <a:pt x="290" y="2268"/>
                    <a:pt x="329" y="2288"/>
                  </a:cubicBezTo>
                  <a:lnTo>
                    <a:pt x="722" y="2515"/>
                  </a:lnTo>
                  <a:lnTo>
                    <a:pt x="722" y="1025"/>
                  </a:lnTo>
                  <a:lnTo>
                    <a:pt x="466" y="878"/>
                  </a:lnTo>
                  <a:cubicBezTo>
                    <a:pt x="428" y="855"/>
                    <a:pt x="462" y="798"/>
                    <a:pt x="500" y="819"/>
                  </a:cubicBezTo>
                  <a:lnTo>
                    <a:pt x="722" y="94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1458203" y="-2929309"/>
              <a:ext cx="893435" cy="2624365"/>
            </a:xfrm>
            <a:custGeom>
              <a:avLst/>
              <a:gdLst/>
              <a:ahLst/>
              <a:cxnLst/>
              <a:rect l="l" t="t" r="r" b="b"/>
              <a:pathLst>
                <a:path w="3322" h="9758" extrusionOk="0">
                  <a:moveTo>
                    <a:pt x="2349" y="100"/>
                  </a:moveTo>
                  <a:lnTo>
                    <a:pt x="3322" y="3928"/>
                  </a:lnTo>
                  <a:lnTo>
                    <a:pt x="3322" y="9758"/>
                  </a:lnTo>
                  <a:lnTo>
                    <a:pt x="1084" y="9758"/>
                  </a:lnTo>
                  <a:cubicBezTo>
                    <a:pt x="624" y="9758"/>
                    <a:pt x="259" y="9564"/>
                    <a:pt x="98" y="9122"/>
                  </a:cubicBezTo>
                  <a:cubicBezTo>
                    <a:pt x="34" y="8942"/>
                    <a:pt x="1" y="8692"/>
                    <a:pt x="24" y="8500"/>
                  </a:cubicBezTo>
                  <a:cubicBezTo>
                    <a:pt x="24" y="8495"/>
                    <a:pt x="25" y="8491"/>
                    <a:pt x="27" y="8487"/>
                  </a:cubicBezTo>
                  <a:lnTo>
                    <a:pt x="2157" y="100"/>
                  </a:lnTo>
                  <a:cubicBezTo>
                    <a:pt x="2182" y="0"/>
                    <a:pt x="2323" y="0"/>
                    <a:pt x="2349" y="100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1126595" y="-2492005"/>
              <a:ext cx="561826" cy="2615490"/>
            </a:xfrm>
            <a:custGeom>
              <a:avLst/>
              <a:gdLst/>
              <a:ahLst/>
              <a:cxnLst/>
              <a:rect l="l" t="t" r="r" b="b"/>
              <a:pathLst>
                <a:path w="2089" h="9725" extrusionOk="0">
                  <a:moveTo>
                    <a:pt x="946" y="100"/>
                  </a:moveTo>
                  <a:cubicBezTo>
                    <a:pt x="946" y="0"/>
                    <a:pt x="1096" y="0"/>
                    <a:pt x="1096" y="100"/>
                  </a:cubicBezTo>
                  <a:lnTo>
                    <a:pt x="1096" y="1817"/>
                  </a:lnTo>
                  <a:lnTo>
                    <a:pt x="1449" y="1614"/>
                  </a:lnTo>
                  <a:cubicBezTo>
                    <a:pt x="1503" y="1575"/>
                    <a:pt x="1553" y="1664"/>
                    <a:pt x="1494" y="1691"/>
                  </a:cubicBezTo>
                  <a:lnTo>
                    <a:pt x="1095" y="1922"/>
                  </a:lnTo>
                  <a:lnTo>
                    <a:pt x="1095" y="4378"/>
                  </a:lnTo>
                  <a:lnTo>
                    <a:pt x="2089" y="3805"/>
                  </a:lnTo>
                  <a:lnTo>
                    <a:pt x="2089" y="3908"/>
                  </a:lnTo>
                  <a:lnTo>
                    <a:pt x="1095" y="4482"/>
                  </a:lnTo>
                  <a:lnTo>
                    <a:pt x="1095" y="6837"/>
                  </a:lnTo>
                  <a:lnTo>
                    <a:pt x="2089" y="6265"/>
                  </a:lnTo>
                  <a:lnTo>
                    <a:pt x="2089" y="6367"/>
                  </a:lnTo>
                  <a:lnTo>
                    <a:pt x="1095" y="6941"/>
                  </a:lnTo>
                  <a:lnTo>
                    <a:pt x="1095" y="9650"/>
                  </a:lnTo>
                  <a:cubicBezTo>
                    <a:pt x="1095" y="9691"/>
                    <a:pt x="1062" y="9724"/>
                    <a:pt x="1020" y="9724"/>
                  </a:cubicBezTo>
                  <a:cubicBezTo>
                    <a:pt x="978" y="9724"/>
                    <a:pt x="944" y="9691"/>
                    <a:pt x="944" y="9650"/>
                  </a:cubicBezTo>
                  <a:lnTo>
                    <a:pt x="944" y="7569"/>
                  </a:lnTo>
                  <a:lnTo>
                    <a:pt x="48" y="7050"/>
                  </a:lnTo>
                  <a:cubicBezTo>
                    <a:pt x="2" y="7019"/>
                    <a:pt x="42" y="6949"/>
                    <a:pt x="92" y="6972"/>
                  </a:cubicBezTo>
                  <a:lnTo>
                    <a:pt x="944" y="7465"/>
                  </a:lnTo>
                  <a:lnTo>
                    <a:pt x="944" y="5495"/>
                  </a:lnTo>
                  <a:lnTo>
                    <a:pt x="48" y="4977"/>
                  </a:lnTo>
                  <a:cubicBezTo>
                    <a:pt x="0" y="4946"/>
                    <a:pt x="41" y="4875"/>
                    <a:pt x="92" y="4899"/>
                  </a:cubicBezTo>
                  <a:lnTo>
                    <a:pt x="944" y="5391"/>
                  </a:lnTo>
                  <a:lnTo>
                    <a:pt x="944" y="3421"/>
                  </a:lnTo>
                  <a:lnTo>
                    <a:pt x="381" y="3095"/>
                  </a:lnTo>
                  <a:cubicBezTo>
                    <a:pt x="322" y="3068"/>
                    <a:pt x="372" y="2981"/>
                    <a:pt x="425" y="3018"/>
                  </a:cubicBezTo>
                  <a:lnTo>
                    <a:pt x="944" y="3318"/>
                  </a:lnTo>
                  <a:lnTo>
                    <a:pt x="944" y="1348"/>
                  </a:lnTo>
                  <a:lnTo>
                    <a:pt x="606" y="1154"/>
                  </a:lnTo>
                  <a:cubicBezTo>
                    <a:pt x="559" y="1123"/>
                    <a:pt x="600" y="1051"/>
                    <a:pt x="650" y="1075"/>
                  </a:cubicBezTo>
                  <a:lnTo>
                    <a:pt x="943" y="124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8147926" y="-94366"/>
              <a:ext cx="7583173" cy="1297122"/>
            </a:xfrm>
            <a:custGeom>
              <a:avLst/>
              <a:gdLst/>
              <a:ahLst/>
              <a:cxnLst/>
              <a:rect l="l" t="t" r="r" b="b"/>
              <a:pathLst>
                <a:path w="28196" h="4823" extrusionOk="0">
                  <a:moveTo>
                    <a:pt x="28196" y="0"/>
                  </a:moveTo>
                  <a:lnTo>
                    <a:pt x="28196" y="3958"/>
                  </a:lnTo>
                  <a:cubicBezTo>
                    <a:pt x="28196" y="4433"/>
                    <a:pt x="27806" y="4822"/>
                    <a:pt x="27030" y="4822"/>
                  </a:cubicBezTo>
                  <a:lnTo>
                    <a:pt x="565" y="4822"/>
                  </a:lnTo>
                  <a:cubicBezTo>
                    <a:pt x="390" y="4822"/>
                    <a:pt x="1" y="4433"/>
                    <a:pt x="1" y="3958"/>
                  </a:cubicBezTo>
                  <a:lnTo>
                    <a:pt x="1" y="1972"/>
                  </a:lnTo>
                  <a:lnTo>
                    <a:pt x="18002" y="1972"/>
                  </a:lnTo>
                  <a:cubicBezTo>
                    <a:pt x="21213" y="1972"/>
                    <a:pt x="21767" y="0"/>
                    <a:pt x="24534" y="0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3556507" y="129127"/>
              <a:ext cx="2991744" cy="1073628"/>
            </a:xfrm>
            <a:custGeom>
              <a:avLst/>
              <a:gdLst/>
              <a:ahLst/>
              <a:cxnLst/>
              <a:rect l="l" t="t" r="r" b="b"/>
              <a:pathLst>
                <a:path w="11124" h="3992" extrusionOk="0">
                  <a:moveTo>
                    <a:pt x="11124" y="0"/>
                  </a:moveTo>
                  <a:lnTo>
                    <a:pt x="11124" y="3991"/>
                  </a:lnTo>
                  <a:lnTo>
                    <a:pt x="2918" y="3991"/>
                  </a:lnTo>
                  <a:cubicBezTo>
                    <a:pt x="2297" y="3550"/>
                    <a:pt x="1991" y="3086"/>
                    <a:pt x="1991" y="3086"/>
                  </a:cubicBezTo>
                  <a:lnTo>
                    <a:pt x="1" y="1671"/>
                  </a:lnTo>
                  <a:lnTo>
                    <a:pt x="6627" y="1671"/>
                  </a:lnTo>
                  <a:cubicBezTo>
                    <a:pt x="8338" y="1671"/>
                    <a:pt x="10240" y="578"/>
                    <a:pt x="11124" y="0"/>
                  </a:cubicBezTo>
                  <a:close/>
                </a:path>
              </a:pathLst>
            </a:custGeom>
            <a:solidFill>
              <a:srgbClr val="5F3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4178038" y="26928"/>
              <a:ext cx="389701" cy="427891"/>
            </a:xfrm>
            <a:custGeom>
              <a:avLst/>
              <a:gdLst/>
              <a:ahLst/>
              <a:cxnLst/>
              <a:rect l="l" t="t" r="r" b="b"/>
              <a:pathLst>
                <a:path w="1449" h="1591" extrusionOk="0">
                  <a:moveTo>
                    <a:pt x="26" y="111"/>
                  </a:moveTo>
                  <a:cubicBezTo>
                    <a:pt x="1" y="85"/>
                    <a:pt x="4" y="45"/>
                    <a:pt x="32" y="23"/>
                  </a:cubicBezTo>
                  <a:cubicBezTo>
                    <a:pt x="60" y="1"/>
                    <a:pt x="100" y="3"/>
                    <a:pt x="123" y="30"/>
                  </a:cubicBezTo>
                  <a:lnTo>
                    <a:pt x="1425" y="1480"/>
                  </a:lnTo>
                  <a:cubicBezTo>
                    <a:pt x="1448" y="1506"/>
                    <a:pt x="1446" y="1547"/>
                    <a:pt x="1418" y="1568"/>
                  </a:cubicBezTo>
                  <a:cubicBezTo>
                    <a:pt x="1391" y="1590"/>
                    <a:pt x="1351" y="1588"/>
                    <a:pt x="1327" y="1562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8147926" y="578533"/>
              <a:ext cx="7590435" cy="724269"/>
            </a:xfrm>
            <a:custGeom>
              <a:avLst/>
              <a:gdLst/>
              <a:ahLst/>
              <a:cxnLst/>
              <a:rect l="l" t="t" r="r" b="b"/>
              <a:pathLst>
                <a:path w="28223" h="2693" extrusionOk="0">
                  <a:moveTo>
                    <a:pt x="28223" y="1678"/>
                  </a:moveTo>
                  <a:lnTo>
                    <a:pt x="28196" y="1433"/>
                  </a:lnTo>
                  <a:lnTo>
                    <a:pt x="22588" y="1433"/>
                  </a:lnTo>
                  <a:cubicBezTo>
                    <a:pt x="21426" y="1433"/>
                    <a:pt x="21222" y="1230"/>
                    <a:pt x="20291" y="731"/>
                  </a:cubicBezTo>
                  <a:cubicBezTo>
                    <a:pt x="19359" y="230"/>
                    <a:pt x="18534" y="0"/>
                    <a:pt x="17871" y="0"/>
                  </a:cubicBezTo>
                  <a:lnTo>
                    <a:pt x="1" y="0"/>
                  </a:lnTo>
                  <a:lnTo>
                    <a:pt x="1" y="2320"/>
                  </a:lnTo>
                  <a:lnTo>
                    <a:pt x="138" y="2692"/>
                  </a:lnTo>
                  <a:lnTo>
                    <a:pt x="28223" y="2692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7619450" y="17246"/>
              <a:ext cx="445104" cy="462585"/>
            </a:xfrm>
            <a:custGeom>
              <a:avLst/>
              <a:gdLst/>
              <a:ahLst/>
              <a:cxnLst/>
              <a:rect l="l" t="t" r="r" b="b"/>
              <a:pathLst>
                <a:path w="1655" h="1720" extrusionOk="0">
                  <a:moveTo>
                    <a:pt x="1538" y="24"/>
                  </a:moveTo>
                  <a:cubicBezTo>
                    <a:pt x="1565" y="0"/>
                    <a:pt x="1605" y="1"/>
                    <a:pt x="1629" y="26"/>
                  </a:cubicBezTo>
                  <a:cubicBezTo>
                    <a:pt x="1654" y="51"/>
                    <a:pt x="1653" y="92"/>
                    <a:pt x="1626" y="114"/>
                  </a:cubicBezTo>
                  <a:lnTo>
                    <a:pt x="117" y="1696"/>
                  </a:lnTo>
                  <a:cubicBezTo>
                    <a:pt x="91" y="1719"/>
                    <a:pt x="51" y="1718"/>
                    <a:pt x="25" y="1693"/>
                  </a:cubicBezTo>
                  <a:cubicBezTo>
                    <a:pt x="1" y="1669"/>
                    <a:pt x="3" y="1628"/>
                    <a:pt x="29" y="1605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7233246" y="30155"/>
              <a:ext cx="1433208" cy="552682"/>
            </a:xfrm>
            <a:custGeom>
              <a:avLst/>
              <a:gdLst/>
              <a:ahLst/>
              <a:cxnLst/>
              <a:rect l="l" t="t" r="r" b="b"/>
              <a:pathLst>
                <a:path w="5329" h="2055" extrusionOk="0">
                  <a:moveTo>
                    <a:pt x="5084" y="2055"/>
                  </a:moveTo>
                  <a:lnTo>
                    <a:pt x="244" y="2055"/>
                  </a:lnTo>
                  <a:cubicBezTo>
                    <a:pt x="110" y="2055"/>
                    <a:pt x="1" y="1950"/>
                    <a:pt x="1" y="1821"/>
                  </a:cubicBezTo>
                  <a:lnTo>
                    <a:pt x="1" y="233"/>
                  </a:lnTo>
                  <a:cubicBezTo>
                    <a:pt x="1" y="105"/>
                    <a:pt x="110" y="0"/>
                    <a:pt x="244" y="0"/>
                  </a:cubicBezTo>
                  <a:lnTo>
                    <a:pt x="5084" y="0"/>
                  </a:lnTo>
                  <a:cubicBezTo>
                    <a:pt x="5218" y="0"/>
                    <a:pt x="5329" y="105"/>
                    <a:pt x="5329" y="233"/>
                  </a:cubicBezTo>
                  <a:lnTo>
                    <a:pt x="5329" y="1821"/>
                  </a:lnTo>
                  <a:cubicBezTo>
                    <a:pt x="5329" y="1950"/>
                    <a:pt x="5218" y="2055"/>
                    <a:pt x="5084" y="2055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5920260" y="-1029755"/>
              <a:ext cx="1764548" cy="1612594"/>
            </a:xfrm>
            <a:custGeom>
              <a:avLst/>
              <a:gdLst/>
              <a:ahLst/>
              <a:cxnLst/>
              <a:rect l="l" t="t" r="r" b="b"/>
              <a:pathLst>
                <a:path w="6561" h="5996" extrusionOk="0">
                  <a:moveTo>
                    <a:pt x="6560" y="4070"/>
                  </a:moveTo>
                  <a:lnTo>
                    <a:pt x="6560" y="5762"/>
                  </a:lnTo>
                  <a:cubicBezTo>
                    <a:pt x="6560" y="5891"/>
                    <a:pt x="6451" y="5996"/>
                    <a:pt x="6317" y="5996"/>
                  </a:cubicBezTo>
                  <a:lnTo>
                    <a:pt x="245" y="5996"/>
                  </a:lnTo>
                  <a:cubicBezTo>
                    <a:pt x="111" y="5996"/>
                    <a:pt x="1" y="5891"/>
                    <a:pt x="1" y="5762"/>
                  </a:cubicBezTo>
                  <a:lnTo>
                    <a:pt x="1" y="3569"/>
                  </a:lnTo>
                  <a:lnTo>
                    <a:pt x="2977" y="127"/>
                  </a:lnTo>
                  <a:lnTo>
                    <a:pt x="3109" y="1"/>
                  </a:lnTo>
                  <a:lnTo>
                    <a:pt x="3502" y="9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5050493" y="-1013887"/>
              <a:ext cx="894780" cy="1596726"/>
            </a:xfrm>
            <a:custGeom>
              <a:avLst/>
              <a:gdLst/>
              <a:ahLst/>
              <a:cxnLst/>
              <a:rect l="l" t="t" r="r" b="b"/>
              <a:pathLst>
                <a:path w="3327" h="5937" extrusionOk="0">
                  <a:moveTo>
                    <a:pt x="3326" y="4011"/>
                  </a:moveTo>
                  <a:lnTo>
                    <a:pt x="3326" y="5703"/>
                  </a:lnTo>
                  <a:cubicBezTo>
                    <a:pt x="3326" y="5832"/>
                    <a:pt x="3217" y="5937"/>
                    <a:pt x="3083" y="5937"/>
                  </a:cubicBezTo>
                  <a:lnTo>
                    <a:pt x="2017" y="5937"/>
                  </a:lnTo>
                  <a:cubicBezTo>
                    <a:pt x="1819" y="5937"/>
                    <a:pt x="1650" y="5780"/>
                    <a:pt x="1602" y="5612"/>
                  </a:cubicBezTo>
                  <a:lnTo>
                    <a:pt x="1" y="48"/>
                  </a:lnTo>
                  <a:lnTo>
                    <a:pt x="132" y="1"/>
                  </a:lnTo>
                  <a:lnTo>
                    <a:pt x="266" y="32"/>
                  </a:ln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4927048" y="-573087"/>
              <a:ext cx="630407" cy="1155926"/>
            </a:xfrm>
            <a:custGeom>
              <a:avLst/>
              <a:gdLst/>
              <a:ahLst/>
              <a:cxnLst/>
              <a:rect l="l" t="t" r="r" b="b"/>
              <a:pathLst>
                <a:path w="2344" h="4298" extrusionOk="0">
                  <a:moveTo>
                    <a:pt x="1670" y="4298"/>
                  </a:moveTo>
                  <a:lnTo>
                    <a:pt x="1558" y="4298"/>
                  </a:lnTo>
                  <a:cubicBezTo>
                    <a:pt x="1360" y="4298"/>
                    <a:pt x="1191" y="4141"/>
                    <a:pt x="1143" y="3973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1730" y="3219"/>
                    <a:pt x="1905" y="3518"/>
                  </a:cubicBezTo>
                  <a:cubicBezTo>
                    <a:pt x="2080" y="3817"/>
                    <a:pt x="2285" y="3726"/>
                    <a:pt x="2314" y="3718"/>
                  </a:cubicBezTo>
                  <a:cubicBezTo>
                    <a:pt x="2344" y="3709"/>
                    <a:pt x="2266" y="4296"/>
                    <a:pt x="1670" y="4298"/>
                  </a:cubicBezTo>
                  <a:close/>
                </a:path>
              </a:pathLst>
            </a:custGeom>
            <a:solidFill>
              <a:srgbClr val="FCE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5920260" y="-1029755"/>
              <a:ext cx="870306" cy="1612594"/>
            </a:xfrm>
            <a:custGeom>
              <a:avLst/>
              <a:gdLst/>
              <a:ahLst/>
              <a:cxnLst/>
              <a:rect l="l" t="t" r="r" b="b"/>
              <a:pathLst>
                <a:path w="3236" h="5996" extrusionOk="0">
                  <a:moveTo>
                    <a:pt x="813" y="5996"/>
                  </a:moveTo>
                  <a:lnTo>
                    <a:pt x="245" y="5996"/>
                  </a:lnTo>
                  <a:cubicBezTo>
                    <a:pt x="111" y="5996"/>
                    <a:pt x="1" y="5891"/>
                    <a:pt x="1" y="5762"/>
                  </a:cubicBezTo>
                  <a:lnTo>
                    <a:pt x="1" y="3569"/>
                  </a:lnTo>
                  <a:lnTo>
                    <a:pt x="2977" y="127"/>
                  </a:lnTo>
                  <a:lnTo>
                    <a:pt x="3109" y="1"/>
                  </a:lnTo>
                  <a:lnTo>
                    <a:pt x="3208" y="23"/>
                  </a:lnTo>
                  <a:lnTo>
                    <a:pt x="3236" y="107"/>
                  </a:lnTo>
                  <a:cubicBezTo>
                    <a:pt x="3236" y="107"/>
                    <a:pt x="1421" y="5516"/>
                    <a:pt x="1318" y="5751"/>
                  </a:cubicBezTo>
                  <a:cubicBezTo>
                    <a:pt x="1214" y="5986"/>
                    <a:pt x="927" y="5996"/>
                    <a:pt x="813" y="5996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6338199" y="-1051808"/>
              <a:ext cx="2268820" cy="1144899"/>
            </a:xfrm>
            <a:custGeom>
              <a:avLst/>
              <a:gdLst/>
              <a:ahLst/>
              <a:cxnLst/>
              <a:rect l="l" t="t" r="r" b="b"/>
              <a:pathLst>
                <a:path w="8436" h="4257" extrusionOk="0">
                  <a:moveTo>
                    <a:pt x="8347" y="4256"/>
                  </a:moveTo>
                  <a:lnTo>
                    <a:pt x="8120" y="4256"/>
                  </a:lnTo>
                  <a:cubicBezTo>
                    <a:pt x="7062" y="2934"/>
                    <a:pt x="6001" y="1614"/>
                    <a:pt x="4940" y="296"/>
                  </a:cubicBezTo>
                  <a:cubicBezTo>
                    <a:pt x="4886" y="227"/>
                    <a:pt x="4784" y="172"/>
                    <a:pt x="4713" y="172"/>
                  </a:cubicBezTo>
                  <a:lnTo>
                    <a:pt x="92" y="172"/>
                  </a:lnTo>
                  <a:lnTo>
                    <a:pt x="57" y="129"/>
                  </a:lnTo>
                  <a:cubicBezTo>
                    <a:pt x="0" y="58"/>
                    <a:pt x="13" y="1"/>
                    <a:pt x="87" y="1"/>
                  </a:cubicBezTo>
                  <a:lnTo>
                    <a:pt x="4930" y="1"/>
                  </a:lnTo>
                  <a:cubicBezTo>
                    <a:pt x="5004" y="1"/>
                    <a:pt x="5110" y="58"/>
                    <a:pt x="5166" y="129"/>
                  </a:cubicBezTo>
                  <a:lnTo>
                    <a:pt x="8379" y="4129"/>
                  </a:lnTo>
                  <a:cubicBezTo>
                    <a:pt x="8435" y="4200"/>
                    <a:pt x="8421" y="4256"/>
                    <a:pt x="8347" y="4256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6650444" y="202549"/>
              <a:ext cx="112688" cy="107309"/>
            </a:xfrm>
            <a:custGeom>
              <a:avLst/>
              <a:gdLst/>
              <a:ahLst/>
              <a:cxnLst/>
              <a:rect l="l" t="t" r="r" b="b"/>
              <a:pathLst>
                <a:path w="419" h="399" extrusionOk="0">
                  <a:moveTo>
                    <a:pt x="67" y="0"/>
                  </a:moveTo>
                  <a:lnTo>
                    <a:pt x="352" y="0"/>
                  </a:lnTo>
                  <a:cubicBezTo>
                    <a:pt x="389" y="0"/>
                    <a:pt x="418" y="30"/>
                    <a:pt x="418" y="65"/>
                  </a:cubicBezTo>
                  <a:lnTo>
                    <a:pt x="418" y="334"/>
                  </a:lnTo>
                  <a:cubicBezTo>
                    <a:pt x="417" y="369"/>
                    <a:pt x="389" y="399"/>
                    <a:pt x="352" y="399"/>
                  </a:cubicBezTo>
                  <a:lnTo>
                    <a:pt x="67" y="399"/>
                  </a:lnTo>
                  <a:cubicBezTo>
                    <a:pt x="30" y="399"/>
                    <a:pt x="1" y="369"/>
                    <a:pt x="1" y="334"/>
                  </a:cubicBezTo>
                  <a:lnTo>
                    <a:pt x="1" y="65"/>
                  </a:lnTo>
                  <a:cubicBezTo>
                    <a:pt x="1" y="30"/>
                    <a:pt x="30" y="0"/>
                    <a:pt x="67" y="0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-6484774" y="202549"/>
              <a:ext cx="112419" cy="107309"/>
            </a:xfrm>
            <a:custGeom>
              <a:avLst/>
              <a:gdLst/>
              <a:ahLst/>
              <a:cxnLst/>
              <a:rect l="l" t="t" r="r" b="b"/>
              <a:pathLst>
                <a:path w="418" h="399" extrusionOk="0">
                  <a:moveTo>
                    <a:pt x="66" y="0"/>
                  </a:moveTo>
                  <a:lnTo>
                    <a:pt x="351" y="0"/>
                  </a:lnTo>
                  <a:cubicBezTo>
                    <a:pt x="388" y="0"/>
                    <a:pt x="417" y="30"/>
                    <a:pt x="417" y="65"/>
                  </a:cubicBezTo>
                  <a:lnTo>
                    <a:pt x="417" y="334"/>
                  </a:lnTo>
                  <a:cubicBezTo>
                    <a:pt x="417" y="369"/>
                    <a:pt x="388" y="399"/>
                    <a:pt x="351" y="399"/>
                  </a:cubicBezTo>
                  <a:lnTo>
                    <a:pt x="66" y="399"/>
                  </a:lnTo>
                  <a:cubicBezTo>
                    <a:pt x="29" y="399"/>
                    <a:pt x="1" y="369"/>
                    <a:pt x="1" y="334"/>
                  </a:cubicBezTo>
                  <a:lnTo>
                    <a:pt x="1" y="65"/>
                  </a:lnTo>
                  <a:cubicBezTo>
                    <a:pt x="1" y="30"/>
                    <a:pt x="29" y="0"/>
                    <a:pt x="66" y="0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6650444" y="355847"/>
              <a:ext cx="112688" cy="107578"/>
            </a:xfrm>
            <a:custGeom>
              <a:avLst/>
              <a:gdLst/>
              <a:ahLst/>
              <a:cxnLst/>
              <a:rect l="l" t="t" r="r" b="b"/>
              <a:pathLst>
                <a:path w="419" h="400" extrusionOk="0">
                  <a:moveTo>
                    <a:pt x="67" y="1"/>
                  </a:moveTo>
                  <a:lnTo>
                    <a:pt x="352" y="1"/>
                  </a:lnTo>
                  <a:cubicBezTo>
                    <a:pt x="389" y="1"/>
                    <a:pt x="417" y="30"/>
                    <a:pt x="418" y="65"/>
                  </a:cubicBezTo>
                  <a:lnTo>
                    <a:pt x="418" y="333"/>
                  </a:lnTo>
                  <a:cubicBezTo>
                    <a:pt x="417" y="370"/>
                    <a:pt x="389" y="399"/>
                    <a:pt x="352" y="399"/>
                  </a:cubicBezTo>
                  <a:lnTo>
                    <a:pt x="67" y="399"/>
                  </a:lnTo>
                  <a:cubicBezTo>
                    <a:pt x="30" y="399"/>
                    <a:pt x="1" y="370"/>
                    <a:pt x="1" y="333"/>
                  </a:cubicBezTo>
                  <a:lnTo>
                    <a:pt x="1" y="65"/>
                  </a:lnTo>
                  <a:cubicBezTo>
                    <a:pt x="1" y="30"/>
                    <a:pt x="30" y="1"/>
                    <a:pt x="67" y="1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6485043" y="355847"/>
              <a:ext cx="112150" cy="107578"/>
            </a:xfrm>
            <a:custGeom>
              <a:avLst/>
              <a:gdLst/>
              <a:ahLst/>
              <a:cxnLst/>
              <a:rect l="l" t="t" r="r" b="b"/>
              <a:pathLst>
                <a:path w="417" h="400" extrusionOk="0">
                  <a:moveTo>
                    <a:pt x="67" y="1"/>
                  </a:moveTo>
                  <a:cubicBezTo>
                    <a:pt x="30" y="1"/>
                    <a:pt x="1" y="29"/>
                    <a:pt x="1" y="65"/>
                  </a:cubicBezTo>
                  <a:lnTo>
                    <a:pt x="1" y="333"/>
                  </a:lnTo>
                  <a:cubicBezTo>
                    <a:pt x="1" y="370"/>
                    <a:pt x="30" y="399"/>
                    <a:pt x="67" y="399"/>
                  </a:cubicBezTo>
                  <a:lnTo>
                    <a:pt x="352" y="399"/>
                  </a:lnTo>
                  <a:cubicBezTo>
                    <a:pt x="389" y="399"/>
                    <a:pt x="417" y="370"/>
                    <a:pt x="417" y="333"/>
                  </a:cubicBezTo>
                  <a:lnTo>
                    <a:pt x="417" y="65"/>
                  </a:lnTo>
                  <a:cubicBezTo>
                    <a:pt x="417" y="29"/>
                    <a:pt x="389" y="1"/>
                    <a:pt x="352" y="1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7233246" y="66732"/>
              <a:ext cx="1373233" cy="516105"/>
            </a:xfrm>
            <a:custGeom>
              <a:avLst/>
              <a:gdLst/>
              <a:ahLst/>
              <a:cxnLst/>
              <a:rect l="l" t="t" r="r" b="b"/>
              <a:pathLst>
                <a:path w="5106" h="1919" extrusionOk="0">
                  <a:moveTo>
                    <a:pt x="4414" y="265"/>
                  </a:moveTo>
                  <a:cubicBezTo>
                    <a:pt x="4548" y="265"/>
                    <a:pt x="4658" y="370"/>
                    <a:pt x="4658" y="499"/>
                  </a:cubicBezTo>
                  <a:lnTo>
                    <a:pt x="4658" y="1919"/>
                  </a:lnTo>
                  <a:lnTo>
                    <a:pt x="5084" y="1919"/>
                  </a:lnTo>
                  <a:cubicBezTo>
                    <a:pt x="5091" y="1919"/>
                    <a:pt x="5099" y="1919"/>
                    <a:pt x="5105" y="1919"/>
                  </a:cubicBezTo>
                  <a:cubicBezTo>
                    <a:pt x="4982" y="1908"/>
                    <a:pt x="4883" y="1807"/>
                    <a:pt x="4883" y="1686"/>
                  </a:cubicBezTo>
                  <a:lnTo>
                    <a:pt x="4883" y="1"/>
                  </a:lnTo>
                  <a:cubicBezTo>
                    <a:pt x="4789" y="60"/>
                    <a:pt x="4685" y="97"/>
                    <a:pt x="4603" y="97"/>
                  </a:cubicBezTo>
                  <a:lnTo>
                    <a:pt x="1" y="97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6335510" y="-25785"/>
              <a:ext cx="480336" cy="522291"/>
            </a:xfrm>
            <a:custGeom>
              <a:avLst/>
              <a:gdLst/>
              <a:ahLst/>
              <a:cxnLst/>
              <a:rect l="l" t="t" r="r" b="b"/>
              <a:pathLst>
                <a:path w="1786" h="1942" extrusionOk="0">
                  <a:moveTo>
                    <a:pt x="1670" y="24"/>
                  </a:moveTo>
                  <a:cubicBezTo>
                    <a:pt x="1695" y="0"/>
                    <a:pt x="1735" y="0"/>
                    <a:pt x="1761" y="24"/>
                  </a:cubicBezTo>
                  <a:cubicBezTo>
                    <a:pt x="1786" y="48"/>
                    <a:pt x="1786" y="88"/>
                    <a:pt x="1761" y="112"/>
                  </a:cubicBezTo>
                  <a:lnTo>
                    <a:pt x="119" y="1917"/>
                  </a:lnTo>
                  <a:cubicBezTo>
                    <a:pt x="93" y="1942"/>
                    <a:pt x="53" y="1942"/>
                    <a:pt x="27" y="1917"/>
                  </a:cubicBezTo>
                  <a:cubicBezTo>
                    <a:pt x="1" y="1893"/>
                    <a:pt x="1" y="1852"/>
                    <a:pt x="27" y="1829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7277891" y="-1051808"/>
              <a:ext cx="2246767" cy="1144899"/>
            </a:xfrm>
            <a:custGeom>
              <a:avLst/>
              <a:gdLst/>
              <a:ahLst/>
              <a:cxnLst/>
              <a:rect l="l" t="t" r="r" b="b"/>
              <a:pathLst>
                <a:path w="8354" h="4257" extrusionOk="0">
                  <a:moveTo>
                    <a:pt x="156" y="4256"/>
                  </a:moveTo>
                  <a:lnTo>
                    <a:pt x="4780" y="4256"/>
                  </a:lnTo>
                  <a:cubicBezTo>
                    <a:pt x="4914" y="4256"/>
                    <a:pt x="5110" y="4148"/>
                    <a:pt x="5218" y="4014"/>
                  </a:cubicBezTo>
                  <a:lnTo>
                    <a:pt x="8246" y="244"/>
                  </a:lnTo>
                  <a:cubicBezTo>
                    <a:pt x="8353" y="110"/>
                    <a:pt x="8332" y="1"/>
                    <a:pt x="8198" y="1"/>
                  </a:cubicBezTo>
                  <a:lnTo>
                    <a:pt x="3573" y="1"/>
                  </a:lnTo>
                  <a:cubicBezTo>
                    <a:pt x="3440" y="1"/>
                    <a:pt x="3243" y="110"/>
                    <a:pt x="3136" y="244"/>
                  </a:cubicBezTo>
                  <a:lnTo>
                    <a:pt x="108" y="4014"/>
                  </a:lnTo>
                  <a:cubicBezTo>
                    <a:pt x="1" y="4148"/>
                    <a:pt x="22" y="4256"/>
                    <a:pt x="156" y="4256"/>
                  </a:cubicBezTo>
                  <a:close/>
                </a:path>
              </a:pathLst>
            </a:custGeom>
            <a:solidFill>
              <a:srgbClr val="F9C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7178113" y="-1051808"/>
              <a:ext cx="1936404" cy="991331"/>
            </a:xfrm>
            <a:custGeom>
              <a:avLst/>
              <a:gdLst/>
              <a:ahLst/>
              <a:cxnLst/>
              <a:rect l="l" t="t" r="r" b="b"/>
              <a:pathLst>
                <a:path w="7200" h="3686" extrusionOk="0">
                  <a:moveTo>
                    <a:pt x="7199" y="1"/>
                  </a:moveTo>
                  <a:lnTo>
                    <a:pt x="3214" y="1"/>
                  </a:lnTo>
                  <a:cubicBezTo>
                    <a:pt x="3074" y="1"/>
                    <a:pt x="2872" y="110"/>
                    <a:pt x="2765" y="243"/>
                  </a:cubicBezTo>
                  <a:lnTo>
                    <a:pt x="0" y="3686"/>
                  </a:lnTo>
                  <a:lnTo>
                    <a:pt x="3985" y="3686"/>
                  </a:lnTo>
                  <a:cubicBezTo>
                    <a:pt x="4125" y="3686"/>
                    <a:pt x="4326" y="3576"/>
                    <a:pt x="4434" y="3442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7615954" y="403719"/>
              <a:ext cx="64816" cy="179117"/>
            </a:xfrm>
            <a:custGeom>
              <a:avLst/>
              <a:gdLst/>
              <a:ahLst/>
              <a:cxnLst/>
              <a:rect l="l" t="t" r="r" b="b"/>
              <a:pathLst>
                <a:path w="241" h="666" extrusionOk="0">
                  <a:moveTo>
                    <a:pt x="121" y="666"/>
                  </a:moveTo>
                  <a:lnTo>
                    <a:pt x="121" y="666"/>
                  </a:lnTo>
                  <a:cubicBezTo>
                    <a:pt x="186" y="666"/>
                    <a:pt x="241" y="612"/>
                    <a:pt x="241" y="546"/>
                  </a:cubicBezTo>
                  <a:lnTo>
                    <a:pt x="241" y="121"/>
                  </a:lnTo>
                  <a:cubicBezTo>
                    <a:pt x="241" y="54"/>
                    <a:pt x="186" y="1"/>
                    <a:pt x="121" y="0"/>
                  </a:cubicBezTo>
                  <a:lnTo>
                    <a:pt x="121" y="0"/>
                  </a:lnTo>
                  <a:cubicBezTo>
                    <a:pt x="54" y="1"/>
                    <a:pt x="1" y="54"/>
                    <a:pt x="1" y="121"/>
                  </a:cubicBezTo>
                  <a:lnTo>
                    <a:pt x="1" y="546"/>
                  </a:lnTo>
                  <a:cubicBezTo>
                    <a:pt x="1" y="612"/>
                    <a:pt x="54" y="666"/>
                    <a:pt x="121" y="66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7615954" y="418511"/>
              <a:ext cx="54327" cy="165132"/>
            </a:xfrm>
            <a:custGeom>
              <a:avLst/>
              <a:gdLst/>
              <a:ahLst/>
              <a:cxnLst/>
              <a:rect l="l" t="t" r="r" b="b"/>
              <a:pathLst>
                <a:path w="202" h="614" extrusionOk="0">
                  <a:moveTo>
                    <a:pt x="1" y="98"/>
                  </a:moveTo>
                  <a:lnTo>
                    <a:pt x="1" y="515"/>
                  </a:lnTo>
                  <a:cubicBezTo>
                    <a:pt x="2" y="569"/>
                    <a:pt x="47" y="613"/>
                    <a:pt x="101" y="612"/>
                  </a:cubicBezTo>
                  <a:lnTo>
                    <a:pt x="101" y="612"/>
                  </a:lnTo>
                  <a:cubicBezTo>
                    <a:pt x="156" y="613"/>
                    <a:pt x="201" y="569"/>
                    <a:pt x="202" y="515"/>
                  </a:cubicBezTo>
                  <a:lnTo>
                    <a:pt x="202" y="98"/>
                  </a:lnTo>
                  <a:cubicBezTo>
                    <a:pt x="201" y="44"/>
                    <a:pt x="156" y="0"/>
                    <a:pt x="101" y="2"/>
                  </a:cubicBezTo>
                  <a:lnTo>
                    <a:pt x="101" y="2"/>
                  </a:lnTo>
                  <a:cubicBezTo>
                    <a:pt x="47" y="0"/>
                    <a:pt x="2" y="44"/>
                    <a:pt x="1" y="98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7641235" y="442716"/>
              <a:ext cx="115646" cy="46796"/>
            </a:xfrm>
            <a:custGeom>
              <a:avLst/>
              <a:gdLst/>
              <a:ahLst/>
              <a:cxnLst/>
              <a:rect l="l" t="t" r="r" b="b"/>
              <a:pathLst>
                <a:path w="430" h="174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135"/>
                    <a:pt x="39" y="174"/>
                    <a:pt x="86" y="174"/>
                  </a:cubicBezTo>
                  <a:lnTo>
                    <a:pt x="343" y="174"/>
                  </a:lnTo>
                  <a:cubicBezTo>
                    <a:pt x="391" y="174"/>
                    <a:pt x="430" y="135"/>
                    <a:pt x="430" y="88"/>
                  </a:cubicBezTo>
                  <a:lnTo>
                    <a:pt x="430" y="88"/>
                  </a:lnTo>
                  <a:cubicBezTo>
                    <a:pt x="430" y="40"/>
                    <a:pt x="391" y="1"/>
                    <a:pt x="343" y="1"/>
                  </a:cubicBezTo>
                  <a:lnTo>
                    <a:pt x="86" y="1"/>
                  </a:lnTo>
                  <a:cubicBezTo>
                    <a:pt x="39" y="1"/>
                    <a:pt x="1" y="40"/>
                    <a:pt x="1" y="8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7646883" y="557017"/>
              <a:ext cx="126673" cy="51100"/>
            </a:xfrm>
            <a:custGeom>
              <a:avLst/>
              <a:gdLst/>
              <a:ahLst/>
              <a:cxnLst/>
              <a:rect l="l" t="t" r="r" b="b"/>
              <a:pathLst>
                <a:path w="471" h="190" extrusionOk="0">
                  <a:moveTo>
                    <a:pt x="0" y="96"/>
                  </a:moveTo>
                  <a:lnTo>
                    <a:pt x="0" y="96"/>
                  </a:lnTo>
                  <a:cubicBezTo>
                    <a:pt x="0" y="147"/>
                    <a:pt x="43" y="190"/>
                    <a:pt x="96" y="190"/>
                  </a:cubicBezTo>
                  <a:lnTo>
                    <a:pt x="376" y="190"/>
                  </a:lnTo>
                  <a:cubicBezTo>
                    <a:pt x="427" y="190"/>
                    <a:pt x="470" y="147"/>
                    <a:pt x="471" y="96"/>
                  </a:cubicBezTo>
                  <a:lnTo>
                    <a:pt x="471" y="96"/>
                  </a:lnTo>
                  <a:cubicBezTo>
                    <a:pt x="470" y="43"/>
                    <a:pt x="427" y="2"/>
                    <a:pt x="376" y="0"/>
                  </a:cubicBezTo>
                  <a:lnTo>
                    <a:pt x="96" y="0"/>
                  </a:lnTo>
                  <a:cubicBezTo>
                    <a:pt x="43" y="2"/>
                    <a:pt x="0" y="43"/>
                    <a:pt x="0" y="9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7635856" y="442716"/>
              <a:ext cx="99779" cy="40611"/>
            </a:xfrm>
            <a:custGeom>
              <a:avLst/>
              <a:gdLst/>
              <a:ahLst/>
              <a:cxnLst/>
              <a:rect l="l" t="t" r="r" b="b"/>
              <a:pathLst>
                <a:path w="371" h="151" extrusionOk="0">
                  <a:moveTo>
                    <a:pt x="1" y="75"/>
                  </a:moveTo>
                  <a:lnTo>
                    <a:pt x="1" y="75"/>
                  </a:lnTo>
                  <a:cubicBezTo>
                    <a:pt x="1" y="116"/>
                    <a:pt x="35" y="150"/>
                    <a:pt x="76" y="150"/>
                  </a:cubicBezTo>
                  <a:lnTo>
                    <a:pt x="296" y="150"/>
                  </a:lnTo>
                  <a:cubicBezTo>
                    <a:pt x="337" y="150"/>
                    <a:pt x="371" y="116"/>
                    <a:pt x="371" y="75"/>
                  </a:cubicBezTo>
                  <a:lnTo>
                    <a:pt x="371" y="75"/>
                  </a:lnTo>
                  <a:cubicBezTo>
                    <a:pt x="371" y="34"/>
                    <a:pt x="337" y="1"/>
                    <a:pt x="296" y="1"/>
                  </a:cubicBezTo>
                  <a:lnTo>
                    <a:pt x="76" y="1"/>
                  </a:lnTo>
                  <a:cubicBezTo>
                    <a:pt x="35" y="1"/>
                    <a:pt x="1" y="34"/>
                    <a:pt x="1" y="75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7622678" y="446212"/>
              <a:ext cx="60244" cy="24743"/>
            </a:xfrm>
            <a:custGeom>
              <a:avLst/>
              <a:gdLst/>
              <a:ahLst/>
              <a:cxnLst/>
              <a:rect l="l" t="t" r="r" b="b"/>
              <a:pathLst>
                <a:path w="224" h="92" extrusionOk="0">
                  <a:moveTo>
                    <a:pt x="1" y="47"/>
                  </a:moveTo>
                  <a:lnTo>
                    <a:pt x="1" y="47"/>
                  </a:lnTo>
                  <a:cubicBezTo>
                    <a:pt x="1" y="71"/>
                    <a:pt x="22" y="91"/>
                    <a:pt x="47" y="91"/>
                  </a:cubicBezTo>
                  <a:lnTo>
                    <a:pt x="179" y="91"/>
                  </a:lnTo>
                  <a:cubicBezTo>
                    <a:pt x="203" y="90"/>
                    <a:pt x="223" y="70"/>
                    <a:pt x="223" y="47"/>
                  </a:cubicBezTo>
                  <a:lnTo>
                    <a:pt x="223" y="47"/>
                  </a:lnTo>
                  <a:cubicBezTo>
                    <a:pt x="223" y="22"/>
                    <a:pt x="203" y="2"/>
                    <a:pt x="179" y="2"/>
                  </a:cubicBezTo>
                  <a:lnTo>
                    <a:pt x="47" y="2"/>
                  </a:lnTo>
                  <a:cubicBezTo>
                    <a:pt x="22" y="1"/>
                    <a:pt x="1" y="22"/>
                    <a:pt x="1" y="47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6325021" y="403719"/>
              <a:ext cx="65085" cy="179117"/>
            </a:xfrm>
            <a:custGeom>
              <a:avLst/>
              <a:gdLst/>
              <a:ahLst/>
              <a:cxnLst/>
              <a:rect l="l" t="t" r="r" b="b"/>
              <a:pathLst>
                <a:path w="242" h="666" extrusionOk="0">
                  <a:moveTo>
                    <a:pt x="122" y="666"/>
                  </a:moveTo>
                  <a:lnTo>
                    <a:pt x="122" y="666"/>
                  </a:lnTo>
                  <a:cubicBezTo>
                    <a:pt x="188" y="666"/>
                    <a:pt x="242" y="612"/>
                    <a:pt x="242" y="546"/>
                  </a:cubicBezTo>
                  <a:lnTo>
                    <a:pt x="242" y="121"/>
                  </a:lnTo>
                  <a:cubicBezTo>
                    <a:pt x="242" y="54"/>
                    <a:pt x="188" y="1"/>
                    <a:pt x="122" y="0"/>
                  </a:cubicBezTo>
                  <a:lnTo>
                    <a:pt x="122" y="0"/>
                  </a:lnTo>
                  <a:cubicBezTo>
                    <a:pt x="55" y="1"/>
                    <a:pt x="1" y="54"/>
                    <a:pt x="1" y="121"/>
                  </a:cubicBezTo>
                  <a:lnTo>
                    <a:pt x="1" y="546"/>
                  </a:lnTo>
                  <a:cubicBezTo>
                    <a:pt x="1" y="612"/>
                    <a:pt x="55" y="666"/>
                    <a:pt x="122" y="66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6325021" y="418511"/>
              <a:ext cx="54596" cy="165132"/>
            </a:xfrm>
            <a:custGeom>
              <a:avLst/>
              <a:gdLst/>
              <a:ahLst/>
              <a:cxnLst/>
              <a:rect l="l" t="t" r="r" b="b"/>
              <a:pathLst>
                <a:path w="203" h="614" extrusionOk="0">
                  <a:moveTo>
                    <a:pt x="1" y="98"/>
                  </a:moveTo>
                  <a:lnTo>
                    <a:pt x="1" y="515"/>
                  </a:lnTo>
                  <a:cubicBezTo>
                    <a:pt x="2" y="569"/>
                    <a:pt x="48" y="613"/>
                    <a:pt x="102" y="612"/>
                  </a:cubicBezTo>
                  <a:lnTo>
                    <a:pt x="102" y="612"/>
                  </a:lnTo>
                  <a:cubicBezTo>
                    <a:pt x="156" y="613"/>
                    <a:pt x="202" y="569"/>
                    <a:pt x="203" y="515"/>
                  </a:cubicBezTo>
                  <a:lnTo>
                    <a:pt x="203" y="98"/>
                  </a:lnTo>
                  <a:cubicBezTo>
                    <a:pt x="202" y="44"/>
                    <a:pt x="156" y="0"/>
                    <a:pt x="102" y="2"/>
                  </a:cubicBezTo>
                  <a:lnTo>
                    <a:pt x="102" y="2"/>
                  </a:lnTo>
                  <a:cubicBezTo>
                    <a:pt x="48" y="0"/>
                    <a:pt x="2" y="44"/>
                    <a:pt x="1" y="98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6350302" y="442716"/>
              <a:ext cx="115646" cy="46796"/>
            </a:xfrm>
            <a:custGeom>
              <a:avLst/>
              <a:gdLst/>
              <a:ahLst/>
              <a:cxnLst/>
              <a:rect l="l" t="t" r="r" b="b"/>
              <a:pathLst>
                <a:path w="430" h="174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135"/>
                    <a:pt x="39" y="174"/>
                    <a:pt x="88" y="174"/>
                  </a:cubicBezTo>
                  <a:lnTo>
                    <a:pt x="343" y="174"/>
                  </a:lnTo>
                  <a:cubicBezTo>
                    <a:pt x="391" y="174"/>
                    <a:pt x="430" y="135"/>
                    <a:pt x="430" y="88"/>
                  </a:cubicBezTo>
                  <a:lnTo>
                    <a:pt x="430" y="88"/>
                  </a:lnTo>
                  <a:cubicBezTo>
                    <a:pt x="430" y="40"/>
                    <a:pt x="391" y="1"/>
                    <a:pt x="343" y="1"/>
                  </a:cubicBezTo>
                  <a:lnTo>
                    <a:pt x="88" y="1"/>
                  </a:lnTo>
                  <a:cubicBezTo>
                    <a:pt x="39" y="1"/>
                    <a:pt x="1" y="40"/>
                    <a:pt x="1" y="8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6355681" y="557017"/>
              <a:ext cx="126404" cy="51100"/>
            </a:xfrm>
            <a:custGeom>
              <a:avLst/>
              <a:gdLst/>
              <a:ahLst/>
              <a:cxnLst/>
              <a:rect l="l" t="t" r="r" b="b"/>
              <a:pathLst>
                <a:path w="470" h="190" extrusionOk="0">
                  <a:moveTo>
                    <a:pt x="1" y="96"/>
                  </a:moveTo>
                  <a:lnTo>
                    <a:pt x="1" y="96"/>
                  </a:lnTo>
                  <a:cubicBezTo>
                    <a:pt x="1" y="147"/>
                    <a:pt x="43" y="190"/>
                    <a:pt x="95" y="190"/>
                  </a:cubicBezTo>
                  <a:lnTo>
                    <a:pt x="376" y="190"/>
                  </a:lnTo>
                  <a:cubicBezTo>
                    <a:pt x="428" y="190"/>
                    <a:pt x="470" y="147"/>
                    <a:pt x="470" y="96"/>
                  </a:cubicBezTo>
                  <a:lnTo>
                    <a:pt x="470" y="96"/>
                  </a:lnTo>
                  <a:cubicBezTo>
                    <a:pt x="470" y="43"/>
                    <a:pt x="428" y="2"/>
                    <a:pt x="376" y="0"/>
                  </a:cubicBezTo>
                  <a:lnTo>
                    <a:pt x="95" y="0"/>
                  </a:lnTo>
                  <a:cubicBezTo>
                    <a:pt x="43" y="2"/>
                    <a:pt x="1" y="43"/>
                    <a:pt x="1" y="9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6344654" y="442716"/>
              <a:ext cx="99779" cy="40611"/>
            </a:xfrm>
            <a:custGeom>
              <a:avLst/>
              <a:gdLst/>
              <a:ahLst/>
              <a:cxnLst/>
              <a:rect l="l" t="t" r="r" b="b"/>
              <a:pathLst>
                <a:path w="371" h="151" extrusionOk="0">
                  <a:moveTo>
                    <a:pt x="1" y="75"/>
                  </a:moveTo>
                  <a:lnTo>
                    <a:pt x="1" y="75"/>
                  </a:lnTo>
                  <a:cubicBezTo>
                    <a:pt x="1" y="116"/>
                    <a:pt x="34" y="150"/>
                    <a:pt x="75" y="150"/>
                  </a:cubicBezTo>
                  <a:lnTo>
                    <a:pt x="296" y="150"/>
                  </a:lnTo>
                  <a:cubicBezTo>
                    <a:pt x="336" y="150"/>
                    <a:pt x="370" y="116"/>
                    <a:pt x="370" y="75"/>
                  </a:cubicBezTo>
                  <a:lnTo>
                    <a:pt x="370" y="75"/>
                  </a:lnTo>
                  <a:cubicBezTo>
                    <a:pt x="370" y="34"/>
                    <a:pt x="336" y="1"/>
                    <a:pt x="296" y="1"/>
                  </a:cubicBezTo>
                  <a:lnTo>
                    <a:pt x="75" y="1"/>
                  </a:lnTo>
                  <a:cubicBezTo>
                    <a:pt x="34" y="1"/>
                    <a:pt x="1" y="34"/>
                    <a:pt x="1" y="75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6331207" y="446212"/>
              <a:ext cx="59975" cy="24743"/>
            </a:xfrm>
            <a:custGeom>
              <a:avLst/>
              <a:gdLst/>
              <a:ahLst/>
              <a:cxnLst/>
              <a:rect l="l" t="t" r="r" b="b"/>
              <a:pathLst>
                <a:path w="223" h="92" extrusionOk="0">
                  <a:moveTo>
                    <a:pt x="0" y="47"/>
                  </a:moveTo>
                  <a:lnTo>
                    <a:pt x="0" y="47"/>
                  </a:lnTo>
                  <a:cubicBezTo>
                    <a:pt x="0" y="71"/>
                    <a:pt x="20" y="91"/>
                    <a:pt x="45" y="91"/>
                  </a:cubicBezTo>
                  <a:lnTo>
                    <a:pt x="178" y="91"/>
                  </a:lnTo>
                  <a:cubicBezTo>
                    <a:pt x="202" y="91"/>
                    <a:pt x="222" y="71"/>
                    <a:pt x="222" y="47"/>
                  </a:cubicBezTo>
                  <a:lnTo>
                    <a:pt x="222" y="47"/>
                  </a:lnTo>
                  <a:cubicBezTo>
                    <a:pt x="222" y="22"/>
                    <a:pt x="202" y="2"/>
                    <a:pt x="178" y="2"/>
                  </a:cubicBezTo>
                  <a:lnTo>
                    <a:pt x="45" y="2"/>
                  </a:lnTo>
                  <a:cubicBezTo>
                    <a:pt x="20" y="1"/>
                    <a:pt x="0" y="22"/>
                    <a:pt x="0" y="47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3843202" y="403719"/>
              <a:ext cx="65085" cy="179117"/>
            </a:xfrm>
            <a:custGeom>
              <a:avLst/>
              <a:gdLst/>
              <a:ahLst/>
              <a:cxnLst/>
              <a:rect l="l" t="t" r="r" b="b"/>
              <a:pathLst>
                <a:path w="242" h="666" extrusionOk="0">
                  <a:moveTo>
                    <a:pt x="121" y="0"/>
                  </a:moveTo>
                  <a:cubicBezTo>
                    <a:pt x="54" y="0"/>
                    <a:pt x="0" y="54"/>
                    <a:pt x="0" y="121"/>
                  </a:cubicBezTo>
                  <a:lnTo>
                    <a:pt x="0" y="546"/>
                  </a:lnTo>
                  <a:cubicBezTo>
                    <a:pt x="0" y="612"/>
                    <a:pt x="54" y="666"/>
                    <a:pt x="121" y="666"/>
                  </a:cubicBezTo>
                  <a:cubicBezTo>
                    <a:pt x="187" y="666"/>
                    <a:pt x="241" y="612"/>
                    <a:pt x="241" y="546"/>
                  </a:cubicBezTo>
                  <a:lnTo>
                    <a:pt x="241" y="121"/>
                  </a:lnTo>
                  <a:cubicBezTo>
                    <a:pt x="241" y="54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3843202" y="418511"/>
              <a:ext cx="54596" cy="165132"/>
            </a:xfrm>
            <a:custGeom>
              <a:avLst/>
              <a:gdLst/>
              <a:ahLst/>
              <a:cxnLst/>
              <a:rect l="l" t="t" r="r" b="b"/>
              <a:pathLst>
                <a:path w="203" h="614" extrusionOk="0">
                  <a:moveTo>
                    <a:pt x="0" y="98"/>
                  </a:moveTo>
                  <a:lnTo>
                    <a:pt x="0" y="515"/>
                  </a:lnTo>
                  <a:cubicBezTo>
                    <a:pt x="2" y="569"/>
                    <a:pt x="47" y="613"/>
                    <a:pt x="101" y="612"/>
                  </a:cubicBezTo>
                  <a:lnTo>
                    <a:pt x="101" y="612"/>
                  </a:lnTo>
                  <a:cubicBezTo>
                    <a:pt x="156" y="613"/>
                    <a:pt x="201" y="569"/>
                    <a:pt x="202" y="515"/>
                  </a:cubicBezTo>
                  <a:lnTo>
                    <a:pt x="202" y="98"/>
                  </a:lnTo>
                  <a:cubicBezTo>
                    <a:pt x="201" y="44"/>
                    <a:pt x="156" y="0"/>
                    <a:pt x="101" y="2"/>
                  </a:cubicBezTo>
                  <a:lnTo>
                    <a:pt x="101" y="2"/>
                  </a:lnTo>
                  <a:cubicBezTo>
                    <a:pt x="47" y="0"/>
                    <a:pt x="2" y="44"/>
                    <a:pt x="0" y="98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3868752" y="442716"/>
              <a:ext cx="115915" cy="46796"/>
            </a:xfrm>
            <a:custGeom>
              <a:avLst/>
              <a:gdLst/>
              <a:ahLst/>
              <a:cxnLst/>
              <a:rect l="l" t="t" r="r" b="b"/>
              <a:pathLst>
                <a:path w="431" h="174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135"/>
                    <a:pt x="40" y="174"/>
                    <a:pt x="88" y="174"/>
                  </a:cubicBezTo>
                  <a:lnTo>
                    <a:pt x="344" y="174"/>
                  </a:lnTo>
                  <a:cubicBezTo>
                    <a:pt x="391" y="174"/>
                    <a:pt x="430" y="135"/>
                    <a:pt x="430" y="88"/>
                  </a:cubicBezTo>
                  <a:lnTo>
                    <a:pt x="430" y="88"/>
                  </a:lnTo>
                  <a:cubicBezTo>
                    <a:pt x="430" y="40"/>
                    <a:pt x="391" y="1"/>
                    <a:pt x="344" y="1"/>
                  </a:cubicBezTo>
                  <a:lnTo>
                    <a:pt x="88" y="1"/>
                  </a:lnTo>
                  <a:cubicBezTo>
                    <a:pt x="40" y="1"/>
                    <a:pt x="1" y="40"/>
                    <a:pt x="1" y="8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3874131" y="557017"/>
              <a:ext cx="126673" cy="51100"/>
            </a:xfrm>
            <a:custGeom>
              <a:avLst/>
              <a:gdLst/>
              <a:ahLst/>
              <a:cxnLst/>
              <a:rect l="l" t="t" r="r" b="b"/>
              <a:pathLst>
                <a:path w="471" h="190" extrusionOk="0">
                  <a:moveTo>
                    <a:pt x="1" y="96"/>
                  </a:moveTo>
                  <a:lnTo>
                    <a:pt x="1" y="96"/>
                  </a:lnTo>
                  <a:cubicBezTo>
                    <a:pt x="1" y="147"/>
                    <a:pt x="43" y="190"/>
                    <a:pt x="96" y="190"/>
                  </a:cubicBezTo>
                  <a:lnTo>
                    <a:pt x="376" y="190"/>
                  </a:lnTo>
                  <a:cubicBezTo>
                    <a:pt x="428" y="190"/>
                    <a:pt x="470" y="147"/>
                    <a:pt x="470" y="96"/>
                  </a:cubicBezTo>
                  <a:lnTo>
                    <a:pt x="470" y="96"/>
                  </a:lnTo>
                  <a:cubicBezTo>
                    <a:pt x="470" y="43"/>
                    <a:pt x="428" y="2"/>
                    <a:pt x="376" y="0"/>
                  </a:cubicBezTo>
                  <a:lnTo>
                    <a:pt x="96" y="0"/>
                  </a:lnTo>
                  <a:cubicBezTo>
                    <a:pt x="43" y="2"/>
                    <a:pt x="1" y="43"/>
                    <a:pt x="1" y="9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3862835" y="442716"/>
              <a:ext cx="99779" cy="40611"/>
            </a:xfrm>
            <a:custGeom>
              <a:avLst/>
              <a:gdLst/>
              <a:ahLst/>
              <a:cxnLst/>
              <a:rect l="l" t="t" r="r" b="b"/>
              <a:pathLst>
                <a:path w="371" h="151" extrusionOk="0">
                  <a:moveTo>
                    <a:pt x="0" y="75"/>
                  </a:moveTo>
                  <a:lnTo>
                    <a:pt x="0" y="75"/>
                  </a:lnTo>
                  <a:cubicBezTo>
                    <a:pt x="0" y="116"/>
                    <a:pt x="34" y="150"/>
                    <a:pt x="75" y="150"/>
                  </a:cubicBezTo>
                  <a:lnTo>
                    <a:pt x="295" y="150"/>
                  </a:lnTo>
                  <a:cubicBezTo>
                    <a:pt x="336" y="150"/>
                    <a:pt x="369" y="116"/>
                    <a:pt x="371" y="75"/>
                  </a:cubicBezTo>
                  <a:lnTo>
                    <a:pt x="371" y="75"/>
                  </a:lnTo>
                  <a:cubicBezTo>
                    <a:pt x="369" y="34"/>
                    <a:pt x="336" y="1"/>
                    <a:pt x="295" y="1"/>
                  </a:cubicBezTo>
                  <a:lnTo>
                    <a:pt x="75" y="1"/>
                  </a:lnTo>
                  <a:cubicBezTo>
                    <a:pt x="34" y="1"/>
                    <a:pt x="0" y="34"/>
                    <a:pt x="0" y="75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3849657" y="446212"/>
              <a:ext cx="59975" cy="24743"/>
            </a:xfrm>
            <a:custGeom>
              <a:avLst/>
              <a:gdLst/>
              <a:ahLst/>
              <a:cxnLst/>
              <a:rect l="l" t="t" r="r" b="b"/>
              <a:pathLst>
                <a:path w="223" h="92" extrusionOk="0">
                  <a:moveTo>
                    <a:pt x="1" y="47"/>
                  </a:moveTo>
                  <a:lnTo>
                    <a:pt x="1" y="47"/>
                  </a:lnTo>
                  <a:cubicBezTo>
                    <a:pt x="1" y="70"/>
                    <a:pt x="21" y="90"/>
                    <a:pt x="45" y="91"/>
                  </a:cubicBezTo>
                  <a:lnTo>
                    <a:pt x="177" y="91"/>
                  </a:lnTo>
                  <a:cubicBezTo>
                    <a:pt x="202" y="91"/>
                    <a:pt x="222" y="71"/>
                    <a:pt x="223" y="47"/>
                  </a:cubicBezTo>
                  <a:lnTo>
                    <a:pt x="223" y="47"/>
                  </a:lnTo>
                  <a:cubicBezTo>
                    <a:pt x="222" y="22"/>
                    <a:pt x="202" y="1"/>
                    <a:pt x="177" y="2"/>
                  </a:cubicBezTo>
                  <a:lnTo>
                    <a:pt x="45" y="2"/>
                  </a:lnTo>
                  <a:cubicBezTo>
                    <a:pt x="21" y="2"/>
                    <a:pt x="1" y="22"/>
                    <a:pt x="1" y="47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8147926" y="-2437679"/>
              <a:ext cx="697912" cy="2655563"/>
            </a:xfrm>
            <a:custGeom>
              <a:avLst/>
              <a:gdLst/>
              <a:ahLst/>
              <a:cxnLst/>
              <a:rect l="l" t="t" r="r" b="b"/>
              <a:pathLst>
                <a:path w="2595" h="9874" extrusionOk="0">
                  <a:moveTo>
                    <a:pt x="412" y="101"/>
                  </a:moveTo>
                  <a:lnTo>
                    <a:pt x="2570" y="8587"/>
                  </a:lnTo>
                  <a:cubicBezTo>
                    <a:pt x="2571" y="8592"/>
                    <a:pt x="2571" y="8597"/>
                    <a:pt x="2572" y="8600"/>
                  </a:cubicBezTo>
                  <a:cubicBezTo>
                    <a:pt x="2595" y="8795"/>
                    <a:pt x="2562" y="9047"/>
                    <a:pt x="2496" y="9229"/>
                  </a:cubicBezTo>
                  <a:cubicBezTo>
                    <a:pt x="2335" y="9677"/>
                    <a:pt x="1965" y="9874"/>
                    <a:pt x="1500" y="9874"/>
                  </a:cubicBezTo>
                  <a:lnTo>
                    <a:pt x="1" y="9874"/>
                  </a:lnTo>
                  <a:lnTo>
                    <a:pt x="1" y="960"/>
                  </a:lnTo>
                  <a:lnTo>
                    <a:pt x="220" y="101"/>
                  </a:lnTo>
                  <a:cubicBezTo>
                    <a:pt x="245" y="1"/>
                    <a:pt x="386" y="1"/>
                    <a:pt x="412" y="101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3984667" y="-1037016"/>
              <a:ext cx="339946" cy="1414113"/>
            </a:xfrm>
            <a:custGeom>
              <a:avLst/>
              <a:gdLst/>
              <a:ahLst/>
              <a:cxnLst/>
              <a:rect l="l" t="t" r="r" b="b"/>
              <a:pathLst>
                <a:path w="1264" h="5258" extrusionOk="0">
                  <a:moveTo>
                    <a:pt x="3" y="57"/>
                  </a:moveTo>
                  <a:lnTo>
                    <a:pt x="1150" y="4573"/>
                  </a:lnTo>
                  <a:cubicBezTo>
                    <a:pt x="1150" y="4574"/>
                    <a:pt x="1152" y="4576"/>
                    <a:pt x="1152" y="4579"/>
                  </a:cubicBezTo>
                  <a:cubicBezTo>
                    <a:pt x="1162" y="4692"/>
                    <a:pt x="1148" y="4806"/>
                    <a:pt x="1112" y="4914"/>
                  </a:cubicBezTo>
                  <a:cubicBezTo>
                    <a:pt x="1025" y="5152"/>
                    <a:pt x="828" y="5257"/>
                    <a:pt x="581" y="5257"/>
                  </a:cubicBezTo>
                  <a:lnTo>
                    <a:pt x="682" y="5257"/>
                  </a:lnTo>
                  <a:cubicBezTo>
                    <a:pt x="929" y="5257"/>
                    <a:pt x="1126" y="5152"/>
                    <a:pt x="1213" y="4914"/>
                  </a:cubicBezTo>
                  <a:cubicBezTo>
                    <a:pt x="1249" y="4807"/>
                    <a:pt x="1263" y="4692"/>
                    <a:pt x="1253" y="4579"/>
                  </a:cubicBezTo>
                  <a:cubicBezTo>
                    <a:pt x="1253" y="4576"/>
                    <a:pt x="1253" y="4574"/>
                    <a:pt x="1252" y="4573"/>
                  </a:cubicBezTo>
                  <a:lnTo>
                    <a:pt x="104" y="57"/>
                  </a:lnTo>
                  <a:cubicBezTo>
                    <a:pt x="91" y="3"/>
                    <a:pt x="16" y="1"/>
                    <a:pt x="0" y="55"/>
                  </a:cubicBezTo>
                  <a:cubicBezTo>
                    <a:pt x="2" y="55"/>
                    <a:pt x="2" y="56"/>
                    <a:pt x="3" y="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3396217" y="-1359480"/>
              <a:ext cx="407452" cy="1688437"/>
            </a:xfrm>
            <a:custGeom>
              <a:avLst/>
              <a:gdLst/>
              <a:ahLst/>
              <a:cxnLst/>
              <a:rect l="l" t="t" r="r" b="b"/>
              <a:pathLst>
                <a:path w="1515" h="6278" extrusionOk="0">
                  <a:moveTo>
                    <a:pt x="1" y="90"/>
                  </a:moveTo>
                  <a:lnTo>
                    <a:pt x="1366" y="5459"/>
                  </a:lnTo>
                  <a:cubicBezTo>
                    <a:pt x="1366" y="5461"/>
                    <a:pt x="1367" y="5465"/>
                    <a:pt x="1367" y="5467"/>
                  </a:cubicBezTo>
                  <a:cubicBezTo>
                    <a:pt x="1379" y="5602"/>
                    <a:pt x="1362" y="5739"/>
                    <a:pt x="1319" y="5867"/>
                  </a:cubicBezTo>
                  <a:cubicBezTo>
                    <a:pt x="1216" y="6152"/>
                    <a:pt x="980" y="6277"/>
                    <a:pt x="686" y="6277"/>
                  </a:cubicBezTo>
                  <a:lnTo>
                    <a:pt x="820" y="6277"/>
                  </a:lnTo>
                  <a:cubicBezTo>
                    <a:pt x="1117" y="6277"/>
                    <a:pt x="1351" y="6152"/>
                    <a:pt x="1454" y="5867"/>
                  </a:cubicBezTo>
                  <a:cubicBezTo>
                    <a:pt x="1498" y="5739"/>
                    <a:pt x="1514" y="5602"/>
                    <a:pt x="1502" y="5467"/>
                  </a:cubicBezTo>
                  <a:cubicBezTo>
                    <a:pt x="1502" y="5465"/>
                    <a:pt x="1501" y="5461"/>
                    <a:pt x="1501" y="5459"/>
                  </a:cubicBezTo>
                  <a:lnTo>
                    <a:pt x="130" y="65"/>
                  </a:lnTo>
                  <a:cubicBezTo>
                    <a:pt x="114" y="0"/>
                    <a:pt x="23" y="0"/>
                    <a:pt x="7" y="6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8086607" y="-2438216"/>
              <a:ext cx="636593" cy="2656101"/>
            </a:xfrm>
            <a:custGeom>
              <a:avLst/>
              <a:gdLst/>
              <a:ahLst/>
              <a:cxnLst/>
              <a:rect l="l" t="t" r="r" b="b"/>
              <a:pathLst>
                <a:path w="2367" h="9876" extrusionOk="0">
                  <a:moveTo>
                    <a:pt x="10" y="103"/>
                  </a:moveTo>
                  <a:lnTo>
                    <a:pt x="2167" y="8589"/>
                  </a:lnTo>
                  <a:cubicBezTo>
                    <a:pt x="2168" y="8594"/>
                    <a:pt x="2169" y="8599"/>
                    <a:pt x="2169" y="8602"/>
                  </a:cubicBezTo>
                  <a:cubicBezTo>
                    <a:pt x="2193" y="8797"/>
                    <a:pt x="2160" y="9049"/>
                    <a:pt x="2094" y="9231"/>
                  </a:cubicBezTo>
                  <a:cubicBezTo>
                    <a:pt x="1932" y="9679"/>
                    <a:pt x="1563" y="9876"/>
                    <a:pt x="1097" y="9876"/>
                  </a:cubicBezTo>
                  <a:lnTo>
                    <a:pt x="1272" y="9876"/>
                  </a:lnTo>
                  <a:cubicBezTo>
                    <a:pt x="1737" y="9876"/>
                    <a:pt x="2106" y="9679"/>
                    <a:pt x="2268" y="9231"/>
                  </a:cubicBezTo>
                  <a:cubicBezTo>
                    <a:pt x="2334" y="9049"/>
                    <a:pt x="2367" y="8797"/>
                    <a:pt x="2344" y="8602"/>
                  </a:cubicBezTo>
                  <a:cubicBezTo>
                    <a:pt x="2343" y="8599"/>
                    <a:pt x="2342" y="8594"/>
                    <a:pt x="2341" y="8589"/>
                  </a:cubicBezTo>
                  <a:lnTo>
                    <a:pt x="184" y="103"/>
                  </a:lnTo>
                  <a:cubicBezTo>
                    <a:pt x="162" y="16"/>
                    <a:pt x="44" y="0"/>
                    <a:pt x="1" y="79"/>
                  </a:cubicBezTo>
                  <a:cubicBezTo>
                    <a:pt x="4" y="86"/>
                    <a:pt x="8" y="94"/>
                    <a:pt x="10" y="103"/>
                  </a:cubicBezTo>
                  <a:close/>
                </a:path>
              </a:pathLst>
            </a:custGeom>
            <a:solidFill>
              <a:srgbClr val="A9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3415312" y="-2731366"/>
              <a:ext cx="662412" cy="662143"/>
            </a:xfrm>
            <a:custGeom>
              <a:avLst/>
              <a:gdLst/>
              <a:ahLst/>
              <a:cxnLst/>
              <a:rect l="l" t="t" r="r" b="b"/>
              <a:pathLst>
                <a:path w="2463" h="2462" extrusionOk="0">
                  <a:moveTo>
                    <a:pt x="1184" y="2461"/>
                  </a:moveTo>
                  <a:cubicBezTo>
                    <a:pt x="1664" y="2461"/>
                    <a:pt x="2096" y="2173"/>
                    <a:pt x="2279" y="1731"/>
                  </a:cubicBezTo>
                  <a:cubicBezTo>
                    <a:pt x="2462" y="1288"/>
                    <a:pt x="2361" y="779"/>
                    <a:pt x="2023" y="440"/>
                  </a:cubicBezTo>
                  <a:cubicBezTo>
                    <a:pt x="1684" y="101"/>
                    <a:pt x="1174" y="0"/>
                    <a:pt x="731" y="184"/>
                  </a:cubicBezTo>
                  <a:cubicBezTo>
                    <a:pt x="289" y="367"/>
                    <a:pt x="0" y="799"/>
                    <a:pt x="0" y="1277"/>
                  </a:cubicBezTo>
                  <a:cubicBezTo>
                    <a:pt x="1" y="1931"/>
                    <a:pt x="532" y="2460"/>
                    <a:pt x="1184" y="246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998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2582391" y="-2644228"/>
              <a:ext cx="26894" cy="27163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3" y="101"/>
                  </a:moveTo>
                  <a:cubicBezTo>
                    <a:pt x="80" y="100"/>
                    <a:pt x="99" y="55"/>
                    <a:pt x="73" y="28"/>
                  </a:cubicBezTo>
                  <a:cubicBezTo>
                    <a:pt x="46" y="1"/>
                    <a:pt x="0" y="20"/>
                    <a:pt x="0" y="58"/>
                  </a:cubicBezTo>
                  <a:cubicBezTo>
                    <a:pt x="0" y="81"/>
                    <a:pt x="19" y="101"/>
                    <a:pt x="43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2443884" y="-2124896"/>
              <a:ext cx="53251" cy="53789"/>
            </a:xfrm>
            <a:custGeom>
              <a:avLst/>
              <a:gdLst/>
              <a:ahLst/>
              <a:cxnLst/>
              <a:rect l="l" t="t" r="r" b="b"/>
              <a:pathLst>
                <a:path w="198" h="200" extrusionOk="0">
                  <a:moveTo>
                    <a:pt x="85" y="199"/>
                  </a:moveTo>
                  <a:cubicBezTo>
                    <a:pt x="160" y="199"/>
                    <a:pt x="198" y="108"/>
                    <a:pt x="145" y="55"/>
                  </a:cubicBezTo>
                  <a:cubicBezTo>
                    <a:pt x="91" y="1"/>
                    <a:pt x="0" y="38"/>
                    <a:pt x="0" y="115"/>
                  </a:cubicBezTo>
                  <a:cubicBezTo>
                    <a:pt x="0" y="161"/>
                    <a:pt x="38" y="198"/>
                    <a:pt x="85" y="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3448661" y="-1938787"/>
              <a:ext cx="53520" cy="53251"/>
            </a:xfrm>
            <a:custGeom>
              <a:avLst/>
              <a:gdLst/>
              <a:ahLst/>
              <a:cxnLst/>
              <a:rect l="l" t="t" r="r" b="b"/>
              <a:pathLst>
                <a:path w="199" h="198" extrusionOk="0">
                  <a:moveTo>
                    <a:pt x="85" y="198"/>
                  </a:moveTo>
                  <a:cubicBezTo>
                    <a:pt x="161" y="198"/>
                    <a:pt x="198" y="106"/>
                    <a:pt x="145" y="53"/>
                  </a:cubicBezTo>
                  <a:cubicBezTo>
                    <a:pt x="91" y="0"/>
                    <a:pt x="1" y="38"/>
                    <a:pt x="1" y="113"/>
                  </a:cubicBezTo>
                  <a:cubicBezTo>
                    <a:pt x="1" y="160"/>
                    <a:pt x="38" y="198"/>
                    <a:pt x="85" y="1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4457202" y="-1984507"/>
              <a:ext cx="53520" cy="53520"/>
            </a:xfrm>
            <a:custGeom>
              <a:avLst/>
              <a:gdLst/>
              <a:ahLst/>
              <a:cxnLst/>
              <a:rect l="l" t="t" r="r" b="b"/>
              <a:pathLst>
                <a:path w="199" h="199" extrusionOk="0">
                  <a:moveTo>
                    <a:pt x="85" y="198"/>
                  </a:moveTo>
                  <a:cubicBezTo>
                    <a:pt x="161" y="198"/>
                    <a:pt x="198" y="107"/>
                    <a:pt x="144" y="54"/>
                  </a:cubicBezTo>
                  <a:cubicBezTo>
                    <a:pt x="91" y="1"/>
                    <a:pt x="1" y="38"/>
                    <a:pt x="1" y="114"/>
                  </a:cubicBezTo>
                  <a:cubicBezTo>
                    <a:pt x="1" y="161"/>
                    <a:pt x="38" y="198"/>
                    <a:pt x="85" y="1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2098829" y="-2500343"/>
              <a:ext cx="26894" cy="27163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3" y="101"/>
                  </a:moveTo>
                  <a:cubicBezTo>
                    <a:pt x="80" y="101"/>
                    <a:pt x="99" y="55"/>
                    <a:pt x="72" y="28"/>
                  </a:cubicBezTo>
                  <a:cubicBezTo>
                    <a:pt x="45" y="1"/>
                    <a:pt x="0" y="21"/>
                    <a:pt x="0" y="58"/>
                  </a:cubicBezTo>
                  <a:cubicBezTo>
                    <a:pt x="0" y="82"/>
                    <a:pt x="19" y="101"/>
                    <a:pt x="43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2940356" y="-1916195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3" y="100"/>
                  </a:moveTo>
                  <a:cubicBezTo>
                    <a:pt x="80" y="100"/>
                    <a:pt x="99" y="54"/>
                    <a:pt x="72" y="27"/>
                  </a:cubicBezTo>
                  <a:cubicBezTo>
                    <a:pt x="45" y="1"/>
                    <a:pt x="0" y="20"/>
                    <a:pt x="0" y="57"/>
                  </a:cubicBezTo>
                  <a:cubicBezTo>
                    <a:pt x="0" y="81"/>
                    <a:pt x="19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-2144280" y="-2045289"/>
              <a:ext cx="26626" cy="26894"/>
            </a:xfrm>
            <a:custGeom>
              <a:avLst/>
              <a:gdLst/>
              <a:ahLst/>
              <a:cxnLst/>
              <a:rect l="l" t="t" r="r" b="b"/>
              <a:pathLst>
                <a:path w="99" h="100" extrusionOk="0">
                  <a:moveTo>
                    <a:pt x="42" y="100"/>
                  </a:moveTo>
                  <a:cubicBezTo>
                    <a:pt x="80" y="100"/>
                    <a:pt x="99" y="55"/>
                    <a:pt x="72" y="28"/>
                  </a:cubicBezTo>
                  <a:cubicBezTo>
                    <a:pt x="46" y="1"/>
                    <a:pt x="0" y="20"/>
                    <a:pt x="0" y="57"/>
                  </a:cubicBezTo>
                  <a:cubicBezTo>
                    <a:pt x="0" y="81"/>
                    <a:pt x="19" y="100"/>
                    <a:pt x="42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-3668388" y="-2295407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1" y="100"/>
                  </a:moveTo>
                  <a:cubicBezTo>
                    <a:pt x="79" y="100"/>
                    <a:pt x="99" y="54"/>
                    <a:pt x="72" y="28"/>
                  </a:cubicBezTo>
                  <a:cubicBezTo>
                    <a:pt x="45" y="1"/>
                    <a:pt x="0" y="20"/>
                    <a:pt x="0" y="57"/>
                  </a:cubicBezTo>
                  <a:cubicBezTo>
                    <a:pt x="0" y="81"/>
                    <a:pt x="19" y="100"/>
                    <a:pt x="41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-3676457" y="-1635686"/>
              <a:ext cx="27163" cy="26894"/>
            </a:xfrm>
            <a:custGeom>
              <a:avLst/>
              <a:gdLst/>
              <a:ahLst/>
              <a:cxnLst/>
              <a:rect l="l" t="t" r="r" b="b"/>
              <a:pathLst>
                <a:path w="101" h="100" extrusionOk="0">
                  <a:moveTo>
                    <a:pt x="43" y="100"/>
                  </a:moveTo>
                  <a:cubicBezTo>
                    <a:pt x="81" y="100"/>
                    <a:pt x="101" y="54"/>
                    <a:pt x="74" y="28"/>
                  </a:cubicBezTo>
                  <a:cubicBezTo>
                    <a:pt x="47" y="1"/>
                    <a:pt x="1" y="20"/>
                    <a:pt x="1" y="57"/>
                  </a:cubicBezTo>
                  <a:cubicBezTo>
                    <a:pt x="1" y="81"/>
                    <a:pt x="20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-1242241" y="-2712540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3" y="100"/>
                  </a:moveTo>
                  <a:cubicBezTo>
                    <a:pt x="81" y="100"/>
                    <a:pt x="100" y="55"/>
                    <a:pt x="74" y="28"/>
                  </a:cubicBezTo>
                  <a:cubicBezTo>
                    <a:pt x="47" y="1"/>
                    <a:pt x="1" y="20"/>
                    <a:pt x="1" y="57"/>
                  </a:cubicBezTo>
                  <a:cubicBezTo>
                    <a:pt x="1" y="81"/>
                    <a:pt x="20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-3668657" y="-2742930"/>
              <a:ext cx="27163" cy="26894"/>
            </a:xfrm>
            <a:custGeom>
              <a:avLst/>
              <a:gdLst/>
              <a:ahLst/>
              <a:cxnLst/>
              <a:rect l="l" t="t" r="r" b="b"/>
              <a:pathLst>
                <a:path w="101" h="100" extrusionOk="0">
                  <a:moveTo>
                    <a:pt x="42" y="100"/>
                  </a:moveTo>
                  <a:cubicBezTo>
                    <a:pt x="81" y="100"/>
                    <a:pt x="100" y="54"/>
                    <a:pt x="73" y="28"/>
                  </a:cubicBezTo>
                  <a:cubicBezTo>
                    <a:pt x="46" y="1"/>
                    <a:pt x="0" y="20"/>
                    <a:pt x="1" y="57"/>
                  </a:cubicBezTo>
                  <a:cubicBezTo>
                    <a:pt x="1" y="81"/>
                    <a:pt x="20" y="100"/>
                    <a:pt x="42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-4904726" y="-1537253"/>
              <a:ext cx="26894" cy="27163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3" y="100"/>
                  </a:moveTo>
                  <a:cubicBezTo>
                    <a:pt x="81" y="100"/>
                    <a:pt x="99" y="55"/>
                    <a:pt x="74" y="28"/>
                  </a:cubicBezTo>
                  <a:cubicBezTo>
                    <a:pt x="47" y="1"/>
                    <a:pt x="1" y="19"/>
                    <a:pt x="1" y="58"/>
                  </a:cubicBezTo>
                  <a:cubicBezTo>
                    <a:pt x="1" y="80"/>
                    <a:pt x="20" y="99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-6413504" y="-1355177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3" y="100"/>
                  </a:moveTo>
                  <a:cubicBezTo>
                    <a:pt x="80" y="100"/>
                    <a:pt x="99" y="54"/>
                    <a:pt x="72" y="28"/>
                  </a:cubicBezTo>
                  <a:cubicBezTo>
                    <a:pt x="45" y="1"/>
                    <a:pt x="0" y="20"/>
                    <a:pt x="0" y="57"/>
                  </a:cubicBezTo>
                  <a:cubicBezTo>
                    <a:pt x="0" y="81"/>
                    <a:pt x="19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-3765477" y="279198"/>
              <a:ext cx="526863" cy="470923"/>
            </a:xfrm>
            <a:custGeom>
              <a:avLst/>
              <a:gdLst/>
              <a:ahLst/>
              <a:cxnLst/>
              <a:rect l="l" t="t" r="r" b="b"/>
              <a:pathLst>
                <a:path w="1959" h="1751" extrusionOk="0">
                  <a:moveTo>
                    <a:pt x="926" y="1"/>
                  </a:moveTo>
                  <a:cubicBezTo>
                    <a:pt x="0" y="1066"/>
                    <a:pt x="386" y="1626"/>
                    <a:pt x="846" y="1685"/>
                  </a:cubicBezTo>
                  <a:cubicBezTo>
                    <a:pt x="1356" y="1751"/>
                    <a:pt x="1958" y="1189"/>
                    <a:pt x="926" y="1"/>
                  </a:cubicBezTo>
                  <a:close/>
                </a:path>
              </a:pathLst>
            </a:custGeom>
            <a:solidFill>
              <a:srgbClr val="FACA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3698510" y="361226"/>
              <a:ext cx="389701" cy="350973"/>
            </a:xfrm>
            <a:custGeom>
              <a:avLst/>
              <a:gdLst/>
              <a:ahLst/>
              <a:cxnLst/>
              <a:rect l="l" t="t" r="r" b="b"/>
              <a:pathLst>
                <a:path w="1449" h="1305" extrusionOk="0">
                  <a:moveTo>
                    <a:pt x="677" y="1"/>
                  </a:moveTo>
                  <a:cubicBezTo>
                    <a:pt x="1" y="779"/>
                    <a:pt x="272" y="1194"/>
                    <a:pt x="606" y="1246"/>
                  </a:cubicBezTo>
                  <a:cubicBezTo>
                    <a:pt x="986" y="1305"/>
                    <a:pt x="1448" y="890"/>
                    <a:pt x="677" y="1"/>
                  </a:cubicBezTo>
                  <a:close/>
                </a:path>
              </a:pathLst>
            </a:custGeom>
            <a:solidFill>
              <a:srgbClr val="FDE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3588781" y="487361"/>
              <a:ext cx="168897" cy="168897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269" y="627"/>
                  </a:moveTo>
                  <a:cubicBezTo>
                    <a:pt x="507" y="626"/>
                    <a:pt x="627" y="338"/>
                    <a:pt x="458" y="169"/>
                  </a:cubicBezTo>
                  <a:cubicBezTo>
                    <a:pt x="289" y="1"/>
                    <a:pt x="1" y="121"/>
                    <a:pt x="1" y="359"/>
                  </a:cubicBezTo>
                  <a:cubicBezTo>
                    <a:pt x="2" y="506"/>
                    <a:pt x="121" y="626"/>
                    <a:pt x="269" y="62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-3833789" y="694448"/>
              <a:ext cx="499700" cy="124253"/>
            </a:xfrm>
            <a:custGeom>
              <a:avLst/>
              <a:gdLst/>
              <a:ahLst/>
              <a:cxnLst/>
              <a:rect l="l" t="t" r="r" b="b"/>
              <a:pathLst>
                <a:path w="1858" h="462" extrusionOk="0">
                  <a:moveTo>
                    <a:pt x="231" y="1"/>
                  </a:moveTo>
                  <a:cubicBezTo>
                    <a:pt x="103" y="1"/>
                    <a:pt x="0" y="103"/>
                    <a:pt x="0" y="231"/>
                  </a:cubicBezTo>
                  <a:cubicBezTo>
                    <a:pt x="0" y="358"/>
                    <a:pt x="103" y="462"/>
                    <a:pt x="231" y="462"/>
                  </a:cubicBezTo>
                  <a:lnTo>
                    <a:pt x="1628" y="462"/>
                  </a:lnTo>
                  <a:cubicBezTo>
                    <a:pt x="1755" y="462"/>
                    <a:pt x="1857" y="358"/>
                    <a:pt x="1857" y="231"/>
                  </a:cubicBezTo>
                  <a:cubicBezTo>
                    <a:pt x="1857" y="103"/>
                    <a:pt x="1755" y="1"/>
                    <a:pt x="1628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-3788337" y="716501"/>
              <a:ext cx="454248" cy="88483"/>
            </a:xfrm>
            <a:custGeom>
              <a:avLst/>
              <a:gdLst/>
              <a:ahLst/>
              <a:cxnLst/>
              <a:rect l="l" t="t" r="r" b="b"/>
              <a:pathLst>
                <a:path w="1689" h="329" extrusionOk="0">
                  <a:moveTo>
                    <a:pt x="154" y="328"/>
                  </a:moveTo>
                  <a:cubicBezTo>
                    <a:pt x="130" y="327"/>
                    <a:pt x="130" y="292"/>
                    <a:pt x="154" y="291"/>
                  </a:cubicBezTo>
                  <a:lnTo>
                    <a:pt x="1219" y="291"/>
                  </a:lnTo>
                  <a:cubicBezTo>
                    <a:pt x="1242" y="292"/>
                    <a:pt x="1242" y="327"/>
                    <a:pt x="1219" y="328"/>
                  </a:cubicBezTo>
                  <a:close/>
                  <a:moveTo>
                    <a:pt x="1687" y="176"/>
                  </a:moveTo>
                  <a:cubicBezTo>
                    <a:pt x="1688" y="167"/>
                    <a:pt x="1688" y="158"/>
                    <a:pt x="1688" y="149"/>
                  </a:cubicBezTo>
                  <a:lnTo>
                    <a:pt x="1688" y="149"/>
                  </a:lnTo>
                  <a:lnTo>
                    <a:pt x="1688" y="139"/>
                  </a:lnTo>
                  <a:lnTo>
                    <a:pt x="711" y="139"/>
                  </a:lnTo>
                  <a:cubicBezTo>
                    <a:pt x="685" y="139"/>
                    <a:pt x="685" y="176"/>
                    <a:pt x="711" y="176"/>
                  </a:cubicBezTo>
                  <a:close/>
                  <a:moveTo>
                    <a:pt x="27" y="38"/>
                  </a:moveTo>
                  <a:cubicBezTo>
                    <a:pt x="1" y="38"/>
                    <a:pt x="1" y="0"/>
                    <a:pt x="27" y="0"/>
                  </a:cubicBezTo>
                  <a:lnTo>
                    <a:pt x="1091" y="0"/>
                  </a:lnTo>
                  <a:cubicBezTo>
                    <a:pt x="1117" y="0"/>
                    <a:pt x="1117" y="38"/>
                    <a:pt x="1091" y="3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-3833789" y="694448"/>
              <a:ext cx="120487" cy="124253"/>
            </a:xfrm>
            <a:custGeom>
              <a:avLst/>
              <a:gdLst/>
              <a:ahLst/>
              <a:cxnLst/>
              <a:rect l="l" t="t" r="r" b="b"/>
              <a:pathLst>
                <a:path w="448" h="462" extrusionOk="0">
                  <a:moveTo>
                    <a:pt x="224" y="462"/>
                  </a:moveTo>
                  <a:lnTo>
                    <a:pt x="224" y="462"/>
                  </a:lnTo>
                  <a:cubicBezTo>
                    <a:pt x="347" y="461"/>
                    <a:pt x="447" y="361"/>
                    <a:pt x="447" y="238"/>
                  </a:cubicBezTo>
                  <a:lnTo>
                    <a:pt x="447" y="224"/>
                  </a:lnTo>
                  <a:cubicBezTo>
                    <a:pt x="447" y="101"/>
                    <a:pt x="347" y="1"/>
                    <a:pt x="224" y="1"/>
                  </a:cubicBezTo>
                  <a:lnTo>
                    <a:pt x="224" y="1"/>
                  </a:lnTo>
                  <a:cubicBezTo>
                    <a:pt x="100" y="1"/>
                    <a:pt x="0" y="101"/>
                    <a:pt x="0" y="224"/>
                  </a:cubicBezTo>
                  <a:lnTo>
                    <a:pt x="0" y="238"/>
                  </a:lnTo>
                  <a:cubicBezTo>
                    <a:pt x="0" y="361"/>
                    <a:pt x="100" y="461"/>
                    <a:pt x="224" y="462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3821149" y="703054"/>
              <a:ext cx="95207" cy="102468"/>
            </a:xfrm>
            <a:custGeom>
              <a:avLst/>
              <a:gdLst/>
              <a:ahLst/>
              <a:cxnLst/>
              <a:rect l="l" t="t" r="r" b="b"/>
              <a:pathLst>
                <a:path w="354" h="381" extrusionOk="0">
                  <a:moveTo>
                    <a:pt x="177" y="342"/>
                  </a:moveTo>
                  <a:cubicBezTo>
                    <a:pt x="253" y="342"/>
                    <a:pt x="314" y="281"/>
                    <a:pt x="316" y="204"/>
                  </a:cubicBezTo>
                  <a:lnTo>
                    <a:pt x="316" y="195"/>
                  </a:lnTo>
                  <a:cubicBezTo>
                    <a:pt x="312" y="119"/>
                    <a:pt x="251" y="61"/>
                    <a:pt x="177" y="61"/>
                  </a:cubicBezTo>
                  <a:cubicBezTo>
                    <a:pt x="102" y="61"/>
                    <a:pt x="40" y="119"/>
                    <a:pt x="38" y="195"/>
                  </a:cubicBezTo>
                  <a:lnTo>
                    <a:pt x="38" y="204"/>
                  </a:lnTo>
                  <a:cubicBezTo>
                    <a:pt x="39" y="279"/>
                    <a:pt x="100" y="342"/>
                    <a:pt x="177" y="342"/>
                  </a:cubicBezTo>
                  <a:close/>
                  <a:moveTo>
                    <a:pt x="177" y="380"/>
                  </a:moveTo>
                  <a:cubicBezTo>
                    <a:pt x="130" y="380"/>
                    <a:pt x="85" y="362"/>
                    <a:pt x="52" y="329"/>
                  </a:cubicBezTo>
                  <a:lnTo>
                    <a:pt x="52" y="329"/>
                  </a:lnTo>
                  <a:cubicBezTo>
                    <a:pt x="19" y="296"/>
                    <a:pt x="0" y="251"/>
                    <a:pt x="0" y="204"/>
                  </a:cubicBezTo>
                  <a:lnTo>
                    <a:pt x="0" y="195"/>
                  </a:lnTo>
                  <a:cubicBezTo>
                    <a:pt x="0" y="148"/>
                    <a:pt x="19" y="103"/>
                    <a:pt x="52" y="70"/>
                  </a:cubicBezTo>
                  <a:lnTo>
                    <a:pt x="52" y="70"/>
                  </a:lnTo>
                  <a:cubicBezTo>
                    <a:pt x="120" y="1"/>
                    <a:pt x="232" y="1"/>
                    <a:pt x="301" y="70"/>
                  </a:cubicBezTo>
                  <a:lnTo>
                    <a:pt x="301" y="70"/>
                  </a:lnTo>
                  <a:cubicBezTo>
                    <a:pt x="334" y="103"/>
                    <a:pt x="353" y="148"/>
                    <a:pt x="353" y="195"/>
                  </a:cubicBezTo>
                  <a:lnTo>
                    <a:pt x="353" y="204"/>
                  </a:lnTo>
                  <a:cubicBezTo>
                    <a:pt x="353" y="251"/>
                    <a:pt x="334" y="296"/>
                    <a:pt x="301" y="329"/>
                  </a:cubicBezTo>
                  <a:lnTo>
                    <a:pt x="301" y="329"/>
                  </a:lnTo>
                  <a:cubicBezTo>
                    <a:pt x="268" y="362"/>
                    <a:pt x="224" y="380"/>
                    <a:pt x="177" y="380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-3797751" y="729411"/>
              <a:ext cx="48410" cy="52175"/>
            </a:xfrm>
            <a:custGeom>
              <a:avLst/>
              <a:gdLst/>
              <a:ahLst/>
              <a:cxnLst/>
              <a:rect l="l" t="t" r="r" b="b"/>
              <a:pathLst>
                <a:path w="180" h="194" extrusionOk="0">
                  <a:moveTo>
                    <a:pt x="90" y="174"/>
                  </a:moveTo>
                  <a:cubicBezTo>
                    <a:pt x="129" y="173"/>
                    <a:pt x="160" y="143"/>
                    <a:pt x="160" y="104"/>
                  </a:cubicBezTo>
                  <a:lnTo>
                    <a:pt x="160" y="99"/>
                  </a:lnTo>
                  <a:cubicBezTo>
                    <a:pt x="160" y="5"/>
                    <a:pt x="19" y="5"/>
                    <a:pt x="19" y="99"/>
                  </a:cubicBezTo>
                  <a:lnTo>
                    <a:pt x="19" y="104"/>
                  </a:lnTo>
                  <a:cubicBezTo>
                    <a:pt x="19" y="143"/>
                    <a:pt x="51" y="173"/>
                    <a:pt x="90" y="174"/>
                  </a:cubicBezTo>
                  <a:close/>
                  <a:moveTo>
                    <a:pt x="90" y="193"/>
                  </a:moveTo>
                  <a:cubicBezTo>
                    <a:pt x="66" y="193"/>
                    <a:pt x="43" y="184"/>
                    <a:pt x="26" y="167"/>
                  </a:cubicBezTo>
                  <a:lnTo>
                    <a:pt x="26" y="167"/>
                  </a:lnTo>
                  <a:cubicBezTo>
                    <a:pt x="10" y="150"/>
                    <a:pt x="0" y="127"/>
                    <a:pt x="0" y="104"/>
                  </a:cubicBezTo>
                  <a:lnTo>
                    <a:pt x="0" y="99"/>
                  </a:lnTo>
                  <a:cubicBezTo>
                    <a:pt x="0" y="76"/>
                    <a:pt x="10" y="52"/>
                    <a:pt x="26" y="36"/>
                  </a:cubicBezTo>
                  <a:lnTo>
                    <a:pt x="26" y="36"/>
                  </a:lnTo>
                  <a:cubicBezTo>
                    <a:pt x="60" y="0"/>
                    <a:pt x="118" y="0"/>
                    <a:pt x="152" y="36"/>
                  </a:cubicBezTo>
                  <a:lnTo>
                    <a:pt x="152" y="36"/>
                  </a:lnTo>
                  <a:cubicBezTo>
                    <a:pt x="170" y="52"/>
                    <a:pt x="179" y="76"/>
                    <a:pt x="179" y="99"/>
                  </a:cubicBezTo>
                  <a:lnTo>
                    <a:pt x="179" y="104"/>
                  </a:lnTo>
                  <a:cubicBezTo>
                    <a:pt x="179" y="127"/>
                    <a:pt x="170" y="151"/>
                    <a:pt x="152" y="167"/>
                  </a:cubicBezTo>
                  <a:lnTo>
                    <a:pt x="152" y="167"/>
                  </a:lnTo>
                  <a:cubicBezTo>
                    <a:pt x="136" y="184"/>
                    <a:pt x="113" y="193"/>
                    <a:pt x="90" y="193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3698510" y="694448"/>
              <a:ext cx="499969" cy="124253"/>
            </a:xfrm>
            <a:custGeom>
              <a:avLst/>
              <a:gdLst/>
              <a:ahLst/>
              <a:cxnLst/>
              <a:rect l="l" t="t" r="r" b="b"/>
              <a:pathLst>
                <a:path w="1859" h="462" extrusionOk="0">
                  <a:moveTo>
                    <a:pt x="231" y="1"/>
                  </a:moveTo>
                  <a:cubicBezTo>
                    <a:pt x="103" y="1"/>
                    <a:pt x="1" y="103"/>
                    <a:pt x="1" y="231"/>
                  </a:cubicBezTo>
                  <a:cubicBezTo>
                    <a:pt x="1" y="358"/>
                    <a:pt x="103" y="462"/>
                    <a:pt x="231" y="462"/>
                  </a:cubicBezTo>
                  <a:lnTo>
                    <a:pt x="1628" y="462"/>
                  </a:lnTo>
                  <a:cubicBezTo>
                    <a:pt x="1755" y="462"/>
                    <a:pt x="1859" y="358"/>
                    <a:pt x="1859" y="231"/>
                  </a:cubicBezTo>
                  <a:cubicBezTo>
                    <a:pt x="1859" y="103"/>
                    <a:pt x="1755" y="1"/>
                    <a:pt x="1628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-3653058" y="716501"/>
              <a:ext cx="454517" cy="88483"/>
            </a:xfrm>
            <a:custGeom>
              <a:avLst/>
              <a:gdLst/>
              <a:ahLst/>
              <a:cxnLst/>
              <a:rect l="l" t="t" r="r" b="b"/>
              <a:pathLst>
                <a:path w="1690" h="329" extrusionOk="0">
                  <a:moveTo>
                    <a:pt x="154" y="328"/>
                  </a:moveTo>
                  <a:cubicBezTo>
                    <a:pt x="130" y="327"/>
                    <a:pt x="130" y="292"/>
                    <a:pt x="154" y="291"/>
                  </a:cubicBezTo>
                  <a:lnTo>
                    <a:pt x="1219" y="291"/>
                  </a:lnTo>
                  <a:cubicBezTo>
                    <a:pt x="1243" y="292"/>
                    <a:pt x="1243" y="327"/>
                    <a:pt x="1219" y="328"/>
                  </a:cubicBezTo>
                  <a:close/>
                  <a:moveTo>
                    <a:pt x="1687" y="176"/>
                  </a:moveTo>
                  <a:cubicBezTo>
                    <a:pt x="1688" y="167"/>
                    <a:pt x="1690" y="158"/>
                    <a:pt x="1690" y="149"/>
                  </a:cubicBezTo>
                  <a:lnTo>
                    <a:pt x="1690" y="149"/>
                  </a:lnTo>
                  <a:lnTo>
                    <a:pt x="1690" y="139"/>
                  </a:lnTo>
                  <a:lnTo>
                    <a:pt x="711" y="139"/>
                  </a:lnTo>
                  <a:cubicBezTo>
                    <a:pt x="687" y="139"/>
                    <a:pt x="687" y="176"/>
                    <a:pt x="711" y="176"/>
                  </a:cubicBezTo>
                  <a:close/>
                  <a:moveTo>
                    <a:pt x="27" y="38"/>
                  </a:moveTo>
                  <a:cubicBezTo>
                    <a:pt x="1" y="38"/>
                    <a:pt x="1" y="0"/>
                    <a:pt x="27" y="0"/>
                  </a:cubicBezTo>
                  <a:lnTo>
                    <a:pt x="1092" y="0"/>
                  </a:lnTo>
                  <a:cubicBezTo>
                    <a:pt x="1117" y="0"/>
                    <a:pt x="1117" y="38"/>
                    <a:pt x="1092" y="3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3698510" y="694448"/>
              <a:ext cx="120487" cy="124253"/>
            </a:xfrm>
            <a:custGeom>
              <a:avLst/>
              <a:gdLst/>
              <a:ahLst/>
              <a:cxnLst/>
              <a:rect l="l" t="t" r="r" b="b"/>
              <a:pathLst>
                <a:path w="448" h="462" extrusionOk="0">
                  <a:moveTo>
                    <a:pt x="224" y="462"/>
                  </a:moveTo>
                  <a:lnTo>
                    <a:pt x="224" y="462"/>
                  </a:lnTo>
                  <a:cubicBezTo>
                    <a:pt x="348" y="461"/>
                    <a:pt x="447" y="361"/>
                    <a:pt x="447" y="238"/>
                  </a:cubicBezTo>
                  <a:lnTo>
                    <a:pt x="447" y="224"/>
                  </a:lnTo>
                  <a:cubicBezTo>
                    <a:pt x="447" y="101"/>
                    <a:pt x="348" y="1"/>
                    <a:pt x="224" y="1"/>
                  </a:cubicBezTo>
                  <a:lnTo>
                    <a:pt x="224" y="1"/>
                  </a:lnTo>
                  <a:cubicBezTo>
                    <a:pt x="101" y="1"/>
                    <a:pt x="1" y="101"/>
                    <a:pt x="1" y="224"/>
                  </a:cubicBezTo>
                  <a:lnTo>
                    <a:pt x="1" y="238"/>
                  </a:lnTo>
                  <a:cubicBezTo>
                    <a:pt x="1" y="361"/>
                    <a:pt x="101" y="461"/>
                    <a:pt x="224" y="462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-3685870" y="703054"/>
              <a:ext cx="95207" cy="102468"/>
            </a:xfrm>
            <a:custGeom>
              <a:avLst/>
              <a:gdLst/>
              <a:ahLst/>
              <a:cxnLst/>
              <a:rect l="l" t="t" r="r" b="b"/>
              <a:pathLst>
                <a:path w="354" h="381" extrusionOk="0">
                  <a:moveTo>
                    <a:pt x="177" y="342"/>
                  </a:moveTo>
                  <a:cubicBezTo>
                    <a:pt x="253" y="342"/>
                    <a:pt x="316" y="281"/>
                    <a:pt x="316" y="204"/>
                  </a:cubicBezTo>
                  <a:lnTo>
                    <a:pt x="316" y="195"/>
                  </a:lnTo>
                  <a:cubicBezTo>
                    <a:pt x="313" y="119"/>
                    <a:pt x="252" y="61"/>
                    <a:pt x="177" y="61"/>
                  </a:cubicBezTo>
                  <a:cubicBezTo>
                    <a:pt x="103" y="61"/>
                    <a:pt x="42" y="119"/>
                    <a:pt x="39" y="195"/>
                  </a:cubicBezTo>
                  <a:lnTo>
                    <a:pt x="39" y="204"/>
                  </a:lnTo>
                  <a:cubicBezTo>
                    <a:pt x="39" y="281"/>
                    <a:pt x="101" y="342"/>
                    <a:pt x="177" y="342"/>
                  </a:cubicBezTo>
                  <a:close/>
                  <a:moveTo>
                    <a:pt x="177" y="380"/>
                  </a:moveTo>
                  <a:cubicBezTo>
                    <a:pt x="130" y="380"/>
                    <a:pt x="85" y="362"/>
                    <a:pt x="52" y="329"/>
                  </a:cubicBezTo>
                  <a:lnTo>
                    <a:pt x="52" y="329"/>
                  </a:lnTo>
                  <a:cubicBezTo>
                    <a:pt x="19" y="296"/>
                    <a:pt x="1" y="251"/>
                    <a:pt x="1" y="204"/>
                  </a:cubicBezTo>
                  <a:lnTo>
                    <a:pt x="1" y="195"/>
                  </a:lnTo>
                  <a:cubicBezTo>
                    <a:pt x="1" y="148"/>
                    <a:pt x="19" y="103"/>
                    <a:pt x="52" y="70"/>
                  </a:cubicBezTo>
                  <a:lnTo>
                    <a:pt x="52" y="70"/>
                  </a:lnTo>
                  <a:cubicBezTo>
                    <a:pt x="122" y="1"/>
                    <a:pt x="233" y="1"/>
                    <a:pt x="302" y="70"/>
                  </a:cubicBezTo>
                  <a:lnTo>
                    <a:pt x="302" y="70"/>
                  </a:lnTo>
                  <a:cubicBezTo>
                    <a:pt x="335" y="103"/>
                    <a:pt x="353" y="148"/>
                    <a:pt x="353" y="195"/>
                  </a:cubicBezTo>
                  <a:lnTo>
                    <a:pt x="353" y="204"/>
                  </a:lnTo>
                  <a:cubicBezTo>
                    <a:pt x="353" y="251"/>
                    <a:pt x="335" y="296"/>
                    <a:pt x="302" y="329"/>
                  </a:cubicBezTo>
                  <a:lnTo>
                    <a:pt x="302" y="329"/>
                  </a:lnTo>
                  <a:cubicBezTo>
                    <a:pt x="269" y="362"/>
                    <a:pt x="224" y="380"/>
                    <a:pt x="177" y="380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-3662471" y="729411"/>
              <a:ext cx="48410" cy="52175"/>
            </a:xfrm>
            <a:custGeom>
              <a:avLst/>
              <a:gdLst/>
              <a:ahLst/>
              <a:cxnLst/>
              <a:rect l="l" t="t" r="r" b="b"/>
              <a:pathLst>
                <a:path w="180" h="194" extrusionOk="0">
                  <a:moveTo>
                    <a:pt x="90" y="174"/>
                  </a:moveTo>
                  <a:cubicBezTo>
                    <a:pt x="129" y="173"/>
                    <a:pt x="161" y="143"/>
                    <a:pt x="161" y="104"/>
                  </a:cubicBezTo>
                  <a:lnTo>
                    <a:pt x="161" y="99"/>
                  </a:lnTo>
                  <a:cubicBezTo>
                    <a:pt x="161" y="60"/>
                    <a:pt x="129" y="29"/>
                    <a:pt x="90" y="29"/>
                  </a:cubicBezTo>
                  <a:cubicBezTo>
                    <a:pt x="51" y="29"/>
                    <a:pt x="19" y="60"/>
                    <a:pt x="19" y="99"/>
                  </a:cubicBezTo>
                  <a:lnTo>
                    <a:pt x="19" y="104"/>
                  </a:lnTo>
                  <a:cubicBezTo>
                    <a:pt x="19" y="143"/>
                    <a:pt x="51" y="173"/>
                    <a:pt x="90" y="174"/>
                  </a:cubicBezTo>
                  <a:close/>
                  <a:moveTo>
                    <a:pt x="90" y="193"/>
                  </a:moveTo>
                  <a:cubicBezTo>
                    <a:pt x="67" y="193"/>
                    <a:pt x="44" y="184"/>
                    <a:pt x="27" y="167"/>
                  </a:cubicBezTo>
                  <a:lnTo>
                    <a:pt x="27" y="167"/>
                  </a:lnTo>
                  <a:cubicBezTo>
                    <a:pt x="10" y="150"/>
                    <a:pt x="1" y="127"/>
                    <a:pt x="1" y="104"/>
                  </a:cubicBezTo>
                  <a:lnTo>
                    <a:pt x="1" y="99"/>
                  </a:lnTo>
                  <a:cubicBezTo>
                    <a:pt x="1" y="74"/>
                    <a:pt x="10" y="52"/>
                    <a:pt x="27" y="36"/>
                  </a:cubicBezTo>
                  <a:lnTo>
                    <a:pt x="27" y="36"/>
                  </a:lnTo>
                  <a:cubicBezTo>
                    <a:pt x="62" y="0"/>
                    <a:pt x="118" y="0"/>
                    <a:pt x="154" y="36"/>
                  </a:cubicBezTo>
                  <a:lnTo>
                    <a:pt x="154" y="36"/>
                  </a:lnTo>
                  <a:cubicBezTo>
                    <a:pt x="170" y="52"/>
                    <a:pt x="179" y="74"/>
                    <a:pt x="179" y="99"/>
                  </a:cubicBezTo>
                  <a:lnTo>
                    <a:pt x="179" y="104"/>
                  </a:lnTo>
                  <a:cubicBezTo>
                    <a:pt x="179" y="127"/>
                    <a:pt x="170" y="150"/>
                    <a:pt x="154" y="167"/>
                  </a:cubicBezTo>
                  <a:lnTo>
                    <a:pt x="154" y="167"/>
                  </a:lnTo>
                  <a:cubicBezTo>
                    <a:pt x="137" y="184"/>
                    <a:pt x="114" y="193"/>
                    <a:pt x="90" y="193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-8147926" y="774055"/>
              <a:ext cx="5038147" cy="528746"/>
            </a:xfrm>
            <a:custGeom>
              <a:avLst/>
              <a:gdLst/>
              <a:ahLst/>
              <a:cxnLst/>
              <a:rect l="l" t="t" r="r" b="b"/>
              <a:pathLst>
                <a:path w="18733" h="1966" extrusionOk="0">
                  <a:moveTo>
                    <a:pt x="17409" y="1109"/>
                  </a:moveTo>
                  <a:lnTo>
                    <a:pt x="11192" y="1109"/>
                  </a:lnTo>
                  <a:cubicBezTo>
                    <a:pt x="10043" y="1109"/>
                    <a:pt x="9693" y="0"/>
                    <a:pt x="7719" y="0"/>
                  </a:cubicBezTo>
                  <a:lnTo>
                    <a:pt x="1" y="0"/>
                  </a:lnTo>
                  <a:lnTo>
                    <a:pt x="1" y="1965"/>
                  </a:lnTo>
                  <a:lnTo>
                    <a:pt x="18733" y="1965"/>
                  </a:lnTo>
                  <a:cubicBezTo>
                    <a:pt x="18439" y="849"/>
                    <a:pt x="18239" y="1109"/>
                    <a:pt x="17409" y="1109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-45625" y="-55750"/>
            <a:ext cx="12484381" cy="5659076"/>
          </a:xfrm>
          <a:custGeom>
            <a:avLst/>
            <a:gdLst/>
            <a:ahLst/>
            <a:cxnLst/>
            <a:rect l="l" t="t" r="r" b="b"/>
            <a:pathLst>
              <a:path w="173334" h="78571" extrusionOk="0">
                <a:moveTo>
                  <a:pt x="318" y="0"/>
                </a:moveTo>
                <a:lnTo>
                  <a:pt x="1" y="78571"/>
                </a:lnTo>
                <a:lnTo>
                  <a:pt x="35743" y="78571"/>
                </a:lnTo>
                <a:cubicBezTo>
                  <a:pt x="53578" y="72097"/>
                  <a:pt x="64031" y="57701"/>
                  <a:pt x="76762" y="41329"/>
                </a:cubicBezTo>
                <a:cubicBezTo>
                  <a:pt x="89434" y="25040"/>
                  <a:pt x="108485" y="12702"/>
                  <a:pt x="133501" y="12702"/>
                </a:cubicBezTo>
                <a:cubicBezTo>
                  <a:pt x="133617" y="12702"/>
                  <a:pt x="133733" y="12702"/>
                  <a:pt x="133850" y="12702"/>
                </a:cubicBezTo>
                <a:cubicBezTo>
                  <a:pt x="159038" y="12818"/>
                  <a:pt x="173334" y="25051"/>
                  <a:pt x="173334" y="25051"/>
                </a:cubicBezTo>
                <a:lnTo>
                  <a:pt x="173334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2"/>
          <p:cNvGrpSpPr/>
          <p:nvPr/>
        </p:nvGrpSpPr>
        <p:grpSpPr>
          <a:xfrm>
            <a:off x="2836064" y="3041991"/>
            <a:ext cx="4617841" cy="2142465"/>
            <a:chOff x="-10095370" y="3467517"/>
            <a:chExt cx="3577503" cy="1659925"/>
          </a:xfrm>
        </p:grpSpPr>
        <p:sp>
          <p:nvSpPr>
            <p:cNvPr id="130" name="Google Shape;130;p2"/>
            <p:cNvSpPr/>
            <p:nvPr/>
          </p:nvSpPr>
          <p:spPr>
            <a:xfrm>
              <a:off x="-10067938" y="4536571"/>
              <a:ext cx="445104" cy="462585"/>
            </a:xfrm>
            <a:custGeom>
              <a:avLst/>
              <a:gdLst/>
              <a:ahLst/>
              <a:cxnLst/>
              <a:rect l="l" t="t" r="r" b="b"/>
              <a:pathLst>
                <a:path w="1655" h="1720" extrusionOk="0">
                  <a:moveTo>
                    <a:pt x="1538" y="24"/>
                  </a:moveTo>
                  <a:cubicBezTo>
                    <a:pt x="1565" y="0"/>
                    <a:pt x="1605" y="1"/>
                    <a:pt x="1629" y="26"/>
                  </a:cubicBezTo>
                  <a:cubicBezTo>
                    <a:pt x="1654" y="51"/>
                    <a:pt x="1653" y="92"/>
                    <a:pt x="1626" y="114"/>
                  </a:cubicBezTo>
                  <a:lnTo>
                    <a:pt x="117" y="1696"/>
                  </a:lnTo>
                  <a:cubicBezTo>
                    <a:pt x="91" y="1719"/>
                    <a:pt x="51" y="1718"/>
                    <a:pt x="25" y="1693"/>
                  </a:cubicBezTo>
                  <a:cubicBezTo>
                    <a:pt x="1" y="1669"/>
                    <a:pt x="3" y="1628"/>
                    <a:pt x="29" y="1605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-9681734" y="4549480"/>
              <a:ext cx="1433208" cy="552682"/>
            </a:xfrm>
            <a:custGeom>
              <a:avLst/>
              <a:gdLst/>
              <a:ahLst/>
              <a:cxnLst/>
              <a:rect l="l" t="t" r="r" b="b"/>
              <a:pathLst>
                <a:path w="5329" h="2055" extrusionOk="0">
                  <a:moveTo>
                    <a:pt x="5084" y="2055"/>
                  </a:moveTo>
                  <a:lnTo>
                    <a:pt x="244" y="2055"/>
                  </a:lnTo>
                  <a:cubicBezTo>
                    <a:pt x="110" y="2055"/>
                    <a:pt x="1" y="1950"/>
                    <a:pt x="1" y="1821"/>
                  </a:cubicBezTo>
                  <a:lnTo>
                    <a:pt x="1" y="233"/>
                  </a:lnTo>
                  <a:cubicBezTo>
                    <a:pt x="1" y="105"/>
                    <a:pt x="110" y="0"/>
                    <a:pt x="244" y="0"/>
                  </a:cubicBezTo>
                  <a:lnTo>
                    <a:pt x="5084" y="0"/>
                  </a:lnTo>
                  <a:cubicBezTo>
                    <a:pt x="5218" y="0"/>
                    <a:pt x="5329" y="105"/>
                    <a:pt x="5329" y="233"/>
                  </a:cubicBezTo>
                  <a:lnTo>
                    <a:pt x="5329" y="1821"/>
                  </a:lnTo>
                  <a:cubicBezTo>
                    <a:pt x="5329" y="1950"/>
                    <a:pt x="5218" y="2055"/>
                    <a:pt x="5084" y="2055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-8368747" y="3489570"/>
              <a:ext cx="1764548" cy="1612594"/>
            </a:xfrm>
            <a:custGeom>
              <a:avLst/>
              <a:gdLst/>
              <a:ahLst/>
              <a:cxnLst/>
              <a:rect l="l" t="t" r="r" b="b"/>
              <a:pathLst>
                <a:path w="6561" h="5996" extrusionOk="0">
                  <a:moveTo>
                    <a:pt x="6560" y="4070"/>
                  </a:moveTo>
                  <a:lnTo>
                    <a:pt x="6560" y="5762"/>
                  </a:lnTo>
                  <a:cubicBezTo>
                    <a:pt x="6560" y="5891"/>
                    <a:pt x="6451" y="5996"/>
                    <a:pt x="6317" y="5996"/>
                  </a:cubicBezTo>
                  <a:lnTo>
                    <a:pt x="245" y="5996"/>
                  </a:lnTo>
                  <a:cubicBezTo>
                    <a:pt x="111" y="5996"/>
                    <a:pt x="1" y="5891"/>
                    <a:pt x="1" y="5762"/>
                  </a:cubicBezTo>
                  <a:lnTo>
                    <a:pt x="1" y="3569"/>
                  </a:lnTo>
                  <a:lnTo>
                    <a:pt x="2977" y="127"/>
                  </a:lnTo>
                  <a:lnTo>
                    <a:pt x="3109" y="1"/>
                  </a:lnTo>
                  <a:lnTo>
                    <a:pt x="3502" y="9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-7498981" y="3505438"/>
              <a:ext cx="894780" cy="1596726"/>
            </a:xfrm>
            <a:custGeom>
              <a:avLst/>
              <a:gdLst/>
              <a:ahLst/>
              <a:cxnLst/>
              <a:rect l="l" t="t" r="r" b="b"/>
              <a:pathLst>
                <a:path w="3327" h="5937" extrusionOk="0">
                  <a:moveTo>
                    <a:pt x="3326" y="4011"/>
                  </a:moveTo>
                  <a:lnTo>
                    <a:pt x="3326" y="5703"/>
                  </a:lnTo>
                  <a:cubicBezTo>
                    <a:pt x="3326" y="5832"/>
                    <a:pt x="3217" y="5937"/>
                    <a:pt x="3083" y="5937"/>
                  </a:cubicBezTo>
                  <a:lnTo>
                    <a:pt x="2017" y="5937"/>
                  </a:lnTo>
                  <a:cubicBezTo>
                    <a:pt x="1819" y="5937"/>
                    <a:pt x="1650" y="5780"/>
                    <a:pt x="1602" y="5612"/>
                  </a:cubicBezTo>
                  <a:lnTo>
                    <a:pt x="1" y="48"/>
                  </a:lnTo>
                  <a:lnTo>
                    <a:pt x="132" y="1"/>
                  </a:lnTo>
                  <a:lnTo>
                    <a:pt x="266" y="32"/>
                  </a:ln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-7375535" y="3946238"/>
              <a:ext cx="630407" cy="1155926"/>
            </a:xfrm>
            <a:custGeom>
              <a:avLst/>
              <a:gdLst/>
              <a:ahLst/>
              <a:cxnLst/>
              <a:rect l="l" t="t" r="r" b="b"/>
              <a:pathLst>
                <a:path w="2344" h="4298" extrusionOk="0">
                  <a:moveTo>
                    <a:pt x="1670" y="4298"/>
                  </a:moveTo>
                  <a:lnTo>
                    <a:pt x="1558" y="4298"/>
                  </a:lnTo>
                  <a:cubicBezTo>
                    <a:pt x="1360" y="4298"/>
                    <a:pt x="1191" y="4141"/>
                    <a:pt x="1143" y="3973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1730" y="3219"/>
                    <a:pt x="1905" y="3518"/>
                  </a:cubicBezTo>
                  <a:cubicBezTo>
                    <a:pt x="2080" y="3817"/>
                    <a:pt x="2285" y="3726"/>
                    <a:pt x="2314" y="3718"/>
                  </a:cubicBezTo>
                  <a:cubicBezTo>
                    <a:pt x="2344" y="3709"/>
                    <a:pt x="2266" y="4296"/>
                    <a:pt x="1670" y="4298"/>
                  </a:cubicBezTo>
                  <a:close/>
                </a:path>
              </a:pathLst>
            </a:custGeom>
            <a:solidFill>
              <a:srgbClr val="FCE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-8368747" y="3489570"/>
              <a:ext cx="870306" cy="1612594"/>
            </a:xfrm>
            <a:custGeom>
              <a:avLst/>
              <a:gdLst/>
              <a:ahLst/>
              <a:cxnLst/>
              <a:rect l="l" t="t" r="r" b="b"/>
              <a:pathLst>
                <a:path w="3236" h="5996" extrusionOk="0">
                  <a:moveTo>
                    <a:pt x="813" y="5996"/>
                  </a:moveTo>
                  <a:lnTo>
                    <a:pt x="245" y="5996"/>
                  </a:lnTo>
                  <a:cubicBezTo>
                    <a:pt x="111" y="5996"/>
                    <a:pt x="1" y="5891"/>
                    <a:pt x="1" y="5762"/>
                  </a:cubicBezTo>
                  <a:lnTo>
                    <a:pt x="1" y="3569"/>
                  </a:lnTo>
                  <a:lnTo>
                    <a:pt x="2977" y="127"/>
                  </a:lnTo>
                  <a:lnTo>
                    <a:pt x="3109" y="1"/>
                  </a:lnTo>
                  <a:lnTo>
                    <a:pt x="3208" y="23"/>
                  </a:lnTo>
                  <a:lnTo>
                    <a:pt x="3236" y="107"/>
                  </a:lnTo>
                  <a:cubicBezTo>
                    <a:pt x="3236" y="107"/>
                    <a:pt x="1421" y="5516"/>
                    <a:pt x="1318" y="5751"/>
                  </a:cubicBezTo>
                  <a:cubicBezTo>
                    <a:pt x="1214" y="5986"/>
                    <a:pt x="927" y="5996"/>
                    <a:pt x="813" y="5996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-8786687" y="3467517"/>
              <a:ext cx="2268820" cy="1144899"/>
            </a:xfrm>
            <a:custGeom>
              <a:avLst/>
              <a:gdLst/>
              <a:ahLst/>
              <a:cxnLst/>
              <a:rect l="l" t="t" r="r" b="b"/>
              <a:pathLst>
                <a:path w="8436" h="4257" extrusionOk="0">
                  <a:moveTo>
                    <a:pt x="8347" y="4256"/>
                  </a:moveTo>
                  <a:lnTo>
                    <a:pt x="8120" y="4256"/>
                  </a:lnTo>
                  <a:cubicBezTo>
                    <a:pt x="7062" y="2934"/>
                    <a:pt x="6001" y="1614"/>
                    <a:pt x="4940" y="296"/>
                  </a:cubicBezTo>
                  <a:cubicBezTo>
                    <a:pt x="4886" y="227"/>
                    <a:pt x="4784" y="172"/>
                    <a:pt x="4713" y="172"/>
                  </a:cubicBezTo>
                  <a:lnTo>
                    <a:pt x="92" y="172"/>
                  </a:lnTo>
                  <a:lnTo>
                    <a:pt x="57" y="129"/>
                  </a:lnTo>
                  <a:cubicBezTo>
                    <a:pt x="0" y="58"/>
                    <a:pt x="13" y="1"/>
                    <a:pt x="87" y="1"/>
                  </a:cubicBezTo>
                  <a:lnTo>
                    <a:pt x="4930" y="1"/>
                  </a:lnTo>
                  <a:cubicBezTo>
                    <a:pt x="5004" y="1"/>
                    <a:pt x="5110" y="58"/>
                    <a:pt x="5166" y="129"/>
                  </a:cubicBezTo>
                  <a:lnTo>
                    <a:pt x="8379" y="4129"/>
                  </a:lnTo>
                  <a:cubicBezTo>
                    <a:pt x="8435" y="4200"/>
                    <a:pt x="8421" y="4256"/>
                    <a:pt x="8347" y="4256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-8933261" y="4721874"/>
              <a:ext cx="112419" cy="107309"/>
            </a:xfrm>
            <a:custGeom>
              <a:avLst/>
              <a:gdLst/>
              <a:ahLst/>
              <a:cxnLst/>
              <a:rect l="l" t="t" r="r" b="b"/>
              <a:pathLst>
                <a:path w="418" h="399" extrusionOk="0">
                  <a:moveTo>
                    <a:pt x="66" y="0"/>
                  </a:moveTo>
                  <a:lnTo>
                    <a:pt x="351" y="0"/>
                  </a:lnTo>
                  <a:cubicBezTo>
                    <a:pt x="388" y="0"/>
                    <a:pt x="417" y="30"/>
                    <a:pt x="417" y="65"/>
                  </a:cubicBezTo>
                  <a:lnTo>
                    <a:pt x="417" y="334"/>
                  </a:lnTo>
                  <a:cubicBezTo>
                    <a:pt x="417" y="369"/>
                    <a:pt x="388" y="399"/>
                    <a:pt x="351" y="399"/>
                  </a:cubicBezTo>
                  <a:lnTo>
                    <a:pt x="66" y="399"/>
                  </a:lnTo>
                  <a:cubicBezTo>
                    <a:pt x="29" y="399"/>
                    <a:pt x="1" y="369"/>
                    <a:pt x="1" y="334"/>
                  </a:cubicBezTo>
                  <a:lnTo>
                    <a:pt x="1" y="65"/>
                  </a:lnTo>
                  <a:cubicBezTo>
                    <a:pt x="1" y="30"/>
                    <a:pt x="29" y="0"/>
                    <a:pt x="66" y="0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-8933530" y="4875172"/>
              <a:ext cx="112150" cy="107578"/>
            </a:xfrm>
            <a:custGeom>
              <a:avLst/>
              <a:gdLst/>
              <a:ahLst/>
              <a:cxnLst/>
              <a:rect l="l" t="t" r="r" b="b"/>
              <a:pathLst>
                <a:path w="417" h="400" extrusionOk="0">
                  <a:moveTo>
                    <a:pt x="67" y="1"/>
                  </a:moveTo>
                  <a:cubicBezTo>
                    <a:pt x="30" y="1"/>
                    <a:pt x="1" y="29"/>
                    <a:pt x="1" y="65"/>
                  </a:cubicBezTo>
                  <a:lnTo>
                    <a:pt x="1" y="333"/>
                  </a:lnTo>
                  <a:cubicBezTo>
                    <a:pt x="1" y="370"/>
                    <a:pt x="30" y="399"/>
                    <a:pt x="67" y="399"/>
                  </a:cubicBezTo>
                  <a:lnTo>
                    <a:pt x="352" y="399"/>
                  </a:lnTo>
                  <a:cubicBezTo>
                    <a:pt x="389" y="399"/>
                    <a:pt x="417" y="370"/>
                    <a:pt x="417" y="333"/>
                  </a:cubicBezTo>
                  <a:lnTo>
                    <a:pt x="417" y="65"/>
                  </a:lnTo>
                  <a:cubicBezTo>
                    <a:pt x="417" y="29"/>
                    <a:pt x="389" y="1"/>
                    <a:pt x="352" y="1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9681734" y="4586057"/>
              <a:ext cx="1373233" cy="516105"/>
            </a:xfrm>
            <a:custGeom>
              <a:avLst/>
              <a:gdLst/>
              <a:ahLst/>
              <a:cxnLst/>
              <a:rect l="l" t="t" r="r" b="b"/>
              <a:pathLst>
                <a:path w="5106" h="1919" extrusionOk="0">
                  <a:moveTo>
                    <a:pt x="4414" y="265"/>
                  </a:moveTo>
                  <a:cubicBezTo>
                    <a:pt x="4548" y="265"/>
                    <a:pt x="4658" y="370"/>
                    <a:pt x="4658" y="499"/>
                  </a:cubicBezTo>
                  <a:lnTo>
                    <a:pt x="4658" y="1919"/>
                  </a:lnTo>
                  <a:lnTo>
                    <a:pt x="5084" y="1919"/>
                  </a:lnTo>
                  <a:cubicBezTo>
                    <a:pt x="5091" y="1919"/>
                    <a:pt x="5099" y="1919"/>
                    <a:pt x="5105" y="1919"/>
                  </a:cubicBezTo>
                  <a:cubicBezTo>
                    <a:pt x="4982" y="1908"/>
                    <a:pt x="4883" y="1807"/>
                    <a:pt x="4883" y="1686"/>
                  </a:cubicBezTo>
                  <a:lnTo>
                    <a:pt x="4883" y="1"/>
                  </a:lnTo>
                  <a:cubicBezTo>
                    <a:pt x="4789" y="60"/>
                    <a:pt x="4685" y="97"/>
                    <a:pt x="4603" y="97"/>
                  </a:cubicBezTo>
                  <a:lnTo>
                    <a:pt x="1" y="97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-8783997" y="4493540"/>
              <a:ext cx="480336" cy="522291"/>
            </a:xfrm>
            <a:custGeom>
              <a:avLst/>
              <a:gdLst/>
              <a:ahLst/>
              <a:cxnLst/>
              <a:rect l="l" t="t" r="r" b="b"/>
              <a:pathLst>
                <a:path w="1786" h="1942" extrusionOk="0">
                  <a:moveTo>
                    <a:pt x="1670" y="24"/>
                  </a:moveTo>
                  <a:cubicBezTo>
                    <a:pt x="1695" y="0"/>
                    <a:pt x="1735" y="0"/>
                    <a:pt x="1761" y="24"/>
                  </a:cubicBezTo>
                  <a:cubicBezTo>
                    <a:pt x="1786" y="48"/>
                    <a:pt x="1786" y="88"/>
                    <a:pt x="1761" y="112"/>
                  </a:cubicBezTo>
                  <a:lnTo>
                    <a:pt x="119" y="1917"/>
                  </a:lnTo>
                  <a:cubicBezTo>
                    <a:pt x="93" y="1942"/>
                    <a:pt x="53" y="1942"/>
                    <a:pt x="27" y="1917"/>
                  </a:cubicBezTo>
                  <a:cubicBezTo>
                    <a:pt x="1" y="1893"/>
                    <a:pt x="1" y="1852"/>
                    <a:pt x="27" y="1829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9726378" y="3467517"/>
              <a:ext cx="2246767" cy="1144899"/>
            </a:xfrm>
            <a:custGeom>
              <a:avLst/>
              <a:gdLst/>
              <a:ahLst/>
              <a:cxnLst/>
              <a:rect l="l" t="t" r="r" b="b"/>
              <a:pathLst>
                <a:path w="8354" h="4257" extrusionOk="0">
                  <a:moveTo>
                    <a:pt x="156" y="4256"/>
                  </a:moveTo>
                  <a:lnTo>
                    <a:pt x="4780" y="4256"/>
                  </a:lnTo>
                  <a:cubicBezTo>
                    <a:pt x="4914" y="4256"/>
                    <a:pt x="5110" y="4148"/>
                    <a:pt x="5218" y="4014"/>
                  </a:cubicBezTo>
                  <a:lnTo>
                    <a:pt x="8246" y="244"/>
                  </a:lnTo>
                  <a:cubicBezTo>
                    <a:pt x="8353" y="110"/>
                    <a:pt x="8332" y="1"/>
                    <a:pt x="8198" y="1"/>
                  </a:cubicBezTo>
                  <a:lnTo>
                    <a:pt x="3573" y="1"/>
                  </a:lnTo>
                  <a:cubicBezTo>
                    <a:pt x="3440" y="1"/>
                    <a:pt x="3243" y="110"/>
                    <a:pt x="3136" y="244"/>
                  </a:cubicBezTo>
                  <a:lnTo>
                    <a:pt x="108" y="4014"/>
                  </a:lnTo>
                  <a:cubicBezTo>
                    <a:pt x="1" y="4148"/>
                    <a:pt x="22" y="4256"/>
                    <a:pt x="156" y="4256"/>
                  </a:cubicBezTo>
                  <a:close/>
                </a:path>
              </a:pathLst>
            </a:custGeom>
            <a:solidFill>
              <a:srgbClr val="F9C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-9626600" y="3467517"/>
              <a:ext cx="1936404" cy="991331"/>
            </a:xfrm>
            <a:custGeom>
              <a:avLst/>
              <a:gdLst/>
              <a:ahLst/>
              <a:cxnLst/>
              <a:rect l="l" t="t" r="r" b="b"/>
              <a:pathLst>
                <a:path w="7200" h="3686" extrusionOk="0">
                  <a:moveTo>
                    <a:pt x="7199" y="1"/>
                  </a:moveTo>
                  <a:lnTo>
                    <a:pt x="3214" y="1"/>
                  </a:lnTo>
                  <a:cubicBezTo>
                    <a:pt x="3074" y="1"/>
                    <a:pt x="2872" y="110"/>
                    <a:pt x="2765" y="243"/>
                  </a:cubicBezTo>
                  <a:lnTo>
                    <a:pt x="0" y="3686"/>
                  </a:lnTo>
                  <a:lnTo>
                    <a:pt x="3985" y="3686"/>
                  </a:lnTo>
                  <a:cubicBezTo>
                    <a:pt x="4125" y="3686"/>
                    <a:pt x="4326" y="3576"/>
                    <a:pt x="4434" y="3442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-10064441" y="4923044"/>
              <a:ext cx="64816" cy="179117"/>
            </a:xfrm>
            <a:custGeom>
              <a:avLst/>
              <a:gdLst/>
              <a:ahLst/>
              <a:cxnLst/>
              <a:rect l="l" t="t" r="r" b="b"/>
              <a:pathLst>
                <a:path w="241" h="666" extrusionOk="0">
                  <a:moveTo>
                    <a:pt x="121" y="666"/>
                  </a:moveTo>
                  <a:lnTo>
                    <a:pt x="121" y="666"/>
                  </a:lnTo>
                  <a:cubicBezTo>
                    <a:pt x="186" y="666"/>
                    <a:pt x="241" y="612"/>
                    <a:pt x="241" y="546"/>
                  </a:cubicBezTo>
                  <a:lnTo>
                    <a:pt x="241" y="121"/>
                  </a:lnTo>
                  <a:cubicBezTo>
                    <a:pt x="241" y="54"/>
                    <a:pt x="186" y="1"/>
                    <a:pt x="121" y="0"/>
                  </a:cubicBezTo>
                  <a:lnTo>
                    <a:pt x="121" y="0"/>
                  </a:lnTo>
                  <a:cubicBezTo>
                    <a:pt x="54" y="1"/>
                    <a:pt x="1" y="54"/>
                    <a:pt x="1" y="121"/>
                  </a:cubicBezTo>
                  <a:lnTo>
                    <a:pt x="1" y="546"/>
                  </a:lnTo>
                  <a:cubicBezTo>
                    <a:pt x="1" y="612"/>
                    <a:pt x="54" y="666"/>
                    <a:pt x="121" y="66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-10064441" y="4937836"/>
              <a:ext cx="54327" cy="165132"/>
            </a:xfrm>
            <a:custGeom>
              <a:avLst/>
              <a:gdLst/>
              <a:ahLst/>
              <a:cxnLst/>
              <a:rect l="l" t="t" r="r" b="b"/>
              <a:pathLst>
                <a:path w="202" h="614" extrusionOk="0">
                  <a:moveTo>
                    <a:pt x="1" y="98"/>
                  </a:moveTo>
                  <a:lnTo>
                    <a:pt x="1" y="515"/>
                  </a:lnTo>
                  <a:cubicBezTo>
                    <a:pt x="2" y="569"/>
                    <a:pt x="47" y="613"/>
                    <a:pt x="101" y="612"/>
                  </a:cubicBezTo>
                  <a:lnTo>
                    <a:pt x="101" y="612"/>
                  </a:lnTo>
                  <a:cubicBezTo>
                    <a:pt x="156" y="613"/>
                    <a:pt x="201" y="569"/>
                    <a:pt x="202" y="515"/>
                  </a:cubicBezTo>
                  <a:lnTo>
                    <a:pt x="202" y="98"/>
                  </a:lnTo>
                  <a:cubicBezTo>
                    <a:pt x="201" y="44"/>
                    <a:pt x="156" y="0"/>
                    <a:pt x="101" y="2"/>
                  </a:cubicBezTo>
                  <a:lnTo>
                    <a:pt x="101" y="2"/>
                  </a:lnTo>
                  <a:cubicBezTo>
                    <a:pt x="47" y="0"/>
                    <a:pt x="2" y="44"/>
                    <a:pt x="1" y="98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-10089722" y="4962041"/>
              <a:ext cx="115646" cy="46796"/>
            </a:xfrm>
            <a:custGeom>
              <a:avLst/>
              <a:gdLst/>
              <a:ahLst/>
              <a:cxnLst/>
              <a:rect l="l" t="t" r="r" b="b"/>
              <a:pathLst>
                <a:path w="430" h="174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135"/>
                    <a:pt x="39" y="174"/>
                    <a:pt x="86" y="174"/>
                  </a:cubicBezTo>
                  <a:lnTo>
                    <a:pt x="343" y="174"/>
                  </a:lnTo>
                  <a:cubicBezTo>
                    <a:pt x="391" y="174"/>
                    <a:pt x="430" y="135"/>
                    <a:pt x="430" y="88"/>
                  </a:cubicBezTo>
                  <a:lnTo>
                    <a:pt x="430" y="88"/>
                  </a:lnTo>
                  <a:cubicBezTo>
                    <a:pt x="430" y="40"/>
                    <a:pt x="391" y="1"/>
                    <a:pt x="343" y="1"/>
                  </a:cubicBezTo>
                  <a:lnTo>
                    <a:pt x="86" y="1"/>
                  </a:lnTo>
                  <a:cubicBezTo>
                    <a:pt x="39" y="1"/>
                    <a:pt x="1" y="40"/>
                    <a:pt x="1" y="8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-10095370" y="5076342"/>
              <a:ext cx="126673" cy="51100"/>
            </a:xfrm>
            <a:custGeom>
              <a:avLst/>
              <a:gdLst/>
              <a:ahLst/>
              <a:cxnLst/>
              <a:rect l="l" t="t" r="r" b="b"/>
              <a:pathLst>
                <a:path w="471" h="190" extrusionOk="0">
                  <a:moveTo>
                    <a:pt x="0" y="96"/>
                  </a:moveTo>
                  <a:lnTo>
                    <a:pt x="0" y="96"/>
                  </a:lnTo>
                  <a:cubicBezTo>
                    <a:pt x="0" y="147"/>
                    <a:pt x="43" y="190"/>
                    <a:pt x="96" y="190"/>
                  </a:cubicBezTo>
                  <a:lnTo>
                    <a:pt x="376" y="190"/>
                  </a:lnTo>
                  <a:cubicBezTo>
                    <a:pt x="427" y="190"/>
                    <a:pt x="470" y="147"/>
                    <a:pt x="471" y="96"/>
                  </a:cubicBezTo>
                  <a:lnTo>
                    <a:pt x="471" y="96"/>
                  </a:lnTo>
                  <a:cubicBezTo>
                    <a:pt x="470" y="43"/>
                    <a:pt x="427" y="2"/>
                    <a:pt x="376" y="0"/>
                  </a:cubicBezTo>
                  <a:lnTo>
                    <a:pt x="96" y="0"/>
                  </a:lnTo>
                  <a:cubicBezTo>
                    <a:pt x="43" y="2"/>
                    <a:pt x="0" y="43"/>
                    <a:pt x="0" y="9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-10084343" y="4962041"/>
              <a:ext cx="99779" cy="40611"/>
            </a:xfrm>
            <a:custGeom>
              <a:avLst/>
              <a:gdLst/>
              <a:ahLst/>
              <a:cxnLst/>
              <a:rect l="l" t="t" r="r" b="b"/>
              <a:pathLst>
                <a:path w="371" h="151" extrusionOk="0">
                  <a:moveTo>
                    <a:pt x="1" y="75"/>
                  </a:moveTo>
                  <a:lnTo>
                    <a:pt x="1" y="75"/>
                  </a:lnTo>
                  <a:cubicBezTo>
                    <a:pt x="1" y="116"/>
                    <a:pt x="35" y="150"/>
                    <a:pt x="76" y="150"/>
                  </a:cubicBezTo>
                  <a:lnTo>
                    <a:pt x="296" y="150"/>
                  </a:lnTo>
                  <a:cubicBezTo>
                    <a:pt x="337" y="150"/>
                    <a:pt x="371" y="116"/>
                    <a:pt x="371" y="75"/>
                  </a:cubicBezTo>
                  <a:lnTo>
                    <a:pt x="371" y="75"/>
                  </a:lnTo>
                  <a:cubicBezTo>
                    <a:pt x="371" y="34"/>
                    <a:pt x="337" y="1"/>
                    <a:pt x="296" y="1"/>
                  </a:cubicBezTo>
                  <a:lnTo>
                    <a:pt x="76" y="1"/>
                  </a:lnTo>
                  <a:cubicBezTo>
                    <a:pt x="35" y="1"/>
                    <a:pt x="1" y="34"/>
                    <a:pt x="1" y="75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-10071165" y="4965537"/>
              <a:ext cx="60244" cy="24743"/>
            </a:xfrm>
            <a:custGeom>
              <a:avLst/>
              <a:gdLst/>
              <a:ahLst/>
              <a:cxnLst/>
              <a:rect l="l" t="t" r="r" b="b"/>
              <a:pathLst>
                <a:path w="224" h="92" extrusionOk="0">
                  <a:moveTo>
                    <a:pt x="1" y="47"/>
                  </a:moveTo>
                  <a:lnTo>
                    <a:pt x="1" y="47"/>
                  </a:lnTo>
                  <a:cubicBezTo>
                    <a:pt x="1" y="71"/>
                    <a:pt x="22" y="91"/>
                    <a:pt x="47" y="91"/>
                  </a:cubicBezTo>
                  <a:lnTo>
                    <a:pt x="179" y="91"/>
                  </a:lnTo>
                  <a:cubicBezTo>
                    <a:pt x="203" y="90"/>
                    <a:pt x="223" y="70"/>
                    <a:pt x="223" y="47"/>
                  </a:cubicBezTo>
                  <a:lnTo>
                    <a:pt x="223" y="47"/>
                  </a:lnTo>
                  <a:cubicBezTo>
                    <a:pt x="223" y="22"/>
                    <a:pt x="203" y="2"/>
                    <a:pt x="179" y="2"/>
                  </a:cubicBezTo>
                  <a:lnTo>
                    <a:pt x="47" y="2"/>
                  </a:lnTo>
                  <a:cubicBezTo>
                    <a:pt x="22" y="1"/>
                    <a:pt x="1" y="22"/>
                    <a:pt x="1" y="47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-8773508" y="4923044"/>
              <a:ext cx="65085" cy="179117"/>
            </a:xfrm>
            <a:custGeom>
              <a:avLst/>
              <a:gdLst/>
              <a:ahLst/>
              <a:cxnLst/>
              <a:rect l="l" t="t" r="r" b="b"/>
              <a:pathLst>
                <a:path w="242" h="666" extrusionOk="0">
                  <a:moveTo>
                    <a:pt x="122" y="666"/>
                  </a:moveTo>
                  <a:lnTo>
                    <a:pt x="122" y="666"/>
                  </a:lnTo>
                  <a:cubicBezTo>
                    <a:pt x="188" y="666"/>
                    <a:pt x="242" y="612"/>
                    <a:pt x="242" y="546"/>
                  </a:cubicBezTo>
                  <a:lnTo>
                    <a:pt x="242" y="121"/>
                  </a:lnTo>
                  <a:cubicBezTo>
                    <a:pt x="242" y="54"/>
                    <a:pt x="188" y="1"/>
                    <a:pt x="122" y="0"/>
                  </a:cubicBezTo>
                  <a:lnTo>
                    <a:pt x="122" y="0"/>
                  </a:lnTo>
                  <a:cubicBezTo>
                    <a:pt x="55" y="1"/>
                    <a:pt x="1" y="54"/>
                    <a:pt x="1" y="121"/>
                  </a:cubicBezTo>
                  <a:lnTo>
                    <a:pt x="1" y="546"/>
                  </a:lnTo>
                  <a:cubicBezTo>
                    <a:pt x="1" y="612"/>
                    <a:pt x="55" y="666"/>
                    <a:pt x="122" y="66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-8773508" y="4937836"/>
              <a:ext cx="54596" cy="165132"/>
            </a:xfrm>
            <a:custGeom>
              <a:avLst/>
              <a:gdLst/>
              <a:ahLst/>
              <a:cxnLst/>
              <a:rect l="l" t="t" r="r" b="b"/>
              <a:pathLst>
                <a:path w="203" h="614" extrusionOk="0">
                  <a:moveTo>
                    <a:pt x="1" y="98"/>
                  </a:moveTo>
                  <a:lnTo>
                    <a:pt x="1" y="515"/>
                  </a:lnTo>
                  <a:cubicBezTo>
                    <a:pt x="2" y="569"/>
                    <a:pt x="48" y="613"/>
                    <a:pt x="102" y="612"/>
                  </a:cubicBezTo>
                  <a:lnTo>
                    <a:pt x="102" y="612"/>
                  </a:lnTo>
                  <a:cubicBezTo>
                    <a:pt x="156" y="613"/>
                    <a:pt x="202" y="569"/>
                    <a:pt x="203" y="515"/>
                  </a:cubicBezTo>
                  <a:lnTo>
                    <a:pt x="203" y="98"/>
                  </a:lnTo>
                  <a:cubicBezTo>
                    <a:pt x="202" y="44"/>
                    <a:pt x="156" y="0"/>
                    <a:pt x="102" y="2"/>
                  </a:cubicBezTo>
                  <a:lnTo>
                    <a:pt x="102" y="2"/>
                  </a:lnTo>
                  <a:cubicBezTo>
                    <a:pt x="48" y="0"/>
                    <a:pt x="2" y="44"/>
                    <a:pt x="1" y="98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-8798789" y="4962041"/>
              <a:ext cx="115646" cy="46796"/>
            </a:xfrm>
            <a:custGeom>
              <a:avLst/>
              <a:gdLst/>
              <a:ahLst/>
              <a:cxnLst/>
              <a:rect l="l" t="t" r="r" b="b"/>
              <a:pathLst>
                <a:path w="430" h="174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135"/>
                    <a:pt x="39" y="174"/>
                    <a:pt x="88" y="174"/>
                  </a:cubicBezTo>
                  <a:lnTo>
                    <a:pt x="343" y="174"/>
                  </a:lnTo>
                  <a:cubicBezTo>
                    <a:pt x="391" y="174"/>
                    <a:pt x="430" y="135"/>
                    <a:pt x="430" y="88"/>
                  </a:cubicBezTo>
                  <a:lnTo>
                    <a:pt x="430" y="88"/>
                  </a:lnTo>
                  <a:cubicBezTo>
                    <a:pt x="430" y="40"/>
                    <a:pt x="391" y="1"/>
                    <a:pt x="343" y="1"/>
                  </a:cubicBezTo>
                  <a:lnTo>
                    <a:pt x="88" y="1"/>
                  </a:lnTo>
                  <a:cubicBezTo>
                    <a:pt x="39" y="1"/>
                    <a:pt x="1" y="40"/>
                    <a:pt x="1" y="8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-8804168" y="5076342"/>
              <a:ext cx="126404" cy="51100"/>
            </a:xfrm>
            <a:custGeom>
              <a:avLst/>
              <a:gdLst/>
              <a:ahLst/>
              <a:cxnLst/>
              <a:rect l="l" t="t" r="r" b="b"/>
              <a:pathLst>
                <a:path w="470" h="190" extrusionOk="0">
                  <a:moveTo>
                    <a:pt x="1" y="96"/>
                  </a:moveTo>
                  <a:lnTo>
                    <a:pt x="1" y="96"/>
                  </a:lnTo>
                  <a:cubicBezTo>
                    <a:pt x="1" y="147"/>
                    <a:pt x="43" y="190"/>
                    <a:pt x="95" y="190"/>
                  </a:cubicBezTo>
                  <a:lnTo>
                    <a:pt x="376" y="190"/>
                  </a:lnTo>
                  <a:cubicBezTo>
                    <a:pt x="428" y="190"/>
                    <a:pt x="470" y="147"/>
                    <a:pt x="470" y="96"/>
                  </a:cubicBezTo>
                  <a:lnTo>
                    <a:pt x="470" y="96"/>
                  </a:lnTo>
                  <a:cubicBezTo>
                    <a:pt x="470" y="43"/>
                    <a:pt x="428" y="2"/>
                    <a:pt x="376" y="0"/>
                  </a:cubicBezTo>
                  <a:lnTo>
                    <a:pt x="95" y="0"/>
                  </a:lnTo>
                  <a:cubicBezTo>
                    <a:pt x="43" y="2"/>
                    <a:pt x="1" y="43"/>
                    <a:pt x="1" y="9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-8793141" y="4962041"/>
              <a:ext cx="99779" cy="40611"/>
            </a:xfrm>
            <a:custGeom>
              <a:avLst/>
              <a:gdLst/>
              <a:ahLst/>
              <a:cxnLst/>
              <a:rect l="l" t="t" r="r" b="b"/>
              <a:pathLst>
                <a:path w="371" h="151" extrusionOk="0">
                  <a:moveTo>
                    <a:pt x="1" y="75"/>
                  </a:moveTo>
                  <a:lnTo>
                    <a:pt x="1" y="75"/>
                  </a:lnTo>
                  <a:cubicBezTo>
                    <a:pt x="1" y="116"/>
                    <a:pt x="34" y="150"/>
                    <a:pt x="75" y="150"/>
                  </a:cubicBezTo>
                  <a:lnTo>
                    <a:pt x="296" y="150"/>
                  </a:lnTo>
                  <a:cubicBezTo>
                    <a:pt x="336" y="150"/>
                    <a:pt x="370" y="116"/>
                    <a:pt x="370" y="75"/>
                  </a:cubicBezTo>
                  <a:lnTo>
                    <a:pt x="370" y="75"/>
                  </a:lnTo>
                  <a:cubicBezTo>
                    <a:pt x="370" y="34"/>
                    <a:pt x="336" y="1"/>
                    <a:pt x="296" y="1"/>
                  </a:cubicBezTo>
                  <a:lnTo>
                    <a:pt x="75" y="1"/>
                  </a:lnTo>
                  <a:cubicBezTo>
                    <a:pt x="34" y="1"/>
                    <a:pt x="1" y="34"/>
                    <a:pt x="1" y="75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-8779694" y="4965537"/>
              <a:ext cx="59975" cy="24743"/>
            </a:xfrm>
            <a:custGeom>
              <a:avLst/>
              <a:gdLst/>
              <a:ahLst/>
              <a:cxnLst/>
              <a:rect l="l" t="t" r="r" b="b"/>
              <a:pathLst>
                <a:path w="223" h="92" extrusionOk="0">
                  <a:moveTo>
                    <a:pt x="0" y="47"/>
                  </a:moveTo>
                  <a:lnTo>
                    <a:pt x="0" y="47"/>
                  </a:lnTo>
                  <a:cubicBezTo>
                    <a:pt x="0" y="71"/>
                    <a:pt x="20" y="91"/>
                    <a:pt x="45" y="91"/>
                  </a:cubicBezTo>
                  <a:lnTo>
                    <a:pt x="178" y="91"/>
                  </a:lnTo>
                  <a:cubicBezTo>
                    <a:pt x="202" y="91"/>
                    <a:pt x="222" y="71"/>
                    <a:pt x="222" y="47"/>
                  </a:cubicBezTo>
                  <a:lnTo>
                    <a:pt x="222" y="47"/>
                  </a:lnTo>
                  <a:cubicBezTo>
                    <a:pt x="222" y="22"/>
                    <a:pt x="202" y="2"/>
                    <a:pt x="178" y="2"/>
                  </a:cubicBezTo>
                  <a:lnTo>
                    <a:pt x="45" y="2"/>
                  </a:lnTo>
                  <a:cubicBezTo>
                    <a:pt x="20" y="1"/>
                    <a:pt x="0" y="22"/>
                    <a:pt x="0" y="47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"/>
          <p:cNvSpPr/>
          <p:nvPr/>
        </p:nvSpPr>
        <p:spPr>
          <a:xfrm>
            <a:off x="4148915" y="4657328"/>
            <a:ext cx="144289" cy="137731"/>
          </a:xfrm>
          <a:custGeom>
            <a:avLst/>
            <a:gdLst/>
            <a:ahLst/>
            <a:cxnLst/>
            <a:rect l="l" t="t" r="r" b="b"/>
            <a:pathLst>
              <a:path w="418" h="399" extrusionOk="0">
                <a:moveTo>
                  <a:pt x="66" y="0"/>
                </a:moveTo>
                <a:lnTo>
                  <a:pt x="351" y="0"/>
                </a:lnTo>
                <a:cubicBezTo>
                  <a:pt x="388" y="0"/>
                  <a:pt x="417" y="30"/>
                  <a:pt x="417" y="65"/>
                </a:cubicBezTo>
                <a:lnTo>
                  <a:pt x="417" y="334"/>
                </a:lnTo>
                <a:cubicBezTo>
                  <a:pt x="417" y="369"/>
                  <a:pt x="388" y="399"/>
                  <a:pt x="351" y="399"/>
                </a:cubicBezTo>
                <a:lnTo>
                  <a:pt x="66" y="399"/>
                </a:lnTo>
                <a:cubicBezTo>
                  <a:pt x="29" y="399"/>
                  <a:pt x="1" y="369"/>
                  <a:pt x="1" y="334"/>
                </a:cubicBezTo>
                <a:lnTo>
                  <a:pt x="1" y="65"/>
                </a:lnTo>
                <a:cubicBezTo>
                  <a:pt x="1" y="30"/>
                  <a:pt x="29" y="0"/>
                  <a:pt x="66" y="0"/>
                </a:cubicBezTo>
                <a:close/>
              </a:path>
            </a:pathLst>
          </a:custGeom>
          <a:solidFill>
            <a:srgbClr val="E253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"/>
          <p:cNvSpPr/>
          <p:nvPr/>
        </p:nvSpPr>
        <p:spPr>
          <a:xfrm>
            <a:off x="4155833" y="4854086"/>
            <a:ext cx="143944" cy="138076"/>
          </a:xfrm>
          <a:custGeom>
            <a:avLst/>
            <a:gdLst/>
            <a:ahLst/>
            <a:cxnLst/>
            <a:rect l="l" t="t" r="r" b="b"/>
            <a:pathLst>
              <a:path w="417" h="400" extrusionOk="0">
                <a:moveTo>
                  <a:pt x="67" y="1"/>
                </a:moveTo>
                <a:cubicBezTo>
                  <a:pt x="30" y="1"/>
                  <a:pt x="1" y="29"/>
                  <a:pt x="1" y="65"/>
                </a:cubicBezTo>
                <a:lnTo>
                  <a:pt x="1" y="333"/>
                </a:lnTo>
                <a:cubicBezTo>
                  <a:pt x="1" y="370"/>
                  <a:pt x="30" y="399"/>
                  <a:pt x="67" y="399"/>
                </a:cubicBezTo>
                <a:lnTo>
                  <a:pt x="352" y="399"/>
                </a:lnTo>
                <a:cubicBezTo>
                  <a:pt x="389" y="399"/>
                  <a:pt x="417" y="370"/>
                  <a:pt x="417" y="333"/>
                </a:cubicBezTo>
                <a:lnTo>
                  <a:pt x="417" y="65"/>
                </a:lnTo>
                <a:cubicBezTo>
                  <a:pt x="417" y="29"/>
                  <a:pt x="389" y="1"/>
                  <a:pt x="352" y="1"/>
                </a:cubicBezTo>
                <a:close/>
              </a:path>
            </a:pathLst>
          </a:custGeom>
          <a:solidFill>
            <a:srgbClr val="E253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57;p2"/>
          <p:cNvGrpSpPr/>
          <p:nvPr/>
        </p:nvGrpSpPr>
        <p:grpSpPr>
          <a:xfrm>
            <a:off x="3059763" y="3660934"/>
            <a:ext cx="849023" cy="2130504"/>
            <a:chOff x="4061725" y="2533000"/>
            <a:chExt cx="460325" cy="1159900"/>
          </a:xfrm>
        </p:grpSpPr>
        <p:sp>
          <p:nvSpPr>
            <p:cNvPr id="158" name="Google Shape;158;p2"/>
            <p:cNvSpPr/>
            <p:nvPr/>
          </p:nvSpPr>
          <p:spPr>
            <a:xfrm>
              <a:off x="4061725" y="2533000"/>
              <a:ext cx="460325" cy="997200"/>
            </a:xfrm>
            <a:custGeom>
              <a:avLst/>
              <a:gdLst/>
              <a:ahLst/>
              <a:cxnLst/>
              <a:rect l="l" t="t" r="r" b="b"/>
              <a:pathLst>
                <a:path w="18413" h="39888" extrusionOk="0">
                  <a:moveTo>
                    <a:pt x="9597" y="407"/>
                  </a:moveTo>
                  <a:lnTo>
                    <a:pt x="18310" y="34692"/>
                  </a:lnTo>
                  <a:cubicBezTo>
                    <a:pt x="18315" y="34706"/>
                    <a:pt x="18318" y="34726"/>
                    <a:pt x="18321" y="34743"/>
                  </a:cubicBezTo>
                  <a:cubicBezTo>
                    <a:pt x="18412" y="35531"/>
                    <a:pt x="18279" y="36549"/>
                    <a:pt x="18011" y="37285"/>
                  </a:cubicBezTo>
                  <a:cubicBezTo>
                    <a:pt x="17357" y="39094"/>
                    <a:pt x="15867" y="39887"/>
                    <a:pt x="13988" y="39887"/>
                  </a:cubicBezTo>
                  <a:lnTo>
                    <a:pt x="4425" y="39887"/>
                  </a:lnTo>
                  <a:cubicBezTo>
                    <a:pt x="2545" y="39887"/>
                    <a:pt x="1055" y="39094"/>
                    <a:pt x="401" y="37285"/>
                  </a:cubicBezTo>
                  <a:cubicBezTo>
                    <a:pt x="134" y="36549"/>
                    <a:pt x="0" y="35531"/>
                    <a:pt x="94" y="34743"/>
                  </a:cubicBezTo>
                  <a:cubicBezTo>
                    <a:pt x="94" y="34726"/>
                    <a:pt x="100" y="34706"/>
                    <a:pt x="102" y="34692"/>
                  </a:cubicBezTo>
                  <a:lnTo>
                    <a:pt x="8815" y="407"/>
                  </a:lnTo>
                  <a:cubicBezTo>
                    <a:pt x="8918" y="1"/>
                    <a:pt x="9498" y="1"/>
                    <a:pt x="9597" y="4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187175" y="2701700"/>
              <a:ext cx="229375" cy="991200"/>
            </a:xfrm>
            <a:custGeom>
              <a:avLst/>
              <a:gdLst/>
              <a:ahLst/>
              <a:cxnLst/>
              <a:rect l="l" t="t" r="r" b="b"/>
              <a:pathLst>
                <a:path w="9175" h="39648" extrusionOk="0">
                  <a:moveTo>
                    <a:pt x="3882" y="307"/>
                  </a:moveTo>
                  <a:cubicBezTo>
                    <a:pt x="3882" y="137"/>
                    <a:pt x="4019" y="0"/>
                    <a:pt x="4190" y="0"/>
                  </a:cubicBezTo>
                  <a:cubicBezTo>
                    <a:pt x="4357" y="0"/>
                    <a:pt x="4497" y="137"/>
                    <a:pt x="4497" y="307"/>
                  </a:cubicBezTo>
                  <a:lnTo>
                    <a:pt x="4497" y="7328"/>
                  </a:lnTo>
                  <a:lnTo>
                    <a:pt x="5941" y="6495"/>
                  </a:lnTo>
                  <a:cubicBezTo>
                    <a:pt x="6154" y="6373"/>
                    <a:pt x="6336" y="6688"/>
                    <a:pt x="6123" y="6811"/>
                  </a:cubicBezTo>
                  <a:lnTo>
                    <a:pt x="4497" y="7752"/>
                  </a:lnTo>
                  <a:lnTo>
                    <a:pt x="4497" y="17795"/>
                  </a:lnTo>
                  <a:lnTo>
                    <a:pt x="8779" y="15321"/>
                  </a:lnTo>
                  <a:cubicBezTo>
                    <a:pt x="8989" y="15199"/>
                    <a:pt x="9174" y="15520"/>
                    <a:pt x="8961" y="15640"/>
                  </a:cubicBezTo>
                  <a:lnTo>
                    <a:pt x="4497" y="18219"/>
                  </a:lnTo>
                  <a:lnTo>
                    <a:pt x="4497" y="27850"/>
                  </a:lnTo>
                  <a:lnTo>
                    <a:pt x="8779" y="25376"/>
                  </a:lnTo>
                  <a:cubicBezTo>
                    <a:pt x="8867" y="25319"/>
                    <a:pt x="8981" y="25348"/>
                    <a:pt x="9035" y="25439"/>
                  </a:cubicBezTo>
                  <a:cubicBezTo>
                    <a:pt x="9086" y="25530"/>
                    <a:pt x="9052" y="25643"/>
                    <a:pt x="8961" y="25692"/>
                  </a:cubicBezTo>
                  <a:lnTo>
                    <a:pt x="4497" y="28271"/>
                  </a:lnTo>
                  <a:lnTo>
                    <a:pt x="4497" y="39341"/>
                  </a:lnTo>
                  <a:cubicBezTo>
                    <a:pt x="4497" y="39511"/>
                    <a:pt x="4357" y="39648"/>
                    <a:pt x="4190" y="39648"/>
                  </a:cubicBezTo>
                  <a:cubicBezTo>
                    <a:pt x="4019" y="39648"/>
                    <a:pt x="3882" y="39511"/>
                    <a:pt x="3882" y="39341"/>
                  </a:cubicBezTo>
                  <a:lnTo>
                    <a:pt x="3882" y="30833"/>
                  </a:lnTo>
                  <a:lnTo>
                    <a:pt x="214" y="28717"/>
                  </a:lnTo>
                  <a:cubicBezTo>
                    <a:pt x="1" y="28595"/>
                    <a:pt x="186" y="28274"/>
                    <a:pt x="399" y="28396"/>
                  </a:cubicBezTo>
                  <a:lnTo>
                    <a:pt x="3882" y="30409"/>
                  </a:lnTo>
                  <a:lnTo>
                    <a:pt x="3882" y="22359"/>
                  </a:lnTo>
                  <a:lnTo>
                    <a:pt x="214" y="20244"/>
                  </a:lnTo>
                  <a:cubicBezTo>
                    <a:pt x="1" y="20121"/>
                    <a:pt x="186" y="19803"/>
                    <a:pt x="399" y="19925"/>
                  </a:cubicBezTo>
                  <a:lnTo>
                    <a:pt x="3882" y="21935"/>
                  </a:lnTo>
                  <a:lnTo>
                    <a:pt x="3882" y="13888"/>
                  </a:lnTo>
                  <a:lnTo>
                    <a:pt x="1576" y="12555"/>
                  </a:lnTo>
                  <a:cubicBezTo>
                    <a:pt x="1363" y="12432"/>
                    <a:pt x="1545" y="12114"/>
                    <a:pt x="1758" y="12236"/>
                  </a:cubicBezTo>
                  <a:lnTo>
                    <a:pt x="3882" y="13462"/>
                  </a:lnTo>
                  <a:lnTo>
                    <a:pt x="3882" y="5414"/>
                  </a:lnTo>
                  <a:lnTo>
                    <a:pt x="2503" y="4618"/>
                  </a:lnTo>
                  <a:cubicBezTo>
                    <a:pt x="2290" y="4496"/>
                    <a:pt x="2472" y="4175"/>
                    <a:pt x="2685" y="4297"/>
                  </a:cubicBezTo>
                  <a:lnTo>
                    <a:pt x="3882" y="498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2"/>
          <p:cNvGrpSpPr/>
          <p:nvPr/>
        </p:nvGrpSpPr>
        <p:grpSpPr>
          <a:xfrm>
            <a:off x="2594088" y="4054884"/>
            <a:ext cx="849023" cy="2130504"/>
            <a:chOff x="4061725" y="2533000"/>
            <a:chExt cx="460325" cy="1159900"/>
          </a:xfrm>
        </p:grpSpPr>
        <p:sp>
          <p:nvSpPr>
            <p:cNvPr id="161" name="Google Shape;161;p2"/>
            <p:cNvSpPr/>
            <p:nvPr/>
          </p:nvSpPr>
          <p:spPr>
            <a:xfrm>
              <a:off x="4061725" y="2533000"/>
              <a:ext cx="460325" cy="997200"/>
            </a:xfrm>
            <a:custGeom>
              <a:avLst/>
              <a:gdLst/>
              <a:ahLst/>
              <a:cxnLst/>
              <a:rect l="l" t="t" r="r" b="b"/>
              <a:pathLst>
                <a:path w="18413" h="39888" extrusionOk="0">
                  <a:moveTo>
                    <a:pt x="9597" y="407"/>
                  </a:moveTo>
                  <a:lnTo>
                    <a:pt x="18310" y="34692"/>
                  </a:lnTo>
                  <a:cubicBezTo>
                    <a:pt x="18315" y="34706"/>
                    <a:pt x="18318" y="34726"/>
                    <a:pt x="18321" y="34743"/>
                  </a:cubicBezTo>
                  <a:cubicBezTo>
                    <a:pt x="18412" y="35531"/>
                    <a:pt x="18279" y="36549"/>
                    <a:pt x="18011" y="37285"/>
                  </a:cubicBezTo>
                  <a:cubicBezTo>
                    <a:pt x="17357" y="39094"/>
                    <a:pt x="15867" y="39887"/>
                    <a:pt x="13988" y="39887"/>
                  </a:cubicBezTo>
                  <a:lnTo>
                    <a:pt x="4425" y="39887"/>
                  </a:lnTo>
                  <a:cubicBezTo>
                    <a:pt x="2545" y="39887"/>
                    <a:pt x="1055" y="39094"/>
                    <a:pt x="401" y="37285"/>
                  </a:cubicBezTo>
                  <a:cubicBezTo>
                    <a:pt x="134" y="36549"/>
                    <a:pt x="0" y="35531"/>
                    <a:pt x="94" y="34743"/>
                  </a:cubicBezTo>
                  <a:cubicBezTo>
                    <a:pt x="94" y="34726"/>
                    <a:pt x="100" y="34706"/>
                    <a:pt x="102" y="34692"/>
                  </a:cubicBezTo>
                  <a:lnTo>
                    <a:pt x="8815" y="407"/>
                  </a:lnTo>
                  <a:cubicBezTo>
                    <a:pt x="8918" y="1"/>
                    <a:pt x="9498" y="1"/>
                    <a:pt x="9597" y="4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187175" y="2701700"/>
              <a:ext cx="229375" cy="991200"/>
            </a:xfrm>
            <a:custGeom>
              <a:avLst/>
              <a:gdLst/>
              <a:ahLst/>
              <a:cxnLst/>
              <a:rect l="l" t="t" r="r" b="b"/>
              <a:pathLst>
                <a:path w="9175" h="39648" extrusionOk="0">
                  <a:moveTo>
                    <a:pt x="3882" y="307"/>
                  </a:moveTo>
                  <a:cubicBezTo>
                    <a:pt x="3882" y="137"/>
                    <a:pt x="4019" y="0"/>
                    <a:pt x="4190" y="0"/>
                  </a:cubicBezTo>
                  <a:cubicBezTo>
                    <a:pt x="4357" y="0"/>
                    <a:pt x="4497" y="137"/>
                    <a:pt x="4497" y="307"/>
                  </a:cubicBezTo>
                  <a:lnTo>
                    <a:pt x="4497" y="7328"/>
                  </a:lnTo>
                  <a:lnTo>
                    <a:pt x="5941" y="6495"/>
                  </a:lnTo>
                  <a:cubicBezTo>
                    <a:pt x="6154" y="6373"/>
                    <a:pt x="6336" y="6688"/>
                    <a:pt x="6123" y="6811"/>
                  </a:cubicBezTo>
                  <a:lnTo>
                    <a:pt x="4497" y="7752"/>
                  </a:lnTo>
                  <a:lnTo>
                    <a:pt x="4497" y="17795"/>
                  </a:lnTo>
                  <a:lnTo>
                    <a:pt x="8779" y="15321"/>
                  </a:lnTo>
                  <a:cubicBezTo>
                    <a:pt x="8989" y="15199"/>
                    <a:pt x="9174" y="15520"/>
                    <a:pt x="8961" y="15640"/>
                  </a:cubicBezTo>
                  <a:lnTo>
                    <a:pt x="4497" y="18219"/>
                  </a:lnTo>
                  <a:lnTo>
                    <a:pt x="4497" y="27850"/>
                  </a:lnTo>
                  <a:lnTo>
                    <a:pt x="8779" y="25376"/>
                  </a:lnTo>
                  <a:cubicBezTo>
                    <a:pt x="8867" y="25319"/>
                    <a:pt x="8981" y="25348"/>
                    <a:pt x="9035" y="25439"/>
                  </a:cubicBezTo>
                  <a:cubicBezTo>
                    <a:pt x="9086" y="25530"/>
                    <a:pt x="9052" y="25643"/>
                    <a:pt x="8961" y="25692"/>
                  </a:cubicBezTo>
                  <a:lnTo>
                    <a:pt x="4497" y="28271"/>
                  </a:lnTo>
                  <a:lnTo>
                    <a:pt x="4497" y="39341"/>
                  </a:lnTo>
                  <a:cubicBezTo>
                    <a:pt x="4497" y="39511"/>
                    <a:pt x="4357" y="39648"/>
                    <a:pt x="4190" y="39648"/>
                  </a:cubicBezTo>
                  <a:cubicBezTo>
                    <a:pt x="4019" y="39648"/>
                    <a:pt x="3882" y="39511"/>
                    <a:pt x="3882" y="39341"/>
                  </a:cubicBezTo>
                  <a:lnTo>
                    <a:pt x="3882" y="30833"/>
                  </a:lnTo>
                  <a:lnTo>
                    <a:pt x="214" y="28717"/>
                  </a:lnTo>
                  <a:cubicBezTo>
                    <a:pt x="1" y="28595"/>
                    <a:pt x="186" y="28274"/>
                    <a:pt x="399" y="28396"/>
                  </a:cubicBezTo>
                  <a:lnTo>
                    <a:pt x="3882" y="30409"/>
                  </a:lnTo>
                  <a:lnTo>
                    <a:pt x="3882" y="22359"/>
                  </a:lnTo>
                  <a:lnTo>
                    <a:pt x="214" y="20244"/>
                  </a:lnTo>
                  <a:cubicBezTo>
                    <a:pt x="1" y="20121"/>
                    <a:pt x="186" y="19803"/>
                    <a:pt x="399" y="19925"/>
                  </a:cubicBezTo>
                  <a:lnTo>
                    <a:pt x="3882" y="21935"/>
                  </a:lnTo>
                  <a:lnTo>
                    <a:pt x="3882" y="13888"/>
                  </a:lnTo>
                  <a:lnTo>
                    <a:pt x="1576" y="12555"/>
                  </a:lnTo>
                  <a:cubicBezTo>
                    <a:pt x="1363" y="12432"/>
                    <a:pt x="1545" y="12114"/>
                    <a:pt x="1758" y="12236"/>
                  </a:cubicBezTo>
                  <a:lnTo>
                    <a:pt x="3882" y="13462"/>
                  </a:lnTo>
                  <a:lnTo>
                    <a:pt x="3882" y="5414"/>
                  </a:lnTo>
                  <a:lnTo>
                    <a:pt x="2503" y="4618"/>
                  </a:lnTo>
                  <a:cubicBezTo>
                    <a:pt x="2290" y="4496"/>
                    <a:pt x="2472" y="4175"/>
                    <a:pt x="2685" y="4297"/>
                  </a:cubicBezTo>
                  <a:lnTo>
                    <a:pt x="3882" y="498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2"/>
          <p:cNvSpPr txBox="1">
            <a:spLocks noGrp="1"/>
          </p:cNvSpPr>
          <p:nvPr>
            <p:ph type="ctrTitle"/>
          </p:nvPr>
        </p:nvSpPr>
        <p:spPr>
          <a:xfrm>
            <a:off x="720000" y="296800"/>
            <a:ext cx="3963600" cy="24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2"/>
          <p:cNvSpPr txBox="1">
            <a:spLocks noGrp="1"/>
          </p:cNvSpPr>
          <p:nvPr>
            <p:ph type="subTitle" idx="1"/>
          </p:nvPr>
        </p:nvSpPr>
        <p:spPr>
          <a:xfrm>
            <a:off x="720000" y="2861788"/>
            <a:ext cx="3496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1384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>
            <a:spLocks noGrp="1"/>
          </p:cNvSpPr>
          <p:nvPr>
            <p:ph type="body" idx="1"/>
          </p:nvPr>
        </p:nvSpPr>
        <p:spPr>
          <a:xfrm>
            <a:off x="720200" y="1017675"/>
            <a:ext cx="7945500" cy="38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200"/>
              <a:buFont typeface="Montserrat"/>
              <a:buChar char="■"/>
              <a:defRPr sz="1200"/>
            </a:lvl9pPr>
          </a:lstStyle>
          <a:p>
            <a:endParaRPr/>
          </a:p>
        </p:txBody>
      </p:sp>
      <p:sp>
        <p:nvSpPr>
          <p:cNvPr id="171" name="Google Shape;171;p4"/>
          <p:cNvSpPr txBox="1">
            <a:spLocks noGrp="1"/>
          </p:cNvSpPr>
          <p:nvPr>
            <p:ph type="title"/>
          </p:nvPr>
        </p:nvSpPr>
        <p:spPr>
          <a:xfrm>
            <a:off x="720211" y="420624"/>
            <a:ext cx="54375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2051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accent4"/>
            </a:gs>
            <a:gs pos="100000">
              <a:srgbClr val="552973">
                <a:alpha val="41568"/>
              </a:srgbClr>
            </a:gs>
          </a:gsLst>
          <a:lin ang="5400012" scaled="0"/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/>
          <p:nvPr/>
        </p:nvSpPr>
        <p:spPr>
          <a:xfrm>
            <a:off x="-4755712" y="-327050"/>
            <a:ext cx="18655369" cy="4610768"/>
          </a:xfrm>
          <a:custGeom>
            <a:avLst/>
            <a:gdLst/>
            <a:ahLst/>
            <a:cxnLst/>
            <a:rect l="l" t="t" r="r" b="b"/>
            <a:pathLst>
              <a:path w="285709" h="79496" extrusionOk="0">
                <a:moveTo>
                  <a:pt x="0" y="0"/>
                </a:moveTo>
                <a:lnTo>
                  <a:pt x="0" y="20646"/>
                </a:lnTo>
                <a:cubicBezTo>
                  <a:pt x="0" y="20646"/>
                  <a:pt x="11782" y="10570"/>
                  <a:pt x="32541" y="10475"/>
                </a:cubicBezTo>
                <a:cubicBezTo>
                  <a:pt x="32643" y="10474"/>
                  <a:pt x="32745" y="10474"/>
                  <a:pt x="32846" y="10474"/>
                </a:cubicBezTo>
                <a:cubicBezTo>
                  <a:pt x="53455" y="10474"/>
                  <a:pt x="69150" y="20641"/>
                  <a:pt x="79591" y="34068"/>
                </a:cubicBezTo>
                <a:cubicBezTo>
                  <a:pt x="89352" y="46616"/>
                  <a:pt x="110099" y="79495"/>
                  <a:pt x="142236" y="79495"/>
                </a:cubicBezTo>
                <a:cubicBezTo>
                  <a:pt x="188169" y="79495"/>
                  <a:pt x="195905" y="47198"/>
                  <a:pt x="206118" y="34068"/>
                </a:cubicBezTo>
                <a:cubicBezTo>
                  <a:pt x="216562" y="20637"/>
                  <a:pt x="232263" y="10462"/>
                  <a:pt x="252874" y="10462"/>
                </a:cubicBezTo>
                <a:cubicBezTo>
                  <a:pt x="252970" y="10462"/>
                  <a:pt x="253066" y="10462"/>
                  <a:pt x="253162" y="10463"/>
                </a:cubicBezTo>
                <a:cubicBezTo>
                  <a:pt x="273921" y="10564"/>
                  <a:pt x="285708" y="20646"/>
                  <a:pt x="285708" y="20646"/>
                </a:cubicBezTo>
                <a:lnTo>
                  <a:pt x="285708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5"/>
          <p:cNvGrpSpPr/>
          <p:nvPr/>
        </p:nvGrpSpPr>
        <p:grpSpPr>
          <a:xfrm>
            <a:off x="-237802" y="3249767"/>
            <a:ext cx="9619568" cy="2707446"/>
            <a:chOff x="3267975" y="1644575"/>
            <a:chExt cx="4110575" cy="1151125"/>
          </a:xfrm>
        </p:grpSpPr>
        <p:sp>
          <p:nvSpPr>
            <p:cNvPr id="175" name="Google Shape;175;p5"/>
            <p:cNvSpPr/>
            <p:nvPr/>
          </p:nvSpPr>
          <p:spPr>
            <a:xfrm>
              <a:off x="4219200" y="1644575"/>
              <a:ext cx="1438350" cy="966125"/>
            </a:xfrm>
            <a:custGeom>
              <a:avLst/>
              <a:gdLst/>
              <a:ahLst/>
              <a:cxnLst/>
              <a:rect l="l" t="t" r="r" b="b"/>
              <a:pathLst>
                <a:path w="57534" h="38645" extrusionOk="0">
                  <a:moveTo>
                    <a:pt x="48140" y="0"/>
                  </a:moveTo>
                  <a:lnTo>
                    <a:pt x="43008" y="2482"/>
                  </a:lnTo>
                  <a:cubicBezTo>
                    <a:pt x="43008" y="2482"/>
                    <a:pt x="42547" y="2437"/>
                    <a:pt x="42061" y="2437"/>
                  </a:cubicBezTo>
                  <a:cubicBezTo>
                    <a:pt x="41708" y="2437"/>
                    <a:pt x="41342" y="2461"/>
                    <a:pt x="41128" y="2542"/>
                  </a:cubicBezTo>
                  <a:cubicBezTo>
                    <a:pt x="40619" y="2730"/>
                    <a:pt x="27359" y="16064"/>
                    <a:pt x="27359" y="16064"/>
                  </a:cubicBezTo>
                  <a:cubicBezTo>
                    <a:pt x="27359" y="16064"/>
                    <a:pt x="20942" y="23297"/>
                    <a:pt x="20521" y="23491"/>
                  </a:cubicBezTo>
                  <a:cubicBezTo>
                    <a:pt x="20099" y="23678"/>
                    <a:pt x="16466" y="25204"/>
                    <a:pt x="16466" y="25204"/>
                  </a:cubicBezTo>
                  <a:lnTo>
                    <a:pt x="1" y="38645"/>
                  </a:lnTo>
                  <a:lnTo>
                    <a:pt x="40559" y="38645"/>
                  </a:lnTo>
                  <a:lnTo>
                    <a:pt x="57533" y="31466"/>
                  </a:lnTo>
                  <a:lnTo>
                    <a:pt x="44948" y="24795"/>
                  </a:lnTo>
                  <a:lnTo>
                    <a:pt x="49525" y="19323"/>
                  </a:lnTo>
                  <a:lnTo>
                    <a:pt x="45905" y="12331"/>
                  </a:lnTo>
                  <a:lnTo>
                    <a:pt x="33313" y="20500"/>
                  </a:lnTo>
                  <a:lnTo>
                    <a:pt x="43235" y="12545"/>
                  </a:lnTo>
                  <a:lnTo>
                    <a:pt x="48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5052025" y="1644575"/>
              <a:ext cx="1561600" cy="966125"/>
            </a:xfrm>
            <a:custGeom>
              <a:avLst/>
              <a:gdLst/>
              <a:ahLst/>
              <a:cxnLst/>
              <a:rect l="l" t="t" r="r" b="b"/>
              <a:pathLst>
                <a:path w="62464" h="38645" extrusionOk="0">
                  <a:moveTo>
                    <a:pt x="62464" y="38645"/>
                  </a:moveTo>
                  <a:cubicBezTo>
                    <a:pt x="62464" y="38645"/>
                    <a:pt x="42707" y="21397"/>
                    <a:pt x="42278" y="21296"/>
                  </a:cubicBezTo>
                  <a:cubicBezTo>
                    <a:pt x="41857" y="21203"/>
                    <a:pt x="35273" y="18821"/>
                    <a:pt x="35273" y="18821"/>
                  </a:cubicBezTo>
                  <a:lnTo>
                    <a:pt x="19978" y="5587"/>
                  </a:lnTo>
                  <a:lnTo>
                    <a:pt x="15804" y="549"/>
                  </a:lnTo>
                  <a:lnTo>
                    <a:pt x="14827" y="0"/>
                  </a:lnTo>
                  <a:lnTo>
                    <a:pt x="9922" y="12545"/>
                  </a:lnTo>
                  <a:lnTo>
                    <a:pt x="0" y="20500"/>
                  </a:lnTo>
                  <a:lnTo>
                    <a:pt x="12592" y="12331"/>
                  </a:lnTo>
                  <a:lnTo>
                    <a:pt x="16212" y="19329"/>
                  </a:lnTo>
                  <a:lnTo>
                    <a:pt x="11635" y="24802"/>
                  </a:lnTo>
                  <a:lnTo>
                    <a:pt x="24220" y="31466"/>
                  </a:lnTo>
                  <a:lnTo>
                    <a:pt x="7246" y="38645"/>
                  </a:lnTo>
                  <a:close/>
                </a:path>
              </a:pathLst>
            </a:custGeom>
            <a:solidFill>
              <a:srgbClr val="5C3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3588450" y="1823700"/>
              <a:ext cx="954100" cy="787000"/>
            </a:xfrm>
            <a:custGeom>
              <a:avLst/>
              <a:gdLst/>
              <a:ahLst/>
              <a:cxnLst/>
              <a:rect l="l" t="t" r="r" b="b"/>
              <a:pathLst>
                <a:path w="38164" h="31480" extrusionOk="0">
                  <a:moveTo>
                    <a:pt x="35895" y="1"/>
                  </a:moveTo>
                  <a:lnTo>
                    <a:pt x="28991" y="8605"/>
                  </a:lnTo>
                  <a:lnTo>
                    <a:pt x="0" y="31480"/>
                  </a:lnTo>
                  <a:lnTo>
                    <a:pt x="6483" y="31480"/>
                  </a:lnTo>
                  <a:lnTo>
                    <a:pt x="31279" y="19785"/>
                  </a:lnTo>
                  <a:lnTo>
                    <a:pt x="28797" y="17035"/>
                  </a:lnTo>
                  <a:lnTo>
                    <a:pt x="36043" y="11401"/>
                  </a:lnTo>
                  <a:lnTo>
                    <a:pt x="34899" y="8819"/>
                  </a:lnTo>
                  <a:lnTo>
                    <a:pt x="22314" y="16346"/>
                  </a:lnTo>
                  <a:lnTo>
                    <a:pt x="34517" y="7528"/>
                  </a:lnTo>
                  <a:lnTo>
                    <a:pt x="38164" y="1"/>
                  </a:lnTo>
                  <a:close/>
                </a:path>
              </a:pathLst>
            </a:custGeom>
            <a:solidFill>
              <a:srgbClr val="FFD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3750525" y="1823700"/>
              <a:ext cx="1482825" cy="787000"/>
            </a:xfrm>
            <a:custGeom>
              <a:avLst/>
              <a:gdLst/>
              <a:ahLst/>
              <a:cxnLst/>
              <a:rect l="l" t="t" r="r" b="b"/>
              <a:pathLst>
                <a:path w="59313" h="31480" extrusionOk="0">
                  <a:moveTo>
                    <a:pt x="59313" y="31480"/>
                  </a:moveTo>
                  <a:lnTo>
                    <a:pt x="41783" y="7675"/>
                  </a:lnTo>
                  <a:lnTo>
                    <a:pt x="37247" y="6276"/>
                  </a:lnTo>
                  <a:lnTo>
                    <a:pt x="31681" y="1"/>
                  </a:lnTo>
                  <a:lnTo>
                    <a:pt x="28034" y="7528"/>
                  </a:lnTo>
                  <a:lnTo>
                    <a:pt x="15831" y="16346"/>
                  </a:lnTo>
                  <a:lnTo>
                    <a:pt x="28416" y="8819"/>
                  </a:lnTo>
                  <a:lnTo>
                    <a:pt x="29560" y="11401"/>
                  </a:lnTo>
                  <a:lnTo>
                    <a:pt x="22314" y="17035"/>
                  </a:lnTo>
                  <a:lnTo>
                    <a:pt x="24796" y="19785"/>
                  </a:lnTo>
                  <a:lnTo>
                    <a:pt x="0" y="31480"/>
                  </a:lnTo>
                  <a:close/>
                </a:path>
              </a:pathLst>
            </a:custGeom>
            <a:solidFill>
              <a:srgbClr val="5C3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267975" y="1956350"/>
              <a:ext cx="3403700" cy="839200"/>
            </a:xfrm>
            <a:custGeom>
              <a:avLst/>
              <a:gdLst/>
              <a:ahLst/>
              <a:cxnLst/>
              <a:rect l="l" t="t" r="r" b="b"/>
              <a:pathLst>
                <a:path w="136148" h="33568" extrusionOk="0">
                  <a:moveTo>
                    <a:pt x="80743" y="23859"/>
                  </a:moveTo>
                  <a:lnTo>
                    <a:pt x="80073" y="20681"/>
                  </a:lnTo>
                  <a:lnTo>
                    <a:pt x="79358" y="23063"/>
                  </a:lnTo>
                  <a:lnTo>
                    <a:pt x="78354" y="19570"/>
                  </a:lnTo>
                  <a:lnTo>
                    <a:pt x="76788" y="23330"/>
                  </a:lnTo>
                  <a:cubicBezTo>
                    <a:pt x="73992" y="22963"/>
                    <a:pt x="71175" y="22615"/>
                    <a:pt x="68338" y="22273"/>
                  </a:cubicBezTo>
                  <a:lnTo>
                    <a:pt x="67361" y="15696"/>
                  </a:lnTo>
                  <a:lnTo>
                    <a:pt x="65996" y="21999"/>
                  </a:lnTo>
                  <a:lnTo>
                    <a:pt x="65327" y="21919"/>
                  </a:lnTo>
                  <a:lnTo>
                    <a:pt x="64765" y="18125"/>
                  </a:lnTo>
                  <a:lnTo>
                    <a:pt x="63976" y="21765"/>
                  </a:lnTo>
                  <a:lnTo>
                    <a:pt x="61942" y="21537"/>
                  </a:lnTo>
                  <a:lnTo>
                    <a:pt x="60242" y="15717"/>
                  </a:lnTo>
                  <a:lnTo>
                    <a:pt x="58469" y="20621"/>
                  </a:lnTo>
                  <a:lnTo>
                    <a:pt x="57479" y="16827"/>
                  </a:lnTo>
                  <a:lnTo>
                    <a:pt x="56221" y="20922"/>
                  </a:lnTo>
                  <a:cubicBezTo>
                    <a:pt x="52722" y="20561"/>
                    <a:pt x="49216" y="20219"/>
                    <a:pt x="45690" y="19905"/>
                  </a:cubicBezTo>
                  <a:lnTo>
                    <a:pt x="45041" y="17764"/>
                  </a:lnTo>
                  <a:lnTo>
                    <a:pt x="44379" y="19791"/>
                  </a:lnTo>
                  <a:cubicBezTo>
                    <a:pt x="43556" y="19718"/>
                    <a:pt x="42740" y="19651"/>
                    <a:pt x="41917" y="19577"/>
                  </a:cubicBezTo>
                  <a:lnTo>
                    <a:pt x="40960" y="14485"/>
                  </a:lnTo>
                  <a:lnTo>
                    <a:pt x="39896" y="19410"/>
                  </a:lnTo>
                  <a:lnTo>
                    <a:pt x="38839" y="19330"/>
                  </a:lnTo>
                  <a:lnTo>
                    <a:pt x="38364" y="16914"/>
                  </a:lnTo>
                  <a:lnTo>
                    <a:pt x="37862" y="19249"/>
                  </a:lnTo>
                  <a:cubicBezTo>
                    <a:pt x="36986" y="19182"/>
                    <a:pt x="36109" y="19115"/>
                    <a:pt x="35233" y="19048"/>
                  </a:cubicBezTo>
                  <a:lnTo>
                    <a:pt x="34363" y="15884"/>
                  </a:lnTo>
                  <a:lnTo>
                    <a:pt x="33473" y="18674"/>
                  </a:lnTo>
                  <a:lnTo>
                    <a:pt x="32523" y="12311"/>
                  </a:lnTo>
                  <a:lnTo>
                    <a:pt x="31198" y="17423"/>
                  </a:lnTo>
                  <a:lnTo>
                    <a:pt x="30442" y="14519"/>
                  </a:lnTo>
                  <a:lnTo>
                    <a:pt x="29084" y="18620"/>
                  </a:lnTo>
                  <a:cubicBezTo>
                    <a:pt x="26662" y="18460"/>
                    <a:pt x="24240" y="18313"/>
                    <a:pt x="21825" y="18185"/>
                  </a:cubicBezTo>
                  <a:lnTo>
                    <a:pt x="20948" y="14479"/>
                  </a:lnTo>
                  <a:lnTo>
                    <a:pt x="20032" y="18092"/>
                  </a:lnTo>
                  <a:lnTo>
                    <a:pt x="20012" y="18092"/>
                  </a:lnTo>
                  <a:lnTo>
                    <a:pt x="18379" y="7133"/>
                  </a:lnTo>
                  <a:lnTo>
                    <a:pt x="16633" y="15228"/>
                  </a:lnTo>
                  <a:lnTo>
                    <a:pt x="15790" y="9561"/>
                  </a:lnTo>
                  <a:lnTo>
                    <a:pt x="14004" y="17804"/>
                  </a:lnTo>
                  <a:lnTo>
                    <a:pt x="13488" y="17784"/>
                  </a:lnTo>
                  <a:lnTo>
                    <a:pt x="12083" y="12967"/>
                  </a:lnTo>
                  <a:lnTo>
                    <a:pt x="10785" y="16238"/>
                  </a:lnTo>
                  <a:lnTo>
                    <a:pt x="9006" y="10384"/>
                  </a:lnTo>
                  <a:lnTo>
                    <a:pt x="6349" y="15302"/>
                  </a:lnTo>
                  <a:lnTo>
                    <a:pt x="3098" y="0"/>
                  </a:lnTo>
                  <a:cubicBezTo>
                    <a:pt x="3098" y="0"/>
                    <a:pt x="1398" y="6102"/>
                    <a:pt x="0" y="11214"/>
                  </a:cubicBezTo>
                  <a:lnTo>
                    <a:pt x="0" y="33567"/>
                  </a:lnTo>
                  <a:lnTo>
                    <a:pt x="136148" y="33567"/>
                  </a:lnTo>
                  <a:cubicBezTo>
                    <a:pt x="120311" y="30041"/>
                    <a:pt x="101216" y="26629"/>
                    <a:pt x="80743" y="23859"/>
                  </a:cubicBez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4835575" y="1956525"/>
              <a:ext cx="2542975" cy="839175"/>
            </a:xfrm>
            <a:custGeom>
              <a:avLst/>
              <a:gdLst/>
              <a:ahLst/>
              <a:cxnLst/>
              <a:rect l="l" t="t" r="r" b="b"/>
              <a:pathLst>
                <a:path w="101719" h="33567" extrusionOk="0">
                  <a:moveTo>
                    <a:pt x="98620" y="0"/>
                  </a:moveTo>
                  <a:lnTo>
                    <a:pt x="95369" y="15301"/>
                  </a:lnTo>
                  <a:lnTo>
                    <a:pt x="92713" y="10384"/>
                  </a:lnTo>
                  <a:lnTo>
                    <a:pt x="90933" y="16238"/>
                  </a:lnTo>
                  <a:lnTo>
                    <a:pt x="89635" y="12966"/>
                  </a:lnTo>
                  <a:lnTo>
                    <a:pt x="88069" y="18332"/>
                  </a:lnTo>
                  <a:lnTo>
                    <a:pt x="87835" y="18352"/>
                  </a:lnTo>
                  <a:lnTo>
                    <a:pt x="85935" y="9554"/>
                  </a:lnTo>
                  <a:lnTo>
                    <a:pt x="85059" y="15435"/>
                  </a:lnTo>
                  <a:lnTo>
                    <a:pt x="83339" y="7126"/>
                  </a:lnTo>
                  <a:lnTo>
                    <a:pt x="81680" y="18085"/>
                  </a:lnTo>
                  <a:lnTo>
                    <a:pt x="80770" y="14478"/>
                  </a:lnTo>
                  <a:lnTo>
                    <a:pt x="79659" y="19135"/>
                  </a:lnTo>
                  <a:cubicBezTo>
                    <a:pt x="77987" y="19309"/>
                    <a:pt x="76254" y="19503"/>
                    <a:pt x="74461" y="19711"/>
                  </a:cubicBezTo>
                  <a:lnTo>
                    <a:pt x="72982" y="19677"/>
                  </a:lnTo>
                  <a:lnTo>
                    <a:pt x="71276" y="14512"/>
                  </a:lnTo>
                  <a:lnTo>
                    <a:pt x="70513" y="17422"/>
                  </a:lnTo>
                  <a:lnTo>
                    <a:pt x="69188" y="12304"/>
                  </a:lnTo>
                  <a:lnTo>
                    <a:pt x="68238" y="18667"/>
                  </a:lnTo>
                  <a:lnTo>
                    <a:pt x="67348" y="15877"/>
                  </a:lnTo>
                  <a:lnTo>
                    <a:pt x="66010" y="20768"/>
                  </a:lnTo>
                  <a:cubicBezTo>
                    <a:pt x="65428" y="20848"/>
                    <a:pt x="64833" y="20928"/>
                    <a:pt x="64231" y="21009"/>
                  </a:cubicBezTo>
                  <a:lnTo>
                    <a:pt x="63347" y="16900"/>
                  </a:lnTo>
                  <a:lnTo>
                    <a:pt x="62491" y="21249"/>
                  </a:lnTo>
                  <a:lnTo>
                    <a:pt x="62223" y="21290"/>
                  </a:lnTo>
                  <a:lnTo>
                    <a:pt x="60751" y="14478"/>
                  </a:lnTo>
                  <a:lnTo>
                    <a:pt x="59400" y="21691"/>
                  </a:lnTo>
                  <a:cubicBezTo>
                    <a:pt x="58945" y="21758"/>
                    <a:pt x="58483" y="21831"/>
                    <a:pt x="58028" y="21898"/>
                  </a:cubicBezTo>
                  <a:lnTo>
                    <a:pt x="56670" y="17757"/>
                  </a:lnTo>
                  <a:lnTo>
                    <a:pt x="55292" y="22313"/>
                  </a:lnTo>
                  <a:cubicBezTo>
                    <a:pt x="54034" y="22507"/>
                    <a:pt x="52756" y="22708"/>
                    <a:pt x="51465" y="22915"/>
                  </a:cubicBezTo>
                  <a:lnTo>
                    <a:pt x="50053" y="18306"/>
                  </a:lnTo>
                  <a:lnTo>
                    <a:pt x="49056" y="22099"/>
                  </a:lnTo>
                  <a:lnTo>
                    <a:pt x="47290" y="17195"/>
                  </a:lnTo>
                  <a:lnTo>
                    <a:pt x="45316" y="23939"/>
                  </a:lnTo>
                  <a:lnTo>
                    <a:pt x="43670" y="24227"/>
                  </a:lnTo>
                  <a:lnTo>
                    <a:pt x="42901" y="21182"/>
                  </a:lnTo>
                  <a:lnTo>
                    <a:pt x="42198" y="24488"/>
                  </a:lnTo>
                  <a:lnTo>
                    <a:pt x="41770" y="24561"/>
                  </a:lnTo>
                  <a:lnTo>
                    <a:pt x="40178" y="17182"/>
                  </a:lnTo>
                  <a:lnTo>
                    <a:pt x="38130" y="25224"/>
                  </a:lnTo>
                  <a:cubicBezTo>
                    <a:pt x="37194" y="25398"/>
                    <a:pt x="36250" y="25578"/>
                    <a:pt x="35300" y="25759"/>
                  </a:cubicBezTo>
                  <a:lnTo>
                    <a:pt x="33487" y="21055"/>
                  </a:lnTo>
                  <a:lnTo>
                    <a:pt x="31982" y="25143"/>
                  </a:lnTo>
                  <a:lnTo>
                    <a:pt x="31166" y="22460"/>
                  </a:lnTo>
                  <a:lnTo>
                    <a:pt x="29500" y="26890"/>
                  </a:lnTo>
                  <a:cubicBezTo>
                    <a:pt x="20260" y="28743"/>
                    <a:pt x="10398" y="30944"/>
                    <a:pt x="1" y="33567"/>
                  </a:cubicBezTo>
                  <a:lnTo>
                    <a:pt x="101718" y="33567"/>
                  </a:lnTo>
                  <a:lnTo>
                    <a:pt x="101718" y="11213"/>
                  </a:lnTo>
                  <a:cubicBezTo>
                    <a:pt x="100320" y="6102"/>
                    <a:pt x="98620" y="0"/>
                    <a:pt x="98620" y="0"/>
                  </a:cubicBez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5991225" y="1961200"/>
              <a:ext cx="376525" cy="459175"/>
            </a:xfrm>
            <a:custGeom>
              <a:avLst/>
              <a:gdLst/>
              <a:ahLst/>
              <a:cxnLst/>
              <a:rect l="l" t="t" r="r" b="b"/>
              <a:pathLst>
                <a:path w="15061" h="18367" extrusionOk="0">
                  <a:moveTo>
                    <a:pt x="12478" y="0"/>
                  </a:moveTo>
                  <a:lnTo>
                    <a:pt x="10136" y="2268"/>
                  </a:lnTo>
                  <a:lnTo>
                    <a:pt x="2101" y="13850"/>
                  </a:lnTo>
                  <a:lnTo>
                    <a:pt x="8966" y="8906"/>
                  </a:lnTo>
                  <a:lnTo>
                    <a:pt x="0" y="18366"/>
                  </a:lnTo>
                  <a:lnTo>
                    <a:pt x="14305" y="11916"/>
                  </a:lnTo>
                  <a:lnTo>
                    <a:pt x="12398" y="4396"/>
                  </a:lnTo>
                  <a:lnTo>
                    <a:pt x="15061" y="2636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D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5705200" y="1961200"/>
              <a:ext cx="1354025" cy="649500"/>
            </a:xfrm>
            <a:custGeom>
              <a:avLst/>
              <a:gdLst/>
              <a:ahLst/>
              <a:cxnLst/>
              <a:rect l="l" t="t" r="r" b="b"/>
              <a:pathLst>
                <a:path w="54161" h="25980" extrusionOk="0">
                  <a:moveTo>
                    <a:pt x="38712" y="12351"/>
                  </a:moveTo>
                  <a:lnTo>
                    <a:pt x="28302" y="1292"/>
                  </a:lnTo>
                  <a:lnTo>
                    <a:pt x="23919" y="0"/>
                  </a:lnTo>
                  <a:lnTo>
                    <a:pt x="26502" y="2636"/>
                  </a:lnTo>
                  <a:lnTo>
                    <a:pt x="23839" y="4396"/>
                  </a:lnTo>
                  <a:lnTo>
                    <a:pt x="25746" y="11916"/>
                  </a:lnTo>
                  <a:lnTo>
                    <a:pt x="11441" y="18366"/>
                  </a:lnTo>
                  <a:lnTo>
                    <a:pt x="20407" y="8906"/>
                  </a:lnTo>
                  <a:lnTo>
                    <a:pt x="13542" y="13850"/>
                  </a:lnTo>
                  <a:lnTo>
                    <a:pt x="0" y="25980"/>
                  </a:lnTo>
                  <a:lnTo>
                    <a:pt x="54161" y="25980"/>
                  </a:lnTo>
                  <a:close/>
                </a:path>
              </a:pathLst>
            </a:custGeom>
            <a:solidFill>
              <a:srgbClr val="5C3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267975" y="1956350"/>
              <a:ext cx="3403700" cy="839200"/>
            </a:xfrm>
            <a:custGeom>
              <a:avLst/>
              <a:gdLst/>
              <a:ahLst/>
              <a:cxnLst/>
              <a:rect l="l" t="t" r="r" b="b"/>
              <a:pathLst>
                <a:path w="136148" h="33568" extrusionOk="0">
                  <a:moveTo>
                    <a:pt x="80743" y="23859"/>
                  </a:moveTo>
                  <a:lnTo>
                    <a:pt x="80073" y="20681"/>
                  </a:lnTo>
                  <a:lnTo>
                    <a:pt x="79358" y="23063"/>
                  </a:lnTo>
                  <a:lnTo>
                    <a:pt x="78354" y="19570"/>
                  </a:lnTo>
                  <a:lnTo>
                    <a:pt x="76788" y="23330"/>
                  </a:lnTo>
                  <a:cubicBezTo>
                    <a:pt x="73992" y="22963"/>
                    <a:pt x="71175" y="22615"/>
                    <a:pt x="68338" y="22273"/>
                  </a:cubicBezTo>
                  <a:lnTo>
                    <a:pt x="67361" y="15696"/>
                  </a:lnTo>
                  <a:lnTo>
                    <a:pt x="65996" y="21999"/>
                  </a:lnTo>
                  <a:lnTo>
                    <a:pt x="65327" y="21919"/>
                  </a:lnTo>
                  <a:lnTo>
                    <a:pt x="64765" y="18125"/>
                  </a:lnTo>
                  <a:lnTo>
                    <a:pt x="63976" y="21765"/>
                  </a:lnTo>
                  <a:lnTo>
                    <a:pt x="61942" y="21537"/>
                  </a:lnTo>
                  <a:lnTo>
                    <a:pt x="60242" y="15717"/>
                  </a:lnTo>
                  <a:lnTo>
                    <a:pt x="58469" y="20621"/>
                  </a:lnTo>
                  <a:lnTo>
                    <a:pt x="57479" y="16827"/>
                  </a:lnTo>
                  <a:lnTo>
                    <a:pt x="56221" y="20922"/>
                  </a:lnTo>
                  <a:cubicBezTo>
                    <a:pt x="52722" y="20561"/>
                    <a:pt x="49216" y="20219"/>
                    <a:pt x="45690" y="19905"/>
                  </a:cubicBezTo>
                  <a:lnTo>
                    <a:pt x="45041" y="17764"/>
                  </a:lnTo>
                  <a:lnTo>
                    <a:pt x="44379" y="19791"/>
                  </a:lnTo>
                  <a:cubicBezTo>
                    <a:pt x="43556" y="19718"/>
                    <a:pt x="42740" y="19651"/>
                    <a:pt x="41917" y="19577"/>
                  </a:cubicBezTo>
                  <a:lnTo>
                    <a:pt x="40960" y="14485"/>
                  </a:lnTo>
                  <a:lnTo>
                    <a:pt x="39896" y="19410"/>
                  </a:lnTo>
                  <a:lnTo>
                    <a:pt x="38839" y="19330"/>
                  </a:lnTo>
                  <a:lnTo>
                    <a:pt x="38364" y="16914"/>
                  </a:lnTo>
                  <a:lnTo>
                    <a:pt x="37862" y="19249"/>
                  </a:lnTo>
                  <a:cubicBezTo>
                    <a:pt x="36986" y="19182"/>
                    <a:pt x="36109" y="19115"/>
                    <a:pt x="35233" y="19048"/>
                  </a:cubicBezTo>
                  <a:lnTo>
                    <a:pt x="34363" y="15884"/>
                  </a:lnTo>
                  <a:lnTo>
                    <a:pt x="33473" y="18674"/>
                  </a:lnTo>
                  <a:lnTo>
                    <a:pt x="32523" y="12311"/>
                  </a:lnTo>
                  <a:lnTo>
                    <a:pt x="31198" y="17423"/>
                  </a:lnTo>
                  <a:lnTo>
                    <a:pt x="30442" y="14519"/>
                  </a:lnTo>
                  <a:lnTo>
                    <a:pt x="29084" y="18620"/>
                  </a:lnTo>
                  <a:cubicBezTo>
                    <a:pt x="26662" y="18460"/>
                    <a:pt x="24240" y="18313"/>
                    <a:pt x="21825" y="18185"/>
                  </a:cubicBezTo>
                  <a:lnTo>
                    <a:pt x="20948" y="14479"/>
                  </a:lnTo>
                  <a:lnTo>
                    <a:pt x="20032" y="18092"/>
                  </a:lnTo>
                  <a:lnTo>
                    <a:pt x="20012" y="18092"/>
                  </a:lnTo>
                  <a:lnTo>
                    <a:pt x="18379" y="7133"/>
                  </a:lnTo>
                  <a:lnTo>
                    <a:pt x="16633" y="15228"/>
                  </a:lnTo>
                  <a:lnTo>
                    <a:pt x="15790" y="9561"/>
                  </a:lnTo>
                  <a:lnTo>
                    <a:pt x="14004" y="17804"/>
                  </a:lnTo>
                  <a:lnTo>
                    <a:pt x="13488" y="17784"/>
                  </a:lnTo>
                  <a:lnTo>
                    <a:pt x="12083" y="12967"/>
                  </a:lnTo>
                  <a:lnTo>
                    <a:pt x="10785" y="16238"/>
                  </a:lnTo>
                  <a:lnTo>
                    <a:pt x="9006" y="10384"/>
                  </a:lnTo>
                  <a:lnTo>
                    <a:pt x="6349" y="15302"/>
                  </a:lnTo>
                  <a:lnTo>
                    <a:pt x="3098" y="0"/>
                  </a:lnTo>
                  <a:cubicBezTo>
                    <a:pt x="3098" y="0"/>
                    <a:pt x="1398" y="6102"/>
                    <a:pt x="0" y="11214"/>
                  </a:cubicBezTo>
                  <a:lnTo>
                    <a:pt x="0" y="33567"/>
                  </a:lnTo>
                  <a:lnTo>
                    <a:pt x="136148" y="33567"/>
                  </a:lnTo>
                  <a:cubicBezTo>
                    <a:pt x="120311" y="30041"/>
                    <a:pt x="101216" y="26629"/>
                    <a:pt x="80743" y="23859"/>
                  </a:cubicBez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835575" y="1956525"/>
              <a:ext cx="2542975" cy="839175"/>
            </a:xfrm>
            <a:custGeom>
              <a:avLst/>
              <a:gdLst/>
              <a:ahLst/>
              <a:cxnLst/>
              <a:rect l="l" t="t" r="r" b="b"/>
              <a:pathLst>
                <a:path w="101719" h="33567" extrusionOk="0">
                  <a:moveTo>
                    <a:pt x="98620" y="0"/>
                  </a:moveTo>
                  <a:lnTo>
                    <a:pt x="95369" y="15301"/>
                  </a:lnTo>
                  <a:lnTo>
                    <a:pt x="92713" y="10384"/>
                  </a:lnTo>
                  <a:lnTo>
                    <a:pt x="90933" y="16238"/>
                  </a:lnTo>
                  <a:lnTo>
                    <a:pt x="89635" y="12966"/>
                  </a:lnTo>
                  <a:lnTo>
                    <a:pt x="88069" y="18332"/>
                  </a:lnTo>
                  <a:lnTo>
                    <a:pt x="87835" y="18352"/>
                  </a:lnTo>
                  <a:lnTo>
                    <a:pt x="85935" y="9554"/>
                  </a:lnTo>
                  <a:lnTo>
                    <a:pt x="85059" y="15435"/>
                  </a:lnTo>
                  <a:lnTo>
                    <a:pt x="83339" y="7126"/>
                  </a:lnTo>
                  <a:lnTo>
                    <a:pt x="81680" y="18085"/>
                  </a:lnTo>
                  <a:lnTo>
                    <a:pt x="80770" y="14478"/>
                  </a:lnTo>
                  <a:lnTo>
                    <a:pt x="79659" y="19135"/>
                  </a:lnTo>
                  <a:cubicBezTo>
                    <a:pt x="77987" y="19309"/>
                    <a:pt x="76254" y="19503"/>
                    <a:pt x="74461" y="19711"/>
                  </a:cubicBezTo>
                  <a:lnTo>
                    <a:pt x="72982" y="19677"/>
                  </a:lnTo>
                  <a:lnTo>
                    <a:pt x="71276" y="14512"/>
                  </a:lnTo>
                  <a:lnTo>
                    <a:pt x="70513" y="17422"/>
                  </a:lnTo>
                  <a:lnTo>
                    <a:pt x="69188" y="12304"/>
                  </a:lnTo>
                  <a:lnTo>
                    <a:pt x="68238" y="18667"/>
                  </a:lnTo>
                  <a:lnTo>
                    <a:pt x="67348" y="15877"/>
                  </a:lnTo>
                  <a:lnTo>
                    <a:pt x="66010" y="20768"/>
                  </a:lnTo>
                  <a:cubicBezTo>
                    <a:pt x="65428" y="20848"/>
                    <a:pt x="64833" y="20928"/>
                    <a:pt x="64231" y="21009"/>
                  </a:cubicBezTo>
                  <a:lnTo>
                    <a:pt x="63347" y="16900"/>
                  </a:lnTo>
                  <a:lnTo>
                    <a:pt x="62491" y="21249"/>
                  </a:lnTo>
                  <a:lnTo>
                    <a:pt x="62223" y="21290"/>
                  </a:lnTo>
                  <a:lnTo>
                    <a:pt x="60751" y="14478"/>
                  </a:lnTo>
                  <a:lnTo>
                    <a:pt x="59400" y="21691"/>
                  </a:lnTo>
                  <a:cubicBezTo>
                    <a:pt x="58945" y="21758"/>
                    <a:pt x="58483" y="21831"/>
                    <a:pt x="58028" y="21898"/>
                  </a:cubicBezTo>
                  <a:lnTo>
                    <a:pt x="56670" y="17757"/>
                  </a:lnTo>
                  <a:lnTo>
                    <a:pt x="55292" y="22313"/>
                  </a:lnTo>
                  <a:cubicBezTo>
                    <a:pt x="54034" y="22507"/>
                    <a:pt x="52756" y="22708"/>
                    <a:pt x="51465" y="22915"/>
                  </a:cubicBezTo>
                  <a:lnTo>
                    <a:pt x="50053" y="18306"/>
                  </a:lnTo>
                  <a:lnTo>
                    <a:pt x="49056" y="22099"/>
                  </a:lnTo>
                  <a:lnTo>
                    <a:pt x="47290" y="17195"/>
                  </a:lnTo>
                  <a:lnTo>
                    <a:pt x="45316" y="23939"/>
                  </a:lnTo>
                  <a:lnTo>
                    <a:pt x="43670" y="24227"/>
                  </a:lnTo>
                  <a:lnTo>
                    <a:pt x="42901" y="21182"/>
                  </a:lnTo>
                  <a:lnTo>
                    <a:pt x="42198" y="24488"/>
                  </a:lnTo>
                  <a:lnTo>
                    <a:pt x="41770" y="24561"/>
                  </a:lnTo>
                  <a:lnTo>
                    <a:pt x="40178" y="17182"/>
                  </a:lnTo>
                  <a:lnTo>
                    <a:pt x="38130" y="25224"/>
                  </a:lnTo>
                  <a:cubicBezTo>
                    <a:pt x="37194" y="25398"/>
                    <a:pt x="36250" y="25578"/>
                    <a:pt x="35300" y="25759"/>
                  </a:cubicBezTo>
                  <a:lnTo>
                    <a:pt x="33487" y="21055"/>
                  </a:lnTo>
                  <a:lnTo>
                    <a:pt x="31982" y="25143"/>
                  </a:lnTo>
                  <a:lnTo>
                    <a:pt x="31166" y="22460"/>
                  </a:lnTo>
                  <a:lnTo>
                    <a:pt x="29500" y="26890"/>
                  </a:lnTo>
                  <a:cubicBezTo>
                    <a:pt x="20260" y="28743"/>
                    <a:pt x="10398" y="30944"/>
                    <a:pt x="1" y="33567"/>
                  </a:cubicBezTo>
                  <a:lnTo>
                    <a:pt x="101718" y="33567"/>
                  </a:lnTo>
                  <a:lnTo>
                    <a:pt x="101718" y="11213"/>
                  </a:lnTo>
                  <a:cubicBezTo>
                    <a:pt x="100320" y="6102"/>
                    <a:pt x="98620" y="0"/>
                    <a:pt x="98620" y="0"/>
                  </a:cubicBez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5"/>
          <p:cNvSpPr txBox="1">
            <a:spLocks noGrp="1"/>
          </p:cNvSpPr>
          <p:nvPr>
            <p:ph type="subTitle" idx="1"/>
          </p:nvPr>
        </p:nvSpPr>
        <p:spPr>
          <a:xfrm flipH="1">
            <a:off x="4680450" y="1585225"/>
            <a:ext cx="1931700" cy="36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5"/>
          <p:cNvSpPr txBox="1">
            <a:spLocks noGrp="1"/>
          </p:cNvSpPr>
          <p:nvPr>
            <p:ph type="subTitle" idx="2"/>
          </p:nvPr>
        </p:nvSpPr>
        <p:spPr>
          <a:xfrm>
            <a:off x="4680450" y="2029025"/>
            <a:ext cx="19317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5"/>
          <p:cNvSpPr txBox="1">
            <a:spLocks noGrp="1"/>
          </p:cNvSpPr>
          <p:nvPr>
            <p:ph type="subTitle" idx="3"/>
          </p:nvPr>
        </p:nvSpPr>
        <p:spPr>
          <a:xfrm flipH="1">
            <a:off x="2531850" y="1585225"/>
            <a:ext cx="1931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5"/>
          <p:cNvSpPr txBox="1">
            <a:spLocks noGrp="1"/>
          </p:cNvSpPr>
          <p:nvPr>
            <p:ph type="subTitle" idx="4"/>
          </p:nvPr>
        </p:nvSpPr>
        <p:spPr>
          <a:xfrm>
            <a:off x="2531850" y="2029025"/>
            <a:ext cx="1931700" cy="11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5"/>
          <p:cNvSpPr txBox="1">
            <a:spLocks noGrp="1"/>
          </p:cNvSpPr>
          <p:nvPr>
            <p:ph type="title" hasCustomPrompt="1"/>
          </p:nvPr>
        </p:nvSpPr>
        <p:spPr>
          <a:xfrm>
            <a:off x="3808025" y="454899"/>
            <a:ext cx="15279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90" name="Google Shape;190;p5"/>
          <p:cNvSpPr txBox="1">
            <a:spLocks noGrp="1"/>
          </p:cNvSpPr>
          <p:nvPr>
            <p:ph type="title" idx="5"/>
          </p:nvPr>
        </p:nvSpPr>
        <p:spPr>
          <a:xfrm>
            <a:off x="3069000" y="911150"/>
            <a:ext cx="3006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2340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 txBox="1">
            <a:spLocks noGrp="1"/>
          </p:cNvSpPr>
          <p:nvPr>
            <p:ph type="title"/>
          </p:nvPr>
        </p:nvSpPr>
        <p:spPr>
          <a:xfrm>
            <a:off x="720000" y="421475"/>
            <a:ext cx="7704000" cy="48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214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accent4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7"/>
          <p:cNvGrpSpPr/>
          <p:nvPr/>
        </p:nvGrpSpPr>
        <p:grpSpPr>
          <a:xfrm>
            <a:off x="-311725" y="311295"/>
            <a:ext cx="9455714" cy="4914602"/>
            <a:chOff x="-9646825" y="228895"/>
            <a:chExt cx="9455714" cy="4914602"/>
          </a:xfrm>
        </p:grpSpPr>
        <p:sp>
          <p:nvSpPr>
            <p:cNvPr id="195" name="Google Shape;195;p7"/>
            <p:cNvSpPr/>
            <p:nvPr/>
          </p:nvSpPr>
          <p:spPr>
            <a:xfrm>
              <a:off x="-3423575" y="468998"/>
              <a:ext cx="3231501" cy="2837015"/>
            </a:xfrm>
            <a:custGeom>
              <a:avLst/>
              <a:gdLst/>
              <a:ahLst/>
              <a:cxnLst/>
              <a:rect l="l" t="t" r="r" b="b"/>
              <a:pathLst>
                <a:path w="20471" h="17972" extrusionOk="0">
                  <a:moveTo>
                    <a:pt x="12817" y="86"/>
                  </a:moveTo>
                  <a:cubicBezTo>
                    <a:pt x="12902" y="139"/>
                    <a:pt x="17011" y="4829"/>
                    <a:pt x="20470" y="8789"/>
                  </a:cubicBezTo>
                  <a:lnTo>
                    <a:pt x="20470" y="16298"/>
                  </a:lnTo>
                  <a:cubicBezTo>
                    <a:pt x="13833" y="17971"/>
                    <a:pt x="3748" y="17272"/>
                    <a:pt x="0" y="14198"/>
                  </a:cubicBezTo>
                  <a:cubicBezTo>
                    <a:pt x="0" y="14198"/>
                    <a:pt x="12232" y="179"/>
                    <a:pt x="12378" y="86"/>
                  </a:cubicBezTo>
                  <a:cubicBezTo>
                    <a:pt x="12512" y="1"/>
                    <a:pt x="12683" y="1"/>
                    <a:pt x="12817" y="86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-1475445" y="482416"/>
              <a:ext cx="1283381" cy="2669844"/>
            </a:xfrm>
            <a:custGeom>
              <a:avLst/>
              <a:gdLst/>
              <a:ahLst/>
              <a:cxnLst/>
              <a:rect l="l" t="t" r="r" b="b"/>
              <a:pathLst>
                <a:path w="8130" h="16913" extrusionOk="0">
                  <a:moveTo>
                    <a:pt x="476" y="1"/>
                  </a:moveTo>
                  <a:cubicBezTo>
                    <a:pt x="561" y="54"/>
                    <a:pt x="4670" y="4744"/>
                    <a:pt x="8129" y="8704"/>
                  </a:cubicBezTo>
                  <a:lnTo>
                    <a:pt x="8129" y="16214"/>
                  </a:lnTo>
                  <a:cubicBezTo>
                    <a:pt x="6862" y="16534"/>
                    <a:pt x="5467" y="16767"/>
                    <a:pt x="4015" y="16913"/>
                  </a:cubicBezTo>
                  <a:cubicBezTo>
                    <a:pt x="2705" y="13858"/>
                    <a:pt x="191" y="7986"/>
                    <a:pt x="110" y="7730"/>
                  </a:cubicBezTo>
                  <a:cubicBezTo>
                    <a:pt x="0" y="7383"/>
                    <a:pt x="128" y="7080"/>
                    <a:pt x="128" y="7080"/>
                  </a:cubicBezTo>
                  <a:cubicBezTo>
                    <a:pt x="1616" y="4347"/>
                    <a:pt x="2093" y="4022"/>
                    <a:pt x="1928" y="3632"/>
                  </a:cubicBezTo>
                  <a:cubicBezTo>
                    <a:pt x="1763" y="3240"/>
                    <a:pt x="476" y="1"/>
                    <a:pt x="476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-1475602" y="1055600"/>
              <a:ext cx="1195928" cy="1369572"/>
            </a:xfrm>
            <a:custGeom>
              <a:avLst/>
              <a:gdLst/>
              <a:ahLst/>
              <a:cxnLst/>
              <a:rect l="l" t="t" r="r" b="b"/>
              <a:pathLst>
                <a:path w="7576" h="8676" extrusionOk="0">
                  <a:moveTo>
                    <a:pt x="111" y="4099"/>
                  </a:moveTo>
                  <a:cubicBezTo>
                    <a:pt x="0" y="3752"/>
                    <a:pt x="129" y="3449"/>
                    <a:pt x="129" y="3449"/>
                  </a:cubicBezTo>
                  <a:cubicBezTo>
                    <a:pt x="1617" y="716"/>
                    <a:pt x="2094" y="391"/>
                    <a:pt x="1929" y="1"/>
                  </a:cubicBezTo>
                  <a:lnTo>
                    <a:pt x="7575" y="8676"/>
                  </a:ln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-5761299" y="1060809"/>
              <a:ext cx="4697523" cy="2869849"/>
            </a:xfrm>
            <a:custGeom>
              <a:avLst/>
              <a:gdLst/>
              <a:ahLst/>
              <a:cxnLst/>
              <a:rect l="l" t="t" r="r" b="b"/>
              <a:pathLst>
                <a:path w="29758" h="18180" extrusionOk="0">
                  <a:moveTo>
                    <a:pt x="15138" y="85"/>
                  </a:moveTo>
                  <a:cubicBezTo>
                    <a:pt x="15311" y="178"/>
                    <a:pt x="29757" y="14198"/>
                    <a:pt x="29757" y="14198"/>
                  </a:cubicBezTo>
                  <a:cubicBezTo>
                    <a:pt x="24025" y="18179"/>
                    <a:pt x="5733" y="18179"/>
                    <a:pt x="1" y="14198"/>
                  </a:cubicBezTo>
                  <a:cubicBezTo>
                    <a:pt x="1" y="14198"/>
                    <a:pt x="14447" y="178"/>
                    <a:pt x="14620" y="87"/>
                  </a:cubicBezTo>
                  <a:cubicBezTo>
                    <a:pt x="14782" y="2"/>
                    <a:pt x="14975" y="1"/>
                    <a:pt x="15138" y="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-3460513" y="1074227"/>
              <a:ext cx="2396750" cy="2670002"/>
            </a:xfrm>
            <a:custGeom>
              <a:avLst/>
              <a:gdLst/>
              <a:ahLst/>
              <a:cxnLst/>
              <a:rect l="l" t="t" r="r" b="b"/>
              <a:pathLst>
                <a:path w="15183" h="16914" extrusionOk="0">
                  <a:moveTo>
                    <a:pt x="563" y="0"/>
                  </a:moveTo>
                  <a:cubicBezTo>
                    <a:pt x="736" y="93"/>
                    <a:pt x="15182" y="14113"/>
                    <a:pt x="15182" y="14113"/>
                  </a:cubicBezTo>
                  <a:cubicBezTo>
                    <a:pt x="13029" y="15607"/>
                    <a:pt x="9106" y="16541"/>
                    <a:pt x="4743" y="16914"/>
                  </a:cubicBezTo>
                  <a:cubicBezTo>
                    <a:pt x="3195" y="13857"/>
                    <a:pt x="226" y="7986"/>
                    <a:pt x="131" y="7731"/>
                  </a:cubicBezTo>
                  <a:cubicBezTo>
                    <a:pt x="0" y="7383"/>
                    <a:pt x="152" y="7079"/>
                    <a:pt x="152" y="7079"/>
                  </a:cubicBezTo>
                  <a:cubicBezTo>
                    <a:pt x="1909" y="4347"/>
                    <a:pt x="2473" y="4022"/>
                    <a:pt x="2278" y="3632"/>
                  </a:cubicBezTo>
                  <a:cubicBezTo>
                    <a:pt x="2083" y="3240"/>
                    <a:pt x="563" y="0"/>
                    <a:pt x="563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-3460513" y="1647411"/>
              <a:ext cx="1412351" cy="1369572"/>
            </a:xfrm>
            <a:custGeom>
              <a:avLst/>
              <a:gdLst/>
              <a:ahLst/>
              <a:cxnLst/>
              <a:rect l="l" t="t" r="r" b="b"/>
              <a:pathLst>
                <a:path w="8947" h="8676" extrusionOk="0">
                  <a:moveTo>
                    <a:pt x="131" y="4100"/>
                  </a:moveTo>
                  <a:cubicBezTo>
                    <a:pt x="0" y="3752"/>
                    <a:pt x="152" y="3448"/>
                    <a:pt x="152" y="3448"/>
                  </a:cubicBezTo>
                  <a:cubicBezTo>
                    <a:pt x="1909" y="716"/>
                    <a:pt x="2473" y="391"/>
                    <a:pt x="2278" y="1"/>
                  </a:cubicBezTo>
                  <a:lnTo>
                    <a:pt x="8946" y="8675"/>
                  </a:ln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-5972514" y="2592667"/>
              <a:ext cx="5780584" cy="1495542"/>
            </a:xfrm>
            <a:custGeom>
              <a:avLst/>
              <a:gdLst/>
              <a:ahLst/>
              <a:cxnLst/>
              <a:rect l="l" t="t" r="r" b="b"/>
              <a:pathLst>
                <a:path w="36619" h="9474" extrusionOk="0">
                  <a:moveTo>
                    <a:pt x="3257" y="3399"/>
                  </a:moveTo>
                  <a:cubicBezTo>
                    <a:pt x="3257" y="3399"/>
                    <a:pt x="4303" y="2774"/>
                    <a:pt x="4519" y="2654"/>
                  </a:cubicBezTo>
                  <a:cubicBezTo>
                    <a:pt x="4733" y="2533"/>
                    <a:pt x="4928" y="2486"/>
                    <a:pt x="5444" y="2486"/>
                  </a:cubicBezTo>
                  <a:lnTo>
                    <a:pt x="8142" y="2486"/>
                  </a:lnTo>
                  <a:cubicBezTo>
                    <a:pt x="8978" y="2486"/>
                    <a:pt x="9862" y="2201"/>
                    <a:pt x="10403" y="1971"/>
                  </a:cubicBezTo>
                  <a:cubicBezTo>
                    <a:pt x="10943" y="1742"/>
                    <a:pt x="11142" y="1774"/>
                    <a:pt x="11432" y="1774"/>
                  </a:cubicBezTo>
                  <a:lnTo>
                    <a:pt x="13995" y="1774"/>
                  </a:lnTo>
                  <a:cubicBezTo>
                    <a:pt x="14289" y="1774"/>
                    <a:pt x="14507" y="1958"/>
                    <a:pt x="14740" y="2095"/>
                  </a:cubicBezTo>
                  <a:cubicBezTo>
                    <a:pt x="14974" y="2232"/>
                    <a:pt x="15053" y="2380"/>
                    <a:pt x="15630" y="2380"/>
                  </a:cubicBezTo>
                  <a:lnTo>
                    <a:pt x="16358" y="2380"/>
                  </a:lnTo>
                  <a:cubicBezTo>
                    <a:pt x="16448" y="2380"/>
                    <a:pt x="16637" y="2258"/>
                    <a:pt x="16706" y="2184"/>
                  </a:cubicBezTo>
                  <a:cubicBezTo>
                    <a:pt x="16775" y="2110"/>
                    <a:pt x="17308" y="1570"/>
                    <a:pt x="17590" y="1296"/>
                  </a:cubicBezTo>
                  <a:cubicBezTo>
                    <a:pt x="17871" y="1022"/>
                    <a:pt x="18185" y="1039"/>
                    <a:pt x="18869" y="1039"/>
                  </a:cubicBezTo>
                  <a:lnTo>
                    <a:pt x="23821" y="1039"/>
                  </a:lnTo>
                  <a:cubicBezTo>
                    <a:pt x="25125" y="1039"/>
                    <a:pt x="24868" y="0"/>
                    <a:pt x="26300" y="0"/>
                  </a:cubicBezTo>
                  <a:lnTo>
                    <a:pt x="29343" y="0"/>
                  </a:lnTo>
                  <a:cubicBezTo>
                    <a:pt x="30196" y="0"/>
                    <a:pt x="30727" y="918"/>
                    <a:pt x="31646" y="918"/>
                  </a:cubicBezTo>
                  <a:lnTo>
                    <a:pt x="36618" y="918"/>
                  </a:lnTo>
                  <a:lnTo>
                    <a:pt x="36618" y="6030"/>
                  </a:lnTo>
                  <a:cubicBezTo>
                    <a:pt x="32378" y="7309"/>
                    <a:pt x="25311" y="9205"/>
                    <a:pt x="20373" y="9311"/>
                  </a:cubicBezTo>
                  <a:cubicBezTo>
                    <a:pt x="12886" y="9474"/>
                    <a:pt x="1" y="8188"/>
                    <a:pt x="1" y="8188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-9646667" y="2764101"/>
              <a:ext cx="9454559" cy="788340"/>
            </a:xfrm>
            <a:custGeom>
              <a:avLst/>
              <a:gdLst/>
              <a:ahLst/>
              <a:cxnLst/>
              <a:rect l="l" t="t" r="r" b="b"/>
              <a:pathLst>
                <a:path w="59893" h="4994" extrusionOk="0">
                  <a:moveTo>
                    <a:pt x="1" y="1932"/>
                  </a:moveTo>
                  <a:cubicBezTo>
                    <a:pt x="227" y="1786"/>
                    <a:pt x="453" y="1641"/>
                    <a:pt x="650" y="1517"/>
                  </a:cubicBezTo>
                  <a:cubicBezTo>
                    <a:pt x="1394" y="1048"/>
                    <a:pt x="1931" y="1162"/>
                    <a:pt x="2622" y="1162"/>
                  </a:cubicBezTo>
                  <a:lnTo>
                    <a:pt x="6116" y="1162"/>
                  </a:lnTo>
                  <a:cubicBezTo>
                    <a:pt x="6498" y="1162"/>
                    <a:pt x="7168" y="1678"/>
                    <a:pt x="7490" y="1758"/>
                  </a:cubicBezTo>
                  <a:cubicBezTo>
                    <a:pt x="7813" y="1839"/>
                    <a:pt x="7954" y="1852"/>
                    <a:pt x="8685" y="1852"/>
                  </a:cubicBezTo>
                  <a:lnTo>
                    <a:pt x="9503" y="1852"/>
                  </a:lnTo>
                  <a:cubicBezTo>
                    <a:pt x="9852" y="1852"/>
                    <a:pt x="10007" y="1632"/>
                    <a:pt x="10114" y="1497"/>
                  </a:cubicBezTo>
                  <a:cubicBezTo>
                    <a:pt x="10221" y="1361"/>
                    <a:pt x="10382" y="1135"/>
                    <a:pt x="10529" y="906"/>
                  </a:cubicBezTo>
                  <a:cubicBezTo>
                    <a:pt x="10677" y="678"/>
                    <a:pt x="10858" y="564"/>
                    <a:pt x="11414" y="564"/>
                  </a:cubicBezTo>
                  <a:lnTo>
                    <a:pt x="14635" y="564"/>
                  </a:lnTo>
                  <a:cubicBezTo>
                    <a:pt x="15030" y="564"/>
                    <a:pt x="15427" y="363"/>
                    <a:pt x="15675" y="195"/>
                  </a:cubicBezTo>
                  <a:cubicBezTo>
                    <a:pt x="15923" y="28"/>
                    <a:pt x="16111" y="1"/>
                    <a:pt x="16513" y="1"/>
                  </a:cubicBezTo>
                  <a:lnTo>
                    <a:pt x="17816" y="1"/>
                  </a:lnTo>
                  <a:cubicBezTo>
                    <a:pt x="18137" y="1"/>
                    <a:pt x="18359" y="34"/>
                    <a:pt x="18674" y="276"/>
                  </a:cubicBezTo>
                  <a:cubicBezTo>
                    <a:pt x="18990" y="517"/>
                    <a:pt x="20170" y="1390"/>
                    <a:pt x="20331" y="1483"/>
                  </a:cubicBezTo>
                  <a:cubicBezTo>
                    <a:pt x="20492" y="1577"/>
                    <a:pt x="20539" y="1645"/>
                    <a:pt x="21021" y="1645"/>
                  </a:cubicBezTo>
                  <a:lnTo>
                    <a:pt x="21667" y="1645"/>
                  </a:lnTo>
                  <a:cubicBezTo>
                    <a:pt x="21827" y="1645"/>
                    <a:pt x="21988" y="1544"/>
                    <a:pt x="22170" y="1377"/>
                  </a:cubicBezTo>
                  <a:cubicBezTo>
                    <a:pt x="22351" y="1209"/>
                    <a:pt x="22491" y="1115"/>
                    <a:pt x="22667" y="1115"/>
                  </a:cubicBezTo>
                  <a:lnTo>
                    <a:pt x="23693" y="1115"/>
                  </a:lnTo>
                  <a:cubicBezTo>
                    <a:pt x="24075" y="1115"/>
                    <a:pt x="24061" y="1444"/>
                    <a:pt x="24666" y="1444"/>
                  </a:cubicBezTo>
                  <a:lnTo>
                    <a:pt x="26194" y="1444"/>
                  </a:lnTo>
                  <a:cubicBezTo>
                    <a:pt x="26467" y="1444"/>
                    <a:pt x="26850" y="1643"/>
                    <a:pt x="27558" y="1875"/>
                  </a:cubicBezTo>
                  <a:cubicBezTo>
                    <a:pt x="28266" y="2109"/>
                    <a:pt x="28283" y="2105"/>
                    <a:pt x="28726" y="2105"/>
                  </a:cubicBezTo>
                  <a:lnTo>
                    <a:pt x="29469" y="2105"/>
                  </a:lnTo>
                  <a:cubicBezTo>
                    <a:pt x="29841" y="2105"/>
                    <a:pt x="30230" y="2521"/>
                    <a:pt x="30992" y="2521"/>
                  </a:cubicBezTo>
                  <a:lnTo>
                    <a:pt x="32337" y="2521"/>
                  </a:lnTo>
                  <a:cubicBezTo>
                    <a:pt x="32703" y="2521"/>
                    <a:pt x="32911" y="2307"/>
                    <a:pt x="33312" y="2307"/>
                  </a:cubicBezTo>
                  <a:lnTo>
                    <a:pt x="38042" y="2307"/>
                  </a:lnTo>
                  <a:cubicBezTo>
                    <a:pt x="39182" y="2307"/>
                    <a:pt x="39450" y="1778"/>
                    <a:pt x="40738" y="1778"/>
                  </a:cubicBezTo>
                  <a:lnTo>
                    <a:pt x="44453" y="1778"/>
                  </a:lnTo>
                  <a:cubicBezTo>
                    <a:pt x="45396" y="1778"/>
                    <a:pt x="45737" y="1267"/>
                    <a:pt x="47362" y="1267"/>
                  </a:cubicBezTo>
                  <a:lnTo>
                    <a:pt x="55217" y="1267"/>
                  </a:lnTo>
                  <a:cubicBezTo>
                    <a:pt x="56437" y="1267"/>
                    <a:pt x="56532" y="1695"/>
                    <a:pt x="57887" y="1695"/>
                  </a:cubicBezTo>
                  <a:lnTo>
                    <a:pt x="59892" y="1695"/>
                  </a:lnTo>
                  <a:lnTo>
                    <a:pt x="59892" y="4202"/>
                  </a:lnTo>
                  <a:lnTo>
                    <a:pt x="1" y="499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9646825" y="3287244"/>
              <a:ext cx="9454717" cy="1856088"/>
            </a:xfrm>
            <a:custGeom>
              <a:avLst/>
              <a:gdLst/>
              <a:ahLst/>
              <a:cxnLst/>
              <a:rect l="l" t="t" r="r" b="b"/>
              <a:pathLst>
                <a:path w="59894" h="11758" extrusionOk="0">
                  <a:moveTo>
                    <a:pt x="1" y="1"/>
                  </a:moveTo>
                  <a:lnTo>
                    <a:pt x="59893" y="1"/>
                  </a:lnTo>
                  <a:lnTo>
                    <a:pt x="59893" y="11757"/>
                  </a:lnTo>
                  <a:lnTo>
                    <a:pt x="1" y="11757"/>
                  </a:lnTo>
                  <a:close/>
                </a:path>
              </a:pathLst>
            </a:custGeom>
            <a:solidFill>
              <a:srgbClr val="886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9646825" y="3287244"/>
              <a:ext cx="2912629" cy="1856088"/>
            </a:xfrm>
            <a:custGeom>
              <a:avLst/>
              <a:gdLst/>
              <a:ahLst/>
              <a:cxnLst/>
              <a:rect l="l" t="t" r="r" b="b"/>
              <a:pathLst>
                <a:path w="18451" h="11758" extrusionOk="0">
                  <a:moveTo>
                    <a:pt x="6793" y="11757"/>
                  </a:moveTo>
                  <a:lnTo>
                    <a:pt x="1" y="11757"/>
                  </a:lnTo>
                  <a:lnTo>
                    <a:pt x="1" y="1"/>
                  </a:lnTo>
                  <a:lnTo>
                    <a:pt x="18451" y="1"/>
                  </a:lnTo>
                  <a:close/>
                </a:path>
              </a:pathLst>
            </a:custGeom>
            <a:solidFill>
              <a:srgbClr val="FFFFFF">
                <a:alpha val="23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9646667" y="3300504"/>
              <a:ext cx="4023472" cy="54461"/>
            </a:xfrm>
            <a:custGeom>
              <a:avLst/>
              <a:gdLst/>
              <a:ahLst/>
              <a:cxnLst/>
              <a:rect l="l" t="t" r="r" b="b"/>
              <a:pathLst>
                <a:path w="25488" h="345" extrusionOk="0">
                  <a:moveTo>
                    <a:pt x="1" y="204"/>
                  </a:moveTo>
                  <a:lnTo>
                    <a:pt x="1" y="21"/>
                  </a:lnTo>
                  <a:cubicBezTo>
                    <a:pt x="1107" y="5"/>
                    <a:pt x="2348" y="8"/>
                    <a:pt x="2437" y="7"/>
                  </a:cubicBezTo>
                  <a:cubicBezTo>
                    <a:pt x="5561" y="0"/>
                    <a:pt x="8692" y="19"/>
                    <a:pt x="11815" y="39"/>
                  </a:cubicBezTo>
                  <a:cubicBezTo>
                    <a:pt x="11846" y="39"/>
                    <a:pt x="11876" y="40"/>
                    <a:pt x="11906" y="40"/>
                  </a:cubicBezTo>
                  <a:cubicBezTo>
                    <a:pt x="11936" y="41"/>
                    <a:pt x="11965" y="40"/>
                    <a:pt x="11993" y="40"/>
                  </a:cubicBezTo>
                  <a:cubicBezTo>
                    <a:pt x="15108" y="60"/>
                    <a:pt x="18223" y="85"/>
                    <a:pt x="21339" y="114"/>
                  </a:cubicBezTo>
                  <a:cubicBezTo>
                    <a:pt x="21499" y="115"/>
                    <a:pt x="25488" y="128"/>
                    <a:pt x="25488" y="233"/>
                  </a:cubicBezTo>
                  <a:cubicBezTo>
                    <a:pt x="25488" y="345"/>
                    <a:pt x="21497" y="335"/>
                    <a:pt x="21337" y="335"/>
                  </a:cubicBezTo>
                  <a:cubicBezTo>
                    <a:pt x="18223" y="344"/>
                    <a:pt x="15102" y="325"/>
                    <a:pt x="11988" y="305"/>
                  </a:cubicBezTo>
                  <a:cubicBezTo>
                    <a:pt x="11959" y="305"/>
                    <a:pt x="11929" y="305"/>
                    <a:pt x="11901" y="304"/>
                  </a:cubicBezTo>
                  <a:cubicBezTo>
                    <a:pt x="11873" y="302"/>
                    <a:pt x="11841" y="304"/>
                    <a:pt x="11811" y="304"/>
                  </a:cubicBezTo>
                  <a:cubicBezTo>
                    <a:pt x="8686" y="284"/>
                    <a:pt x="5561" y="259"/>
                    <a:pt x="2434" y="229"/>
                  </a:cubicBezTo>
                  <a:cubicBezTo>
                    <a:pt x="2346" y="228"/>
                    <a:pt x="1106" y="225"/>
                    <a:pt x="1" y="204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9646667" y="3377539"/>
              <a:ext cx="4327348" cy="29361"/>
            </a:xfrm>
            <a:custGeom>
              <a:avLst/>
              <a:gdLst/>
              <a:ahLst/>
              <a:cxnLst/>
              <a:rect l="l" t="t" r="r" b="b"/>
              <a:pathLst>
                <a:path w="27413" h="186" extrusionOk="0">
                  <a:moveTo>
                    <a:pt x="1" y="111"/>
                  </a:moveTo>
                  <a:lnTo>
                    <a:pt x="1" y="11"/>
                  </a:lnTo>
                  <a:cubicBezTo>
                    <a:pt x="1178" y="3"/>
                    <a:pt x="2470" y="4"/>
                    <a:pt x="2564" y="4"/>
                  </a:cubicBezTo>
                  <a:cubicBezTo>
                    <a:pt x="5931" y="0"/>
                    <a:pt x="9307" y="10"/>
                    <a:pt x="12674" y="20"/>
                  </a:cubicBezTo>
                  <a:cubicBezTo>
                    <a:pt x="12707" y="20"/>
                    <a:pt x="12740" y="20"/>
                    <a:pt x="12771" y="21"/>
                  </a:cubicBezTo>
                  <a:cubicBezTo>
                    <a:pt x="12804" y="23"/>
                    <a:pt x="12835" y="21"/>
                    <a:pt x="12865" y="21"/>
                  </a:cubicBezTo>
                  <a:cubicBezTo>
                    <a:pt x="16223" y="32"/>
                    <a:pt x="19580" y="45"/>
                    <a:pt x="22939" y="61"/>
                  </a:cubicBezTo>
                  <a:cubicBezTo>
                    <a:pt x="23112" y="61"/>
                    <a:pt x="27413" y="68"/>
                    <a:pt x="27413" y="126"/>
                  </a:cubicBezTo>
                  <a:cubicBezTo>
                    <a:pt x="27413" y="186"/>
                    <a:pt x="23110" y="181"/>
                    <a:pt x="22937" y="181"/>
                  </a:cubicBezTo>
                  <a:cubicBezTo>
                    <a:pt x="19581" y="185"/>
                    <a:pt x="16217" y="175"/>
                    <a:pt x="12861" y="165"/>
                  </a:cubicBezTo>
                  <a:cubicBezTo>
                    <a:pt x="12829" y="165"/>
                    <a:pt x="12797" y="165"/>
                    <a:pt x="12767" y="164"/>
                  </a:cubicBezTo>
                  <a:cubicBezTo>
                    <a:pt x="12735" y="162"/>
                    <a:pt x="12701" y="164"/>
                    <a:pt x="12669" y="164"/>
                  </a:cubicBezTo>
                  <a:cubicBezTo>
                    <a:pt x="9301" y="153"/>
                    <a:pt x="5932" y="139"/>
                    <a:pt x="2562" y="124"/>
                  </a:cubicBezTo>
                  <a:cubicBezTo>
                    <a:pt x="2467" y="124"/>
                    <a:pt x="1177" y="121"/>
                    <a:pt x="1" y="11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-5372336" y="3320552"/>
              <a:ext cx="4634538" cy="29677"/>
            </a:xfrm>
            <a:custGeom>
              <a:avLst/>
              <a:gdLst/>
              <a:ahLst/>
              <a:cxnLst/>
              <a:rect l="l" t="t" r="r" b="b"/>
              <a:pathLst>
                <a:path w="29359" h="188" extrusionOk="0">
                  <a:moveTo>
                    <a:pt x="24885" y="61"/>
                  </a:moveTo>
                  <a:cubicBezTo>
                    <a:pt x="21529" y="45"/>
                    <a:pt x="18172" y="32"/>
                    <a:pt x="14812" y="21"/>
                  </a:cubicBezTo>
                  <a:lnTo>
                    <a:pt x="14718" y="21"/>
                  </a:lnTo>
                  <a:lnTo>
                    <a:pt x="14620" y="21"/>
                  </a:lnTo>
                  <a:cubicBezTo>
                    <a:pt x="11254" y="11"/>
                    <a:pt x="7878" y="1"/>
                    <a:pt x="4511" y="5"/>
                  </a:cubicBezTo>
                  <a:cubicBezTo>
                    <a:pt x="4336" y="5"/>
                    <a:pt x="0" y="0"/>
                    <a:pt x="0" y="60"/>
                  </a:cubicBezTo>
                  <a:cubicBezTo>
                    <a:pt x="0" y="118"/>
                    <a:pt x="4334" y="125"/>
                    <a:pt x="4509" y="125"/>
                  </a:cubicBezTo>
                  <a:cubicBezTo>
                    <a:pt x="7877" y="141"/>
                    <a:pt x="11246" y="154"/>
                    <a:pt x="14616" y="165"/>
                  </a:cubicBezTo>
                  <a:lnTo>
                    <a:pt x="14713" y="165"/>
                  </a:lnTo>
                  <a:cubicBezTo>
                    <a:pt x="14745" y="165"/>
                    <a:pt x="14776" y="165"/>
                    <a:pt x="14807" y="166"/>
                  </a:cubicBezTo>
                  <a:cubicBezTo>
                    <a:pt x="18162" y="177"/>
                    <a:pt x="21528" y="186"/>
                    <a:pt x="24883" y="182"/>
                  </a:cubicBezTo>
                  <a:cubicBezTo>
                    <a:pt x="25057" y="182"/>
                    <a:pt x="29358" y="187"/>
                    <a:pt x="29358" y="127"/>
                  </a:cubicBezTo>
                  <a:cubicBezTo>
                    <a:pt x="29358" y="70"/>
                    <a:pt x="25059" y="62"/>
                    <a:pt x="24885" y="6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-4178927" y="3372804"/>
              <a:ext cx="3986849" cy="64248"/>
            </a:xfrm>
            <a:custGeom>
              <a:avLst/>
              <a:gdLst/>
              <a:ahLst/>
              <a:cxnLst/>
              <a:rect l="l" t="t" r="r" b="b"/>
              <a:pathLst>
                <a:path w="25256" h="407" extrusionOk="0">
                  <a:moveTo>
                    <a:pt x="25255" y="138"/>
                  </a:moveTo>
                  <a:lnTo>
                    <a:pt x="25255" y="398"/>
                  </a:lnTo>
                  <a:lnTo>
                    <a:pt x="24883" y="398"/>
                  </a:lnTo>
                  <a:cubicBezTo>
                    <a:pt x="21528" y="406"/>
                    <a:pt x="18162" y="385"/>
                    <a:pt x="14807" y="362"/>
                  </a:cubicBezTo>
                  <a:cubicBezTo>
                    <a:pt x="14776" y="362"/>
                    <a:pt x="14744" y="362"/>
                    <a:pt x="14713" y="359"/>
                  </a:cubicBezTo>
                  <a:cubicBezTo>
                    <a:pt x="14682" y="358"/>
                    <a:pt x="14647" y="359"/>
                    <a:pt x="14616" y="359"/>
                  </a:cubicBezTo>
                  <a:cubicBezTo>
                    <a:pt x="11247" y="336"/>
                    <a:pt x="7878" y="307"/>
                    <a:pt x="4509" y="274"/>
                  </a:cubicBezTo>
                  <a:cubicBezTo>
                    <a:pt x="4334" y="271"/>
                    <a:pt x="0" y="257"/>
                    <a:pt x="0" y="132"/>
                  </a:cubicBezTo>
                  <a:cubicBezTo>
                    <a:pt x="0" y="1"/>
                    <a:pt x="4337" y="11"/>
                    <a:pt x="4511" y="11"/>
                  </a:cubicBezTo>
                  <a:cubicBezTo>
                    <a:pt x="7878" y="3"/>
                    <a:pt x="11254" y="24"/>
                    <a:pt x="14620" y="49"/>
                  </a:cubicBezTo>
                  <a:cubicBezTo>
                    <a:pt x="14653" y="49"/>
                    <a:pt x="14685" y="49"/>
                    <a:pt x="14718" y="50"/>
                  </a:cubicBezTo>
                  <a:cubicBezTo>
                    <a:pt x="14751" y="51"/>
                    <a:pt x="14780" y="50"/>
                    <a:pt x="14812" y="50"/>
                  </a:cubicBezTo>
                  <a:cubicBezTo>
                    <a:pt x="18169" y="74"/>
                    <a:pt x="21526" y="103"/>
                    <a:pt x="24885" y="136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-7791200" y="3459468"/>
              <a:ext cx="4369811" cy="43884"/>
            </a:xfrm>
            <a:custGeom>
              <a:avLst/>
              <a:gdLst/>
              <a:ahLst/>
              <a:cxnLst/>
              <a:rect l="l" t="t" r="r" b="b"/>
              <a:pathLst>
                <a:path w="27682" h="278" extrusionOk="0">
                  <a:moveTo>
                    <a:pt x="23463" y="93"/>
                  </a:moveTo>
                  <a:cubicBezTo>
                    <a:pt x="20299" y="68"/>
                    <a:pt x="17132" y="49"/>
                    <a:pt x="13965" y="34"/>
                  </a:cubicBezTo>
                  <a:lnTo>
                    <a:pt x="13877" y="34"/>
                  </a:lnTo>
                  <a:cubicBezTo>
                    <a:pt x="13846" y="34"/>
                    <a:pt x="13816" y="33"/>
                    <a:pt x="13785" y="33"/>
                  </a:cubicBezTo>
                  <a:cubicBezTo>
                    <a:pt x="10610" y="16"/>
                    <a:pt x="7427" y="2"/>
                    <a:pt x="4253" y="8"/>
                  </a:cubicBezTo>
                  <a:cubicBezTo>
                    <a:pt x="4089" y="8"/>
                    <a:pt x="0" y="1"/>
                    <a:pt x="0" y="89"/>
                  </a:cubicBezTo>
                  <a:cubicBezTo>
                    <a:pt x="0" y="174"/>
                    <a:pt x="4086" y="183"/>
                    <a:pt x="4251" y="184"/>
                  </a:cubicBezTo>
                  <a:cubicBezTo>
                    <a:pt x="7426" y="209"/>
                    <a:pt x="10602" y="228"/>
                    <a:pt x="13781" y="243"/>
                  </a:cubicBezTo>
                  <a:lnTo>
                    <a:pt x="13872" y="243"/>
                  </a:lnTo>
                  <a:cubicBezTo>
                    <a:pt x="13902" y="243"/>
                    <a:pt x="13931" y="244"/>
                    <a:pt x="13961" y="244"/>
                  </a:cubicBezTo>
                  <a:cubicBezTo>
                    <a:pt x="17125" y="261"/>
                    <a:pt x="20298" y="275"/>
                    <a:pt x="23462" y="269"/>
                  </a:cubicBezTo>
                  <a:cubicBezTo>
                    <a:pt x="23624" y="269"/>
                    <a:pt x="27681" y="277"/>
                    <a:pt x="27681" y="188"/>
                  </a:cubicBezTo>
                  <a:cubicBezTo>
                    <a:pt x="27681" y="103"/>
                    <a:pt x="23626" y="94"/>
                    <a:pt x="23463" y="93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-9646667" y="3524663"/>
              <a:ext cx="2687682" cy="41043"/>
            </a:xfrm>
            <a:custGeom>
              <a:avLst/>
              <a:gdLst/>
              <a:ahLst/>
              <a:cxnLst/>
              <a:rect l="l" t="t" r="r" b="b"/>
              <a:pathLst>
                <a:path w="17026" h="260" extrusionOk="0">
                  <a:moveTo>
                    <a:pt x="1" y="209"/>
                  </a:moveTo>
                  <a:lnTo>
                    <a:pt x="1" y="1"/>
                  </a:lnTo>
                  <a:cubicBezTo>
                    <a:pt x="1044" y="4"/>
                    <a:pt x="2087" y="10"/>
                    <a:pt x="3130" y="15"/>
                  </a:cubicBezTo>
                  <a:cubicBezTo>
                    <a:pt x="3161" y="15"/>
                    <a:pt x="3191" y="15"/>
                    <a:pt x="3222" y="16"/>
                  </a:cubicBezTo>
                  <a:cubicBezTo>
                    <a:pt x="3252" y="17"/>
                    <a:pt x="3281" y="16"/>
                    <a:pt x="3310" y="16"/>
                  </a:cubicBezTo>
                  <a:cubicBezTo>
                    <a:pt x="6476" y="32"/>
                    <a:pt x="9641" y="52"/>
                    <a:pt x="12808" y="75"/>
                  </a:cubicBezTo>
                  <a:cubicBezTo>
                    <a:pt x="12971" y="76"/>
                    <a:pt x="17026" y="87"/>
                    <a:pt x="17026" y="170"/>
                  </a:cubicBezTo>
                  <a:cubicBezTo>
                    <a:pt x="17026" y="259"/>
                    <a:pt x="12969" y="252"/>
                    <a:pt x="12805" y="252"/>
                  </a:cubicBezTo>
                  <a:cubicBezTo>
                    <a:pt x="9642" y="258"/>
                    <a:pt x="6470" y="243"/>
                    <a:pt x="3305" y="228"/>
                  </a:cubicBezTo>
                  <a:cubicBezTo>
                    <a:pt x="3276" y="228"/>
                    <a:pt x="3246" y="228"/>
                    <a:pt x="3217" y="226"/>
                  </a:cubicBezTo>
                  <a:cubicBezTo>
                    <a:pt x="3188" y="225"/>
                    <a:pt x="3156" y="226"/>
                    <a:pt x="3125" y="226"/>
                  </a:cubicBezTo>
                  <a:cubicBezTo>
                    <a:pt x="2083" y="221"/>
                    <a:pt x="1042" y="215"/>
                    <a:pt x="1" y="209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-7748578" y="3661053"/>
              <a:ext cx="4369653" cy="40569"/>
            </a:xfrm>
            <a:custGeom>
              <a:avLst/>
              <a:gdLst/>
              <a:ahLst/>
              <a:cxnLst/>
              <a:rect l="l" t="t" r="r" b="b"/>
              <a:pathLst>
                <a:path w="27681" h="257" extrusionOk="0">
                  <a:moveTo>
                    <a:pt x="23464" y="86"/>
                  </a:moveTo>
                  <a:cubicBezTo>
                    <a:pt x="20298" y="63"/>
                    <a:pt x="17132" y="46"/>
                    <a:pt x="13966" y="32"/>
                  </a:cubicBezTo>
                  <a:lnTo>
                    <a:pt x="13878" y="32"/>
                  </a:lnTo>
                  <a:cubicBezTo>
                    <a:pt x="13847" y="32"/>
                    <a:pt x="13816" y="30"/>
                    <a:pt x="13786" y="30"/>
                  </a:cubicBezTo>
                  <a:cubicBezTo>
                    <a:pt x="10611" y="16"/>
                    <a:pt x="7428" y="2"/>
                    <a:pt x="4253" y="7"/>
                  </a:cubicBezTo>
                  <a:cubicBezTo>
                    <a:pt x="4088" y="7"/>
                    <a:pt x="1" y="1"/>
                    <a:pt x="1" y="83"/>
                  </a:cubicBezTo>
                  <a:cubicBezTo>
                    <a:pt x="1" y="161"/>
                    <a:pt x="4087" y="169"/>
                    <a:pt x="4250" y="171"/>
                  </a:cubicBezTo>
                  <a:cubicBezTo>
                    <a:pt x="7425" y="194"/>
                    <a:pt x="10603" y="211"/>
                    <a:pt x="13780" y="226"/>
                  </a:cubicBezTo>
                  <a:lnTo>
                    <a:pt x="13873" y="226"/>
                  </a:lnTo>
                  <a:cubicBezTo>
                    <a:pt x="13902" y="226"/>
                    <a:pt x="13932" y="226"/>
                    <a:pt x="13961" y="226"/>
                  </a:cubicBezTo>
                  <a:cubicBezTo>
                    <a:pt x="17124" y="241"/>
                    <a:pt x="20297" y="255"/>
                    <a:pt x="23461" y="249"/>
                  </a:cubicBezTo>
                  <a:cubicBezTo>
                    <a:pt x="23625" y="249"/>
                    <a:pt x="27680" y="256"/>
                    <a:pt x="27680" y="174"/>
                  </a:cubicBezTo>
                  <a:cubicBezTo>
                    <a:pt x="27680" y="95"/>
                    <a:pt x="23627" y="86"/>
                    <a:pt x="23464" y="86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-8136120" y="3760188"/>
              <a:ext cx="5158310" cy="49725"/>
            </a:xfrm>
            <a:custGeom>
              <a:avLst/>
              <a:gdLst/>
              <a:ahLst/>
              <a:cxnLst/>
              <a:rect l="l" t="t" r="r" b="b"/>
              <a:pathLst>
                <a:path w="32677" h="315" extrusionOk="0">
                  <a:moveTo>
                    <a:pt x="27696" y="106"/>
                  </a:moveTo>
                  <a:cubicBezTo>
                    <a:pt x="23961" y="77"/>
                    <a:pt x="20224" y="55"/>
                    <a:pt x="16485" y="39"/>
                  </a:cubicBezTo>
                  <a:lnTo>
                    <a:pt x="16381" y="39"/>
                  </a:lnTo>
                  <a:lnTo>
                    <a:pt x="16271" y="37"/>
                  </a:lnTo>
                  <a:cubicBezTo>
                    <a:pt x="12525" y="19"/>
                    <a:pt x="8767" y="2"/>
                    <a:pt x="5020" y="9"/>
                  </a:cubicBezTo>
                  <a:cubicBezTo>
                    <a:pt x="4826" y="9"/>
                    <a:pt x="0" y="1"/>
                    <a:pt x="0" y="102"/>
                  </a:cubicBezTo>
                  <a:cubicBezTo>
                    <a:pt x="0" y="198"/>
                    <a:pt x="4823" y="209"/>
                    <a:pt x="5017" y="211"/>
                  </a:cubicBezTo>
                  <a:cubicBezTo>
                    <a:pt x="8766" y="238"/>
                    <a:pt x="12516" y="261"/>
                    <a:pt x="16267" y="277"/>
                  </a:cubicBezTo>
                  <a:lnTo>
                    <a:pt x="16375" y="277"/>
                  </a:lnTo>
                  <a:cubicBezTo>
                    <a:pt x="16410" y="277"/>
                    <a:pt x="16444" y="278"/>
                    <a:pt x="16479" y="278"/>
                  </a:cubicBezTo>
                  <a:cubicBezTo>
                    <a:pt x="20214" y="297"/>
                    <a:pt x="23959" y="314"/>
                    <a:pt x="27695" y="307"/>
                  </a:cubicBezTo>
                  <a:cubicBezTo>
                    <a:pt x="27887" y="307"/>
                    <a:pt x="32676" y="315"/>
                    <a:pt x="32676" y="214"/>
                  </a:cubicBezTo>
                  <a:cubicBezTo>
                    <a:pt x="32676" y="117"/>
                    <a:pt x="27889" y="107"/>
                    <a:pt x="27696" y="106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-9646667" y="3682364"/>
              <a:ext cx="1536901" cy="47831"/>
            </a:xfrm>
            <a:custGeom>
              <a:avLst/>
              <a:gdLst/>
              <a:ahLst/>
              <a:cxnLst/>
              <a:rect l="l" t="t" r="r" b="b"/>
              <a:pathLst>
                <a:path w="9736" h="303" extrusionOk="0">
                  <a:moveTo>
                    <a:pt x="1" y="283"/>
                  </a:moveTo>
                  <a:lnTo>
                    <a:pt x="1" y="0"/>
                  </a:lnTo>
                  <a:cubicBezTo>
                    <a:pt x="1840" y="14"/>
                    <a:pt x="3679" y="32"/>
                    <a:pt x="5518" y="51"/>
                  </a:cubicBezTo>
                  <a:cubicBezTo>
                    <a:pt x="5682" y="52"/>
                    <a:pt x="9735" y="65"/>
                    <a:pt x="9735" y="181"/>
                  </a:cubicBezTo>
                  <a:cubicBezTo>
                    <a:pt x="9735" y="302"/>
                    <a:pt x="5678" y="293"/>
                    <a:pt x="5516" y="293"/>
                  </a:cubicBezTo>
                  <a:cubicBezTo>
                    <a:pt x="3678" y="298"/>
                    <a:pt x="1840" y="294"/>
                    <a:pt x="1" y="283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-7795778" y="4085692"/>
              <a:ext cx="1693180" cy="59670"/>
            </a:xfrm>
            <a:custGeom>
              <a:avLst/>
              <a:gdLst/>
              <a:ahLst/>
              <a:cxnLst/>
              <a:rect l="l" t="t" r="r" b="b"/>
              <a:pathLst>
                <a:path w="10726" h="378" extrusionOk="0">
                  <a:moveTo>
                    <a:pt x="9091" y="125"/>
                  </a:moveTo>
                  <a:cubicBezTo>
                    <a:pt x="7865" y="92"/>
                    <a:pt x="6638" y="66"/>
                    <a:pt x="5411" y="45"/>
                  </a:cubicBezTo>
                  <a:lnTo>
                    <a:pt x="5377" y="45"/>
                  </a:lnTo>
                  <a:cubicBezTo>
                    <a:pt x="5365" y="45"/>
                    <a:pt x="5354" y="44"/>
                    <a:pt x="5342" y="44"/>
                  </a:cubicBezTo>
                  <a:cubicBezTo>
                    <a:pt x="4112" y="21"/>
                    <a:pt x="2878" y="1"/>
                    <a:pt x="1648" y="10"/>
                  </a:cubicBezTo>
                  <a:cubicBezTo>
                    <a:pt x="1585" y="10"/>
                    <a:pt x="1" y="0"/>
                    <a:pt x="1" y="123"/>
                  </a:cubicBezTo>
                  <a:cubicBezTo>
                    <a:pt x="1" y="238"/>
                    <a:pt x="1584" y="251"/>
                    <a:pt x="1647" y="252"/>
                  </a:cubicBezTo>
                  <a:cubicBezTo>
                    <a:pt x="2877" y="285"/>
                    <a:pt x="4108" y="312"/>
                    <a:pt x="5340" y="332"/>
                  </a:cubicBezTo>
                  <a:lnTo>
                    <a:pt x="5375" y="332"/>
                  </a:lnTo>
                  <a:cubicBezTo>
                    <a:pt x="5387" y="333"/>
                    <a:pt x="5398" y="333"/>
                    <a:pt x="5409" y="334"/>
                  </a:cubicBezTo>
                  <a:cubicBezTo>
                    <a:pt x="6635" y="357"/>
                    <a:pt x="7864" y="375"/>
                    <a:pt x="9090" y="368"/>
                  </a:cubicBezTo>
                  <a:cubicBezTo>
                    <a:pt x="9153" y="368"/>
                    <a:pt x="10725" y="378"/>
                    <a:pt x="10725" y="255"/>
                  </a:cubicBezTo>
                  <a:cubicBezTo>
                    <a:pt x="10725" y="140"/>
                    <a:pt x="9154" y="127"/>
                    <a:pt x="9091" y="125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-7055264" y="3892000"/>
              <a:ext cx="1277699" cy="33782"/>
            </a:xfrm>
            <a:custGeom>
              <a:avLst/>
              <a:gdLst/>
              <a:ahLst/>
              <a:cxnLst/>
              <a:rect l="l" t="t" r="r" b="b"/>
              <a:pathLst>
                <a:path w="8094" h="214" extrusionOk="0">
                  <a:moveTo>
                    <a:pt x="6860" y="71"/>
                  </a:moveTo>
                  <a:cubicBezTo>
                    <a:pt x="5935" y="53"/>
                    <a:pt x="5010" y="38"/>
                    <a:pt x="4083" y="27"/>
                  </a:cubicBezTo>
                  <a:lnTo>
                    <a:pt x="4058" y="27"/>
                  </a:lnTo>
                  <a:cubicBezTo>
                    <a:pt x="4049" y="27"/>
                    <a:pt x="4040" y="27"/>
                    <a:pt x="4030" y="25"/>
                  </a:cubicBezTo>
                  <a:cubicBezTo>
                    <a:pt x="3103" y="13"/>
                    <a:pt x="2173" y="2"/>
                    <a:pt x="1244" y="7"/>
                  </a:cubicBezTo>
                  <a:cubicBezTo>
                    <a:pt x="1197" y="7"/>
                    <a:pt x="1" y="1"/>
                    <a:pt x="1" y="70"/>
                  </a:cubicBezTo>
                  <a:cubicBezTo>
                    <a:pt x="1" y="135"/>
                    <a:pt x="1195" y="143"/>
                    <a:pt x="1244" y="143"/>
                  </a:cubicBezTo>
                  <a:cubicBezTo>
                    <a:pt x="2171" y="162"/>
                    <a:pt x="3100" y="177"/>
                    <a:pt x="4029" y="188"/>
                  </a:cubicBezTo>
                  <a:lnTo>
                    <a:pt x="4056" y="188"/>
                  </a:lnTo>
                  <a:lnTo>
                    <a:pt x="4082" y="188"/>
                  </a:lnTo>
                  <a:cubicBezTo>
                    <a:pt x="5008" y="201"/>
                    <a:pt x="5934" y="212"/>
                    <a:pt x="6860" y="208"/>
                  </a:cubicBezTo>
                  <a:cubicBezTo>
                    <a:pt x="6908" y="208"/>
                    <a:pt x="8093" y="214"/>
                    <a:pt x="8093" y="144"/>
                  </a:cubicBezTo>
                  <a:cubicBezTo>
                    <a:pt x="8093" y="81"/>
                    <a:pt x="6908" y="73"/>
                    <a:pt x="6860" y="71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-5925945" y="4214189"/>
              <a:ext cx="1277699" cy="33624"/>
            </a:xfrm>
            <a:custGeom>
              <a:avLst/>
              <a:gdLst/>
              <a:ahLst/>
              <a:cxnLst/>
              <a:rect l="l" t="t" r="r" b="b"/>
              <a:pathLst>
                <a:path w="8094" h="213" extrusionOk="0">
                  <a:moveTo>
                    <a:pt x="6860" y="71"/>
                  </a:moveTo>
                  <a:cubicBezTo>
                    <a:pt x="5934" y="52"/>
                    <a:pt x="5009" y="36"/>
                    <a:pt x="4084" y="26"/>
                  </a:cubicBezTo>
                  <a:lnTo>
                    <a:pt x="4058" y="26"/>
                  </a:lnTo>
                  <a:lnTo>
                    <a:pt x="4031" y="25"/>
                  </a:lnTo>
                  <a:cubicBezTo>
                    <a:pt x="3103" y="12"/>
                    <a:pt x="2172" y="1"/>
                    <a:pt x="1244" y="5"/>
                  </a:cubicBezTo>
                  <a:cubicBezTo>
                    <a:pt x="1196" y="5"/>
                    <a:pt x="1" y="0"/>
                    <a:pt x="1" y="68"/>
                  </a:cubicBezTo>
                  <a:cubicBezTo>
                    <a:pt x="1" y="134"/>
                    <a:pt x="1196" y="141"/>
                    <a:pt x="1244" y="142"/>
                  </a:cubicBezTo>
                  <a:cubicBezTo>
                    <a:pt x="2172" y="161"/>
                    <a:pt x="3101" y="175"/>
                    <a:pt x="4030" y="187"/>
                  </a:cubicBezTo>
                  <a:lnTo>
                    <a:pt x="4057" y="187"/>
                  </a:lnTo>
                  <a:lnTo>
                    <a:pt x="4082" y="188"/>
                  </a:lnTo>
                  <a:cubicBezTo>
                    <a:pt x="5007" y="200"/>
                    <a:pt x="5934" y="212"/>
                    <a:pt x="6860" y="207"/>
                  </a:cubicBezTo>
                  <a:cubicBezTo>
                    <a:pt x="6908" y="207"/>
                    <a:pt x="8093" y="213"/>
                    <a:pt x="8093" y="143"/>
                  </a:cubicBezTo>
                  <a:cubicBezTo>
                    <a:pt x="8093" y="80"/>
                    <a:pt x="6908" y="72"/>
                    <a:pt x="6860" y="71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-5190641" y="4319165"/>
              <a:ext cx="2364547" cy="62512"/>
            </a:xfrm>
            <a:custGeom>
              <a:avLst/>
              <a:gdLst/>
              <a:ahLst/>
              <a:cxnLst/>
              <a:rect l="l" t="t" r="r" b="b"/>
              <a:pathLst>
                <a:path w="14979" h="396" extrusionOk="0">
                  <a:moveTo>
                    <a:pt x="12696" y="132"/>
                  </a:moveTo>
                  <a:cubicBezTo>
                    <a:pt x="10984" y="97"/>
                    <a:pt x="9270" y="70"/>
                    <a:pt x="7557" y="49"/>
                  </a:cubicBezTo>
                  <a:lnTo>
                    <a:pt x="7509" y="49"/>
                  </a:lnTo>
                  <a:cubicBezTo>
                    <a:pt x="7494" y="49"/>
                    <a:pt x="7476" y="48"/>
                    <a:pt x="7459" y="46"/>
                  </a:cubicBezTo>
                  <a:cubicBezTo>
                    <a:pt x="5741" y="24"/>
                    <a:pt x="4020" y="3"/>
                    <a:pt x="2301" y="11"/>
                  </a:cubicBezTo>
                  <a:cubicBezTo>
                    <a:pt x="2213" y="11"/>
                    <a:pt x="1" y="1"/>
                    <a:pt x="1" y="129"/>
                  </a:cubicBezTo>
                  <a:cubicBezTo>
                    <a:pt x="1" y="249"/>
                    <a:pt x="2211" y="263"/>
                    <a:pt x="2301" y="265"/>
                  </a:cubicBezTo>
                  <a:cubicBezTo>
                    <a:pt x="4019" y="299"/>
                    <a:pt x="5737" y="327"/>
                    <a:pt x="7457" y="349"/>
                  </a:cubicBezTo>
                  <a:lnTo>
                    <a:pt x="7506" y="349"/>
                  </a:lnTo>
                  <a:cubicBezTo>
                    <a:pt x="7523" y="349"/>
                    <a:pt x="7538" y="350"/>
                    <a:pt x="7555" y="350"/>
                  </a:cubicBezTo>
                  <a:cubicBezTo>
                    <a:pt x="9267" y="373"/>
                    <a:pt x="10982" y="395"/>
                    <a:pt x="12695" y="385"/>
                  </a:cubicBezTo>
                  <a:cubicBezTo>
                    <a:pt x="12783" y="385"/>
                    <a:pt x="14978" y="396"/>
                    <a:pt x="14978" y="268"/>
                  </a:cubicBezTo>
                  <a:cubicBezTo>
                    <a:pt x="14978" y="148"/>
                    <a:pt x="12785" y="133"/>
                    <a:pt x="12696" y="132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-5062934" y="4144100"/>
              <a:ext cx="2300615" cy="44516"/>
            </a:xfrm>
            <a:custGeom>
              <a:avLst/>
              <a:gdLst/>
              <a:ahLst/>
              <a:cxnLst/>
              <a:rect l="l" t="t" r="r" b="b"/>
              <a:pathLst>
                <a:path w="14574" h="282" extrusionOk="0">
                  <a:moveTo>
                    <a:pt x="12354" y="94"/>
                  </a:moveTo>
                  <a:cubicBezTo>
                    <a:pt x="10687" y="69"/>
                    <a:pt x="9021" y="49"/>
                    <a:pt x="7354" y="35"/>
                  </a:cubicBezTo>
                  <a:lnTo>
                    <a:pt x="7307" y="35"/>
                  </a:lnTo>
                  <a:lnTo>
                    <a:pt x="7258" y="34"/>
                  </a:lnTo>
                  <a:cubicBezTo>
                    <a:pt x="5586" y="17"/>
                    <a:pt x="3911" y="2"/>
                    <a:pt x="2240" y="8"/>
                  </a:cubicBezTo>
                  <a:cubicBezTo>
                    <a:pt x="2153" y="8"/>
                    <a:pt x="1" y="1"/>
                    <a:pt x="1" y="91"/>
                  </a:cubicBezTo>
                  <a:cubicBezTo>
                    <a:pt x="1" y="177"/>
                    <a:pt x="2151" y="188"/>
                    <a:pt x="2238" y="188"/>
                  </a:cubicBezTo>
                  <a:cubicBezTo>
                    <a:pt x="3909" y="212"/>
                    <a:pt x="5583" y="232"/>
                    <a:pt x="7256" y="248"/>
                  </a:cubicBezTo>
                  <a:lnTo>
                    <a:pt x="7304" y="248"/>
                  </a:lnTo>
                  <a:cubicBezTo>
                    <a:pt x="7320" y="248"/>
                    <a:pt x="7335" y="249"/>
                    <a:pt x="7351" y="249"/>
                  </a:cubicBezTo>
                  <a:cubicBezTo>
                    <a:pt x="9016" y="265"/>
                    <a:pt x="10687" y="281"/>
                    <a:pt x="12352" y="275"/>
                  </a:cubicBezTo>
                  <a:cubicBezTo>
                    <a:pt x="12438" y="275"/>
                    <a:pt x="14574" y="282"/>
                    <a:pt x="14574" y="191"/>
                  </a:cubicBezTo>
                  <a:cubicBezTo>
                    <a:pt x="14574" y="105"/>
                    <a:pt x="12439" y="95"/>
                    <a:pt x="12354" y="94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-5041623" y="3940305"/>
              <a:ext cx="2923994" cy="56671"/>
            </a:xfrm>
            <a:custGeom>
              <a:avLst/>
              <a:gdLst/>
              <a:ahLst/>
              <a:cxnLst/>
              <a:rect l="l" t="t" r="r" b="b"/>
              <a:pathLst>
                <a:path w="18523" h="359" extrusionOk="0">
                  <a:moveTo>
                    <a:pt x="15700" y="119"/>
                  </a:moveTo>
                  <a:cubicBezTo>
                    <a:pt x="13583" y="89"/>
                    <a:pt x="11465" y="63"/>
                    <a:pt x="9346" y="44"/>
                  </a:cubicBezTo>
                  <a:lnTo>
                    <a:pt x="9287" y="44"/>
                  </a:lnTo>
                  <a:cubicBezTo>
                    <a:pt x="9267" y="44"/>
                    <a:pt x="9246" y="43"/>
                    <a:pt x="9225" y="43"/>
                  </a:cubicBezTo>
                  <a:cubicBezTo>
                    <a:pt x="7101" y="22"/>
                    <a:pt x="4970" y="3"/>
                    <a:pt x="2847" y="10"/>
                  </a:cubicBezTo>
                  <a:cubicBezTo>
                    <a:pt x="2736" y="10"/>
                    <a:pt x="1" y="1"/>
                    <a:pt x="1" y="116"/>
                  </a:cubicBezTo>
                  <a:cubicBezTo>
                    <a:pt x="1" y="225"/>
                    <a:pt x="2735" y="238"/>
                    <a:pt x="2845" y="239"/>
                  </a:cubicBezTo>
                  <a:cubicBezTo>
                    <a:pt x="4970" y="270"/>
                    <a:pt x="7095" y="296"/>
                    <a:pt x="9221" y="316"/>
                  </a:cubicBezTo>
                  <a:lnTo>
                    <a:pt x="9282" y="316"/>
                  </a:lnTo>
                  <a:cubicBezTo>
                    <a:pt x="9303" y="316"/>
                    <a:pt x="9322" y="317"/>
                    <a:pt x="9341" y="317"/>
                  </a:cubicBezTo>
                  <a:cubicBezTo>
                    <a:pt x="11458" y="338"/>
                    <a:pt x="13581" y="356"/>
                    <a:pt x="15699" y="349"/>
                  </a:cubicBezTo>
                  <a:cubicBezTo>
                    <a:pt x="15809" y="349"/>
                    <a:pt x="18523" y="358"/>
                    <a:pt x="18523" y="243"/>
                  </a:cubicBezTo>
                  <a:cubicBezTo>
                    <a:pt x="18523" y="133"/>
                    <a:pt x="15810" y="122"/>
                    <a:pt x="15700" y="119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-4780209" y="4734175"/>
              <a:ext cx="1693022" cy="59828"/>
            </a:xfrm>
            <a:custGeom>
              <a:avLst/>
              <a:gdLst/>
              <a:ahLst/>
              <a:cxnLst/>
              <a:rect l="l" t="t" r="r" b="b"/>
              <a:pathLst>
                <a:path w="10725" h="379" extrusionOk="0">
                  <a:moveTo>
                    <a:pt x="1634" y="127"/>
                  </a:moveTo>
                  <a:cubicBezTo>
                    <a:pt x="2860" y="94"/>
                    <a:pt x="4087" y="67"/>
                    <a:pt x="5313" y="47"/>
                  </a:cubicBezTo>
                  <a:lnTo>
                    <a:pt x="5349" y="47"/>
                  </a:lnTo>
                  <a:cubicBezTo>
                    <a:pt x="5360" y="47"/>
                    <a:pt x="5372" y="46"/>
                    <a:pt x="5384" y="44"/>
                  </a:cubicBezTo>
                  <a:cubicBezTo>
                    <a:pt x="6614" y="23"/>
                    <a:pt x="7847" y="3"/>
                    <a:pt x="9077" y="10"/>
                  </a:cubicBezTo>
                  <a:cubicBezTo>
                    <a:pt x="9141" y="10"/>
                    <a:pt x="10725" y="1"/>
                    <a:pt x="10725" y="123"/>
                  </a:cubicBezTo>
                  <a:cubicBezTo>
                    <a:pt x="10725" y="238"/>
                    <a:pt x="9142" y="251"/>
                    <a:pt x="9079" y="254"/>
                  </a:cubicBezTo>
                  <a:cubicBezTo>
                    <a:pt x="7847" y="285"/>
                    <a:pt x="6617" y="313"/>
                    <a:pt x="5386" y="334"/>
                  </a:cubicBezTo>
                  <a:lnTo>
                    <a:pt x="5350" y="334"/>
                  </a:lnTo>
                  <a:cubicBezTo>
                    <a:pt x="5338" y="334"/>
                    <a:pt x="5327" y="335"/>
                    <a:pt x="5316" y="335"/>
                  </a:cubicBezTo>
                  <a:cubicBezTo>
                    <a:pt x="4090" y="357"/>
                    <a:pt x="2862" y="377"/>
                    <a:pt x="1635" y="369"/>
                  </a:cubicBezTo>
                  <a:cubicBezTo>
                    <a:pt x="1572" y="369"/>
                    <a:pt x="1" y="378"/>
                    <a:pt x="1" y="256"/>
                  </a:cubicBezTo>
                  <a:cubicBezTo>
                    <a:pt x="1" y="142"/>
                    <a:pt x="1570" y="128"/>
                    <a:pt x="1634" y="127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-5105398" y="4540640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1234" y="71"/>
                  </a:moveTo>
                  <a:cubicBezTo>
                    <a:pt x="2159" y="53"/>
                    <a:pt x="3085" y="38"/>
                    <a:pt x="4010" y="26"/>
                  </a:cubicBezTo>
                  <a:lnTo>
                    <a:pt x="4036" y="26"/>
                  </a:lnTo>
                  <a:cubicBezTo>
                    <a:pt x="4044" y="26"/>
                    <a:pt x="4055" y="25"/>
                    <a:pt x="4063" y="25"/>
                  </a:cubicBezTo>
                  <a:cubicBezTo>
                    <a:pt x="4992" y="13"/>
                    <a:pt x="5922" y="2"/>
                    <a:pt x="6850" y="6"/>
                  </a:cubicBezTo>
                  <a:cubicBezTo>
                    <a:pt x="6898" y="6"/>
                    <a:pt x="8093" y="0"/>
                    <a:pt x="8093" y="70"/>
                  </a:cubicBezTo>
                  <a:cubicBezTo>
                    <a:pt x="8093" y="134"/>
                    <a:pt x="6899" y="142"/>
                    <a:pt x="6851" y="143"/>
                  </a:cubicBezTo>
                  <a:cubicBezTo>
                    <a:pt x="5922" y="162"/>
                    <a:pt x="4993" y="177"/>
                    <a:pt x="4065" y="187"/>
                  </a:cubicBezTo>
                  <a:lnTo>
                    <a:pt x="4038" y="187"/>
                  </a:lnTo>
                  <a:lnTo>
                    <a:pt x="4011" y="189"/>
                  </a:lnTo>
                  <a:cubicBezTo>
                    <a:pt x="3087" y="202"/>
                    <a:pt x="2159" y="212"/>
                    <a:pt x="1234" y="207"/>
                  </a:cubicBezTo>
                  <a:cubicBezTo>
                    <a:pt x="1187" y="207"/>
                    <a:pt x="0" y="213"/>
                    <a:pt x="0" y="145"/>
                  </a:cubicBezTo>
                  <a:cubicBezTo>
                    <a:pt x="2" y="80"/>
                    <a:pt x="1187" y="72"/>
                    <a:pt x="1234" y="7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-6234558" y="4862672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1233" y="71"/>
                  </a:moveTo>
                  <a:cubicBezTo>
                    <a:pt x="2158" y="52"/>
                    <a:pt x="3084" y="38"/>
                    <a:pt x="4010" y="27"/>
                  </a:cubicBezTo>
                  <a:lnTo>
                    <a:pt x="4036" y="27"/>
                  </a:lnTo>
                  <a:lnTo>
                    <a:pt x="4063" y="25"/>
                  </a:lnTo>
                  <a:cubicBezTo>
                    <a:pt x="4991" y="12"/>
                    <a:pt x="5921" y="2"/>
                    <a:pt x="6849" y="7"/>
                  </a:cubicBezTo>
                  <a:cubicBezTo>
                    <a:pt x="6897" y="7"/>
                    <a:pt x="8093" y="1"/>
                    <a:pt x="8093" y="70"/>
                  </a:cubicBezTo>
                  <a:cubicBezTo>
                    <a:pt x="8093" y="135"/>
                    <a:pt x="6898" y="142"/>
                    <a:pt x="6850" y="143"/>
                  </a:cubicBezTo>
                  <a:cubicBezTo>
                    <a:pt x="5921" y="162"/>
                    <a:pt x="4993" y="177"/>
                    <a:pt x="4064" y="188"/>
                  </a:cubicBezTo>
                  <a:lnTo>
                    <a:pt x="4037" y="188"/>
                  </a:lnTo>
                  <a:lnTo>
                    <a:pt x="4011" y="189"/>
                  </a:lnTo>
                  <a:cubicBezTo>
                    <a:pt x="3086" y="202"/>
                    <a:pt x="2159" y="212"/>
                    <a:pt x="1234" y="209"/>
                  </a:cubicBezTo>
                  <a:cubicBezTo>
                    <a:pt x="1186" y="209"/>
                    <a:pt x="0" y="213"/>
                    <a:pt x="0" y="145"/>
                  </a:cubicBezTo>
                  <a:cubicBezTo>
                    <a:pt x="0" y="79"/>
                    <a:pt x="1186" y="72"/>
                    <a:pt x="1233" y="7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-8056875" y="4967963"/>
              <a:ext cx="2364705" cy="62354"/>
            </a:xfrm>
            <a:custGeom>
              <a:avLst/>
              <a:gdLst/>
              <a:ahLst/>
              <a:cxnLst/>
              <a:rect l="l" t="t" r="r" b="b"/>
              <a:pathLst>
                <a:path w="14980" h="395" extrusionOk="0">
                  <a:moveTo>
                    <a:pt x="2283" y="131"/>
                  </a:moveTo>
                  <a:cubicBezTo>
                    <a:pt x="3995" y="97"/>
                    <a:pt x="5708" y="69"/>
                    <a:pt x="7423" y="47"/>
                  </a:cubicBezTo>
                  <a:lnTo>
                    <a:pt x="7470" y="47"/>
                  </a:lnTo>
                  <a:cubicBezTo>
                    <a:pt x="7486" y="47"/>
                    <a:pt x="7504" y="46"/>
                    <a:pt x="7520" y="46"/>
                  </a:cubicBezTo>
                  <a:cubicBezTo>
                    <a:pt x="9238" y="23"/>
                    <a:pt x="10960" y="2"/>
                    <a:pt x="12678" y="10"/>
                  </a:cubicBezTo>
                  <a:cubicBezTo>
                    <a:pt x="12766" y="10"/>
                    <a:pt x="14979" y="0"/>
                    <a:pt x="14979" y="127"/>
                  </a:cubicBezTo>
                  <a:cubicBezTo>
                    <a:pt x="14979" y="249"/>
                    <a:pt x="12768" y="263"/>
                    <a:pt x="12679" y="264"/>
                  </a:cubicBezTo>
                  <a:cubicBezTo>
                    <a:pt x="10961" y="298"/>
                    <a:pt x="9242" y="326"/>
                    <a:pt x="7523" y="347"/>
                  </a:cubicBezTo>
                  <a:lnTo>
                    <a:pt x="7473" y="347"/>
                  </a:lnTo>
                  <a:cubicBezTo>
                    <a:pt x="7456" y="347"/>
                    <a:pt x="7440" y="348"/>
                    <a:pt x="7425" y="348"/>
                  </a:cubicBezTo>
                  <a:cubicBezTo>
                    <a:pt x="5713" y="372"/>
                    <a:pt x="3996" y="393"/>
                    <a:pt x="2284" y="385"/>
                  </a:cubicBezTo>
                  <a:cubicBezTo>
                    <a:pt x="2196" y="385"/>
                    <a:pt x="0" y="394"/>
                    <a:pt x="0" y="267"/>
                  </a:cubicBezTo>
                  <a:cubicBezTo>
                    <a:pt x="0" y="146"/>
                    <a:pt x="2195" y="132"/>
                    <a:pt x="2283" y="13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-8120808" y="4792898"/>
              <a:ext cx="2300931" cy="44358"/>
            </a:xfrm>
            <a:custGeom>
              <a:avLst/>
              <a:gdLst/>
              <a:ahLst/>
              <a:cxnLst/>
              <a:rect l="l" t="t" r="r" b="b"/>
              <a:pathLst>
                <a:path w="14576" h="281" extrusionOk="0">
                  <a:moveTo>
                    <a:pt x="2221" y="92"/>
                  </a:moveTo>
                  <a:cubicBezTo>
                    <a:pt x="3887" y="69"/>
                    <a:pt x="5555" y="49"/>
                    <a:pt x="7222" y="33"/>
                  </a:cubicBezTo>
                  <a:lnTo>
                    <a:pt x="7269" y="33"/>
                  </a:lnTo>
                  <a:cubicBezTo>
                    <a:pt x="7284" y="33"/>
                    <a:pt x="7301" y="33"/>
                    <a:pt x="7317" y="33"/>
                  </a:cubicBezTo>
                  <a:cubicBezTo>
                    <a:pt x="8988" y="17"/>
                    <a:pt x="10664" y="2"/>
                    <a:pt x="12336" y="8"/>
                  </a:cubicBezTo>
                  <a:cubicBezTo>
                    <a:pt x="12422" y="8"/>
                    <a:pt x="14575" y="1"/>
                    <a:pt x="14575" y="91"/>
                  </a:cubicBezTo>
                  <a:cubicBezTo>
                    <a:pt x="14575" y="177"/>
                    <a:pt x="12423" y="186"/>
                    <a:pt x="12337" y="187"/>
                  </a:cubicBezTo>
                  <a:cubicBezTo>
                    <a:pt x="10665" y="212"/>
                    <a:pt x="8993" y="232"/>
                    <a:pt x="7320" y="246"/>
                  </a:cubicBezTo>
                  <a:lnTo>
                    <a:pt x="7272" y="246"/>
                  </a:lnTo>
                  <a:cubicBezTo>
                    <a:pt x="7255" y="246"/>
                    <a:pt x="7240" y="247"/>
                    <a:pt x="7225" y="247"/>
                  </a:cubicBezTo>
                  <a:cubicBezTo>
                    <a:pt x="5558" y="264"/>
                    <a:pt x="3888" y="279"/>
                    <a:pt x="2222" y="273"/>
                  </a:cubicBezTo>
                  <a:cubicBezTo>
                    <a:pt x="2136" y="273"/>
                    <a:pt x="1" y="280"/>
                    <a:pt x="1" y="190"/>
                  </a:cubicBezTo>
                  <a:cubicBezTo>
                    <a:pt x="1" y="104"/>
                    <a:pt x="2135" y="95"/>
                    <a:pt x="2221" y="92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-8765344" y="4589103"/>
              <a:ext cx="2923994" cy="56355"/>
            </a:xfrm>
            <a:custGeom>
              <a:avLst/>
              <a:gdLst/>
              <a:ahLst/>
              <a:cxnLst/>
              <a:rect l="l" t="t" r="r" b="b"/>
              <a:pathLst>
                <a:path w="18523" h="357" extrusionOk="0">
                  <a:moveTo>
                    <a:pt x="2822" y="118"/>
                  </a:moveTo>
                  <a:cubicBezTo>
                    <a:pt x="4940" y="87"/>
                    <a:pt x="7059" y="62"/>
                    <a:pt x="9178" y="43"/>
                  </a:cubicBezTo>
                  <a:lnTo>
                    <a:pt x="9237" y="43"/>
                  </a:lnTo>
                  <a:cubicBezTo>
                    <a:pt x="9256" y="43"/>
                    <a:pt x="9278" y="42"/>
                    <a:pt x="9298" y="42"/>
                  </a:cubicBezTo>
                  <a:cubicBezTo>
                    <a:pt x="11423" y="20"/>
                    <a:pt x="13552" y="2"/>
                    <a:pt x="15677" y="10"/>
                  </a:cubicBezTo>
                  <a:cubicBezTo>
                    <a:pt x="15787" y="10"/>
                    <a:pt x="18523" y="0"/>
                    <a:pt x="18523" y="116"/>
                  </a:cubicBezTo>
                  <a:cubicBezTo>
                    <a:pt x="18523" y="225"/>
                    <a:pt x="15789" y="237"/>
                    <a:pt x="15678" y="239"/>
                  </a:cubicBezTo>
                  <a:cubicBezTo>
                    <a:pt x="13554" y="270"/>
                    <a:pt x="11427" y="294"/>
                    <a:pt x="9301" y="314"/>
                  </a:cubicBezTo>
                  <a:lnTo>
                    <a:pt x="9240" y="314"/>
                  </a:lnTo>
                  <a:cubicBezTo>
                    <a:pt x="9219" y="314"/>
                    <a:pt x="9200" y="316"/>
                    <a:pt x="9181" y="316"/>
                  </a:cubicBezTo>
                  <a:cubicBezTo>
                    <a:pt x="7065" y="337"/>
                    <a:pt x="4941" y="355"/>
                    <a:pt x="2823" y="347"/>
                  </a:cubicBezTo>
                  <a:cubicBezTo>
                    <a:pt x="2714" y="347"/>
                    <a:pt x="0" y="357"/>
                    <a:pt x="0" y="241"/>
                  </a:cubicBezTo>
                  <a:cubicBezTo>
                    <a:pt x="0" y="133"/>
                    <a:pt x="2713" y="120"/>
                    <a:pt x="2822" y="11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-9646667" y="4401251"/>
              <a:ext cx="1332317" cy="58565"/>
            </a:xfrm>
            <a:custGeom>
              <a:avLst/>
              <a:gdLst/>
              <a:ahLst/>
              <a:cxnLst/>
              <a:rect l="l" t="t" r="r" b="b"/>
              <a:pathLst>
                <a:path w="8440" h="371" extrusionOk="0">
                  <a:moveTo>
                    <a:pt x="1" y="261"/>
                  </a:moveTo>
                  <a:lnTo>
                    <a:pt x="1" y="0"/>
                  </a:lnTo>
                  <a:cubicBezTo>
                    <a:pt x="1019" y="2"/>
                    <a:pt x="2039" y="18"/>
                    <a:pt x="3056" y="37"/>
                  </a:cubicBezTo>
                  <a:cubicBezTo>
                    <a:pt x="3068" y="37"/>
                    <a:pt x="3079" y="37"/>
                    <a:pt x="3091" y="38"/>
                  </a:cubicBezTo>
                  <a:cubicBezTo>
                    <a:pt x="3103" y="39"/>
                    <a:pt x="3115" y="38"/>
                    <a:pt x="3125" y="38"/>
                  </a:cubicBezTo>
                  <a:cubicBezTo>
                    <a:pt x="4352" y="60"/>
                    <a:pt x="5578" y="86"/>
                    <a:pt x="6806" y="118"/>
                  </a:cubicBezTo>
                  <a:cubicBezTo>
                    <a:pt x="6868" y="119"/>
                    <a:pt x="8439" y="132"/>
                    <a:pt x="8439" y="248"/>
                  </a:cubicBezTo>
                  <a:cubicBezTo>
                    <a:pt x="8439" y="371"/>
                    <a:pt x="6868" y="360"/>
                    <a:pt x="6805" y="360"/>
                  </a:cubicBezTo>
                  <a:cubicBezTo>
                    <a:pt x="5579" y="368"/>
                    <a:pt x="4349" y="348"/>
                    <a:pt x="3124" y="326"/>
                  </a:cubicBezTo>
                  <a:cubicBezTo>
                    <a:pt x="3112" y="326"/>
                    <a:pt x="3101" y="326"/>
                    <a:pt x="3090" y="325"/>
                  </a:cubicBezTo>
                  <a:cubicBezTo>
                    <a:pt x="3078" y="324"/>
                    <a:pt x="3065" y="325"/>
                    <a:pt x="3054" y="325"/>
                  </a:cubicBezTo>
                  <a:cubicBezTo>
                    <a:pt x="2036" y="306"/>
                    <a:pt x="1018" y="285"/>
                    <a:pt x="1" y="26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-2665697" y="3673998"/>
              <a:ext cx="1693022" cy="59670"/>
            </a:xfrm>
            <a:custGeom>
              <a:avLst/>
              <a:gdLst/>
              <a:ahLst/>
              <a:cxnLst/>
              <a:rect l="l" t="t" r="r" b="b"/>
              <a:pathLst>
                <a:path w="10725" h="378" extrusionOk="0">
                  <a:moveTo>
                    <a:pt x="9090" y="125"/>
                  </a:moveTo>
                  <a:cubicBezTo>
                    <a:pt x="7865" y="92"/>
                    <a:pt x="6638" y="66"/>
                    <a:pt x="5411" y="45"/>
                  </a:cubicBezTo>
                  <a:lnTo>
                    <a:pt x="5377" y="45"/>
                  </a:lnTo>
                  <a:cubicBezTo>
                    <a:pt x="5365" y="45"/>
                    <a:pt x="5353" y="44"/>
                    <a:pt x="5340" y="44"/>
                  </a:cubicBezTo>
                  <a:cubicBezTo>
                    <a:pt x="4111" y="21"/>
                    <a:pt x="2878" y="1"/>
                    <a:pt x="1648" y="10"/>
                  </a:cubicBezTo>
                  <a:cubicBezTo>
                    <a:pt x="1584" y="10"/>
                    <a:pt x="0" y="0"/>
                    <a:pt x="0" y="122"/>
                  </a:cubicBezTo>
                  <a:cubicBezTo>
                    <a:pt x="0" y="238"/>
                    <a:pt x="1583" y="251"/>
                    <a:pt x="1647" y="252"/>
                  </a:cubicBezTo>
                  <a:cubicBezTo>
                    <a:pt x="2877" y="285"/>
                    <a:pt x="4107" y="312"/>
                    <a:pt x="5338" y="332"/>
                  </a:cubicBezTo>
                  <a:lnTo>
                    <a:pt x="5374" y="332"/>
                  </a:lnTo>
                  <a:cubicBezTo>
                    <a:pt x="5386" y="332"/>
                    <a:pt x="5397" y="333"/>
                    <a:pt x="5408" y="334"/>
                  </a:cubicBezTo>
                  <a:cubicBezTo>
                    <a:pt x="6635" y="356"/>
                    <a:pt x="7864" y="375"/>
                    <a:pt x="9089" y="368"/>
                  </a:cubicBezTo>
                  <a:cubicBezTo>
                    <a:pt x="9152" y="368"/>
                    <a:pt x="10723" y="378"/>
                    <a:pt x="10723" y="255"/>
                  </a:cubicBezTo>
                  <a:cubicBezTo>
                    <a:pt x="10725" y="140"/>
                    <a:pt x="9154" y="127"/>
                    <a:pt x="9090" y="125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-9485020" y="4147415"/>
              <a:ext cx="1277383" cy="33782"/>
            </a:xfrm>
            <a:custGeom>
              <a:avLst/>
              <a:gdLst/>
              <a:ahLst/>
              <a:cxnLst/>
              <a:rect l="l" t="t" r="r" b="b"/>
              <a:pathLst>
                <a:path w="8092" h="214" extrusionOk="0">
                  <a:moveTo>
                    <a:pt x="6859" y="71"/>
                  </a:moveTo>
                  <a:cubicBezTo>
                    <a:pt x="5934" y="53"/>
                    <a:pt x="5008" y="37"/>
                    <a:pt x="4083" y="26"/>
                  </a:cubicBezTo>
                  <a:lnTo>
                    <a:pt x="4057" y="26"/>
                  </a:lnTo>
                  <a:lnTo>
                    <a:pt x="4030" y="26"/>
                  </a:lnTo>
                  <a:cubicBezTo>
                    <a:pt x="3102" y="13"/>
                    <a:pt x="2171" y="2"/>
                    <a:pt x="1243" y="6"/>
                  </a:cubicBezTo>
                  <a:cubicBezTo>
                    <a:pt x="1195" y="6"/>
                    <a:pt x="0" y="1"/>
                    <a:pt x="0" y="69"/>
                  </a:cubicBezTo>
                  <a:cubicBezTo>
                    <a:pt x="0" y="135"/>
                    <a:pt x="1195" y="142"/>
                    <a:pt x="1242" y="143"/>
                  </a:cubicBezTo>
                  <a:cubicBezTo>
                    <a:pt x="2171" y="161"/>
                    <a:pt x="3100" y="176"/>
                    <a:pt x="4029" y="188"/>
                  </a:cubicBezTo>
                  <a:lnTo>
                    <a:pt x="4056" y="188"/>
                  </a:lnTo>
                  <a:cubicBezTo>
                    <a:pt x="4064" y="188"/>
                    <a:pt x="4072" y="188"/>
                    <a:pt x="4082" y="189"/>
                  </a:cubicBezTo>
                  <a:cubicBezTo>
                    <a:pt x="5006" y="201"/>
                    <a:pt x="5934" y="213"/>
                    <a:pt x="6858" y="208"/>
                  </a:cubicBezTo>
                  <a:cubicBezTo>
                    <a:pt x="6906" y="208"/>
                    <a:pt x="8091" y="214"/>
                    <a:pt x="8091" y="144"/>
                  </a:cubicBezTo>
                  <a:cubicBezTo>
                    <a:pt x="8091" y="80"/>
                    <a:pt x="6907" y="73"/>
                    <a:pt x="6859" y="7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-8880107" y="3996187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6859" y="71"/>
                  </a:moveTo>
                  <a:cubicBezTo>
                    <a:pt x="5934" y="52"/>
                    <a:pt x="5008" y="37"/>
                    <a:pt x="4083" y="25"/>
                  </a:cubicBezTo>
                  <a:lnTo>
                    <a:pt x="4057" y="25"/>
                  </a:lnTo>
                  <a:cubicBezTo>
                    <a:pt x="4048" y="25"/>
                    <a:pt x="4040" y="25"/>
                    <a:pt x="4030" y="25"/>
                  </a:cubicBezTo>
                  <a:cubicBezTo>
                    <a:pt x="3102" y="12"/>
                    <a:pt x="2171" y="2"/>
                    <a:pt x="1243" y="5"/>
                  </a:cubicBezTo>
                  <a:cubicBezTo>
                    <a:pt x="1195" y="5"/>
                    <a:pt x="0" y="0"/>
                    <a:pt x="0" y="69"/>
                  </a:cubicBezTo>
                  <a:cubicBezTo>
                    <a:pt x="0" y="135"/>
                    <a:pt x="1195" y="142"/>
                    <a:pt x="1243" y="143"/>
                  </a:cubicBezTo>
                  <a:cubicBezTo>
                    <a:pt x="2171" y="162"/>
                    <a:pt x="3100" y="176"/>
                    <a:pt x="4029" y="187"/>
                  </a:cubicBezTo>
                  <a:lnTo>
                    <a:pt x="4056" y="187"/>
                  </a:lnTo>
                  <a:lnTo>
                    <a:pt x="4082" y="189"/>
                  </a:lnTo>
                  <a:cubicBezTo>
                    <a:pt x="5006" y="202"/>
                    <a:pt x="5934" y="212"/>
                    <a:pt x="6859" y="207"/>
                  </a:cubicBezTo>
                  <a:cubicBezTo>
                    <a:pt x="6906" y="207"/>
                    <a:pt x="8093" y="213"/>
                    <a:pt x="8093" y="144"/>
                  </a:cubicBezTo>
                  <a:cubicBezTo>
                    <a:pt x="8093" y="79"/>
                    <a:pt x="6908" y="72"/>
                    <a:pt x="6859" y="7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-5052357" y="2809407"/>
              <a:ext cx="209793" cy="395749"/>
            </a:xfrm>
            <a:custGeom>
              <a:avLst/>
              <a:gdLst/>
              <a:ahLst/>
              <a:cxnLst/>
              <a:rect l="l" t="t" r="r" b="b"/>
              <a:pathLst>
                <a:path w="1329" h="2507" extrusionOk="0">
                  <a:moveTo>
                    <a:pt x="627" y="40"/>
                  </a:moveTo>
                  <a:lnTo>
                    <a:pt x="1" y="2507"/>
                  </a:lnTo>
                  <a:lnTo>
                    <a:pt x="1328" y="2507"/>
                  </a:lnTo>
                  <a:lnTo>
                    <a:pt x="702" y="40"/>
                  </a:lnTo>
                  <a:cubicBezTo>
                    <a:pt x="692" y="1"/>
                    <a:pt x="637" y="1"/>
                    <a:pt x="627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-5021259" y="2909489"/>
              <a:ext cx="116499" cy="295667"/>
            </a:xfrm>
            <a:custGeom>
              <a:avLst/>
              <a:gdLst/>
              <a:ahLst/>
              <a:cxnLst/>
              <a:rect l="l" t="t" r="r" b="b"/>
              <a:pathLst>
                <a:path w="738" h="1873" extrusionOk="0">
                  <a:moveTo>
                    <a:pt x="496" y="40"/>
                  </a:moveTo>
                  <a:cubicBezTo>
                    <a:pt x="496" y="1"/>
                    <a:pt x="437" y="1"/>
                    <a:pt x="437" y="40"/>
                  </a:cubicBezTo>
                  <a:lnTo>
                    <a:pt x="437" y="709"/>
                  </a:lnTo>
                  <a:lnTo>
                    <a:pt x="300" y="630"/>
                  </a:lnTo>
                  <a:cubicBezTo>
                    <a:pt x="280" y="619"/>
                    <a:pt x="263" y="647"/>
                    <a:pt x="282" y="660"/>
                  </a:cubicBezTo>
                  <a:lnTo>
                    <a:pt x="437" y="750"/>
                  </a:lnTo>
                  <a:lnTo>
                    <a:pt x="437" y="1707"/>
                  </a:lnTo>
                  <a:lnTo>
                    <a:pt x="29" y="1472"/>
                  </a:lnTo>
                  <a:cubicBezTo>
                    <a:pt x="21" y="1467"/>
                    <a:pt x="11" y="1471"/>
                    <a:pt x="6" y="1479"/>
                  </a:cubicBezTo>
                  <a:cubicBezTo>
                    <a:pt x="0" y="1487"/>
                    <a:pt x="4" y="1498"/>
                    <a:pt x="12" y="1502"/>
                  </a:cubicBezTo>
                  <a:lnTo>
                    <a:pt x="439" y="1748"/>
                  </a:lnTo>
                  <a:lnTo>
                    <a:pt x="439" y="1873"/>
                  </a:lnTo>
                  <a:lnTo>
                    <a:pt x="497" y="1873"/>
                  </a:lnTo>
                  <a:lnTo>
                    <a:pt x="497" y="1335"/>
                  </a:lnTo>
                  <a:lnTo>
                    <a:pt x="717" y="1208"/>
                  </a:lnTo>
                  <a:cubicBezTo>
                    <a:pt x="737" y="1197"/>
                    <a:pt x="721" y="1166"/>
                    <a:pt x="700" y="1178"/>
                  </a:cubicBezTo>
                  <a:lnTo>
                    <a:pt x="497" y="1294"/>
                  </a:lnTo>
                  <a:lnTo>
                    <a:pt x="497" y="528"/>
                  </a:lnTo>
                  <a:lnTo>
                    <a:pt x="629" y="451"/>
                  </a:lnTo>
                  <a:cubicBezTo>
                    <a:pt x="637" y="446"/>
                    <a:pt x="641" y="436"/>
                    <a:pt x="636" y="428"/>
                  </a:cubicBezTo>
                  <a:cubicBezTo>
                    <a:pt x="630" y="419"/>
                    <a:pt x="620" y="416"/>
                    <a:pt x="612" y="420"/>
                  </a:cubicBezTo>
                  <a:lnTo>
                    <a:pt x="497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-6657619" y="2349407"/>
              <a:ext cx="277040" cy="600806"/>
            </a:xfrm>
            <a:custGeom>
              <a:avLst/>
              <a:gdLst/>
              <a:ahLst/>
              <a:cxnLst/>
              <a:rect l="l" t="t" r="r" b="b"/>
              <a:pathLst>
                <a:path w="1755" h="3806" extrusionOk="0">
                  <a:moveTo>
                    <a:pt x="840" y="40"/>
                  </a:moveTo>
                  <a:lnTo>
                    <a:pt x="10" y="3309"/>
                  </a:lnTo>
                  <a:cubicBezTo>
                    <a:pt x="9" y="3311"/>
                    <a:pt x="9" y="3312"/>
                    <a:pt x="9" y="3315"/>
                  </a:cubicBezTo>
                  <a:cubicBezTo>
                    <a:pt x="0" y="3396"/>
                    <a:pt x="11" y="3479"/>
                    <a:pt x="38" y="3557"/>
                  </a:cubicBezTo>
                  <a:cubicBezTo>
                    <a:pt x="100" y="3729"/>
                    <a:pt x="243" y="3805"/>
                    <a:pt x="421" y="3805"/>
                  </a:cubicBezTo>
                  <a:lnTo>
                    <a:pt x="1334" y="3805"/>
                  </a:lnTo>
                  <a:cubicBezTo>
                    <a:pt x="1513" y="3805"/>
                    <a:pt x="1655" y="3729"/>
                    <a:pt x="1717" y="3557"/>
                  </a:cubicBezTo>
                  <a:cubicBezTo>
                    <a:pt x="1744" y="3479"/>
                    <a:pt x="1755" y="3396"/>
                    <a:pt x="1747" y="3315"/>
                  </a:cubicBezTo>
                  <a:cubicBezTo>
                    <a:pt x="1747" y="3312"/>
                    <a:pt x="1747" y="3311"/>
                    <a:pt x="1745" y="3309"/>
                  </a:cubicBezTo>
                  <a:lnTo>
                    <a:pt x="915" y="40"/>
                  </a:lnTo>
                  <a:cubicBezTo>
                    <a:pt x="905" y="1"/>
                    <a:pt x="851" y="1"/>
                    <a:pt x="841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-6594160" y="2449490"/>
              <a:ext cx="138125" cy="600174"/>
            </a:xfrm>
            <a:custGeom>
              <a:avLst/>
              <a:gdLst/>
              <a:ahLst/>
              <a:cxnLst/>
              <a:rect l="l" t="t" r="r" b="b"/>
              <a:pathLst>
                <a:path w="875" h="3802" extrusionOk="0">
                  <a:moveTo>
                    <a:pt x="505" y="40"/>
                  </a:moveTo>
                  <a:cubicBezTo>
                    <a:pt x="505" y="1"/>
                    <a:pt x="446" y="1"/>
                    <a:pt x="446" y="40"/>
                  </a:cubicBezTo>
                  <a:lnTo>
                    <a:pt x="446" y="710"/>
                  </a:lnTo>
                  <a:lnTo>
                    <a:pt x="308" y="630"/>
                  </a:lnTo>
                  <a:cubicBezTo>
                    <a:pt x="288" y="617"/>
                    <a:pt x="270" y="649"/>
                    <a:pt x="291" y="660"/>
                  </a:cubicBezTo>
                  <a:lnTo>
                    <a:pt x="446" y="750"/>
                  </a:lnTo>
                  <a:lnTo>
                    <a:pt x="446" y="1707"/>
                  </a:lnTo>
                  <a:lnTo>
                    <a:pt x="37" y="1472"/>
                  </a:lnTo>
                  <a:cubicBezTo>
                    <a:pt x="29" y="1467"/>
                    <a:pt x="18" y="1471"/>
                    <a:pt x="14" y="1479"/>
                  </a:cubicBezTo>
                  <a:cubicBezTo>
                    <a:pt x="9" y="1487"/>
                    <a:pt x="12" y="1498"/>
                    <a:pt x="21" y="1502"/>
                  </a:cubicBezTo>
                  <a:lnTo>
                    <a:pt x="446" y="1748"/>
                  </a:lnTo>
                  <a:lnTo>
                    <a:pt x="446" y="2667"/>
                  </a:lnTo>
                  <a:lnTo>
                    <a:pt x="38" y="2431"/>
                  </a:lnTo>
                  <a:cubicBezTo>
                    <a:pt x="18" y="2420"/>
                    <a:pt x="1" y="2450"/>
                    <a:pt x="21" y="2462"/>
                  </a:cubicBezTo>
                  <a:lnTo>
                    <a:pt x="446" y="2708"/>
                  </a:lnTo>
                  <a:lnTo>
                    <a:pt x="446" y="3763"/>
                  </a:lnTo>
                  <a:cubicBezTo>
                    <a:pt x="446" y="3801"/>
                    <a:pt x="505" y="3801"/>
                    <a:pt x="505" y="3763"/>
                  </a:cubicBezTo>
                  <a:lnTo>
                    <a:pt x="505" y="2951"/>
                  </a:lnTo>
                  <a:lnTo>
                    <a:pt x="855" y="2749"/>
                  </a:lnTo>
                  <a:cubicBezTo>
                    <a:pt x="874" y="2737"/>
                    <a:pt x="858" y="2709"/>
                    <a:pt x="838" y="2718"/>
                  </a:cubicBezTo>
                  <a:lnTo>
                    <a:pt x="505" y="2910"/>
                  </a:lnTo>
                  <a:lnTo>
                    <a:pt x="505" y="2143"/>
                  </a:lnTo>
                  <a:lnTo>
                    <a:pt x="855" y="1941"/>
                  </a:lnTo>
                  <a:cubicBezTo>
                    <a:pt x="864" y="1936"/>
                    <a:pt x="866" y="1926"/>
                    <a:pt x="861" y="1918"/>
                  </a:cubicBezTo>
                  <a:cubicBezTo>
                    <a:pt x="857" y="1908"/>
                    <a:pt x="846" y="1906"/>
                    <a:pt x="838" y="1910"/>
                  </a:cubicBezTo>
                  <a:lnTo>
                    <a:pt x="505" y="2102"/>
                  </a:lnTo>
                  <a:lnTo>
                    <a:pt x="505" y="1334"/>
                  </a:lnTo>
                  <a:lnTo>
                    <a:pt x="726" y="1207"/>
                  </a:lnTo>
                  <a:cubicBezTo>
                    <a:pt x="734" y="1203"/>
                    <a:pt x="738" y="1192"/>
                    <a:pt x="733" y="1184"/>
                  </a:cubicBezTo>
                  <a:cubicBezTo>
                    <a:pt x="727" y="1176"/>
                    <a:pt x="717" y="1173"/>
                    <a:pt x="708" y="1178"/>
                  </a:cubicBezTo>
                  <a:lnTo>
                    <a:pt x="506" y="1294"/>
                  </a:lnTo>
                  <a:lnTo>
                    <a:pt x="506" y="526"/>
                  </a:lnTo>
                  <a:lnTo>
                    <a:pt x="639" y="451"/>
                  </a:lnTo>
                  <a:cubicBezTo>
                    <a:pt x="647" y="446"/>
                    <a:pt x="650" y="435"/>
                    <a:pt x="645" y="426"/>
                  </a:cubicBezTo>
                  <a:cubicBezTo>
                    <a:pt x="640" y="418"/>
                    <a:pt x="630" y="416"/>
                    <a:pt x="621" y="421"/>
                  </a:cubicBezTo>
                  <a:lnTo>
                    <a:pt x="507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-5797922" y="2705536"/>
              <a:ext cx="262517" cy="499619"/>
            </a:xfrm>
            <a:custGeom>
              <a:avLst/>
              <a:gdLst/>
              <a:ahLst/>
              <a:cxnLst/>
              <a:rect l="l" t="t" r="r" b="b"/>
              <a:pathLst>
                <a:path w="1663" h="3165" extrusionOk="0">
                  <a:moveTo>
                    <a:pt x="794" y="39"/>
                  </a:moveTo>
                  <a:lnTo>
                    <a:pt x="0" y="3165"/>
                  </a:lnTo>
                  <a:lnTo>
                    <a:pt x="1663" y="3165"/>
                  </a:lnTo>
                  <a:lnTo>
                    <a:pt x="869" y="39"/>
                  </a:lnTo>
                  <a:cubicBezTo>
                    <a:pt x="860" y="0"/>
                    <a:pt x="806" y="0"/>
                    <a:pt x="795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-5741725" y="2805618"/>
              <a:ext cx="137810" cy="399537"/>
            </a:xfrm>
            <a:custGeom>
              <a:avLst/>
              <a:gdLst/>
              <a:ahLst/>
              <a:cxnLst/>
              <a:rect l="l" t="t" r="r" b="b"/>
              <a:pathLst>
                <a:path w="873" h="2531" extrusionOk="0">
                  <a:moveTo>
                    <a:pt x="505" y="39"/>
                  </a:moveTo>
                  <a:cubicBezTo>
                    <a:pt x="505" y="0"/>
                    <a:pt x="446" y="0"/>
                    <a:pt x="446" y="39"/>
                  </a:cubicBezTo>
                  <a:lnTo>
                    <a:pt x="446" y="708"/>
                  </a:lnTo>
                  <a:lnTo>
                    <a:pt x="307" y="629"/>
                  </a:lnTo>
                  <a:cubicBezTo>
                    <a:pt x="299" y="625"/>
                    <a:pt x="288" y="627"/>
                    <a:pt x="284" y="635"/>
                  </a:cubicBezTo>
                  <a:cubicBezTo>
                    <a:pt x="279" y="643"/>
                    <a:pt x="281" y="654"/>
                    <a:pt x="291" y="659"/>
                  </a:cubicBezTo>
                  <a:lnTo>
                    <a:pt x="446" y="749"/>
                  </a:lnTo>
                  <a:lnTo>
                    <a:pt x="446" y="1706"/>
                  </a:lnTo>
                  <a:lnTo>
                    <a:pt x="37" y="1471"/>
                  </a:lnTo>
                  <a:cubicBezTo>
                    <a:pt x="29" y="1467"/>
                    <a:pt x="18" y="1469"/>
                    <a:pt x="13" y="1478"/>
                  </a:cubicBezTo>
                  <a:cubicBezTo>
                    <a:pt x="9" y="1487"/>
                    <a:pt x="11" y="1497"/>
                    <a:pt x="20" y="1502"/>
                  </a:cubicBezTo>
                  <a:lnTo>
                    <a:pt x="446" y="1748"/>
                  </a:lnTo>
                  <a:lnTo>
                    <a:pt x="446" y="2531"/>
                  </a:lnTo>
                  <a:lnTo>
                    <a:pt x="505" y="2531"/>
                  </a:lnTo>
                  <a:lnTo>
                    <a:pt x="505" y="2143"/>
                  </a:lnTo>
                  <a:lnTo>
                    <a:pt x="854" y="1940"/>
                  </a:lnTo>
                  <a:cubicBezTo>
                    <a:pt x="873" y="1929"/>
                    <a:pt x="856" y="1900"/>
                    <a:pt x="838" y="1910"/>
                  </a:cubicBezTo>
                  <a:lnTo>
                    <a:pt x="505" y="2103"/>
                  </a:lnTo>
                  <a:lnTo>
                    <a:pt x="505" y="1335"/>
                  </a:lnTo>
                  <a:lnTo>
                    <a:pt x="726" y="1208"/>
                  </a:lnTo>
                  <a:cubicBezTo>
                    <a:pt x="734" y="1203"/>
                    <a:pt x="736" y="1193"/>
                    <a:pt x="732" y="1183"/>
                  </a:cubicBezTo>
                  <a:cubicBezTo>
                    <a:pt x="727" y="1175"/>
                    <a:pt x="716" y="1173"/>
                    <a:pt x="708" y="1177"/>
                  </a:cubicBezTo>
                  <a:lnTo>
                    <a:pt x="506" y="1294"/>
                  </a:lnTo>
                  <a:lnTo>
                    <a:pt x="506" y="527"/>
                  </a:lnTo>
                  <a:lnTo>
                    <a:pt x="638" y="451"/>
                  </a:lnTo>
                  <a:cubicBezTo>
                    <a:pt x="646" y="446"/>
                    <a:pt x="649" y="435"/>
                    <a:pt x="645" y="427"/>
                  </a:cubicBezTo>
                  <a:cubicBezTo>
                    <a:pt x="640" y="419"/>
                    <a:pt x="629" y="415"/>
                    <a:pt x="620" y="420"/>
                  </a:cubicBezTo>
                  <a:lnTo>
                    <a:pt x="506" y="486"/>
                  </a:lnTo>
                  <a:lnTo>
                    <a:pt x="506" y="39"/>
                  </a:lnTo>
                  <a:close/>
                  <a:moveTo>
                    <a:pt x="212" y="2531"/>
                  </a:moveTo>
                  <a:lnTo>
                    <a:pt x="143" y="2531"/>
                  </a:lnTo>
                  <a:lnTo>
                    <a:pt x="20" y="2460"/>
                  </a:lnTo>
                  <a:cubicBezTo>
                    <a:pt x="0" y="2448"/>
                    <a:pt x="17" y="2418"/>
                    <a:pt x="38" y="24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-6862045" y="2430231"/>
              <a:ext cx="339078" cy="735300"/>
            </a:xfrm>
            <a:custGeom>
              <a:avLst/>
              <a:gdLst/>
              <a:ahLst/>
              <a:cxnLst/>
              <a:rect l="l" t="t" r="r" b="b"/>
              <a:pathLst>
                <a:path w="2148" h="4658" extrusionOk="0">
                  <a:moveTo>
                    <a:pt x="1028" y="48"/>
                  </a:moveTo>
                  <a:lnTo>
                    <a:pt x="10" y="4050"/>
                  </a:lnTo>
                  <a:cubicBezTo>
                    <a:pt x="10" y="4053"/>
                    <a:pt x="10" y="4055"/>
                    <a:pt x="9" y="4056"/>
                  </a:cubicBezTo>
                  <a:cubicBezTo>
                    <a:pt x="1" y="4157"/>
                    <a:pt x="13" y="4258"/>
                    <a:pt x="45" y="4354"/>
                  </a:cubicBezTo>
                  <a:cubicBezTo>
                    <a:pt x="122" y="4564"/>
                    <a:pt x="295" y="4657"/>
                    <a:pt x="516" y="4657"/>
                  </a:cubicBezTo>
                  <a:lnTo>
                    <a:pt x="1633" y="4657"/>
                  </a:lnTo>
                  <a:cubicBezTo>
                    <a:pt x="1852" y="4657"/>
                    <a:pt x="2027" y="4564"/>
                    <a:pt x="2103" y="4354"/>
                  </a:cubicBezTo>
                  <a:cubicBezTo>
                    <a:pt x="2136" y="4258"/>
                    <a:pt x="2148" y="4157"/>
                    <a:pt x="2139" y="4056"/>
                  </a:cubicBezTo>
                  <a:cubicBezTo>
                    <a:pt x="2139" y="4055"/>
                    <a:pt x="2139" y="4053"/>
                    <a:pt x="2137" y="4050"/>
                  </a:cubicBezTo>
                  <a:lnTo>
                    <a:pt x="1120" y="48"/>
                  </a:lnTo>
                  <a:cubicBezTo>
                    <a:pt x="1107" y="0"/>
                    <a:pt x="1040" y="0"/>
                    <a:pt x="1028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-6784537" y="2552255"/>
              <a:ext cx="169223" cy="652899"/>
            </a:xfrm>
            <a:custGeom>
              <a:avLst/>
              <a:gdLst/>
              <a:ahLst/>
              <a:cxnLst/>
              <a:rect l="l" t="t" r="r" b="b"/>
              <a:pathLst>
                <a:path w="1072" h="4136" extrusionOk="0">
                  <a:moveTo>
                    <a:pt x="619" y="51"/>
                  </a:moveTo>
                  <a:cubicBezTo>
                    <a:pt x="622" y="0"/>
                    <a:pt x="545" y="0"/>
                    <a:pt x="547" y="51"/>
                  </a:cubicBezTo>
                  <a:lnTo>
                    <a:pt x="547" y="871"/>
                  </a:lnTo>
                  <a:lnTo>
                    <a:pt x="379" y="774"/>
                  </a:lnTo>
                  <a:cubicBezTo>
                    <a:pt x="353" y="757"/>
                    <a:pt x="331" y="797"/>
                    <a:pt x="358" y="810"/>
                  </a:cubicBezTo>
                  <a:lnTo>
                    <a:pt x="547" y="920"/>
                  </a:lnTo>
                  <a:lnTo>
                    <a:pt x="547" y="2093"/>
                  </a:lnTo>
                  <a:lnTo>
                    <a:pt x="47" y="1804"/>
                  </a:lnTo>
                  <a:cubicBezTo>
                    <a:pt x="38" y="1798"/>
                    <a:pt x="24" y="1802"/>
                    <a:pt x="18" y="1812"/>
                  </a:cubicBezTo>
                  <a:cubicBezTo>
                    <a:pt x="12" y="1823"/>
                    <a:pt x="15" y="1836"/>
                    <a:pt x="26" y="1842"/>
                  </a:cubicBezTo>
                  <a:lnTo>
                    <a:pt x="548" y="2143"/>
                  </a:lnTo>
                  <a:lnTo>
                    <a:pt x="548" y="3267"/>
                  </a:lnTo>
                  <a:lnTo>
                    <a:pt x="48" y="2979"/>
                  </a:lnTo>
                  <a:cubicBezTo>
                    <a:pt x="22" y="2962"/>
                    <a:pt x="0" y="3002"/>
                    <a:pt x="26" y="3015"/>
                  </a:cubicBezTo>
                  <a:lnTo>
                    <a:pt x="547" y="3317"/>
                  </a:lnTo>
                  <a:lnTo>
                    <a:pt x="547" y="4136"/>
                  </a:lnTo>
                  <a:lnTo>
                    <a:pt x="619" y="4136"/>
                  </a:lnTo>
                  <a:lnTo>
                    <a:pt x="619" y="3616"/>
                  </a:lnTo>
                  <a:lnTo>
                    <a:pt x="1047" y="3369"/>
                  </a:lnTo>
                  <a:cubicBezTo>
                    <a:pt x="1069" y="3354"/>
                    <a:pt x="1049" y="3320"/>
                    <a:pt x="1026" y="3331"/>
                  </a:cubicBezTo>
                  <a:lnTo>
                    <a:pt x="619" y="3567"/>
                  </a:lnTo>
                  <a:lnTo>
                    <a:pt x="619" y="2626"/>
                  </a:lnTo>
                  <a:lnTo>
                    <a:pt x="1047" y="2379"/>
                  </a:lnTo>
                  <a:cubicBezTo>
                    <a:pt x="1071" y="2365"/>
                    <a:pt x="1050" y="2327"/>
                    <a:pt x="1026" y="2341"/>
                  </a:cubicBezTo>
                  <a:lnTo>
                    <a:pt x="619" y="2576"/>
                  </a:lnTo>
                  <a:lnTo>
                    <a:pt x="619" y="1637"/>
                  </a:lnTo>
                  <a:lnTo>
                    <a:pt x="888" y="1482"/>
                  </a:lnTo>
                  <a:cubicBezTo>
                    <a:pt x="913" y="1468"/>
                    <a:pt x="891" y="1430"/>
                    <a:pt x="867" y="1444"/>
                  </a:cubicBezTo>
                  <a:lnTo>
                    <a:pt x="619" y="1588"/>
                  </a:lnTo>
                  <a:lnTo>
                    <a:pt x="619" y="647"/>
                  </a:lnTo>
                  <a:lnTo>
                    <a:pt x="781" y="554"/>
                  </a:lnTo>
                  <a:cubicBezTo>
                    <a:pt x="803" y="540"/>
                    <a:pt x="783" y="505"/>
                    <a:pt x="760" y="517"/>
                  </a:cubicBezTo>
                  <a:lnTo>
                    <a:pt x="620" y="59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-6621311" y="2673017"/>
              <a:ext cx="281302" cy="531980"/>
            </a:xfrm>
            <a:custGeom>
              <a:avLst/>
              <a:gdLst/>
              <a:ahLst/>
              <a:cxnLst/>
              <a:rect l="l" t="t" r="r" b="b"/>
              <a:pathLst>
                <a:path w="1782" h="3370" extrusionOk="0">
                  <a:moveTo>
                    <a:pt x="845" y="48"/>
                  </a:moveTo>
                  <a:lnTo>
                    <a:pt x="1" y="3370"/>
                  </a:lnTo>
                  <a:lnTo>
                    <a:pt x="1781" y="3370"/>
                  </a:lnTo>
                  <a:lnTo>
                    <a:pt x="937" y="48"/>
                  </a:lnTo>
                  <a:cubicBezTo>
                    <a:pt x="925" y="1"/>
                    <a:pt x="858" y="1"/>
                    <a:pt x="846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-6572217" y="2795515"/>
              <a:ext cx="169223" cy="409640"/>
            </a:xfrm>
            <a:custGeom>
              <a:avLst/>
              <a:gdLst/>
              <a:ahLst/>
              <a:cxnLst/>
              <a:rect l="l" t="t" r="r" b="b"/>
              <a:pathLst>
                <a:path w="1072" h="2595" extrusionOk="0">
                  <a:moveTo>
                    <a:pt x="615" y="48"/>
                  </a:moveTo>
                  <a:cubicBezTo>
                    <a:pt x="615" y="1"/>
                    <a:pt x="544" y="1"/>
                    <a:pt x="544" y="48"/>
                  </a:cubicBezTo>
                  <a:lnTo>
                    <a:pt x="544" y="869"/>
                  </a:lnTo>
                  <a:lnTo>
                    <a:pt x="375" y="771"/>
                  </a:lnTo>
                  <a:cubicBezTo>
                    <a:pt x="365" y="765"/>
                    <a:pt x="352" y="769"/>
                    <a:pt x="346" y="779"/>
                  </a:cubicBezTo>
                  <a:cubicBezTo>
                    <a:pt x="340" y="789"/>
                    <a:pt x="344" y="803"/>
                    <a:pt x="354" y="809"/>
                  </a:cubicBezTo>
                  <a:lnTo>
                    <a:pt x="544" y="918"/>
                  </a:lnTo>
                  <a:lnTo>
                    <a:pt x="544" y="2090"/>
                  </a:lnTo>
                  <a:lnTo>
                    <a:pt x="44" y="1802"/>
                  </a:lnTo>
                  <a:cubicBezTo>
                    <a:pt x="20" y="1790"/>
                    <a:pt x="0" y="1825"/>
                    <a:pt x="23" y="1839"/>
                  </a:cubicBezTo>
                  <a:lnTo>
                    <a:pt x="544" y="2140"/>
                  </a:lnTo>
                  <a:lnTo>
                    <a:pt x="544" y="2595"/>
                  </a:lnTo>
                  <a:lnTo>
                    <a:pt x="666" y="2595"/>
                  </a:lnTo>
                  <a:lnTo>
                    <a:pt x="1043" y="2376"/>
                  </a:lnTo>
                  <a:cubicBezTo>
                    <a:pt x="1072" y="2363"/>
                    <a:pt x="1048" y="2322"/>
                    <a:pt x="1022" y="2340"/>
                  </a:cubicBezTo>
                  <a:lnTo>
                    <a:pt x="615" y="2575"/>
                  </a:lnTo>
                  <a:lnTo>
                    <a:pt x="615" y="1635"/>
                  </a:lnTo>
                  <a:lnTo>
                    <a:pt x="885" y="1479"/>
                  </a:lnTo>
                  <a:cubicBezTo>
                    <a:pt x="909" y="1465"/>
                    <a:pt x="888" y="1428"/>
                    <a:pt x="863" y="1442"/>
                  </a:cubicBezTo>
                  <a:lnTo>
                    <a:pt x="615" y="1585"/>
                  </a:lnTo>
                  <a:lnTo>
                    <a:pt x="615" y="645"/>
                  </a:lnTo>
                  <a:lnTo>
                    <a:pt x="778" y="552"/>
                  </a:lnTo>
                  <a:cubicBezTo>
                    <a:pt x="800" y="537"/>
                    <a:pt x="780" y="504"/>
                    <a:pt x="756" y="516"/>
                  </a:cubicBezTo>
                  <a:lnTo>
                    <a:pt x="617" y="59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-6388470" y="2804987"/>
              <a:ext cx="214055" cy="400169"/>
            </a:xfrm>
            <a:custGeom>
              <a:avLst/>
              <a:gdLst/>
              <a:ahLst/>
              <a:cxnLst/>
              <a:rect l="l" t="t" r="r" b="b"/>
              <a:pathLst>
                <a:path w="1356" h="2535" extrusionOk="0">
                  <a:moveTo>
                    <a:pt x="633" y="48"/>
                  </a:moveTo>
                  <a:lnTo>
                    <a:pt x="0" y="2535"/>
                  </a:lnTo>
                  <a:lnTo>
                    <a:pt x="1355" y="2535"/>
                  </a:lnTo>
                  <a:lnTo>
                    <a:pt x="724" y="48"/>
                  </a:lnTo>
                  <a:cubicBezTo>
                    <a:pt x="711" y="1"/>
                    <a:pt x="645" y="1"/>
                    <a:pt x="63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-6321538" y="2927959"/>
              <a:ext cx="92347" cy="277198"/>
            </a:xfrm>
            <a:custGeom>
              <a:avLst/>
              <a:gdLst/>
              <a:ahLst/>
              <a:cxnLst/>
              <a:rect l="l" t="t" r="r" b="b"/>
              <a:pathLst>
                <a:path w="585" h="1756" extrusionOk="0">
                  <a:moveTo>
                    <a:pt x="290" y="45"/>
                  </a:moveTo>
                  <a:cubicBezTo>
                    <a:pt x="287" y="0"/>
                    <a:pt x="221" y="0"/>
                    <a:pt x="219" y="45"/>
                  </a:cubicBezTo>
                  <a:lnTo>
                    <a:pt x="219" y="866"/>
                  </a:lnTo>
                  <a:lnTo>
                    <a:pt x="49" y="768"/>
                  </a:lnTo>
                  <a:cubicBezTo>
                    <a:pt x="25" y="750"/>
                    <a:pt x="1" y="792"/>
                    <a:pt x="28" y="804"/>
                  </a:cubicBezTo>
                  <a:lnTo>
                    <a:pt x="219" y="915"/>
                  </a:lnTo>
                  <a:lnTo>
                    <a:pt x="219" y="1756"/>
                  </a:lnTo>
                  <a:lnTo>
                    <a:pt x="290" y="1756"/>
                  </a:lnTo>
                  <a:lnTo>
                    <a:pt x="290" y="1631"/>
                  </a:lnTo>
                  <a:lnTo>
                    <a:pt x="560" y="1476"/>
                  </a:lnTo>
                  <a:cubicBezTo>
                    <a:pt x="584" y="1461"/>
                    <a:pt x="563" y="1424"/>
                    <a:pt x="538" y="1438"/>
                  </a:cubicBezTo>
                  <a:lnTo>
                    <a:pt x="290" y="1582"/>
                  </a:lnTo>
                  <a:lnTo>
                    <a:pt x="290" y="641"/>
                  </a:lnTo>
                  <a:lnTo>
                    <a:pt x="451" y="548"/>
                  </a:lnTo>
                  <a:cubicBezTo>
                    <a:pt x="476" y="534"/>
                    <a:pt x="455" y="496"/>
                    <a:pt x="430" y="510"/>
                  </a:cubicBezTo>
                  <a:lnTo>
                    <a:pt x="290" y="59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-6147894" y="2728583"/>
              <a:ext cx="253203" cy="476572"/>
            </a:xfrm>
            <a:custGeom>
              <a:avLst/>
              <a:gdLst/>
              <a:ahLst/>
              <a:cxnLst/>
              <a:rect l="l" t="t" r="r" b="b"/>
              <a:pathLst>
                <a:path w="1604" h="3019" extrusionOk="0">
                  <a:moveTo>
                    <a:pt x="755" y="47"/>
                  </a:moveTo>
                  <a:lnTo>
                    <a:pt x="0" y="3019"/>
                  </a:lnTo>
                  <a:lnTo>
                    <a:pt x="1603" y="3019"/>
                  </a:lnTo>
                  <a:lnTo>
                    <a:pt x="847" y="47"/>
                  </a:lnTo>
                  <a:cubicBezTo>
                    <a:pt x="835" y="0"/>
                    <a:pt x="768" y="0"/>
                    <a:pt x="757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-6113797" y="2850924"/>
              <a:ext cx="144440" cy="354232"/>
            </a:xfrm>
            <a:custGeom>
              <a:avLst/>
              <a:gdLst/>
              <a:ahLst/>
              <a:cxnLst/>
              <a:rect l="l" t="t" r="r" b="b"/>
              <a:pathLst>
                <a:path w="915" h="2244" extrusionOk="0">
                  <a:moveTo>
                    <a:pt x="622" y="48"/>
                  </a:moveTo>
                  <a:cubicBezTo>
                    <a:pt x="622" y="0"/>
                    <a:pt x="549" y="0"/>
                    <a:pt x="549" y="48"/>
                  </a:cubicBezTo>
                  <a:lnTo>
                    <a:pt x="549" y="868"/>
                  </a:lnTo>
                  <a:lnTo>
                    <a:pt x="381" y="770"/>
                  </a:lnTo>
                  <a:cubicBezTo>
                    <a:pt x="370" y="764"/>
                    <a:pt x="357" y="768"/>
                    <a:pt x="351" y="779"/>
                  </a:cubicBezTo>
                  <a:cubicBezTo>
                    <a:pt x="345" y="789"/>
                    <a:pt x="349" y="802"/>
                    <a:pt x="359" y="808"/>
                  </a:cubicBezTo>
                  <a:lnTo>
                    <a:pt x="549" y="917"/>
                  </a:lnTo>
                  <a:lnTo>
                    <a:pt x="549" y="2091"/>
                  </a:lnTo>
                  <a:lnTo>
                    <a:pt x="49" y="1802"/>
                  </a:lnTo>
                  <a:cubicBezTo>
                    <a:pt x="24" y="1784"/>
                    <a:pt x="1" y="1826"/>
                    <a:pt x="28" y="1839"/>
                  </a:cubicBezTo>
                  <a:lnTo>
                    <a:pt x="550" y="2140"/>
                  </a:lnTo>
                  <a:lnTo>
                    <a:pt x="550" y="2244"/>
                  </a:lnTo>
                  <a:lnTo>
                    <a:pt x="622" y="2244"/>
                  </a:lnTo>
                  <a:lnTo>
                    <a:pt x="622" y="1635"/>
                  </a:lnTo>
                  <a:lnTo>
                    <a:pt x="891" y="1479"/>
                  </a:lnTo>
                  <a:cubicBezTo>
                    <a:pt x="915" y="1464"/>
                    <a:pt x="893" y="1428"/>
                    <a:pt x="869" y="1442"/>
                  </a:cubicBezTo>
                  <a:lnTo>
                    <a:pt x="622" y="1585"/>
                  </a:lnTo>
                  <a:lnTo>
                    <a:pt x="622" y="645"/>
                  </a:lnTo>
                  <a:lnTo>
                    <a:pt x="783" y="552"/>
                  </a:lnTo>
                  <a:cubicBezTo>
                    <a:pt x="806" y="538"/>
                    <a:pt x="785" y="501"/>
                    <a:pt x="760" y="515"/>
                  </a:cubicBezTo>
                  <a:lnTo>
                    <a:pt x="622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-5856330" y="2881864"/>
              <a:ext cx="175064" cy="323292"/>
            </a:xfrm>
            <a:custGeom>
              <a:avLst/>
              <a:gdLst/>
              <a:ahLst/>
              <a:cxnLst/>
              <a:rect l="l" t="t" r="r" b="b"/>
              <a:pathLst>
                <a:path w="1109" h="2048" extrusionOk="0">
                  <a:moveTo>
                    <a:pt x="509" y="48"/>
                  </a:moveTo>
                  <a:lnTo>
                    <a:pt x="1" y="2048"/>
                  </a:lnTo>
                  <a:lnTo>
                    <a:pt x="1109" y="2048"/>
                  </a:lnTo>
                  <a:lnTo>
                    <a:pt x="599" y="48"/>
                  </a:lnTo>
                  <a:cubicBezTo>
                    <a:pt x="588" y="0"/>
                    <a:pt x="521" y="0"/>
                    <a:pt x="509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-5808499" y="3004204"/>
              <a:ext cx="75298" cy="200953"/>
            </a:xfrm>
            <a:custGeom>
              <a:avLst/>
              <a:gdLst/>
              <a:ahLst/>
              <a:cxnLst/>
              <a:rect l="l" t="t" r="r" b="b"/>
              <a:pathLst>
                <a:path w="477" h="1273" extrusionOk="0">
                  <a:moveTo>
                    <a:pt x="287" y="49"/>
                  </a:moveTo>
                  <a:cubicBezTo>
                    <a:pt x="287" y="0"/>
                    <a:pt x="215" y="0"/>
                    <a:pt x="215" y="49"/>
                  </a:cubicBezTo>
                  <a:lnTo>
                    <a:pt x="215" y="868"/>
                  </a:lnTo>
                  <a:lnTo>
                    <a:pt x="47" y="772"/>
                  </a:lnTo>
                  <a:cubicBezTo>
                    <a:pt x="22" y="757"/>
                    <a:pt x="0" y="794"/>
                    <a:pt x="25" y="808"/>
                  </a:cubicBezTo>
                  <a:lnTo>
                    <a:pt x="215" y="918"/>
                  </a:lnTo>
                  <a:lnTo>
                    <a:pt x="215" y="1273"/>
                  </a:lnTo>
                  <a:lnTo>
                    <a:pt x="287" y="1273"/>
                  </a:lnTo>
                  <a:lnTo>
                    <a:pt x="287" y="645"/>
                  </a:lnTo>
                  <a:lnTo>
                    <a:pt x="449" y="552"/>
                  </a:lnTo>
                  <a:cubicBezTo>
                    <a:pt x="476" y="539"/>
                    <a:pt x="453" y="498"/>
                    <a:pt x="427" y="515"/>
                  </a:cubicBezTo>
                  <a:lnTo>
                    <a:pt x="288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-5649693" y="2720217"/>
              <a:ext cx="257150" cy="484780"/>
            </a:xfrm>
            <a:custGeom>
              <a:avLst/>
              <a:gdLst/>
              <a:ahLst/>
              <a:cxnLst/>
              <a:rect l="l" t="t" r="r" b="b"/>
              <a:pathLst>
                <a:path w="1629" h="3071" extrusionOk="0">
                  <a:moveTo>
                    <a:pt x="768" y="48"/>
                  </a:moveTo>
                  <a:lnTo>
                    <a:pt x="1" y="3071"/>
                  </a:lnTo>
                  <a:lnTo>
                    <a:pt x="1628" y="3071"/>
                  </a:lnTo>
                  <a:lnTo>
                    <a:pt x="860" y="48"/>
                  </a:lnTo>
                  <a:cubicBezTo>
                    <a:pt x="848" y="0"/>
                    <a:pt x="781" y="0"/>
                    <a:pt x="768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-5613070" y="2843189"/>
              <a:ext cx="143808" cy="361967"/>
            </a:xfrm>
            <a:custGeom>
              <a:avLst/>
              <a:gdLst/>
              <a:ahLst/>
              <a:cxnLst/>
              <a:rect l="l" t="t" r="r" b="b"/>
              <a:pathLst>
                <a:path w="911" h="2293" extrusionOk="0">
                  <a:moveTo>
                    <a:pt x="619" y="46"/>
                  </a:moveTo>
                  <a:cubicBezTo>
                    <a:pt x="615" y="1"/>
                    <a:pt x="549" y="1"/>
                    <a:pt x="547" y="46"/>
                  </a:cubicBezTo>
                  <a:lnTo>
                    <a:pt x="547" y="865"/>
                  </a:lnTo>
                  <a:lnTo>
                    <a:pt x="378" y="769"/>
                  </a:lnTo>
                  <a:cubicBezTo>
                    <a:pt x="353" y="753"/>
                    <a:pt x="332" y="791"/>
                    <a:pt x="357" y="805"/>
                  </a:cubicBezTo>
                  <a:lnTo>
                    <a:pt x="546" y="916"/>
                  </a:lnTo>
                  <a:lnTo>
                    <a:pt x="546" y="2088"/>
                  </a:lnTo>
                  <a:lnTo>
                    <a:pt x="46" y="1799"/>
                  </a:lnTo>
                  <a:cubicBezTo>
                    <a:pt x="21" y="1785"/>
                    <a:pt x="0" y="1822"/>
                    <a:pt x="25" y="1836"/>
                  </a:cubicBezTo>
                  <a:lnTo>
                    <a:pt x="546" y="2138"/>
                  </a:lnTo>
                  <a:lnTo>
                    <a:pt x="546" y="2293"/>
                  </a:lnTo>
                  <a:lnTo>
                    <a:pt x="618" y="2293"/>
                  </a:lnTo>
                  <a:lnTo>
                    <a:pt x="618" y="1632"/>
                  </a:lnTo>
                  <a:lnTo>
                    <a:pt x="887" y="1475"/>
                  </a:lnTo>
                  <a:cubicBezTo>
                    <a:pt x="910" y="1461"/>
                    <a:pt x="890" y="1426"/>
                    <a:pt x="866" y="1439"/>
                  </a:cubicBezTo>
                  <a:lnTo>
                    <a:pt x="618" y="1581"/>
                  </a:lnTo>
                  <a:lnTo>
                    <a:pt x="618" y="642"/>
                  </a:lnTo>
                  <a:lnTo>
                    <a:pt x="780" y="549"/>
                  </a:lnTo>
                  <a:cubicBezTo>
                    <a:pt x="805" y="535"/>
                    <a:pt x="783" y="497"/>
                    <a:pt x="758" y="511"/>
                  </a:cubicBezTo>
                  <a:lnTo>
                    <a:pt x="619" y="59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-5339186" y="2827718"/>
              <a:ext cx="202689" cy="377437"/>
            </a:xfrm>
            <a:custGeom>
              <a:avLst/>
              <a:gdLst/>
              <a:ahLst/>
              <a:cxnLst/>
              <a:rect l="l" t="t" r="r" b="b"/>
              <a:pathLst>
                <a:path w="1284" h="2391" extrusionOk="0">
                  <a:moveTo>
                    <a:pt x="597" y="47"/>
                  </a:moveTo>
                  <a:lnTo>
                    <a:pt x="1" y="2391"/>
                  </a:lnTo>
                  <a:lnTo>
                    <a:pt x="1284" y="2391"/>
                  </a:lnTo>
                  <a:lnTo>
                    <a:pt x="689" y="47"/>
                  </a:lnTo>
                  <a:cubicBezTo>
                    <a:pt x="676" y="0"/>
                    <a:pt x="609" y="0"/>
                    <a:pt x="597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-5277305" y="2950059"/>
              <a:ext cx="91715" cy="255098"/>
            </a:xfrm>
            <a:custGeom>
              <a:avLst/>
              <a:gdLst/>
              <a:ahLst/>
              <a:cxnLst/>
              <a:rect l="l" t="t" r="r" b="b"/>
              <a:pathLst>
                <a:path w="581" h="1616" extrusionOk="0">
                  <a:moveTo>
                    <a:pt x="287" y="48"/>
                  </a:moveTo>
                  <a:cubicBezTo>
                    <a:pt x="287" y="0"/>
                    <a:pt x="216" y="0"/>
                    <a:pt x="216" y="48"/>
                  </a:cubicBezTo>
                  <a:lnTo>
                    <a:pt x="216" y="868"/>
                  </a:lnTo>
                  <a:lnTo>
                    <a:pt x="46" y="770"/>
                  </a:lnTo>
                  <a:cubicBezTo>
                    <a:pt x="22" y="756"/>
                    <a:pt x="0" y="793"/>
                    <a:pt x="25" y="808"/>
                  </a:cubicBezTo>
                  <a:lnTo>
                    <a:pt x="216" y="917"/>
                  </a:lnTo>
                  <a:lnTo>
                    <a:pt x="216" y="1616"/>
                  </a:lnTo>
                  <a:lnTo>
                    <a:pt x="318" y="1616"/>
                  </a:lnTo>
                  <a:lnTo>
                    <a:pt x="556" y="1478"/>
                  </a:lnTo>
                  <a:cubicBezTo>
                    <a:pt x="580" y="1464"/>
                    <a:pt x="559" y="1426"/>
                    <a:pt x="534" y="1441"/>
                  </a:cubicBezTo>
                  <a:lnTo>
                    <a:pt x="286" y="1584"/>
                  </a:lnTo>
                  <a:lnTo>
                    <a:pt x="286" y="644"/>
                  </a:lnTo>
                  <a:lnTo>
                    <a:pt x="448" y="552"/>
                  </a:lnTo>
                  <a:cubicBezTo>
                    <a:pt x="473" y="537"/>
                    <a:pt x="452" y="500"/>
                    <a:pt x="427" y="514"/>
                  </a:cubicBezTo>
                  <a:lnTo>
                    <a:pt x="287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-5265624" y="2816510"/>
              <a:ext cx="203794" cy="388645"/>
            </a:xfrm>
            <a:custGeom>
              <a:avLst/>
              <a:gdLst/>
              <a:ahLst/>
              <a:cxnLst/>
              <a:rect l="l" t="t" r="r" b="b"/>
              <a:pathLst>
                <a:path w="1291" h="2462" extrusionOk="0">
                  <a:moveTo>
                    <a:pt x="618" y="30"/>
                  </a:moveTo>
                  <a:lnTo>
                    <a:pt x="1" y="2455"/>
                  </a:lnTo>
                  <a:cubicBezTo>
                    <a:pt x="1" y="2456"/>
                    <a:pt x="1" y="2457"/>
                    <a:pt x="1" y="2458"/>
                  </a:cubicBezTo>
                  <a:lnTo>
                    <a:pt x="1" y="2462"/>
                  </a:lnTo>
                  <a:lnTo>
                    <a:pt x="1291" y="2462"/>
                  </a:lnTo>
                  <a:lnTo>
                    <a:pt x="1291" y="2458"/>
                  </a:lnTo>
                  <a:cubicBezTo>
                    <a:pt x="1291" y="2457"/>
                    <a:pt x="1291" y="2456"/>
                    <a:pt x="1291" y="2455"/>
                  </a:cubicBezTo>
                  <a:lnTo>
                    <a:pt x="674" y="30"/>
                  </a:lnTo>
                  <a:cubicBezTo>
                    <a:pt x="667" y="1"/>
                    <a:pt x="626" y="1"/>
                    <a:pt x="619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-5219687" y="2890704"/>
              <a:ext cx="101660" cy="314294"/>
            </a:xfrm>
            <a:custGeom>
              <a:avLst/>
              <a:gdLst/>
              <a:ahLst/>
              <a:cxnLst/>
              <a:rect l="l" t="t" r="r" b="b"/>
              <a:pathLst>
                <a:path w="644" h="1991" extrusionOk="0">
                  <a:moveTo>
                    <a:pt x="375" y="30"/>
                  </a:moveTo>
                  <a:cubicBezTo>
                    <a:pt x="375" y="1"/>
                    <a:pt x="332" y="1"/>
                    <a:pt x="332" y="30"/>
                  </a:cubicBezTo>
                  <a:lnTo>
                    <a:pt x="332" y="527"/>
                  </a:lnTo>
                  <a:lnTo>
                    <a:pt x="228" y="468"/>
                  </a:lnTo>
                  <a:cubicBezTo>
                    <a:pt x="214" y="458"/>
                    <a:pt x="201" y="481"/>
                    <a:pt x="215" y="490"/>
                  </a:cubicBezTo>
                  <a:lnTo>
                    <a:pt x="332" y="556"/>
                  </a:lnTo>
                  <a:lnTo>
                    <a:pt x="332" y="1266"/>
                  </a:lnTo>
                  <a:lnTo>
                    <a:pt x="28" y="1092"/>
                  </a:lnTo>
                  <a:cubicBezTo>
                    <a:pt x="13" y="1083"/>
                    <a:pt x="0" y="1106"/>
                    <a:pt x="15" y="1115"/>
                  </a:cubicBezTo>
                  <a:lnTo>
                    <a:pt x="332" y="1297"/>
                  </a:lnTo>
                  <a:lnTo>
                    <a:pt x="332" y="1978"/>
                  </a:lnTo>
                  <a:lnTo>
                    <a:pt x="28" y="1802"/>
                  </a:lnTo>
                  <a:cubicBezTo>
                    <a:pt x="22" y="1799"/>
                    <a:pt x="14" y="1801"/>
                    <a:pt x="11" y="1808"/>
                  </a:cubicBezTo>
                  <a:cubicBezTo>
                    <a:pt x="7" y="1814"/>
                    <a:pt x="9" y="1822"/>
                    <a:pt x="15" y="1826"/>
                  </a:cubicBezTo>
                  <a:lnTo>
                    <a:pt x="302" y="1991"/>
                  </a:lnTo>
                  <a:lnTo>
                    <a:pt x="375" y="1991"/>
                  </a:lnTo>
                  <a:lnTo>
                    <a:pt x="375" y="1591"/>
                  </a:lnTo>
                  <a:lnTo>
                    <a:pt x="634" y="1440"/>
                  </a:lnTo>
                  <a:cubicBezTo>
                    <a:pt x="641" y="1437"/>
                    <a:pt x="643" y="1428"/>
                    <a:pt x="640" y="1423"/>
                  </a:cubicBezTo>
                  <a:cubicBezTo>
                    <a:pt x="636" y="1417"/>
                    <a:pt x="628" y="1414"/>
                    <a:pt x="621" y="1418"/>
                  </a:cubicBezTo>
                  <a:lnTo>
                    <a:pt x="375" y="1560"/>
                  </a:lnTo>
                  <a:lnTo>
                    <a:pt x="375" y="991"/>
                  </a:lnTo>
                  <a:lnTo>
                    <a:pt x="539" y="897"/>
                  </a:lnTo>
                  <a:cubicBezTo>
                    <a:pt x="553" y="888"/>
                    <a:pt x="540" y="865"/>
                    <a:pt x="526" y="873"/>
                  </a:cubicBezTo>
                  <a:lnTo>
                    <a:pt x="375" y="960"/>
                  </a:lnTo>
                  <a:lnTo>
                    <a:pt x="375" y="391"/>
                  </a:lnTo>
                  <a:lnTo>
                    <a:pt x="473" y="335"/>
                  </a:lnTo>
                  <a:cubicBezTo>
                    <a:pt x="488" y="327"/>
                    <a:pt x="475" y="304"/>
                    <a:pt x="460" y="313"/>
                  </a:cubicBezTo>
                  <a:lnTo>
                    <a:pt x="375" y="36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-4947223" y="2886915"/>
              <a:ext cx="168276" cy="318241"/>
            </a:xfrm>
            <a:custGeom>
              <a:avLst/>
              <a:gdLst/>
              <a:ahLst/>
              <a:cxnLst/>
              <a:rect l="l" t="t" r="r" b="b"/>
              <a:pathLst>
                <a:path w="1066" h="2016" extrusionOk="0">
                  <a:moveTo>
                    <a:pt x="506" y="28"/>
                  </a:moveTo>
                  <a:lnTo>
                    <a:pt x="0" y="2016"/>
                  </a:lnTo>
                  <a:lnTo>
                    <a:pt x="1066" y="2016"/>
                  </a:lnTo>
                  <a:lnTo>
                    <a:pt x="561" y="28"/>
                  </a:lnTo>
                  <a:cubicBezTo>
                    <a:pt x="553" y="0"/>
                    <a:pt x="513" y="0"/>
                    <a:pt x="506" y="2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-4919125" y="2960635"/>
              <a:ext cx="101818" cy="244521"/>
            </a:xfrm>
            <a:custGeom>
              <a:avLst/>
              <a:gdLst/>
              <a:ahLst/>
              <a:cxnLst/>
              <a:rect l="l" t="t" r="r" b="b"/>
              <a:pathLst>
                <a:path w="645" h="1549" extrusionOk="0">
                  <a:moveTo>
                    <a:pt x="376" y="32"/>
                  </a:moveTo>
                  <a:cubicBezTo>
                    <a:pt x="378" y="0"/>
                    <a:pt x="330" y="0"/>
                    <a:pt x="333" y="32"/>
                  </a:cubicBezTo>
                  <a:lnTo>
                    <a:pt x="333" y="528"/>
                  </a:lnTo>
                  <a:lnTo>
                    <a:pt x="230" y="469"/>
                  </a:lnTo>
                  <a:cubicBezTo>
                    <a:pt x="223" y="466"/>
                    <a:pt x="216" y="468"/>
                    <a:pt x="213" y="474"/>
                  </a:cubicBezTo>
                  <a:cubicBezTo>
                    <a:pt x="209" y="481"/>
                    <a:pt x="210" y="488"/>
                    <a:pt x="217" y="493"/>
                  </a:cubicBezTo>
                  <a:lnTo>
                    <a:pt x="333" y="559"/>
                  </a:lnTo>
                  <a:lnTo>
                    <a:pt x="333" y="1269"/>
                  </a:lnTo>
                  <a:lnTo>
                    <a:pt x="29" y="1094"/>
                  </a:lnTo>
                  <a:cubicBezTo>
                    <a:pt x="14" y="1085"/>
                    <a:pt x="1" y="1108"/>
                    <a:pt x="16" y="1117"/>
                  </a:cubicBezTo>
                  <a:lnTo>
                    <a:pt x="333" y="1299"/>
                  </a:lnTo>
                  <a:lnTo>
                    <a:pt x="333" y="1549"/>
                  </a:lnTo>
                  <a:lnTo>
                    <a:pt x="376" y="1549"/>
                  </a:lnTo>
                  <a:lnTo>
                    <a:pt x="376" y="993"/>
                  </a:lnTo>
                  <a:lnTo>
                    <a:pt x="540" y="898"/>
                  </a:lnTo>
                  <a:cubicBezTo>
                    <a:pt x="555" y="890"/>
                    <a:pt x="542" y="868"/>
                    <a:pt x="527" y="876"/>
                  </a:cubicBezTo>
                  <a:lnTo>
                    <a:pt x="376" y="963"/>
                  </a:lnTo>
                  <a:lnTo>
                    <a:pt x="376" y="393"/>
                  </a:lnTo>
                  <a:lnTo>
                    <a:pt x="474" y="336"/>
                  </a:lnTo>
                  <a:cubicBezTo>
                    <a:pt x="480" y="333"/>
                    <a:pt x="482" y="325"/>
                    <a:pt x="478" y="319"/>
                  </a:cubicBezTo>
                  <a:cubicBezTo>
                    <a:pt x="475" y="313"/>
                    <a:pt x="467" y="311"/>
                    <a:pt x="461" y="314"/>
                  </a:cubicBezTo>
                  <a:lnTo>
                    <a:pt x="376" y="363"/>
                  </a:lnTo>
                  <a:close/>
                  <a:moveTo>
                    <a:pt x="451" y="1549"/>
                  </a:moveTo>
                  <a:lnTo>
                    <a:pt x="400" y="1549"/>
                  </a:lnTo>
                  <a:lnTo>
                    <a:pt x="623" y="1419"/>
                  </a:lnTo>
                  <a:cubicBezTo>
                    <a:pt x="629" y="1416"/>
                    <a:pt x="637" y="1418"/>
                    <a:pt x="641" y="1424"/>
                  </a:cubicBezTo>
                  <a:cubicBezTo>
                    <a:pt x="644" y="1431"/>
                    <a:pt x="642" y="1438"/>
                    <a:pt x="636" y="144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-4661973" y="2987629"/>
              <a:ext cx="117130" cy="217528"/>
            </a:xfrm>
            <a:custGeom>
              <a:avLst/>
              <a:gdLst/>
              <a:ahLst/>
              <a:cxnLst/>
              <a:rect l="l" t="t" r="r" b="b"/>
              <a:pathLst>
                <a:path w="742" h="1378" extrusionOk="0">
                  <a:moveTo>
                    <a:pt x="343" y="30"/>
                  </a:moveTo>
                  <a:lnTo>
                    <a:pt x="1" y="1378"/>
                  </a:lnTo>
                  <a:lnTo>
                    <a:pt x="741" y="1378"/>
                  </a:lnTo>
                  <a:lnTo>
                    <a:pt x="398" y="30"/>
                  </a:lnTo>
                  <a:cubicBezTo>
                    <a:pt x="391" y="1"/>
                    <a:pt x="350" y="1"/>
                    <a:pt x="343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-4626455" y="3061980"/>
              <a:ext cx="55092" cy="143177"/>
            </a:xfrm>
            <a:custGeom>
              <a:avLst/>
              <a:gdLst/>
              <a:ahLst/>
              <a:cxnLst/>
              <a:rect l="l" t="t" r="r" b="b"/>
              <a:pathLst>
                <a:path w="349" h="907" extrusionOk="0">
                  <a:moveTo>
                    <a:pt x="167" y="30"/>
                  </a:moveTo>
                  <a:cubicBezTo>
                    <a:pt x="167" y="0"/>
                    <a:pt x="125" y="0"/>
                    <a:pt x="124" y="30"/>
                  </a:cubicBezTo>
                  <a:lnTo>
                    <a:pt x="124" y="526"/>
                  </a:lnTo>
                  <a:lnTo>
                    <a:pt x="21" y="467"/>
                  </a:lnTo>
                  <a:cubicBezTo>
                    <a:pt x="15" y="463"/>
                    <a:pt x="7" y="465"/>
                    <a:pt x="4" y="472"/>
                  </a:cubicBezTo>
                  <a:cubicBezTo>
                    <a:pt x="0" y="478"/>
                    <a:pt x="3" y="486"/>
                    <a:pt x="8" y="489"/>
                  </a:cubicBezTo>
                  <a:lnTo>
                    <a:pt x="124" y="556"/>
                  </a:lnTo>
                  <a:lnTo>
                    <a:pt x="124" y="907"/>
                  </a:lnTo>
                  <a:lnTo>
                    <a:pt x="167" y="907"/>
                  </a:lnTo>
                  <a:lnTo>
                    <a:pt x="167" y="391"/>
                  </a:lnTo>
                  <a:lnTo>
                    <a:pt x="265" y="334"/>
                  </a:lnTo>
                  <a:cubicBezTo>
                    <a:pt x="271" y="331"/>
                    <a:pt x="273" y="322"/>
                    <a:pt x="269" y="316"/>
                  </a:cubicBezTo>
                  <a:cubicBezTo>
                    <a:pt x="266" y="311"/>
                    <a:pt x="258" y="308"/>
                    <a:pt x="252" y="312"/>
                  </a:cubicBezTo>
                  <a:lnTo>
                    <a:pt x="167" y="360"/>
                  </a:lnTo>
                  <a:lnTo>
                    <a:pt x="167" y="30"/>
                  </a:lnTo>
                  <a:close/>
                  <a:moveTo>
                    <a:pt x="311" y="907"/>
                  </a:moveTo>
                  <a:lnTo>
                    <a:pt x="259" y="907"/>
                  </a:lnTo>
                  <a:lnTo>
                    <a:pt x="318" y="873"/>
                  </a:lnTo>
                  <a:cubicBezTo>
                    <a:pt x="333" y="862"/>
                    <a:pt x="348" y="888"/>
                    <a:pt x="331" y="89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-4831987" y="2931589"/>
              <a:ext cx="145702" cy="273567"/>
            </a:xfrm>
            <a:custGeom>
              <a:avLst/>
              <a:gdLst/>
              <a:ahLst/>
              <a:cxnLst/>
              <a:rect l="l" t="t" r="r" b="b"/>
              <a:pathLst>
                <a:path w="923" h="1733" extrusionOk="0">
                  <a:moveTo>
                    <a:pt x="433" y="29"/>
                  </a:moveTo>
                  <a:lnTo>
                    <a:pt x="0" y="1733"/>
                  </a:lnTo>
                  <a:lnTo>
                    <a:pt x="922" y="1733"/>
                  </a:lnTo>
                  <a:lnTo>
                    <a:pt x="488" y="29"/>
                  </a:lnTo>
                  <a:cubicBezTo>
                    <a:pt x="481" y="1"/>
                    <a:pt x="440" y="1"/>
                    <a:pt x="433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-4813991" y="3005625"/>
              <a:ext cx="85243" cy="199532"/>
            </a:xfrm>
            <a:custGeom>
              <a:avLst/>
              <a:gdLst/>
              <a:ahLst/>
              <a:cxnLst/>
              <a:rect l="l" t="t" r="r" b="b"/>
              <a:pathLst>
                <a:path w="540" h="1264" extrusionOk="0">
                  <a:moveTo>
                    <a:pt x="369" y="30"/>
                  </a:moveTo>
                  <a:cubicBezTo>
                    <a:pt x="369" y="1"/>
                    <a:pt x="324" y="1"/>
                    <a:pt x="324" y="30"/>
                  </a:cubicBezTo>
                  <a:lnTo>
                    <a:pt x="324" y="526"/>
                  </a:lnTo>
                  <a:lnTo>
                    <a:pt x="222" y="468"/>
                  </a:lnTo>
                  <a:cubicBezTo>
                    <a:pt x="208" y="462"/>
                    <a:pt x="196" y="482"/>
                    <a:pt x="209" y="491"/>
                  </a:cubicBezTo>
                  <a:lnTo>
                    <a:pt x="324" y="557"/>
                  </a:lnTo>
                  <a:lnTo>
                    <a:pt x="324" y="1264"/>
                  </a:lnTo>
                  <a:lnTo>
                    <a:pt x="367" y="1264"/>
                  </a:lnTo>
                  <a:lnTo>
                    <a:pt x="367" y="991"/>
                  </a:lnTo>
                  <a:lnTo>
                    <a:pt x="531" y="897"/>
                  </a:lnTo>
                  <a:cubicBezTo>
                    <a:pt x="537" y="893"/>
                    <a:pt x="539" y="885"/>
                    <a:pt x="536" y="879"/>
                  </a:cubicBezTo>
                  <a:cubicBezTo>
                    <a:pt x="532" y="873"/>
                    <a:pt x="524" y="871"/>
                    <a:pt x="518" y="875"/>
                  </a:cubicBezTo>
                  <a:lnTo>
                    <a:pt x="367" y="962"/>
                  </a:lnTo>
                  <a:lnTo>
                    <a:pt x="367" y="391"/>
                  </a:lnTo>
                  <a:lnTo>
                    <a:pt x="465" y="336"/>
                  </a:lnTo>
                  <a:cubicBezTo>
                    <a:pt x="472" y="332"/>
                    <a:pt x="473" y="324"/>
                    <a:pt x="470" y="318"/>
                  </a:cubicBezTo>
                  <a:cubicBezTo>
                    <a:pt x="466" y="311"/>
                    <a:pt x="459" y="309"/>
                    <a:pt x="452" y="312"/>
                  </a:cubicBezTo>
                  <a:lnTo>
                    <a:pt x="367" y="362"/>
                  </a:lnTo>
                  <a:lnTo>
                    <a:pt x="367" y="30"/>
                  </a:lnTo>
                  <a:close/>
                  <a:moveTo>
                    <a:pt x="318" y="1264"/>
                  </a:moveTo>
                  <a:lnTo>
                    <a:pt x="266" y="1264"/>
                  </a:lnTo>
                  <a:lnTo>
                    <a:pt x="9" y="1114"/>
                  </a:lnTo>
                  <a:cubicBezTo>
                    <a:pt x="3" y="1111"/>
                    <a:pt x="1" y="1104"/>
                    <a:pt x="4" y="1097"/>
                  </a:cubicBezTo>
                  <a:cubicBezTo>
                    <a:pt x="8" y="1091"/>
                    <a:pt x="16" y="1089"/>
                    <a:pt x="22" y="109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-5108555" y="2860395"/>
              <a:ext cx="183273" cy="344761"/>
            </a:xfrm>
            <a:custGeom>
              <a:avLst/>
              <a:gdLst/>
              <a:ahLst/>
              <a:cxnLst/>
              <a:rect l="l" t="t" r="r" b="b"/>
              <a:pathLst>
                <a:path w="1161" h="2184" extrusionOk="0">
                  <a:moveTo>
                    <a:pt x="546" y="37"/>
                  </a:moveTo>
                  <a:lnTo>
                    <a:pt x="0" y="2184"/>
                  </a:lnTo>
                  <a:lnTo>
                    <a:pt x="1161" y="2184"/>
                  </a:lnTo>
                  <a:lnTo>
                    <a:pt x="615" y="37"/>
                  </a:lnTo>
                  <a:cubicBezTo>
                    <a:pt x="606" y="0"/>
                    <a:pt x="554" y="0"/>
                    <a:pt x="545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-5086139" y="2954321"/>
              <a:ext cx="109395" cy="250836"/>
            </a:xfrm>
            <a:custGeom>
              <a:avLst/>
              <a:gdLst/>
              <a:ahLst/>
              <a:cxnLst/>
              <a:rect l="l" t="t" r="r" b="b"/>
              <a:pathLst>
                <a:path w="693" h="1589" extrusionOk="0">
                  <a:moveTo>
                    <a:pt x="466" y="37"/>
                  </a:moveTo>
                  <a:cubicBezTo>
                    <a:pt x="466" y="0"/>
                    <a:pt x="411" y="0"/>
                    <a:pt x="411" y="37"/>
                  </a:cubicBezTo>
                  <a:lnTo>
                    <a:pt x="411" y="667"/>
                  </a:lnTo>
                  <a:lnTo>
                    <a:pt x="282" y="592"/>
                  </a:lnTo>
                  <a:cubicBezTo>
                    <a:pt x="263" y="581"/>
                    <a:pt x="246" y="609"/>
                    <a:pt x="265" y="621"/>
                  </a:cubicBezTo>
                  <a:lnTo>
                    <a:pt x="411" y="704"/>
                  </a:lnTo>
                  <a:lnTo>
                    <a:pt x="411" y="1589"/>
                  </a:lnTo>
                  <a:lnTo>
                    <a:pt x="466" y="1589"/>
                  </a:lnTo>
                  <a:lnTo>
                    <a:pt x="466" y="1255"/>
                  </a:lnTo>
                  <a:lnTo>
                    <a:pt x="673" y="1135"/>
                  </a:lnTo>
                  <a:cubicBezTo>
                    <a:pt x="692" y="1124"/>
                    <a:pt x="676" y="1096"/>
                    <a:pt x="657" y="1107"/>
                  </a:cubicBezTo>
                  <a:lnTo>
                    <a:pt x="466" y="1216"/>
                  </a:lnTo>
                  <a:lnTo>
                    <a:pt x="466" y="495"/>
                  </a:lnTo>
                  <a:lnTo>
                    <a:pt x="590" y="423"/>
                  </a:lnTo>
                  <a:cubicBezTo>
                    <a:pt x="606" y="413"/>
                    <a:pt x="592" y="387"/>
                    <a:pt x="573" y="395"/>
                  </a:cubicBezTo>
                  <a:lnTo>
                    <a:pt x="466" y="458"/>
                  </a:lnTo>
                  <a:lnTo>
                    <a:pt x="466" y="38"/>
                  </a:lnTo>
                  <a:close/>
                  <a:moveTo>
                    <a:pt x="384" y="1589"/>
                  </a:moveTo>
                  <a:lnTo>
                    <a:pt x="318" y="1589"/>
                  </a:lnTo>
                  <a:lnTo>
                    <a:pt x="11" y="1411"/>
                  </a:lnTo>
                  <a:cubicBezTo>
                    <a:pt x="3" y="1406"/>
                    <a:pt x="1" y="1396"/>
                    <a:pt x="5" y="1389"/>
                  </a:cubicBezTo>
                  <a:cubicBezTo>
                    <a:pt x="9" y="1381"/>
                    <a:pt x="19" y="1377"/>
                    <a:pt x="28" y="138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-6288388" y="2616030"/>
              <a:ext cx="276882" cy="589124"/>
            </a:xfrm>
            <a:custGeom>
              <a:avLst/>
              <a:gdLst/>
              <a:ahLst/>
              <a:cxnLst/>
              <a:rect l="l" t="t" r="r" b="b"/>
              <a:pathLst>
                <a:path w="1754" h="3732" extrusionOk="0">
                  <a:moveTo>
                    <a:pt x="840" y="39"/>
                  </a:moveTo>
                  <a:lnTo>
                    <a:pt x="9" y="3308"/>
                  </a:lnTo>
                  <a:cubicBezTo>
                    <a:pt x="9" y="3310"/>
                    <a:pt x="9" y="3312"/>
                    <a:pt x="7" y="3313"/>
                  </a:cubicBezTo>
                  <a:cubicBezTo>
                    <a:pt x="0" y="3395"/>
                    <a:pt x="10" y="3478"/>
                    <a:pt x="37" y="3555"/>
                  </a:cubicBezTo>
                  <a:cubicBezTo>
                    <a:pt x="60" y="3626"/>
                    <a:pt x="105" y="3688"/>
                    <a:pt x="165" y="3732"/>
                  </a:cubicBezTo>
                  <a:lnTo>
                    <a:pt x="1589" y="3732"/>
                  </a:lnTo>
                  <a:cubicBezTo>
                    <a:pt x="1649" y="3688"/>
                    <a:pt x="1694" y="3626"/>
                    <a:pt x="1717" y="3555"/>
                  </a:cubicBezTo>
                  <a:cubicBezTo>
                    <a:pt x="1744" y="3478"/>
                    <a:pt x="1754" y="3395"/>
                    <a:pt x="1747" y="3313"/>
                  </a:cubicBezTo>
                  <a:cubicBezTo>
                    <a:pt x="1747" y="3312"/>
                    <a:pt x="1747" y="3310"/>
                    <a:pt x="1745" y="3308"/>
                  </a:cubicBezTo>
                  <a:lnTo>
                    <a:pt x="914" y="39"/>
                  </a:lnTo>
                  <a:cubicBezTo>
                    <a:pt x="905" y="1"/>
                    <a:pt x="849" y="1"/>
                    <a:pt x="840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-6225245" y="2716113"/>
              <a:ext cx="138757" cy="489043"/>
            </a:xfrm>
            <a:custGeom>
              <a:avLst/>
              <a:gdLst/>
              <a:ahLst/>
              <a:cxnLst/>
              <a:rect l="l" t="t" r="r" b="b"/>
              <a:pathLst>
                <a:path w="879" h="3098" extrusionOk="0">
                  <a:moveTo>
                    <a:pt x="506" y="39"/>
                  </a:moveTo>
                  <a:cubicBezTo>
                    <a:pt x="506" y="0"/>
                    <a:pt x="447" y="0"/>
                    <a:pt x="447" y="39"/>
                  </a:cubicBezTo>
                  <a:lnTo>
                    <a:pt x="447" y="708"/>
                  </a:lnTo>
                  <a:lnTo>
                    <a:pt x="309" y="630"/>
                  </a:lnTo>
                  <a:cubicBezTo>
                    <a:pt x="289" y="618"/>
                    <a:pt x="272" y="647"/>
                    <a:pt x="292" y="659"/>
                  </a:cubicBezTo>
                  <a:lnTo>
                    <a:pt x="447" y="749"/>
                  </a:lnTo>
                  <a:lnTo>
                    <a:pt x="447" y="1707"/>
                  </a:lnTo>
                  <a:lnTo>
                    <a:pt x="39" y="1471"/>
                  </a:lnTo>
                  <a:cubicBezTo>
                    <a:pt x="19" y="1459"/>
                    <a:pt x="0" y="1490"/>
                    <a:pt x="21" y="1502"/>
                  </a:cubicBezTo>
                  <a:lnTo>
                    <a:pt x="448" y="1748"/>
                  </a:lnTo>
                  <a:lnTo>
                    <a:pt x="448" y="2666"/>
                  </a:lnTo>
                  <a:lnTo>
                    <a:pt x="39" y="2431"/>
                  </a:lnTo>
                  <a:cubicBezTo>
                    <a:pt x="19" y="2418"/>
                    <a:pt x="1" y="2450"/>
                    <a:pt x="21" y="2460"/>
                  </a:cubicBezTo>
                  <a:lnTo>
                    <a:pt x="448" y="2707"/>
                  </a:lnTo>
                  <a:lnTo>
                    <a:pt x="448" y="3098"/>
                  </a:lnTo>
                  <a:lnTo>
                    <a:pt x="507" y="3098"/>
                  </a:lnTo>
                  <a:lnTo>
                    <a:pt x="507" y="2951"/>
                  </a:lnTo>
                  <a:lnTo>
                    <a:pt x="856" y="2750"/>
                  </a:lnTo>
                  <a:cubicBezTo>
                    <a:pt x="879" y="2739"/>
                    <a:pt x="860" y="2705"/>
                    <a:pt x="839" y="2719"/>
                  </a:cubicBezTo>
                  <a:lnTo>
                    <a:pt x="507" y="2911"/>
                  </a:lnTo>
                  <a:lnTo>
                    <a:pt x="507" y="2142"/>
                  </a:lnTo>
                  <a:lnTo>
                    <a:pt x="856" y="1941"/>
                  </a:lnTo>
                  <a:cubicBezTo>
                    <a:pt x="864" y="1936"/>
                    <a:pt x="868" y="1925"/>
                    <a:pt x="863" y="1916"/>
                  </a:cubicBezTo>
                  <a:cubicBezTo>
                    <a:pt x="859" y="1908"/>
                    <a:pt x="848" y="1905"/>
                    <a:pt x="839" y="1910"/>
                  </a:cubicBezTo>
                  <a:lnTo>
                    <a:pt x="507" y="2101"/>
                  </a:lnTo>
                  <a:lnTo>
                    <a:pt x="507" y="1334"/>
                  </a:lnTo>
                  <a:lnTo>
                    <a:pt x="727" y="1207"/>
                  </a:lnTo>
                  <a:cubicBezTo>
                    <a:pt x="748" y="1195"/>
                    <a:pt x="730" y="1165"/>
                    <a:pt x="710" y="1176"/>
                  </a:cubicBezTo>
                  <a:lnTo>
                    <a:pt x="507" y="1293"/>
                  </a:lnTo>
                  <a:lnTo>
                    <a:pt x="507" y="525"/>
                  </a:lnTo>
                  <a:lnTo>
                    <a:pt x="640" y="450"/>
                  </a:lnTo>
                  <a:cubicBezTo>
                    <a:pt x="648" y="445"/>
                    <a:pt x="652" y="434"/>
                    <a:pt x="646" y="426"/>
                  </a:cubicBezTo>
                  <a:cubicBezTo>
                    <a:pt x="641" y="418"/>
                    <a:pt x="630" y="414"/>
                    <a:pt x="622" y="419"/>
                  </a:cubicBezTo>
                  <a:lnTo>
                    <a:pt x="508" y="48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6228718" y="2972790"/>
              <a:ext cx="125023" cy="232366"/>
            </a:xfrm>
            <a:custGeom>
              <a:avLst/>
              <a:gdLst/>
              <a:ahLst/>
              <a:cxnLst/>
              <a:rect l="l" t="t" r="r" b="b"/>
              <a:pathLst>
                <a:path w="792" h="1472" extrusionOk="0">
                  <a:moveTo>
                    <a:pt x="368" y="27"/>
                  </a:moveTo>
                  <a:lnTo>
                    <a:pt x="1" y="1472"/>
                  </a:lnTo>
                  <a:lnTo>
                    <a:pt x="791" y="1472"/>
                  </a:lnTo>
                  <a:lnTo>
                    <a:pt x="423" y="27"/>
                  </a:lnTo>
                  <a:cubicBezTo>
                    <a:pt x="414" y="1"/>
                    <a:pt x="377" y="1"/>
                    <a:pt x="368" y="2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-6190516" y="3046826"/>
              <a:ext cx="55092" cy="158331"/>
            </a:xfrm>
            <a:custGeom>
              <a:avLst/>
              <a:gdLst/>
              <a:ahLst/>
              <a:cxnLst/>
              <a:rect l="l" t="t" r="r" b="b"/>
              <a:pathLst>
                <a:path w="349" h="1003" extrusionOk="0">
                  <a:moveTo>
                    <a:pt x="176" y="30"/>
                  </a:moveTo>
                  <a:cubicBezTo>
                    <a:pt x="176" y="1"/>
                    <a:pt x="132" y="1"/>
                    <a:pt x="132" y="30"/>
                  </a:cubicBezTo>
                  <a:lnTo>
                    <a:pt x="132" y="530"/>
                  </a:lnTo>
                  <a:lnTo>
                    <a:pt x="29" y="471"/>
                  </a:lnTo>
                  <a:cubicBezTo>
                    <a:pt x="14" y="462"/>
                    <a:pt x="0" y="485"/>
                    <a:pt x="16" y="495"/>
                  </a:cubicBezTo>
                  <a:lnTo>
                    <a:pt x="132" y="562"/>
                  </a:lnTo>
                  <a:lnTo>
                    <a:pt x="132" y="1003"/>
                  </a:lnTo>
                  <a:lnTo>
                    <a:pt x="176" y="1003"/>
                  </a:lnTo>
                  <a:lnTo>
                    <a:pt x="176" y="998"/>
                  </a:lnTo>
                  <a:lnTo>
                    <a:pt x="340" y="903"/>
                  </a:lnTo>
                  <a:cubicBezTo>
                    <a:pt x="346" y="899"/>
                    <a:pt x="348" y="891"/>
                    <a:pt x="345" y="885"/>
                  </a:cubicBezTo>
                  <a:cubicBezTo>
                    <a:pt x="341" y="879"/>
                    <a:pt x="333" y="877"/>
                    <a:pt x="327" y="880"/>
                  </a:cubicBezTo>
                  <a:lnTo>
                    <a:pt x="175" y="967"/>
                  </a:lnTo>
                  <a:lnTo>
                    <a:pt x="175" y="395"/>
                  </a:lnTo>
                  <a:lnTo>
                    <a:pt x="274" y="337"/>
                  </a:lnTo>
                  <a:cubicBezTo>
                    <a:pt x="292" y="330"/>
                    <a:pt x="276" y="303"/>
                    <a:pt x="261" y="315"/>
                  </a:cubicBezTo>
                  <a:lnTo>
                    <a:pt x="175" y="3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-4720223" y="2946270"/>
              <a:ext cx="137494" cy="258886"/>
            </a:xfrm>
            <a:custGeom>
              <a:avLst/>
              <a:gdLst/>
              <a:ahLst/>
              <a:cxnLst/>
              <a:rect l="l" t="t" r="r" b="b"/>
              <a:pathLst>
                <a:path w="871" h="1640" extrusionOk="0">
                  <a:moveTo>
                    <a:pt x="406" y="41"/>
                  </a:moveTo>
                  <a:lnTo>
                    <a:pt x="0" y="1640"/>
                  </a:lnTo>
                  <a:lnTo>
                    <a:pt x="871" y="1640"/>
                  </a:lnTo>
                  <a:lnTo>
                    <a:pt x="465" y="41"/>
                  </a:lnTo>
                  <a:cubicBezTo>
                    <a:pt x="465" y="1"/>
                    <a:pt x="406" y="1"/>
                    <a:pt x="406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-4676970" y="3025831"/>
              <a:ext cx="57618" cy="179326"/>
            </a:xfrm>
            <a:custGeom>
              <a:avLst/>
              <a:gdLst/>
              <a:ahLst/>
              <a:cxnLst/>
              <a:rect l="l" t="t" r="r" b="b"/>
              <a:pathLst>
                <a:path w="365" h="1136" extrusionOk="0">
                  <a:moveTo>
                    <a:pt x="185" y="32"/>
                  </a:moveTo>
                  <a:cubicBezTo>
                    <a:pt x="185" y="1"/>
                    <a:pt x="139" y="1"/>
                    <a:pt x="139" y="32"/>
                  </a:cubicBezTo>
                  <a:lnTo>
                    <a:pt x="139" y="555"/>
                  </a:lnTo>
                  <a:lnTo>
                    <a:pt x="31" y="493"/>
                  </a:lnTo>
                  <a:cubicBezTo>
                    <a:pt x="14" y="483"/>
                    <a:pt x="0" y="508"/>
                    <a:pt x="17" y="517"/>
                  </a:cubicBezTo>
                  <a:lnTo>
                    <a:pt x="139" y="587"/>
                  </a:lnTo>
                  <a:lnTo>
                    <a:pt x="139" y="1136"/>
                  </a:lnTo>
                  <a:lnTo>
                    <a:pt x="185" y="1136"/>
                  </a:lnTo>
                  <a:lnTo>
                    <a:pt x="185" y="1044"/>
                  </a:lnTo>
                  <a:lnTo>
                    <a:pt x="357" y="945"/>
                  </a:lnTo>
                  <a:cubicBezTo>
                    <a:pt x="363" y="941"/>
                    <a:pt x="365" y="932"/>
                    <a:pt x="361" y="926"/>
                  </a:cubicBezTo>
                  <a:cubicBezTo>
                    <a:pt x="358" y="919"/>
                    <a:pt x="350" y="917"/>
                    <a:pt x="343" y="922"/>
                  </a:cubicBezTo>
                  <a:lnTo>
                    <a:pt x="185" y="1012"/>
                  </a:lnTo>
                  <a:lnTo>
                    <a:pt x="185" y="413"/>
                  </a:lnTo>
                  <a:lnTo>
                    <a:pt x="287" y="354"/>
                  </a:lnTo>
                  <a:cubicBezTo>
                    <a:pt x="294" y="350"/>
                    <a:pt x="297" y="342"/>
                    <a:pt x="292" y="335"/>
                  </a:cubicBezTo>
                  <a:cubicBezTo>
                    <a:pt x="288" y="329"/>
                    <a:pt x="280" y="327"/>
                    <a:pt x="274" y="330"/>
                  </a:cubicBezTo>
                  <a:lnTo>
                    <a:pt x="185" y="38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-4592200" y="3030882"/>
              <a:ext cx="94714" cy="174275"/>
            </a:xfrm>
            <a:custGeom>
              <a:avLst/>
              <a:gdLst/>
              <a:ahLst/>
              <a:cxnLst/>
              <a:rect l="l" t="t" r="r" b="b"/>
              <a:pathLst>
                <a:path w="600" h="1104" extrusionOk="0">
                  <a:moveTo>
                    <a:pt x="271" y="40"/>
                  </a:moveTo>
                  <a:lnTo>
                    <a:pt x="1" y="1104"/>
                  </a:lnTo>
                  <a:lnTo>
                    <a:pt x="599" y="1104"/>
                  </a:lnTo>
                  <a:lnTo>
                    <a:pt x="330" y="40"/>
                  </a:lnTo>
                  <a:cubicBezTo>
                    <a:pt x="330" y="1"/>
                    <a:pt x="271" y="1"/>
                    <a:pt x="271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-4568995" y="3110601"/>
              <a:ext cx="46568" cy="94557"/>
            </a:xfrm>
            <a:custGeom>
              <a:avLst/>
              <a:gdLst/>
              <a:ahLst/>
              <a:cxnLst/>
              <a:rect l="l" t="t" r="r" b="b"/>
              <a:pathLst>
                <a:path w="295" h="599" extrusionOk="0">
                  <a:moveTo>
                    <a:pt x="176" y="31"/>
                  </a:moveTo>
                  <a:cubicBezTo>
                    <a:pt x="176" y="0"/>
                    <a:pt x="130" y="0"/>
                    <a:pt x="130" y="31"/>
                  </a:cubicBezTo>
                  <a:lnTo>
                    <a:pt x="130" y="554"/>
                  </a:lnTo>
                  <a:lnTo>
                    <a:pt x="23" y="492"/>
                  </a:lnTo>
                  <a:cubicBezTo>
                    <a:pt x="16" y="488"/>
                    <a:pt x="8" y="491"/>
                    <a:pt x="4" y="496"/>
                  </a:cubicBezTo>
                  <a:cubicBezTo>
                    <a:pt x="1" y="504"/>
                    <a:pt x="2" y="512"/>
                    <a:pt x="9" y="515"/>
                  </a:cubicBezTo>
                  <a:lnTo>
                    <a:pt x="130" y="586"/>
                  </a:lnTo>
                  <a:lnTo>
                    <a:pt x="130" y="599"/>
                  </a:lnTo>
                  <a:lnTo>
                    <a:pt x="176" y="599"/>
                  </a:lnTo>
                  <a:lnTo>
                    <a:pt x="176" y="412"/>
                  </a:lnTo>
                  <a:lnTo>
                    <a:pt x="279" y="353"/>
                  </a:lnTo>
                  <a:cubicBezTo>
                    <a:pt x="295" y="344"/>
                    <a:pt x="282" y="320"/>
                    <a:pt x="265" y="329"/>
                  </a:cubicBezTo>
                  <a:lnTo>
                    <a:pt x="176" y="3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-5502253" y="2784150"/>
              <a:ext cx="224000" cy="421006"/>
            </a:xfrm>
            <a:custGeom>
              <a:avLst/>
              <a:gdLst/>
              <a:ahLst/>
              <a:cxnLst/>
              <a:rect l="l" t="t" r="r" b="b"/>
              <a:pathLst>
                <a:path w="1419" h="2667" extrusionOk="0">
                  <a:moveTo>
                    <a:pt x="666" y="44"/>
                  </a:moveTo>
                  <a:lnTo>
                    <a:pt x="0" y="2667"/>
                  </a:lnTo>
                  <a:lnTo>
                    <a:pt x="1418" y="2667"/>
                  </a:lnTo>
                  <a:lnTo>
                    <a:pt x="752" y="44"/>
                  </a:lnTo>
                  <a:cubicBezTo>
                    <a:pt x="740" y="1"/>
                    <a:pt x="679" y="1"/>
                    <a:pt x="666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-6505443" y="2748000"/>
              <a:ext cx="240733" cy="457155"/>
            </a:xfrm>
            <a:custGeom>
              <a:avLst/>
              <a:gdLst/>
              <a:ahLst/>
              <a:cxnLst/>
              <a:rect l="l" t="t" r="r" b="b"/>
              <a:pathLst>
                <a:path w="1525" h="2896" extrusionOk="0">
                  <a:moveTo>
                    <a:pt x="727" y="38"/>
                  </a:moveTo>
                  <a:lnTo>
                    <a:pt x="1" y="2896"/>
                  </a:lnTo>
                  <a:lnTo>
                    <a:pt x="1525" y="2896"/>
                  </a:lnTo>
                  <a:lnTo>
                    <a:pt x="798" y="38"/>
                  </a:lnTo>
                  <a:cubicBezTo>
                    <a:pt x="790" y="1"/>
                    <a:pt x="737" y="1"/>
                    <a:pt x="727" y="3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-6456981" y="2844294"/>
              <a:ext cx="131022" cy="360862"/>
            </a:xfrm>
            <a:custGeom>
              <a:avLst/>
              <a:gdLst/>
              <a:ahLst/>
              <a:cxnLst/>
              <a:rect l="l" t="t" r="r" b="b"/>
              <a:pathLst>
                <a:path w="830" h="2286" extrusionOk="0">
                  <a:moveTo>
                    <a:pt x="484" y="35"/>
                  </a:moveTo>
                  <a:cubicBezTo>
                    <a:pt x="482" y="1"/>
                    <a:pt x="431" y="1"/>
                    <a:pt x="427" y="35"/>
                  </a:cubicBezTo>
                  <a:lnTo>
                    <a:pt x="427" y="677"/>
                  </a:lnTo>
                  <a:lnTo>
                    <a:pt x="296" y="601"/>
                  </a:lnTo>
                  <a:cubicBezTo>
                    <a:pt x="276" y="590"/>
                    <a:pt x="259" y="619"/>
                    <a:pt x="279" y="630"/>
                  </a:cubicBezTo>
                  <a:lnTo>
                    <a:pt x="427" y="716"/>
                  </a:lnTo>
                  <a:lnTo>
                    <a:pt x="427" y="1633"/>
                  </a:lnTo>
                  <a:lnTo>
                    <a:pt x="37" y="1409"/>
                  </a:lnTo>
                  <a:cubicBezTo>
                    <a:pt x="17" y="1397"/>
                    <a:pt x="1" y="1426"/>
                    <a:pt x="21" y="1438"/>
                  </a:cubicBezTo>
                  <a:lnTo>
                    <a:pt x="427" y="1673"/>
                  </a:lnTo>
                  <a:lnTo>
                    <a:pt x="427" y="2286"/>
                  </a:lnTo>
                  <a:lnTo>
                    <a:pt x="484" y="2286"/>
                  </a:lnTo>
                  <a:lnTo>
                    <a:pt x="484" y="2051"/>
                  </a:lnTo>
                  <a:lnTo>
                    <a:pt x="819" y="1858"/>
                  </a:lnTo>
                  <a:cubicBezTo>
                    <a:pt x="827" y="1853"/>
                    <a:pt x="830" y="1842"/>
                    <a:pt x="825" y="1835"/>
                  </a:cubicBezTo>
                  <a:cubicBezTo>
                    <a:pt x="820" y="1827"/>
                    <a:pt x="810" y="1824"/>
                    <a:pt x="803" y="1828"/>
                  </a:cubicBezTo>
                  <a:lnTo>
                    <a:pt x="484" y="2013"/>
                  </a:lnTo>
                  <a:lnTo>
                    <a:pt x="484" y="1278"/>
                  </a:lnTo>
                  <a:lnTo>
                    <a:pt x="694" y="1156"/>
                  </a:lnTo>
                  <a:cubicBezTo>
                    <a:pt x="714" y="1145"/>
                    <a:pt x="698" y="1116"/>
                    <a:pt x="678" y="1126"/>
                  </a:cubicBezTo>
                  <a:lnTo>
                    <a:pt x="484" y="1238"/>
                  </a:lnTo>
                  <a:lnTo>
                    <a:pt x="484" y="503"/>
                  </a:lnTo>
                  <a:lnTo>
                    <a:pt x="610" y="431"/>
                  </a:lnTo>
                  <a:cubicBezTo>
                    <a:pt x="618" y="427"/>
                    <a:pt x="620" y="416"/>
                    <a:pt x="616" y="408"/>
                  </a:cubicBezTo>
                  <a:cubicBezTo>
                    <a:pt x="612" y="400"/>
                    <a:pt x="601" y="397"/>
                    <a:pt x="593" y="402"/>
                  </a:cubicBezTo>
                  <a:lnTo>
                    <a:pt x="484" y="4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-5475891" y="2899070"/>
              <a:ext cx="134652" cy="306086"/>
            </a:xfrm>
            <a:custGeom>
              <a:avLst/>
              <a:gdLst/>
              <a:ahLst/>
              <a:cxnLst/>
              <a:rect l="l" t="t" r="r" b="b"/>
              <a:pathLst>
                <a:path w="853" h="1939" extrusionOk="0">
                  <a:moveTo>
                    <a:pt x="575" y="42"/>
                  </a:moveTo>
                  <a:cubicBezTo>
                    <a:pt x="573" y="1"/>
                    <a:pt x="511" y="1"/>
                    <a:pt x="508" y="42"/>
                  </a:cubicBezTo>
                  <a:lnTo>
                    <a:pt x="508" y="809"/>
                  </a:lnTo>
                  <a:lnTo>
                    <a:pt x="351" y="718"/>
                  </a:lnTo>
                  <a:cubicBezTo>
                    <a:pt x="341" y="712"/>
                    <a:pt x="328" y="716"/>
                    <a:pt x="324" y="725"/>
                  </a:cubicBezTo>
                  <a:cubicBezTo>
                    <a:pt x="318" y="735"/>
                    <a:pt x="321" y="748"/>
                    <a:pt x="331" y="752"/>
                  </a:cubicBezTo>
                  <a:lnTo>
                    <a:pt x="508" y="856"/>
                  </a:lnTo>
                  <a:lnTo>
                    <a:pt x="508" y="1939"/>
                  </a:lnTo>
                  <a:lnTo>
                    <a:pt x="575" y="1939"/>
                  </a:lnTo>
                  <a:lnTo>
                    <a:pt x="575" y="1526"/>
                  </a:lnTo>
                  <a:lnTo>
                    <a:pt x="828" y="1380"/>
                  </a:lnTo>
                  <a:cubicBezTo>
                    <a:pt x="853" y="1367"/>
                    <a:pt x="830" y="1331"/>
                    <a:pt x="807" y="1345"/>
                  </a:cubicBezTo>
                  <a:lnTo>
                    <a:pt x="575" y="1479"/>
                  </a:lnTo>
                  <a:lnTo>
                    <a:pt x="575" y="601"/>
                  </a:lnTo>
                  <a:lnTo>
                    <a:pt x="726" y="514"/>
                  </a:lnTo>
                  <a:cubicBezTo>
                    <a:pt x="747" y="499"/>
                    <a:pt x="728" y="468"/>
                    <a:pt x="706" y="478"/>
                  </a:cubicBezTo>
                  <a:lnTo>
                    <a:pt x="575" y="554"/>
                  </a:lnTo>
                  <a:close/>
                  <a:moveTo>
                    <a:pt x="485" y="1939"/>
                  </a:moveTo>
                  <a:lnTo>
                    <a:pt x="405" y="1939"/>
                  </a:lnTo>
                  <a:lnTo>
                    <a:pt x="21" y="1718"/>
                  </a:lnTo>
                  <a:cubicBezTo>
                    <a:pt x="0" y="1704"/>
                    <a:pt x="19" y="1671"/>
                    <a:pt x="41" y="168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-5968093" y="2866078"/>
              <a:ext cx="181536" cy="339078"/>
            </a:xfrm>
            <a:custGeom>
              <a:avLst/>
              <a:gdLst/>
              <a:ahLst/>
              <a:cxnLst/>
              <a:rect l="l" t="t" r="r" b="b"/>
              <a:pathLst>
                <a:path w="1150" h="2148" extrusionOk="0">
                  <a:moveTo>
                    <a:pt x="537" y="41"/>
                  </a:moveTo>
                  <a:lnTo>
                    <a:pt x="1" y="2148"/>
                  </a:lnTo>
                  <a:lnTo>
                    <a:pt x="1150" y="2148"/>
                  </a:lnTo>
                  <a:lnTo>
                    <a:pt x="614" y="41"/>
                  </a:lnTo>
                  <a:cubicBezTo>
                    <a:pt x="604" y="1"/>
                    <a:pt x="547" y="1"/>
                    <a:pt x="537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-5911264" y="2969791"/>
              <a:ext cx="78297" cy="235366"/>
            </a:xfrm>
            <a:custGeom>
              <a:avLst/>
              <a:gdLst/>
              <a:ahLst/>
              <a:cxnLst/>
              <a:rect l="l" t="t" r="r" b="b"/>
              <a:pathLst>
                <a:path w="496" h="1491" extrusionOk="0">
                  <a:moveTo>
                    <a:pt x="247" y="44"/>
                  </a:moveTo>
                  <a:cubicBezTo>
                    <a:pt x="249" y="1"/>
                    <a:pt x="182" y="1"/>
                    <a:pt x="185" y="44"/>
                  </a:cubicBezTo>
                  <a:lnTo>
                    <a:pt x="185" y="741"/>
                  </a:lnTo>
                  <a:lnTo>
                    <a:pt x="42" y="658"/>
                  </a:lnTo>
                  <a:cubicBezTo>
                    <a:pt x="20" y="644"/>
                    <a:pt x="1" y="678"/>
                    <a:pt x="23" y="690"/>
                  </a:cubicBezTo>
                  <a:lnTo>
                    <a:pt x="185" y="783"/>
                  </a:lnTo>
                  <a:lnTo>
                    <a:pt x="185" y="1491"/>
                  </a:lnTo>
                  <a:lnTo>
                    <a:pt x="247" y="1491"/>
                  </a:lnTo>
                  <a:lnTo>
                    <a:pt x="247" y="1392"/>
                  </a:lnTo>
                  <a:lnTo>
                    <a:pt x="475" y="1260"/>
                  </a:lnTo>
                  <a:cubicBezTo>
                    <a:pt x="496" y="1247"/>
                    <a:pt x="478" y="1216"/>
                    <a:pt x="457" y="1229"/>
                  </a:cubicBezTo>
                  <a:lnTo>
                    <a:pt x="247" y="1350"/>
                  </a:lnTo>
                  <a:lnTo>
                    <a:pt x="247" y="550"/>
                  </a:lnTo>
                  <a:lnTo>
                    <a:pt x="383" y="471"/>
                  </a:lnTo>
                  <a:cubicBezTo>
                    <a:pt x="404" y="459"/>
                    <a:pt x="385" y="428"/>
                    <a:pt x="365" y="439"/>
                  </a:cubicBezTo>
                  <a:lnTo>
                    <a:pt x="247" y="50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-5717257" y="2985735"/>
              <a:ext cx="119182" cy="219422"/>
            </a:xfrm>
            <a:custGeom>
              <a:avLst/>
              <a:gdLst/>
              <a:ahLst/>
              <a:cxnLst/>
              <a:rect l="l" t="t" r="r" b="b"/>
              <a:pathLst>
                <a:path w="755" h="1390" extrusionOk="0">
                  <a:moveTo>
                    <a:pt x="345" y="34"/>
                  </a:moveTo>
                  <a:lnTo>
                    <a:pt x="1" y="1390"/>
                  </a:lnTo>
                  <a:lnTo>
                    <a:pt x="754" y="1390"/>
                  </a:lnTo>
                  <a:lnTo>
                    <a:pt x="410" y="34"/>
                  </a:lnTo>
                  <a:cubicBezTo>
                    <a:pt x="400" y="1"/>
                    <a:pt x="353" y="1"/>
                    <a:pt x="345" y="3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-5684738" y="3073188"/>
              <a:ext cx="50830" cy="131969"/>
            </a:xfrm>
            <a:custGeom>
              <a:avLst/>
              <a:gdLst/>
              <a:ahLst/>
              <a:cxnLst/>
              <a:rect l="l" t="t" r="r" b="b"/>
              <a:pathLst>
                <a:path w="322" h="836" extrusionOk="0">
                  <a:moveTo>
                    <a:pt x="197" y="33"/>
                  </a:moveTo>
                  <a:cubicBezTo>
                    <a:pt x="194" y="1"/>
                    <a:pt x="149" y="1"/>
                    <a:pt x="146" y="33"/>
                  </a:cubicBezTo>
                  <a:lnTo>
                    <a:pt x="146" y="617"/>
                  </a:lnTo>
                  <a:lnTo>
                    <a:pt x="25" y="548"/>
                  </a:lnTo>
                  <a:cubicBezTo>
                    <a:pt x="18" y="543"/>
                    <a:pt x="9" y="545"/>
                    <a:pt x="5" y="552"/>
                  </a:cubicBezTo>
                  <a:cubicBezTo>
                    <a:pt x="0" y="561"/>
                    <a:pt x="3" y="569"/>
                    <a:pt x="11" y="574"/>
                  </a:cubicBezTo>
                  <a:lnTo>
                    <a:pt x="146" y="652"/>
                  </a:lnTo>
                  <a:lnTo>
                    <a:pt x="146" y="836"/>
                  </a:lnTo>
                  <a:lnTo>
                    <a:pt x="197" y="836"/>
                  </a:lnTo>
                  <a:lnTo>
                    <a:pt x="197" y="458"/>
                  </a:lnTo>
                  <a:lnTo>
                    <a:pt x="312" y="391"/>
                  </a:lnTo>
                  <a:cubicBezTo>
                    <a:pt x="319" y="388"/>
                    <a:pt x="321" y="378"/>
                    <a:pt x="317" y="371"/>
                  </a:cubicBezTo>
                  <a:cubicBezTo>
                    <a:pt x="313" y="363"/>
                    <a:pt x="304" y="361"/>
                    <a:pt x="297" y="365"/>
                  </a:cubicBezTo>
                  <a:lnTo>
                    <a:pt x="197" y="42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-6775539" y="2569778"/>
              <a:ext cx="333711" cy="635376"/>
            </a:xfrm>
            <a:custGeom>
              <a:avLst/>
              <a:gdLst/>
              <a:ahLst/>
              <a:cxnLst/>
              <a:rect l="l" t="t" r="r" b="b"/>
              <a:pathLst>
                <a:path w="2114" h="4025" extrusionOk="0">
                  <a:moveTo>
                    <a:pt x="1012" y="48"/>
                  </a:moveTo>
                  <a:lnTo>
                    <a:pt x="1" y="4025"/>
                  </a:lnTo>
                  <a:lnTo>
                    <a:pt x="2114" y="4025"/>
                  </a:lnTo>
                  <a:lnTo>
                    <a:pt x="1103" y="48"/>
                  </a:lnTo>
                  <a:cubicBezTo>
                    <a:pt x="1091" y="1"/>
                    <a:pt x="1024" y="1"/>
                    <a:pt x="101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-6700556" y="2692276"/>
              <a:ext cx="169065" cy="512879"/>
            </a:xfrm>
            <a:custGeom>
              <a:avLst/>
              <a:gdLst/>
              <a:ahLst/>
              <a:cxnLst/>
              <a:rect l="l" t="t" r="r" b="b"/>
              <a:pathLst>
                <a:path w="1071" h="3249" extrusionOk="0">
                  <a:moveTo>
                    <a:pt x="618" y="49"/>
                  </a:moveTo>
                  <a:cubicBezTo>
                    <a:pt x="618" y="1"/>
                    <a:pt x="546" y="1"/>
                    <a:pt x="546" y="49"/>
                  </a:cubicBezTo>
                  <a:lnTo>
                    <a:pt x="546" y="869"/>
                  </a:lnTo>
                  <a:lnTo>
                    <a:pt x="377" y="771"/>
                  </a:lnTo>
                  <a:cubicBezTo>
                    <a:pt x="354" y="758"/>
                    <a:pt x="334" y="793"/>
                    <a:pt x="356" y="808"/>
                  </a:cubicBezTo>
                  <a:lnTo>
                    <a:pt x="546" y="918"/>
                  </a:lnTo>
                  <a:lnTo>
                    <a:pt x="546" y="2090"/>
                  </a:lnTo>
                  <a:lnTo>
                    <a:pt x="47" y="1801"/>
                  </a:lnTo>
                  <a:cubicBezTo>
                    <a:pt x="36" y="1795"/>
                    <a:pt x="23" y="1799"/>
                    <a:pt x="17" y="1809"/>
                  </a:cubicBezTo>
                  <a:cubicBezTo>
                    <a:pt x="11" y="1820"/>
                    <a:pt x="15" y="1833"/>
                    <a:pt x="25" y="1839"/>
                  </a:cubicBezTo>
                  <a:lnTo>
                    <a:pt x="546" y="2140"/>
                  </a:lnTo>
                  <a:lnTo>
                    <a:pt x="546" y="3249"/>
                  </a:lnTo>
                  <a:lnTo>
                    <a:pt x="618" y="3249"/>
                  </a:lnTo>
                  <a:lnTo>
                    <a:pt x="618" y="2623"/>
                  </a:lnTo>
                  <a:lnTo>
                    <a:pt x="1046" y="2376"/>
                  </a:lnTo>
                  <a:cubicBezTo>
                    <a:pt x="1071" y="2362"/>
                    <a:pt x="1050" y="2324"/>
                    <a:pt x="1025" y="2339"/>
                  </a:cubicBezTo>
                  <a:lnTo>
                    <a:pt x="618" y="2574"/>
                  </a:lnTo>
                  <a:lnTo>
                    <a:pt x="618" y="1634"/>
                  </a:lnTo>
                  <a:lnTo>
                    <a:pt x="887" y="1479"/>
                  </a:lnTo>
                  <a:cubicBezTo>
                    <a:pt x="912" y="1465"/>
                    <a:pt x="891" y="1427"/>
                    <a:pt x="866" y="1441"/>
                  </a:cubicBezTo>
                  <a:lnTo>
                    <a:pt x="618" y="1585"/>
                  </a:lnTo>
                  <a:lnTo>
                    <a:pt x="618" y="645"/>
                  </a:lnTo>
                  <a:lnTo>
                    <a:pt x="779" y="552"/>
                  </a:lnTo>
                  <a:cubicBezTo>
                    <a:pt x="790" y="547"/>
                    <a:pt x="793" y="534"/>
                    <a:pt x="787" y="523"/>
                  </a:cubicBezTo>
                  <a:cubicBezTo>
                    <a:pt x="782" y="512"/>
                    <a:pt x="769" y="509"/>
                    <a:pt x="758" y="515"/>
                  </a:cubicBezTo>
                  <a:lnTo>
                    <a:pt x="618" y="596"/>
                  </a:lnTo>
                  <a:lnTo>
                    <a:pt x="618" y="49"/>
                  </a:lnTo>
                  <a:close/>
                  <a:moveTo>
                    <a:pt x="519" y="3249"/>
                  </a:moveTo>
                  <a:lnTo>
                    <a:pt x="434" y="3249"/>
                  </a:lnTo>
                  <a:lnTo>
                    <a:pt x="25" y="3012"/>
                  </a:lnTo>
                  <a:cubicBezTo>
                    <a:pt x="1" y="2998"/>
                    <a:pt x="22" y="2962"/>
                    <a:pt x="47" y="29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-5717257" y="2985735"/>
              <a:ext cx="64722" cy="219422"/>
            </a:xfrm>
            <a:custGeom>
              <a:avLst/>
              <a:gdLst/>
              <a:ahLst/>
              <a:cxnLst/>
              <a:rect l="l" t="t" r="r" b="b"/>
              <a:pathLst>
                <a:path w="410" h="1390" extrusionOk="0">
                  <a:moveTo>
                    <a:pt x="409" y="34"/>
                  </a:moveTo>
                  <a:lnTo>
                    <a:pt x="64" y="1390"/>
                  </a:lnTo>
                  <a:lnTo>
                    <a:pt x="1" y="1390"/>
                  </a:lnTo>
                  <a:lnTo>
                    <a:pt x="345" y="34"/>
                  </a:lnTo>
                  <a:cubicBezTo>
                    <a:pt x="353" y="2"/>
                    <a:pt x="399" y="1"/>
                    <a:pt x="410" y="33"/>
                  </a:cubicBezTo>
                  <a:cubicBezTo>
                    <a:pt x="409" y="34"/>
                    <a:pt x="409" y="34"/>
                    <a:pt x="409" y="3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-5968093" y="2866078"/>
              <a:ext cx="97714" cy="339078"/>
            </a:xfrm>
            <a:custGeom>
              <a:avLst/>
              <a:gdLst/>
              <a:ahLst/>
              <a:cxnLst/>
              <a:rect l="l" t="t" r="r" b="b"/>
              <a:pathLst>
                <a:path w="619" h="2148" extrusionOk="0">
                  <a:moveTo>
                    <a:pt x="618" y="56"/>
                  </a:moveTo>
                  <a:lnTo>
                    <a:pt x="87" y="2148"/>
                  </a:lnTo>
                  <a:lnTo>
                    <a:pt x="1" y="2148"/>
                  </a:lnTo>
                  <a:lnTo>
                    <a:pt x="537" y="41"/>
                  </a:lnTo>
                  <a:cubicBezTo>
                    <a:pt x="547" y="1"/>
                    <a:pt x="604" y="1"/>
                    <a:pt x="61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-5047937" y="2946902"/>
              <a:ext cx="141282" cy="258255"/>
            </a:xfrm>
            <a:custGeom>
              <a:avLst/>
              <a:gdLst/>
              <a:ahLst/>
              <a:cxnLst/>
              <a:rect l="l" t="t" r="r" b="b"/>
              <a:pathLst>
                <a:path w="895" h="1636" extrusionOk="0">
                  <a:moveTo>
                    <a:pt x="405" y="44"/>
                  </a:moveTo>
                  <a:lnTo>
                    <a:pt x="1" y="1636"/>
                  </a:lnTo>
                  <a:lnTo>
                    <a:pt x="895" y="1636"/>
                  </a:lnTo>
                  <a:lnTo>
                    <a:pt x="490" y="44"/>
                  </a:lnTo>
                  <a:cubicBezTo>
                    <a:pt x="478" y="0"/>
                    <a:pt x="417" y="0"/>
                    <a:pt x="405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-5014313" y="3061191"/>
              <a:ext cx="69773" cy="143966"/>
            </a:xfrm>
            <a:custGeom>
              <a:avLst/>
              <a:gdLst/>
              <a:ahLst/>
              <a:cxnLst/>
              <a:rect l="l" t="t" r="r" b="b"/>
              <a:pathLst>
                <a:path w="442" h="912" extrusionOk="0">
                  <a:moveTo>
                    <a:pt x="269" y="45"/>
                  </a:moveTo>
                  <a:cubicBezTo>
                    <a:pt x="269" y="0"/>
                    <a:pt x="202" y="0"/>
                    <a:pt x="202" y="45"/>
                  </a:cubicBezTo>
                  <a:lnTo>
                    <a:pt x="202" y="813"/>
                  </a:lnTo>
                  <a:lnTo>
                    <a:pt x="43" y="722"/>
                  </a:lnTo>
                  <a:cubicBezTo>
                    <a:pt x="21" y="708"/>
                    <a:pt x="1" y="744"/>
                    <a:pt x="23" y="757"/>
                  </a:cubicBezTo>
                  <a:lnTo>
                    <a:pt x="202" y="860"/>
                  </a:lnTo>
                  <a:lnTo>
                    <a:pt x="202" y="912"/>
                  </a:lnTo>
                  <a:lnTo>
                    <a:pt x="269" y="912"/>
                  </a:lnTo>
                  <a:lnTo>
                    <a:pt x="269" y="604"/>
                  </a:lnTo>
                  <a:lnTo>
                    <a:pt x="419" y="517"/>
                  </a:lnTo>
                  <a:cubicBezTo>
                    <a:pt x="442" y="504"/>
                    <a:pt x="422" y="470"/>
                    <a:pt x="399" y="483"/>
                  </a:cubicBezTo>
                  <a:lnTo>
                    <a:pt x="269" y="55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-2210591" y="2809407"/>
              <a:ext cx="209950" cy="395749"/>
            </a:xfrm>
            <a:custGeom>
              <a:avLst/>
              <a:gdLst/>
              <a:ahLst/>
              <a:cxnLst/>
              <a:rect l="l" t="t" r="r" b="b"/>
              <a:pathLst>
                <a:path w="1330" h="2507" extrusionOk="0">
                  <a:moveTo>
                    <a:pt x="703" y="40"/>
                  </a:moveTo>
                  <a:lnTo>
                    <a:pt x="1329" y="2507"/>
                  </a:lnTo>
                  <a:lnTo>
                    <a:pt x="1" y="2507"/>
                  </a:lnTo>
                  <a:lnTo>
                    <a:pt x="627" y="40"/>
                  </a:lnTo>
                  <a:cubicBezTo>
                    <a:pt x="638" y="1"/>
                    <a:pt x="692" y="1"/>
                    <a:pt x="703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-2147132" y="2909489"/>
              <a:ext cx="115236" cy="295667"/>
            </a:xfrm>
            <a:custGeom>
              <a:avLst/>
              <a:gdLst/>
              <a:ahLst/>
              <a:cxnLst/>
              <a:rect l="l" t="t" r="r" b="b"/>
              <a:pathLst>
                <a:path w="730" h="1873" extrusionOk="0">
                  <a:moveTo>
                    <a:pt x="234" y="40"/>
                  </a:moveTo>
                  <a:cubicBezTo>
                    <a:pt x="234" y="1"/>
                    <a:pt x="292" y="1"/>
                    <a:pt x="292" y="40"/>
                  </a:cubicBezTo>
                  <a:lnTo>
                    <a:pt x="292" y="709"/>
                  </a:lnTo>
                  <a:lnTo>
                    <a:pt x="430" y="630"/>
                  </a:lnTo>
                  <a:cubicBezTo>
                    <a:pt x="450" y="619"/>
                    <a:pt x="466" y="647"/>
                    <a:pt x="448" y="660"/>
                  </a:cubicBezTo>
                  <a:lnTo>
                    <a:pt x="292" y="750"/>
                  </a:lnTo>
                  <a:lnTo>
                    <a:pt x="292" y="1707"/>
                  </a:lnTo>
                  <a:lnTo>
                    <a:pt x="700" y="1472"/>
                  </a:lnTo>
                  <a:cubicBezTo>
                    <a:pt x="709" y="1467"/>
                    <a:pt x="719" y="1471"/>
                    <a:pt x="725" y="1479"/>
                  </a:cubicBezTo>
                  <a:cubicBezTo>
                    <a:pt x="730" y="1487"/>
                    <a:pt x="726" y="1498"/>
                    <a:pt x="718" y="1502"/>
                  </a:cubicBezTo>
                  <a:lnTo>
                    <a:pt x="291" y="1748"/>
                  </a:lnTo>
                  <a:lnTo>
                    <a:pt x="291" y="1873"/>
                  </a:lnTo>
                  <a:lnTo>
                    <a:pt x="232" y="1873"/>
                  </a:lnTo>
                  <a:lnTo>
                    <a:pt x="232" y="1335"/>
                  </a:lnTo>
                  <a:lnTo>
                    <a:pt x="13" y="1208"/>
                  </a:lnTo>
                  <a:cubicBezTo>
                    <a:pt x="4" y="1204"/>
                    <a:pt x="1" y="1193"/>
                    <a:pt x="7" y="1185"/>
                  </a:cubicBezTo>
                  <a:cubicBezTo>
                    <a:pt x="11" y="1175"/>
                    <a:pt x="22" y="1173"/>
                    <a:pt x="30" y="1178"/>
                  </a:cubicBezTo>
                  <a:lnTo>
                    <a:pt x="232" y="1294"/>
                  </a:lnTo>
                  <a:lnTo>
                    <a:pt x="232" y="528"/>
                  </a:lnTo>
                  <a:lnTo>
                    <a:pt x="102" y="451"/>
                  </a:lnTo>
                  <a:cubicBezTo>
                    <a:pt x="94" y="446"/>
                    <a:pt x="90" y="436"/>
                    <a:pt x="96" y="428"/>
                  </a:cubicBezTo>
                  <a:cubicBezTo>
                    <a:pt x="101" y="419"/>
                    <a:pt x="111" y="416"/>
                    <a:pt x="120" y="420"/>
                  </a:cubicBezTo>
                  <a:lnTo>
                    <a:pt x="234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-672419" y="2349407"/>
              <a:ext cx="276882" cy="600806"/>
            </a:xfrm>
            <a:custGeom>
              <a:avLst/>
              <a:gdLst/>
              <a:ahLst/>
              <a:cxnLst/>
              <a:rect l="l" t="t" r="r" b="b"/>
              <a:pathLst>
                <a:path w="1754" h="3806" extrusionOk="0">
                  <a:moveTo>
                    <a:pt x="914" y="40"/>
                  </a:moveTo>
                  <a:lnTo>
                    <a:pt x="1745" y="3309"/>
                  </a:lnTo>
                  <a:cubicBezTo>
                    <a:pt x="1745" y="3311"/>
                    <a:pt x="1745" y="3312"/>
                    <a:pt x="1746" y="3315"/>
                  </a:cubicBezTo>
                  <a:cubicBezTo>
                    <a:pt x="1753" y="3396"/>
                    <a:pt x="1743" y="3479"/>
                    <a:pt x="1717" y="3557"/>
                  </a:cubicBezTo>
                  <a:cubicBezTo>
                    <a:pt x="1654" y="3729"/>
                    <a:pt x="1511" y="3805"/>
                    <a:pt x="1333" y="3805"/>
                  </a:cubicBezTo>
                  <a:lnTo>
                    <a:pt x="420" y="3805"/>
                  </a:lnTo>
                  <a:cubicBezTo>
                    <a:pt x="241" y="3805"/>
                    <a:pt x="99" y="3729"/>
                    <a:pt x="37" y="3557"/>
                  </a:cubicBezTo>
                  <a:cubicBezTo>
                    <a:pt x="10" y="3479"/>
                    <a:pt x="0" y="3396"/>
                    <a:pt x="7" y="3315"/>
                  </a:cubicBezTo>
                  <a:cubicBezTo>
                    <a:pt x="7" y="3312"/>
                    <a:pt x="7" y="3311"/>
                    <a:pt x="8" y="3309"/>
                  </a:cubicBezTo>
                  <a:lnTo>
                    <a:pt x="839" y="40"/>
                  </a:lnTo>
                  <a:cubicBezTo>
                    <a:pt x="849" y="1"/>
                    <a:pt x="903" y="1"/>
                    <a:pt x="914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-595858" y="2449490"/>
              <a:ext cx="137020" cy="600174"/>
            </a:xfrm>
            <a:custGeom>
              <a:avLst/>
              <a:gdLst/>
              <a:ahLst/>
              <a:cxnLst/>
              <a:rect l="l" t="t" r="r" b="b"/>
              <a:pathLst>
                <a:path w="868" h="3802" extrusionOk="0">
                  <a:moveTo>
                    <a:pt x="363" y="40"/>
                  </a:moveTo>
                  <a:cubicBezTo>
                    <a:pt x="363" y="1"/>
                    <a:pt x="422" y="1"/>
                    <a:pt x="422" y="40"/>
                  </a:cubicBezTo>
                  <a:lnTo>
                    <a:pt x="422" y="710"/>
                  </a:lnTo>
                  <a:lnTo>
                    <a:pt x="559" y="630"/>
                  </a:lnTo>
                  <a:cubicBezTo>
                    <a:pt x="581" y="616"/>
                    <a:pt x="599" y="650"/>
                    <a:pt x="577" y="660"/>
                  </a:cubicBezTo>
                  <a:lnTo>
                    <a:pt x="422" y="750"/>
                  </a:lnTo>
                  <a:lnTo>
                    <a:pt x="422" y="1707"/>
                  </a:lnTo>
                  <a:lnTo>
                    <a:pt x="830" y="1472"/>
                  </a:lnTo>
                  <a:cubicBezTo>
                    <a:pt x="850" y="1460"/>
                    <a:pt x="868" y="1491"/>
                    <a:pt x="848" y="1502"/>
                  </a:cubicBezTo>
                  <a:lnTo>
                    <a:pt x="421" y="1748"/>
                  </a:lnTo>
                  <a:lnTo>
                    <a:pt x="421" y="2667"/>
                  </a:lnTo>
                  <a:lnTo>
                    <a:pt x="830" y="2431"/>
                  </a:lnTo>
                  <a:cubicBezTo>
                    <a:pt x="850" y="2420"/>
                    <a:pt x="868" y="2450"/>
                    <a:pt x="848" y="2462"/>
                  </a:cubicBezTo>
                  <a:lnTo>
                    <a:pt x="421" y="2708"/>
                  </a:lnTo>
                  <a:lnTo>
                    <a:pt x="421" y="3763"/>
                  </a:lnTo>
                  <a:cubicBezTo>
                    <a:pt x="421" y="3801"/>
                    <a:pt x="362" y="3801"/>
                    <a:pt x="362" y="3763"/>
                  </a:cubicBezTo>
                  <a:lnTo>
                    <a:pt x="362" y="2951"/>
                  </a:lnTo>
                  <a:lnTo>
                    <a:pt x="13" y="2749"/>
                  </a:lnTo>
                  <a:cubicBezTo>
                    <a:pt x="3" y="2744"/>
                    <a:pt x="1" y="2734"/>
                    <a:pt x="6" y="2725"/>
                  </a:cubicBezTo>
                  <a:cubicBezTo>
                    <a:pt x="10" y="2716"/>
                    <a:pt x="21" y="2714"/>
                    <a:pt x="30" y="2718"/>
                  </a:cubicBezTo>
                  <a:lnTo>
                    <a:pt x="362" y="2910"/>
                  </a:lnTo>
                  <a:lnTo>
                    <a:pt x="362" y="2143"/>
                  </a:lnTo>
                  <a:lnTo>
                    <a:pt x="13" y="1941"/>
                  </a:lnTo>
                  <a:cubicBezTo>
                    <a:pt x="3" y="1936"/>
                    <a:pt x="1" y="1926"/>
                    <a:pt x="6" y="1918"/>
                  </a:cubicBezTo>
                  <a:cubicBezTo>
                    <a:pt x="10" y="1908"/>
                    <a:pt x="21" y="1906"/>
                    <a:pt x="30" y="1910"/>
                  </a:cubicBezTo>
                  <a:lnTo>
                    <a:pt x="362" y="2102"/>
                  </a:lnTo>
                  <a:lnTo>
                    <a:pt x="362" y="1334"/>
                  </a:lnTo>
                  <a:lnTo>
                    <a:pt x="142" y="1207"/>
                  </a:lnTo>
                  <a:cubicBezTo>
                    <a:pt x="118" y="1197"/>
                    <a:pt x="138" y="1164"/>
                    <a:pt x="158" y="1178"/>
                  </a:cubicBezTo>
                  <a:lnTo>
                    <a:pt x="362" y="1294"/>
                  </a:lnTo>
                  <a:lnTo>
                    <a:pt x="362" y="526"/>
                  </a:lnTo>
                  <a:lnTo>
                    <a:pt x="229" y="451"/>
                  </a:lnTo>
                  <a:cubicBezTo>
                    <a:pt x="209" y="439"/>
                    <a:pt x="227" y="409"/>
                    <a:pt x="247" y="421"/>
                  </a:cubicBezTo>
                  <a:lnTo>
                    <a:pt x="361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-1517751" y="2705536"/>
              <a:ext cx="262517" cy="499619"/>
            </a:xfrm>
            <a:custGeom>
              <a:avLst/>
              <a:gdLst/>
              <a:ahLst/>
              <a:cxnLst/>
              <a:rect l="l" t="t" r="r" b="b"/>
              <a:pathLst>
                <a:path w="1663" h="3165" extrusionOk="0">
                  <a:moveTo>
                    <a:pt x="869" y="39"/>
                  </a:moveTo>
                  <a:lnTo>
                    <a:pt x="1663" y="3165"/>
                  </a:lnTo>
                  <a:lnTo>
                    <a:pt x="0" y="3165"/>
                  </a:lnTo>
                  <a:lnTo>
                    <a:pt x="795" y="39"/>
                  </a:lnTo>
                  <a:cubicBezTo>
                    <a:pt x="804" y="0"/>
                    <a:pt x="860" y="0"/>
                    <a:pt x="869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-1449714" y="2805618"/>
              <a:ext cx="138441" cy="399537"/>
            </a:xfrm>
            <a:custGeom>
              <a:avLst/>
              <a:gdLst/>
              <a:ahLst/>
              <a:cxnLst/>
              <a:rect l="l" t="t" r="r" b="b"/>
              <a:pathLst>
                <a:path w="877" h="2531" extrusionOk="0">
                  <a:moveTo>
                    <a:pt x="372" y="39"/>
                  </a:moveTo>
                  <a:cubicBezTo>
                    <a:pt x="372" y="0"/>
                    <a:pt x="431" y="0"/>
                    <a:pt x="431" y="39"/>
                  </a:cubicBezTo>
                  <a:lnTo>
                    <a:pt x="431" y="708"/>
                  </a:lnTo>
                  <a:lnTo>
                    <a:pt x="569" y="629"/>
                  </a:lnTo>
                  <a:cubicBezTo>
                    <a:pt x="577" y="625"/>
                    <a:pt x="587" y="627"/>
                    <a:pt x="592" y="635"/>
                  </a:cubicBezTo>
                  <a:cubicBezTo>
                    <a:pt x="597" y="643"/>
                    <a:pt x="595" y="654"/>
                    <a:pt x="586" y="659"/>
                  </a:cubicBezTo>
                  <a:lnTo>
                    <a:pt x="431" y="749"/>
                  </a:lnTo>
                  <a:lnTo>
                    <a:pt x="431" y="1706"/>
                  </a:lnTo>
                  <a:lnTo>
                    <a:pt x="839" y="1471"/>
                  </a:lnTo>
                  <a:cubicBezTo>
                    <a:pt x="847" y="1467"/>
                    <a:pt x="858" y="1469"/>
                    <a:pt x="863" y="1478"/>
                  </a:cubicBezTo>
                  <a:cubicBezTo>
                    <a:pt x="867" y="1487"/>
                    <a:pt x="865" y="1497"/>
                    <a:pt x="857" y="1502"/>
                  </a:cubicBezTo>
                  <a:lnTo>
                    <a:pt x="430" y="1748"/>
                  </a:lnTo>
                  <a:lnTo>
                    <a:pt x="430" y="2531"/>
                  </a:lnTo>
                  <a:lnTo>
                    <a:pt x="371" y="2531"/>
                  </a:lnTo>
                  <a:lnTo>
                    <a:pt x="371" y="2143"/>
                  </a:lnTo>
                  <a:lnTo>
                    <a:pt x="22" y="1940"/>
                  </a:lnTo>
                  <a:cubicBezTo>
                    <a:pt x="1" y="1929"/>
                    <a:pt x="18" y="1898"/>
                    <a:pt x="39" y="1910"/>
                  </a:cubicBezTo>
                  <a:lnTo>
                    <a:pt x="371" y="2103"/>
                  </a:lnTo>
                  <a:lnTo>
                    <a:pt x="371" y="1335"/>
                  </a:lnTo>
                  <a:lnTo>
                    <a:pt x="151" y="1208"/>
                  </a:lnTo>
                  <a:cubicBezTo>
                    <a:pt x="142" y="1203"/>
                    <a:pt x="139" y="1191"/>
                    <a:pt x="144" y="1183"/>
                  </a:cubicBezTo>
                  <a:cubicBezTo>
                    <a:pt x="149" y="1175"/>
                    <a:pt x="159" y="1173"/>
                    <a:pt x="169" y="1177"/>
                  </a:cubicBezTo>
                  <a:lnTo>
                    <a:pt x="371" y="1294"/>
                  </a:lnTo>
                  <a:lnTo>
                    <a:pt x="371" y="527"/>
                  </a:lnTo>
                  <a:lnTo>
                    <a:pt x="238" y="451"/>
                  </a:lnTo>
                  <a:cubicBezTo>
                    <a:pt x="230" y="446"/>
                    <a:pt x="228" y="435"/>
                    <a:pt x="232" y="427"/>
                  </a:cubicBezTo>
                  <a:cubicBezTo>
                    <a:pt x="237" y="419"/>
                    <a:pt x="248" y="415"/>
                    <a:pt x="256" y="420"/>
                  </a:cubicBezTo>
                  <a:lnTo>
                    <a:pt x="370" y="486"/>
                  </a:lnTo>
                  <a:lnTo>
                    <a:pt x="370" y="39"/>
                  </a:lnTo>
                  <a:close/>
                  <a:moveTo>
                    <a:pt x="664" y="2531"/>
                  </a:moveTo>
                  <a:lnTo>
                    <a:pt x="734" y="2531"/>
                  </a:lnTo>
                  <a:lnTo>
                    <a:pt x="856" y="2460"/>
                  </a:lnTo>
                  <a:cubicBezTo>
                    <a:pt x="877" y="2448"/>
                    <a:pt x="859" y="2418"/>
                    <a:pt x="839" y="24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-530347" y="2430231"/>
              <a:ext cx="339236" cy="735458"/>
            </a:xfrm>
            <a:custGeom>
              <a:avLst/>
              <a:gdLst/>
              <a:ahLst/>
              <a:cxnLst/>
              <a:rect l="l" t="t" r="r" b="b"/>
              <a:pathLst>
                <a:path w="2149" h="4659" extrusionOk="0">
                  <a:moveTo>
                    <a:pt x="1120" y="48"/>
                  </a:moveTo>
                  <a:lnTo>
                    <a:pt x="2138" y="4050"/>
                  </a:lnTo>
                  <a:cubicBezTo>
                    <a:pt x="2139" y="4053"/>
                    <a:pt x="2139" y="4055"/>
                    <a:pt x="2139" y="4056"/>
                  </a:cubicBezTo>
                  <a:cubicBezTo>
                    <a:pt x="2148" y="4157"/>
                    <a:pt x="2136" y="4258"/>
                    <a:pt x="2105" y="4355"/>
                  </a:cubicBezTo>
                  <a:cubicBezTo>
                    <a:pt x="2028" y="4565"/>
                    <a:pt x="1853" y="4658"/>
                    <a:pt x="1634" y="4658"/>
                  </a:cubicBezTo>
                  <a:lnTo>
                    <a:pt x="517" y="4658"/>
                  </a:lnTo>
                  <a:cubicBezTo>
                    <a:pt x="297" y="4658"/>
                    <a:pt x="123" y="4565"/>
                    <a:pt x="47" y="4355"/>
                  </a:cubicBezTo>
                  <a:cubicBezTo>
                    <a:pt x="14" y="4258"/>
                    <a:pt x="1" y="4157"/>
                    <a:pt x="10" y="4057"/>
                  </a:cubicBezTo>
                  <a:cubicBezTo>
                    <a:pt x="10" y="4055"/>
                    <a:pt x="12" y="4053"/>
                    <a:pt x="12" y="4052"/>
                  </a:cubicBezTo>
                  <a:lnTo>
                    <a:pt x="1030" y="48"/>
                  </a:lnTo>
                  <a:cubicBezTo>
                    <a:pt x="1042" y="0"/>
                    <a:pt x="1109" y="0"/>
                    <a:pt x="1120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-437842" y="2552729"/>
              <a:ext cx="169381" cy="652425"/>
            </a:xfrm>
            <a:custGeom>
              <a:avLst/>
              <a:gdLst/>
              <a:ahLst/>
              <a:cxnLst/>
              <a:rect l="l" t="t" r="r" b="b"/>
              <a:pathLst>
                <a:path w="1073" h="4133" extrusionOk="0">
                  <a:moveTo>
                    <a:pt x="453" y="48"/>
                  </a:moveTo>
                  <a:cubicBezTo>
                    <a:pt x="453" y="1"/>
                    <a:pt x="525" y="1"/>
                    <a:pt x="525" y="48"/>
                  </a:cubicBezTo>
                  <a:lnTo>
                    <a:pt x="525" y="868"/>
                  </a:lnTo>
                  <a:lnTo>
                    <a:pt x="693" y="771"/>
                  </a:lnTo>
                  <a:cubicBezTo>
                    <a:pt x="718" y="756"/>
                    <a:pt x="740" y="793"/>
                    <a:pt x="716" y="807"/>
                  </a:cubicBezTo>
                  <a:lnTo>
                    <a:pt x="525" y="917"/>
                  </a:lnTo>
                  <a:lnTo>
                    <a:pt x="525" y="2090"/>
                  </a:lnTo>
                  <a:lnTo>
                    <a:pt x="1025" y="1801"/>
                  </a:lnTo>
                  <a:cubicBezTo>
                    <a:pt x="1035" y="1795"/>
                    <a:pt x="1048" y="1799"/>
                    <a:pt x="1054" y="1809"/>
                  </a:cubicBezTo>
                  <a:cubicBezTo>
                    <a:pt x="1060" y="1820"/>
                    <a:pt x="1057" y="1833"/>
                    <a:pt x="1046" y="1839"/>
                  </a:cubicBezTo>
                  <a:lnTo>
                    <a:pt x="525" y="2140"/>
                  </a:lnTo>
                  <a:lnTo>
                    <a:pt x="525" y="3264"/>
                  </a:lnTo>
                  <a:lnTo>
                    <a:pt x="1025" y="2976"/>
                  </a:lnTo>
                  <a:cubicBezTo>
                    <a:pt x="1049" y="2959"/>
                    <a:pt x="1073" y="2999"/>
                    <a:pt x="1046" y="3012"/>
                  </a:cubicBezTo>
                  <a:lnTo>
                    <a:pt x="525" y="3314"/>
                  </a:lnTo>
                  <a:lnTo>
                    <a:pt x="525" y="4133"/>
                  </a:lnTo>
                  <a:lnTo>
                    <a:pt x="453" y="4133"/>
                  </a:lnTo>
                  <a:lnTo>
                    <a:pt x="453" y="3613"/>
                  </a:lnTo>
                  <a:lnTo>
                    <a:pt x="25" y="3366"/>
                  </a:lnTo>
                  <a:cubicBezTo>
                    <a:pt x="3" y="3351"/>
                    <a:pt x="23" y="3317"/>
                    <a:pt x="46" y="3328"/>
                  </a:cubicBezTo>
                  <a:lnTo>
                    <a:pt x="453" y="3564"/>
                  </a:lnTo>
                  <a:lnTo>
                    <a:pt x="453" y="2623"/>
                  </a:lnTo>
                  <a:lnTo>
                    <a:pt x="25" y="2376"/>
                  </a:lnTo>
                  <a:cubicBezTo>
                    <a:pt x="1" y="2362"/>
                    <a:pt x="22" y="2324"/>
                    <a:pt x="46" y="2338"/>
                  </a:cubicBezTo>
                  <a:lnTo>
                    <a:pt x="453" y="2573"/>
                  </a:lnTo>
                  <a:lnTo>
                    <a:pt x="453" y="1634"/>
                  </a:lnTo>
                  <a:lnTo>
                    <a:pt x="184" y="1479"/>
                  </a:lnTo>
                  <a:cubicBezTo>
                    <a:pt x="159" y="1465"/>
                    <a:pt x="180" y="1427"/>
                    <a:pt x="205" y="1441"/>
                  </a:cubicBezTo>
                  <a:lnTo>
                    <a:pt x="453" y="1585"/>
                  </a:lnTo>
                  <a:lnTo>
                    <a:pt x="453" y="644"/>
                  </a:lnTo>
                  <a:lnTo>
                    <a:pt x="291" y="551"/>
                  </a:lnTo>
                  <a:cubicBezTo>
                    <a:pt x="265" y="538"/>
                    <a:pt x="287" y="498"/>
                    <a:pt x="312" y="514"/>
                  </a:cubicBezTo>
                  <a:lnTo>
                    <a:pt x="452" y="59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-713147" y="2673017"/>
              <a:ext cx="281302" cy="531980"/>
            </a:xfrm>
            <a:custGeom>
              <a:avLst/>
              <a:gdLst/>
              <a:ahLst/>
              <a:cxnLst/>
              <a:rect l="l" t="t" r="r" b="b"/>
              <a:pathLst>
                <a:path w="1782" h="3370" extrusionOk="0">
                  <a:moveTo>
                    <a:pt x="937" y="48"/>
                  </a:moveTo>
                  <a:lnTo>
                    <a:pt x="1781" y="3370"/>
                  </a:lnTo>
                  <a:lnTo>
                    <a:pt x="1" y="3370"/>
                  </a:lnTo>
                  <a:lnTo>
                    <a:pt x="846" y="48"/>
                  </a:lnTo>
                  <a:cubicBezTo>
                    <a:pt x="858" y="1"/>
                    <a:pt x="925" y="1"/>
                    <a:pt x="937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-649688" y="2795515"/>
              <a:ext cx="168750" cy="409640"/>
            </a:xfrm>
            <a:custGeom>
              <a:avLst/>
              <a:gdLst/>
              <a:ahLst/>
              <a:cxnLst/>
              <a:rect l="l" t="t" r="r" b="b"/>
              <a:pathLst>
                <a:path w="1069" h="2595" extrusionOk="0">
                  <a:moveTo>
                    <a:pt x="454" y="48"/>
                  </a:moveTo>
                  <a:cubicBezTo>
                    <a:pt x="454" y="1"/>
                    <a:pt x="525" y="1"/>
                    <a:pt x="525" y="48"/>
                  </a:cubicBezTo>
                  <a:lnTo>
                    <a:pt x="525" y="869"/>
                  </a:lnTo>
                  <a:lnTo>
                    <a:pt x="693" y="771"/>
                  </a:lnTo>
                  <a:cubicBezTo>
                    <a:pt x="718" y="757"/>
                    <a:pt x="739" y="793"/>
                    <a:pt x="716" y="807"/>
                  </a:cubicBezTo>
                  <a:lnTo>
                    <a:pt x="525" y="918"/>
                  </a:lnTo>
                  <a:lnTo>
                    <a:pt x="525" y="2090"/>
                  </a:lnTo>
                  <a:lnTo>
                    <a:pt x="1025" y="1801"/>
                  </a:lnTo>
                  <a:cubicBezTo>
                    <a:pt x="1049" y="1790"/>
                    <a:pt x="1069" y="1823"/>
                    <a:pt x="1046" y="1839"/>
                  </a:cubicBezTo>
                  <a:lnTo>
                    <a:pt x="525" y="2140"/>
                  </a:lnTo>
                  <a:lnTo>
                    <a:pt x="525" y="2595"/>
                  </a:lnTo>
                  <a:lnTo>
                    <a:pt x="403" y="2595"/>
                  </a:lnTo>
                  <a:lnTo>
                    <a:pt x="26" y="2376"/>
                  </a:lnTo>
                  <a:cubicBezTo>
                    <a:pt x="1" y="2362"/>
                    <a:pt x="22" y="2325"/>
                    <a:pt x="47" y="2340"/>
                  </a:cubicBezTo>
                  <a:lnTo>
                    <a:pt x="454" y="2575"/>
                  </a:lnTo>
                  <a:lnTo>
                    <a:pt x="454" y="1634"/>
                  </a:lnTo>
                  <a:lnTo>
                    <a:pt x="184" y="1479"/>
                  </a:lnTo>
                  <a:cubicBezTo>
                    <a:pt x="160" y="1465"/>
                    <a:pt x="181" y="1428"/>
                    <a:pt x="205" y="1442"/>
                  </a:cubicBezTo>
                  <a:lnTo>
                    <a:pt x="454" y="1585"/>
                  </a:lnTo>
                  <a:lnTo>
                    <a:pt x="454" y="645"/>
                  </a:lnTo>
                  <a:lnTo>
                    <a:pt x="291" y="552"/>
                  </a:lnTo>
                  <a:cubicBezTo>
                    <a:pt x="270" y="537"/>
                    <a:pt x="289" y="503"/>
                    <a:pt x="314" y="515"/>
                  </a:cubicBezTo>
                  <a:lnTo>
                    <a:pt x="454" y="59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-878740" y="2804987"/>
              <a:ext cx="214055" cy="400169"/>
            </a:xfrm>
            <a:custGeom>
              <a:avLst/>
              <a:gdLst/>
              <a:ahLst/>
              <a:cxnLst/>
              <a:rect l="l" t="t" r="r" b="b"/>
              <a:pathLst>
                <a:path w="1356" h="2535" extrusionOk="0">
                  <a:moveTo>
                    <a:pt x="724" y="48"/>
                  </a:moveTo>
                  <a:lnTo>
                    <a:pt x="1355" y="2535"/>
                  </a:lnTo>
                  <a:lnTo>
                    <a:pt x="1" y="2535"/>
                  </a:lnTo>
                  <a:lnTo>
                    <a:pt x="632" y="48"/>
                  </a:lnTo>
                  <a:cubicBezTo>
                    <a:pt x="645" y="1"/>
                    <a:pt x="711" y="1"/>
                    <a:pt x="724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-823490" y="2927485"/>
              <a:ext cx="91399" cy="277671"/>
            </a:xfrm>
            <a:custGeom>
              <a:avLst/>
              <a:gdLst/>
              <a:ahLst/>
              <a:cxnLst/>
              <a:rect l="l" t="t" r="r" b="b"/>
              <a:pathLst>
                <a:path w="579" h="1759" extrusionOk="0">
                  <a:moveTo>
                    <a:pt x="292" y="48"/>
                  </a:moveTo>
                  <a:cubicBezTo>
                    <a:pt x="292" y="1"/>
                    <a:pt x="363" y="1"/>
                    <a:pt x="363" y="48"/>
                  </a:cubicBezTo>
                  <a:lnTo>
                    <a:pt x="363" y="869"/>
                  </a:lnTo>
                  <a:lnTo>
                    <a:pt x="533" y="771"/>
                  </a:lnTo>
                  <a:cubicBezTo>
                    <a:pt x="557" y="757"/>
                    <a:pt x="579" y="793"/>
                    <a:pt x="554" y="807"/>
                  </a:cubicBezTo>
                  <a:lnTo>
                    <a:pt x="363" y="918"/>
                  </a:lnTo>
                  <a:lnTo>
                    <a:pt x="363" y="1759"/>
                  </a:lnTo>
                  <a:lnTo>
                    <a:pt x="292" y="1759"/>
                  </a:lnTo>
                  <a:lnTo>
                    <a:pt x="292" y="1634"/>
                  </a:lnTo>
                  <a:lnTo>
                    <a:pt x="22" y="1479"/>
                  </a:lnTo>
                  <a:cubicBezTo>
                    <a:pt x="0" y="1464"/>
                    <a:pt x="20" y="1429"/>
                    <a:pt x="45" y="1441"/>
                  </a:cubicBezTo>
                  <a:lnTo>
                    <a:pt x="292" y="1585"/>
                  </a:lnTo>
                  <a:lnTo>
                    <a:pt x="292" y="644"/>
                  </a:lnTo>
                  <a:lnTo>
                    <a:pt x="132" y="551"/>
                  </a:lnTo>
                  <a:cubicBezTo>
                    <a:pt x="104" y="538"/>
                    <a:pt x="127" y="496"/>
                    <a:pt x="152" y="513"/>
                  </a:cubicBezTo>
                  <a:lnTo>
                    <a:pt x="292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-1158307" y="2728583"/>
              <a:ext cx="253046" cy="476572"/>
            </a:xfrm>
            <a:custGeom>
              <a:avLst/>
              <a:gdLst/>
              <a:ahLst/>
              <a:cxnLst/>
              <a:rect l="l" t="t" r="r" b="b"/>
              <a:pathLst>
                <a:path w="1603" h="3019" extrusionOk="0">
                  <a:moveTo>
                    <a:pt x="848" y="47"/>
                  </a:moveTo>
                  <a:lnTo>
                    <a:pt x="1602" y="3019"/>
                  </a:lnTo>
                  <a:lnTo>
                    <a:pt x="1" y="3019"/>
                  </a:lnTo>
                  <a:lnTo>
                    <a:pt x="756" y="47"/>
                  </a:lnTo>
                  <a:cubicBezTo>
                    <a:pt x="769" y="0"/>
                    <a:pt x="836" y="0"/>
                    <a:pt x="848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-1083798" y="2850450"/>
              <a:ext cx="143650" cy="354706"/>
            </a:xfrm>
            <a:custGeom>
              <a:avLst/>
              <a:gdLst/>
              <a:ahLst/>
              <a:cxnLst/>
              <a:rect l="l" t="t" r="r" b="b"/>
              <a:pathLst>
                <a:path w="910" h="2247" extrusionOk="0">
                  <a:moveTo>
                    <a:pt x="294" y="51"/>
                  </a:moveTo>
                  <a:cubicBezTo>
                    <a:pt x="291" y="1"/>
                    <a:pt x="368" y="1"/>
                    <a:pt x="366" y="51"/>
                  </a:cubicBezTo>
                  <a:lnTo>
                    <a:pt x="366" y="871"/>
                  </a:lnTo>
                  <a:lnTo>
                    <a:pt x="534" y="773"/>
                  </a:lnTo>
                  <a:cubicBezTo>
                    <a:pt x="545" y="767"/>
                    <a:pt x="558" y="771"/>
                    <a:pt x="564" y="782"/>
                  </a:cubicBezTo>
                  <a:cubicBezTo>
                    <a:pt x="570" y="792"/>
                    <a:pt x="566" y="805"/>
                    <a:pt x="557" y="811"/>
                  </a:cubicBezTo>
                  <a:lnTo>
                    <a:pt x="366" y="920"/>
                  </a:lnTo>
                  <a:lnTo>
                    <a:pt x="366" y="2094"/>
                  </a:lnTo>
                  <a:lnTo>
                    <a:pt x="866" y="1805"/>
                  </a:lnTo>
                  <a:cubicBezTo>
                    <a:pt x="889" y="1793"/>
                    <a:pt x="909" y="1827"/>
                    <a:pt x="887" y="1842"/>
                  </a:cubicBezTo>
                  <a:lnTo>
                    <a:pt x="366" y="2143"/>
                  </a:lnTo>
                  <a:lnTo>
                    <a:pt x="366" y="2247"/>
                  </a:lnTo>
                  <a:lnTo>
                    <a:pt x="294" y="2247"/>
                  </a:lnTo>
                  <a:lnTo>
                    <a:pt x="294" y="1638"/>
                  </a:lnTo>
                  <a:lnTo>
                    <a:pt x="25" y="1481"/>
                  </a:lnTo>
                  <a:cubicBezTo>
                    <a:pt x="0" y="1467"/>
                    <a:pt x="22" y="1431"/>
                    <a:pt x="46" y="1445"/>
                  </a:cubicBezTo>
                  <a:lnTo>
                    <a:pt x="294" y="1588"/>
                  </a:lnTo>
                  <a:lnTo>
                    <a:pt x="294" y="648"/>
                  </a:lnTo>
                  <a:lnTo>
                    <a:pt x="132" y="555"/>
                  </a:lnTo>
                  <a:cubicBezTo>
                    <a:pt x="107" y="541"/>
                    <a:pt x="129" y="504"/>
                    <a:pt x="153" y="518"/>
                  </a:cubicBezTo>
                  <a:lnTo>
                    <a:pt x="293" y="59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-1371890" y="2881864"/>
              <a:ext cx="175064" cy="323292"/>
            </a:xfrm>
            <a:custGeom>
              <a:avLst/>
              <a:gdLst/>
              <a:ahLst/>
              <a:cxnLst/>
              <a:rect l="l" t="t" r="r" b="b"/>
              <a:pathLst>
                <a:path w="1109" h="2048" extrusionOk="0">
                  <a:moveTo>
                    <a:pt x="600" y="48"/>
                  </a:moveTo>
                  <a:lnTo>
                    <a:pt x="1108" y="2048"/>
                  </a:lnTo>
                  <a:lnTo>
                    <a:pt x="0" y="2048"/>
                  </a:lnTo>
                  <a:lnTo>
                    <a:pt x="508" y="48"/>
                  </a:lnTo>
                  <a:cubicBezTo>
                    <a:pt x="521" y="0"/>
                    <a:pt x="588" y="0"/>
                    <a:pt x="600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-1317744" y="3004204"/>
              <a:ext cx="73088" cy="200953"/>
            </a:xfrm>
            <a:custGeom>
              <a:avLst/>
              <a:gdLst/>
              <a:ahLst/>
              <a:cxnLst/>
              <a:rect l="l" t="t" r="r" b="b"/>
              <a:pathLst>
                <a:path w="463" h="1273" extrusionOk="0">
                  <a:moveTo>
                    <a:pt x="176" y="49"/>
                  </a:moveTo>
                  <a:cubicBezTo>
                    <a:pt x="176" y="0"/>
                    <a:pt x="248" y="0"/>
                    <a:pt x="248" y="49"/>
                  </a:cubicBezTo>
                  <a:lnTo>
                    <a:pt x="248" y="868"/>
                  </a:lnTo>
                  <a:lnTo>
                    <a:pt x="417" y="772"/>
                  </a:lnTo>
                  <a:cubicBezTo>
                    <a:pt x="442" y="757"/>
                    <a:pt x="463" y="794"/>
                    <a:pt x="438" y="808"/>
                  </a:cubicBezTo>
                  <a:lnTo>
                    <a:pt x="248" y="918"/>
                  </a:lnTo>
                  <a:lnTo>
                    <a:pt x="248" y="1273"/>
                  </a:lnTo>
                  <a:lnTo>
                    <a:pt x="176" y="1273"/>
                  </a:lnTo>
                  <a:lnTo>
                    <a:pt x="176" y="645"/>
                  </a:lnTo>
                  <a:lnTo>
                    <a:pt x="15" y="552"/>
                  </a:lnTo>
                  <a:cubicBezTo>
                    <a:pt x="4" y="546"/>
                    <a:pt x="1" y="533"/>
                    <a:pt x="7" y="523"/>
                  </a:cubicBezTo>
                  <a:cubicBezTo>
                    <a:pt x="13" y="512"/>
                    <a:pt x="27" y="508"/>
                    <a:pt x="36" y="515"/>
                  </a:cubicBezTo>
                  <a:lnTo>
                    <a:pt x="176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-1660612" y="2720217"/>
              <a:ext cx="257150" cy="484780"/>
            </a:xfrm>
            <a:custGeom>
              <a:avLst/>
              <a:gdLst/>
              <a:ahLst/>
              <a:cxnLst/>
              <a:rect l="l" t="t" r="r" b="b"/>
              <a:pathLst>
                <a:path w="1629" h="3071" extrusionOk="0">
                  <a:moveTo>
                    <a:pt x="860" y="48"/>
                  </a:moveTo>
                  <a:lnTo>
                    <a:pt x="1628" y="3071"/>
                  </a:lnTo>
                  <a:lnTo>
                    <a:pt x="1" y="3071"/>
                  </a:lnTo>
                  <a:lnTo>
                    <a:pt x="769" y="48"/>
                  </a:lnTo>
                  <a:cubicBezTo>
                    <a:pt x="780" y="0"/>
                    <a:pt x="848" y="0"/>
                    <a:pt x="859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-1584209" y="2842715"/>
              <a:ext cx="143808" cy="362441"/>
            </a:xfrm>
            <a:custGeom>
              <a:avLst/>
              <a:gdLst/>
              <a:ahLst/>
              <a:cxnLst/>
              <a:rect l="l" t="t" r="r" b="b"/>
              <a:pathLst>
                <a:path w="911" h="2296" extrusionOk="0">
                  <a:moveTo>
                    <a:pt x="295" y="49"/>
                  </a:moveTo>
                  <a:cubicBezTo>
                    <a:pt x="295" y="0"/>
                    <a:pt x="367" y="0"/>
                    <a:pt x="367" y="49"/>
                  </a:cubicBezTo>
                  <a:lnTo>
                    <a:pt x="367" y="868"/>
                  </a:lnTo>
                  <a:lnTo>
                    <a:pt x="535" y="771"/>
                  </a:lnTo>
                  <a:cubicBezTo>
                    <a:pt x="560" y="756"/>
                    <a:pt x="581" y="794"/>
                    <a:pt x="556" y="808"/>
                  </a:cubicBezTo>
                  <a:lnTo>
                    <a:pt x="366" y="918"/>
                  </a:lnTo>
                  <a:lnTo>
                    <a:pt x="366" y="2090"/>
                  </a:lnTo>
                  <a:lnTo>
                    <a:pt x="866" y="1802"/>
                  </a:lnTo>
                  <a:cubicBezTo>
                    <a:pt x="890" y="1789"/>
                    <a:pt x="910" y="1824"/>
                    <a:pt x="888" y="1838"/>
                  </a:cubicBezTo>
                  <a:lnTo>
                    <a:pt x="366" y="2139"/>
                  </a:lnTo>
                  <a:lnTo>
                    <a:pt x="366" y="2296"/>
                  </a:lnTo>
                  <a:lnTo>
                    <a:pt x="294" y="2296"/>
                  </a:lnTo>
                  <a:lnTo>
                    <a:pt x="294" y="1634"/>
                  </a:lnTo>
                  <a:lnTo>
                    <a:pt x="25" y="1478"/>
                  </a:lnTo>
                  <a:cubicBezTo>
                    <a:pt x="0" y="1464"/>
                    <a:pt x="23" y="1427"/>
                    <a:pt x="47" y="1441"/>
                  </a:cubicBezTo>
                  <a:lnTo>
                    <a:pt x="294" y="1584"/>
                  </a:lnTo>
                  <a:lnTo>
                    <a:pt x="294" y="645"/>
                  </a:lnTo>
                  <a:lnTo>
                    <a:pt x="133" y="552"/>
                  </a:lnTo>
                  <a:cubicBezTo>
                    <a:pt x="106" y="538"/>
                    <a:pt x="128" y="498"/>
                    <a:pt x="154" y="514"/>
                  </a:cubicBezTo>
                  <a:lnTo>
                    <a:pt x="294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-1916974" y="2827403"/>
              <a:ext cx="202689" cy="377753"/>
            </a:xfrm>
            <a:custGeom>
              <a:avLst/>
              <a:gdLst/>
              <a:ahLst/>
              <a:cxnLst/>
              <a:rect l="l" t="t" r="r" b="b"/>
              <a:pathLst>
                <a:path w="1284" h="2393" extrusionOk="0">
                  <a:moveTo>
                    <a:pt x="689" y="49"/>
                  </a:moveTo>
                  <a:lnTo>
                    <a:pt x="1284" y="2393"/>
                  </a:lnTo>
                  <a:lnTo>
                    <a:pt x="1" y="2393"/>
                  </a:lnTo>
                  <a:lnTo>
                    <a:pt x="597" y="49"/>
                  </a:lnTo>
                  <a:cubicBezTo>
                    <a:pt x="609" y="1"/>
                    <a:pt x="676" y="1"/>
                    <a:pt x="689" y="4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-1867723" y="2950059"/>
              <a:ext cx="90137" cy="255098"/>
            </a:xfrm>
            <a:custGeom>
              <a:avLst/>
              <a:gdLst/>
              <a:ahLst/>
              <a:cxnLst/>
              <a:rect l="l" t="t" r="r" b="b"/>
              <a:pathLst>
                <a:path w="571" h="1616" extrusionOk="0">
                  <a:moveTo>
                    <a:pt x="295" y="48"/>
                  </a:moveTo>
                  <a:cubicBezTo>
                    <a:pt x="295" y="0"/>
                    <a:pt x="366" y="0"/>
                    <a:pt x="366" y="48"/>
                  </a:cubicBezTo>
                  <a:lnTo>
                    <a:pt x="366" y="868"/>
                  </a:lnTo>
                  <a:lnTo>
                    <a:pt x="536" y="770"/>
                  </a:lnTo>
                  <a:cubicBezTo>
                    <a:pt x="546" y="764"/>
                    <a:pt x="559" y="768"/>
                    <a:pt x="565" y="779"/>
                  </a:cubicBezTo>
                  <a:cubicBezTo>
                    <a:pt x="571" y="788"/>
                    <a:pt x="567" y="802"/>
                    <a:pt x="557" y="808"/>
                  </a:cubicBezTo>
                  <a:lnTo>
                    <a:pt x="366" y="917"/>
                  </a:lnTo>
                  <a:lnTo>
                    <a:pt x="366" y="1616"/>
                  </a:lnTo>
                  <a:lnTo>
                    <a:pt x="263" y="1616"/>
                  </a:lnTo>
                  <a:lnTo>
                    <a:pt x="25" y="1478"/>
                  </a:lnTo>
                  <a:cubicBezTo>
                    <a:pt x="1" y="1464"/>
                    <a:pt x="23" y="1428"/>
                    <a:pt x="48" y="1442"/>
                  </a:cubicBezTo>
                  <a:lnTo>
                    <a:pt x="295" y="1584"/>
                  </a:lnTo>
                  <a:lnTo>
                    <a:pt x="295" y="644"/>
                  </a:lnTo>
                  <a:lnTo>
                    <a:pt x="133" y="552"/>
                  </a:lnTo>
                  <a:cubicBezTo>
                    <a:pt x="111" y="536"/>
                    <a:pt x="131" y="503"/>
                    <a:pt x="155" y="514"/>
                  </a:cubicBezTo>
                  <a:lnTo>
                    <a:pt x="295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-1991326" y="2816510"/>
              <a:ext cx="203952" cy="388645"/>
            </a:xfrm>
            <a:custGeom>
              <a:avLst/>
              <a:gdLst/>
              <a:ahLst/>
              <a:cxnLst/>
              <a:rect l="l" t="t" r="r" b="b"/>
              <a:pathLst>
                <a:path w="1292" h="2462" extrusionOk="0">
                  <a:moveTo>
                    <a:pt x="674" y="30"/>
                  </a:moveTo>
                  <a:lnTo>
                    <a:pt x="1290" y="2455"/>
                  </a:lnTo>
                  <a:cubicBezTo>
                    <a:pt x="1290" y="2456"/>
                    <a:pt x="1290" y="2457"/>
                    <a:pt x="1292" y="2458"/>
                  </a:cubicBezTo>
                  <a:lnTo>
                    <a:pt x="1292" y="2462"/>
                  </a:lnTo>
                  <a:lnTo>
                    <a:pt x="2" y="2462"/>
                  </a:lnTo>
                  <a:lnTo>
                    <a:pt x="2" y="2458"/>
                  </a:lnTo>
                  <a:cubicBezTo>
                    <a:pt x="0" y="2457"/>
                    <a:pt x="0" y="2456"/>
                    <a:pt x="2" y="2455"/>
                  </a:cubicBezTo>
                  <a:lnTo>
                    <a:pt x="618" y="30"/>
                  </a:lnTo>
                  <a:cubicBezTo>
                    <a:pt x="625" y="1"/>
                    <a:pt x="666" y="1"/>
                    <a:pt x="673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-1934970" y="2890704"/>
              <a:ext cx="101502" cy="314294"/>
            </a:xfrm>
            <a:custGeom>
              <a:avLst/>
              <a:gdLst/>
              <a:ahLst/>
              <a:cxnLst/>
              <a:rect l="l" t="t" r="r" b="b"/>
              <a:pathLst>
                <a:path w="643" h="1991" extrusionOk="0">
                  <a:moveTo>
                    <a:pt x="268" y="30"/>
                  </a:moveTo>
                  <a:cubicBezTo>
                    <a:pt x="268" y="1"/>
                    <a:pt x="311" y="1"/>
                    <a:pt x="311" y="30"/>
                  </a:cubicBezTo>
                  <a:lnTo>
                    <a:pt x="311" y="527"/>
                  </a:lnTo>
                  <a:lnTo>
                    <a:pt x="415" y="468"/>
                  </a:lnTo>
                  <a:cubicBezTo>
                    <a:pt x="429" y="458"/>
                    <a:pt x="442" y="481"/>
                    <a:pt x="428" y="490"/>
                  </a:cubicBezTo>
                  <a:lnTo>
                    <a:pt x="312" y="556"/>
                  </a:lnTo>
                  <a:lnTo>
                    <a:pt x="312" y="1266"/>
                  </a:lnTo>
                  <a:lnTo>
                    <a:pt x="616" y="1092"/>
                  </a:lnTo>
                  <a:cubicBezTo>
                    <a:pt x="622" y="1087"/>
                    <a:pt x="630" y="1090"/>
                    <a:pt x="632" y="1097"/>
                  </a:cubicBezTo>
                  <a:cubicBezTo>
                    <a:pt x="637" y="1103"/>
                    <a:pt x="635" y="1111"/>
                    <a:pt x="628" y="1115"/>
                  </a:cubicBezTo>
                  <a:lnTo>
                    <a:pt x="312" y="1297"/>
                  </a:lnTo>
                  <a:lnTo>
                    <a:pt x="312" y="1978"/>
                  </a:lnTo>
                  <a:lnTo>
                    <a:pt x="616" y="1802"/>
                  </a:lnTo>
                  <a:cubicBezTo>
                    <a:pt x="630" y="1794"/>
                    <a:pt x="643" y="1817"/>
                    <a:pt x="628" y="1826"/>
                  </a:cubicBezTo>
                  <a:lnTo>
                    <a:pt x="342" y="1991"/>
                  </a:lnTo>
                  <a:lnTo>
                    <a:pt x="268" y="1991"/>
                  </a:lnTo>
                  <a:lnTo>
                    <a:pt x="268" y="1591"/>
                  </a:lnTo>
                  <a:lnTo>
                    <a:pt x="9" y="1440"/>
                  </a:lnTo>
                  <a:cubicBezTo>
                    <a:pt x="2" y="1437"/>
                    <a:pt x="1" y="1428"/>
                    <a:pt x="4" y="1423"/>
                  </a:cubicBezTo>
                  <a:cubicBezTo>
                    <a:pt x="8" y="1417"/>
                    <a:pt x="15" y="1414"/>
                    <a:pt x="22" y="1418"/>
                  </a:cubicBezTo>
                  <a:lnTo>
                    <a:pt x="268" y="1560"/>
                  </a:lnTo>
                  <a:lnTo>
                    <a:pt x="268" y="991"/>
                  </a:lnTo>
                  <a:lnTo>
                    <a:pt x="106" y="897"/>
                  </a:lnTo>
                  <a:cubicBezTo>
                    <a:pt x="90" y="888"/>
                    <a:pt x="103" y="865"/>
                    <a:pt x="117" y="873"/>
                  </a:cubicBezTo>
                  <a:lnTo>
                    <a:pt x="268" y="960"/>
                  </a:lnTo>
                  <a:lnTo>
                    <a:pt x="268" y="391"/>
                  </a:lnTo>
                  <a:lnTo>
                    <a:pt x="170" y="335"/>
                  </a:lnTo>
                  <a:cubicBezTo>
                    <a:pt x="164" y="331"/>
                    <a:pt x="162" y="323"/>
                    <a:pt x="165" y="317"/>
                  </a:cubicBezTo>
                  <a:cubicBezTo>
                    <a:pt x="169" y="311"/>
                    <a:pt x="177" y="309"/>
                    <a:pt x="183" y="313"/>
                  </a:cubicBezTo>
                  <a:lnTo>
                    <a:pt x="268" y="36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-2274208" y="2886915"/>
              <a:ext cx="168276" cy="318241"/>
            </a:xfrm>
            <a:custGeom>
              <a:avLst/>
              <a:gdLst/>
              <a:ahLst/>
              <a:cxnLst/>
              <a:rect l="l" t="t" r="r" b="b"/>
              <a:pathLst>
                <a:path w="1066" h="2016" extrusionOk="0">
                  <a:moveTo>
                    <a:pt x="561" y="28"/>
                  </a:moveTo>
                  <a:lnTo>
                    <a:pt x="1066" y="2016"/>
                  </a:lnTo>
                  <a:lnTo>
                    <a:pt x="0" y="2016"/>
                  </a:lnTo>
                  <a:lnTo>
                    <a:pt x="506" y="28"/>
                  </a:lnTo>
                  <a:cubicBezTo>
                    <a:pt x="513" y="0"/>
                    <a:pt x="553" y="0"/>
                    <a:pt x="561" y="2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-2235848" y="2960951"/>
              <a:ext cx="101345" cy="244206"/>
            </a:xfrm>
            <a:custGeom>
              <a:avLst/>
              <a:gdLst/>
              <a:ahLst/>
              <a:cxnLst/>
              <a:rect l="l" t="t" r="r" b="b"/>
              <a:pathLst>
                <a:path w="642" h="1547" extrusionOk="0">
                  <a:moveTo>
                    <a:pt x="269" y="30"/>
                  </a:moveTo>
                  <a:cubicBezTo>
                    <a:pt x="269" y="0"/>
                    <a:pt x="312" y="0"/>
                    <a:pt x="312" y="30"/>
                  </a:cubicBezTo>
                  <a:lnTo>
                    <a:pt x="312" y="526"/>
                  </a:lnTo>
                  <a:lnTo>
                    <a:pt x="416" y="467"/>
                  </a:lnTo>
                  <a:cubicBezTo>
                    <a:pt x="422" y="464"/>
                    <a:pt x="429" y="466"/>
                    <a:pt x="433" y="472"/>
                  </a:cubicBezTo>
                  <a:cubicBezTo>
                    <a:pt x="436" y="479"/>
                    <a:pt x="435" y="486"/>
                    <a:pt x="428" y="491"/>
                  </a:cubicBezTo>
                  <a:lnTo>
                    <a:pt x="314" y="557"/>
                  </a:lnTo>
                  <a:lnTo>
                    <a:pt x="314" y="1267"/>
                  </a:lnTo>
                  <a:lnTo>
                    <a:pt x="616" y="1092"/>
                  </a:lnTo>
                  <a:cubicBezTo>
                    <a:pt x="630" y="1086"/>
                    <a:pt x="642" y="1106"/>
                    <a:pt x="629" y="1115"/>
                  </a:cubicBezTo>
                  <a:lnTo>
                    <a:pt x="314" y="1297"/>
                  </a:lnTo>
                  <a:lnTo>
                    <a:pt x="314" y="1547"/>
                  </a:lnTo>
                  <a:lnTo>
                    <a:pt x="269" y="1547"/>
                  </a:lnTo>
                  <a:lnTo>
                    <a:pt x="269" y="991"/>
                  </a:lnTo>
                  <a:lnTo>
                    <a:pt x="105" y="896"/>
                  </a:lnTo>
                  <a:cubicBezTo>
                    <a:pt x="91" y="888"/>
                    <a:pt x="104" y="866"/>
                    <a:pt x="118" y="874"/>
                  </a:cubicBezTo>
                  <a:lnTo>
                    <a:pt x="269" y="961"/>
                  </a:lnTo>
                  <a:lnTo>
                    <a:pt x="269" y="391"/>
                  </a:lnTo>
                  <a:lnTo>
                    <a:pt x="171" y="334"/>
                  </a:lnTo>
                  <a:cubicBezTo>
                    <a:pt x="165" y="331"/>
                    <a:pt x="163" y="323"/>
                    <a:pt x="167" y="317"/>
                  </a:cubicBezTo>
                  <a:cubicBezTo>
                    <a:pt x="170" y="311"/>
                    <a:pt x="178" y="309"/>
                    <a:pt x="184" y="312"/>
                  </a:cubicBezTo>
                  <a:lnTo>
                    <a:pt x="269" y="361"/>
                  </a:lnTo>
                  <a:lnTo>
                    <a:pt x="269" y="30"/>
                  </a:lnTo>
                  <a:close/>
                  <a:moveTo>
                    <a:pt x="192" y="1547"/>
                  </a:moveTo>
                  <a:lnTo>
                    <a:pt x="244" y="1547"/>
                  </a:lnTo>
                  <a:lnTo>
                    <a:pt x="22" y="1417"/>
                  </a:lnTo>
                  <a:cubicBezTo>
                    <a:pt x="16" y="1414"/>
                    <a:pt x="8" y="1416"/>
                    <a:pt x="4" y="1422"/>
                  </a:cubicBezTo>
                  <a:cubicBezTo>
                    <a:pt x="1" y="1429"/>
                    <a:pt x="3" y="1436"/>
                    <a:pt x="9" y="14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-2508154" y="2987629"/>
              <a:ext cx="116972" cy="217528"/>
            </a:xfrm>
            <a:custGeom>
              <a:avLst/>
              <a:gdLst/>
              <a:ahLst/>
              <a:cxnLst/>
              <a:rect l="l" t="t" r="r" b="b"/>
              <a:pathLst>
                <a:path w="741" h="1378" extrusionOk="0">
                  <a:moveTo>
                    <a:pt x="398" y="30"/>
                  </a:moveTo>
                  <a:lnTo>
                    <a:pt x="740" y="1378"/>
                  </a:lnTo>
                  <a:lnTo>
                    <a:pt x="1" y="1378"/>
                  </a:lnTo>
                  <a:lnTo>
                    <a:pt x="343" y="30"/>
                  </a:lnTo>
                  <a:cubicBezTo>
                    <a:pt x="350" y="1"/>
                    <a:pt x="391" y="1"/>
                    <a:pt x="398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-2480213" y="3061980"/>
              <a:ext cx="54619" cy="143177"/>
            </a:xfrm>
            <a:custGeom>
              <a:avLst/>
              <a:gdLst/>
              <a:ahLst/>
              <a:cxnLst/>
              <a:rect l="l" t="t" r="r" b="b"/>
              <a:pathLst>
                <a:path w="346" h="907" extrusionOk="0">
                  <a:moveTo>
                    <a:pt x="172" y="30"/>
                  </a:moveTo>
                  <a:cubicBezTo>
                    <a:pt x="172" y="0"/>
                    <a:pt x="215" y="0"/>
                    <a:pt x="215" y="30"/>
                  </a:cubicBezTo>
                  <a:lnTo>
                    <a:pt x="215" y="526"/>
                  </a:lnTo>
                  <a:lnTo>
                    <a:pt x="318" y="467"/>
                  </a:lnTo>
                  <a:cubicBezTo>
                    <a:pt x="333" y="458"/>
                    <a:pt x="346" y="481"/>
                    <a:pt x="330" y="489"/>
                  </a:cubicBezTo>
                  <a:lnTo>
                    <a:pt x="215" y="556"/>
                  </a:lnTo>
                  <a:lnTo>
                    <a:pt x="215" y="907"/>
                  </a:lnTo>
                  <a:lnTo>
                    <a:pt x="172" y="907"/>
                  </a:lnTo>
                  <a:lnTo>
                    <a:pt x="172" y="391"/>
                  </a:lnTo>
                  <a:lnTo>
                    <a:pt x="74" y="334"/>
                  </a:lnTo>
                  <a:cubicBezTo>
                    <a:pt x="68" y="331"/>
                    <a:pt x="66" y="322"/>
                    <a:pt x="69" y="316"/>
                  </a:cubicBezTo>
                  <a:cubicBezTo>
                    <a:pt x="73" y="311"/>
                    <a:pt x="81" y="308"/>
                    <a:pt x="87" y="312"/>
                  </a:cubicBezTo>
                  <a:lnTo>
                    <a:pt x="172" y="360"/>
                  </a:lnTo>
                  <a:close/>
                  <a:moveTo>
                    <a:pt x="28" y="907"/>
                  </a:moveTo>
                  <a:lnTo>
                    <a:pt x="81" y="907"/>
                  </a:lnTo>
                  <a:lnTo>
                    <a:pt x="22" y="873"/>
                  </a:lnTo>
                  <a:cubicBezTo>
                    <a:pt x="15" y="869"/>
                    <a:pt x="8" y="871"/>
                    <a:pt x="5" y="877"/>
                  </a:cubicBezTo>
                  <a:cubicBezTo>
                    <a:pt x="0" y="884"/>
                    <a:pt x="2" y="891"/>
                    <a:pt x="9" y="89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-2366713" y="2931589"/>
              <a:ext cx="145702" cy="273567"/>
            </a:xfrm>
            <a:custGeom>
              <a:avLst/>
              <a:gdLst/>
              <a:ahLst/>
              <a:cxnLst/>
              <a:rect l="l" t="t" r="r" b="b"/>
              <a:pathLst>
                <a:path w="923" h="1733" extrusionOk="0">
                  <a:moveTo>
                    <a:pt x="489" y="29"/>
                  </a:moveTo>
                  <a:lnTo>
                    <a:pt x="923" y="1733"/>
                  </a:lnTo>
                  <a:lnTo>
                    <a:pt x="1" y="1733"/>
                  </a:lnTo>
                  <a:lnTo>
                    <a:pt x="433" y="29"/>
                  </a:lnTo>
                  <a:cubicBezTo>
                    <a:pt x="442" y="1"/>
                    <a:pt x="482" y="1"/>
                    <a:pt x="489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-2324407" y="3006730"/>
              <a:ext cx="86348" cy="198427"/>
            </a:xfrm>
            <a:custGeom>
              <a:avLst/>
              <a:gdLst/>
              <a:ahLst/>
              <a:cxnLst/>
              <a:rect l="l" t="t" r="r" b="b"/>
              <a:pathLst>
                <a:path w="547" h="1257" extrusionOk="0">
                  <a:moveTo>
                    <a:pt x="172" y="23"/>
                  </a:moveTo>
                  <a:cubicBezTo>
                    <a:pt x="171" y="11"/>
                    <a:pt x="182" y="1"/>
                    <a:pt x="194" y="2"/>
                  </a:cubicBezTo>
                  <a:cubicBezTo>
                    <a:pt x="205" y="2"/>
                    <a:pt x="215" y="11"/>
                    <a:pt x="215" y="23"/>
                  </a:cubicBezTo>
                  <a:lnTo>
                    <a:pt x="215" y="519"/>
                  </a:lnTo>
                  <a:lnTo>
                    <a:pt x="318" y="461"/>
                  </a:lnTo>
                  <a:cubicBezTo>
                    <a:pt x="324" y="457"/>
                    <a:pt x="332" y="459"/>
                    <a:pt x="336" y="467"/>
                  </a:cubicBezTo>
                  <a:cubicBezTo>
                    <a:pt x="339" y="472"/>
                    <a:pt x="337" y="479"/>
                    <a:pt x="331" y="484"/>
                  </a:cubicBezTo>
                  <a:lnTo>
                    <a:pt x="216" y="550"/>
                  </a:lnTo>
                  <a:lnTo>
                    <a:pt x="216" y="1257"/>
                  </a:lnTo>
                  <a:lnTo>
                    <a:pt x="172" y="1257"/>
                  </a:lnTo>
                  <a:lnTo>
                    <a:pt x="172" y="984"/>
                  </a:lnTo>
                  <a:lnTo>
                    <a:pt x="9" y="890"/>
                  </a:lnTo>
                  <a:cubicBezTo>
                    <a:pt x="3" y="886"/>
                    <a:pt x="1" y="878"/>
                    <a:pt x="4" y="872"/>
                  </a:cubicBezTo>
                  <a:cubicBezTo>
                    <a:pt x="8" y="866"/>
                    <a:pt x="16" y="864"/>
                    <a:pt x="22" y="868"/>
                  </a:cubicBezTo>
                  <a:lnTo>
                    <a:pt x="172" y="955"/>
                  </a:lnTo>
                  <a:lnTo>
                    <a:pt x="172" y="384"/>
                  </a:lnTo>
                  <a:lnTo>
                    <a:pt x="75" y="329"/>
                  </a:lnTo>
                  <a:cubicBezTo>
                    <a:pt x="69" y="325"/>
                    <a:pt x="67" y="317"/>
                    <a:pt x="70" y="311"/>
                  </a:cubicBezTo>
                  <a:cubicBezTo>
                    <a:pt x="74" y="304"/>
                    <a:pt x="82" y="302"/>
                    <a:pt x="88" y="305"/>
                  </a:cubicBezTo>
                  <a:lnTo>
                    <a:pt x="172" y="355"/>
                  </a:lnTo>
                  <a:lnTo>
                    <a:pt x="172" y="23"/>
                  </a:lnTo>
                  <a:close/>
                  <a:moveTo>
                    <a:pt x="222" y="1257"/>
                  </a:moveTo>
                  <a:lnTo>
                    <a:pt x="274" y="1257"/>
                  </a:lnTo>
                  <a:lnTo>
                    <a:pt x="531" y="1107"/>
                  </a:lnTo>
                  <a:cubicBezTo>
                    <a:pt x="546" y="1099"/>
                    <a:pt x="534" y="1077"/>
                    <a:pt x="518" y="108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-2128031" y="2860395"/>
              <a:ext cx="183588" cy="344761"/>
            </a:xfrm>
            <a:custGeom>
              <a:avLst/>
              <a:gdLst/>
              <a:ahLst/>
              <a:cxnLst/>
              <a:rect l="l" t="t" r="r" b="b"/>
              <a:pathLst>
                <a:path w="1163" h="2184" extrusionOk="0">
                  <a:moveTo>
                    <a:pt x="617" y="37"/>
                  </a:moveTo>
                  <a:lnTo>
                    <a:pt x="1163" y="2184"/>
                  </a:lnTo>
                  <a:lnTo>
                    <a:pt x="1" y="2184"/>
                  </a:lnTo>
                  <a:lnTo>
                    <a:pt x="547" y="37"/>
                  </a:lnTo>
                  <a:cubicBezTo>
                    <a:pt x="556" y="0"/>
                    <a:pt x="608" y="0"/>
                    <a:pt x="617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-2076411" y="2954321"/>
              <a:ext cx="109395" cy="250836"/>
            </a:xfrm>
            <a:custGeom>
              <a:avLst/>
              <a:gdLst/>
              <a:ahLst/>
              <a:cxnLst/>
              <a:rect l="l" t="t" r="r" b="b"/>
              <a:pathLst>
                <a:path w="693" h="1589" extrusionOk="0">
                  <a:moveTo>
                    <a:pt x="228" y="37"/>
                  </a:moveTo>
                  <a:cubicBezTo>
                    <a:pt x="228" y="0"/>
                    <a:pt x="282" y="0"/>
                    <a:pt x="282" y="37"/>
                  </a:cubicBezTo>
                  <a:lnTo>
                    <a:pt x="282" y="667"/>
                  </a:lnTo>
                  <a:lnTo>
                    <a:pt x="412" y="592"/>
                  </a:lnTo>
                  <a:cubicBezTo>
                    <a:pt x="430" y="583"/>
                    <a:pt x="445" y="609"/>
                    <a:pt x="428" y="621"/>
                  </a:cubicBezTo>
                  <a:lnTo>
                    <a:pt x="282" y="704"/>
                  </a:lnTo>
                  <a:lnTo>
                    <a:pt x="282" y="1589"/>
                  </a:lnTo>
                  <a:lnTo>
                    <a:pt x="228" y="1589"/>
                  </a:lnTo>
                  <a:lnTo>
                    <a:pt x="228" y="1255"/>
                  </a:lnTo>
                  <a:lnTo>
                    <a:pt x="22" y="1135"/>
                  </a:lnTo>
                  <a:cubicBezTo>
                    <a:pt x="1" y="1125"/>
                    <a:pt x="18" y="1094"/>
                    <a:pt x="38" y="1107"/>
                  </a:cubicBezTo>
                  <a:lnTo>
                    <a:pt x="228" y="1216"/>
                  </a:lnTo>
                  <a:lnTo>
                    <a:pt x="228" y="495"/>
                  </a:lnTo>
                  <a:lnTo>
                    <a:pt x="104" y="423"/>
                  </a:lnTo>
                  <a:cubicBezTo>
                    <a:pt x="85" y="413"/>
                    <a:pt x="102" y="385"/>
                    <a:pt x="121" y="395"/>
                  </a:cubicBezTo>
                  <a:lnTo>
                    <a:pt x="228" y="458"/>
                  </a:lnTo>
                  <a:lnTo>
                    <a:pt x="228" y="38"/>
                  </a:lnTo>
                  <a:close/>
                  <a:moveTo>
                    <a:pt x="309" y="1589"/>
                  </a:moveTo>
                  <a:lnTo>
                    <a:pt x="375" y="1589"/>
                  </a:lnTo>
                  <a:lnTo>
                    <a:pt x="682" y="1411"/>
                  </a:lnTo>
                  <a:cubicBezTo>
                    <a:pt x="690" y="1406"/>
                    <a:pt x="692" y="1396"/>
                    <a:pt x="688" y="1389"/>
                  </a:cubicBezTo>
                  <a:cubicBezTo>
                    <a:pt x="683" y="1381"/>
                    <a:pt x="673" y="1377"/>
                    <a:pt x="665" y="138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-1041650" y="2616030"/>
              <a:ext cx="276882" cy="589124"/>
            </a:xfrm>
            <a:custGeom>
              <a:avLst/>
              <a:gdLst/>
              <a:ahLst/>
              <a:cxnLst/>
              <a:rect l="l" t="t" r="r" b="b"/>
              <a:pathLst>
                <a:path w="1754" h="3732" extrusionOk="0">
                  <a:moveTo>
                    <a:pt x="915" y="39"/>
                  </a:moveTo>
                  <a:lnTo>
                    <a:pt x="1745" y="3308"/>
                  </a:lnTo>
                  <a:cubicBezTo>
                    <a:pt x="1745" y="3310"/>
                    <a:pt x="1747" y="3312"/>
                    <a:pt x="1747" y="3313"/>
                  </a:cubicBezTo>
                  <a:cubicBezTo>
                    <a:pt x="1754" y="3395"/>
                    <a:pt x="1744" y="3478"/>
                    <a:pt x="1717" y="3555"/>
                  </a:cubicBezTo>
                  <a:cubicBezTo>
                    <a:pt x="1694" y="3626"/>
                    <a:pt x="1649" y="3688"/>
                    <a:pt x="1589" y="3732"/>
                  </a:cubicBezTo>
                  <a:lnTo>
                    <a:pt x="166" y="3732"/>
                  </a:lnTo>
                  <a:cubicBezTo>
                    <a:pt x="106" y="3688"/>
                    <a:pt x="61" y="3626"/>
                    <a:pt x="38" y="3555"/>
                  </a:cubicBezTo>
                  <a:cubicBezTo>
                    <a:pt x="11" y="3478"/>
                    <a:pt x="0" y="3395"/>
                    <a:pt x="9" y="3313"/>
                  </a:cubicBezTo>
                  <a:cubicBezTo>
                    <a:pt x="9" y="3312"/>
                    <a:pt x="9" y="3310"/>
                    <a:pt x="9" y="3308"/>
                  </a:cubicBezTo>
                  <a:lnTo>
                    <a:pt x="840" y="39"/>
                  </a:lnTo>
                  <a:cubicBezTo>
                    <a:pt x="849" y="1"/>
                    <a:pt x="905" y="1"/>
                    <a:pt x="914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-966667" y="2716113"/>
              <a:ext cx="138599" cy="489043"/>
            </a:xfrm>
            <a:custGeom>
              <a:avLst/>
              <a:gdLst/>
              <a:ahLst/>
              <a:cxnLst/>
              <a:rect l="l" t="t" r="r" b="b"/>
              <a:pathLst>
                <a:path w="878" h="3098" extrusionOk="0">
                  <a:moveTo>
                    <a:pt x="373" y="39"/>
                  </a:moveTo>
                  <a:cubicBezTo>
                    <a:pt x="373" y="0"/>
                    <a:pt x="432" y="0"/>
                    <a:pt x="432" y="39"/>
                  </a:cubicBezTo>
                  <a:lnTo>
                    <a:pt x="432" y="708"/>
                  </a:lnTo>
                  <a:lnTo>
                    <a:pt x="570" y="630"/>
                  </a:lnTo>
                  <a:cubicBezTo>
                    <a:pt x="590" y="618"/>
                    <a:pt x="607" y="647"/>
                    <a:pt x="587" y="659"/>
                  </a:cubicBezTo>
                  <a:lnTo>
                    <a:pt x="432" y="749"/>
                  </a:lnTo>
                  <a:lnTo>
                    <a:pt x="432" y="1707"/>
                  </a:lnTo>
                  <a:lnTo>
                    <a:pt x="840" y="1471"/>
                  </a:lnTo>
                  <a:cubicBezTo>
                    <a:pt x="860" y="1461"/>
                    <a:pt x="878" y="1490"/>
                    <a:pt x="858" y="1502"/>
                  </a:cubicBezTo>
                  <a:lnTo>
                    <a:pt x="432" y="1748"/>
                  </a:lnTo>
                  <a:lnTo>
                    <a:pt x="432" y="2666"/>
                  </a:lnTo>
                  <a:lnTo>
                    <a:pt x="840" y="2431"/>
                  </a:lnTo>
                  <a:cubicBezTo>
                    <a:pt x="860" y="2419"/>
                    <a:pt x="876" y="2449"/>
                    <a:pt x="858" y="2460"/>
                  </a:cubicBezTo>
                  <a:lnTo>
                    <a:pt x="431" y="2707"/>
                  </a:lnTo>
                  <a:lnTo>
                    <a:pt x="431" y="3098"/>
                  </a:lnTo>
                  <a:lnTo>
                    <a:pt x="372" y="3098"/>
                  </a:lnTo>
                  <a:lnTo>
                    <a:pt x="372" y="2951"/>
                  </a:lnTo>
                  <a:lnTo>
                    <a:pt x="23" y="2750"/>
                  </a:lnTo>
                  <a:cubicBezTo>
                    <a:pt x="15" y="2745"/>
                    <a:pt x="12" y="2734"/>
                    <a:pt x="17" y="2725"/>
                  </a:cubicBezTo>
                  <a:cubicBezTo>
                    <a:pt x="22" y="2717"/>
                    <a:pt x="32" y="2714"/>
                    <a:pt x="40" y="2719"/>
                  </a:cubicBezTo>
                  <a:lnTo>
                    <a:pt x="372" y="2911"/>
                  </a:lnTo>
                  <a:lnTo>
                    <a:pt x="372" y="2142"/>
                  </a:lnTo>
                  <a:lnTo>
                    <a:pt x="24" y="1941"/>
                  </a:lnTo>
                  <a:cubicBezTo>
                    <a:pt x="0" y="1930"/>
                    <a:pt x="20" y="1896"/>
                    <a:pt x="40" y="1910"/>
                  </a:cubicBezTo>
                  <a:lnTo>
                    <a:pt x="373" y="2102"/>
                  </a:lnTo>
                  <a:lnTo>
                    <a:pt x="373" y="1334"/>
                  </a:lnTo>
                  <a:lnTo>
                    <a:pt x="152" y="1207"/>
                  </a:lnTo>
                  <a:cubicBezTo>
                    <a:pt x="132" y="1195"/>
                    <a:pt x="150" y="1165"/>
                    <a:pt x="170" y="1176"/>
                  </a:cubicBezTo>
                  <a:lnTo>
                    <a:pt x="372" y="1294"/>
                  </a:lnTo>
                  <a:lnTo>
                    <a:pt x="372" y="526"/>
                  </a:lnTo>
                  <a:lnTo>
                    <a:pt x="241" y="450"/>
                  </a:lnTo>
                  <a:cubicBezTo>
                    <a:pt x="220" y="439"/>
                    <a:pt x="238" y="408"/>
                    <a:pt x="258" y="420"/>
                  </a:cubicBezTo>
                  <a:lnTo>
                    <a:pt x="372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-949303" y="2972475"/>
              <a:ext cx="124707" cy="232682"/>
            </a:xfrm>
            <a:custGeom>
              <a:avLst/>
              <a:gdLst/>
              <a:ahLst/>
              <a:cxnLst/>
              <a:rect l="l" t="t" r="r" b="b"/>
              <a:pathLst>
                <a:path w="790" h="1474" extrusionOk="0">
                  <a:moveTo>
                    <a:pt x="423" y="29"/>
                  </a:moveTo>
                  <a:lnTo>
                    <a:pt x="790" y="1474"/>
                  </a:lnTo>
                  <a:lnTo>
                    <a:pt x="1" y="1474"/>
                  </a:lnTo>
                  <a:lnTo>
                    <a:pt x="368" y="29"/>
                  </a:lnTo>
                  <a:cubicBezTo>
                    <a:pt x="375" y="0"/>
                    <a:pt x="416" y="0"/>
                    <a:pt x="423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-918362" y="3046826"/>
              <a:ext cx="56039" cy="158331"/>
            </a:xfrm>
            <a:custGeom>
              <a:avLst/>
              <a:gdLst/>
              <a:ahLst/>
              <a:cxnLst/>
              <a:rect l="l" t="t" r="r" b="b"/>
              <a:pathLst>
                <a:path w="355" h="1003" extrusionOk="0">
                  <a:moveTo>
                    <a:pt x="178" y="30"/>
                  </a:moveTo>
                  <a:cubicBezTo>
                    <a:pt x="177" y="1"/>
                    <a:pt x="221" y="1"/>
                    <a:pt x="221" y="30"/>
                  </a:cubicBezTo>
                  <a:lnTo>
                    <a:pt x="221" y="530"/>
                  </a:lnTo>
                  <a:lnTo>
                    <a:pt x="325" y="471"/>
                  </a:lnTo>
                  <a:cubicBezTo>
                    <a:pt x="340" y="461"/>
                    <a:pt x="354" y="487"/>
                    <a:pt x="338" y="495"/>
                  </a:cubicBezTo>
                  <a:lnTo>
                    <a:pt x="221" y="562"/>
                  </a:lnTo>
                  <a:lnTo>
                    <a:pt x="221" y="1003"/>
                  </a:lnTo>
                  <a:lnTo>
                    <a:pt x="178" y="1003"/>
                  </a:lnTo>
                  <a:lnTo>
                    <a:pt x="178" y="998"/>
                  </a:lnTo>
                  <a:lnTo>
                    <a:pt x="13" y="903"/>
                  </a:lnTo>
                  <a:cubicBezTo>
                    <a:pt x="0" y="895"/>
                    <a:pt x="12" y="873"/>
                    <a:pt x="26" y="880"/>
                  </a:cubicBezTo>
                  <a:lnTo>
                    <a:pt x="178" y="967"/>
                  </a:lnTo>
                  <a:lnTo>
                    <a:pt x="178" y="395"/>
                  </a:lnTo>
                  <a:lnTo>
                    <a:pt x="79" y="337"/>
                  </a:lnTo>
                  <a:cubicBezTo>
                    <a:pt x="73" y="334"/>
                    <a:pt x="71" y="327"/>
                    <a:pt x="74" y="320"/>
                  </a:cubicBezTo>
                  <a:cubicBezTo>
                    <a:pt x="78" y="314"/>
                    <a:pt x="86" y="311"/>
                    <a:pt x="92" y="315"/>
                  </a:cubicBezTo>
                  <a:lnTo>
                    <a:pt x="178" y="3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-2470426" y="2946270"/>
              <a:ext cx="137652" cy="258886"/>
            </a:xfrm>
            <a:custGeom>
              <a:avLst/>
              <a:gdLst/>
              <a:ahLst/>
              <a:cxnLst/>
              <a:rect l="l" t="t" r="r" b="b"/>
              <a:pathLst>
                <a:path w="872" h="1640" extrusionOk="0">
                  <a:moveTo>
                    <a:pt x="465" y="41"/>
                  </a:moveTo>
                  <a:lnTo>
                    <a:pt x="872" y="1640"/>
                  </a:lnTo>
                  <a:lnTo>
                    <a:pt x="0" y="1640"/>
                  </a:lnTo>
                  <a:lnTo>
                    <a:pt x="406" y="41"/>
                  </a:lnTo>
                  <a:cubicBezTo>
                    <a:pt x="406" y="1"/>
                    <a:pt x="465" y="1"/>
                    <a:pt x="46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-2434750" y="3026304"/>
              <a:ext cx="57302" cy="178853"/>
            </a:xfrm>
            <a:custGeom>
              <a:avLst/>
              <a:gdLst/>
              <a:ahLst/>
              <a:cxnLst/>
              <a:rect l="l" t="t" r="r" b="b"/>
              <a:pathLst>
                <a:path w="363" h="1133" extrusionOk="0">
                  <a:moveTo>
                    <a:pt x="187" y="29"/>
                  </a:moveTo>
                  <a:cubicBezTo>
                    <a:pt x="189" y="0"/>
                    <a:pt x="231" y="0"/>
                    <a:pt x="233" y="29"/>
                  </a:cubicBezTo>
                  <a:lnTo>
                    <a:pt x="233" y="552"/>
                  </a:lnTo>
                  <a:lnTo>
                    <a:pt x="340" y="490"/>
                  </a:lnTo>
                  <a:cubicBezTo>
                    <a:pt x="347" y="486"/>
                    <a:pt x="355" y="488"/>
                    <a:pt x="359" y="495"/>
                  </a:cubicBezTo>
                  <a:cubicBezTo>
                    <a:pt x="362" y="501"/>
                    <a:pt x="360" y="510"/>
                    <a:pt x="354" y="514"/>
                  </a:cubicBezTo>
                  <a:lnTo>
                    <a:pt x="233" y="584"/>
                  </a:lnTo>
                  <a:lnTo>
                    <a:pt x="233" y="1133"/>
                  </a:lnTo>
                  <a:lnTo>
                    <a:pt x="187" y="1133"/>
                  </a:lnTo>
                  <a:lnTo>
                    <a:pt x="187" y="1041"/>
                  </a:lnTo>
                  <a:lnTo>
                    <a:pt x="15" y="942"/>
                  </a:lnTo>
                  <a:cubicBezTo>
                    <a:pt x="0" y="933"/>
                    <a:pt x="13" y="909"/>
                    <a:pt x="28" y="919"/>
                  </a:cubicBezTo>
                  <a:lnTo>
                    <a:pt x="187" y="1009"/>
                  </a:lnTo>
                  <a:lnTo>
                    <a:pt x="187" y="410"/>
                  </a:lnTo>
                  <a:lnTo>
                    <a:pt x="84" y="351"/>
                  </a:lnTo>
                  <a:cubicBezTo>
                    <a:pt x="78" y="347"/>
                    <a:pt x="75" y="339"/>
                    <a:pt x="79" y="332"/>
                  </a:cubicBezTo>
                  <a:cubicBezTo>
                    <a:pt x="82" y="326"/>
                    <a:pt x="91" y="324"/>
                    <a:pt x="98" y="327"/>
                  </a:cubicBezTo>
                  <a:lnTo>
                    <a:pt x="187" y="3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-2555669" y="3030882"/>
              <a:ext cx="94715" cy="174275"/>
            </a:xfrm>
            <a:custGeom>
              <a:avLst/>
              <a:gdLst/>
              <a:ahLst/>
              <a:cxnLst/>
              <a:rect l="l" t="t" r="r" b="b"/>
              <a:pathLst>
                <a:path w="600" h="1104" extrusionOk="0">
                  <a:moveTo>
                    <a:pt x="329" y="40"/>
                  </a:moveTo>
                  <a:lnTo>
                    <a:pt x="599" y="1104"/>
                  </a:lnTo>
                  <a:lnTo>
                    <a:pt x="1" y="1104"/>
                  </a:lnTo>
                  <a:lnTo>
                    <a:pt x="271" y="40"/>
                  </a:lnTo>
                  <a:cubicBezTo>
                    <a:pt x="271" y="1"/>
                    <a:pt x="330" y="1"/>
                    <a:pt x="330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-2530728" y="3110601"/>
              <a:ext cx="48147" cy="94557"/>
            </a:xfrm>
            <a:custGeom>
              <a:avLst/>
              <a:gdLst/>
              <a:ahLst/>
              <a:cxnLst/>
              <a:rect l="l" t="t" r="r" b="b"/>
              <a:pathLst>
                <a:path w="305" h="599" extrusionOk="0">
                  <a:moveTo>
                    <a:pt x="119" y="31"/>
                  </a:moveTo>
                  <a:cubicBezTo>
                    <a:pt x="119" y="0"/>
                    <a:pt x="165" y="0"/>
                    <a:pt x="165" y="31"/>
                  </a:cubicBezTo>
                  <a:lnTo>
                    <a:pt x="165" y="554"/>
                  </a:lnTo>
                  <a:lnTo>
                    <a:pt x="273" y="492"/>
                  </a:lnTo>
                  <a:cubicBezTo>
                    <a:pt x="288" y="480"/>
                    <a:pt x="305" y="507"/>
                    <a:pt x="286" y="515"/>
                  </a:cubicBezTo>
                  <a:lnTo>
                    <a:pt x="165" y="586"/>
                  </a:lnTo>
                  <a:lnTo>
                    <a:pt x="165" y="599"/>
                  </a:lnTo>
                  <a:lnTo>
                    <a:pt x="119" y="599"/>
                  </a:lnTo>
                  <a:lnTo>
                    <a:pt x="119" y="412"/>
                  </a:lnTo>
                  <a:lnTo>
                    <a:pt x="15" y="353"/>
                  </a:lnTo>
                  <a:cubicBezTo>
                    <a:pt x="0" y="344"/>
                    <a:pt x="13" y="320"/>
                    <a:pt x="30" y="329"/>
                  </a:cubicBezTo>
                  <a:lnTo>
                    <a:pt x="119" y="3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-1774902" y="2784150"/>
              <a:ext cx="224000" cy="421006"/>
            </a:xfrm>
            <a:custGeom>
              <a:avLst/>
              <a:gdLst/>
              <a:ahLst/>
              <a:cxnLst/>
              <a:rect l="l" t="t" r="r" b="b"/>
              <a:pathLst>
                <a:path w="1419" h="2667" extrusionOk="0">
                  <a:moveTo>
                    <a:pt x="753" y="44"/>
                  </a:moveTo>
                  <a:lnTo>
                    <a:pt x="1419" y="2667"/>
                  </a:lnTo>
                  <a:lnTo>
                    <a:pt x="1" y="2667"/>
                  </a:lnTo>
                  <a:lnTo>
                    <a:pt x="667" y="44"/>
                  </a:lnTo>
                  <a:cubicBezTo>
                    <a:pt x="679" y="1"/>
                    <a:pt x="740" y="1"/>
                    <a:pt x="752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-788445" y="2748158"/>
              <a:ext cx="240733" cy="456997"/>
            </a:xfrm>
            <a:custGeom>
              <a:avLst/>
              <a:gdLst/>
              <a:ahLst/>
              <a:cxnLst/>
              <a:rect l="l" t="t" r="r" b="b"/>
              <a:pathLst>
                <a:path w="1525" h="2895" extrusionOk="0">
                  <a:moveTo>
                    <a:pt x="798" y="37"/>
                  </a:moveTo>
                  <a:lnTo>
                    <a:pt x="1524" y="2895"/>
                  </a:lnTo>
                  <a:lnTo>
                    <a:pt x="0" y="2895"/>
                  </a:lnTo>
                  <a:lnTo>
                    <a:pt x="726" y="37"/>
                  </a:lnTo>
                  <a:cubicBezTo>
                    <a:pt x="735" y="1"/>
                    <a:pt x="788" y="1"/>
                    <a:pt x="798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-727196" y="2844294"/>
              <a:ext cx="131022" cy="360862"/>
            </a:xfrm>
            <a:custGeom>
              <a:avLst/>
              <a:gdLst/>
              <a:ahLst/>
              <a:cxnLst/>
              <a:rect l="l" t="t" r="r" b="b"/>
              <a:pathLst>
                <a:path w="830" h="2286" extrusionOk="0">
                  <a:moveTo>
                    <a:pt x="346" y="35"/>
                  </a:moveTo>
                  <a:cubicBezTo>
                    <a:pt x="348" y="1"/>
                    <a:pt x="400" y="1"/>
                    <a:pt x="402" y="35"/>
                  </a:cubicBezTo>
                  <a:lnTo>
                    <a:pt x="402" y="677"/>
                  </a:lnTo>
                  <a:lnTo>
                    <a:pt x="534" y="601"/>
                  </a:lnTo>
                  <a:cubicBezTo>
                    <a:pt x="554" y="590"/>
                    <a:pt x="571" y="619"/>
                    <a:pt x="552" y="630"/>
                  </a:cubicBezTo>
                  <a:lnTo>
                    <a:pt x="402" y="716"/>
                  </a:lnTo>
                  <a:lnTo>
                    <a:pt x="402" y="1633"/>
                  </a:lnTo>
                  <a:lnTo>
                    <a:pt x="794" y="1409"/>
                  </a:lnTo>
                  <a:cubicBezTo>
                    <a:pt x="813" y="1397"/>
                    <a:pt x="829" y="1426"/>
                    <a:pt x="811" y="1438"/>
                  </a:cubicBezTo>
                  <a:lnTo>
                    <a:pt x="402" y="1673"/>
                  </a:lnTo>
                  <a:lnTo>
                    <a:pt x="402" y="2286"/>
                  </a:lnTo>
                  <a:lnTo>
                    <a:pt x="346" y="2286"/>
                  </a:lnTo>
                  <a:lnTo>
                    <a:pt x="346" y="2051"/>
                  </a:lnTo>
                  <a:lnTo>
                    <a:pt x="12" y="1858"/>
                  </a:lnTo>
                  <a:cubicBezTo>
                    <a:pt x="4" y="1853"/>
                    <a:pt x="0" y="1842"/>
                    <a:pt x="5" y="1835"/>
                  </a:cubicBezTo>
                  <a:cubicBezTo>
                    <a:pt x="10" y="1827"/>
                    <a:pt x="20" y="1824"/>
                    <a:pt x="29" y="1828"/>
                  </a:cubicBezTo>
                  <a:lnTo>
                    <a:pt x="346" y="2013"/>
                  </a:lnTo>
                  <a:lnTo>
                    <a:pt x="346" y="1278"/>
                  </a:lnTo>
                  <a:lnTo>
                    <a:pt x="136" y="1156"/>
                  </a:lnTo>
                  <a:cubicBezTo>
                    <a:pt x="128" y="1151"/>
                    <a:pt x="125" y="1140"/>
                    <a:pt x="130" y="1133"/>
                  </a:cubicBezTo>
                  <a:cubicBezTo>
                    <a:pt x="134" y="1125"/>
                    <a:pt x="145" y="1122"/>
                    <a:pt x="153" y="1126"/>
                  </a:cubicBezTo>
                  <a:lnTo>
                    <a:pt x="346" y="1239"/>
                  </a:lnTo>
                  <a:lnTo>
                    <a:pt x="346" y="504"/>
                  </a:lnTo>
                  <a:lnTo>
                    <a:pt x="220" y="431"/>
                  </a:lnTo>
                  <a:cubicBezTo>
                    <a:pt x="201" y="420"/>
                    <a:pt x="218" y="390"/>
                    <a:pt x="237" y="402"/>
                  </a:cubicBezTo>
                  <a:lnTo>
                    <a:pt x="346" y="4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-1709864" y="2898597"/>
              <a:ext cx="132600" cy="306559"/>
            </a:xfrm>
            <a:custGeom>
              <a:avLst/>
              <a:gdLst/>
              <a:ahLst/>
              <a:cxnLst/>
              <a:rect l="l" t="t" r="r" b="b"/>
              <a:pathLst>
                <a:path w="840" h="1942" extrusionOk="0">
                  <a:moveTo>
                    <a:pt x="265" y="45"/>
                  </a:moveTo>
                  <a:cubicBezTo>
                    <a:pt x="265" y="0"/>
                    <a:pt x="332" y="0"/>
                    <a:pt x="332" y="45"/>
                  </a:cubicBezTo>
                  <a:lnTo>
                    <a:pt x="332" y="812"/>
                  </a:lnTo>
                  <a:lnTo>
                    <a:pt x="489" y="721"/>
                  </a:lnTo>
                  <a:cubicBezTo>
                    <a:pt x="513" y="707"/>
                    <a:pt x="533" y="742"/>
                    <a:pt x="509" y="755"/>
                  </a:cubicBezTo>
                  <a:lnTo>
                    <a:pt x="332" y="859"/>
                  </a:lnTo>
                  <a:lnTo>
                    <a:pt x="332" y="1942"/>
                  </a:lnTo>
                  <a:lnTo>
                    <a:pt x="265" y="1942"/>
                  </a:lnTo>
                  <a:lnTo>
                    <a:pt x="265" y="1529"/>
                  </a:lnTo>
                  <a:lnTo>
                    <a:pt x="13" y="1383"/>
                  </a:lnTo>
                  <a:cubicBezTo>
                    <a:pt x="4" y="1377"/>
                    <a:pt x="0" y="1366"/>
                    <a:pt x="5" y="1356"/>
                  </a:cubicBezTo>
                  <a:cubicBezTo>
                    <a:pt x="11" y="1346"/>
                    <a:pt x="24" y="1343"/>
                    <a:pt x="33" y="1348"/>
                  </a:cubicBezTo>
                  <a:lnTo>
                    <a:pt x="265" y="1482"/>
                  </a:lnTo>
                  <a:lnTo>
                    <a:pt x="265" y="604"/>
                  </a:lnTo>
                  <a:lnTo>
                    <a:pt x="114" y="517"/>
                  </a:lnTo>
                  <a:cubicBezTo>
                    <a:pt x="93" y="502"/>
                    <a:pt x="112" y="471"/>
                    <a:pt x="134" y="481"/>
                  </a:cubicBezTo>
                  <a:lnTo>
                    <a:pt x="265" y="557"/>
                  </a:lnTo>
                  <a:close/>
                  <a:moveTo>
                    <a:pt x="355" y="1942"/>
                  </a:moveTo>
                  <a:lnTo>
                    <a:pt x="436" y="1942"/>
                  </a:lnTo>
                  <a:lnTo>
                    <a:pt x="820" y="1721"/>
                  </a:lnTo>
                  <a:cubicBezTo>
                    <a:pt x="840" y="1707"/>
                    <a:pt x="822" y="1675"/>
                    <a:pt x="800" y="168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-1266598" y="2866078"/>
              <a:ext cx="181378" cy="339078"/>
            </a:xfrm>
            <a:custGeom>
              <a:avLst/>
              <a:gdLst/>
              <a:ahLst/>
              <a:cxnLst/>
              <a:rect l="l" t="t" r="r" b="b"/>
              <a:pathLst>
                <a:path w="1149" h="2148" extrusionOk="0">
                  <a:moveTo>
                    <a:pt x="614" y="41"/>
                  </a:moveTo>
                  <a:lnTo>
                    <a:pt x="1149" y="2148"/>
                  </a:lnTo>
                  <a:lnTo>
                    <a:pt x="0" y="2148"/>
                  </a:lnTo>
                  <a:lnTo>
                    <a:pt x="536" y="41"/>
                  </a:lnTo>
                  <a:cubicBezTo>
                    <a:pt x="546" y="1"/>
                    <a:pt x="603" y="1"/>
                    <a:pt x="614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-1220030" y="2969791"/>
              <a:ext cx="78297" cy="235366"/>
            </a:xfrm>
            <a:custGeom>
              <a:avLst/>
              <a:gdLst/>
              <a:ahLst/>
              <a:cxnLst/>
              <a:rect l="l" t="t" r="r" b="b"/>
              <a:pathLst>
                <a:path w="496" h="1491" extrusionOk="0">
                  <a:moveTo>
                    <a:pt x="250" y="44"/>
                  </a:moveTo>
                  <a:cubicBezTo>
                    <a:pt x="246" y="1"/>
                    <a:pt x="313" y="1"/>
                    <a:pt x="311" y="44"/>
                  </a:cubicBezTo>
                  <a:lnTo>
                    <a:pt x="311" y="741"/>
                  </a:lnTo>
                  <a:lnTo>
                    <a:pt x="454" y="658"/>
                  </a:lnTo>
                  <a:cubicBezTo>
                    <a:pt x="475" y="643"/>
                    <a:pt x="495" y="678"/>
                    <a:pt x="472" y="690"/>
                  </a:cubicBezTo>
                  <a:lnTo>
                    <a:pt x="311" y="783"/>
                  </a:lnTo>
                  <a:lnTo>
                    <a:pt x="311" y="1491"/>
                  </a:lnTo>
                  <a:lnTo>
                    <a:pt x="250" y="1491"/>
                  </a:lnTo>
                  <a:lnTo>
                    <a:pt x="250" y="1392"/>
                  </a:lnTo>
                  <a:lnTo>
                    <a:pt x="20" y="1260"/>
                  </a:lnTo>
                  <a:cubicBezTo>
                    <a:pt x="0" y="1247"/>
                    <a:pt x="18" y="1218"/>
                    <a:pt x="38" y="1229"/>
                  </a:cubicBezTo>
                  <a:lnTo>
                    <a:pt x="250" y="1350"/>
                  </a:lnTo>
                  <a:lnTo>
                    <a:pt x="250" y="550"/>
                  </a:lnTo>
                  <a:lnTo>
                    <a:pt x="112" y="471"/>
                  </a:lnTo>
                  <a:cubicBezTo>
                    <a:pt x="91" y="459"/>
                    <a:pt x="110" y="428"/>
                    <a:pt x="131" y="439"/>
                  </a:cubicBezTo>
                  <a:lnTo>
                    <a:pt x="250" y="50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-1455081" y="2987155"/>
              <a:ext cx="119182" cy="218001"/>
            </a:xfrm>
            <a:custGeom>
              <a:avLst/>
              <a:gdLst/>
              <a:ahLst/>
              <a:cxnLst/>
              <a:rect l="l" t="t" r="r" b="b"/>
              <a:pathLst>
                <a:path w="755" h="1381" extrusionOk="0">
                  <a:moveTo>
                    <a:pt x="411" y="25"/>
                  </a:moveTo>
                  <a:lnTo>
                    <a:pt x="754" y="1381"/>
                  </a:lnTo>
                  <a:lnTo>
                    <a:pt x="1" y="1381"/>
                  </a:lnTo>
                  <a:lnTo>
                    <a:pt x="345" y="25"/>
                  </a:lnTo>
                  <a:cubicBezTo>
                    <a:pt x="349" y="11"/>
                    <a:pt x="363" y="0"/>
                    <a:pt x="378" y="0"/>
                  </a:cubicBezTo>
                  <a:cubicBezTo>
                    <a:pt x="393" y="0"/>
                    <a:pt x="406" y="11"/>
                    <a:pt x="411" y="2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-1419247" y="3072873"/>
              <a:ext cx="50830" cy="132285"/>
            </a:xfrm>
            <a:custGeom>
              <a:avLst/>
              <a:gdLst/>
              <a:ahLst/>
              <a:cxnLst/>
              <a:rect l="l" t="t" r="r" b="b"/>
              <a:pathLst>
                <a:path w="322" h="838" extrusionOk="0">
                  <a:moveTo>
                    <a:pt x="125" y="35"/>
                  </a:moveTo>
                  <a:cubicBezTo>
                    <a:pt x="125" y="1"/>
                    <a:pt x="177" y="1"/>
                    <a:pt x="177" y="35"/>
                  </a:cubicBezTo>
                  <a:lnTo>
                    <a:pt x="177" y="619"/>
                  </a:lnTo>
                  <a:lnTo>
                    <a:pt x="297" y="550"/>
                  </a:lnTo>
                  <a:cubicBezTo>
                    <a:pt x="304" y="545"/>
                    <a:pt x="313" y="547"/>
                    <a:pt x="318" y="554"/>
                  </a:cubicBezTo>
                  <a:cubicBezTo>
                    <a:pt x="322" y="563"/>
                    <a:pt x="319" y="571"/>
                    <a:pt x="312" y="576"/>
                  </a:cubicBezTo>
                  <a:lnTo>
                    <a:pt x="177" y="654"/>
                  </a:lnTo>
                  <a:lnTo>
                    <a:pt x="177" y="838"/>
                  </a:lnTo>
                  <a:lnTo>
                    <a:pt x="125" y="838"/>
                  </a:lnTo>
                  <a:lnTo>
                    <a:pt x="125" y="460"/>
                  </a:lnTo>
                  <a:lnTo>
                    <a:pt x="11" y="393"/>
                  </a:lnTo>
                  <a:cubicBezTo>
                    <a:pt x="3" y="390"/>
                    <a:pt x="1" y="380"/>
                    <a:pt x="5" y="373"/>
                  </a:cubicBezTo>
                  <a:cubicBezTo>
                    <a:pt x="9" y="365"/>
                    <a:pt x="18" y="363"/>
                    <a:pt x="25" y="367"/>
                  </a:cubicBezTo>
                  <a:lnTo>
                    <a:pt x="125" y="42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-611170" y="2569778"/>
              <a:ext cx="333711" cy="635376"/>
            </a:xfrm>
            <a:custGeom>
              <a:avLst/>
              <a:gdLst/>
              <a:ahLst/>
              <a:cxnLst/>
              <a:rect l="l" t="t" r="r" b="b"/>
              <a:pathLst>
                <a:path w="2114" h="4025" extrusionOk="0">
                  <a:moveTo>
                    <a:pt x="1102" y="48"/>
                  </a:moveTo>
                  <a:lnTo>
                    <a:pt x="2113" y="4025"/>
                  </a:lnTo>
                  <a:lnTo>
                    <a:pt x="0" y="4025"/>
                  </a:lnTo>
                  <a:lnTo>
                    <a:pt x="1010" y="48"/>
                  </a:lnTo>
                  <a:cubicBezTo>
                    <a:pt x="1022" y="1"/>
                    <a:pt x="1090" y="1"/>
                    <a:pt x="110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-521664" y="2692276"/>
              <a:ext cx="168592" cy="512879"/>
            </a:xfrm>
            <a:custGeom>
              <a:avLst/>
              <a:gdLst/>
              <a:ahLst/>
              <a:cxnLst/>
              <a:rect l="l" t="t" r="r" b="b"/>
              <a:pathLst>
                <a:path w="1068" h="3249" extrusionOk="0">
                  <a:moveTo>
                    <a:pt x="453" y="49"/>
                  </a:moveTo>
                  <a:cubicBezTo>
                    <a:pt x="453" y="1"/>
                    <a:pt x="525" y="1"/>
                    <a:pt x="525" y="49"/>
                  </a:cubicBezTo>
                  <a:lnTo>
                    <a:pt x="525" y="869"/>
                  </a:lnTo>
                  <a:lnTo>
                    <a:pt x="694" y="771"/>
                  </a:lnTo>
                  <a:cubicBezTo>
                    <a:pt x="719" y="755"/>
                    <a:pt x="742" y="795"/>
                    <a:pt x="715" y="808"/>
                  </a:cubicBezTo>
                  <a:lnTo>
                    <a:pt x="525" y="918"/>
                  </a:lnTo>
                  <a:lnTo>
                    <a:pt x="525" y="2090"/>
                  </a:lnTo>
                  <a:lnTo>
                    <a:pt x="1024" y="1801"/>
                  </a:lnTo>
                  <a:cubicBezTo>
                    <a:pt x="1035" y="1795"/>
                    <a:pt x="1048" y="1799"/>
                    <a:pt x="1054" y="1809"/>
                  </a:cubicBezTo>
                  <a:cubicBezTo>
                    <a:pt x="1060" y="1820"/>
                    <a:pt x="1056" y="1833"/>
                    <a:pt x="1047" y="1839"/>
                  </a:cubicBezTo>
                  <a:lnTo>
                    <a:pt x="526" y="2140"/>
                  </a:lnTo>
                  <a:lnTo>
                    <a:pt x="526" y="3249"/>
                  </a:lnTo>
                  <a:lnTo>
                    <a:pt x="454" y="3249"/>
                  </a:lnTo>
                  <a:lnTo>
                    <a:pt x="454" y="2623"/>
                  </a:lnTo>
                  <a:lnTo>
                    <a:pt x="25" y="2376"/>
                  </a:lnTo>
                  <a:cubicBezTo>
                    <a:pt x="0" y="2362"/>
                    <a:pt x="21" y="2324"/>
                    <a:pt x="46" y="2339"/>
                  </a:cubicBezTo>
                  <a:lnTo>
                    <a:pt x="454" y="2574"/>
                  </a:lnTo>
                  <a:lnTo>
                    <a:pt x="454" y="1634"/>
                  </a:lnTo>
                  <a:lnTo>
                    <a:pt x="185" y="1479"/>
                  </a:lnTo>
                  <a:cubicBezTo>
                    <a:pt x="159" y="1465"/>
                    <a:pt x="181" y="1427"/>
                    <a:pt x="206" y="1441"/>
                  </a:cubicBezTo>
                  <a:lnTo>
                    <a:pt x="454" y="1585"/>
                  </a:lnTo>
                  <a:lnTo>
                    <a:pt x="454" y="645"/>
                  </a:lnTo>
                  <a:lnTo>
                    <a:pt x="292" y="552"/>
                  </a:lnTo>
                  <a:cubicBezTo>
                    <a:pt x="267" y="538"/>
                    <a:pt x="288" y="501"/>
                    <a:pt x="313" y="515"/>
                  </a:cubicBezTo>
                  <a:lnTo>
                    <a:pt x="453" y="596"/>
                  </a:lnTo>
                  <a:lnTo>
                    <a:pt x="453" y="49"/>
                  </a:lnTo>
                  <a:close/>
                  <a:moveTo>
                    <a:pt x="552" y="3249"/>
                  </a:moveTo>
                  <a:lnTo>
                    <a:pt x="637" y="3249"/>
                  </a:lnTo>
                  <a:lnTo>
                    <a:pt x="1047" y="3012"/>
                  </a:lnTo>
                  <a:cubicBezTo>
                    <a:pt x="1068" y="2998"/>
                    <a:pt x="1049" y="2964"/>
                    <a:pt x="1024" y="29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-1400462" y="2987155"/>
              <a:ext cx="64564" cy="218001"/>
            </a:xfrm>
            <a:custGeom>
              <a:avLst/>
              <a:gdLst/>
              <a:ahLst/>
              <a:cxnLst/>
              <a:rect l="l" t="t" r="r" b="b"/>
              <a:pathLst>
                <a:path w="409" h="1381" extrusionOk="0">
                  <a:moveTo>
                    <a:pt x="0" y="25"/>
                  </a:moveTo>
                  <a:lnTo>
                    <a:pt x="345" y="1381"/>
                  </a:lnTo>
                  <a:lnTo>
                    <a:pt x="408" y="1381"/>
                  </a:lnTo>
                  <a:lnTo>
                    <a:pt x="65" y="25"/>
                  </a:lnTo>
                  <a:cubicBezTo>
                    <a:pt x="60" y="11"/>
                    <a:pt x="47" y="0"/>
                    <a:pt x="32" y="0"/>
                  </a:cubicBezTo>
                  <a:cubicBezTo>
                    <a:pt x="17" y="0"/>
                    <a:pt x="4" y="10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-1182775" y="2866078"/>
              <a:ext cx="97556" cy="339078"/>
            </a:xfrm>
            <a:custGeom>
              <a:avLst/>
              <a:gdLst/>
              <a:ahLst/>
              <a:cxnLst/>
              <a:rect l="l" t="t" r="r" b="b"/>
              <a:pathLst>
                <a:path w="618" h="2148" extrusionOk="0">
                  <a:moveTo>
                    <a:pt x="1" y="56"/>
                  </a:moveTo>
                  <a:lnTo>
                    <a:pt x="532" y="2148"/>
                  </a:lnTo>
                  <a:lnTo>
                    <a:pt x="618" y="2148"/>
                  </a:lnTo>
                  <a:lnTo>
                    <a:pt x="83" y="41"/>
                  </a:lnTo>
                  <a:cubicBezTo>
                    <a:pt x="72" y="1"/>
                    <a:pt x="15" y="1"/>
                    <a:pt x="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-2146500" y="2946902"/>
              <a:ext cx="141282" cy="258255"/>
            </a:xfrm>
            <a:custGeom>
              <a:avLst/>
              <a:gdLst/>
              <a:ahLst/>
              <a:cxnLst/>
              <a:rect l="l" t="t" r="r" b="b"/>
              <a:pathLst>
                <a:path w="895" h="1636" extrusionOk="0">
                  <a:moveTo>
                    <a:pt x="490" y="44"/>
                  </a:moveTo>
                  <a:lnTo>
                    <a:pt x="894" y="1636"/>
                  </a:lnTo>
                  <a:lnTo>
                    <a:pt x="0" y="1636"/>
                  </a:lnTo>
                  <a:lnTo>
                    <a:pt x="405" y="44"/>
                  </a:lnTo>
                  <a:cubicBezTo>
                    <a:pt x="417" y="0"/>
                    <a:pt x="479" y="0"/>
                    <a:pt x="490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-2108614" y="3061191"/>
              <a:ext cx="70089" cy="143966"/>
            </a:xfrm>
            <a:custGeom>
              <a:avLst/>
              <a:gdLst/>
              <a:ahLst/>
              <a:cxnLst/>
              <a:rect l="l" t="t" r="r" b="b"/>
              <a:pathLst>
                <a:path w="444" h="912" extrusionOk="0">
                  <a:moveTo>
                    <a:pt x="174" y="45"/>
                  </a:moveTo>
                  <a:cubicBezTo>
                    <a:pt x="174" y="0"/>
                    <a:pt x="241" y="0"/>
                    <a:pt x="241" y="45"/>
                  </a:cubicBezTo>
                  <a:lnTo>
                    <a:pt x="241" y="813"/>
                  </a:lnTo>
                  <a:lnTo>
                    <a:pt x="399" y="722"/>
                  </a:lnTo>
                  <a:cubicBezTo>
                    <a:pt x="422" y="706"/>
                    <a:pt x="444" y="744"/>
                    <a:pt x="419" y="757"/>
                  </a:cubicBezTo>
                  <a:lnTo>
                    <a:pt x="241" y="860"/>
                  </a:lnTo>
                  <a:lnTo>
                    <a:pt x="241" y="912"/>
                  </a:lnTo>
                  <a:lnTo>
                    <a:pt x="174" y="912"/>
                  </a:lnTo>
                  <a:lnTo>
                    <a:pt x="174" y="604"/>
                  </a:lnTo>
                  <a:lnTo>
                    <a:pt x="24" y="517"/>
                  </a:lnTo>
                  <a:cubicBezTo>
                    <a:pt x="0" y="504"/>
                    <a:pt x="20" y="470"/>
                    <a:pt x="43" y="483"/>
                  </a:cubicBezTo>
                  <a:lnTo>
                    <a:pt x="174" y="55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-6529596" y="3936832"/>
              <a:ext cx="640112" cy="1206505"/>
            </a:xfrm>
            <a:custGeom>
              <a:avLst/>
              <a:gdLst/>
              <a:ahLst/>
              <a:cxnLst/>
              <a:rect l="l" t="t" r="r" b="b"/>
              <a:pathLst>
                <a:path w="4055" h="7643" extrusionOk="0">
                  <a:moveTo>
                    <a:pt x="2141" y="117"/>
                  </a:moveTo>
                  <a:lnTo>
                    <a:pt x="4054" y="7642"/>
                  </a:lnTo>
                  <a:lnTo>
                    <a:pt x="1" y="7642"/>
                  </a:lnTo>
                  <a:lnTo>
                    <a:pt x="1914" y="117"/>
                  </a:lnTo>
                  <a:cubicBezTo>
                    <a:pt x="1945" y="0"/>
                    <a:pt x="2109" y="0"/>
                    <a:pt x="2141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-6339534" y="4245603"/>
              <a:ext cx="358810" cy="897736"/>
            </a:xfrm>
            <a:custGeom>
              <a:avLst/>
              <a:gdLst/>
              <a:ahLst/>
              <a:cxnLst/>
              <a:rect l="l" t="t" r="r" b="b"/>
              <a:pathLst>
                <a:path w="2273" h="5687" extrusionOk="0">
                  <a:moveTo>
                    <a:pt x="734" y="95"/>
                  </a:moveTo>
                  <a:cubicBezTo>
                    <a:pt x="732" y="43"/>
                    <a:pt x="772" y="1"/>
                    <a:pt x="823" y="1"/>
                  </a:cubicBezTo>
                  <a:cubicBezTo>
                    <a:pt x="873" y="1"/>
                    <a:pt x="915" y="43"/>
                    <a:pt x="912" y="95"/>
                  </a:cubicBezTo>
                  <a:lnTo>
                    <a:pt x="912" y="2138"/>
                  </a:lnTo>
                  <a:lnTo>
                    <a:pt x="1334" y="1894"/>
                  </a:lnTo>
                  <a:cubicBezTo>
                    <a:pt x="1397" y="1857"/>
                    <a:pt x="1452" y="1952"/>
                    <a:pt x="1387" y="1987"/>
                  </a:cubicBezTo>
                  <a:lnTo>
                    <a:pt x="912" y="2262"/>
                  </a:lnTo>
                  <a:lnTo>
                    <a:pt x="912" y="5184"/>
                  </a:lnTo>
                  <a:lnTo>
                    <a:pt x="2159" y="4465"/>
                  </a:lnTo>
                  <a:cubicBezTo>
                    <a:pt x="2220" y="4429"/>
                    <a:pt x="2273" y="4522"/>
                    <a:pt x="2212" y="4558"/>
                  </a:cubicBezTo>
                  <a:lnTo>
                    <a:pt x="912" y="5307"/>
                  </a:lnTo>
                  <a:lnTo>
                    <a:pt x="912" y="5686"/>
                  </a:lnTo>
                  <a:lnTo>
                    <a:pt x="734" y="5686"/>
                  </a:lnTo>
                  <a:lnTo>
                    <a:pt x="734" y="4046"/>
                  </a:lnTo>
                  <a:lnTo>
                    <a:pt x="63" y="3659"/>
                  </a:lnTo>
                  <a:cubicBezTo>
                    <a:pt x="1" y="3624"/>
                    <a:pt x="54" y="3531"/>
                    <a:pt x="116" y="3566"/>
                  </a:cubicBezTo>
                  <a:lnTo>
                    <a:pt x="734" y="3923"/>
                  </a:lnTo>
                  <a:lnTo>
                    <a:pt x="734" y="1581"/>
                  </a:lnTo>
                  <a:lnTo>
                    <a:pt x="331" y="1349"/>
                  </a:lnTo>
                  <a:cubicBezTo>
                    <a:pt x="270" y="1313"/>
                    <a:pt x="323" y="1220"/>
                    <a:pt x="385" y="1257"/>
                  </a:cubicBezTo>
                  <a:lnTo>
                    <a:pt x="734" y="145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-1836467" y="2532997"/>
              <a:ext cx="845958" cy="1831936"/>
            </a:xfrm>
            <a:custGeom>
              <a:avLst/>
              <a:gdLst/>
              <a:ahLst/>
              <a:cxnLst/>
              <a:rect l="l" t="t" r="r" b="b"/>
              <a:pathLst>
                <a:path w="5359" h="11605" extrusionOk="0">
                  <a:moveTo>
                    <a:pt x="2794" y="117"/>
                  </a:moveTo>
                  <a:lnTo>
                    <a:pt x="5329" y="10094"/>
                  </a:lnTo>
                  <a:cubicBezTo>
                    <a:pt x="5330" y="10099"/>
                    <a:pt x="5332" y="10103"/>
                    <a:pt x="5333" y="10108"/>
                  </a:cubicBezTo>
                  <a:cubicBezTo>
                    <a:pt x="5359" y="10337"/>
                    <a:pt x="5321" y="10634"/>
                    <a:pt x="5243" y="10848"/>
                  </a:cubicBezTo>
                  <a:cubicBezTo>
                    <a:pt x="5052" y="11374"/>
                    <a:pt x="4619" y="11605"/>
                    <a:pt x="4072" y="11605"/>
                  </a:cubicBezTo>
                  <a:lnTo>
                    <a:pt x="1288" y="11605"/>
                  </a:lnTo>
                  <a:cubicBezTo>
                    <a:pt x="741" y="11605"/>
                    <a:pt x="307" y="11374"/>
                    <a:pt x="117" y="10848"/>
                  </a:cubicBezTo>
                  <a:cubicBezTo>
                    <a:pt x="39" y="10634"/>
                    <a:pt x="0" y="10337"/>
                    <a:pt x="27" y="10108"/>
                  </a:cubicBezTo>
                  <a:cubicBezTo>
                    <a:pt x="28" y="10103"/>
                    <a:pt x="28" y="10099"/>
                    <a:pt x="29" y="10094"/>
                  </a:cubicBezTo>
                  <a:lnTo>
                    <a:pt x="2566" y="117"/>
                  </a:lnTo>
                  <a:cubicBezTo>
                    <a:pt x="2597" y="1"/>
                    <a:pt x="2761" y="1"/>
                    <a:pt x="2793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-1606467" y="2842715"/>
              <a:ext cx="422427" cy="1821360"/>
            </a:xfrm>
            <a:custGeom>
              <a:avLst/>
              <a:gdLst/>
              <a:ahLst/>
              <a:cxnLst/>
              <a:rect l="l" t="t" r="r" b="b"/>
              <a:pathLst>
                <a:path w="2676" h="11538" extrusionOk="0">
                  <a:moveTo>
                    <a:pt x="1132" y="90"/>
                  </a:moveTo>
                  <a:cubicBezTo>
                    <a:pt x="1132" y="40"/>
                    <a:pt x="1172" y="0"/>
                    <a:pt x="1222" y="0"/>
                  </a:cubicBezTo>
                  <a:cubicBezTo>
                    <a:pt x="1271" y="0"/>
                    <a:pt x="1311" y="40"/>
                    <a:pt x="1311" y="90"/>
                  </a:cubicBezTo>
                  <a:lnTo>
                    <a:pt x="1311" y="2132"/>
                  </a:lnTo>
                  <a:lnTo>
                    <a:pt x="1732" y="1890"/>
                  </a:lnTo>
                  <a:cubicBezTo>
                    <a:pt x="1794" y="1855"/>
                    <a:pt x="1847" y="1947"/>
                    <a:pt x="1785" y="1983"/>
                  </a:cubicBezTo>
                  <a:lnTo>
                    <a:pt x="1311" y="2256"/>
                  </a:lnTo>
                  <a:lnTo>
                    <a:pt x="1311" y="5178"/>
                  </a:lnTo>
                  <a:lnTo>
                    <a:pt x="2558" y="4458"/>
                  </a:lnTo>
                  <a:cubicBezTo>
                    <a:pt x="2619" y="4423"/>
                    <a:pt x="2673" y="4516"/>
                    <a:pt x="2611" y="4551"/>
                  </a:cubicBezTo>
                  <a:lnTo>
                    <a:pt x="1311" y="5301"/>
                  </a:lnTo>
                  <a:lnTo>
                    <a:pt x="1311" y="8104"/>
                  </a:lnTo>
                  <a:lnTo>
                    <a:pt x="2558" y="7384"/>
                  </a:lnTo>
                  <a:cubicBezTo>
                    <a:pt x="2620" y="7346"/>
                    <a:pt x="2675" y="7442"/>
                    <a:pt x="2611" y="7477"/>
                  </a:cubicBezTo>
                  <a:lnTo>
                    <a:pt x="1311" y="8226"/>
                  </a:lnTo>
                  <a:lnTo>
                    <a:pt x="1311" y="11448"/>
                  </a:lnTo>
                  <a:cubicBezTo>
                    <a:pt x="1311" y="11497"/>
                    <a:pt x="1271" y="11537"/>
                    <a:pt x="1222" y="11537"/>
                  </a:cubicBezTo>
                  <a:cubicBezTo>
                    <a:pt x="1172" y="11537"/>
                    <a:pt x="1132" y="11497"/>
                    <a:pt x="1132" y="11448"/>
                  </a:cubicBezTo>
                  <a:lnTo>
                    <a:pt x="1132" y="8974"/>
                  </a:lnTo>
                  <a:lnTo>
                    <a:pt x="66" y="8358"/>
                  </a:lnTo>
                  <a:cubicBezTo>
                    <a:pt x="0" y="8323"/>
                    <a:pt x="56" y="8225"/>
                    <a:pt x="119" y="8265"/>
                  </a:cubicBezTo>
                  <a:lnTo>
                    <a:pt x="1134" y="8850"/>
                  </a:lnTo>
                  <a:lnTo>
                    <a:pt x="1134" y="6508"/>
                  </a:lnTo>
                  <a:lnTo>
                    <a:pt x="67" y="5892"/>
                  </a:lnTo>
                  <a:cubicBezTo>
                    <a:pt x="5" y="5856"/>
                    <a:pt x="58" y="5764"/>
                    <a:pt x="120" y="5799"/>
                  </a:cubicBezTo>
                  <a:lnTo>
                    <a:pt x="1134" y="6384"/>
                  </a:lnTo>
                  <a:lnTo>
                    <a:pt x="1134" y="4042"/>
                  </a:lnTo>
                  <a:lnTo>
                    <a:pt x="463" y="3654"/>
                  </a:lnTo>
                  <a:cubicBezTo>
                    <a:pt x="401" y="3619"/>
                    <a:pt x="454" y="3526"/>
                    <a:pt x="516" y="3561"/>
                  </a:cubicBezTo>
                  <a:lnTo>
                    <a:pt x="1134" y="3919"/>
                  </a:lnTo>
                  <a:lnTo>
                    <a:pt x="1134" y="1576"/>
                  </a:lnTo>
                  <a:lnTo>
                    <a:pt x="731" y="1344"/>
                  </a:lnTo>
                  <a:cubicBezTo>
                    <a:pt x="670" y="1309"/>
                    <a:pt x="723" y="1216"/>
                    <a:pt x="784" y="1252"/>
                  </a:cubicBezTo>
                  <a:lnTo>
                    <a:pt x="1132" y="145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-4415399" y="3619221"/>
              <a:ext cx="801443" cy="1524114"/>
            </a:xfrm>
            <a:custGeom>
              <a:avLst/>
              <a:gdLst/>
              <a:ahLst/>
              <a:cxnLst/>
              <a:rect l="l" t="t" r="r" b="b"/>
              <a:pathLst>
                <a:path w="5077" h="9655" extrusionOk="0">
                  <a:moveTo>
                    <a:pt x="2652" y="118"/>
                  </a:moveTo>
                  <a:lnTo>
                    <a:pt x="5077" y="9654"/>
                  </a:lnTo>
                  <a:lnTo>
                    <a:pt x="0" y="9654"/>
                  </a:lnTo>
                  <a:lnTo>
                    <a:pt x="2425" y="117"/>
                  </a:lnTo>
                  <a:cubicBezTo>
                    <a:pt x="2456" y="0"/>
                    <a:pt x="2621" y="0"/>
                    <a:pt x="2652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-4207183" y="3928939"/>
              <a:ext cx="421480" cy="1214398"/>
            </a:xfrm>
            <a:custGeom>
              <a:avLst/>
              <a:gdLst/>
              <a:ahLst/>
              <a:cxnLst/>
              <a:rect l="l" t="t" r="r" b="b"/>
              <a:pathLst>
                <a:path w="2670" h="7693" extrusionOk="0">
                  <a:moveTo>
                    <a:pt x="1131" y="90"/>
                  </a:moveTo>
                  <a:cubicBezTo>
                    <a:pt x="1131" y="41"/>
                    <a:pt x="1171" y="1"/>
                    <a:pt x="1220" y="1"/>
                  </a:cubicBezTo>
                  <a:cubicBezTo>
                    <a:pt x="1269" y="1"/>
                    <a:pt x="1309" y="41"/>
                    <a:pt x="1309" y="90"/>
                  </a:cubicBezTo>
                  <a:lnTo>
                    <a:pt x="1309" y="2133"/>
                  </a:lnTo>
                  <a:lnTo>
                    <a:pt x="1730" y="1891"/>
                  </a:lnTo>
                  <a:cubicBezTo>
                    <a:pt x="1791" y="1855"/>
                    <a:pt x="1844" y="1947"/>
                    <a:pt x="1783" y="1982"/>
                  </a:cubicBezTo>
                  <a:lnTo>
                    <a:pt x="1309" y="2256"/>
                  </a:lnTo>
                  <a:lnTo>
                    <a:pt x="1309" y="5180"/>
                  </a:lnTo>
                  <a:lnTo>
                    <a:pt x="2555" y="4459"/>
                  </a:lnTo>
                  <a:cubicBezTo>
                    <a:pt x="2615" y="4427"/>
                    <a:pt x="2665" y="4515"/>
                    <a:pt x="2608" y="4552"/>
                  </a:cubicBezTo>
                  <a:lnTo>
                    <a:pt x="1308" y="5301"/>
                  </a:lnTo>
                  <a:lnTo>
                    <a:pt x="1308" y="7692"/>
                  </a:lnTo>
                  <a:lnTo>
                    <a:pt x="1129" y="7692"/>
                  </a:lnTo>
                  <a:lnTo>
                    <a:pt x="1129" y="6508"/>
                  </a:lnTo>
                  <a:lnTo>
                    <a:pt x="63" y="5892"/>
                  </a:lnTo>
                  <a:cubicBezTo>
                    <a:pt x="1" y="5857"/>
                    <a:pt x="54" y="5764"/>
                    <a:pt x="116" y="5799"/>
                  </a:cubicBezTo>
                  <a:lnTo>
                    <a:pt x="1129" y="6385"/>
                  </a:lnTo>
                  <a:lnTo>
                    <a:pt x="1129" y="4042"/>
                  </a:lnTo>
                  <a:lnTo>
                    <a:pt x="459" y="3654"/>
                  </a:lnTo>
                  <a:cubicBezTo>
                    <a:pt x="397" y="3619"/>
                    <a:pt x="451" y="3526"/>
                    <a:pt x="512" y="3563"/>
                  </a:cubicBezTo>
                  <a:lnTo>
                    <a:pt x="1129" y="3919"/>
                  </a:lnTo>
                  <a:lnTo>
                    <a:pt x="1129" y="1577"/>
                  </a:lnTo>
                  <a:lnTo>
                    <a:pt x="727" y="1345"/>
                  </a:lnTo>
                  <a:cubicBezTo>
                    <a:pt x="661" y="1311"/>
                    <a:pt x="718" y="1211"/>
                    <a:pt x="781" y="1252"/>
                  </a:cubicBezTo>
                  <a:lnTo>
                    <a:pt x="1129" y="1453"/>
                  </a:lnTo>
                  <a:lnTo>
                    <a:pt x="1129" y="90"/>
                  </a:lnTo>
                  <a:close/>
                  <a:moveTo>
                    <a:pt x="2022" y="7692"/>
                  </a:moveTo>
                  <a:lnTo>
                    <a:pt x="2235" y="7692"/>
                  </a:lnTo>
                  <a:lnTo>
                    <a:pt x="2608" y="7477"/>
                  </a:lnTo>
                  <a:cubicBezTo>
                    <a:pt x="2670" y="7442"/>
                    <a:pt x="2617" y="7349"/>
                    <a:pt x="2555" y="7384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-4167245" y="3959406"/>
              <a:ext cx="3975168" cy="1184089"/>
            </a:xfrm>
            <a:custGeom>
              <a:avLst/>
              <a:gdLst/>
              <a:ahLst/>
              <a:cxnLst/>
              <a:rect l="l" t="t" r="r" b="b"/>
              <a:pathLst>
                <a:path w="25182" h="7501" extrusionOk="0">
                  <a:moveTo>
                    <a:pt x="25181" y="1"/>
                  </a:moveTo>
                  <a:lnTo>
                    <a:pt x="25181" y="5763"/>
                  </a:lnTo>
                  <a:cubicBezTo>
                    <a:pt x="25181" y="6719"/>
                    <a:pt x="24399" y="7501"/>
                    <a:pt x="23444" y="7501"/>
                  </a:cubicBezTo>
                  <a:lnTo>
                    <a:pt x="14557" y="7501"/>
                  </a:lnTo>
                  <a:lnTo>
                    <a:pt x="25181" y="1"/>
                  </a:lnTo>
                  <a:close/>
                  <a:moveTo>
                    <a:pt x="0" y="7499"/>
                  </a:moveTo>
                  <a:lnTo>
                    <a:pt x="6476" y="6266"/>
                  </a:lnTo>
                  <a:lnTo>
                    <a:pt x="11756" y="749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-1402356" y="2779098"/>
              <a:ext cx="1036019" cy="2243629"/>
            </a:xfrm>
            <a:custGeom>
              <a:avLst/>
              <a:gdLst/>
              <a:ahLst/>
              <a:cxnLst/>
              <a:rect l="l" t="t" r="r" b="b"/>
              <a:pathLst>
                <a:path w="6563" h="14213" extrusionOk="0">
                  <a:moveTo>
                    <a:pt x="3420" y="143"/>
                  </a:moveTo>
                  <a:lnTo>
                    <a:pt x="6526" y="12360"/>
                  </a:lnTo>
                  <a:cubicBezTo>
                    <a:pt x="6528" y="12366"/>
                    <a:pt x="6528" y="12372"/>
                    <a:pt x="6529" y="12379"/>
                  </a:cubicBezTo>
                  <a:cubicBezTo>
                    <a:pt x="6562" y="12660"/>
                    <a:pt x="6515" y="13022"/>
                    <a:pt x="6420" y="13284"/>
                  </a:cubicBezTo>
                  <a:cubicBezTo>
                    <a:pt x="6186" y="13930"/>
                    <a:pt x="5655" y="14212"/>
                    <a:pt x="4986" y="14212"/>
                  </a:cubicBezTo>
                  <a:lnTo>
                    <a:pt x="1576" y="14212"/>
                  </a:lnTo>
                  <a:cubicBezTo>
                    <a:pt x="907" y="14212"/>
                    <a:pt x="377" y="13930"/>
                    <a:pt x="143" y="13284"/>
                  </a:cubicBezTo>
                  <a:cubicBezTo>
                    <a:pt x="48" y="13022"/>
                    <a:pt x="1" y="12660"/>
                    <a:pt x="33" y="12379"/>
                  </a:cubicBezTo>
                  <a:cubicBezTo>
                    <a:pt x="35" y="12372"/>
                    <a:pt x="36" y="12366"/>
                    <a:pt x="37" y="12360"/>
                  </a:cubicBezTo>
                  <a:lnTo>
                    <a:pt x="3143" y="143"/>
                  </a:lnTo>
                  <a:cubicBezTo>
                    <a:pt x="3179" y="0"/>
                    <a:pt x="3384" y="0"/>
                    <a:pt x="3420" y="14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-1119948" y="3157643"/>
              <a:ext cx="515247" cy="1985689"/>
            </a:xfrm>
            <a:custGeom>
              <a:avLst/>
              <a:gdLst/>
              <a:ahLst/>
              <a:cxnLst/>
              <a:rect l="l" t="t" r="r" b="b"/>
              <a:pathLst>
                <a:path w="3264" h="12579" extrusionOk="0">
                  <a:moveTo>
                    <a:pt x="1383" y="115"/>
                  </a:moveTo>
                  <a:cubicBezTo>
                    <a:pt x="1381" y="53"/>
                    <a:pt x="1430" y="1"/>
                    <a:pt x="1492" y="1"/>
                  </a:cubicBezTo>
                  <a:cubicBezTo>
                    <a:pt x="1555" y="1"/>
                    <a:pt x="1604" y="53"/>
                    <a:pt x="1602" y="115"/>
                  </a:cubicBezTo>
                  <a:lnTo>
                    <a:pt x="1602" y="2616"/>
                  </a:lnTo>
                  <a:lnTo>
                    <a:pt x="2117" y="2319"/>
                  </a:lnTo>
                  <a:cubicBezTo>
                    <a:pt x="2191" y="2281"/>
                    <a:pt x="2252" y="2388"/>
                    <a:pt x="2181" y="2433"/>
                  </a:cubicBezTo>
                  <a:lnTo>
                    <a:pt x="1602" y="2768"/>
                  </a:lnTo>
                  <a:lnTo>
                    <a:pt x="1602" y="6346"/>
                  </a:lnTo>
                  <a:lnTo>
                    <a:pt x="3127" y="5465"/>
                  </a:lnTo>
                  <a:cubicBezTo>
                    <a:pt x="3201" y="5427"/>
                    <a:pt x="3263" y="5534"/>
                    <a:pt x="3193" y="5578"/>
                  </a:cubicBezTo>
                  <a:lnTo>
                    <a:pt x="1602" y="6498"/>
                  </a:lnTo>
                  <a:lnTo>
                    <a:pt x="1602" y="9929"/>
                  </a:lnTo>
                  <a:lnTo>
                    <a:pt x="3127" y="9048"/>
                  </a:lnTo>
                  <a:cubicBezTo>
                    <a:pt x="3201" y="9010"/>
                    <a:pt x="3263" y="9117"/>
                    <a:pt x="3193" y="9161"/>
                  </a:cubicBezTo>
                  <a:lnTo>
                    <a:pt x="1602" y="10080"/>
                  </a:lnTo>
                  <a:lnTo>
                    <a:pt x="1602" y="12578"/>
                  </a:lnTo>
                  <a:lnTo>
                    <a:pt x="1383" y="12578"/>
                  </a:lnTo>
                  <a:lnTo>
                    <a:pt x="1383" y="10992"/>
                  </a:lnTo>
                  <a:lnTo>
                    <a:pt x="77" y="10238"/>
                  </a:lnTo>
                  <a:cubicBezTo>
                    <a:pt x="1" y="10195"/>
                    <a:pt x="66" y="10081"/>
                    <a:pt x="141" y="10124"/>
                  </a:cubicBezTo>
                  <a:lnTo>
                    <a:pt x="1383" y="10842"/>
                  </a:lnTo>
                  <a:lnTo>
                    <a:pt x="1383" y="7974"/>
                  </a:lnTo>
                  <a:lnTo>
                    <a:pt x="77" y="7219"/>
                  </a:lnTo>
                  <a:cubicBezTo>
                    <a:pt x="0" y="7175"/>
                    <a:pt x="66" y="7062"/>
                    <a:pt x="141" y="7106"/>
                  </a:cubicBezTo>
                  <a:lnTo>
                    <a:pt x="1383" y="7822"/>
                  </a:lnTo>
                  <a:lnTo>
                    <a:pt x="1383" y="4954"/>
                  </a:lnTo>
                  <a:lnTo>
                    <a:pt x="561" y="4480"/>
                  </a:lnTo>
                  <a:cubicBezTo>
                    <a:pt x="486" y="4436"/>
                    <a:pt x="550" y="4322"/>
                    <a:pt x="626" y="4366"/>
                  </a:cubicBezTo>
                  <a:lnTo>
                    <a:pt x="1383" y="4802"/>
                  </a:lnTo>
                  <a:lnTo>
                    <a:pt x="1383" y="1935"/>
                  </a:lnTo>
                  <a:lnTo>
                    <a:pt x="891" y="1651"/>
                  </a:lnTo>
                  <a:cubicBezTo>
                    <a:pt x="815" y="1607"/>
                    <a:pt x="881" y="1494"/>
                    <a:pt x="956" y="1538"/>
                  </a:cubicBezTo>
                  <a:lnTo>
                    <a:pt x="1383" y="178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-1959596" y="3520086"/>
              <a:ext cx="857482" cy="1623249"/>
            </a:xfrm>
            <a:custGeom>
              <a:avLst/>
              <a:gdLst/>
              <a:ahLst/>
              <a:cxnLst/>
              <a:rect l="l" t="t" r="r" b="b"/>
              <a:pathLst>
                <a:path w="5432" h="10283" extrusionOk="0">
                  <a:moveTo>
                    <a:pt x="2856" y="145"/>
                  </a:moveTo>
                  <a:lnTo>
                    <a:pt x="5432" y="10282"/>
                  </a:lnTo>
                  <a:lnTo>
                    <a:pt x="0" y="10282"/>
                  </a:lnTo>
                  <a:lnTo>
                    <a:pt x="2577" y="144"/>
                  </a:lnTo>
                  <a:cubicBezTo>
                    <a:pt x="2613" y="0"/>
                    <a:pt x="2819" y="0"/>
                    <a:pt x="2856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-1767325" y="3898946"/>
              <a:ext cx="517299" cy="1244391"/>
            </a:xfrm>
            <a:custGeom>
              <a:avLst/>
              <a:gdLst/>
              <a:ahLst/>
              <a:cxnLst/>
              <a:rect l="l" t="t" r="r" b="b"/>
              <a:pathLst>
                <a:path w="3277" h="7883" extrusionOk="0">
                  <a:moveTo>
                    <a:pt x="1389" y="113"/>
                  </a:moveTo>
                  <a:cubicBezTo>
                    <a:pt x="1387" y="52"/>
                    <a:pt x="1436" y="0"/>
                    <a:pt x="1499" y="0"/>
                  </a:cubicBezTo>
                  <a:cubicBezTo>
                    <a:pt x="1560" y="0"/>
                    <a:pt x="1611" y="52"/>
                    <a:pt x="1608" y="113"/>
                  </a:cubicBezTo>
                  <a:lnTo>
                    <a:pt x="1608" y="2616"/>
                  </a:lnTo>
                  <a:lnTo>
                    <a:pt x="2122" y="2318"/>
                  </a:lnTo>
                  <a:cubicBezTo>
                    <a:pt x="2198" y="2271"/>
                    <a:pt x="2267" y="2389"/>
                    <a:pt x="2188" y="2431"/>
                  </a:cubicBezTo>
                  <a:lnTo>
                    <a:pt x="1607" y="2766"/>
                  </a:lnTo>
                  <a:lnTo>
                    <a:pt x="1607" y="6344"/>
                  </a:lnTo>
                  <a:lnTo>
                    <a:pt x="3133" y="5464"/>
                  </a:lnTo>
                  <a:cubicBezTo>
                    <a:pt x="3209" y="5417"/>
                    <a:pt x="3277" y="5534"/>
                    <a:pt x="3198" y="5576"/>
                  </a:cubicBezTo>
                  <a:lnTo>
                    <a:pt x="1607" y="6495"/>
                  </a:lnTo>
                  <a:lnTo>
                    <a:pt x="1607" y="7882"/>
                  </a:lnTo>
                  <a:lnTo>
                    <a:pt x="1234" y="7882"/>
                  </a:lnTo>
                  <a:lnTo>
                    <a:pt x="82" y="7217"/>
                  </a:lnTo>
                  <a:cubicBezTo>
                    <a:pt x="1" y="7175"/>
                    <a:pt x="70" y="7055"/>
                    <a:pt x="147" y="7104"/>
                  </a:cubicBezTo>
                  <a:lnTo>
                    <a:pt x="1388" y="7820"/>
                  </a:lnTo>
                  <a:lnTo>
                    <a:pt x="1388" y="4952"/>
                  </a:lnTo>
                  <a:lnTo>
                    <a:pt x="566" y="4478"/>
                  </a:lnTo>
                  <a:cubicBezTo>
                    <a:pt x="491" y="4435"/>
                    <a:pt x="557" y="4322"/>
                    <a:pt x="632" y="4365"/>
                  </a:cubicBezTo>
                  <a:lnTo>
                    <a:pt x="1388" y="4802"/>
                  </a:lnTo>
                  <a:lnTo>
                    <a:pt x="1388" y="1934"/>
                  </a:lnTo>
                  <a:lnTo>
                    <a:pt x="897" y="1650"/>
                  </a:lnTo>
                  <a:cubicBezTo>
                    <a:pt x="825" y="1605"/>
                    <a:pt x="887" y="1496"/>
                    <a:pt x="963" y="1537"/>
                  </a:cubicBezTo>
                  <a:lnTo>
                    <a:pt x="1388" y="178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-2465374" y="3922625"/>
              <a:ext cx="652899" cy="1220712"/>
            </a:xfrm>
            <a:custGeom>
              <a:avLst/>
              <a:gdLst/>
              <a:ahLst/>
              <a:cxnLst/>
              <a:rect l="l" t="t" r="r" b="b"/>
              <a:pathLst>
                <a:path w="4136" h="7733" extrusionOk="0">
                  <a:moveTo>
                    <a:pt x="2207" y="145"/>
                  </a:moveTo>
                  <a:lnTo>
                    <a:pt x="4136" y="7732"/>
                  </a:lnTo>
                  <a:lnTo>
                    <a:pt x="0" y="7732"/>
                  </a:lnTo>
                  <a:lnTo>
                    <a:pt x="1929" y="145"/>
                  </a:lnTo>
                  <a:cubicBezTo>
                    <a:pt x="1966" y="1"/>
                    <a:pt x="2171" y="1"/>
                    <a:pt x="2207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-2297255" y="4302274"/>
              <a:ext cx="279092" cy="841065"/>
            </a:xfrm>
            <a:custGeom>
              <a:avLst/>
              <a:gdLst/>
              <a:ahLst/>
              <a:cxnLst/>
              <a:rect l="l" t="t" r="r" b="b"/>
              <a:pathLst>
                <a:path w="1768" h="5328" extrusionOk="0">
                  <a:moveTo>
                    <a:pt x="894" y="110"/>
                  </a:moveTo>
                  <a:cubicBezTo>
                    <a:pt x="894" y="49"/>
                    <a:pt x="942" y="1"/>
                    <a:pt x="1004" y="1"/>
                  </a:cubicBezTo>
                  <a:cubicBezTo>
                    <a:pt x="1064" y="1"/>
                    <a:pt x="1113" y="49"/>
                    <a:pt x="1113" y="110"/>
                  </a:cubicBezTo>
                  <a:lnTo>
                    <a:pt x="1113" y="2611"/>
                  </a:lnTo>
                  <a:lnTo>
                    <a:pt x="1628" y="2315"/>
                  </a:lnTo>
                  <a:cubicBezTo>
                    <a:pt x="1703" y="2271"/>
                    <a:pt x="1768" y="2384"/>
                    <a:pt x="1693" y="2428"/>
                  </a:cubicBezTo>
                  <a:lnTo>
                    <a:pt x="1113" y="2763"/>
                  </a:lnTo>
                  <a:lnTo>
                    <a:pt x="1113" y="5327"/>
                  </a:lnTo>
                  <a:lnTo>
                    <a:pt x="894" y="5327"/>
                  </a:lnTo>
                  <a:lnTo>
                    <a:pt x="894" y="4949"/>
                  </a:lnTo>
                  <a:lnTo>
                    <a:pt x="72" y="4474"/>
                  </a:lnTo>
                  <a:cubicBezTo>
                    <a:pt x="0" y="4430"/>
                    <a:pt x="63" y="4321"/>
                    <a:pt x="137" y="4361"/>
                  </a:cubicBezTo>
                  <a:lnTo>
                    <a:pt x="894" y="4797"/>
                  </a:lnTo>
                  <a:lnTo>
                    <a:pt x="894" y="1929"/>
                  </a:lnTo>
                  <a:lnTo>
                    <a:pt x="403" y="1646"/>
                  </a:lnTo>
                  <a:cubicBezTo>
                    <a:pt x="330" y="1601"/>
                    <a:pt x="392" y="1492"/>
                    <a:pt x="467" y="1532"/>
                  </a:cubicBezTo>
                  <a:lnTo>
                    <a:pt x="894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-3317967" y="3689152"/>
              <a:ext cx="771607" cy="1454183"/>
            </a:xfrm>
            <a:custGeom>
              <a:avLst/>
              <a:gdLst/>
              <a:ahLst/>
              <a:cxnLst/>
              <a:rect l="l" t="t" r="r" b="b"/>
              <a:pathLst>
                <a:path w="4888" h="9212" extrusionOk="0">
                  <a:moveTo>
                    <a:pt x="2582" y="145"/>
                  </a:moveTo>
                  <a:lnTo>
                    <a:pt x="4887" y="9211"/>
                  </a:lnTo>
                  <a:lnTo>
                    <a:pt x="0" y="9211"/>
                  </a:lnTo>
                  <a:lnTo>
                    <a:pt x="2304" y="145"/>
                  </a:lnTo>
                  <a:cubicBezTo>
                    <a:pt x="2340" y="1"/>
                    <a:pt x="2546" y="1"/>
                    <a:pt x="2582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-3091756" y="4069275"/>
              <a:ext cx="439002" cy="1074062"/>
            </a:xfrm>
            <a:custGeom>
              <a:avLst/>
              <a:gdLst/>
              <a:ahLst/>
              <a:cxnLst/>
              <a:rect l="l" t="t" r="r" b="b"/>
              <a:pathLst>
                <a:path w="2781" h="6804" extrusionOk="0">
                  <a:moveTo>
                    <a:pt x="901" y="105"/>
                  </a:moveTo>
                  <a:cubicBezTo>
                    <a:pt x="903" y="47"/>
                    <a:pt x="951" y="1"/>
                    <a:pt x="1011" y="1"/>
                  </a:cubicBezTo>
                  <a:cubicBezTo>
                    <a:pt x="1070" y="1"/>
                    <a:pt x="1118" y="47"/>
                    <a:pt x="1120" y="105"/>
                  </a:cubicBezTo>
                  <a:lnTo>
                    <a:pt x="1120" y="2608"/>
                  </a:lnTo>
                  <a:lnTo>
                    <a:pt x="1635" y="2310"/>
                  </a:lnTo>
                  <a:cubicBezTo>
                    <a:pt x="1709" y="2270"/>
                    <a:pt x="1772" y="2380"/>
                    <a:pt x="1700" y="2423"/>
                  </a:cubicBezTo>
                  <a:lnTo>
                    <a:pt x="1120" y="2758"/>
                  </a:lnTo>
                  <a:lnTo>
                    <a:pt x="1120" y="6337"/>
                  </a:lnTo>
                  <a:lnTo>
                    <a:pt x="2645" y="5456"/>
                  </a:lnTo>
                  <a:cubicBezTo>
                    <a:pt x="2719" y="5417"/>
                    <a:pt x="2780" y="5525"/>
                    <a:pt x="2710" y="5570"/>
                  </a:cubicBezTo>
                  <a:lnTo>
                    <a:pt x="1120" y="6488"/>
                  </a:lnTo>
                  <a:lnTo>
                    <a:pt x="1120" y="6803"/>
                  </a:lnTo>
                  <a:lnTo>
                    <a:pt x="901" y="6803"/>
                  </a:lnTo>
                  <a:lnTo>
                    <a:pt x="901" y="4946"/>
                  </a:lnTo>
                  <a:lnTo>
                    <a:pt x="79" y="4470"/>
                  </a:lnTo>
                  <a:cubicBezTo>
                    <a:pt x="1" y="4428"/>
                    <a:pt x="68" y="4311"/>
                    <a:pt x="144" y="4358"/>
                  </a:cubicBezTo>
                  <a:lnTo>
                    <a:pt x="901" y="4794"/>
                  </a:lnTo>
                  <a:lnTo>
                    <a:pt x="901" y="1926"/>
                  </a:lnTo>
                  <a:lnTo>
                    <a:pt x="409" y="1642"/>
                  </a:lnTo>
                  <a:cubicBezTo>
                    <a:pt x="338" y="1598"/>
                    <a:pt x="400" y="1490"/>
                    <a:pt x="475" y="1528"/>
                  </a:cubicBezTo>
                  <a:lnTo>
                    <a:pt x="900" y="177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-3969922" y="4157202"/>
              <a:ext cx="533874" cy="986136"/>
            </a:xfrm>
            <a:custGeom>
              <a:avLst/>
              <a:gdLst/>
              <a:ahLst/>
              <a:cxnLst/>
              <a:rect l="l" t="t" r="r" b="b"/>
              <a:pathLst>
                <a:path w="3382" h="6247" extrusionOk="0">
                  <a:moveTo>
                    <a:pt x="1830" y="145"/>
                  </a:moveTo>
                  <a:lnTo>
                    <a:pt x="3381" y="6246"/>
                  </a:lnTo>
                  <a:lnTo>
                    <a:pt x="0" y="6246"/>
                  </a:lnTo>
                  <a:lnTo>
                    <a:pt x="1551" y="145"/>
                  </a:lnTo>
                  <a:cubicBezTo>
                    <a:pt x="1588" y="0"/>
                    <a:pt x="1792" y="0"/>
                    <a:pt x="1829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-3810170" y="4536536"/>
              <a:ext cx="227946" cy="606804"/>
            </a:xfrm>
            <a:custGeom>
              <a:avLst/>
              <a:gdLst/>
              <a:ahLst/>
              <a:cxnLst/>
              <a:rect l="l" t="t" r="r" b="b"/>
              <a:pathLst>
                <a:path w="1444" h="3844" extrusionOk="0">
                  <a:moveTo>
                    <a:pt x="569" y="110"/>
                  </a:moveTo>
                  <a:cubicBezTo>
                    <a:pt x="569" y="50"/>
                    <a:pt x="618" y="1"/>
                    <a:pt x="678" y="1"/>
                  </a:cubicBezTo>
                  <a:cubicBezTo>
                    <a:pt x="739" y="1"/>
                    <a:pt x="788" y="50"/>
                    <a:pt x="788" y="110"/>
                  </a:cubicBezTo>
                  <a:lnTo>
                    <a:pt x="788" y="2612"/>
                  </a:lnTo>
                  <a:lnTo>
                    <a:pt x="1303" y="2315"/>
                  </a:lnTo>
                  <a:cubicBezTo>
                    <a:pt x="1378" y="2271"/>
                    <a:pt x="1444" y="2384"/>
                    <a:pt x="1367" y="2428"/>
                  </a:cubicBezTo>
                  <a:lnTo>
                    <a:pt x="788" y="2763"/>
                  </a:lnTo>
                  <a:lnTo>
                    <a:pt x="788" y="3843"/>
                  </a:lnTo>
                  <a:lnTo>
                    <a:pt x="569" y="3843"/>
                  </a:lnTo>
                  <a:lnTo>
                    <a:pt x="569" y="1930"/>
                  </a:lnTo>
                  <a:lnTo>
                    <a:pt x="77" y="1646"/>
                  </a:lnTo>
                  <a:cubicBezTo>
                    <a:pt x="1" y="1602"/>
                    <a:pt x="67" y="1489"/>
                    <a:pt x="142" y="1533"/>
                  </a:cubicBezTo>
                  <a:lnTo>
                    <a:pt x="569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-4851246" y="3664052"/>
              <a:ext cx="784394" cy="1479283"/>
            </a:xfrm>
            <a:custGeom>
              <a:avLst/>
              <a:gdLst/>
              <a:ahLst/>
              <a:cxnLst/>
              <a:rect l="l" t="t" r="r" b="b"/>
              <a:pathLst>
                <a:path w="4969" h="9371" extrusionOk="0">
                  <a:moveTo>
                    <a:pt x="2624" y="145"/>
                  </a:moveTo>
                  <a:lnTo>
                    <a:pt x="4968" y="9370"/>
                  </a:lnTo>
                  <a:lnTo>
                    <a:pt x="0" y="9370"/>
                  </a:lnTo>
                  <a:lnTo>
                    <a:pt x="2345" y="144"/>
                  </a:lnTo>
                  <a:cubicBezTo>
                    <a:pt x="2381" y="1"/>
                    <a:pt x="2586" y="1"/>
                    <a:pt x="2624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-4618878" y="4043544"/>
              <a:ext cx="439317" cy="1099793"/>
            </a:xfrm>
            <a:custGeom>
              <a:avLst/>
              <a:gdLst/>
              <a:ahLst/>
              <a:cxnLst/>
              <a:rect l="l" t="t" r="r" b="b"/>
              <a:pathLst>
                <a:path w="2783" h="6967" extrusionOk="0">
                  <a:moveTo>
                    <a:pt x="904" y="110"/>
                  </a:moveTo>
                  <a:cubicBezTo>
                    <a:pt x="904" y="50"/>
                    <a:pt x="952" y="0"/>
                    <a:pt x="1013" y="0"/>
                  </a:cubicBezTo>
                  <a:cubicBezTo>
                    <a:pt x="1073" y="0"/>
                    <a:pt x="1122" y="50"/>
                    <a:pt x="1122" y="110"/>
                  </a:cubicBezTo>
                  <a:lnTo>
                    <a:pt x="1122" y="2612"/>
                  </a:lnTo>
                  <a:lnTo>
                    <a:pt x="1636" y="2315"/>
                  </a:lnTo>
                  <a:cubicBezTo>
                    <a:pt x="1711" y="2271"/>
                    <a:pt x="1777" y="2384"/>
                    <a:pt x="1702" y="2427"/>
                  </a:cubicBezTo>
                  <a:lnTo>
                    <a:pt x="1122" y="2763"/>
                  </a:lnTo>
                  <a:lnTo>
                    <a:pt x="1122" y="6341"/>
                  </a:lnTo>
                  <a:lnTo>
                    <a:pt x="2647" y="5460"/>
                  </a:lnTo>
                  <a:cubicBezTo>
                    <a:pt x="2721" y="5421"/>
                    <a:pt x="2783" y="5528"/>
                    <a:pt x="2712" y="5573"/>
                  </a:cubicBezTo>
                  <a:lnTo>
                    <a:pt x="1122" y="6491"/>
                  </a:lnTo>
                  <a:lnTo>
                    <a:pt x="1122" y="6966"/>
                  </a:lnTo>
                  <a:lnTo>
                    <a:pt x="904" y="6966"/>
                  </a:lnTo>
                  <a:lnTo>
                    <a:pt x="904" y="4949"/>
                  </a:lnTo>
                  <a:lnTo>
                    <a:pt x="82" y="4475"/>
                  </a:lnTo>
                  <a:cubicBezTo>
                    <a:pt x="0" y="4432"/>
                    <a:pt x="70" y="4312"/>
                    <a:pt x="146" y="4362"/>
                  </a:cubicBezTo>
                  <a:lnTo>
                    <a:pt x="902" y="4798"/>
                  </a:lnTo>
                  <a:lnTo>
                    <a:pt x="902" y="1930"/>
                  </a:lnTo>
                  <a:lnTo>
                    <a:pt x="411" y="1645"/>
                  </a:lnTo>
                  <a:cubicBezTo>
                    <a:pt x="331" y="1603"/>
                    <a:pt x="399" y="1483"/>
                    <a:pt x="477" y="1533"/>
                  </a:cubicBezTo>
                  <a:lnTo>
                    <a:pt x="902" y="177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-5633118" y="3991609"/>
              <a:ext cx="618012" cy="1151728"/>
            </a:xfrm>
            <a:custGeom>
              <a:avLst/>
              <a:gdLst/>
              <a:ahLst/>
              <a:cxnLst/>
              <a:rect l="l" t="t" r="r" b="b"/>
              <a:pathLst>
                <a:path w="3915" h="7296" extrusionOk="0">
                  <a:moveTo>
                    <a:pt x="2096" y="145"/>
                  </a:moveTo>
                  <a:lnTo>
                    <a:pt x="3915" y="7295"/>
                  </a:lnTo>
                  <a:lnTo>
                    <a:pt x="0" y="7295"/>
                  </a:lnTo>
                  <a:lnTo>
                    <a:pt x="1818" y="144"/>
                  </a:lnTo>
                  <a:cubicBezTo>
                    <a:pt x="1855" y="0"/>
                    <a:pt x="2059" y="0"/>
                    <a:pt x="2096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-5484100" y="4370943"/>
              <a:ext cx="281144" cy="772397"/>
            </a:xfrm>
            <a:custGeom>
              <a:avLst/>
              <a:gdLst/>
              <a:ahLst/>
              <a:cxnLst/>
              <a:rect l="l" t="t" r="r" b="b"/>
              <a:pathLst>
                <a:path w="1781" h="4893" extrusionOk="0">
                  <a:moveTo>
                    <a:pt x="904" y="110"/>
                  </a:moveTo>
                  <a:cubicBezTo>
                    <a:pt x="904" y="50"/>
                    <a:pt x="953" y="1"/>
                    <a:pt x="1013" y="1"/>
                  </a:cubicBezTo>
                  <a:cubicBezTo>
                    <a:pt x="1073" y="1"/>
                    <a:pt x="1122" y="50"/>
                    <a:pt x="1122" y="110"/>
                  </a:cubicBezTo>
                  <a:lnTo>
                    <a:pt x="1122" y="2611"/>
                  </a:lnTo>
                  <a:lnTo>
                    <a:pt x="1637" y="2315"/>
                  </a:lnTo>
                  <a:cubicBezTo>
                    <a:pt x="1713" y="2268"/>
                    <a:pt x="1781" y="2385"/>
                    <a:pt x="1702" y="2428"/>
                  </a:cubicBezTo>
                  <a:lnTo>
                    <a:pt x="1122" y="2763"/>
                  </a:lnTo>
                  <a:lnTo>
                    <a:pt x="1122" y="4892"/>
                  </a:lnTo>
                  <a:lnTo>
                    <a:pt x="806" y="4892"/>
                  </a:lnTo>
                  <a:lnTo>
                    <a:pt x="82" y="4474"/>
                  </a:lnTo>
                  <a:cubicBezTo>
                    <a:pt x="1" y="4433"/>
                    <a:pt x="70" y="4313"/>
                    <a:pt x="146" y="4361"/>
                  </a:cubicBezTo>
                  <a:lnTo>
                    <a:pt x="902" y="4797"/>
                  </a:lnTo>
                  <a:lnTo>
                    <a:pt x="902" y="1930"/>
                  </a:lnTo>
                  <a:lnTo>
                    <a:pt x="411" y="1646"/>
                  </a:lnTo>
                  <a:cubicBezTo>
                    <a:pt x="336" y="1602"/>
                    <a:pt x="400" y="1489"/>
                    <a:pt x="477" y="1533"/>
                  </a:cubicBezTo>
                  <a:lnTo>
                    <a:pt x="902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-5860118" y="3957985"/>
              <a:ext cx="621327" cy="1185352"/>
            </a:xfrm>
            <a:custGeom>
              <a:avLst/>
              <a:gdLst/>
              <a:ahLst/>
              <a:cxnLst/>
              <a:rect l="l" t="t" r="r" b="b"/>
              <a:pathLst>
                <a:path w="3936" h="7509" extrusionOk="0">
                  <a:moveTo>
                    <a:pt x="2052" y="88"/>
                  </a:moveTo>
                  <a:lnTo>
                    <a:pt x="3934" y="7490"/>
                  </a:lnTo>
                  <a:cubicBezTo>
                    <a:pt x="3935" y="7493"/>
                    <a:pt x="3936" y="7497"/>
                    <a:pt x="3936" y="7501"/>
                  </a:cubicBezTo>
                  <a:lnTo>
                    <a:pt x="3936" y="7508"/>
                  </a:lnTo>
                  <a:lnTo>
                    <a:pt x="0" y="7508"/>
                  </a:lnTo>
                  <a:lnTo>
                    <a:pt x="0" y="7501"/>
                  </a:lnTo>
                  <a:cubicBezTo>
                    <a:pt x="0" y="7497"/>
                    <a:pt x="1" y="7493"/>
                    <a:pt x="2" y="7490"/>
                  </a:cubicBezTo>
                  <a:lnTo>
                    <a:pt x="1884" y="88"/>
                  </a:lnTo>
                  <a:cubicBezTo>
                    <a:pt x="1906" y="0"/>
                    <a:pt x="2031" y="0"/>
                    <a:pt x="2053" y="8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-5692157" y="4187195"/>
              <a:ext cx="312558" cy="956143"/>
            </a:xfrm>
            <a:custGeom>
              <a:avLst/>
              <a:gdLst/>
              <a:ahLst/>
              <a:cxnLst/>
              <a:rect l="l" t="t" r="r" b="b"/>
              <a:pathLst>
                <a:path w="1980" h="6057" extrusionOk="0">
                  <a:moveTo>
                    <a:pt x="838" y="72"/>
                  </a:moveTo>
                  <a:cubicBezTo>
                    <a:pt x="835" y="33"/>
                    <a:pt x="866" y="1"/>
                    <a:pt x="905" y="1"/>
                  </a:cubicBezTo>
                  <a:cubicBezTo>
                    <a:pt x="942" y="1"/>
                    <a:pt x="973" y="33"/>
                    <a:pt x="970" y="72"/>
                  </a:cubicBezTo>
                  <a:lnTo>
                    <a:pt x="970" y="1588"/>
                  </a:lnTo>
                  <a:lnTo>
                    <a:pt x="1282" y="1408"/>
                  </a:lnTo>
                  <a:cubicBezTo>
                    <a:pt x="1328" y="1381"/>
                    <a:pt x="1368" y="1450"/>
                    <a:pt x="1322" y="1476"/>
                  </a:cubicBezTo>
                  <a:lnTo>
                    <a:pt x="970" y="1680"/>
                  </a:lnTo>
                  <a:lnTo>
                    <a:pt x="970" y="3847"/>
                  </a:lnTo>
                  <a:lnTo>
                    <a:pt x="1895" y="3314"/>
                  </a:lnTo>
                  <a:cubicBezTo>
                    <a:pt x="1939" y="3290"/>
                    <a:pt x="1978" y="3355"/>
                    <a:pt x="1935" y="3382"/>
                  </a:cubicBezTo>
                  <a:lnTo>
                    <a:pt x="970" y="3939"/>
                  </a:lnTo>
                  <a:lnTo>
                    <a:pt x="970" y="6018"/>
                  </a:lnTo>
                  <a:lnTo>
                    <a:pt x="1895" y="5484"/>
                  </a:lnTo>
                  <a:cubicBezTo>
                    <a:pt x="1941" y="5458"/>
                    <a:pt x="1979" y="5526"/>
                    <a:pt x="1935" y="5553"/>
                  </a:cubicBezTo>
                  <a:lnTo>
                    <a:pt x="1060" y="6056"/>
                  </a:lnTo>
                  <a:lnTo>
                    <a:pt x="838" y="6056"/>
                  </a:lnTo>
                  <a:lnTo>
                    <a:pt x="838" y="4832"/>
                  </a:lnTo>
                  <a:lnTo>
                    <a:pt x="46" y="4375"/>
                  </a:lnTo>
                  <a:cubicBezTo>
                    <a:pt x="0" y="4349"/>
                    <a:pt x="40" y="4281"/>
                    <a:pt x="86" y="4307"/>
                  </a:cubicBezTo>
                  <a:lnTo>
                    <a:pt x="838" y="4741"/>
                  </a:lnTo>
                  <a:lnTo>
                    <a:pt x="838" y="3004"/>
                  </a:lnTo>
                  <a:lnTo>
                    <a:pt x="340" y="2716"/>
                  </a:lnTo>
                  <a:cubicBezTo>
                    <a:pt x="294" y="2690"/>
                    <a:pt x="334" y="2620"/>
                    <a:pt x="380" y="2647"/>
                  </a:cubicBezTo>
                  <a:lnTo>
                    <a:pt x="838" y="2912"/>
                  </a:lnTo>
                  <a:lnTo>
                    <a:pt x="838" y="1174"/>
                  </a:lnTo>
                  <a:lnTo>
                    <a:pt x="540" y="1002"/>
                  </a:lnTo>
                  <a:cubicBezTo>
                    <a:pt x="497" y="975"/>
                    <a:pt x="534" y="909"/>
                    <a:pt x="580" y="934"/>
                  </a:cubicBezTo>
                  <a:lnTo>
                    <a:pt x="839" y="108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-6723919" y="4172357"/>
              <a:ext cx="513510" cy="970981"/>
            </a:xfrm>
            <a:custGeom>
              <a:avLst/>
              <a:gdLst/>
              <a:ahLst/>
              <a:cxnLst/>
              <a:rect l="l" t="t" r="r" b="b"/>
              <a:pathLst>
                <a:path w="3253" h="6151" extrusionOk="0">
                  <a:moveTo>
                    <a:pt x="1710" y="87"/>
                  </a:moveTo>
                  <a:lnTo>
                    <a:pt x="3252" y="6150"/>
                  </a:lnTo>
                  <a:lnTo>
                    <a:pt x="1" y="6150"/>
                  </a:lnTo>
                  <a:lnTo>
                    <a:pt x="1542" y="87"/>
                  </a:lnTo>
                  <a:cubicBezTo>
                    <a:pt x="1563" y="0"/>
                    <a:pt x="1688" y="0"/>
                    <a:pt x="1710" y="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-6610735" y="4401251"/>
              <a:ext cx="313505" cy="742088"/>
            </a:xfrm>
            <a:custGeom>
              <a:avLst/>
              <a:gdLst/>
              <a:ahLst/>
              <a:cxnLst/>
              <a:rect l="l" t="t" r="r" b="b"/>
              <a:pathLst>
                <a:path w="1986" h="4701" extrusionOk="0">
                  <a:moveTo>
                    <a:pt x="843" y="73"/>
                  </a:moveTo>
                  <a:cubicBezTo>
                    <a:pt x="839" y="34"/>
                    <a:pt x="870" y="0"/>
                    <a:pt x="909" y="0"/>
                  </a:cubicBezTo>
                  <a:cubicBezTo>
                    <a:pt x="948" y="0"/>
                    <a:pt x="979" y="34"/>
                    <a:pt x="975" y="73"/>
                  </a:cubicBezTo>
                  <a:lnTo>
                    <a:pt x="975" y="1589"/>
                  </a:lnTo>
                  <a:lnTo>
                    <a:pt x="1289" y="1408"/>
                  </a:lnTo>
                  <a:cubicBezTo>
                    <a:pt x="1334" y="1380"/>
                    <a:pt x="1376" y="1451"/>
                    <a:pt x="1327" y="1477"/>
                  </a:cubicBezTo>
                  <a:lnTo>
                    <a:pt x="976" y="1680"/>
                  </a:lnTo>
                  <a:lnTo>
                    <a:pt x="976" y="3848"/>
                  </a:lnTo>
                  <a:lnTo>
                    <a:pt x="1900" y="3314"/>
                  </a:lnTo>
                  <a:cubicBezTo>
                    <a:pt x="1946" y="3288"/>
                    <a:pt x="1986" y="3356"/>
                    <a:pt x="1940" y="3383"/>
                  </a:cubicBezTo>
                  <a:lnTo>
                    <a:pt x="976" y="3940"/>
                  </a:lnTo>
                  <a:lnTo>
                    <a:pt x="976" y="4700"/>
                  </a:lnTo>
                  <a:lnTo>
                    <a:pt x="844" y="4700"/>
                  </a:lnTo>
                  <a:lnTo>
                    <a:pt x="844" y="3005"/>
                  </a:lnTo>
                  <a:lnTo>
                    <a:pt x="347" y="2718"/>
                  </a:lnTo>
                  <a:cubicBezTo>
                    <a:pt x="301" y="2691"/>
                    <a:pt x="340" y="2623"/>
                    <a:pt x="385" y="2648"/>
                  </a:cubicBezTo>
                  <a:lnTo>
                    <a:pt x="844" y="2913"/>
                  </a:lnTo>
                  <a:lnTo>
                    <a:pt x="844" y="1176"/>
                  </a:lnTo>
                  <a:lnTo>
                    <a:pt x="547" y="1003"/>
                  </a:lnTo>
                  <a:cubicBezTo>
                    <a:pt x="501" y="978"/>
                    <a:pt x="540" y="909"/>
                    <a:pt x="585" y="935"/>
                  </a:cubicBezTo>
                  <a:lnTo>
                    <a:pt x="843" y="1085"/>
                  </a:lnTo>
                  <a:close/>
                  <a:moveTo>
                    <a:pt x="612" y="4700"/>
                  </a:moveTo>
                  <a:lnTo>
                    <a:pt x="770" y="4700"/>
                  </a:lnTo>
                  <a:lnTo>
                    <a:pt x="90" y="4308"/>
                  </a:lnTo>
                  <a:cubicBezTo>
                    <a:pt x="43" y="4278"/>
                    <a:pt x="1" y="4351"/>
                    <a:pt x="51" y="437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-7438070" y="4480181"/>
              <a:ext cx="357074" cy="663159"/>
            </a:xfrm>
            <a:custGeom>
              <a:avLst/>
              <a:gdLst/>
              <a:ahLst/>
              <a:cxnLst/>
              <a:rect l="l" t="t" r="r" b="b"/>
              <a:pathLst>
                <a:path w="2262" h="4201" extrusionOk="0">
                  <a:moveTo>
                    <a:pt x="1216" y="87"/>
                  </a:moveTo>
                  <a:lnTo>
                    <a:pt x="2261" y="4200"/>
                  </a:lnTo>
                  <a:lnTo>
                    <a:pt x="1" y="4200"/>
                  </a:lnTo>
                  <a:lnTo>
                    <a:pt x="1046" y="87"/>
                  </a:lnTo>
                  <a:cubicBezTo>
                    <a:pt x="1069" y="0"/>
                    <a:pt x="1193" y="0"/>
                    <a:pt x="1214" y="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-7355511" y="4708917"/>
              <a:ext cx="169223" cy="434424"/>
            </a:xfrm>
            <a:custGeom>
              <a:avLst/>
              <a:gdLst/>
              <a:ahLst/>
              <a:cxnLst/>
              <a:rect l="l" t="t" r="r" b="b"/>
              <a:pathLst>
                <a:path w="1072" h="2752" extrusionOk="0">
                  <a:moveTo>
                    <a:pt x="542" y="73"/>
                  </a:moveTo>
                  <a:cubicBezTo>
                    <a:pt x="537" y="34"/>
                    <a:pt x="569" y="1"/>
                    <a:pt x="608" y="1"/>
                  </a:cubicBezTo>
                  <a:cubicBezTo>
                    <a:pt x="647" y="1"/>
                    <a:pt x="677" y="34"/>
                    <a:pt x="674" y="73"/>
                  </a:cubicBezTo>
                  <a:lnTo>
                    <a:pt x="674" y="1588"/>
                  </a:lnTo>
                  <a:lnTo>
                    <a:pt x="985" y="1409"/>
                  </a:lnTo>
                  <a:cubicBezTo>
                    <a:pt x="1031" y="1383"/>
                    <a:pt x="1071" y="1451"/>
                    <a:pt x="1025" y="1477"/>
                  </a:cubicBezTo>
                  <a:lnTo>
                    <a:pt x="674" y="1680"/>
                  </a:lnTo>
                  <a:lnTo>
                    <a:pt x="674" y="2751"/>
                  </a:lnTo>
                  <a:lnTo>
                    <a:pt x="542" y="2751"/>
                  </a:lnTo>
                  <a:lnTo>
                    <a:pt x="542" y="1176"/>
                  </a:lnTo>
                  <a:lnTo>
                    <a:pt x="245" y="1004"/>
                  </a:lnTo>
                  <a:cubicBezTo>
                    <a:pt x="194" y="978"/>
                    <a:pt x="236" y="905"/>
                    <a:pt x="283" y="935"/>
                  </a:cubicBezTo>
                  <a:lnTo>
                    <a:pt x="542" y="1084"/>
                  </a:lnTo>
                  <a:lnTo>
                    <a:pt x="542" y="73"/>
                  </a:lnTo>
                  <a:close/>
                  <a:moveTo>
                    <a:pt x="103" y="2751"/>
                  </a:moveTo>
                  <a:lnTo>
                    <a:pt x="262" y="2751"/>
                  </a:lnTo>
                  <a:lnTo>
                    <a:pt x="84" y="2649"/>
                  </a:lnTo>
                  <a:cubicBezTo>
                    <a:pt x="38" y="2624"/>
                    <a:pt x="0" y="2690"/>
                    <a:pt x="44" y="271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-7005854" y="4308746"/>
              <a:ext cx="443737" cy="834593"/>
            </a:xfrm>
            <a:custGeom>
              <a:avLst/>
              <a:gdLst/>
              <a:ahLst/>
              <a:cxnLst/>
              <a:rect l="l" t="t" r="r" b="b"/>
              <a:pathLst>
                <a:path w="2811" h="5287" extrusionOk="0">
                  <a:moveTo>
                    <a:pt x="1490" y="89"/>
                  </a:moveTo>
                  <a:lnTo>
                    <a:pt x="2811" y="5286"/>
                  </a:lnTo>
                  <a:lnTo>
                    <a:pt x="0" y="5286"/>
                  </a:lnTo>
                  <a:lnTo>
                    <a:pt x="1322" y="89"/>
                  </a:lnTo>
                  <a:cubicBezTo>
                    <a:pt x="1343" y="1"/>
                    <a:pt x="1468" y="1"/>
                    <a:pt x="1490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-6880830" y="4536536"/>
              <a:ext cx="266779" cy="606804"/>
            </a:xfrm>
            <a:custGeom>
              <a:avLst/>
              <a:gdLst/>
              <a:ahLst/>
              <a:cxnLst/>
              <a:rect l="l" t="t" r="r" b="b"/>
              <a:pathLst>
                <a:path w="1690" h="3844" extrusionOk="0">
                  <a:moveTo>
                    <a:pt x="548" y="81"/>
                  </a:moveTo>
                  <a:cubicBezTo>
                    <a:pt x="555" y="1"/>
                    <a:pt x="672" y="1"/>
                    <a:pt x="679" y="81"/>
                  </a:cubicBezTo>
                  <a:lnTo>
                    <a:pt x="679" y="1596"/>
                  </a:lnTo>
                  <a:lnTo>
                    <a:pt x="991" y="1416"/>
                  </a:lnTo>
                  <a:cubicBezTo>
                    <a:pt x="1037" y="1389"/>
                    <a:pt x="1077" y="1459"/>
                    <a:pt x="1031" y="1485"/>
                  </a:cubicBezTo>
                  <a:lnTo>
                    <a:pt x="679" y="1688"/>
                  </a:lnTo>
                  <a:lnTo>
                    <a:pt x="679" y="3843"/>
                  </a:lnTo>
                  <a:lnTo>
                    <a:pt x="548" y="3843"/>
                  </a:lnTo>
                  <a:lnTo>
                    <a:pt x="548" y="3012"/>
                  </a:lnTo>
                  <a:lnTo>
                    <a:pt x="49" y="2725"/>
                  </a:lnTo>
                  <a:cubicBezTo>
                    <a:pt x="1" y="2699"/>
                    <a:pt x="42" y="2628"/>
                    <a:pt x="89" y="2656"/>
                  </a:cubicBezTo>
                  <a:lnTo>
                    <a:pt x="548" y="2920"/>
                  </a:lnTo>
                  <a:lnTo>
                    <a:pt x="548" y="1184"/>
                  </a:lnTo>
                  <a:lnTo>
                    <a:pt x="249" y="1011"/>
                  </a:lnTo>
                  <a:cubicBezTo>
                    <a:pt x="203" y="985"/>
                    <a:pt x="243" y="917"/>
                    <a:pt x="289" y="942"/>
                  </a:cubicBezTo>
                  <a:lnTo>
                    <a:pt x="548" y="1092"/>
                  </a:lnTo>
                  <a:lnTo>
                    <a:pt x="548" y="81"/>
                  </a:lnTo>
                  <a:close/>
                  <a:moveTo>
                    <a:pt x="701" y="3843"/>
                  </a:moveTo>
                  <a:lnTo>
                    <a:pt x="859" y="3843"/>
                  </a:lnTo>
                  <a:lnTo>
                    <a:pt x="1644" y="3391"/>
                  </a:lnTo>
                  <a:cubicBezTo>
                    <a:pt x="1690" y="3364"/>
                    <a:pt x="1650" y="3295"/>
                    <a:pt x="1604" y="332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-6277496" y="4091533"/>
              <a:ext cx="559605" cy="1051805"/>
            </a:xfrm>
            <a:custGeom>
              <a:avLst/>
              <a:gdLst/>
              <a:ahLst/>
              <a:cxnLst/>
              <a:rect l="l" t="t" r="r" b="b"/>
              <a:pathLst>
                <a:path w="3545" h="6663" extrusionOk="0">
                  <a:moveTo>
                    <a:pt x="1879" y="111"/>
                  </a:moveTo>
                  <a:lnTo>
                    <a:pt x="3545" y="6662"/>
                  </a:lnTo>
                  <a:lnTo>
                    <a:pt x="1" y="6662"/>
                  </a:lnTo>
                  <a:lnTo>
                    <a:pt x="1666" y="111"/>
                  </a:lnTo>
                  <a:cubicBezTo>
                    <a:pt x="1694" y="1"/>
                    <a:pt x="1850" y="1"/>
                    <a:pt x="1879" y="11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-6119637" y="4382782"/>
              <a:ext cx="336710" cy="760715"/>
            </a:xfrm>
            <a:custGeom>
              <a:avLst/>
              <a:gdLst/>
              <a:ahLst/>
              <a:cxnLst/>
              <a:rect l="l" t="t" r="r" b="b"/>
              <a:pathLst>
                <a:path w="2133" h="4819" extrusionOk="0">
                  <a:moveTo>
                    <a:pt x="688" y="84"/>
                  </a:moveTo>
                  <a:cubicBezTo>
                    <a:pt x="688" y="39"/>
                    <a:pt x="726" y="1"/>
                    <a:pt x="773" y="1"/>
                  </a:cubicBezTo>
                  <a:cubicBezTo>
                    <a:pt x="819" y="1"/>
                    <a:pt x="856" y="39"/>
                    <a:pt x="856" y="84"/>
                  </a:cubicBezTo>
                  <a:lnTo>
                    <a:pt x="856" y="2003"/>
                  </a:lnTo>
                  <a:lnTo>
                    <a:pt x="1251" y="1775"/>
                  </a:lnTo>
                  <a:cubicBezTo>
                    <a:pt x="1309" y="1746"/>
                    <a:pt x="1356" y="1828"/>
                    <a:pt x="1302" y="1862"/>
                  </a:cubicBezTo>
                  <a:lnTo>
                    <a:pt x="856" y="2120"/>
                  </a:lnTo>
                  <a:lnTo>
                    <a:pt x="856" y="4817"/>
                  </a:lnTo>
                  <a:lnTo>
                    <a:pt x="688" y="4817"/>
                  </a:lnTo>
                  <a:lnTo>
                    <a:pt x="688" y="3797"/>
                  </a:lnTo>
                  <a:lnTo>
                    <a:pt x="58" y="3432"/>
                  </a:lnTo>
                  <a:cubicBezTo>
                    <a:pt x="0" y="3399"/>
                    <a:pt x="50" y="3312"/>
                    <a:pt x="108" y="3346"/>
                  </a:cubicBezTo>
                  <a:lnTo>
                    <a:pt x="688" y="3682"/>
                  </a:lnTo>
                  <a:lnTo>
                    <a:pt x="688" y="1481"/>
                  </a:lnTo>
                  <a:lnTo>
                    <a:pt x="311" y="1263"/>
                  </a:lnTo>
                  <a:cubicBezTo>
                    <a:pt x="253" y="1230"/>
                    <a:pt x="304" y="1143"/>
                    <a:pt x="361" y="1176"/>
                  </a:cubicBezTo>
                  <a:lnTo>
                    <a:pt x="688" y="1365"/>
                  </a:lnTo>
                  <a:lnTo>
                    <a:pt x="688" y="84"/>
                  </a:lnTo>
                  <a:close/>
                  <a:moveTo>
                    <a:pt x="939" y="4819"/>
                  </a:moveTo>
                  <a:lnTo>
                    <a:pt x="1138" y="4819"/>
                  </a:lnTo>
                  <a:lnTo>
                    <a:pt x="2077" y="4277"/>
                  </a:lnTo>
                  <a:cubicBezTo>
                    <a:pt x="2132" y="4242"/>
                    <a:pt x="2084" y="4159"/>
                    <a:pt x="2027" y="419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-2962944" y="3346283"/>
              <a:ext cx="845958" cy="1797050"/>
            </a:xfrm>
            <a:custGeom>
              <a:avLst/>
              <a:gdLst/>
              <a:ahLst/>
              <a:cxnLst/>
              <a:rect l="l" t="t" r="r" b="b"/>
              <a:pathLst>
                <a:path w="5359" h="11384" extrusionOk="0">
                  <a:moveTo>
                    <a:pt x="2793" y="117"/>
                  </a:moveTo>
                  <a:lnTo>
                    <a:pt x="5329" y="10093"/>
                  </a:lnTo>
                  <a:cubicBezTo>
                    <a:pt x="5330" y="10098"/>
                    <a:pt x="5331" y="10103"/>
                    <a:pt x="5332" y="10108"/>
                  </a:cubicBezTo>
                  <a:cubicBezTo>
                    <a:pt x="5358" y="10337"/>
                    <a:pt x="5320" y="10633"/>
                    <a:pt x="5243" y="10847"/>
                  </a:cubicBezTo>
                  <a:cubicBezTo>
                    <a:pt x="5157" y="11084"/>
                    <a:pt x="5022" y="11260"/>
                    <a:pt x="4851" y="11383"/>
                  </a:cubicBezTo>
                  <a:lnTo>
                    <a:pt x="508" y="11383"/>
                  </a:lnTo>
                  <a:cubicBezTo>
                    <a:pt x="336" y="11260"/>
                    <a:pt x="202" y="11084"/>
                    <a:pt x="116" y="10847"/>
                  </a:cubicBezTo>
                  <a:cubicBezTo>
                    <a:pt x="38" y="10633"/>
                    <a:pt x="1" y="10337"/>
                    <a:pt x="27" y="10108"/>
                  </a:cubicBezTo>
                  <a:cubicBezTo>
                    <a:pt x="28" y="10103"/>
                    <a:pt x="29" y="10098"/>
                    <a:pt x="30" y="10093"/>
                  </a:cubicBezTo>
                  <a:lnTo>
                    <a:pt x="2565" y="117"/>
                  </a:lnTo>
                  <a:cubicBezTo>
                    <a:pt x="2597" y="1"/>
                    <a:pt x="2762" y="1"/>
                    <a:pt x="2792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-2732786" y="3656002"/>
              <a:ext cx="421795" cy="1487333"/>
            </a:xfrm>
            <a:custGeom>
              <a:avLst/>
              <a:gdLst/>
              <a:ahLst/>
              <a:cxnLst/>
              <a:rect l="l" t="t" r="r" b="b"/>
              <a:pathLst>
                <a:path w="2672" h="9422" extrusionOk="0">
                  <a:moveTo>
                    <a:pt x="1132" y="89"/>
                  </a:moveTo>
                  <a:cubicBezTo>
                    <a:pt x="1132" y="40"/>
                    <a:pt x="1172" y="0"/>
                    <a:pt x="1221" y="0"/>
                  </a:cubicBezTo>
                  <a:cubicBezTo>
                    <a:pt x="1271" y="0"/>
                    <a:pt x="1311" y="40"/>
                    <a:pt x="1311" y="89"/>
                  </a:cubicBezTo>
                  <a:lnTo>
                    <a:pt x="1311" y="2132"/>
                  </a:lnTo>
                  <a:lnTo>
                    <a:pt x="1732" y="1890"/>
                  </a:lnTo>
                  <a:cubicBezTo>
                    <a:pt x="1793" y="1853"/>
                    <a:pt x="1847" y="1946"/>
                    <a:pt x="1785" y="1981"/>
                  </a:cubicBezTo>
                  <a:lnTo>
                    <a:pt x="1311" y="2255"/>
                  </a:lnTo>
                  <a:lnTo>
                    <a:pt x="1311" y="5178"/>
                  </a:lnTo>
                  <a:lnTo>
                    <a:pt x="2557" y="4458"/>
                  </a:lnTo>
                  <a:cubicBezTo>
                    <a:pt x="2618" y="4423"/>
                    <a:pt x="2671" y="4516"/>
                    <a:pt x="2610" y="4551"/>
                  </a:cubicBezTo>
                  <a:lnTo>
                    <a:pt x="1311" y="5301"/>
                  </a:lnTo>
                  <a:lnTo>
                    <a:pt x="1311" y="8103"/>
                  </a:lnTo>
                  <a:lnTo>
                    <a:pt x="2557" y="7384"/>
                  </a:lnTo>
                  <a:cubicBezTo>
                    <a:pt x="2618" y="7351"/>
                    <a:pt x="2669" y="7440"/>
                    <a:pt x="2610" y="7476"/>
                  </a:cubicBezTo>
                  <a:lnTo>
                    <a:pt x="1311" y="8226"/>
                  </a:lnTo>
                  <a:lnTo>
                    <a:pt x="1311" y="9421"/>
                  </a:lnTo>
                  <a:lnTo>
                    <a:pt x="1132" y="9421"/>
                  </a:lnTo>
                  <a:lnTo>
                    <a:pt x="1132" y="8972"/>
                  </a:lnTo>
                  <a:lnTo>
                    <a:pt x="65" y="8356"/>
                  </a:lnTo>
                  <a:cubicBezTo>
                    <a:pt x="3" y="8321"/>
                    <a:pt x="57" y="8228"/>
                    <a:pt x="118" y="8263"/>
                  </a:cubicBezTo>
                  <a:lnTo>
                    <a:pt x="1133" y="8849"/>
                  </a:lnTo>
                  <a:lnTo>
                    <a:pt x="1133" y="6508"/>
                  </a:lnTo>
                  <a:lnTo>
                    <a:pt x="65" y="5891"/>
                  </a:lnTo>
                  <a:cubicBezTo>
                    <a:pt x="1" y="5856"/>
                    <a:pt x="56" y="5760"/>
                    <a:pt x="118" y="5798"/>
                  </a:cubicBezTo>
                  <a:lnTo>
                    <a:pt x="1133" y="6384"/>
                  </a:lnTo>
                  <a:lnTo>
                    <a:pt x="1133" y="4042"/>
                  </a:lnTo>
                  <a:lnTo>
                    <a:pt x="461" y="3654"/>
                  </a:lnTo>
                  <a:cubicBezTo>
                    <a:pt x="399" y="3618"/>
                    <a:pt x="452" y="3525"/>
                    <a:pt x="514" y="3561"/>
                  </a:cubicBezTo>
                  <a:lnTo>
                    <a:pt x="1131" y="3918"/>
                  </a:lnTo>
                  <a:lnTo>
                    <a:pt x="1131" y="1576"/>
                  </a:lnTo>
                  <a:lnTo>
                    <a:pt x="730" y="1344"/>
                  </a:lnTo>
                  <a:cubicBezTo>
                    <a:pt x="669" y="1308"/>
                    <a:pt x="722" y="1216"/>
                    <a:pt x="783" y="1251"/>
                  </a:cubicBezTo>
                  <a:lnTo>
                    <a:pt x="1131" y="1452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-2680693" y="4433770"/>
              <a:ext cx="380594" cy="709569"/>
            </a:xfrm>
            <a:custGeom>
              <a:avLst/>
              <a:gdLst/>
              <a:ahLst/>
              <a:cxnLst/>
              <a:rect l="l" t="t" r="r" b="b"/>
              <a:pathLst>
                <a:path w="2411" h="4495" extrusionOk="0">
                  <a:moveTo>
                    <a:pt x="1290" y="86"/>
                  </a:moveTo>
                  <a:lnTo>
                    <a:pt x="2411" y="4494"/>
                  </a:lnTo>
                  <a:lnTo>
                    <a:pt x="0" y="4494"/>
                  </a:lnTo>
                  <a:lnTo>
                    <a:pt x="1121" y="86"/>
                  </a:lnTo>
                  <a:cubicBezTo>
                    <a:pt x="1144" y="0"/>
                    <a:pt x="1265" y="0"/>
                    <a:pt x="1290" y="8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-2587399" y="4660613"/>
              <a:ext cx="170644" cy="482728"/>
            </a:xfrm>
            <a:custGeom>
              <a:avLst/>
              <a:gdLst/>
              <a:ahLst/>
              <a:cxnLst/>
              <a:rect l="l" t="t" r="r" b="b"/>
              <a:pathLst>
                <a:path w="1081" h="3058" extrusionOk="0">
                  <a:moveTo>
                    <a:pt x="547" y="93"/>
                  </a:moveTo>
                  <a:cubicBezTo>
                    <a:pt x="543" y="0"/>
                    <a:pt x="685" y="0"/>
                    <a:pt x="680" y="93"/>
                  </a:cubicBezTo>
                  <a:lnTo>
                    <a:pt x="680" y="1618"/>
                  </a:lnTo>
                  <a:lnTo>
                    <a:pt x="994" y="1437"/>
                  </a:lnTo>
                  <a:cubicBezTo>
                    <a:pt x="1040" y="1410"/>
                    <a:pt x="1080" y="1479"/>
                    <a:pt x="1034" y="1505"/>
                  </a:cubicBezTo>
                  <a:lnTo>
                    <a:pt x="680" y="1710"/>
                  </a:lnTo>
                  <a:lnTo>
                    <a:pt x="680" y="3057"/>
                  </a:lnTo>
                  <a:lnTo>
                    <a:pt x="547" y="3057"/>
                  </a:lnTo>
                  <a:lnTo>
                    <a:pt x="547" y="3043"/>
                  </a:lnTo>
                  <a:lnTo>
                    <a:pt x="46" y="2754"/>
                  </a:lnTo>
                  <a:cubicBezTo>
                    <a:pt x="1" y="2727"/>
                    <a:pt x="41" y="2658"/>
                    <a:pt x="86" y="2685"/>
                  </a:cubicBezTo>
                  <a:lnTo>
                    <a:pt x="547" y="2950"/>
                  </a:lnTo>
                  <a:lnTo>
                    <a:pt x="547" y="1202"/>
                  </a:lnTo>
                  <a:lnTo>
                    <a:pt x="247" y="1029"/>
                  </a:lnTo>
                  <a:cubicBezTo>
                    <a:pt x="199" y="1003"/>
                    <a:pt x="240" y="931"/>
                    <a:pt x="287" y="960"/>
                  </a:cubicBezTo>
                  <a:lnTo>
                    <a:pt x="547" y="111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-7322676" y="4358314"/>
              <a:ext cx="419743" cy="785025"/>
            </a:xfrm>
            <a:custGeom>
              <a:avLst/>
              <a:gdLst/>
              <a:ahLst/>
              <a:cxnLst/>
              <a:rect l="l" t="t" r="r" b="b"/>
              <a:pathLst>
                <a:path w="2659" h="4973" extrusionOk="0">
                  <a:moveTo>
                    <a:pt x="1418" y="92"/>
                  </a:moveTo>
                  <a:lnTo>
                    <a:pt x="2659" y="4972"/>
                  </a:lnTo>
                  <a:lnTo>
                    <a:pt x="0" y="4972"/>
                  </a:lnTo>
                  <a:lnTo>
                    <a:pt x="1240" y="92"/>
                  </a:lnTo>
                  <a:cubicBezTo>
                    <a:pt x="1263" y="1"/>
                    <a:pt x="1394" y="1"/>
                    <a:pt x="1418" y="92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-7213912" y="4599995"/>
              <a:ext cx="178379" cy="543346"/>
            </a:xfrm>
            <a:custGeom>
              <a:avLst/>
              <a:gdLst/>
              <a:ahLst/>
              <a:cxnLst/>
              <a:rect l="l" t="t" r="r" b="b"/>
              <a:pathLst>
                <a:path w="1130" h="3442" extrusionOk="0">
                  <a:moveTo>
                    <a:pt x="571" y="74"/>
                  </a:moveTo>
                  <a:cubicBezTo>
                    <a:pt x="568" y="34"/>
                    <a:pt x="600" y="1"/>
                    <a:pt x="640" y="1"/>
                  </a:cubicBezTo>
                  <a:cubicBezTo>
                    <a:pt x="680" y="1"/>
                    <a:pt x="712" y="34"/>
                    <a:pt x="709" y="74"/>
                  </a:cubicBezTo>
                  <a:lnTo>
                    <a:pt x="709" y="1672"/>
                  </a:lnTo>
                  <a:lnTo>
                    <a:pt x="1039" y="1481"/>
                  </a:lnTo>
                  <a:cubicBezTo>
                    <a:pt x="1087" y="1454"/>
                    <a:pt x="1129" y="1526"/>
                    <a:pt x="1081" y="1554"/>
                  </a:cubicBezTo>
                  <a:lnTo>
                    <a:pt x="709" y="1768"/>
                  </a:lnTo>
                  <a:lnTo>
                    <a:pt x="709" y="3441"/>
                  </a:lnTo>
                  <a:lnTo>
                    <a:pt x="571" y="3441"/>
                  </a:lnTo>
                  <a:lnTo>
                    <a:pt x="571" y="3164"/>
                  </a:lnTo>
                  <a:lnTo>
                    <a:pt x="45" y="2861"/>
                  </a:lnTo>
                  <a:cubicBezTo>
                    <a:pt x="0" y="2832"/>
                    <a:pt x="39" y="2764"/>
                    <a:pt x="87" y="2789"/>
                  </a:cubicBezTo>
                  <a:lnTo>
                    <a:pt x="571" y="3068"/>
                  </a:lnTo>
                  <a:lnTo>
                    <a:pt x="571" y="1237"/>
                  </a:lnTo>
                  <a:lnTo>
                    <a:pt x="257" y="1056"/>
                  </a:lnTo>
                  <a:cubicBezTo>
                    <a:pt x="208" y="1027"/>
                    <a:pt x="250" y="956"/>
                    <a:pt x="298" y="983"/>
                  </a:cubicBezTo>
                  <a:lnTo>
                    <a:pt x="571" y="114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-7582827" y="4616255"/>
              <a:ext cx="288721" cy="527086"/>
            </a:xfrm>
            <a:custGeom>
              <a:avLst/>
              <a:gdLst/>
              <a:ahLst/>
              <a:cxnLst/>
              <a:rect l="l" t="t" r="r" b="b"/>
              <a:pathLst>
                <a:path w="1829" h="3339" extrusionOk="0">
                  <a:moveTo>
                    <a:pt x="1003" y="93"/>
                  </a:moveTo>
                  <a:lnTo>
                    <a:pt x="1828" y="3338"/>
                  </a:lnTo>
                  <a:lnTo>
                    <a:pt x="1" y="3338"/>
                  </a:lnTo>
                  <a:lnTo>
                    <a:pt x="825" y="93"/>
                  </a:lnTo>
                  <a:cubicBezTo>
                    <a:pt x="849" y="0"/>
                    <a:pt x="980" y="0"/>
                    <a:pt x="1003" y="93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-7506265" y="4855568"/>
              <a:ext cx="144282" cy="287774"/>
            </a:xfrm>
            <a:custGeom>
              <a:avLst/>
              <a:gdLst/>
              <a:ahLst/>
              <a:cxnLst/>
              <a:rect l="l" t="t" r="r" b="b"/>
              <a:pathLst>
                <a:path w="914" h="1823" extrusionOk="0">
                  <a:moveTo>
                    <a:pt x="360" y="90"/>
                  </a:moveTo>
                  <a:cubicBezTo>
                    <a:pt x="364" y="1"/>
                    <a:pt x="495" y="1"/>
                    <a:pt x="499" y="90"/>
                  </a:cubicBezTo>
                  <a:lnTo>
                    <a:pt x="499" y="1687"/>
                  </a:lnTo>
                  <a:lnTo>
                    <a:pt x="828" y="1498"/>
                  </a:lnTo>
                  <a:cubicBezTo>
                    <a:pt x="875" y="1474"/>
                    <a:pt x="914" y="1541"/>
                    <a:pt x="869" y="1570"/>
                  </a:cubicBezTo>
                  <a:lnTo>
                    <a:pt x="499" y="1784"/>
                  </a:lnTo>
                  <a:lnTo>
                    <a:pt x="499" y="1822"/>
                  </a:lnTo>
                  <a:lnTo>
                    <a:pt x="360" y="1822"/>
                  </a:lnTo>
                  <a:lnTo>
                    <a:pt x="360" y="1251"/>
                  </a:lnTo>
                  <a:lnTo>
                    <a:pt x="46" y="1070"/>
                  </a:lnTo>
                  <a:cubicBezTo>
                    <a:pt x="0" y="1042"/>
                    <a:pt x="40" y="973"/>
                    <a:pt x="87" y="998"/>
                  </a:cubicBezTo>
                  <a:lnTo>
                    <a:pt x="360" y="115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-5199955" y="3858850"/>
              <a:ext cx="683523" cy="1284486"/>
            </a:xfrm>
            <a:custGeom>
              <a:avLst/>
              <a:gdLst/>
              <a:ahLst/>
              <a:cxnLst/>
              <a:rect l="l" t="t" r="r" b="b"/>
              <a:pathLst>
                <a:path w="4330" h="8137" extrusionOk="0">
                  <a:moveTo>
                    <a:pt x="2295" y="136"/>
                  </a:moveTo>
                  <a:lnTo>
                    <a:pt x="4329" y="8136"/>
                  </a:lnTo>
                  <a:lnTo>
                    <a:pt x="1" y="8136"/>
                  </a:lnTo>
                  <a:lnTo>
                    <a:pt x="2035" y="134"/>
                  </a:lnTo>
                  <a:cubicBezTo>
                    <a:pt x="2069" y="0"/>
                    <a:pt x="2261" y="0"/>
                    <a:pt x="2295" y="134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-2189754" y="3749138"/>
              <a:ext cx="734037" cy="1394197"/>
            </a:xfrm>
            <a:custGeom>
              <a:avLst/>
              <a:gdLst/>
              <a:ahLst/>
              <a:cxnLst/>
              <a:rect l="l" t="t" r="r" b="b"/>
              <a:pathLst>
                <a:path w="4650" h="8832" extrusionOk="0">
                  <a:moveTo>
                    <a:pt x="2434" y="113"/>
                  </a:moveTo>
                  <a:lnTo>
                    <a:pt x="4650" y="8831"/>
                  </a:lnTo>
                  <a:lnTo>
                    <a:pt x="0" y="8831"/>
                  </a:lnTo>
                  <a:lnTo>
                    <a:pt x="2217" y="113"/>
                  </a:lnTo>
                  <a:cubicBezTo>
                    <a:pt x="2245" y="0"/>
                    <a:pt x="2405" y="0"/>
                    <a:pt x="2434" y="113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-2005691" y="4042281"/>
              <a:ext cx="400958" cy="1101056"/>
            </a:xfrm>
            <a:custGeom>
              <a:avLst/>
              <a:gdLst/>
              <a:ahLst/>
              <a:cxnLst/>
              <a:rect l="l" t="t" r="r" b="b"/>
              <a:pathLst>
                <a:path w="2540" h="6975" extrusionOk="0">
                  <a:moveTo>
                    <a:pt x="1073" y="111"/>
                  </a:moveTo>
                  <a:cubicBezTo>
                    <a:pt x="1077" y="0"/>
                    <a:pt x="1239" y="0"/>
                    <a:pt x="1244" y="111"/>
                  </a:cubicBezTo>
                  <a:lnTo>
                    <a:pt x="1244" y="2066"/>
                  </a:lnTo>
                  <a:lnTo>
                    <a:pt x="1647" y="1835"/>
                  </a:lnTo>
                  <a:cubicBezTo>
                    <a:pt x="1704" y="1809"/>
                    <a:pt x="1748" y="1886"/>
                    <a:pt x="1698" y="1923"/>
                  </a:cubicBezTo>
                  <a:lnTo>
                    <a:pt x="1244" y="2184"/>
                  </a:lnTo>
                  <a:lnTo>
                    <a:pt x="1244" y="4984"/>
                  </a:lnTo>
                  <a:lnTo>
                    <a:pt x="2437" y="4295"/>
                  </a:lnTo>
                  <a:cubicBezTo>
                    <a:pt x="2494" y="4269"/>
                    <a:pt x="2540" y="4346"/>
                    <a:pt x="2489" y="4383"/>
                  </a:cubicBezTo>
                  <a:lnTo>
                    <a:pt x="1244" y="5101"/>
                  </a:lnTo>
                  <a:lnTo>
                    <a:pt x="1244" y="6974"/>
                  </a:lnTo>
                  <a:lnTo>
                    <a:pt x="1073" y="6974"/>
                  </a:lnTo>
                  <a:lnTo>
                    <a:pt x="1073" y="6256"/>
                  </a:lnTo>
                  <a:lnTo>
                    <a:pt x="51" y="5667"/>
                  </a:lnTo>
                  <a:cubicBezTo>
                    <a:pt x="1" y="5630"/>
                    <a:pt x="46" y="5552"/>
                    <a:pt x="102" y="5579"/>
                  </a:cubicBezTo>
                  <a:lnTo>
                    <a:pt x="1073" y="6138"/>
                  </a:lnTo>
                  <a:lnTo>
                    <a:pt x="1073" y="3895"/>
                  </a:lnTo>
                  <a:lnTo>
                    <a:pt x="431" y="3524"/>
                  </a:lnTo>
                  <a:cubicBezTo>
                    <a:pt x="379" y="3488"/>
                    <a:pt x="425" y="3410"/>
                    <a:pt x="482" y="3436"/>
                  </a:cubicBezTo>
                  <a:lnTo>
                    <a:pt x="1073" y="3777"/>
                  </a:lnTo>
                  <a:lnTo>
                    <a:pt x="1073" y="1534"/>
                  </a:lnTo>
                  <a:lnTo>
                    <a:pt x="689" y="1311"/>
                  </a:lnTo>
                  <a:cubicBezTo>
                    <a:pt x="621" y="1280"/>
                    <a:pt x="679" y="1180"/>
                    <a:pt x="740" y="1223"/>
                  </a:cubicBezTo>
                  <a:lnTo>
                    <a:pt x="1073" y="1416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-5006736" y="4211663"/>
              <a:ext cx="410114" cy="931675"/>
            </a:xfrm>
            <a:custGeom>
              <a:avLst/>
              <a:gdLst/>
              <a:ahLst/>
              <a:cxnLst/>
              <a:rect l="l" t="t" r="r" b="b"/>
              <a:pathLst>
                <a:path w="2598" h="5902" extrusionOk="0">
                  <a:moveTo>
                    <a:pt x="839" y="116"/>
                  </a:moveTo>
                  <a:cubicBezTo>
                    <a:pt x="832" y="55"/>
                    <a:pt x="879" y="1"/>
                    <a:pt x="941" y="1"/>
                  </a:cubicBezTo>
                  <a:cubicBezTo>
                    <a:pt x="1003" y="1"/>
                    <a:pt x="1050" y="55"/>
                    <a:pt x="1043" y="116"/>
                  </a:cubicBezTo>
                  <a:lnTo>
                    <a:pt x="1043" y="2456"/>
                  </a:lnTo>
                  <a:lnTo>
                    <a:pt x="1525" y="2177"/>
                  </a:lnTo>
                  <a:cubicBezTo>
                    <a:pt x="1597" y="2135"/>
                    <a:pt x="1659" y="2243"/>
                    <a:pt x="1586" y="2284"/>
                  </a:cubicBezTo>
                  <a:lnTo>
                    <a:pt x="1043" y="2597"/>
                  </a:lnTo>
                  <a:lnTo>
                    <a:pt x="1043" y="5901"/>
                  </a:lnTo>
                  <a:lnTo>
                    <a:pt x="839" y="5901"/>
                  </a:lnTo>
                  <a:lnTo>
                    <a:pt x="839" y="4642"/>
                  </a:lnTo>
                  <a:lnTo>
                    <a:pt x="70" y="4199"/>
                  </a:lnTo>
                  <a:cubicBezTo>
                    <a:pt x="1" y="4158"/>
                    <a:pt x="61" y="4053"/>
                    <a:pt x="131" y="4092"/>
                  </a:cubicBezTo>
                  <a:lnTo>
                    <a:pt x="839" y="4501"/>
                  </a:lnTo>
                  <a:lnTo>
                    <a:pt x="839" y="1819"/>
                  </a:lnTo>
                  <a:lnTo>
                    <a:pt x="378" y="1553"/>
                  </a:lnTo>
                  <a:cubicBezTo>
                    <a:pt x="310" y="1512"/>
                    <a:pt x="370" y="1407"/>
                    <a:pt x="440" y="1447"/>
                  </a:cubicBezTo>
                  <a:lnTo>
                    <a:pt x="839" y="1678"/>
                  </a:lnTo>
                  <a:close/>
                  <a:moveTo>
                    <a:pt x="1117" y="5901"/>
                  </a:moveTo>
                  <a:lnTo>
                    <a:pt x="1361" y="5901"/>
                  </a:lnTo>
                  <a:lnTo>
                    <a:pt x="2532" y="5225"/>
                  </a:lnTo>
                  <a:cubicBezTo>
                    <a:pt x="2597" y="5184"/>
                    <a:pt x="2540" y="5083"/>
                    <a:pt x="2470" y="5119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-3648838" y="4109213"/>
              <a:ext cx="553291" cy="1034124"/>
            </a:xfrm>
            <a:custGeom>
              <a:avLst/>
              <a:gdLst/>
              <a:ahLst/>
              <a:cxnLst/>
              <a:rect l="l" t="t" r="r" b="b"/>
              <a:pathLst>
                <a:path w="3505" h="6551" extrusionOk="0">
                  <a:moveTo>
                    <a:pt x="1870" y="123"/>
                  </a:moveTo>
                  <a:lnTo>
                    <a:pt x="3505" y="6550"/>
                  </a:lnTo>
                  <a:lnTo>
                    <a:pt x="1" y="6550"/>
                  </a:lnTo>
                  <a:lnTo>
                    <a:pt x="1634" y="123"/>
                  </a:lnTo>
                  <a:cubicBezTo>
                    <a:pt x="1665" y="1"/>
                    <a:pt x="1839" y="1"/>
                    <a:pt x="1870" y="123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-3506608" y="4431876"/>
              <a:ext cx="237260" cy="711464"/>
            </a:xfrm>
            <a:custGeom>
              <a:avLst/>
              <a:gdLst/>
              <a:ahLst/>
              <a:cxnLst/>
              <a:rect l="l" t="t" r="r" b="b"/>
              <a:pathLst>
                <a:path w="1503" h="4507" extrusionOk="0">
                  <a:moveTo>
                    <a:pt x="759" y="93"/>
                  </a:moveTo>
                  <a:cubicBezTo>
                    <a:pt x="759" y="42"/>
                    <a:pt x="800" y="0"/>
                    <a:pt x="852" y="0"/>
                  </a:cubicBezTo>
                  <a:cubicBezTo>
                    <a:pt x="902" y="0"/>
                    <a:pt x="945" y="42"/>
                    <a:pt x="945" y="93"/>
                  </a:cubicBezTo>
                  <a:lnTo>
                    <a:pt x="945" y="2220"/>
                  </a:lnTo>
                  <a:lnTo>
                    <a:pt x="1382" y="1968"/>
                  </a:lnTo>
                  <a:cubicBezTo>
                    <a:pt x="1447" y="1931"/>
                    <a:pt x="1502" y="2028"/>
                    <a:pt x="1437" y="2064"/>
                  </a:cubicBezTo>
                  <a:lnTo>
                    <a:pt x="945" y="2349"/>
                  </a:lnTo>
                  <a:lnTo>
                    <a:pt x="945" y="4506"/>
                  </a:lnTo>
                  <a:lnTo>
                    <a:pt x="759" y="4506"/>
                  </a:lnTo>
                  <a:lnTo>
                    <a:pt x="759" y="4208"/>
                  </a:lnTo>
                  <a:lnTo>
                    <a:pt x="59" y="3804"/>
                  </a:lnTo>
                  <a:cubicBezTo>
                    <a:pt x="0" y="3767"/>
                    <a:pt x="52" y="3676"/>
                    <a:pt x="116" y="3708"/>
                  </a:cubicBezTo>
                  <a:lnTo>
                    <a:pt x="759" y="4080"/>
                  </a:lnTo>
                  <a:lnTo>
                    <a:pt x="759" y="1641"/>
                  </a:lnTo>
                  <a:lnTo>
                    <a:pt x="340" y="1399"/>
                  </a:lnTo>
                  <a:cubicBezTo>
                    <a:pt x="276" y="1362"/>
                    <a:pt x="331" y="1266"/>
                    <a:pt x="396" y="1302"/>
                  </a:cubicBezTo>
                  <a:lnTo>
                    <a:pt x="759" y="1511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-4223916" y="4474340"/>
              <a:ext cx="363230" cy="669000"/>
            </a:xfrm>
            <a:custGeom>
              <a:avLst/>
              <a:gdLst/>
              <a:ahLst/>
              <a:cxnLst/>
              <a:rect l="l" t="t" r="r" b="b"/>
              <a:pathLst>
                <a:path w="2301" h="4238" extrusionOk="0">
                  <a:moveTo>
                    <a:pt x="1250" y="103"/>
                  </a:moveTo>
                  <a:lnTo>
                    <a:pt x="2301" y="4237"/>
                  </a:lnTo>
                  <a:lnTo>
                    <a:pt x="1" y="4237"/>
                  </a:lnTo>
                  <a:lnTo>
                    <a:pt x="1052" y="103"/>
                  </a:lnTo>
                  <a:cubicBezTo>
                    <a:pt x="1078" y="1"/>
                    <a:pt x="1224" y="1"/>
                    <a:pt x="1250" y="103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-4117836" y="4740963"/>
              <a:ext cx="161015" cy="402379"/>
            </a:xfrm>
            <a:custGeom>
              <a:avLst/>
              <a:gdLst/>
              <a:ahLst/>
              <a:cxnLst/>
              <a:rect l="l" t="t" r="r" b="b"/>
              <a:pathLst>
                <a:path w="1020" h="2549" extrusionOk="0">
                  <a:moveTo>
                    <a:pt x="401" y="100"/>
                  </a:moveTo>
                  <a:cubicBezTo>
                    <a:pt x="405" y="0"/>
                    <a:pt x="553" y="0"/>
                    <a:pt x="556" y="100"/>
                  </a:cubicBezTo>
                  <a:lnTo>
                    <a:pt x="556" y="1882"/>
                  </a:lnTo>
                  <a:lnTo>
                    <a:pt x="923" y="1670"/>
                  </a:lnTo>
                  <a:cubicBezTo>
                    <a:pt x="976" y="1642"/>
                    <a:pt x="1020" y="1718"/>
                    <a:pt x="969" y="1750"/>
                  </a:cubicBezTo>
                  <a:lnTo>
                    <a:pt x="556" y="1989"/>
                  </a:lnTo>
                  <a:lnTo>
                    <a:pt x="556" y="2548"/>
                  </a:lnTo>
                  <a:lnTo>
                    <a:pt x="401" y="2548"/>
                  </a:lnTo>
                  <a:lnTo>
                    <a:pt x="401" y="1395"/>
                  </a:lnTo>
                  <a:lnTo>
                    <a:pt x="51" y="1194"/>
                  </a:lnTo>
                  <a:cubicBezTo>
                    <a:pt x="0" y="1162"/>
                    <a:pt x="45" y="1086"/>
                    <a:pt x="98" y="1113"/>
                  </a:cubicBezTo>
                  <a:lnTo>
                    <a:pt x="401" y="128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-1649089" y="3204842"/>
              <a:ext cx="1017865" cy="1938490"/>
            </a:xfrm>
            <a:custGeom>
              <a:avLst/>
              <a:gdLst/>
              <a:ahLst/>
              <a:cxnLst/>
              <a:rect l="l" t="t" r="r" b="b"/>
              <a:pathLst>
                <a:path w="6448" h="12280" extrusionOk="0">
                  <a:moveTo>
                    <a:pt x="3363" y="145"/>
                  </a:moveTo>
                  <a:lnTo>
                    <a:pt x="6447" y="12279"/>
                  </a:lnTo>
                  <a:lnTo>
                    <a:pt x="1" y="12279"/>
                  </a:lnTo>
                  <a:lnTo>
                    <a:pt x="3085" y="145"/>
                  </a:lnTo>
                  <a:cubicBezTo>
                    <a:pt x="3122" y="1"/>
                    <a:pt x="3326" y="1"/>
                    <a:pt x="3363" y="145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-1375836" y="3584965"/>
              <a:ext cx="515878" cy="1558369"/>
            </a:xfrm>
            <a:custGeom>
              <a:avLst/>
              <a:gdLst/>
              <a:ahLst/>
              <a:cxnLst/>
              <a:rect l="l" t="t" r="r" b="b"/>
              <a:pathLst>
                <a:path w="3268" h="9872" extrusionOk="0">
                  <a:moveTo>
                    <a:pt x="1384" y="106"/>
                  </a:moveTo>
                  <a:cubicBezTo>
                    <a:pt x="1386" y="47"/>
                    <a:pt x="1434" y="1"/>
                    <a:pt x="1493" y="1"/>
                  </a:cubicBezTo>
                  <a:cubicBezTo>
                    <a:pt x="1552" y="1"/>
                    <a:pt x="1600" y="47"/>
                    <a:pt x="1602" y="106"/>
                  </a:cubicBezTo>
                  <a:lnTo>
                    <a:pt x="1602" y="2608"/>
                  </a:lnTo>
                  <a:lnTo>
                    <a:pt x="2116" y="2310"/>
                  </a:lnTo>
                  <a:cubicBezTo>
                    <a:pt x="2190" y="2272"/>
                    <a:pt x="2253" y="2379"/>
                    <a:pt x="2182" y="2423"/>
                  </a:cubicBezTo>
                  <a:lnTo>
                    <a:pt x="1601" y="2758"/>
                  </a:lnTo>
                  <a:lnTo>
                    <a:pt x="1601" y="6337"/>
                  </a:lnTo>
                  <a:lnTo>
                    <a:pt x="3127" y="5456"/>
                  </a:lnTo>
                  <a:cubicBezTo>
                    <a:pt x="3203" y="5412"/>
                    <a:pt x="3267" y="5526"/>
                    <a:pt x="3192" y="5570"/>
                  </a:cubicBezTo>
                  <a:lnTo>
                    <a:pt x="1601" y="6488"/>
                  </a:lnTo>
                  <a:lnTo>
                    <a:pt x="1601" y="9871"/>
                  </a:lnTo>
                  <a:lnTo>
                    <a:pt x="1382" y="9871"/>
                  </a:lnTo>
                  <a:lnTo>
                    <a:pt x="1382" y="7964"/>
                  </a:lnTo>
                  <a:lnTo>
                    <a:pt x="76" y="7210"/>
                  </a:lnTo>
                  <a:cubicBezTo>
                    <a:pt x="1" y="7167"/>
                    <a:pt x="65" y="7053"/>
                    <a:pt x="142" y="7096"/>
                  </a:cubicBezTo>
                  <a:lnTo>
                    <a:pt x="1382" y="7814"/>
                  </a:lnTo>
                  <a:lnTo>
                    <a:pt x="1382" y="4946"/>
                  </a:lnTo>
                  <a:lnTo>
                    <a:pt x="562" y="4470"/>
                  </a:lnTo>
                  <a:cubicBezTo>
                    <a:pt x="480" y="4428"/>
                    <a:pt x="550" y="4308"/>
                    <a:pt x="626" y="4358"/>
                  </a:cubicBezTo>
                  <a:lnTo>
                    <a:pt x="1382" y="4794"/>
                  </a:lnTo>
                  <a:lnTo>
                    <a:pt x="1382" y="1926"/>
                  </a:lnTo>
                  <a:lnTo>
                    <a:pt x="891" y="1642"/>
                  </a:lnTo>
                  <a:cubicBezTo>
                    <a:pt x="818" y="1598"/>
                    <a:pt x="881" y="1488"/>
                    <a:pt x="957" y="1528"/>
                  </a:cubicBezTo>
                  <a:lnTo>
                    <a:pt x="1382" y="1775"/>
                  </a:lnTo>
                  <a:lnTo>
                    <a:pt x="1382" y="106"/>
                  </a:lnTo>
                  <a:close/>
                  <a:moveTo>
                    <a:pt x="1683" y="9871"/>
                  </a:moveTo>
                  <a:lnTo>
                    <a:pt x="1944" y="9871"/>
                  </a:lnTo>
                  <a:lnTo>
                    <a:pt x="3192" y="9152"/>
                  </a:lnTo>
                  <a:cubicBezTo>
                    <a:pt x="3264" y="9107"/>
                    <a:pt x="3202" y="8998"/>
                    <a:pt x="3127" y="9038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-1201718" y="2334253"/>
              <a:ext cx="1009657" cy="2809074"/>
            </a:xfrm>
            <a:custGeom>
              <a:avLst/>
              <a:gdLst/>
              <a:ahLst/>
              <a:cxnLst/>
              <a:rect l="l" t="t" r="r" b="b"/>
              <a:pathLst>
                <a:path w="6396" h="17795" extrusionOk="0">
                  <a:moveTo>
                    <a:pt x="4522" y="191"/>
                  </a:moveTo>
                  <a:lnTo>
                    <a:pt x="6395" y="7563"/>
                  </a:lnTo>
                  <a:lnTo>
                    <a:pt x="6395" y="16058"/>
                  </a:lnTo>
                  <a:cubicBezTo>
                    <a:pt x="6395" y="17012"/>
                    <a:pt x="5613" y="17794"/>
                    <a:pt x="4658" y="17794"/>
                  </a:cubicBezTo>
                  <a:lnTo>
                    <a:pt x="285" y="17794"/>
                  </a:lnTo>
                  <a:cubicBezTo>
                    <a:pt x="249" y="17722"/>
                    <a:pt x="216" y="17645"/>
                    <a:pt x="189" y="17568"/>
                  </a:cubicBezTo>
                  <a:cubicBezTo>
                    <a:pt x="63" y="17221"/>
                    <a:pt x="1" y="16741"/>
                    <a:pt x="44" y="16369"/>
                  </a:cubicBezTo>
                  <a:cubicBezTo>
                    <a:pt x="44" y="16361"/>
                    <a:pt x="47" y="16353"/>
                    <a:pt x="49" y="16345"/>
                  </a:cubicBezTo>
                  <a:lnTo>
                    <a:pt x="4154" y="191"/>
                  </a:lnTo>
                  <a:cubicBezTo>
                    <a:pt x="4203" y="1"/>
                    <a:pt x="4473" y="1"/>
                    <a:pt x="4522" y="191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-821753" y="2836716"/>
              <a:ext cx="629694" cy="2306614"/>
            </a:xfrm>
            <a:custGeom>
              <a:avLst/>
              <a:gdLst/>
              <a:ahLst/>
              <a:cxnLst/>
              <a:rect l="l" t="t" r="r" b="b"/>
              <a:pathLst>
                <a:path w="3989" h="14612" extrusionOk="0">
                  <a:moveTo>
                    <a:pt x="1786" y="141"/>
                  </a:moveTo>
                  <a:cubicBezTo>
                    <a:pt x="1788" y="62"/>
                    <a:pt x="1853" y="1"/>
                    <a:pt x="1930" y="1"/>
                  </a:cubicBezTo>
                  <a:cubicBezTo>
                    <a:pt x="2009" y="1"/>
                    <a:pt x="2073" y="62"/>
                    <a:pt x="2076" y="141"/>
                  </a:cubicBezTo>
                  <a:lnTo>
                    <a:pt x="2076" y="3449"/>
                  </a:lnTo>
                  <a:lnTo>
                    <a:pt x="2757" y="3056"/>
                  </a:lnTo>
                  <a:cubicBezTo>
                    <a:pt x="2798" y="3032"/>
                    <a:pt x="2851" y="3046"/>
                    <a:pt x="2875" y="3088"/>
                  </a:cubicBezTo>
                  <a:cubicBezTo>
                    <a:pt x="2898" y="3129"/>
                    <a:pt x="2884" y="3182"/>
                    <a:pt x="2843" y="3205"/>
                  </a:cubicBezTo>
                  <a:lnTo>
                    <a:pt x="2076" y="3648"/>
                  </a:lnTo>
                  <a:lnTo>
                    <a:pt x="2076" y="8380"/>
                  </a:lnTo>
                  <a:lnTo>
                    <a:pt x="3988" y="7276"/>
                  </a:lnTo>
                  <a:lnTo>
                    <a:pt x="3988" y="7475"/>
                  </a:lnTo>
                  <a:lnTo>
                    <a:pt x="2076" y="8580"/>
                  </a:lnTo>
                  <a:lnTo>
                    <a:pt x="2076" y="13117"/>
                  </a:lnTo>
                  <a:lnTo>
                    <a:pt x="3988" y="12013"/>
                  </a:lnTo>
                  <a:lnTo>
                    <a:pt x="3988" y="12213"/>
                  </a:lnTo>
                  <a:lnTo>
                    <a:pt x="2076" y="13317"/>
                  </a:lnTo>
                  <a:lnTo>
                    <a:pt x="2076" y="14611"/>
                  </a:lnTo>
                  <a:lnTo>
                    <a:pt x="1786" y="14611"/>
                  </a:lnTo>
                  <a:lnTo>
                    <a:pt x="1786" y="14523"/>
                  </a:lnTo>
                  <a:lnTo>
                    <a:pt x="58" y="13526"/>
                  </a:lnTo>
                  <a:cubicBezTo>
                    <a:pt x="16" y="13503"/>
                    <a:pt x="1" y="13448"/>
                    <a:pt x="24" y="13406"/>
                  </a:cubicBezTo>
                  <a:cubicBezTo>
                    <a:pt x="49" y="13364"/>
                    <a:pt x="103" y="13351"/>
                    <a:pt x="145" y="13376"/>
                  </a:cubicBezTo>
                  <a:lnTo>
                    <a:pt x="1786" y="14323"/>
                  </a:lnTo>
                  <a:lnTo>
                    <a:pt x="1786" y="10531"/>
                  </a:lnTo>
                  <a:lnTo>
                    <a:pt x="58" y="9534"/>
                  </a:lnTo>
                  <a:cubicBezTo>
                    <a:pt x="16" y="9510"/>
                    <a:pt x="1" y="9456"/>
                    <a:pt x="24" y="9414"/>
                  </a:cubicBezTo>
                  <a:cubicBezTo>
                    <a:pt x="49" y="9373"/>
                    <a:pt x="103" y="9359"/>
                    <a:pt x="145" y="9383"/>
                  </a:cubicBezTo>
                  <a:lnTo>
                    <a:pt x="1786" y="10331"/>
                  </a:lnTo>
                  <a:lnTo>
                    <a:pt x="1786" y="6539"/>
                  </a:lnTo>
                  <a:lnTo>
                    <a:pt x="700" y="5912"/>
                  </a:lnTo>
                  <a:cubicBezTo>
                    <a:pt x="658" y="5889"/>
                    <a:pt x="644" y="5836"/>
                    <a:pt x="668" y="5793"/>
                  </a:cubicBezTo>
                  <a:cubicBezTo>
                    <a:pt x="692" y="5752"/>
                    <a:pt x="745" y="5738"/>
                    <a:pt x="786" y="5762"/>
                  </a:cubicBezTo>
                  <a:lnTo>
                    <a:pt x="1786" y="6340"/>
                  </a:lnTo>
                  <a:lnTo>
                    <a:pt x="1786" y="2547"/>
                  </a:lnTo>
                  <a:lnTo>
                    <a:pt x="1136" y="2171"/>
                  </a:lnTo>
                  <a:cubicBezTo>
                    <a:pt x="1094" y="2148"/>
                    <a:pt x="1080" y="2095"/>
                    <a:pt x="1104" y="2054"/>
                  </a:cubicBezTo>
                  <a:cubicBezTo>
                    <a:pt x="1127" y="2013"/>
                    <a:pt x="1180" y="1999"/>
                    <a:pt x="1221" y="2022"/>
                  </a:cubicBezTo>
                  <a:lnTo>
                    <a:pt x="1786" y="234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-4057692" y="4474498"/>
              <a:ext cx="197006" cy="668842"/>
            </a:xfrm>
            <a:custGeom>
              <a:avLst/>
              <a:gdLst/>
              <a:ahLst/>
              <a:cxnLst/>
              <a:rect l="l" t="t" r="r" b="b"/>
              <a:pathLst>
                <a:path w="1248" h="4237" extrusionOk="0">
                  <a:moveTo>
                    <a:pt x="1" y="102"/>
                  </a:moveTo>
                  <a:lnTo>
                    <a:pt x="1053" y="4236"/>
                  </a:lnTo>
                  <a:lnTo>
                    <a:pt x="1248" y="4236"/>
                  </a:lnTo>
                  <a:lnTo>
                    <a:pt x="197" y="102"/>
                  </a:lnTo>
                  <a:cubicBezTo>
                    <a:pt x="170" y="4"/>
                    <a:pt x="33" y="1"/>
                    <a:pt x="0" y="97"/>
                  </a:cubicBezTo>
                  <a:cubicBezTo>
                    <a:pt x="1" y="98"/>
                    <a:pt x="1" y="101"/>
                    <a:pt x="1" y="10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-3392792" y="4109055"/>
              <a:ext cx="297246" cy="1034282"/>
            </a:xfrm>
            <a:custGeom>
              <a:avLst/>
              <a:gdLst/>
              <a:ahLst/>
              <a:cxnLst/>
              <a:rect l="l" t="t" r="r" b="b"/>
              <a:pathLst>
                <a:path w="1883" h="6552" extrusionOk="0">
                  <a:moveTo>
                    <a:pt x="0" y="170"/>
                  </a:moveTo>
                  <a:lnTo>
                    <a:pt x="1622" y="6551"/>
                  </a:lnTo>
                  <a:lnTo>
                    <a:pt x="1883" y="6551"/>
                  </a:lnTo>
                  <a:lnTo>
                    <a:pt x="248" y="124"/>
                  </a:lnTo>
                  <a:cubicBezTo>
                    <a:pt x="218" y="0"/>
                    <a:pt x="44" y="0"/>
                    <a:pt x="12" y="12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-6334325" y="4355157"/>
              <a:ext cx="431109" cy="788182"/>
            </a:xfrm>
            <a:custGeom>
              <a:avLst/>
              <a:gdLst/>
              <a:ahLst/>
              <a:cxnLst/>
              <a:rect l="l" t="t" r="r" b="b"/>
              <a:pathLst>
                <a:path w="2731" h="4993" extrusionOk="0">
                  <a:moveTo>
                    <a:pt x="1495" y="136"/>
                  </a:moveTo>
                  <a:lnTo>
                    <a:pt x="2730" y="4992"/>
                  </a:lnTo>
                  <a:lnTo>
                    <a:pt x="1" y="4992"/>
                  </a:lnTo>
                  <a:lnTo>
                    <a:pt x="1236" y="136"/>
                  </a:lnTo>
                  <a:cubicBezTo>
                    <a:pt x="1270" y="1"/>
                    <a:pt x="1461" y="1"/>
                    <a:pt x="1495" y="13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-6219404" y="4706707"/>
              <a:ext cx="213739" cy="436634"/>
            </a:xfrm>
            <a:custGeom>
              <a:avLst/>
              <a:gdLst/>
              <a:ahLst/>
              <a:cxnLst/>
              <a:rect l="l" t="t" r="r" b="b"/>
              <a:pathLst>
                <a:path w="1354" h="2766" extrusionOk="0">
                  <a:moveTo>
                    <a:pt x="535" y="124"/>
                  </a:moveTo>
                  <a:cubicBezTo>
                    <a:pt x="548" y="1"/>
                    <a:pt x="727" y="1"/>
                    <a:pt x="740" y="124"/>
                  </a:cubicBezTo>
                  <a:lnTo>
                    <a:pt x="740" y="2464"/>
                  </a:lnTo>
                  <a:lnTo>
                    <a:pt x="1221" y="2186"/>
                  </a:lnTo>
                  <a:cubicBezTo>
                    <a:pt x="1293" y="2146"/>
                    <a:pt x="1353" y="2252"/>
                    <a:pt x="1282" y="2293"/>
                  </a:cubicBezTo>
                  <a:lnTo>
                    <a:pt x="740" y="2606"/>
                  </a:lnTo>
                  <a:lnTo>
                    <a:pt x="740" y="2765"/>
                  </a:lnTo>
                  <a:lnTo>
                    <a:pt x="535" y="2765"/>
                  </a:lnTo>
                  <a:lnTo>
                    <a:pt x="535" y="1826"/>
                  </a:lnTo>
                  <a:lnTo>
                    <a:pt x="75" y="1560"/>
                  </a:lnTo>
                  <a:cubicBezTo>
                    <a:pt x="1" y="1521"/>
                    <a:pt x="64" y="1410"/>
                    <a:pt x="136" y="1454"/>
                  </a:cubicBezTo>
                  <a:lnTo>
                    <a:pt x="535" y="168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-3012985" y="228895"/>
              <a:ext cx="642954" cy="643111"/>
            </a:xfrm>
            <a:custGeom>
              <a:avLst/>
              <a:gdLst/>
              <a:ahLst/>
              <a:cxnLst/>
              <a:rect l="l" t="t" r="r" b="b"/>
              <a:pathLst>
                <a:path w="4073" h="4074" extrusionOk="0">
                  <a:moveTo>
                    <a:pt x="2037" y="4074"/>
                  </a:moveTo>
                  <a:cubicBezTo>
                    <a:pt x="3158" y="4074"/>
                    <a:pt x="4072" y="3159"/>
                    <a:pt x="4072" y="2037"/>
                  </a:cubicBezTo>
                  <a:cubicBezTo>
                    <a:pt x="4072" y="915"/>
                    <a:pt x="3158" y="0"/>
                    <a:pt x="2037" y="0"/>
                  </a:cubicBezTo>
                  <a:cubicBezTo>
                    <a:pt x="915" y="0"/>
                    <a:pt x="0" y="915"/>
                    <a:pt x="0" y="2037"/>
                  </a:cubicBezTo>
                  <a:cubicBezTo>
                    <a:pt x="0" y="3159"/>
                    <a:pt x="915" y="4074"/>
                    <a:pt x="2037" y="407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998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-3036822" y="1150473"/>
              <a:ext cx="66616" cy="66616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81" y="422"/>
                  </a:moveTo>
                  <a:cubicBezTo>
                    <a:pt x="342" y="422"/>
                    <a:pt x="422" y="228"/>
                    <a:pt x="308" y="115"/>
                  </a:cubicBezTo>
                  <a:cubicBezTo>
                    <a:pt x="195" y="1"/>
                    <a:pt x="1" y="81"/>
                    <a:pt x="2" y="242"/>
                  </a:cubicBezTo>
                  <a:cubicBezTo>
                    <a:pt x="2" y="341"/>
                    <a:pt x="82" y="421"/>
                    <a:pt x="181" y="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-3310706" y="706259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89" y="211"/>
                  </a:moveTo>
                  <a:cubicBezTo>
                    <a:pt x="169" y="211"/>
                    <a:pt x="209" y="114"/>
                    <a:pt x="153" y="57"/>
                  </a:cubicBezTo>
                  <a:cubicBezTo>
                    <a:pt x="96" y="1"/>
                    <a:pt x="0" y="41"/>
                    <a:pt x="0" y="121"/>
                  </a:cubicBezTo>
                  <a:cubicBezTo>
                    <a:pt x="0" y="170"/>
                    <a:pt x="40" y="210"/>
                    <a:pt x="89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-895157" y="398908"/>
              <a:ext cx="66300" cy="66458"/>
            </a:xfrm>
            <a:custGeom>
              <a:avLst/>
              <a:gdLst/>
              <a:ahLst/>
              <a:cxnLst/>
              <a:rect l="l" t="t" r="r" b="b"/>
              <a:pathLst>
                <a:path w="420" h="421" extrusionOk="0">
                  <a:moveTo>
                    <a:pt x="180" y="420"/>
                  </a:moveTo>
                  <a:cubicBezTo>
                    <a:pt x="340" y="420"/>
                    <a:pt x="420" y="227"/>
                    <a:pt x="307" y="113"/>
                  </a:cubicBezTo>
                  <a:cubicBezTo>
                    <a:pt x="193" y="0"/>
                    <a:pt x="0" y="80"/>
                    <a:pt x="0" y="242"/>
                  </a:cubicBezTo>
                  <a:cubicBezTo>
                    <a:pt x="0" y="340"/>
                    <a:pt x="80" y="420"/>
                    <a:pt x="180" y="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-4374671" y="616280"/>
              <a:ext cx="66616" cy="66616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81" y="421"/>
                  </a:moveTo>
                  <a:cubicBezTo>
                    <a:pt x="342" y="421"/>
                    <a:pt x="422" y="227"/>
                    <a:pt x="308" y="115"/>
                  </a:cubicBezTo>
                  <a:cubicBezTo>
                    <a:pt x="195" y="0"/>
                    <a:pt x="1" y="82"/>
                    <a:pt x="2" y="242"/>
                  </a:cubicBezTo>
                  <a:cubicBezTo>
                    <a:pt x="2" y="340"/>
                    <a:pt x="82" y="421"/>
                    <a:pt x="181" y="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-6047970" y="2100780"/>
              <a:ext cx="66616" cy="66458"/>
            </a:xfrm>
            <a:custGeom>
              <a:avLst/>
              <a:gdLst/>
              <a:ahLst/>
              <a:cxnLst/>
              <a:rect l="l" t="t" r="r" b="b"/>
              <a:pathLst>
                <a:path w="422" h="421" extrusionOk="0">
                  <a:moveTo>
                    <a:pt x="180" y="420"/>
                  </a:moveTo>
                  <a:cubicBezTo>
                    <a:pt x="340" y="420"/>
                    <a:pt x="421" y="227"/>
                    <a:pt x="307" y="113"/>
                  </a:cubicBezTo>
                  <a:cubicBezTo>
                    <a:pt x="194" y="0"/>
                    <a:pt x="0" y="80"/>
                    <a:pt x="0" y="241"/>
                  </a:cubicBezTo>
                  <a:cubicBezTo>
                    <a:pt x="0" y="340"/>
                    <a:pt x="81" y="420"/>
                    <a:pt x="180" y="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-4724327" y="1637624"/>
              <a:ext cx="33150" cy="331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90" y="210"/>
                  </a:moveTo>
                  <a:cubicBezTo>
                    <a:pt x="170" y="210"/>
                    <a:pt x="210" y="113"/>
                    <a:pt x="153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0" y="210"/>
                    <a:pt x="9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-3684199" y="408380"/>
              <a:ext cx="33308" cy="33308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89" y="211"/>
                  </a:moveTo>
                  <a:cubicBezTo>
                    <a:pt x="169" y="211"/>
                    <a:pt x="211" y="115"/>
                    <a:pt x="153" y="58"/>
                  </a:cubicBezTo>
                  <a:cubicBezTo>
                    <a:pt x="97" y="0"/>
                    <a:pt x="0" y="40"/>
                    <a:pt x="0" y="122"/>
                  </a:cubicBezTo>
                  <a:cubicBezTo>
                    <a:pt x="0" y="171"/>
                    <a:pt x="40" y="211"/>
                    <a:pt x="89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-1803001" y="379965"/>
              <a:ext cx="33466" cy="33466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91" y="211"/>
                  </a:moveTo>
                  <a:cubicBezTo>
                    <a:pt x="171" y="211"/>
                    <a:pt x="211" y="115"/>
                    <a:pt x="155" y="58"/>
                  </a:cubicBezTo>
                  <a:cubicBezTo>
                    <a:pt x="99" y="1"/>
                    <a:pt x="1" y="42"/>
                    <a:pt x="1" y="122"/>
                  </a:cubicBezTo>
                  <a:cubicBezTo>
                    <a:pt x="2" y="171"/>
                    <a:pt x="42" y="211"/>
                    <a:pt x="91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-2388971" y="1022923"/>
              <a:ext cx="33466" cy="33466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91" y="211"/>
                  </a:moveTo>
                  <a:cubicBezTo>
                    <a:pt x="171" y="211"/>
                    <a:pt x="211" y="114"/>
                    <a:pt x="155" y="57"/>
                  </a:cubicBezTo>
                  <a:cubicBezTo>
                    <a:pt x="97" y="1"/>
                    <a:pt x="1" y="41"/>
                    <a:pt x="1" y="121"/>
                  </a:cubicBezTo>
                  <a:cubicBezTo>
                    <a:pt x="1" y="171"/>
                    <a:pt x="41" y="211"/>
                    <a:pt x="91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-592701" y="937995"/>
              <a:ext cx="33308" cy="33150"/>
            </a:xfrm>
            <a:custGeom>
              <a:avLst/>
              <a:gdLst/>
              <a:ahLst/>
              <a:cxnLst/>
              <a:rect l="l" t="t" r="r" b="b"/>
              <a:pathLst>
                <a:path w="211" h="210" extrusionOk="0">
                  <a:moveTo>
                    <a:pt x="90" y="210"/>
                  </a:moveTo>
                  <a:cubicBezTo>
                    <a:pt x="170" y="210"/>
                    <a:pt x="210" y="113"/>
                    <a:pt x="154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1" y="210"/>
                    <a:pt x="9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-5433427" y="1552380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90" y="211"/>
                  </a:moveTo>
                  <a:cubicBezTo>
                    <a:pt x="170" y="211"/>
                    <a:pt x="210" y="115"/>
                    <a:pt x="153" y="57"/>
                  </a:cubicBezTo>
                  <a:cubicBezTo>
                    <a:pt x="97" y="1"/>
                    <a:pt x="1" y="41"/>
                    <a:pt x="1" y="122"/>
                  </a:cubicBezTo>
                  <a:cubicBezTo>
                    <a:pt x="1" y="171"/>
                    <a:pt x="41" y="211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-5433427" y="2318309"/>
              <a:ext cx="33466" cy="33308"/>
            </a:xfrm>
            <a:custGeom>
              <a:avLst/>
              <a:gdLst/>
              <a:ahLst/>
              <a:cxnLst/>
              <a:rect l="l" t="t" r="r" b="b"/>
              <a:pathLst>
                <a:path w="212" h="211" extrusionOk="0">
                  <a:moveTo>
                    <a:pt x="90" y="211"/>
                  </a:moveTo>
                  <a:cubicBezTo>
                    <a:pt x="170" y="210"/>
                    <a:pt x="211" y="113"/>
                    <a:pt x="153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1" y="210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-7220226" y="2261480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90" y="211"/>
                  </a:moveTo>
                  <a:cubicBezTo>
                    <a:pt x="170" y="211"/>
                    <a:pt x="210" y="115"/>
                    <a:pt x="153" y="57"/>
                  </a:cubicBezTo>
                  <a:cubicBezTo>
                    <a:pt x="97" y="1"/>
                    <a:pt x="0" y="41"/>
                    <a:pt x="0" y="122"/>
                  </a:cubicBezTo>
                  <a:cubicBezTo>
                    <a:pt x="0" y="171"/>
                    <a:pt x="40" y="211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-7957740" y="2469538"/>
              <a:ext cx="33308" cy="33308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91" y="210"/>
                  </a:moveTo>
                  <a:cubicBezTo>
                    <a:pt x="171" y="210"/>
                    <a:pt x="211" y="114"/>
                    <a:pt x="154" y="57"/>
                  </a:cubicBezTo>
                  <a:cubicBezTo>
                    <a:pt x="98" y="1"/>
                    <a:pt x="0" y="41"/>
                    <a:pt x="0" y="121"/>
                  </a:cubicBezTo>
                  <a:cubicBezTo>
                    <a:pt x="0" y="170"/>
                    <a:pt x="40" y="210"/>
                    <a:pt x="91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-6983912" y="1940238"/>
              <a:ext cx="33150" cy="331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90" y="209"/>
                  </a:moveTo>
                  <a:cubicBezTo>
                    <a:pt x="170" y="209"/>
                    <a:pt x="209" y="113"/>
                    <a:pt x="153" y="57"/>
                  </a:cubicBezTo>
                  <a:cubicBezTo>
                    <a:pt x="97" y="0"/>
                    <a:pt x="0" y="40"/>
                    <a:pt x="0" y="120"/>
                  </a:cubicBezTo>
                  <a:cubicBezTo>
                    <a:pt x="0" y="169"/>
                    <a:pt x="40" y="209"/>
                    <a:pt x="90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-8510244" y="3358123"/>
              <a:ext cx="1628300" cy="565603"/>
            </a:xfrm>
            <a:custGeom>
              <a:avLst/>
              <a:gdLst/>
              <a:ahLst/>
              <a:cxnLst/>
              <a:rect l="l" t="t" r="r" b="b"/>
              <a:pathLst>
                <a:path w="10315" h="3583" extrusionOk="0">
                  <a:moveTo>
                    <a:pt x="3634" y="28"/>
                  </a:moveTo>
                  <a:cubicBezTo>
                    <a:pt x="3717" y="146"/>
                    <a:pt x="3800" y="263"/>
                    <a:pt x="3883" y="381"/>
                  </a:cubicBezTo>
                  <a:cubicBezTo>
                    <a:pt x="3915" y="428"/>
                    <a:pt x="3894" y="507"/>
                    <a:pt x="3878" y="557"/>
                  </a:cubicBezTo>
                  <a:cubicBezTo>
                    <a:pt x="3871" y="575"/>
                    <a:pt x="3865" y="592"/>
                    <a:pt x="3857" y="610"/>
                  </a:cubicBezTo>
                  <a:cubicBezTo>
                    <a:pt x="3867" y="612"/>
                    <a:pt x="3878" y="618"/>
                    <a:pt x="3884" y="628"/>
                  </a:cubicBezTo>
                  <a:lnTo>
                    <a:pt x="3884" y="628"/>
                  </a:lnTo>
                  <a:cubicBezTo>
                    <a:pt x="3897" y="645"/>
                    <a:pt x="3892" y="671"/>
                    <a:pt x="3874" y="683"/>
                  </a:cubicBezTo>
                  <a:lnTo>
                    <a:pt x="3843" y="705"/>
                  </a:lnTo>
                  <a:lnTo>
                    <a:pt x="3903" y="791"/>
                  </a:lnTo>
                  <a:lnTo>
                    <a:pt x="3934" y="769"/>
                  </a:lnTo>
                  <a:cubicBezTo>
                    <a:pt x="3952" y="756"/>
                    <a:pt x="3978" y="761"/>
                    <a:pt x="3991" y="778"/>
                  </a:cubicBezTo>
                  <a:lnTo>
                    <a:pt x="3991" y="778"/>
                  </a:lnTo>
                  <a:cubicBezTo>
                    <a:pt x="4002" y="797"/>
                    <a:pt x="3998" y="822"/>
                    <a:pt x="3980" y="835"/>
                  </a:cubicBezTo>
                  <a:lnTo>
                    <a:pt x="3948" y="857"/>
                  </a:lnTo>
                  <a:lnTo>
                    <a:pt x="4262" y="1304"/>
                  </a:lnTo>
                  <a:cubicBezTo>
                    <a:pt x="4272" y="1298"/>
                    <a:pt x="4279" y="1292"/>
                    <a:pt x="4281" y="1292"/>
                  </a:cubicBezTo>
                  <a:cubicBezTo>
                    <a:pt x="4346" y="1256"/>
                    <a:pt x="4592" y="1498"/>
                    <a:pt x="4592" y="1498"/>
                  </a:cubicBezTo>
                  <a:cubicBezTo>
                    <a:pt x="4592" y="1498"/>
                    <a:pt x="4636" y="1572"/>
                    <a:pt x="4650" y="1582"/>
                  </a:cubicBezTo>
                  <a:cubicBezTo>
                    <a:pt x="4663" y="1593"/>
                    <a:pt x="4866" y="1765"/>
                    <a:pt x="4866" y="1765"/>
                  </a:cubicBezTo>
                  <a:lnTo>
                    <a:pt x="4882" y="1749"/>
                  </a:lnTo>
                  <a:lnTo>
                    <a:pt x="5184" y="1673"/>
                  </a:lnTo>
                  <a:cubicBezTo>
                    <a:pt x="5193" y="1661"/>
                    <a:pt x="5200" y="1648"/>
                    <a:pt x="5207" y="1634"/>
                  </a:cubicBezTo>
                  <a:cubicBezTo>
                    <a:pt x="5211" y="1624"/>
                    <a:pt x="5298" y="1550"/>
                    <a:pt x="5371" y="1486"/>
                  </a:cubicBezTo>
                  <a:cubicBezTo>
                    <a:pt x="5350" y="1450"/>
                    <a:pt x="5338" y="1407"/>
                    <a:pt x="5338" y="1364"/>
                  </a:cubicBezTo>
                  <a:lnTo>
                    <a:pt x="5338" y="1359"/>
                  </a:lnTo>
                  <a:cubicBezTo>
                    <a:pt x="5311" y="1350"/>
                    <a:pt x="5287" y="1318"/>
                    <a:pt x="5275" y="1277"/>
                  </a:cubicBezTo>
                  <a:cubicBezTo>
                    <a:pt x="5261" y="1221"/>
                    <a:pt x="5276" y="1169"/>
                    <a:pt x="5311" y="1159"/>
                  </a:cubicBezTo>
                  <a:lnTo>
                    <a:pt x="5312" y="1159"/>
                  </a:lnTo>
                  <a:cubicBezTo>
                    <a:pt x="5308" y="1116"/>
                    <a:pt x="5298" y="1036"/>
                    <a:pt x="5297" y="1020"/>
                  </a:cubicBezTo>
                  <a:cubicBezTo>
                    <a:pt x="5294" y="999"/>
                    <a:pt x="5358" y="949"/>
                    <a:pt x="5358" y="949"/>
                  </a:cubicBezTo>
                  <a:cubicBezTo>
                    <a:pt x="5358" y="949"/>
                    <a:pt x="5322" y="848"/>
                    <a:pt x="5338" y="810"/>
                  </a:cubicBezTo>
                  <a:cubicBezTo>
                    <a:pt x="5355" y="772"/>
                    <a:pt x="5464" y="715"/>
                    <a:pt x="5496" y="717"/>
                  </a:cubicBezTo>
                  <a:cubicBezTo>
                    <a:pt x="5529" y="718"/>
                    <a:pt x="5631" y="808"/>
                    <a:pt x="5715" y="826"/>
                  </a:cubicBezTo>
                  <a:cubicBezTo>
                    <a:pt x="5797" y="845"/>
                    <a:pt x="5864" y="788"/>
                    <a:pt x="5864" y="766"/>
                  </a:cubicBezTo>
                  <a:cubicBezTo>
                    <a:pt x="5864" y="745"/>
                    <a:pt x="5915" y="772"/>
                    <a:pt x="5951" y="875"/>
                  </a:cubicBezTo>
                  <a:cubicBezTo>
                    <a:pt x="5987" y="977"/>
                    <a:pt x="5880" y="1069"/>
                    <a:pt x="5880" y="1069"/>
                  </a:cubicBezTo>
                  <a:lnTo>
                    <a:pt x="5855" y="1159"/>
                  </a:lnTo>
                  <a:cubicBezTo>
                    <a:pt x="5890" y="1169"/>
                    <a:pt x="5906" y="1221"/>
                    <a:pt x="5891" y="1277"/>
                  </a:cubicBezTo>
                  <a:cubicBezTo>
                    <a:pt x="5880" y="1319"/>
                    <a:pt x="5855" y="1351"/>
                    <a:pt x="5827" y="1359"/>
                  </a:cubicBezTo>
                  <a:lnTo>
                    <a:pt x="5827" y="1364"/>
                  </a:lnTo>
                  <a:cubicBezTo>
                    <a:pt x="5827" y="1384"/>
                    <a:pt x="5825" y="1403"/>
                    <a:pt x="5822" y="1421"/>
                  </a:cubicBezTo>
                  <a:cubicBezTo>
                    <a:pt x="5836" y="1424"/>
                    <a:pt x="5850" y="1430"/>
                    <a:pt x="5862" y="1439"/>
                  </a:cubicBezTo>
                  <a:cubicBezTo>
                    <a:pt x="5862" y="1439"/>
                    <a:pt x="5991" y="1537"/>
                    <a:pt x="6023" y="1572"/>
                  </a:cubicBezTo>
                  <a:cubicBezTo>
                    <a:pt x="6046" y="1599"/>
                    <a:pt x="6066" y="1630"/>
                    <a:pt x="6081" y="1662"/>
                  </a:cubicBezTo>
                  <a:cubicBezTo>
                    <a:pt x="6150" y="1717"/>
                    <a:pt x="6186" y="1862"/>
                    <a:pt x="6186" y="1862"/>
                  </a:cubicBezTo>
                  <a:cubicBezTo>
                    <a:pt x="6205" y="1899"/>
                    <a:pt x="6219" y="1939"/>
                    <a:pt x="6225" y="1980"/>
                  </a:cubicBezTo>
                  <a:cubicBezTo>
                    <a:pt x="6232" y="2042"/>
                    <a:pt x="6247" y="2233"/>
                    <a:pt x="6247" y="2233"/>
                  </a:cubicBezTo>
                  <a:cubicBezTo>
                    <a:pt x="6265" y="2250"/>
                    <a:pt x="6274" y="2309"/>
                    <a:pt x="6274" y="2309"/>
                  </a:cubicBezTo>
                  <a:cubicBezTo>
                    <a:pt x="6279" y="2315"/>
                    <a:pt x="6283" y="2322"/>
                    <a:pt x="6284" y="2330"/>
                  </a:cubicBezTo>
                  <a:cubicBezTo>
                    <a:pt x="6284" y="2341"/>
                    <a:pt x="6273" y="2429"/>
                    <a:pt x="6273" y="2429"/>
                  </a:cubicBezTo>
                  <a:cubicBezTo>
                    <a:pt x="6367" y="2429"/>
                    <a:pt x="6484" y="2464"/>
                    <a:pt x="6484" y="2464"/>
                  </a:cubicBezTo>
                  <a:cubicBezTo>
                    <a:pt x="6484" y="2464"/>
                    <a:pt x="9421" y="2580"/>
                    <a:pt x="9783" y="2527"/>
                  </a:cubicBezTo>
                  <a:cubicBezTo>
                    <a:pt x="10145" y="2473"/>
                    <a:pt x="10315" y="2457"/>
                    <a:pt x="10223" y="2534"/>
                  </a:cubicBezTo>
                  <a:cubicBezTo>
                    <a:pt x="9268" y="3329"/>
                    <a:pt x="9361" y="3583"/>
                    <a:pt x="8106" y="3583"/>
                  </a:cubicBezTo>
                  <a:lnTo>
                    <a:pt x="1682" y="3583"/>
                  </a:lnTo>
                  <a:cubicBezTo>
                    <a:pt x="1132" y="3583"/>
                    <a:pt x="1" y="2848"/>
                    <a:pt x="16" y="2603"/>
                  </a:cubicBezTo>
                  <a:cubicBezTo>
                    <a:pt x="19" y="2573"/>
                    <a:pt x="40" y="2576"/>
                    <a:pt x="40" y="2576"/>
                  </a:cubicBezTo>
                  <a:cubicBezTo>
                    <a:pt x="980" y="2723"/>
                    <a:pt x="2671" y="2538"/>
                    <a:pt x="2671" y="2538"/>
                  </a:cubicBezTo>
                  <a:cubicBezTo>
                    <a:pt x="2737" y="2520"/>
                    <a:pt x="2804" y="2506"/>
                    <a:pt x="2872" y="2495"/>
                  </a:cubicBezTo>
                  <a:cubicBezTo>
                    <a:pt x="2961" y="2484"/>
                    <a:pt x="4975" y="2516"/>
                    <a:pt x="4975" y="2516"/>
                  </a:cubicBezTo>
                  <a:lnTo>
                    <a:pt x="4987" y="2486"/>
                  </a:lnTo>
                  <a:lnTo>
                    <a:pt x="4366" y="1600"/>
                  </a:lnTo>
                  <a:cubicBezTo>
                    <a:pt x="4336" y="1588"/>
                    <a:pt x="4273" y="1591"/>
                    <a:pt x="4267" y="1586"/>
                  </a:cubicBezTo>
                  <a:cubicBezTo>
                    <a:pt x="4261" y="1581"/>
                    <a:pt x="4246" y="1572"/>
                    <a:pt x="4246" y="1560"/>
                  </a:cubicBezTo>
                  <a:cubicBezTo>
                    <a:pt x="4248" y="1548"/>
                    <a:pt x="4253" y="1538"/>
                    <a:pt x="4259" y="1528"/>
                  </a:cubicBezTo>
                  <a:cubicBezTo>
                    <a:pt x="4253" y="1521"/>
                    <a:pt x="4248" y="1513"/>
                    <a:pt x="4244" y="1505"/>
                  </a:cubicBezTo>
                  <a:cubicBezTo>
                    <a:pt x="4238" y="1490"/>
                    <a:pt x="4228" y="1475"/>
                    <a:pt x="4217" y="1463"/>
                  </a:cubicBezTo>
                  <a:cubicBezTo>
                    <a:pt x="4208" y="1457"/>
                    <a:pt x="4200" y="1452"/>
                    <a:pt x="4199" y="1448"/>
                  </a:cubicBezTo>
                  <a:cubicBezTo>
                    <a:pt x="4194" y="1438"/>
                    <a:pt x="4192" y="1426"/>
                    <a:pt x="4191" y="1414"/>
                  </a:cubicBezTo>
                  <a:cubicBezTo>
                    <a:pt x="4188" y="1398"/>
                    <a:pt x="4191" y="1380"/>
                    <a:pt x="4195" y="1365"/>
                  </a:cubicBezTo>
                  <a:cubicBezTo>
                    <a:pt x="4197" y="1364"/>
                    <a:pt x="4197" y="1361"/>
                    <a:pt x="4198" y="1360"/>
                  </a:cubicBezTo>
                  <a:lnTo>
                    <a:pt x="3879" y="905"/>
                  </a:lnTo>
                  <a:lnTo>
                    <a:pt x="3848" y="927"/>
                  </a:lnTo>
                  <a:cubicBezTo>
                    <a:pt x="3830" y="940"/>
                    <a:pt x="3805" y="936"/>
                    <a:pt x="3792" y="918"/>
                  </a:cubicBezTo>
                  <a:lnTo>
                    <a:pt x="3792" y="918"/>
                  </a:lnTo>
                  <a:cubicBezTo>
                    <a:pt x="3779" y="899"/>
                    <a:pt x="3784" y="875"/>
                    <a:pt x="3801" y="862"/>
                  </a:cubicBezTo>
                  <a:lnTo>
                    <a:pt x="3833" y="839"/>
                  </a:lnTo>
                  <a:lnTo>
                    <a:pt x="3773" y="755"/>
                  </a:lnTo>
                  <a:lnTo>
                    <a:pt x="3741" y="776"/>
                  </a:lnTo>
                  <a:cubicBezTo>
                    <a:pt x="3724" y="789"/>
                    <a:pt x="3698" y="784"/>
                    <a:pt x="3685" y="766"/>
                  </a:cubicBezTo>
                  <a:lnTo>
                    <a:pt x="3685" y="766"/>
                  </a:lnTo>
                  <a:cubicBezTo>
                    <a:pt x="3679" y="757"/>
                    <a:pt x="3677" y="746"/>
                    <a:pt x="3679" y="735"/>
                  </a:cubicBezTo>
                  <a:cubicBezTo>
                    <a:pt x="3660" y="736"/>
                    <a:pt x="3640" y="737"/>
                    <a:pt x="3621" y="736"/>
                  </a:cubicBezTo>
                  <a:cubicBezTo>
                    <a:pt x="3570" y="736"/>
                    <a:pt x="3487" y="728"/>
                    <a:pt x="3455" y="681"/>
                  </a:cubicBezTo>
                  <a:lnTo>
                    <a:pt x="3208" y="328"/>
                  </a:lnTo>
                  <a:cubicBezTo>
                    <a:pt x="3205" y="325"/>
                    <a:pt x="3204" y="322"/>
                    <a:pt x="3205" y="318"/>
                  </a:cubicBezTo>
                  <a:cubicBezTo>
                    <a:pt x="3228" y="187"/>
                    <a:pt x="3494" y="1"/>
                    <a:pt x="3625" y="24"/>
                  </a:cubicBezTo>
                  <a:cubicBezTo>
                    <a:pt x="3629" y="24"/>
                    <a:pt x="3631" y="27"/>
                    <a:pt x="3633" y="29"/>
                  </a:cubicBezTo>
                  <a:close/>
                  <a:moveTo>
                    <a:pt x="4802" y="2076"/>
                  </a:moveTo>
                  <a:lnTo>
                    <a:pt x="5055" y="2437"/>
                  </a:lnTo>
                  <a:lnTo>
                    <a:pt x="5055" y="2437"/>
                  </a:lnTo>
                  <a:cubicBezTo>
                    <a:pt x="5055" y="2437"/>
                    <a:pt x="5124" y="2346"/>
                    <a:pt x="5124" y="2321"/>
                  </a:cubicBezTo>
                  <a:cubicBezTo>
                    <a:pt x="5124" y="2295"/>
                    <a:pt x="5120" y="2080"/>
                    <a:pt x="5109" y="2068"/>
                  </a:cubicBezTo>
                  <a:cubicBezTo>
                    <a:pt x="5100" y="2056"/>
                    <a:pt x="5017" y="2045"/>
                    <a:pt x="5017" y="2045"/>
                  </a:cubicBezTo>
                  <a:cubicBezTo>
                    <a:pt x="5017" y="2045"/>
                    <a:pt x="4953" y="2086"/>
                    <a:pt x="4936" y="2086"/>
                  </a:cubicBezTo>
                  <a:cubicBezTo>
                    <a:pt x="4919" y="2082"/>
                    <a:pt x="4901" y="2079"/>
                    <a:pt x="4884" y="2074"/>
                  </a:cubicBezTo>
                  <a:cubicBezTo>
                    <a:pt x="4874" y="2079"/>
                    <a:pt x="4862" y="2083"/>
                    <a:pt x="4850" y="2086"/>
                  </a:cubicBezTo>
                  <a:cubicBezTo>
                    <a:pt x="4834" y="2085"/>
                    <a:pt x="4819" y="2081"/>
                    <a:pt x="4803" y="2076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7"/>
          <p:cNvSpPr/>
          <p:nvPr/>
        </p:nvSpPr>
        <p:spPr>
          <a:xfrm>
            <a:off x="-2172548" y="-73825"/>
            <a:ext cx="13489036" cy="3753205"/>
          </a:xfrm>
          <a:custGeom>
            <a:avLst/>
            <a:gdLst/>
            <a:ahLst/>
            <a:cxnLst/>
            <a:rect l="l" t="t" r="r" b="b"/>
            <a:pathLst>
              <a:path w="285709" h="79496" extrusionOk="0">
                <a:moveTo>
                  <a:pt x="0" y="0"/>
                </a:moveTo>
                <a:lnTo>
                  <a:pt x="0" y="20646"/>
                </a:lnTo>
                <a:cubicBezTo>
                  <a:pt x="0" y="20646"/>
                  <a:pt x="11782" y="10570"/>
                  <a:pt x="32541" y="10475"/>
                </a:cubicBezTo>
                <a:cubicBezTo>
                  <a:pt x="32643" y="10474"/>
                  <a:pt x="32745" y="10474"/>
                  <a:pt x="32846" y="10474"/>
                </a:cubicBezTo>
                <a:cubicBezTo>
                  <a:pt x="53455" y="10474"/>
                  <a:pt x="69150" y="20641"/>
                  <a:pt x="79591" y="34068"/>
                </a:cubicBezTo>
                <a:cubicBezTo>
                  <a:pt x="89352" y="46616"/>
                  <a:pt x="110099" y="79495"/>
                  <a:pt x="142236" y="79495"/>
                </a:cubicBezTo>
                <a:cubicBezTo>
                  <a:pt x="188169" y="79495"/>
                  <a:pt x="195905" y="47198"/>
                  <a:pt x="206118" y="34068"/>
                </a:cubicBezTo>
                <a:cubicBezTo>
                  <a:pt x="216562" y="20637"/>
                  <a:pt x="232263" y="10462"/>
                  <a:pt x="252874" y="10462"/>
                </a:cubicBezTo>
                <a:cubicBezTo>
                  <a:pt x="252970" y="10462"/>
                  <a:pt x="253066" y="10462"/>
                  <a:pt x="253162" y="10463"/>
                </a:cubicBezTo>
                <a:cubicBezTo>
                  <a:pt x="273921" y="10564"/>
                  <a:pt x="285708" y="20646"/>
                  <a:pt x="285708" y="20646"/>
                </a:cubicBezTo>
                <a:lnTo>
                  <a:pt x="285708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7"/>
          <p:cNvSpPr txBox="1">
            <a:spLocks noGrp="1"/>
          </p:cNvSpPr>
          <p:nvPr>
            <p:ph type="title"/>
          </p:nvPr>
        </p:nvSpPr>
        <p:spPr>
          <a:xfrm>
            <a:off x="3069000" y="911150"/>
            <a:ext cx="3006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7"/>
          <p:cNvSpPr txBox="1">
            <a:spLocks noGrp="1"/>
          </p:cNvSpPr>
          <p:nvPr>
            <p:ph type="body" idx="1"/>
          </p:nvPr>
        </p:nvSpPr>
        <p:spPr>
          <a:xfrm>
            <a:off x="2918700" y="1616375"/>
            <a:ext cx="3306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9" name="Google Shape;409;p7"/>
          <p:cNvSpPr txBox="1">
            <a:spLocks noGrp="1"/>
          </p:cNvSpPr>
          <p:nvPr>
            <p:ph type="title" idx="2" hasCustomPrompt="1"/>
          </p:nvPr>
        </p:nvSpPr>
        <p:spPr>
          <a:xfrm>
            <a:off x="3808050" y="449974"/>
            <a:ext cx="15279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pic>
        <p:nvPicPr>
          <p:cNvPr id="410" name="Google Shape;41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3625" y="830850"/>
            <a:ext cx="706050" cy="709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7"/>
          <p:cNvGrpSpPr/>
          <p:nvPr/>
        </p:nvGrpSpPr>
        <p:grpSpPr>
          <a:xfrm flipH="1">
            <a:off x="6153437" y="2736272"/>
            <a:ext cx="1418369" cy="538206"/>
            <a:chOff x="378775" y="2518100"/>
            <a:chExt cx="562800" cy="175300"/>
          </a:xfrm>
        </p:grpSpPr>
        <p:sp>
          <p:nvSpPr>
            <p:cNvPr id="412" name="Google Shape;412;p7"/>
            <p:cNvSpPr/>
            <p:nvPr/>
          </p:nvSpPr>
          <p:spPr>
            <a:xfrm>
              <a:off x="776425" y="2575725"/>
              <a:ext cx="62400" cy="117675"/>
            </a:xfrm>
            <a:custGeom>
              <a:avLst/>
              <a:gdLst/>
              <a:ahLst/>
              <a:cxnLst/>
              <a:rect l="l" t="t" r="r" b="b"/>
              <a:pathLst>
                <a:path w="2496" h="4707" extrusionOk="0">
                  <a:moveTo>
                    <a:pt x="1178" y="73"/>
                  </a:moveTo>
                  <a:lnTo>
                    <a:pt x="0" y="4707"/>
                  </a:lnTo>
                  <a:lnTo>
                    <a:pt x="2495" y="4707"/>
                  </a:lnTo>
                  <a:lnTo>
                    <a:pt x="1317" y="73"/>
                  </a:lnTo>
                  <a:cubicBezTo>
                    <a:pt x="1300" y="0"/>
                    <a:pt x="1196" y="0"/>
                    <a:pt x="1178" y="7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785325" y="2605425"/>
              <a:ext cx="34975" cy="87975"/>
            </a:xfrm>
            <a:custGeom>
              <a:avLst/>
              <a:gdLst/>
              <a:ahLst/>
              <a:cxnLst/>
              <a:rect l="l" t="t" r="r" b="b"/>
              <a:pathLst>
                <a:path w="1399" h="3519" extrusionOk="0">
                  <a:moveTo>
                    <a:pt x="946" y="76"/>
                  </a:moveTo>
                  <a:cubicBezTo>
                    <a:pt x="946" y="1"/>
                    <a:pt x="835" y="1"/>
                    <a:pt x="835" y="76"/>
                  </a:cubicBezTo>
                  <a:lnTo>
                    <a:pt x="835" y="1333"/>
                  </a:lnTo>
                  <a:lnTo>
                    <a:pt x="577" y="1183"/>
                  </a:lnTo>
                  <a:cubicBezTo>
                    <a:pt x="539" y="1161"/>
                    <a:pt x="504" y="1219"/>
                    <a:pt x="544" y="1241"/>
                  </a:cubicBezTo>
                  <a:lnTo>
                    <a:pt x="835" y="1409"/>
                  </a:lnTo>
                  <a:lnTo>
                    <a:pt x="835" y="3210"/>
                  </a:lnTo>
                  <a:lnTo>
                    <a:pt x="69" y="2768"/>
                  </a:lnTo>
                  <a:cubicBezTo>
                    <a:pt x="31" y="2745"/>
                    <a:pt x="0" y="2801"/>
                    <a:pt x="35" y="2823"/>
                  </a:cubicBezTo>
                  <a:lnTo>
                    <a:pt x="838" y="3287"/>
                  </a:lnTo>
                  <a:lnTo>
                    <a:pt x="838" y="3519"/>
                  </a:lnTo>
                  <a:lnTo>
                    <a:pt x="948" y="3519"/>
                  </a:lnTo>
                  <a:lnTo>
                    <a:pt x="948" y="2509"/>
                  </a:lnTo>
                  <a:lnTo>
                    <a:pt x="1361" y="2270"/>
                  </a:lnTo>
                  <a:cubicBezTo>
                    <a:pt x="1399" y="2248"/>
                    <a:pt x="1368" y="2191"/>
                    <a:pt x="1328" y="2213"/>
                  </a:cubicBezTo>
                  <a:lnTo>
                    <a:pt x="948" y="2434"/>
                  </a:lnTo>
                  <a:lnTo>
                    <a:pt x="948" y="991"/>
                  </a:lnTo>
                  <a:lnTo>
                    <a:pt x="1198" y="847"/>
                  </a:lnTo>
                  <a:cubicBezTo>
                    <a:pt x="1213" y="838"/>
                    <a:pt x="1218" y="819"/>
                    <a:pt x="1209" y="803"/>
                  </a:cubicBezTo>
                  <a:cubicBezTo>
                    <a:pt x="1200" y="788"/>
                    <a:pt x="1180" y="781"/>
                    <a:pt x="1165" y="790"/>
                  </a:cubicBezTo>
                  <a:lnTo>
                    <a:pt x="950" y="91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54500" y="2544775"/>
              <a:ext cx="78150" cy="148625"/>
            </a:xfrm>
            <a:custGeom>
              <a:avLst/>
              <a:gdLst/>
              <a:ahLst/>
              <a:cxnLst/>
              <a:rect l="l" t="t" r="r" b="b"/>
              <a:pathLst>
                <a:path w="3126" h="5945" extrusionOk="0">
                  <a:moveTo>
                    <a:pt x="1492" y="71"/>
                  </a:moveTo>
                  <a:lnTo>
                    <a:pt x="1" y="5945"/>
                  </a:lnTo>
                  <a:lnTo>
                    <a:pt x="3125" y="5945"/>
                  </a:lnTo>
                  <a:lnTo>
                    <a:pt x="1634" y="71"/>
                  </a:lnTo>
                  <a:cubicBezTo>
                    <a:pt x="1614" y="1"/>
                    <a:pt x="1512" y="1"/>
                    <a:pt x="1494" y="7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71250" y="2574500"/>
              <a:ext cx="40675" cy="118900"/>
            </a:xfrm>
            <a:custGeom>
              <a:avLst/>
              <a:gdLst/>
              <a:ahLst/>
              <a:cxnLst/>
              <a:rect l="l" t="t" r="r" b="b"/>
              <a:pathLst>
                <a:path w="1627" h="4756" extrusionOk="0">
                  <a:moveTo>
                    <a:pt x="948" y="73"/>
                  </a:moveTo>
                  <a:cubicBezTo>
                    <a:pt x="948" y="0"/>
                    <a:pt x="838" y="0"/>
                    <a:pt x="838" y="73"/>
                  </a:cubicBezTo>
                  <a:lnTo>
                    <a:pt x="838" y="1333"/>
                  </a:lnTo>
                  <a:lnTo>
                    <a:pt x="579" y="1183"/>
                  </a:lnTo>
                  <a:cubicBezTo>
                    <a:pt x="539" y="1156"/>
                    <a:pt x="504" y="1220"/>
                    <a:pt x="546" y="1240"/>
                  </a:cubicBezTo>
                  <a:lnTo>
                    <a:pt x="838" y="1408"/>
                  </a:lnTo>
                  <a:lnTo>
                    <a:pt x="838" y="3209"/>
                  </a:lnTo>
                  <a:lnTo>
                    <a:pt x="71" y="2767"/>
                  </a:lnTo>
                  <a:cubicBezTo>
                    <a:pt x="53" y="2758"/>
                    <a:pt x="33" y="2763"/>
                    <a:pt x="24" y="2778"/>
                  </a:cubicBezTo>
                  <a:cubicBezTo>
                    <a:pt x="16" y="2796"/>
                    <a:pt x="22" y="2816"/>
                    <a:pt x="38" y="2825"/>
                  </a:cubicBezTo>
                  <a:lnTo>
                    <a:pt x="838" y="3286"/>
                  </a:lnTo>
                  <a:lnTo>
                    <a:pt x="838" y="4756"/>
                  </a:lnTo>
                  <a:lnTo>
                    <a:pt x="948" y="4756"/>
                  </a:lnTo>
                  <a:lnTo>
                    <a:pt x="948" y="4027"/>
                  </a:lnTo>
                  <a:lnTo>
                    <a:pt x="1607" y="3647"/>
                  </a:lnTo>
                  <a:cubicBezTo>
                    <a:pt x="1622" y="3638"/>
                    <a:pt x="1627" y="3618"/>
                    <a:pt x="1618" y="3602"/>
                  </a:cubicBezTo>
                  <a:cubicBezTo>
                    <a:pt x="1609" y="3587"/>
                    <a:pt x="1589" y="3580"/>
                    <a:pt x="1574" y="3589"/>
                  </a:cubicBezTo>
                  <a:lnTo>
                    <a:pt x="948" y="3949"/>
                  </a:lnTo>
                  <a:lnTo>
                    <a:pt x="948" y="2509"/>
                  </a:lnTo>
                  <a:lnTo>
                    <a:pt x="1361" y="2270"/>
                  </a:lnTo>
                  <a:cubicBezTo>
                    <a:pt x="1401" y="2248"/>
                    <a:pt x="1366" y="2190"/>
                    <a:pt x="1328" y="2212"/>
                  </a:cubicBezTo>
                  <a:lnTo>
                    <a:pt x="948" y="2433"/>
                  </a:lnTo>
                  <a:lnTo>
                    <a:pt x="948" y="988"/>
                  </a:lnTo>
                  <a:lnTo>
                    <a:pt x="1196" y="847"/>
                  </a:lnTo>
                  <a:cubicBezTo>
                    <a:pt x="1211" y="838"/>
                    <a:pt x="1216" y="818"/>
                    <a:pt x="1207" y="803"/>
                  </a:cubicBezTo>
                  <a:cubicBezTo>
                    <a:pt x="1198" y="785"/>
                    <a:pt x="1178" y="781"/>
                    <a:pt x="1162" y="789"/>
                  </a:cubicBezTo>
                  <a:lnTo>
                    <a:pt x="948" y="913"/>
                  </a:lnTo>
                  <a:close/>
                  <a:moveTo>
                    <a:pt x="398" y="4756"/>
                  </a:moveTo>
                  <a:lnTo>
                    <a:pt x="268" y="4756"/>
                  </a:lnTo>
                  <a:lnTo>
                    <a:pt x="38" y="4623"/>
                  </a:lnTo>
                  <a:cubicBezTo>
                    <a:pt x="0" y="4601"/>
                    <a:pt x="31" y="4544"/>
                    <a:pt x="71" y="456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378775" y="2574400"/>
              <a:ext cx="63725" cy="119000"/>
            </a:xfrm>
            <a:custGeom>
              <a:avLst/>
              <a:gdLst/>
              <a:ahLst/>
              <a:cxnLst/>
              <a:rect l="l" t="t" r="r" b="b"/>
              <a:pathLst>
                <a:path w="2549" h="4760" extrusionOk="0">
                  <a:moveTo>
                    <a:pt x="1189" y="88"/>
                  </a:moveTo>
                  <a:lnTo>
                    <a:pt x="0" y="4760"/>
                  </a:lnTo>
                  <a:lnTo>
                    <a:pt x="2548" y="4760"/>
                  </a:lnTo>
                  <a:lnTo>
                    <a:pt x="1359" y="88"/>
                  </a:lnTo>
                  <a:cubicBezTo>
                    <a:pt x="1337" y="0"/>
                    <a:pt x="1211" y="0"/>
                    <a:pt x="1187" y="8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398825" y="2610800"/>
              <a:ext cx="27200" cy="82600"/>
            </a:xfrm>
            <a:custGeom>
              <a:avLst/>
              <a:gdLst/>
              <a:ahLst/>
              <a:cxnLst/>
              <a:rect l="l" t="t" r="r" b="b"/>
              <a:pathLst>
                <a:path w="1088" h="3304" extrusionOk="0">
                  <a:moveTo>
                    <a:pt x="540" y="91"/>
                  </a:moveTo>
                  <a:cubicBezTo>
                    <a:pt x="540" y="0"/>
                    <a:pt x="405" y="0"/>
                    <a:pt x="405" y="91"/>
                  </a:cubicBezTo>
                  <a:lnTo>
                    <a:pt x="405" y="1631"/>
                  </a:lnTo>
                  <a:lnTo>
                    <a:pt x="89" y="1448"/>
                  </a:lnTo>
                  <a:cubicBezTo>
                    <a:pt x="40" y="1421"/>
                    <a:pt x="0" y="1490"/>
                    <a:pt x="47" y="1518"/>
                  </a:cubicBezTo>
                  <a:lnTo>
                    <a:pt x="405" y="1724"/>
                  </a:lnTo>
                  <a:lnTo>
                    <a:pt x="405" y="3304"/>
                  </a:lnTo>
                  <a:lnTo>
                    <a:pt x="540" y="3304"/>
                  </a:lnTo>
                  <a:lnTo>
                    <a:pt x="540" y="3070"/>
                  </a:lnTo>
                  <a:lnTo>
                    <a:pt x="1046" y="2780"/>
                  </a:lnTo>
                  <a:cubicBezTo>
                    <a:pt x="1088" y="2751"/>
                    <a:pt x="1050" y="2685"/>
                    <a:pt x="1006" y="2709"/>
                  </a:cubicBezTo>
                  <a:lnTo>
                    <a:pt x="540" y="2979"/>
                  </a:lnTo>
                  <a:lnTo>
                    <a:pt x="540" y="1211"/>
                  </a:lnTo>
                  <a:lnTo>
                    <a:pt x="842" y="1037"/>
                  </a:lnTo>
                  <a:cubicBezTo>
                    <a:pt x="884" y="1008"/>
                    <a:pt x="847" y="944"/>
                    <a:pt x="802" y="966"/>
                  </a:cubicBezTo>
                  <a:lnTo>
                    <a:pt x="540" y="111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450375" y="2551575"/>
              <a:ext cx="75325" cy="141825"/>
            </a:xfrm>
            <a:custGeom>
              <a:avLst/>
              <a:gdLst/>
              <a:ahLst/>
              <a:cxnLst/>
              <a:rect l="l" t="t" r="r" b="b"/>
              <a:pathLst>
                <a:path w="3013" h="5673" extrusionOk="0">
                  <a:moveTo>
                    <a:pt x="1419" y="89"/>
                  </a:moveTo>
                  <a:lnTo>
                    <a:pt x="0" y="5673"/>
                  </a:lnTo>
                  <a:lnTo>
                    <a:pt x="3012" y="5673"/>
                  </a:lnTo>
                  <a:lnTo>
                    <a:pt x="1593" y="89"/>
                  </a:lnTo>
                  <a:cubicBezTo>
                    <a:pt x="1569" y="0"/>
                    <a:pt x="1443" y="0"/>
                    <a:pt x="1421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461200" y="2588150"/>
              <a:ext cx="41775" cy="105250"/>
            </a:xfrm>
            <a:custGeom>
              <a:avLst/>
              <a:gdLst/>
              <a:ahLst/>
              <a:cxnLst/>
              <a:rect l="l" t="t" r="r" b="b"/>
              <a:pathLst>
                <a:path w="1671" h="4210" extrusionOk="0">
                  <a:moveTo>
                    <a:pt x="1140" y="84"/>
                  </a:moveTo>
                  <a:cubicBezTo>
                    <a:pt x="1134" y="0"/>
                    <a:pt x="1010" y="0"/>
                    <a:pt x="1006" y="84"/>
                  </a:cubicBezTo>
                  <a:lnTo>
                    <a:pt x="1006" y="1627"/>
                  </a:lnTo>
                  <a:lnTo>
                    <a:pt x="687" y="1443"/>
                  </a:lnTo>
                  <a:cubicBezTo>
                    <a:pt x="641" y="1417"/>
                    <a:pt x="601" y="1485"/>
                    <a:pt x="648" y="1512"/>
                  </a:cubicBezTo>
                  <a:lnTo>
                    <a:pt x="1006" y="1719"/>
                  </a:lnTo>
                  <a:lnTo>
                    <a:pt x="1006" y="3923"/>
                  </a:lnTo>
                  <a:lnTo>
                    <a:pt x="66" y="3381"/>
                  </a:lnTo>
                  <a:cubicBezTo>
                    <a:pt x="47" y="3368"/>
                    <a:pt x="22" y="3375"/>
                    <a:pt x="11" y="3394"/>
                  </a:cubicBezTo>
                  <a:cubicBezTo>
                    <a:pt x="0" y="3414"/>
                    <a:pt x="7" y="3439"/>
                    <a:pt x="25" y="3450"/>
                  </a:cubicBezTo>
                  <a:lnTo>
                    <a:pt x="1006" y="4018"/>
                  </a:lnTo>
                  <a:lnTo>
                    <a:pt x="1006" y="4210"/>
                  </a:lnTo>
                  <a:lnTo>
                    <a:pt x="1140" y="4210"/>
                  </a:lnTo>
                  <a:lnTo>
                    <a:pt x="1140" y="3065"/>
                  </a:lnTo>
                  <a:lnTo>
                    <a:pt x="1647" y="2774"/>
                  </a:lnTo>
                  <a:cubicBezTo>
                    <a:pt x="1664" y="2762"/>
                    <a:pt x="1671" y="2738"/>
                    <a:pt x="1660" y="2718"/>
                  </a:cubicBezTo>
                  <a:cubicBezTo>
                    <a:pt x="1649" y="2698"/>
                    <a:pt x="1624" y="2692"/>
                    <a:pt x="1605" y="2705"/>
                  </a:cubicBezTo>
                  <a:lnTo>
                    <a:pt x="1138" y="2972"/>
                  </a:lnTo>
                  <a:lnTo>
                    <a:pt x="1138" y="1205"/>
                  </a:lnTo>
                  <a:lnTo>
                    <a:pt x="1443" y="1030"/>
                  </a:lnTo>
                  <a:cubicBezTo>
                    <a:pt x="1494" y="1006"/>
                    <a:pt x="1450" y="931"/>
                    <a:pt x="1403" y="962"/>
                  </a:cubicBezTo>
                  <a:lnTo>
                    <a:pt x="1140" y="111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537150" y="2597250"/>
              <a:ext cx="52075" cy="96150"/>
            </a:xfrm>
            <a:custGeom>
              <a:avLst/>
              <a:gdLst/>
              <a:ahLst/>
              <a:cxnLst/>
              <a:rect l="l" t="t" r="r" b="b"/>
              <a:pathLst>
                <a:path w="2083" h="3846" extrusionOk="0">
                  <a:moveTo>
                    <a:pt x="955" y="89"/>
                  </a:moveTo>
                  <a:lnTo>
                    <a:pt x="1" y="3846"/>
                  </a:lnTo>
                  <a:lnTo>
                    <a:pt x="2082" y="3846"/>
                  </a:lnTo>
                  <a:lnTo>
                    <a:pt x="1128" y="89"/>
                  </a:lnTo>
                  <a:cubicBezTo>
                    <a:pt x="1103" y="1"/>
                    <a:pt x="977" y="1"/>
                    <a:pt x="955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551300" y="2633675"/>
              <a:ext cx="22450" cy="59725"/>
            </a:xfrm>
            <a:custGeom>
              <a:avLst/>
              <a:gdLst/>
              <a:ahLst/>
              <a:cxnLst/>
              <a:rect l="l" t="t" r="r" b="b"/>
              <a:pathLst>
                <a:path w="898" h="2389" extrusionOk="0">
                  <a:moveTo>
                    <a:pt x="542" y="91"/>
                  </a:moveTo>
                  <a:cubicBezTo>
                    <a:pt x="542" y="0"/>
                    <a:pt x="407" y="0"/>
                    <a:pt x="407" y="91"/>
                  </a:cubicBezTo>
                  <a:lnTo>
                    <a:pt x="407" y="1631"/>
                  </a:lnTo>
                  <a:lnTo>
                    <a:pt x="91" y="1448"/>
                  </a:lnTo>
                  <a:cubicBezTo>
                    <a:pt x="42" y="1417"/>
                    <a:pt x="0" y="1492"/>
                    <a:pt x="51" y="1518"/>
                  </a:cubicBezTo>
                  <a:lnTo>
                    <a:pt x="407" y="1724"/>
                  </a:lnTo>
                  <a:lnTo>
                    <a:pt x="407" y="2389"/>
                  </a:lnTo>
                  <a:lnTo>
                    <a:pt x="542" y="2389"/>
                  </a:lnTo>
                  <a:lnTo>
                    <a:pt x="542" y="1211"/>
                  </a:lnTo>
                  <a:lnTo>
                    <a:pt x="847" y="1037"/>
                  </a:lnTo>
                  <a:cubicBezTo>
                    <a:pt x="898" y="1010"/>
                    <a:pt x="853" y="933"/>
                    <a:pt x="807" y="966"/>
                  </a:cubicBezTo>
                  <a:lnTo>
                    <a:pt x="544" y="111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598650" y="2549150"/>
              <a:ext cx="76525" cy="144250"/>
            </a:xfrm>
            <a:custGeom>
              <a:avLst/>
              <a:gdLst/>
              <a:ahLst/>
              <a:cxnLst/>
              <a:rect l="l" t="t" r="r" b="b"/>
              <a:pathLst>
                <a:path w="3061" h="5770" extrusionOk="0">
                  <a:moveTo>
                    <a:pt x="1445" y="89"/>
                  </a:moveTo>
                  <a:lnTo>
                    <a:pt x="0" y="5770"/>
                  </a:lnTo>
                  <a:lnTo>
                    <a:pt x="3061" y="5770"/>
                  </a:lnTo>
                  <a:lnTo>
                    <a:pt x="1616" y="89"/>
                  </a:lnTo>
                  <a:cubicBezTo>
                    <a:pt x="1593" y="0"/>
                    <a:pt x="1468" y="0"/>
                    <a:pt x="1445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09525" y="2585725"/>
              <a:ext cx="42775" cy="107675"/>
            </a:xfrm>
            <a:custGeom>
              <a:avLst/>
              <a:gdLst/>
              <a:ahLst/>
              <a:cxnLst/>
              <a:rect l="l" t="t" r="r" b="b"/>
              <a:pathLst>
                <a:path w="1711" h="4307" extrusionOk="0">
                  <a:moveTo>
                    <a:pt x="1163" y="84"/>
                  </a:moveTo>
                  <a:cubicBezTo>
                    <a:pt x="1156" y="0"/>
                    <a:pt x="1033" y="0"/>
                    <a:pt x="1028" y="84"/>
                  </a:cubicBezTo>
                  <a:lnTo>
                    <a:pt x="1028" y="1624"/>
                  </a:lnTo>
                  <a:lnTo>
                    <a:pt x="710" y="1443"/>
                  </a:lnTo>
                  <a:cubicBezTo>
                    <a:pt x="663" y="1414"/>
                    <a:pt x="624" y="1485"/>
                    <a:pt x="670" y="1512"/>
                  </a:cubicBezTo>
                  <a:lnTo>
                    <a:pt x="1028" y="1719"/>
                  </a:lnTo>
                  <a:lnTo>
                    <a:pt x="1028" y="3922"/>
                  </a:lnTo>
                  <a:lnTo>
                    <a:pt x="89" y="3379"/>
                  </a:lnTo>
                  <a:cubicBezTo>
                    <a:pt x="40" y="3352"/>
                    <a:pt x="1" y="3423"/>
                    <a:pt x="47" y="3449"/>
                  </a:cubicBezTo>
                  <a:lnTo>
                    <a:pt x="1028" y="4015"/>
                  </a:lnTo>
                  <a:lnTo>
                    <a:pt x="1028" y="4307"/>
                  </a:lnTo>
                  <a:lnTo>
                    <a:pt x="1163" y="4307"/>
                  </a:lnTo>
                  <a:lnTo>
                    <a:pt x="1163" y="3065"/>
                  </a:lnTo>
                  <a:lnTo>
                    <a:pt x="1667" y="2771"/>
                  </a:lnTo>
                  <a:cubicBezTo>
                    <a:pt x="1711" y="2745"/>
                    <a:pt x="1673" y="2678"/>
                    <a:pt x="1627" y="2703"/>
                  </a:cubicBezTo>
                  <a:lnTo>
                    <a:pt x="1163" y="2972"/>
                  </a:lnTo>
                  <a:lnTo>
                    <a:pt x="1163" y="1204"/>
                  </a:lnTo>
                  <a:lnTo>
                    <a:pt x="1466" y="1030"/>
                  </a:lnTo>
                  <a:cubicBezTo>
                    <a:pt x="1512" y="1003"/>
                    <a:pt x="1472" y="933"/>
                    <a:pt x="1426" y="961"/>
                  </a:cubicBezTo>
                  <a:lnTo>
                    <a:pt x="1163" y="111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691125" y="2581075"/>
              <a:ext cx="60300" cy="112325"/>
            </a:xfrm>
            <a:custGeom>
              <a:avLst/>
              <a:gdLst/>
              <a:ahLst/>
              <a:cxnLst/>
              <a:rect l="l" t="t" r="r" b="b"/>
              <a:pathLst>
                <a:path w="2412" h="4493" extrusionOk="0">
                  <a:moveTo>
                    <a:pt x="1121" y="89"/>
                  </a:moveTo>
                  <a:lnTo>
                    <a:pt x="0" y="4493"/>
                  </a:lnTo>
                  <a:lnTo>
                    <a:pt x="2411" y="4493"/>
                  </a:lnTo>
                  <a:lnTo>
                    <a:pt x="1291" y="89"/>
                  </a:lnTo>
                  <a:cubicBezTo>
                    <a:pt x="1269" y="0"/>
                    <a:pt x="1143" y="0"/>
                    <a:pt x="1121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09475" y="2617475"/>
              <a:ext cx="27300" cy="75925"/>
            </a:xfrm>
            <a:custGeom>
              <a:avLst/>
              <a:gdLst/>
              <a:ahLst/>
              <a:cxnLst/>
              <a:rect l="l" t="t" r="r" b="b"/>
              <a:pathLst>
                <a:path w="1092" h="3037" extrusionOk="0">
                  <a:moveTo>
                    <a:pt x="539" y="91"/>
                  </a:moveTo>
                  <a:cubicBezTo>
                    <a:pt x="539" y="1"/>
                    <a:pt x="404" y="1"/>
                    <a:pt x="404" y="91"/>
                  </a:cubicBezTo>
                  <a:lnTo>
                    <a:pt x="404" y="1631"/>
                  </a:lnTo>
                  <a:lnTo>
                    <a:pt x="86" y="1450"/>
                  </a:lnTo>
                  <a:cubicBezTo>
                    <a:pt x="40" y="1424"/>
                    <a:pt x="0" y="1492"/>
                    <a:pt x="46" y="1519"/>
                  </a:cubicBezTo>
                  <a:lnTo>
                    <a:pt x="404" y="1724"/>
                  </a:lnTo>
                  <a:lnTo>
                    <a:pt x="404" y="3037"/>
                  </a:lnTo>
                  <a:lnTo>
                    <a:pt x="599" y="3037"/>
                  </a:lnTo>
                  <a:lnTo>
                    <a:pt x="1043" y="2781"/>
                  </a:lnTo>
                  <a:cubicBezTo>
                    <a:pt x="1092" y="2752"/>
                    <a:pt x="1050" y="2683"/>
                    <a:pt x="1003" y="2710"/>
                  </a:cubicBezTo>
                  <a:lnTo>
                    <a:pt x="537" y="2979"/>
                  </a:lnTo>
                  <a:lnTo>
                    <a:pt x="537" y="1212"/>
                  </a:lnTo>
                  <a:lnTo>
                    <a:pt x="842" y="1037"/>
                  </a:lnTo>
                  <a:cubicBezTo>
                    <a:pt x="884" y="1011"/>
                    <a:pt x="846" y="944"/>
                    <a:pt x="802" y="969"/>
                  </a:cubicBezTo>
                  <a:lnTo>
                    <a:pt x="539" y="111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12950" y="2577825"/>
              <a:ext cx="60625" cy="115575"/>
            </a:xfrm>
            <a:custGeom>
              <a:avLst/>
              <a:gdLst/>
              <a:ahLst/>
              <a:cxnLst/>
              <a:rect l="l" t="t" r="r" b="b"/>
              <a:pathLst>
                <a:path w="2425" h="4623" extrusionOk="0">
                  <a:moveTo>
                    <a:pt x="1160" y="53"/>
                  </a:moveTo>
                  <a:lnTo>
                    <a:pt x="0" y="4612"/>
                  </a:lnTo>
                  <a:cubicBezTo>
                    <a:pt x="0" y="4614"/>
                    <a:pt x="0" y="4616"/>
                    <a:pt x="0" y="4618"/>
                  </a:cubicBezTo>
                  <a:lnTo>
                    <a:pt x="0" y="4623"/>
                  </a:lnTo>
                  <a:lnTo>
                    <a:pt x="2424" y="4623"/>
                  </a:lnTo>
                  <a:lnTo>
                    <a:pt x="2424" y="4618"/>
                  </a:lnTo>
                  <a:lnTo>
                    <a:pt x="2424" y="4612"/>
                  </a:lnTo>
                  <a:lnTo>
                    <a:pt x="1267" y="53"/>
                  </a:lnTo>
                  <a:cubicBezTo>
                    <a:pt x="1253" y="0"/>
                    <a:pt x="1176" y="0"/>
                    <a:pt x="1163" y="5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26750" y="2599750"/>
              <a:ext cx="30150" cy="93650"/>
            </a:xfrm>
            <a:custGeom>
              <a:avLst/>
              <a:gdLst/>
              <a:ahLst/>
              <a:cxnLst/>
              <a:rect l="l" t="t" r="r" b="b"/>
              <a:pathLst>
                <a:path w="1206" h="3746" extrusionOk="0">
                  <a:moveTo>
                    <a:pt x="701" y="60"/>
                  </a:moveTo>
                  <a:cubicBezTo>
                    <a:pt x="706" y="0"/>
                    <a:pt x="613" y="0"/>
                    <a:pt x="619" y="60"/>
                  </a:cubicBezTo>
                  <a:lnTo>
                    <a:pt x="619" y="993"/>
                  </a:lnTo>
                  <a:lnTo>
                    <a:pt x="425" y="882"/>
                  </a:lnTo>
                  <a:cubicBezTo>
                    <a:pt x="398" y="869"/>
                    <a:pt x="376" y="909"/>
                    <a:pt x="401" y="924"/>
                  </a:cubicBezTo>
                  <a:lnTo>
                    <a:pt x="619" y="1050"/>
                  </a:lnTo>
                  <a:lnTo>
                    <a:pt x="619" y="2385"/>
                  </a:lnTo>
                  <a:lnTo>
                    <a:pt x="49" y="2058"/>
                  </a:lnTo>
                  <a:cubicBezTo>
                    <a:pt x="23" y="2042"/>
                    <a:pt x="1" y="2082"/>
                    <a:pt x="25" y="2100"/>
                  </a:cubicBezTo>
                  <a:lnTo>
                    <a:pt x="619" y="2442"/>
                  </a:lnTo>
                  <a:lnTo>
                    <a:pt x="619" y="3722"/>
                  </a:lnTo>
                  <a:lnTo>
                    <a:pt x="49" y="3392"/>
                  </a:lnTo>
                  <a:cubicBezTo>
                    <a:pt x="38" y="3386"/>
                    <a:pt x="23" y="3390"/>
                    <a:pt x="16" y="3401"/>
                  </a:cubicBezTo>
                  <a:cubicBezTo>
                    <a:pt x="10" y="3414"/>
                    <a:pt x="14" y="3428"/>
                    <a:pt x="25" y="3434"/>
                  </a:cubicBezTo>
                  <a:lnTo>
                    <a:pt x="564" y="3746"/>
                  </a:lnTo>
                  <a:lnTo>
                    <a:pt x="701" y="3746"/>
                  </a:lnTo>
                  <a:lnTo>
                    <a:pt x="701" y="2992"/>
                  </a:lnTo>
                  <a:lnTo>
                    <a:pt x="1190" y="2712"/>
                  </a:lnTo>
                  <a:cubicBezTo>
                    <a:pt x="1201" y="2703"/>
                    <a:pt x="1205" y="2690"/>
                    <a:pt x="1198" y="2676"/>
                  </a:cubicBezTo>
                  <a:cubicBezTo>
                    <a:pt x="1192" y="2665"/>
                    <a:pt x="1176" y="2661"/>
                    <a:pt x="1165" y="2668"/>
                  </a:cubicBezTo>
                  <a:lnTo>
                    <a:pt x="701" y="2935"/>
                  </a:lnTo>
                  <a:lnTo>
                    <a:pt x="701" y="1865"/>
                  </a:lnTo>
                  <a:lnTo>
                    <a:pt x="1008" y="1689"/>
                  </a:lnTo>
                  <a:cubicBezTo>
                    <a:pt x="1019" y="1682"/>
                    <a:pt x="1024" y="1666"/>
                    <a:pt x="1017" y="1655"/>
                  </a:cubicBezTo>
                  <a:cubicBezTo>
                    <a:pt x="1011" y="1644"/>
                    <a:pt x="995" y="1640"/>
                    <a:pt x="984" y="1647"/>
                  </a:cubicBezTo>
                  <a:lnTo>
                    <a:pt x="701" y="1810"/>
                  </a:lnTo>
                  <a:lnTo>
                    <a:pt x="701" y="738"/>
                  </a:lnTo>
                  <a:lnTo>
                    <a:pt x="885" y="632"/>
                  </a:lnTo>
                  <a:cubicBezTo>
                    <a:pt x="896" y="626"/>
                    <a:pt x="900" y="612"/>
                    <a:pt x="893" y="599"/>
                  </a:cubicBezTo>
                  <a:cubicBezTo>
                    <a:pt x="887" y="588"/>
                    <a:pt x="871" y="584"/>
                    <a:pt x="860" y="590"/>
                  </a:cubicBezTo>
                  <a:lnTo>
                    <a:pt x="701" y="68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807700" y="2599025"/>
              <a:ext cx="50075" cy="94375"/>
            </a:xfrm>
            <a:custGeom>
              <a:avLst/>
              <a:gdLst/>
              <a:ahLst/>
              <a:cxnLst/>
              <a:rect l="l" t="t" r="r" b="b"/>
              <a:pathLst>
                <a:path w="2003" h="3775" extrusionOk="0">
                  <a:moveTo>
                    <a:pt x="950" y="43"/>
                  </a:moveTo>
                  <a:lnTo>
                    <a:pt x="0" y="3775"/>
                  </a:lnTo>
                  <a:lnTo>
                    <a:pt x="2002" y="3775"/>
                  </a:lnTo>
                  <a:lnTo>
                    <a:pt x="1054" y="43"/>
                  </a:lnTo>
                  <a:cubicBezTo>
                    <a:pt x="1048" y="18"/>
                    <a:pt x="1025" y="1"/>
                    <a:pt x="1001" y="1"/>
                  </a:cubicBezTo>
                  <a:cubicBezTo>
                    <a:pt x="977" y="1"/>
                    <a:pt x="955" y="18"/>
                    <a:pt x="950" y="4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816475" y="2620900"/>
              <a:ext cx="30300" cy="72500"/>
            </a:xfrm>
            <a:custGeom>
              <a:avLst/>
              <a:gdLst/>
              <a:ahLst/>
              <a:cxnLst/>
              <a:rect l="l" t="t" r="r" b="b"/>
              <a:pathLst>
                <a:path w="1212" h="2900" extrusionOk="0">
                  <a:moveTo>
                    <a:pt x="692" y="49"/>
                  </a:moveTo>
                  <a:cubicBezTo>
                    <a:pt x="688" y="1"/>
                    <a:pt x="615" y="1"/>
                    <a:pt x="610" y="49"/>
                  </a:cubicBezTo>
                  <a:lnTo>
                    <a:pt x="610" y="984"/>
                  </a:lnTo>
                  <a:lnTo>
                    <a:pt x="416" y="874"/>
                  </a:lnTo>
                  <a:cubicBezTo>
                    <a:pt x="389" y="860"/>
                    <a:pt x="367" y="898"/>
                    <a:pt x="392" y="916"/>
                  </a:cubicBezTo>
                  <a:lnTo>
                    <a:pt x="608" y="1041"/>
                  </a:lnTo>
                  <a:lnTo>
                    <a:pt x="608" y="2376"/>
                  </a:lnTo>
                  <a:lnTo>
                    <a:pt x="42" y="2047"/>
                  </a:lnTo>
                  <a:cubicBezTo>
                    <a:pt x="29" y="2040"/>
                    <a:pt x="14" y="2042"/>
                    <a:pt x="7" y="2056"/>
                  </a:cubicBezTo>
                  <a:cubicBezTo>
                    <a:pt x="0" y="2067"/>
                    <a:pt x="5" y="2082"/>
                    <a:pt x="18" y="2089"/>
                  </a:cubicBezTo>
                  <a:lnTo>
                    <a:pt x="610" y="2431"/>
                  </a:lnTo>
                  <a:lnTo>
                    <a:pt x="610" y="2900"/>
                  </a:lnTo>
                  <a:lnTo>
                    <a:pt x="692" y="2900"/>
                  </a:lnTo>
                  <a:lnTo>
                    <a:pt x="692" y="1855"/>
                  </a:lnTo>
                  <a:lnTo>
                    <a:pt x="997" y="1678"/>
                  </a:lnTo>
                  <a:cubicBezTo>
                    <a:pt x="1026" y="1662"/>
                    <a:pt x="1002" y="1620"/>
                    <a:pt x="975" y="1636"/>
                  </a:cubicBezTo>
                  <a:lnTo>
                    <a:pt x="692" y="1799"/>
                  </a:lnTo>
                  <a:lnTo>
                    <a:pt x="692" y="730"/>
                  </a:lnTo>
                  <a:lnTo>
                    <a:pt x="876" y="624"/>
                  </a:lnTo>
                  <a:cubicBezTo>
                    <a:pt x="900" y="606"/>
                    <a:pt x="878" y="569"/>
                    <a:pt x="851" y="582"/>
                  </a:cubicBezTo>
                  <a:lnTo>
                    <a:pt x="692" y="672"/>
                  </a:lnTo>
                  <a:lnTo>
                    <a:pt x="692" y="49"/>
                  </a:lnTo>
                  <a:close/>
                  <a:moveTo>
                    <a:pt x="834" y="2900"/>
                  </a:moveTo>
                  <a:lnTo>
                    <a:pt x="736" y="2900"/>
                  </a:lnTo>
                  <a:lnTo>
                    <a:pt x="1154" y="2659"/>
                  </a:lnTo>
                  <a:cubicBezTo>
                    <a:pt x="1185" y="2637"/>
                    <a:pt x="1211" y="2686"/>
                    <a:pt x="1178" y="270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92600" y="2628700"/>
              <a:ext cx="34825" cy="64700"/>
            </a:xfrm>
            <a:custGeom>
              <a:avLst/>
              <a:gdLst/>
              <a:ahLst/>
              <a:cxnLst/>
              <a:rect l="l" t="t" r="r" b="b"/>
              <a:pathLst>
                <a:path w="1393" h="2588" extrusionOk="0">
                  <a:moveTo>
                    <a:pt x="646" y="55"/>
                  </a:moveTo>
                  <a:lnTo>
                    <a:pt x="1" y="2588"/>
                  </a:lnTo>
                  <a:lnTo>
                    <a:pt x="1393" y="2588"/>
                  </a:lnTo>
                  <a:lnTo>
                    <a:pt x="747" y="55"/>
                  </a:lnTo>
                  <a:cubicBezTo>
                    <a:pt x="734" y="0"/>
                    <a:pt x="657" y="0"/>
                    <a:pt x="646" y="5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902825" y="2650675"/>
              <a:ext cx="16275" cy="42725"/>
            </a:xfrm>
            <a:custGeom>
              <a:avLst/>
              <a:gdLst/>
              <a:ahLst/>
              <a:cxnLst/>
              <a:rect l="l" t="t" r="r" b="b"/>
              <a:pathLst>
                <a:path w="651" h="1709" extrusionOk="0">
                  <a:moveTo>
                    <a:pt x="327" y="60"/>
                  </a:moveTo>
                  <a:cubicBezTo>
                    <a:pt x="334" y="1"/>
                    <a:pt x="241" y="1"/>
                    <a:pt x="246" y="60"/>
                  </a:cubicBezTo>
                  <a:lnTo>
                    <a:pt x="246" y="993"/>
                  </a:lnTo>
                  <a:lnTo>
                    <a:pt x="53" y="882"/>
                  </a:lnTo>
                  <a:cubicBezTo>
                    <a:pt x="25" y="867"/>
                    <a:pt x="0" y="909"/>
                    <a:pt x="29" y="924"/>
                  </a:cubicBezTo>
                  <a:lnTo>
                    <a:pt x="246" y="1050"/>
                  </a:lnTo>
                  <a:lnTo>
                    <a:pt x="246" y="1709"/>
                  </a:lnTo>
                  <a:lnTo>
                    <a:pt x="327" y="1709"/>
                  </a:lnTo>
                  <a:lnTo>
                    <a:pt x="327" y="739"/>
                  </a:lnTo>
                  <a:lnTo>
                    <a:pt x="511" y="633"/>
                  </a:lnTo>
                  <a:cubicBezTo>
                    <a:pt x="540" y="617"/>
                    <a:pt x="515" y="573"/>
                    <a:pt x="487" y="591"/>
                  </a:cubicBezTo>
                  <a:lnTo>
                    <a:pt x="327" y="681"/>
                  </a:lnTo>
                  <a:lnTo>
                    <a:pt x="327" y="60"/>
                  </a:lnTo>
                  <a:close/>
                  <a:moveTo>
                    <a:pt x="599" y="1709"/>
                  </a:moveTo>
                  <a:lnTo>
                    <a:pt x="500" y="1709"/>
                  </a:lnTo>
                  <a:lnTo>
                    <a:pt x="610" y="1645"/>
                  </a:lnTo>
                  <a:cubicBezTo>
                    <a:pt x="624" y="1638"/>
                    <a:pt x="637" y="1643"/>
                    <a:pt x="643" y="1654"/>
                  </a:cubicBezTo>
                  <a:cubicBezTo>
                    <a:pt x="650" y="1667"/>
                    <a:pt x="648" y="1680"/>
                    <a:pt x="635" y="16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2000" y="2612000"/>
              <a:ext cx="43275" cy="81400"/>
            </a:xfrm>
            <a:custGeom>
              <a:avLst/>
              <a:gdLst/>
              <a:ahLst/>
              <a:cxnLst/>
              <a:rect l="l" t="t" r="r" b="b"/>
              <a:pathLst>
                <a:path w="1731" h="3256" extrusionOk="0">
                  <a:moveTo>
                    <a:pt x="814" y="56"/>
                  </a:moveTo>
                  <a:lnTo>
                    <a:pt x="0" y="3256"/>
                  </a:lnTo>
                  <a:lnTo>
                    <a:pt x="1731" y="3256"/>
                  </a:lnTo>
                  <a:lnTo>
                    <a:pt x="917" y="56"/>
                  </a:lnTo>
                  <a:cubicBezTo>
                    <a:pt x="904" y="1"/>
                    <a:pt x="827" y="1"/>
                    <a:pt x="814" y="5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47075" y="2634050"/>
              <a:ext cx="25950" cy="59350"/>
            </a:xfrm>
            <a:custGeom>
              <a:avLst/>
              <a:gdLst/>
              <a:ahLst/>
              <a:cxnLst/>
              <a:rect l="l" t="t" r="r" b="b"/>
              <a:pathLst>
                <a:path w="1038" h="2374" extrusionOk="0">
                  <a:moveTo>
                    <a:pt x="703" y="56"/>
                  </a:moveTo>
                  <a:cubicBezTo>
                    <a:pt x="703" y="1"/>
                    <a:pt x="619" y="1"/>
                    <a:pt x="622" y="56"/>
                  </a:cubicBezTo>
                  <a:lnTo>
                    <a:pt x="622" y="991"/>
                  </a:lnTo>
                  <a:lnTo>
                    <a:pt x="429" y="880"/>
                  </a:lnTo>
                  <a:cubicBezTo>
                    <a:pt x="401" y="867"/>
                    <a:pt x="381" y="904"/>
                    <a:pt x="405" y="922"/>
                  </a:cubicBezTo>
                  <a:lnTo>
                    <a:pt x="622" y="1046"/>
                  </a:lnTo>
                  <a:lnTo>
                    <a:pt x="622" y="2374"/>
                  </a:lnTo>
                  <a:lnTo>
                    <a:pt x="703" y="2374"/>
                  </a:lnTo>
                  <a:lnTo>
                    <a:pt x="703" y="1861"/>
                  </a:lnTo>
                  <a:lnTo>
                    <a:pt x="1011" y="1684"/>
                  </a:lnTo>
                  <a:cubicBezTo>
                    <a:pt x="1037" y="1669"/>
                    <a:pt x="1013" y="1627"/>
                    <a:pt x="986" y="1642"/>
                  </a:cubicBezTo>
                  <a:lnTo>
                    <a:pt x="703" y="1806"/>
                  </a:lnTo>
                  <a:lnTo>
                    <a:pt x="703" y="736"/>
                  </a:lnTo>
                  <a:lnTo>
                    <a:pt x="887" y="630"/>
                  </a:lnTo>
                  <a:cubicBezTo>
                    <a:pt x="918" y="615"/>
                    <a:pt x="891" y="569"/>
                    <a:pt x="863" y="588"/>
                  </a:cubicBezTo>
                  <a:lnTo>
                    <a:pt x="703" y="679"/>
                  </a:lnTo>
                  <a:close/>
                  <a:moveTo>
                    <a:pt x="608" y="2374"/>
                  </a:moveTo>
                  <a:lnTo>
                    <a:pt x="511" y="2374"/>
                  </a:lnTo>
                  <a:lnTo>
                    <a:pt x="27" y="2095"/>
                  </a:lnTo>
                  <a:cubicBezTo>
                    <a:pt x="1" y="2078"/>
                    <a:pt x="25" y="2036"/>
                    <a:pt x="52" y="205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759675" y="2590850"/>
              <a:ext cx="54550" cy="102550"/>
            </a:xfrm>
            <a:custGeom>
              <a:avLst/>
              <a:gdLst/>
              <a:ahLst/>
              <a:cxnLst/>
              <a:rect l="l" t="t" r="r" b="b"/>
              <a:pathLst>
                <a:path w="2182" h="4102" extrusionOk="0">
                  <a:moveTo>
                    <a:pt x="1026" y="69"/>
                  </a:moveTo>
                  <a:lnTo>
                    <a:pt x="1" y="4102"/>
                  </a:lnTo>
                  <a:lnTo>
                    <a:pt x="2182" y="4102"/>
                  </a:lnTo>
                  <a:lnTo>
                    <a:pt x="1157" y="69"/>
                  </a:lnTo>
                  <a:cubicBezTo>
                    <a:pt x="1139" y="1"/>
                    <a:pt x="1044" y="1"/>
                    <a:pt x="1026" y="6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766375" y="2618800"/>
              <a:ext cx="32050" cy="74600"/>
            </a:xfrm>
            <a:custGeom>
              <a:avLst/>
              <a:gdLst/>
              <a:ahLst/>
              <a:cxnLst/>
              <a:rect l="l" t="t" r="r" b="b"/>
              <a:pathLst>
                <a:path w="1282" h="2984" extrusionOk="0">
                  <a:moveTo>
                    <a:pt x="875" y="69"/>
                  </a:moveTo>
                  <a:cubicBezTo>
                    <a:pt x="875" y="1"/>
                    <a:pt x="771" y="1"/>
                    <a:pt x="771" y="69"/>
                  </a:cubicBezTo>
                  <a:lnTo>
                    <a:pt x="771" y="1251"/>
                  </a:lnTo>
                  <a:lnTo>
                    <a:pt x="528" y="1110"/>
                  </a:lnTo>
                  <a:cubicBezTo>
                    <a:pt x="513" y="1101"/>
                    <a:pt x="495" y="1108"/>
                    <a:pt x="486" y="1121"/>
                  </a:cubicBezTo>
                  <a:cubicBezTo>
                    <a:pt x="477" y="1137"/>
                    <a:pt x="482" y="1156"/>
                    <a:pt x="497" y="1163"/>
                  </a:cubicBezTo>
                  <a:lnTo>
                    <a:pt x="771" y="1322"/>
                  </a:lnTo>
                  <a:lnTo>
                    <a:pt x="771" y="2984"/>
                  </a:lnTo>
                  <a:lnTo>
                    <a:pt x="875" y="2984"/>
                  </a:lnTo>
                  <a:lnTo>
                    <a:pt x="875" y="2356"/>
                  </a:lnTo>
                  <a:lnTo>
                    <a:pt x="1262" y="2131"/>
                  </a:lnTo>
                  <a:cubicBezTo>
                    <a:pt x="1277" y="2122"/>
                    <a:pt x="1282" y="2104"/>
                    <a:pt x="1273" y="2089"/>
                  </a:cubicBezTo>
                  <a:cubicBezTo>
                    <a:pt x="1264" y="2073"/>
                    <a:pt x="1246" y="2069"/>
                    <a:pt x="1231" y="2078"/>
                  </a:cubicBezTo>
                  <a:lnTo>
                    <a:pt x="873" y="2283"/>
                  </a:lnTo>
                  <a:lnTo>
                    <a:pt x="873" y="929"/>
                  </a:lnTo>
                  <a:lnTo>
                    <a:pt x="1105" y="794"/>
                  </a:lnTo>
                  <a:cubicBezTo>
                    <a:pt x="1140" y="774"/>
                    <a:pt x="1112" y="721"/>
                    <a:pt x="1074" y="741"/>
                  </a:cubicBezTo>
                  <a:lnTo>
                    <a:pt x="873" y="858"/>
                  </a:lnTo>
                  <a:lnTo>
                    <a:pt x="873" y="69"/>
                  </a:lnTo>
                  <a:close/>
                  <a:moveTo>
                    <a:pt x="721" y="2984"/>
                  </a:moveTo>
                  <a:lnTo>
                    <a:pt x="597" y="2984"/>
                  </a:lnTo>
                  <a:lnTo>
                    <a:pt x="20" y="2650"/>
                  </a:lnTo>
                  <a:cubicBezTo>
                    <a:pt x="5" y="2641"/>
                    <a:pt x="0" y="2624"/>
                    <a:pt x="9" y="2608"/>
                  </a:cubicBezTo>
                  <a:cubicBezTo>
                    <a:pt x="18" y="2593"/>
                    <a:pt x="36" y="2588"/>
                    <a:pt x="51" y="259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408550" y="2518100"/>
              <a:ext cx="82400" cy="175300"/>
            </a:xfrm>
            <a:custGeom>
              <a:avLst/>
              <a:gdLst/>
              <a:ahLst/>
              <a:cxnLst/>
              <a:rect l="l" t="t" r="r" b="b"/>
              <a:pathLst>
                <a:path w="3296" h="7012" extrusionOk="0">
                  <a:moveTo>
                    <a:pt x="1578" y="73"/>
                  </a:moveTo>
                  <a:lnTo>
                    <a:pt x="16" y="6216"/>
                  </a:lnTo>
                  <a:cubicBezTo>
                    <a:pt x="16" y="6221"/>
                    <a:pt x="16" y="6223"/>
                    <a:pt x="14" y="6227"/>
                  </a:cubicBezTo>
                  <a:cubicBezTo>
                    <a:pt x="0" y="6380"/>
                    <a:pt x="20" y="6537"/>
                    <a:pt x="69" y="6683"/>
                  </a:cubicBezTo>
                  <a:cubicBezTo>
                    <a:pt x="113" y="6813"/>
                    <a:pt x="197" y="6930"/>
                    <a:pt x="310" y="7012"/>
                  </a:cubicBezTo>
                  <a:lnTo>
                    <a:pt x="2983" y="7012"/>
                  </a:lnTo>
                  <a:cubicBezTo>
                    <a:pt x="3096" y="6930"/>
                    <a:pt x="3180" y="6815"/>
                    <a:pt x="3224" y="6683"/>
                  </a:cubicBezTo>
                  <a:cubicBezTo>
                    <a:pt x="3275" y="6537"/>
                    <a:pt x="3295" y="6380"/>
                    <a:pt x="3280" y="6227"/>
                  </a:cubicBezTo>
                  <a:cubicBezTo>
                    <a:pt x="3280" y="6223"/>
                    <a:pt x="3280" y="6221"/>
                    <a:pt x="3280" y="6216"/>
                  </a:cubicBezTo>
                  <a:lnTo>
                    <a:pt x="1719" y="73"/>
                  </a:lnTo>
                  <a:cubicBezTo>
                    <a:pt x="1700" y="0"/>
                    <a:pt x="1598" y="0"/>
                    <a:pt x="1578" y="7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427500" y="2547925"/>
              <a:ext cx="41000" cy="145475"/>
            </a:xfrm>
            <a:custGeom>
              <a:avLst/>
              <a:gdLst/>
              <a:ahLst/>
              <a:cxnLst/>
              <a:rect l="l" t="t" r="r" b="b"/>
              <a:pathLst>
                <a:path w="1640" h="5819" extrusionOk="0">
                  <a:moveTo>
                    <a:pt x="944" y="73"/>
                  </a:moveTo>
                  <a:cubicBezTo>
                    <a:pt x="944" y="1"/>
                    <a:pt x="833" y="1"/>
                    <a:pt x="833" y="73"/>
                  </a:cubicBezTo>
                  <a:lnTo>
                    <a:pt x="833" y="1331"/>
                  </a:lnTo>
                  <a:lnTo>
                    <a:pt x="575" y="1183"/>
                  </a:lnTo>
                  <a:cubicBezTo>
                    <a:pt x="537" y="1161"/>
                    <a:pt x="504" y="1218"/>
                    <a:pt x="542" y="1238"/>
                  </a:cubicBezTo>
                  <a:lnTo>
                    <a:pt x="833" y="1408"/>
                  </a:lnTo>
                  <a:lnTo>
                    <a:pt x="833" y="3207"/>
                  </a:lnTo>
                  <a:lnTo>
                    <a:pt x="67" y="2765"/>
                  </a:lnTo>
                  <a:cubicBezTo>
                    <a:pt x="29" y="2747"/>
                    <a:pt x="0" y="2798"/>
                    <a:pt x="33" y="2822"/>
                  </a:cubicBezTo>
                  <a:lnTo>
                    <a:pt x="836" y="3284"/>
                  </a:lnTo>
                  <a:lnTo>
                    <a:pt x="836" y="5010"/>
                  </a:lnTo>
                  <a:lnTo>
                    <a:pt x="67" y="4568"/>
                  </a:lnTo>
                  <a:cubicBezTo>
                    <a:pt x="53" y="4557"/>
                    <a:pt x="31" y="4562"/>
                    <a:pt x="22" y="4577"/>
                  </a:cubicBezTo>
                  <a:cubicBezTo>
                    <a:pt x="11" y="4592"/>
                    <a:pt x="18" y="4612"/>
                    <a:pt x="33" y="4621"/>
                  </a:cubicBezTo>
                  <a:lnTo>
                    <a:pt x="836" y="5083"/>
                  </a:lnTo>
                  <a:lnTo>
                    <a:pt x="836" y="5819"/>
                  </a:lnTo>
                  <a:lnTo>
                    <a:pt x="946" y="5819"/>
                  </a:lnTo>
                  <a:lnTo>
                    <a:pt x="946" y="5543"/>
                  </a:lnTo>
                  <a:lnTo>
                    <a:pt x="1602" y="5163"/>
                  </a:lnTo>
                  <a:cubicBezTo>
                    <a:pt x="1618" y="5154"/>
                    <a:pt x="1622" y="5134"/>
                    <a:pt x="1613" y="5118"/>
                  </a:cubicBezTo>
                  <a:cubicBezTo>
                    <a:pt x="1605" y="5103"/>
                    <a:pt x="1585" y="5099"/>
                    <a:pt x="1569" y="5107"/>
                  </a:cubicBezTo>
                  <a:lnTo>
                    <a:pt x="946" y="5465"/>
                  </a:lnTo>
                  <a:lnTo>
                    <a:pt x="946" y="4025"/>
                  </a:lnTo>
                  <a:lnTo>
                    <a:pt x="1602" y="3644"/>
                  </a:lnTo>
                  <a:cubicBezTo>
                    <a:pt x="1640" y="3622"/>
                    <a:pt x="1607" y="3565"/>
                    <a:pt x="1569" y="3587"/>
                  </a:cubicBezTo>
                  <a:lnTo>
                    <a:pt x="946" y="3947"/>
                  </a:lnTo>
                  <a:lnTo>
                    <a:pt x="946" y="2506"/>
                  </a:lnTo>
                  <a:lnTo>
                    <a:pt x="1359" y="2268"/>
                  </a:lnTo>
                  <a:cubicBezTo>
                    <a:pt x="1375" y="2257"/>
                    <a:pt x="1381" y="2237"/>
                    <a:pt x="1373" y="2221"/>
                  </a:cubicBezTo>
                  <a:cubicBezTo>
                    <a:pt x="1361" y="2206"/>
                    <a:pt x="1342" y="2201"/>
                    <a:pt x="1326" y="2210"/>
                  </a:cubicBezTo>
                  <a:lnTo>
                    <a:pt x="946" y="2429"/>
                  </a:lnTo>
                  <a:lnTo>
                    <a:pt x="946" y="988"/>
                  </a:lnTo>
                  <a:lnTo>
                    <a:pt x="1194" y="845"/>
                  </a:lnTo>
                  <a:cubicBezTo>
                    <a:pt x="1231" y="823"/>
                    <a:pt x="1198" y="765"/>
                    <a:pt x="1160" y="787"/>
                  </a:cubicBezTo>
                  <a:lnTo>
                    <a:pt x="946" y="91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426325" y="2624175"/>
              <a:ext cx="37150" cy="69225"/>
            </a:xfrm>
            <a:custGeom>
              <a:avLst/>
              <a:gdLst/>
              <a:ahLst/>
              <a:cxnLst/>
              <a:rect l="l" t="t" r="r" b="b"/>
              <a:pathLst>
                <a:path w="1486" h="2769" extrusionOk="0">
                  <a:moveTo>
                    <a:pt x="692" y="55"/>
                  </a:moveTo>
                  <a:lnTo>
                    <a:pt x="1" y="2769"/>
                  </a:lnTo>
                  <a:lnTo>
                    <a:pt x="1486" y="2769"/>
                  </a:lnTo>
                  <a:lnTo>
                    <a:pt x="794" y="55"/>
                  </a:lnTo>
                  <a:cubicBezTo>
                    <a:pt x="781" y="0"/>
                    <a:pt x="704" y="0"/>
                    <a:pt x="690" y="5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437600" y="2646375"/>
              <a:ext cx="16825" cy="47025"/>
            </a:xfrm>
            <a:custGeom>
              <a:avLst/>
              <a:gdLst/>
              <a:ahLst/>
              <a:cxnLst/>
              <a:rect l="l" t="t" r="r" b="b"/>
              <a:pathLst>
                <a:path w="673" h="1881" extrusionOk="0">
                  <a:moveTo>
                    <a:pt x="334" y="56"/>
                  </a:moveTo>
                  <a:cubicBezTo>
                    <a:pt x="334" y="0"/>
                    <a:pt x="250" y="0"/>
                    <a:pt x="250" y="56"/>
                  </a:cubicBezTo>
                  <a:lnTo>
                    <a:pt x="250" y="995"/>
                  </a:lnTo>
                  <a:lnTo>
                    <a:pt x="58" y="884"/>
                  </a:lnTo>
                  <a:cubicBezTo>
                    <a:pt x="27" y="864"/>
                    <a:pt x="1" y="911"/>
                    <a:pt x="34" y="926"/>
                  </a:cubicBezTo>
                  <a:lnTo>
                    <a:pt x="253" y="1052"/>
                  </a:lnTo>
                  <a:lnTo>
                    <a:pt x="253" y="1881"/>
                  </a:lnTo>
                  <a:lnTo>
                    <a:pt x="337" y="1881"/>
                  </a:lnTo>
                  <a:lnTo>
                    <a:pt x="337" y="1872"/>
                  </a:lnTo>
                  <a:lnTo>
                    <a:pt x="644" y="1693"/>
                  </a:lnTo>
                  <a:cubicBezTo>
                    <a:pt x="672" y="1678"/>
                    <a:pt x="648" y="1636"/>
                    <a:pt x="619" y="1651"/>
                  </a:cubicBezTo>
                  <a:lnTo>
                    <a:pt x="337" y="1815"/>
                  </a:lnTo>
                  <a:lnTo>
                    <a:pt x="337" y="738"/>
                  </a:lnTo>
                  <a:lnTo>
                    <a:pt x="520" y="630"/>
                  </a:lnTo>
                  <a:cubicBezTo>
                    <a:pt x="553" y="617"/>
                    <a:pt x="524" y="566"/>
                    <a:pt x="496" y="588"/>
                  </a:cubicBezTo>
                  <a:lnTo>
                    <a:pt x="337" y="6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875250" y="2616425"/>
              <a:ext cx="40975" cy="76975"/>
            </a:xfrm>
            <a:custGeom>
              <a:avLst/>
              <a:gdLst/>
              <a:ahLst/>
              <a:cxnLst/>
              <a:rect l="l" t="t" r="r" b="b"/>
              <a:pathLst>
                <a:path w="1639" h="3079" extrusionOk="0">
                  <a:moveTo>
                    <a:pt x="763" y="74"/>
                  </a:moveTo>
                  <a:lnTo>
                    <a:pt x="1" y="3079"/>
                  </a:lnTo>
                  <a:lnTo>
                    <a:pt x="1638" y="3079"/>
                  </a:lnTo>
                  <a:lnTo>
                    <a:pt x="874" y="74"/>
                  </a:lnTo>
                  <a:cubicBezTo>
                    <a:pt x="874" y="1"/>
                    <a:pt x="763" y="1"/>
                    <a:pt x="763" y="7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888075" y="2640125"/>
              <a:ext cx="17425" cy="53275"/>
            </a:xfrm>
            <a:custGeom>
              <a:avLst/>
              <a:gdLst/>
              <a:ahLst/>
              <a:cxnLst/>
              <a:rect l="l" t="t" r="r" b="b"/>
              <a:pathLst>
                <a:path w="697" h="2131" extrusionOk="0">
                  <a:moveTo>
                    <a:pt x="350" y="56"/>
                  </a:moveTo>
                  <a:cubicBezTo>
                    <a:pt x="350" y="1"/>
                    <a:pt x="263" y="1"/>
                    <a:pt x="263" y="56"/>
                  </a:cubicBezTo>
                  <a:lnTo>
                    <a:pt x="263" y="1041"/>
                  </a:lnTo>
                  <a:lnTo>
                    <a:pt x="60" y="924"/>
                  </a:lnTo>
                  <a:cubicBezTo>
                    <a:pt x="29" y="904"/>
                    <a:pt x="0" y="951"/>
                    <a:pt x="34" y="969"/>
                  </a:cubicBezTo>
                  <a:lnTo>
                    <a:pt x="263" y="1101"/>
                  </a:lnTo>
                  <a:lnTo>
                    <a:pt x="263" y="2131"/>
                  </a:lnTo>
                  <a:lnTo>
                    <a:pt x="350" y="2131"/>
                  </a:lnTo>
                  <a:lnTo>
                    <a:pt x="350" y="1961"/>
                  </a:lnTo>
                  <a:lnTo>
                    <a:pt x="672" y="1773"/>
                  </a:lnTo>
                  <a:cubicBezTo>
                    <a:pt x="696" y="1755"/>
                    <a:pt x="674" y="1715"/>
                    <a:pt x="646" y="1729"/>
                  </a:cubicBezTo>
                  <a:lnTo>
                    <a:pt x="350" y="1901"/>
                  </a:lnTo>
                  <a:lnTo>
                    <a:pt x="350" y="772"/>
                  </a:lnTo>
                  <a:lnTo>
                    <a:pt x="542" y="661"/>
                  </a:lnTo>
                  <a:cubicBezTo>
                    <a:pt x="573" y="646"/>
                    <a:pt x="546" y="600"/>
                    <a:pt x="517" y="617"/>
                  </a:cubicBezTo>
                  <a:lnTo>
                    <a:pt x="350" y="71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913375" y="2641575"/>
              <a:ext cx="28200" cy="51825"/>
            </a:xfrm>
            <a:custGeom>
              <a:avLst/>
              <a:gdLst/>
              <a:ahLst/>
              <a:cxnLst/>
              <a:rect l="l" t="t" r="r" b="b"/>
              <a:pathLst>
                <a:path w="1128" h="2073" extrusionOk="0">
                  <a:moveTo>
                    <a:pt x="509" y="75"/>
                  </a:moveTo>
                  <a:lnTo>
                    <a:pt x="0" y="2073"/>
                  </a:lnTo>
                  <a:lnTo>
                    <a:pt x="1127" y="2073"/>
                  </a:lnTo>
                  <a:lnTo>
                    <a:pt x="619" y="75"/>
                  </a:lnTo>
                  <a:cubicBezTo>
                    <a:pt x="619" y="0"/>
                    <a:pt x="509" y="0"/>
                    <a:pt x="509" y="7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919900" y="2665275"/>
              <a:ext cx="13875" cy="28125"/>
            </a:xfrm>
            <a:custGeom>
              <a:avLst/>
              <a:gdLst/>
              <a:ahLst/>
              <a:cxnLst/>
              <a:rect l="l" t="t" r="r" b="b"/>
              <a:pathLst>
                <a:path w="555" h="1125" extrusionOk="0">
                  <a:moveTo>
                    <a:pt x="345" y="58"/>
                  </a:moveTo>
                  <a:cubicBezTo>
                    <a:pt x="345" y="0"/>
                    <a:pt x="259" y="0"/>
                    <a:pt x="259" y="58"/>
                  </a:cubicBezTo>
                  <a:lnTo>
                    <a:pt x="259" y="1043"/>
                  </a:lnTo>
                  <a:lnTo>
                    <a:pt x="58" y="926"/>
                  </a:lnTo>
                  <a:cubicBezTo>
                    <a:pt x="27" y="906"/>
                    <a:pt x="0" y="953"/>
                    <a:pt x="31" y="970"/>
                  </a:cubicBezTo>
                  <a:lnTo>
                    <a:pt x="259" y="1101"/>
                  </a:lnTo>
                  <a:lnTo>
                    <a:pt x="259" y="1125"/>
                  </a:lnTo>
                  <a:lnTo>
                    <a:pt x="345" y="1125"/>
                  </a:lnTo>
                  <a:lnTo>
                    <a:pt x="345" y="774"/>
                  </a:lnTo>
                  <a:lnTo>
                    <a:pt x="539" y="663"/>
                  </a:lnTo>
                  <a:cubicBezTo>
                    <a:pt x="550" y="654"/>
                    <a:pt x="555" y="641"/>
                    <a:pt x="548" y="628"/>
                  </a:cubicBezTo>
                  <a:cubicBezTo>
                    <a:pt x="542" y="614"/>
                    <a:pt x="526" y="610"/>
                    <a:pt x="513" y="619"/>
                  </a:cubicBezTo>
                  <a:lnTo>
                    <a:pt x="345" y="71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642500" y="2568150"/>
              <a:ext cx="66650" cy="125250"/>
            </a:xfrm>
            <a:custGeom>
              <a:avLst/>
              <a:gdLst/>
              <a:ahLst/>
              <a:cxnLst/>
              <a:rect l="l" t="t" r="r" b="b"/>
              <a:pathLst>
                <a:path w="2666" h="5010" extrusionOk="0">
                  <a:moveTo>
                    <a:pt x="1254" y="82"/>
                  </a:moveTo>
                  <a:lnTo>
                    <a:pt x="1" y="5010"/>
                  </a:lnTo>
                  <a:lnTo>
                    <a:pt x="2666" y="5010"/>
                  </a:lnTo>
                  <a:lnTo>
                    <a:pt x="1413" y="82"/>
                  </a:lnTo>
                  <a:cubicBezTo>
                    <a:pt x="1391" y="0"/>
                    <a:pt x="1276" y="0"/>
                    <a:pt x="1254" y="8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650750" y="2602075"/>
              <a:ext cx="39125" cy="91325"/>
            </a:xfrm>
            <a:custGeom>
              <a:avLst/>
              <a:gdLst/>
              <a:ahLst/>
              <a:cxnLst/>
              <a:rect l="l" t="t" r="r" b="b"/>
              <a:pathLst>
                <a:path w="1565" h="3653" extrusionOk="0">
                  <a:moveTo>
                    <a:pt x="1065" y="91"/>
                  </a:moveTo>
                  <a:cubicBezTo>
                    <a:pt x="1072" y="0"/>
                    <a:pt x="935" y="0"/>
                    <a:pt x="939" y="91"/>
                  </a:cubicBezTo>
                  <a:lnTo>
                    <a:pt x="939" y="1532"/>
                  </a:lnTo>
                  <a:lnTo>
                    <a:pt x="643" y="1361"/>
                  </a:lnTo>
                  <a:cubicBezTo>
                    <a:pt x="625" y="1350"/>
                    <a:pt x="601" y="1357"/>
                    <a:pt x="592" y="1375"/>
                  </a:cubicBezTo>
                  <a:cubicBezTo>
                    <a:pt x="581" y="1392"/>
                    <a:pt x="588" y="1414"/>
                    <a:pt x="606" y="1425"/>
                  </a:cubicBezTo>
                  <a:lnTo>
                    <a:pt x="939" y="1620"/>
                  </a:lnTo>
                  <a:lnTo>
                    <a:pt x="939" y="3653"/>
                  </a:lnTo>
                  <a:lnTo>
                    <a:pt x="1065" y="3653"/>
                  </a:lnTo>
                  <a:lnTo>
                    <a:pt x="1065" y="2877"/>
                  </a:lnTo>
                  <a:lnTo>
                    <a:pt x="1540" y="2603"/>
                  </a:lnTo>
                  <a:cubicBezTo>
                    <a:pt x="1558" y="2592"/>
                    <a:pt x="1565" y="2570"/>
                    <a:pt x="1554" y="2552"/>
                  </a:cubicBezTo>
                  <a:cubicBezTo>
                    <a:pt x="1542" y="2535"/>
                    <a:pt x="1520" y="2528"/>
                    <a:pt x="1503" y="2537"/>
                  </a:cubicBezTo>
                  <a:lnTo>
                    <a:pt x="1065" y="2789"/>
                  </a:lnTo>
                  <a:lnTo>
                    <a:pt x="1065" y="1140"/>
                  </a:lnTo>
                  <a:lnTo>
                    <a:pt x="1350" y="977"/>
                  </a:lnTo>
                  <a:cubicBezTo>
                    <a:pt x="1392" y="950"/>
                    <a:pt x="1355" y="886"/>
                    <a:pt x="1313" y="911"/>
                  </a:cubicBezTo>
                  <a:lnTo>
                    <a:pt x="1065" y="1052"/>
                  </a:lnTo>
                  <a:close/>
                  <a:moveTo>
                    <a:pt x="895" y="3653"/>
                  </a:moveTo>
                  <a:lnTo>
                    <a:pt x="745" y="3653"/>
                  </a:lnTo>
                  <a:lnTo>
                    <a:pt x="24" y="3240"/>
                  </a:lnTo>
                  <a:cubicBezTo>
                    <a:pt x="7" y="3229"/>
                    <a:pt x="0" y="3204"/>
                    <a:pt x="9" y="3187"/>
                  </a:cubicBezTo>
                  <a:cubicBezTo>
                    <a:pt x="20" y="3169"/>
                    <a:pt x="42" y="3162"/>
                    <a:pt x="62" y="317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503900" y="2592575"/>
              <a:ext cx="54000" cy="100825"/>
            </a:xfrm>
            <a:custGeom>
              <a:avLst/>
              <a:gdLst/>
              <a:ahLst/>
              <a:cxnLst/>
              <a:rect l="l" t="t" r="r" b="b"/>
              <a:pathLst>
                <a:path w="2160" h="4033" extrusionOk="0">
                  <a:moveTo>
                    <a:pt x="1008" y="75"/>
                  </a:moveTo>
                  <a:lnTo>
                    <a:pt x="0" y="4033"/>
                  </a:lnTo>
                  <a:lnTo>
                    <a:pt x="2159" y="4033"/>
                  </a:lnTo>
                  <a:lnTo>
                    <a:pt x="1154" y="75"/>
                  </a:lnTo>
                  <a:cubicBezTo>
                    <a:pt x="1134" y="0"/>
                    <a:pt x="1028" y="0"/>
                    <a:pt x="1008" y="7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20975" y="2623400"/>
              <a:ext cx="23100" cy="70000"/>
            </a:xfrm>
            <a:custGeom>
              <a:avLst/>
              <a:gdLst/>
              <a:ahLst/>
              <a:cxnLst/>
              <a:rect l="l" t="t" r="r" b="b"/>
              <a:pathLst>
                <a:path w="924" h="2800" extrusionOk="0">
                  <a:moveTo>
                    <a:pt x="455" y="82"/>
                  </a:moveTo>
                  <a:cubicBezTo>
                    <a:pt x="460" y="0"/>
                    <a:pt x="334" y="0"/>
                    <a:pt x="341" y="82"/>
                  </a:cubicBezTo>
                  <a:lnTo>
                    <a:pt x="341" y="1392"/>
                  </a:lnTo>
                  <a:lnTo>
                    <a:pt x="71" y="1235"/>
                  </a:lnTo>
                  <a:cubicBezTo>
                    <a:pt x="31" y="1215"/>
                    <a:pt x="0" y="1271"/>
                    <a:pt x="36" y="1295"/>
                  </a:cubicBezTo>
                  <a:lnTo>
                    <a:pt x="341" y="1470"/>
                  </a:lnTo>
                  <a:lnTo>
                    <a:pt x="341" y="2800"/>
                  </a:lnTo>
                  <a:lnTo>
                    <a:pt x="455" y="2800"/>
                  </a:lnTo>
                  <a:lnTo>
                    <a:pt x="455" y="2616"/>
                  </a:lnTo>
                  <a:lnTo>
                    <a:pt x="884" y="2367"/>
                  </a:lnTo>
                  <a:cubicBezTo>
                    <a:pt x="924" y="2345"/>
                    <a:pt x="891" y="2285"/>
                    <a:pt x="851" y="2309"/>
                  </a:cubicBezTo>
                  <a:lnTo>
                    <a:pt x="455" y="2537"/>
                  </a:lnTo>
                  <a:lnTo>
                    <a:pt x="455" y="1034"/>
                  </a:lnTo>
                  <a:lnTo>
                    <a:pt x="712" y="886"/>
                  </a:lnTo>
                  <a:cubicBezTo>
                    <a:pt x="752" y="864"/>
                    <a:pt x="718" y="804"/>
                    <a:pt x="679" y="827"/>
                  </a:cubicBezTo>
                  <a:lnTo>
                    <a:pt x="455" y="95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578600" y="2628150"/>
              <a:ext cx="35375" cy="65250"/>
            </a:xfrm>
            <a:custGeom>
              <a:avLst/>
              <a:gdLst/>
              <a:ahLst/>
              <a:cxnLst/>
              <a:rect l="l" t="t" r="r" b="b"/>
              <a:pathLst>
                <a:path w="1415" h="2610" extrusionOk="0">
                  <a:moveTo>
                    <a:pt x="645" y="64"/>
                  </a:moveTo>
                  <a:lnTo>
                    <a:pt x="0" y="2610"/>
                  </a:lnTo>
                  <a:lnTo>
                    <a:pt x="1414" y="2610"/>
                  </a:lnTo>
                  <a:lnTo>
                    <a:pt x="767" y="64"/>
                  </a:lnTo>
                  <a:cubicBezTo>
                    <a:pt x="751" y="0"/>
                    <a:pt x="661" y="0"/>
                    <a:pt x="645" y="6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87875" y="2654000"/>
              <a:ext cx="15825" cy="39400"/>
            </a:xfrm>
            <a:custGeom>
              <a:avLst/>
              <a:gdLst/>
              <a:ahLst/>
              <a:cxnLst/>
              <a:rect l="l" t="t" r="r" b="b"/>
              <a:pathLst>
                <a:path w="633" h="1576" extrusionOk="0">
                  <a:moveTo>
                    <a:pt x="383" y="69"/>
                  </a:moveTo>
                  <a:cubicBezTo>
                    <a:pt x="387" y="0"/>
                    <a:pt x="281" y="0"/>
                    <a:pt x="288" y="69"/>
                  </a:cubicBezTo>
                  <a:lnTo>
                    <a:pt x="288" y="1165"/>
                  </a:lnTo>
                  <a:lnTo>
                    <a:pt x="62" y="1034"/>
                  </a:lnTo>
                  <a:cubicBezTo>
                    <a:pt x="29" y="1017"/>
                    <a:pt x="0" y="1065"/>
                    <a:pt x="33" y="1085"/>
                  </a:cubicBezTo>
                  <a:lnTo>
                    <a:pt x="288" y="1231"/>
                  </a:lnTo>
                  <a:lnTo>
                    <a:pt x="288" y="1576"/>
                  </a:lnTo>
                  <a:lnTo>
                    <a:pt x="385" y="1576"/>
                  </a:lnTo>
                  <a:lnTo>
                    <a:pt x="385" y="867"/>
                  </a:lnTo>
                  <a:lnTo>
                    <a:pt x="599" y="741"/>
                  </a:lnTo>
                  <a:cubicBezTo>
                    <a:pt x="632" y="723"/>
                    <a:pt x="604" y="674"/>
                    <a:pt x="573" y="692"/>
                  </a:cubicBezTo>
                  <a:lnTo>
                    <a:pt x="385" y="80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78600" y="2628150"/>
              <a:ext cx="19175" cy="65250"/>
            </a:xfrm>
            <a:custGeom>
              <a:avLst/>
              <a:gdLst/>
              <a:ahLst/>
              <a:cxnLst/>
              <a:rect l="l" t="t" r="r" b="b"/>
              <a:pathLst>
                <a:path w="767" h="2610" extrusionOk="0">
                  <a:moveTo>
                    <a:pt x="765" y="64"/>
                  </a:moveTo>
                  <a:lnTo>
                    <a:pt x="117" y="2610"/>
                  </a:lnTo>
                  <a:lnTo>
                    <a:pt x="0" y="2610"/>
                  </a:lnTo>
                  <a:lnTo>
                    <a:pt x="645" y="64"/>
                  </a:lnTo>
                  <a:cubicBezTo>
                    <a:pt x="661" y="2"/>
                    <a:pt x="749" y="0"/>
                    <a:pt x="767" y="60"/>
                  </a:cubicBezTo>
                  <a:cubicBezTo>
                    <a:pt x="767" y="62"/>
                    <a:pt x="765" y="62"/>
                    <a:pt x="765" y="6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503900" y="2592575"/>
              <a:ext cx="29025" cy="100825"/>
            </a:xfrm>
            <a:custGeom>
              <a:avLst/>
              <a:gdLst/>
              <a:ahLst/>
              <a:cxnLst/>
              <a:rect l="l" t="t" r="r" b="b"/>
              <a:pathLst>
                <a:path w="1161" h="4033" extrusionOk="0">
                  <a:moveTo>
                    <a:pt x="1161" y="104"/>
                  </a:moveTo>
                  <a:lnTo>
                    <a:pt x="162" y="4033"/>
                  </a:lnTo>
                  <a:lnTo>
                    <a:pt x="0" y="4033"/>
                  </a:lnTo>
                  <a:lnTo>
                    <a:pt x="1008" y="75"/>
                  </a:lnTo>
                  <a:cubicBezTo>
                    <a:pt x="1028" y="0"/>
                    <a:pt x="1134" y="0"/>
                    <a:pt x="1154" y="7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777750" y="2616550"/>
              <a:ext cx="42075" cy="76850"/>
            </a:xfrm>
            <a:custGeom>
              <a:avLst/>
              <a:gdLst/>
              <a:ahLst/>
              <a:cxnLst/>
              <a:rect l="l" t="t" r="r" b="b"/>
              <a:pathLst>
                <a:path w="1683" h="3074" extrusionOk="0">
                  <a:moveTo>
                    <a:pt x="763" y="82"/>
                  </a:moveTo>
                  <a:lnTo>
                    <a:pt x="0" y="3074"/>
                  </a:lnTo>
                  <a:lnTo>
                    <a:pt x="1682" y="3074"/>
                  </a:lnTo>
                  <a:lnTo>
                    <a:pt x="920" y="82"/>
                  </a:lnTo>
                  <a:cubicBezTo>
                    <a:pt x="900" y="0"/>
                    <a:pt x="783" y="0"/>
                    <a:pt x="761" y="8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787750" y="2650625"/>
              <a:ext cx="20800" cy="42775"/>
            </a:xfrm>
            <a:custGeom>
              <a:avLst/>
              <a:gdLst/>
              <a:ahLst/>
              <a:cxnLst/>
              <a:rect l="l" t="t" r="r" b="b"/>
              <a:pathLst>
                <a:path w="832" h="1711" extrusionOk="0">
                  <a:moveTo>
                    <a:pt x="504" y="85"/>
                  </a:moveTo>
                  <a:cubicBezTo>
                    <a:pt x="504" y="1"/>
                    <a:pt x="378" y="1"/>
                    <a:pt x="378" y="85"/>
                  </a:cubicBezTo>
                  <a:lnTo>
                    <a:pt x="378" y="1525"/>
                  </a:lnTo>
                  <a:lnTo>
                    <a:pt x="80" y="1355"/>
                  </a:lnTo>
                  <a:cubicBezTo>
                    <a:pt x="38" y="1329"/>
                    <a:pt x="0" y="1395"/>
                    <a:pt x="42" y="1419"/>
                  </a:cubicBezTo>
                  <a:lnTo>
                    <a:pt x="378" y="1614"/>
                  </a:lnTo>
                  <a:lnTo>
                    <a:pt x="378" y="1711"/>
                  </a:lnTo>
                  <a:lnTo>
                    <a:pt x="504" y="1711"/>
                  </a:lnTo>
                  <a:lnTo>
                    <a:pt x="504" y="1132"/>
                  </a:lnTo>
                  <a:lnTo>
                    <a:pt x="787" y="968"/>
                  </a:lnTo>
                  <a:cubicBezTo>
                    <a:pt x="831" y="944"/>
                    <a:pt x="794" y="878"/>
                    <a:pt x="749" y="904"/>
                  </a:cubicBezTo>
                  <a:lnTo>
                    <a:pt x="504" y="104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4970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"/>
          <p:cNvSpPr txBox="1">
            <a:spLocks noGrp="1"/>
          </p:cNvSpPr>
          <p:nvPr>
            <p:ph type="title"/>
          </p:nvPr>
        </p:nvSpPr>
        <p:spPr>
          <a:xfrm>
            <a:off x="720000" y="660150"/>
            <a:ext cx="4416000" cy="19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56" name="Google Shape;456;p8"/>
          <p:cNvGrpSpPr/>
          <p:nvPr/>
        </p:nvGrpSpPr>
        <p:grpSpPr>
          <a:xfrm>
            <a:off x="-665489" y="-458831"/>
            <a:ext cx="13542528" cy="9028201"/>
            <a:chOff x="-11338750" y="-396450"/>
            <a:chExt cx="10211528" cy="6807571"/>
          </a:xfrm>
        </p:grpSpPr>
        <p:sp>
          <p:nvSpPr>
            <p:cNvPr id="457" name="Google Shape;457;p8"/>
            <p:cNvSpPr/>
            <p:nvPr/>
          </p:nvSpPr>
          <p:spPr>
            <a:xfrm>
              <a:off x="-11338750" y="-396450"/>
              <a:ext cx="10211302" cy="6807535"/>
            </a:xfrm>
            <a:custGeom>
              <a:avLst/>
              <a:gdLst/>
              <a:ahLst/>
              <a:cxnLst/>
              <a:rect l="l" t="t" r="r" b="b"/>
              <a:pathLst>
                <a:path w="51642" h="34428" extrusionOk="0">
                  <a:moveTo>
                    <a:pt x="32291" y="0"/>
                  </a:moveTo>
                  <a:cubicBezTo>
                    <a:pt x="31005" y="482"/>
                    <a:pt x="30093" y="1170"/>
                    <a:pt x="29434" y="1987"/>
                  </a:cubicBezTo>
                  <a:cubicBezTo>
                    <a:pt x="29296" y="2159"/>
                    <a:pt x="29166" y="2339"/>
                    <a:pt x="29046" y="2526"/>
                  </a:cubicBezTo>
                  <a:cubicBezTo>
                    <a:pt x="26168" y="7022"/>
                    <a:pt x="29409" y="14552"/>
                    <a:pt x="22418" y="14552"/>
                  </a:cubicBezTo>
                  <a:cubicBezTo>
                    <a:pt x="22300" y="14552"/>
                    <a:pt x="22179" y="14549"/>
                    <a:pt x="22056" y="14545"/>
                  </a:cubicBezTo>
                  <a:cubicBezTo>
                    <a:pt x="21951" y="14541"/>
                    <a:pt x="21848" y="14540"/>
                    <a:pt x="21747" y="14540"/>
                  </a:cubicBezTo>
                  <a:cubicBezTo>
                    <a:pt x="16680" y="14540"/>
                    <a:pt x="15463" y="18982"/>
                    <a:pt x="9908" y="18982"/>
                  </a:cubicBezTo>
                  <a:cubicBezTo>
                    <a:pt x="8689" y="18982"/>
                    <a:pt x="7261" y="18769"/>
                    <a:pt x="5538" y="18247"/>
                  </a:cubicBezTo>
                  <a:cubicBezTo>
                    <a:pt x="4068" y="17801"/>
                    <a:pt x="2614" y="17611"/>
                    <a:pt x="1201" y="17611"/>
                  </a:cubicBezTo>
                  <a:cubicBezTo>
                    <a:pt x="797" y="17611"/>
                    <a:pt x="397" y="17627"/>
                    <a:pt x="0" y="17657"/>
                  </a:cubicBezTo>
                  <a:lnTo>
                    <a:pt x="0" y="34427"/>
                  </a:lnTo>
                  <a:lnTo>
                    <a:pt x="51641" y="34427"/>
                  </a:lnTo>
                  <a:lnTo>
                    <a:pt x="51641" y="0"/>
                  </a:lnTo>
                  <a:close/>
                </a:path>
              </a:pathLst>
            </a:custGeom>
            <a:solidFill>
              <a:srgbClr val="DAD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-11338750" y="1345584"/>
              <a:ext cx="9339301" cy="5065511"/>
            </a:xfrm>
            <a:custGeom>
              <a:avLst/>
              <a:gdLst/>
              <a:ahLst/>
              <a:cxnLst/>
              <a:rect l="l" t="t" r="r" b="b"/>
              <a:pathLst>
                <a:path w="47232" h="25618" extrusionOk="0">
                  <a:moveTo>
                    <a:pt x="27311" y="0"/>
                  </a:moveTo>
                  <a:lnTo>
                    <a:pt x="27219" y="298"/>
                  </a:lnTo>
                  <a:cubicBezTo>
                    <a:pt x="27219" y="298"/>
                    <a:pt x="35947" y="754"/>
                    <a:pt x="37134" y="1897"/>
                  </a:cubicBezTo>
                  <a:cubicBezTo>
                    <a:pt x="37384" y="2136"/>
                    <a:pt x="35448" y="2935"/>
                    <a:pt x="35140" y="3069"/>
                  </a:cubicBezTo>
                  <a:cubicBezTo>
                    <a:pt x="33281" y="3877"/>
                    <a:pt x="36083" y="4069"/>
                    <a:pt x="39404" y="4866"/>
                  </a:cubicBezTo>
                  <a:cubicBezTo>
                    <a:pt x="46379" y="6542"/>
                    <a:pt x="27615" y="8039"/>
                    <a:pt x="31785" y="11314"/>
                  </a:cubicBezTo>
                  <a:cubicBezTo>
                    <a:pt x="38213" y="16364"/>
                    <a:pt x="15220" y="14118"/>
                    <a:pt x="20617" y="18116"/>
                  </a:cubicBezTo>
                  <a:cubicBezTo>
                    <a:pt x="25066" y="21410"/>
                    <a:pt x="6625" y="22330"/>
                    <a:pt x="0" y="22551"/>
                  </a:cubicBezTo>
                  <a:lnTo>
                    <a:pt x="0" y="25617"/>
                  </a:lnTo>
                  <a:lnTo>
                    <a:pt x="39807" y="25617"/>
                  </a:lnTo>
                  <a:cubicBezTo>
                    <a:pt x="41966" y="24112"/>
                    <a:pt x="42796" y="22910"/>
                    <a:pt x="40167" y="20802"/>
                  </a:cubicBezTo>
                  <a:cubicBezTo>
                    <a:pt x="33391" y="15367"/>
                    <a:pt x="45834" y="15168"/>
                    <a:pt x="41786" y="12932"/>
                  </a:cubicBezTo>
                  <a:cubicBezTo>
                    <a:pt x="37252" y="10426"/>
                    <a:pt x="40383" y="8570"/>
                    <a:pt x="42786" y="7913"/>
                  </a:cubicBezTo>
                  <a:cubicBezTo>
                    <a:pt x="47232" y="6695"/>
                    <a:pt x="45022" y="4342"/>
                    <a:pt x="39853" y="3724"/>
                  </a:cubicBezTo>
                  <a:cubicBezTo>
                    <a:pt x="34690" y="3107"/>
                    <a:pt x="40159" y="2417"/>
                    <a:pt x="38853" y="1556"/>
                  </a:cubicBezTo>
                  <a:cubicBezTo>
                    <a:pt x="37548" y="696"/>
                    <a:pt x="27311" y="0"/>
                    <a:pt x="273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-11338750" y="1693397"/>
              <a:ext cx="9170833" cy="4249074"/>
            </a:xfrm>
            <a:custGeom>
              <a:avLst/>
              <a:gdLst/>
              <a:ahLst/>
              <a:cxnLst/>
              <a:rect l="l" t="t" r="r" b="b"/>
              <a:pathLst>
                <a:path w="46380" h="21489" extrusionOk="0">
                  <a:moveTo>
                    <a:pt x="36948" y="0"/>
                  </a:moveTo>
                  <a:cubicBezTo>
                    <a:pt x="37016" y="39"/>
                    <a:pt x="37078" y="86"/>
                    <a:pt x="37134" y="138"/>
                  </a:cubicBezTo>
                  <a:cubicBezTo>
                    <a:pt x="37382" y="377"/>
                    <a:pt x="35448" y="1177"/>
                    <a:pt x="35139" y="1311"/>
                  </a:cubicBezTo>
                  <a:cubicBezTo>
                    <a:pt x="33281" y="2118"/>
                    <a:pt x="36082" y="2311"/>
                    <a:pt x="39404" y="3108"/>
                  </a:cubicBezTo>
                  <a:cubicBezTo>
                    <a:pt x="46379" y="4784"/>
                    <a:pt x="27615" y="6280"/>
                    <a:pt x="31785" y="9556"/>
                  </a:cubicBezTo>
                  <a:cubicBezTo>
                    <a:pt x="38213" y="14605"/>
                    <a:pt x="15220" y="12359"/>
                    <a:pt x="20617" y="16357"/>
                  </a:cubicBezTo>
                  <a:cubicBezTo>
                    <a:pt x="25065" y="19652"/>
                    <a:pt x="6625" y="20571"/>
                    <a:pt x="0" y="20793"/>
                  </a:cubicBezTo>
                  <a:lnTo>
                    <a:pt x="0" y="21489"/>
                  </a:lnTo>
                  <a:cubicBezTo>
                    <a:pt x="51" y="21489"/>
                    <a:pt x="102" y="21489"/>
                    <a:pt x="154" y="21489"/>
                  </a:cubicBezTo>
                  <a:cubicBezTo>
                    <a:pt x="5980" y="21489"/>
                    <a:pt x="20799" y="21286"/>
                    <a:pt x="23975" y="19261"/>
                  </a:cubicBezTo>
                  <a:cubicBezTo>
                    <a:pt x="27950" y="16724"/>
                    <a:pt x="21782" y="14943"/>
                    <a:pt x="24752" y="14805"/>
                  </a:cubicBezTo>
                  <a:cubicBezTo>
                    <a:pt x="27722" y="14669"/>
                    <a:pt x="29732" y="14348"/>
                    <a:pt x="28498" y="14028"/>
                  </a:cubicBezTo>
                  <a:cubicBezTo>
                    <a:pt x="27265" y="13708"/>
                    <a:pt x="32382" y="13434"/>
                    <a:pt x="33434" y="12200"/>
                  </a:cubicBezTo>
                  <a:cubicBezTo>
                    <a:pt x="34484" y="10967"/>
                    <a:pt x="34363" y="9508"/>
                    <a:pt x="33434" y="8971"/>
                  </a:cubicBezTo>
                  <a:cubicBezTo>
                    <a:pt x="31636" y="7937"/>
                    <a:pt x="32839" y="7738"/>
                    <a:pt x="34089" y="7296"/>
                  </a:cubicBezTo>
                  <a:cubicBezTo>
                    <a:pt x="35337" y="6854"/>
                    <a:pt x="42449" y="5225"/>
                    <a:pt x="42754" y="4326"/>
                  </a:cubicBezTo>
                  <a:cubicBezTo>
                    <a:pt x="43060" y="3427"/>
                    <a:pt x="41429" y="3260"/>
                    <a:pt x="38642" y="2697"/>
                  </a:cubicBezTo>
                  <a:cubicBezTo>
                    <a:pt x="35855" y="2133"/>
                    <a:pt x="33943" y="1988"/>
                    <a:pt x="35276" y="1387"/>
                  </a:cubicBezTo>
                  <a:cubicBezTo>
                    <a:pt x="36332" y="910"/>
                    <a:pt x="37835" y="274"/>
                    <a:pt x="36952" y="0"/>
                  </a:cubicBezTo>
                  <a:close/>
                </a:path>
              </a:pathLst>
            </a:custGeom>
            <a:solidFill>
              <a:srgbClr val="F9C575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-5761677" y="2643705"/>
              <a:ext cx="3341086" cy="3767397"/>
            </a:xfrm>
            <a:custGeom>
              <a:avLst/>
              <a:gdLst/>
              <a:ahLst/>
              <a:cxnLst/>
              <a:rect l="l" t="t" r="r" b="b"/>
              <a:pathLst>
                <a:path w="16897" h="19053" extrusionOk="0">
                  <a:moveTo>
                    <a:pt x="16896" y="0"/>
                  </a:moveTo>
                  <a:lnTo>
                    <a:pt x="16896" y="0"/>
                  </a:lnTo>
                  <a:cubicBezTo>
                    <a:pt x="16529" y="692"/>
                    <a:pt x="15127" y="997"/>
                    <a:pt x="12005" y="1957"/>
                  </a:cubicBezTo>
                  <a:cubicBezTo>
                    <a:pt x="9470" y="2737"/>
                    <a:pt x="11107" y="5050"/>
                    <a:pt x="12980" y="6678"/>
                  </a:cubicBezTo>
                  <a:cubicBezTo>
                    <a:pt x="13836" y="7423"/>
                    <a:pt x="13499" y="7988"/>
                    <a:pt x="12205" y="8401"/>
                  </a:cubicBezTo>
                  <a:cubicBezTo>
                    <a:pt x="12205" y="8401"/>
                    <a:pt x="2806" y="10685"/>
                    <a:pt x="6507" y="13243"/>
                  </a:cubicBezTo>
                  <a:cubicBezTo>
                    <a:pt x="9092" y="15030"/>
                    <a:pt x="3569" y="17639"/>
                    <a:pt x="1" y="19052"/>
                  </a:cubicBezTo>
                  <a:lnTo>
                    <a:pt x="11602" y="19052"/>
                  </a:lnTo>
                  <a:cubicBezTo>
                    <a:pt x="13761" y="17547"/>
                    <a:pt x="14590" y="16345"/>
                    <a:pt x="11962" y="14237"/>
                  </a:cubicBezTo>
                  <a:cubicBezTo>
                    <a:pt x="7946" y="11017"/>
                    <a:pt x="10678" y="9636"/>
                    <a:pt x="12730" y="8577"/>
                  </a:cubicBezTo>
                  <a:lnTo>
                    <a:pt x="12729" y="8577"/>
                  </a:lnTo>
                  <a:cubicBezTo>
                    <a:pt x="14141" y="7851"/>
                    <a:pt x="15231" y="7278"/>
                    <a:pt x="13581" y="6367"/>
                  </a:cubicBezTo>
                  <a:cubicBezTo>
                    <a:pt x="9047" y="3860"/>
                    <a:pt x="12178" y="2005"/>
                    <a:pt x="14581" y="1347"/>
                  </a:cubicBezTo>
                  <a:cubicBezTo>
                    <a:pt x="15934" y="976"/>
                    <a:pt x="16671" y="500"/>
                    <a:pt x="16896" y="0"/>
                  </a:cubicBezTo>
                  <a:close/>
                </a:path>
              </a:pathLst>
            </a:custGeom>
            <a:solidFill>
              <a:srgbClr val="F9C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-7453485" y="1945112"/>
              <a:ext cx="4191534" cy="2206102"/>
            </a:xfrm>
            <a:custGeom>
              <a:avLst/>
              <a:gdLst/>
              <a:ahLst/>
              <a:cxnLst/>
              <a:rect l="l" t="t" r="r" b="b"/>
              <a:pathLst>
                <a:path w="21198" h="11157" extrusionOk="0">
                  <a:moveTo>
                    <a:pt x="11741" y="11157"/>
                  </a:moveTo>
                  <a:cubicBezTo>
                    <a:pt x="11435" y="10314"/>
                    <a:pt x="10031" y="9096"/>
                    <a:pt x="6930" y="7317"/>
                  </a:cubicBezTo>
                  <a:cubicBezTo>
                    <a:pt x="3179" y="5165"/>
                    <a:pt x="1161" y="3925"/>
                    <a:pt x="1" y="2982"/>
                  </a:cubicBezTo>
                  <a:cubicBezTo>
                    <a:pt x="711" y="2779"/>
                    <a:pt x="1498" y="2671"/>
                    <a:pt x="2407" y="2703"/>
                  </a:cubicBezTo>
                  <a:cubicBezTo>
                    <a:pt x="5335" y="2805"/>
                    <a:pt x="6590" y="1681"/>
                    <a:pt x="7214" y="1"/>
                  </a:cubicBezTo>
                  <a:cubicBezTo>
                    <a:pt x="9180" y="1319"/>
                    <a:pt x="11614" y="3663"/>
                    <a:pt x="15292" y="3800"/>
                  </a:cubicBezTo>
                  <a:cubicBezTo>
                    <a:pt x="19514" y="3957"/>
                    <a:pt x="20947" y="3066"/>
                    <a:pt x="21198" y="2881"/>
                  </a:cubicBezTo>
                  <a:cubicBezTo>
                    <a:pt x="19884" y="4214"/>
                    <a:pt x="8839" y="5692"/>
                    <a:pt x="12136" y="8283"/>
                  </a:cubicBezTo>
                  <a:cubicBezTo>
                    <a:pt x="13990" y="9739"/>
                    <a:pt x="13395" y="10589"/>
                    <a:pt x="11741" y="1115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-5342482" y="1987032"/>
              <a:ext cx="293830" cy="727458"/>
            </a:xfrm>
            <a:custGeom>
              <a:avLst/>
              <a:gdLst/>
              <a:ahLst/>
              <a:cxnLst/>
              <a:rect l="l" t="t" r="r" b="b"/>
              <a:pathLst>
                <a:path w="1486" h="3679" extrusionOk="0">
                  <a:moveTo>
                    <a:pt x="664" y="0"/>
                  </a:moveTo>
                  <a:lnTo>
                    <a:pt x="1" y="2963"/>
                  </a:lnTo>
                  <a:lnTo>
                    <a:pt x="1486" y="3679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-4321387" y="2435492"/>
              <a:ext cx="156802" cy="337925"/>
            </a:xfrm>
            <a:custGeom>
              <a:avLst/>
              <a:gdLst/>
              <a:ahLst/>
              <a:cxnLst/>
              <a:rect l="l" t="t" r="r" b="b"/>
              <a:pathLst>
                <a:path w="793" h="1709" extrusionOk="0">
                  <a:moveTo>
                    <a:pt x="356" y="1"/>
                  </a:moveTo>
                  <a:lnTo>
                    <a:pt x="0" y="1597"/>
                  </a:lnTo>
                  <a:lnTo>
                    <a:pt x="793" y="1708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-4967382" y="2262475"/>
              <a:ext cx="208015" cy="515291"/>
            </a:xfrm>
            <a:custGeom>
              <a:avLst/>
              <a:gdLst/>
              <a:ahLst/>
              <a:cxnLst/>
              <a:rect l="l" t="t" r="r" b="b"/>
              <a:pathLst>
                <a:path w="1052" h="2606" extrusionOk="0">
                  <a:moveTo>
                    <a:pt x="470" y="1"/>
                  </a:moveTo>
                  <a:lnTo>
                    <a:pt x="1" y="2099"/>
                  </a:lnTo>
                  <a:lnTo>
                    <a:pt x="1052" y="2606"/>
                  </a:lnTo>
                  <a:lnTo>
                    <a:pt x="470" y="1"/>
                  </a:ln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-4574485" y="2461395"/>
              <a:ext cx="149684" cy="370551"/>
            </a:xfrm>
            <a:custGeom>
              <a:avLst/>
              <a:gdLst/>
              <a:ahLst/>
              <a:cxnLst/>
              <a:rect l="l" t="t" r="r" b="b"/>
              <a:pathLst>
                <a:path w="757" h="1874" extrusionOk="0">
                  <a:moveTo>
                    <a:pt x="338" y="0"/>
                  </a:moveTo>
                  <a:lnTo>
                    <a:pt x="1" y="1509"/>
                  </a:lnTo>
                  <a:lnTo>
                    <a:pt x="757" y="1874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-5590836" y="2045759"/>
              <a:ext cx="157000" cy="388742"/>
            </a:xfrm>
            <a:custGeom>
              <a:avLst/>
              <a:gdLst/>
              <a:ahLst/>
              <a:cxnLst/>
              <a:rect l="l" t="t" r="r" b="b"/>
              <a:pathLst>
                <a:path w="794" h="1966" extrusionOk="0">
                  <a:moveTo>
                    <a:pt x="355" y="1"/>
                  </a:moveTo>
                  <a:lnTo>
                    <a:pt x="1" y="1583"/>
                  </a:lnTo>
                  <a:lnTo>
                    <a:pt x="793" y="1966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-11330003" y="2534359"/>
              <a:ext cx="6206625" cy="3270298"/>
            </a:xfrm>
            <a:custGeom>
              <a:avLst/>
              <a:gdLst/>
              <a:ahLst/>
              <a:cxnLst/>
              <a:rect l="l" t="t" r="r" b="b"/>
              <a:pathLst>
                <a:path w="31389" h="16539" extrusionOk="0">
                  <a:moveTo>
                    <a:pt x="0" y="16539"/>
                  </a:moveTo>
                  <a:lnTo>
                    <a:pt x="0" y="2833"/>
                  </a:lnTo>
                  <a:cubicBezTo>
                    <a:pt x="1783" y="2702"/>
                    <a:pt x="3648" y="2851"/>
                    <a:pt x="5538" y="3424"/>
                  </a:cubicBezTo>
                  <a:cubicBezTo>
                    <a:pt x="13903" y="5957"/>
                    <a:pt x="15307" y="1234"/>
                    <a:pt x="19649" y="1"/>
                  </a:cubicBezTo>
                  <a:cubicBezTo>
                    <a:pt x="20809" y="944"/>
                    <a:pt x="22827" y="2185"/>
                    <a:pt x="26578" y="4337"/>
                  </a:cubicBezTo>
                  <a:cubicBezTo>
                    <a:pt x="29679" y="6115"/>
                    <a:pt x="31083" y="7334"/>
                    <a:pt x="31389" y="8176"/>
                  </a:cubicBezTo>
                  <a:cubicBezTo>
                    <a:pt x="27441" y="9529"/>
                    <a:pt x="17460" y="9279"/>
                    <a:pt x="20285" y="11834"/>
                  </a:cubicBezTo>
                  <a:cubicBezTo>
                    <a:pt x="20320" y="11866"/>
                    <a:pt x="20359" y="11898"/>
                    <a:pt x="20400" y="11934"/>
                  </a:cubicBezTo>
                  <a:cubicBezTo>
                    <a:pt x="20413" y="11944"/>
                    <a:pt x="20426" y="11955"/>
                    <a:pt x="20440" y="11967"/>
                  </a:cubicBezTo>
                  <a:cubicBezTo>
                    <a:pt x="20494" y="12010"/>
                    <a:pt x="20553" y="12056"/>
                    <a:pt x="20616" y="12103"/>
                  </a:cubicBezTo>
                  <a:cubicBezTo>
                    <a:pt x="25065" y="15399"/>
                    <a:pt x="6625" y="16318"/>
                    <a:pt x="0" y="16539"/>
                  </a:cubicBezTo>
                  <a:close/>
                </a:path>
              </a:pathLst>
            </a:custGeom>
            <a:solidFill>
              <a:srgbClr val="452A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-6770513" y="2501337"/>
              <a:ext cx="331202" cy="893751"/>
            </a:xfrm>
            <a:custGeom>
              <a:avLst/>
              <a:gdLst/>
              <a:ahLst/>
              <a:cxnLst/>
              <a:rect l="l" t="t" r="r" b="b"/>
              <a:pathLst>
                <a:path w="1675" h="4520" extrusionOk="0">
                  <a:moveTo>
                    <a:pt x="1220" y="1"/>
                  </a:moveTo>
                  <a:lnTo>
                    <a:pt x="0" y="3450"/>
                  </a:lnTo>
                  <a:lnTo>
                    <a:pt x="1675" y="4520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-6281123" y="2760566"/>
              <a:ext cx="280780" cy="758106"/>
            </a:xfrm>
            <a:custGeom>
              <a:avLst/>
              <a:gdLst/>
              <a:ahLst/>
              <a:cxnLst/>
              <a:rect l="l" t="t" r="r" b="b"/>
              <a:pathLst>
                <a:path w="1420" h="3834" extrusionOk="0">
                  <a:moveTo>
                    <a:pt x="1034" y="1"/>
                  </a:moveTo>
                  <a:lnTo>
                    <a:pt x="1" y="2925"/>
                  </a:lnTo>
                  <a:lnTo>
                    <a:pt x="1420" y="3833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-5990653" y="3150299"/>
              <a:ext cx="204060" cy="551278"/>
            </a:xfrm>
            <a:custGeom>
              <a:avLst/>
              <a:gdLst/>
              <a:ahLst/>
              <a:cxnLst/>
              <a:rect l="l" t="t" r="r" b="b"/>
              <a:pathLst>
                <a:path w="1032" h="2788" extrusionOk="0">
                  <a:moveTo>
                    <a:pt x="752" y="1"/>
                  </a:moveTo>
                  <a:lnTo>
                    <a:pt x="0" y="2128"/>
                  </a:lnTo>
                  <a:lnTo>
                    <a:pt x="1032" y="278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-5705323" y="3023749"/>
              <a:ext cx="340100" cy="918072"/>
            </a:xfrm>
            <a:custGeom>
              <a:avLst/>
              <a:gdLst/>
              <a:ahLst/>
              <a:cxnLst/>
              <a:rect l="l" t="t" r="r" b="b"/>
              <a:pathLst>
                <a:path w="1720" h="4643" extrusionOk="0">
                  <a:moveTo>
                    <a:pt x="1253" y="1"/>
                  </a:moveTo>
                  <a:lnTo>
                    <a:pt x="0" y="3543"/>
                  </a:lnTo>
                  <a:lnTo>
                    <a:pt x="1719" y="4642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-7066125" y="2589922"/>
              <a:ext cx="213156" cy="474953"/>
            </a:xfrm>
            <a:custGeom>
              <a:avLst/>
              <a:gdLst/>
              <a:ahLst/>
              <a:cxnLst/>
              <a:rect l="l" t="t" r="r" b="b"/>
              <a:pathLst>
                <a:path w="1078" h="2402" extrusionOk="0">
                  <a:moveTo>
                    <a:pt x="731" y="1"/>
                  </a:moveTo>
                  <a:lnTo>
                    <a:pt x="1" y="1814"/>
                  </a:lnTo>
                  <a:lnTo>
                    <a:pt x="1078" y="2402"/>
                  </a:lnTo>
                  <a:lnTo>
                    <a:pt x="1078" y="2402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-4840437" y="984324"/>
              <a:ext cx="3713021" cy="4501776"/>
            </a:xfrm>
            <a:custGeom>
              <a:avLst/>
              <a:gdLst/>
              <a:ahLst/>
              <a:cxnLst/>
              <a:rect l="l" t="t" r="r" b="b"/>
              <a:pathLst>
                <a:path w="18778" h="22767" extrusionOk="0">
                  <a:moveTo>
                    <a:pt x="18777" y="1"/>
                  </a:moveTo>
                  <a:lnTo>
                    <a:pt x="18777" y="15824"/>
                  </a:lnTo>
                  <a:cubicBezTo>
                    <a:pt x="15237" y="16552"/>
                    <a:pt x="14543" y="22767"/>
                    <a:pt x="7870" y="17074"/>
                  </a:cubicBezTo>
                  <a:cubicBezTo>
                    <a:pt x="9374" y="16297"/>
                    <a:pt x="10648" y="15713"/>
                    <a:pt x="8922" y="14759"/>
                  </a:cubicBezTo>
                  <a:cubicBezTo>
                    <a:pt x="4388" y="12253"/>
                    <a:pt x="7519" y="10398"/>
                    <a:pt x="9922" y="9740"/>
                  </a:cubicBezTo>
                  <a:cubicBezTo>
                    <a:pt x="14369" y="8522"/>
                    <a:pt x="12159" y="6169"/>
                    <a:pt x="6989" y="5551"/>
                  </a:cubicBezTo>
                  <a:cubicBezTo>
                    <a:pt x="1826" y="4935"/>
                    <a:pt x="7296" y="4244"/>
                    <a:pt x="5989" y="3383"/>
                  </a:cubicBezTo>
                  <a:cubicBezTo>
                    <a:pt x="5359" y="2967"/>
                    <a:pt x="2640" y="2589"/>
                    <a:pt x="1" y="2310"/>
                  </a:cubicBezTo>
                  <a:cubicBezTo>
                    <a:pt x="2437" y="1822"/>
                    <a:pt x="3907" y="1218"/>
                    <a:pt x="4621" y="1307"/>
                  </a:cubicBezTo>
                  <a:cubicBezTo>
                    <a:pt x="6814" y="1581"/>
                    <a:pt x="9297" y="4155"/>
                    <a:pt x="10897" y="3881"/>
                  </a:cubicBezTo>
                  <a:cubicBezTo>
                    <a:pt x="12304" y="3642"/>
                    <a:pt x="17043" y="247"/>
                    <a:pt x="18777" y="1"/>
                  </a:cubicBezTo>
                  <a:close/>
                </a:path>
              </a:pathLst>
            </a:custGeom>
            <a:gradFill>
              <a:gsLst>
                <a:gs pos="0">
                  <a:srgbClr val="552973">
                    <a:alpha val="41568"/>
                  </a:srgbClr>
                </a:gs>
                <a:gs pos="100000">
                  <a:srgbClr val="552973">
                    <a:alpha val="7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-2661612" y="1747576"/>
              <a:ext cx="1534206" cy="2175058"/>
            </a:xfrm>
            <a:custGeom>
              <a:avLst/>
              <a:gdLst/>
              <a:ahLst/>
              <a:cxnLst/>
              <a:rect l="l" t="t" r="r" b="b"/>
              <a:pathLst>
                <a:path w="7759" h="11000" extrusionOk="0">
                  <a:moveTo>
                    <a:pt x="7758" y="0"/>
                  </a:moveTo>
                  <a:cubicBezTo>
                    <a:pt x="4781" y="2011"/>
                    <a:pt x="1186" y="2894"/>
                    <a:pt x="3806" y="3930"/>
                  </a:cubicBezTo>
                  <a:cubicBezTo>
                    <a:pt x="7181" y="5265"/>
                    <a:pt x="4944" y="6995"/>
                    <a:pt x="2229" y="9070"/>
                  </a:cubicBezTo>
                  <a:cubicBezTo>
                    <a:pt x="1" y="10775"/>
                    <a:pt x="6706" y="11000"/>
                    <a:pt x="7651" y="11000"/>
                  </a:cubicBezTo>
                  <a:cubicBezTo>
                    <a:pt x="7713" y="11000"/>
                    <a:pt x="7750" y="10999"/>
                    <a:pt x="7758" y="10997"/>
                  </a:cubicBezTo>
                  <a:lnTo>
                    <a:pt x="7758" y="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-7072650" y="4018943"/>
              <a:ext cx="5945223" cy="2392168"/>
            </a:xfrm>
            <a:custGeom>
              <a:avLst/>
              <a:gdLst/>
              <a:ahLst/>
              <a:cxnLst/>
              <a:rect l="l" t="t" r="r" b="b"/>
              <a:pathLst>
                <a:path w="30067" h="12098" extrusionOk="0">
                  <a:moveTo>
                    <a:pt x="15886" y="1"/>
                  </a:moveTo>
                  <a:cubicBezTo>
                    <a:pt x="11379" y="1"/>
                    <a:pt x="6896" y="9334"/>
                    <a:pt x="1" y="12097"/>
                  </a:cubicBezTo>
                  <a:lnTo>
                    <a:pt x="30066" y="12097"/>
                  </a:lnTo>
                  <a:lnTo>
                    <a:pt x="30066" y="451"/>
                  </a:lnTo>
                  <a:cubicBezTo>
                    <a:pt x="27613" y="955"/>
                    <a:pt x="26523" y="4088"/>
                    <a:pt x="23874" y="4088"/>
                  </a:cubicBezTo>
                  <a:cubicBezTo>
                    <a:pt x="22577" y="4088"/>
                    <a:pt x="20907" y="3338"/>
                    <a:pt x="18520" y="1161"/>
                  </a:cubicBezTo>
                  <a:cubicBezTo>
                    <a:pt x="17630" y="349"/>
                    <a:pt x="16758" y="1"/>
                    <a:pt x="15886" y="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-7214821" y="4564292"/>
              <a:ext cx="487015" cy="206433"/>
            </a:xfrm>
            <a:custGeom>
              <a:avLst/>
              <a:gdLst/>
              <a:ahLst/>
              <a:cxnLst/>
              <a:rect l="l" t="t" r="r" b="b"/>
              <a:pathLst>
                <a:path w="2463" h="1044" extrusionOk="0">
                  <a:moveTo>
                    <a:pt x="1231" y="0"/>
                  </a:moveTo>
                  <a:cubicBezTo>
                    <a:pt x="552" y="0"/>
                    <a:pt x="1" y="372"/>
                    <a:pt x="1" y="830"/>
                  </a:cubicBezTo>
                  <a:cubicBezTo>
                    <a:pt x="0" y="919"/>
                    <a:pt x="20" y="988"/>
                    <a:pt x="58" y="1043"/>
                  </a:cubicBezTo>
                  <a:lnTo>
                    <a:pt x="2404" y="1043"/>
                  </a:lnTo>
                  <a:cubicBezTo>
                    <a:pt x="2441" y="988"/>
                    <a:pt x="2463" y="919"/>
                    <a:pt x="2463" y="830"/>
                  </a:cubicBezTo>
                  <a:cubicBezTo>
                    <a:pt x="2463" y="372"/>
                    <a:pt x="1911" y="0"/>
                    <a:pt x="1231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-7050702" y="4564292"/>
              <a:ext cx="322699" cy="206433"/>
            </a:xfrm>
            <a:custGeom>
              <a:avLst/>
              <a:gdLst/>
              <a:ahLst/>
              <a:cxnLst/>
              <a:rect l="l" t="t" r="r" b="b"/>
              <a:pathLst>
                <a:path w="1632" h="1044" extrusionOk="0">
                  <a:moveTo>
                    <a:pt x="401" y="0"/>
                  </a:moveTo>
                  <a:cubicBezTo>
                    <a:pt x="266" y="0"/>
                    <a:pt x="131" y="16"/>
                    <a:pt x="0" y="46"/>
                  </a:cubicBezTo>
                  <a:cubicBezTo>
                    <a:pt x="482" y="158"/>
                    <a:pt x="829" y="467"/>
                    <a:pt x="829" y="830"/>
                  </a:cubicBezTo>
                  <a:cubicBezTo>
                    <a:pt x="829" y="919"/>
                    <a:pt x="809" y="988"/>
                    <a:pt x="771" y="1043"/>
                  </a:cubicBezTo>
                  <a:lnTo>
                    <a:pt x="1573" y="1043"/>
                  </a:lnTo>
                  <a:cubicBezTo>
                    <a:pt x="1610" y="988"/>
                    <a:pt x="1631" y="919"/>
                    <a:pt x="1631" y="830"/>
                  </a:cubicBezTo>
                  <a:cubicBezTo>
                    <a:pt x="1631" y="372"/>
                    <a:pt x="1080" y="0"/>
                    <a:pt x="401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-6808874" y="4255235"/>
              <a:ext cx="630964" cy="246177"/>
            </a:xfrm>
            <a:custGeom>
              <a:avLst/>
              <a:gdLst/>
              <a:ahLst/>
              <a:cxnLst/>
              <a:rect l="l" t="t" r="r" b="b"/>
              <a:pathLst>
                <a:path w="3191" h="1245" extrusionOk="0">
                  <a:moveTo>
                    <a:pt x="1595" y="0"/>
                  </a:moveTo>
                  <a:cubicBezTo>
                    <a:pt x="787" y="0"/>
                    <a:pt x="119" y="344"/>
                    <a:pt x="0" y="1245"/>
                  </a:cubicBezTo>
                  <a:lnTo>
                    <a:pt x="3191" y="1245"/>
                  </a:lnTo>
                  <a:cubicBezTo>
                    <a:pt x="3071" y="344"/>
                    <a:pt x="2404" y="0"/>
                    <a:pt x="1595" y="0"/>
                  </a:cubicBez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-6595322" y="4255235"/>
              <a:ext cx="417216" cy="246177"/>
            </a:xfrm>
            <a:custGeom>
              <a:avLst/>
              <a:gdLst/>
              <a:ahLst/>
              <a:cxnLst/>
              <a:rect l="l" t="t" r="r" b="b"/>
              <a:pathLst>
                <a:path w="2110" h="1245" extrusionOk="0">
                  <a:moveTo>
                    <a:pt x="500" y="0"/>
                  </a:moveTo>
                  <a:cubicBezTo>
                    <a:pt x="332" y="0"/>
                    <a:pt x="164" y="19"/>
                    <a:pt x="1" y="55"/>
                  </a:cubicBezTo>
                  <a:cubicBezTo>
                    <a:pt x="564" y="182"/>
                    <a:pt x="990" y="545"/>
                    <a:pt x="1082" y="1245"/>
                  </a:cubicBezTo>
                  <a:lnTo>
                    <a:pt x="2109" y="1245"/>
                  </a:lnTo>
                  <a:cubicBezTo>
                    <a:pt x="1991" y="344"/>
                    <a:pt x="1324" y="0"/>
                    <a:pt x="515" y="0"/>
                  </a:cubicBezTo>
                  <a:cubicBezTo>
                    <a:pt x="510" y="0"/>
                    <a:pt x="505" y="0"/>
                    <a:pt x="500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-5092152" y="3305915"/>
              <a:ext cx="377867" cy="147311"/>
            </a:xfrm>
            <a:custGeom>
              <a:avLst/>
              <a:gdLst/>
              <a:ahLst/>
              <a:cxnLst/>
              <a:rect l="l" t="t" r="r" b="b"/>
              <a:pathLst>
                <a:path w="1911" h="745" extrusionOk="0">
                  <a:moveTo>
                    <a:pt x="955" y="0"/>
                  </a:moveTo>
                  <a:cubicBezTo>
                    <a:pt x="472" y="0"/>
                    <a:pt x="71" y="206"/>
                    <a:pt x="0" y="745"/>
                  </a:cubicBezTo>
                  <a:lnTo>
                    <a:pt x="1911" y="745"/>
                  </a:lnTo>
                  <a:cubicBezTo>
                    <a:pt x="1839" y="206"/>
                    <a:pt x="1439" y="0"/>
                    <a:pt x="955" y="0"/>
                  </a:cubicBez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-4964416" y="3305915"/>
              <a:ext cx="250132" cy="147311"/>
            </a:xfrm>
            <a:custGeom>
              <a:avLst/>
              <a:gdLst/>
              <a:ahLst/>
              <a:cxnLst/>
              <a:rect l="l" t="t" r="r" b="b"/>
              <a:pathLst>
                <a:path w="1265" h="745" extrusionOk="0">
                  <a:moveTo>
                    <a:pt x="293" y="0"/>
                  </a:moveTo>
                  <a:cubicBezTo>
                    <a:pt x="195" y="0"/>
                    <a:pt x="97" y="11"/>
                    <a:pt x="1" y="32"/>
                  </a:cubicBezTo>
                  <a:cubicBezTo>
                    <a:pt x="339" y="108"/>
                    <a:pt x="593" y="326"/>
                    <a:pt x="649" y="745"/>
                  </a:cubicBezTo>
                  <a:lnTo>
                    <a:pt x="1265" y="745"/>
                  </a:lnTo>
                  <a:cubicBezTo>
                    <a:pt x="1193" y="206"/>
                    <a:pt x="793" y="0"/>
                    <a:pt x="309" y="0"/>
                  </a:cubicBezTo>
                  <a:cubicBezTo>
                    <a:pt x="304" y="0"/>
                    <a:pt x="299" y="0"/>
                    <a:pt x="293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-11338750" y="3085838"/>
              <a:ext cx="4956165" cy="2718822"/>
            </a:xfrm>
            <a:custGeom>
              <a:avLst/>
              <a:gdLst/>
              <a:ahLst/>
              <a:cxnLst/>
              <a:rect l="l" t="t" r="r" b="b"/>
              <a:pathLst>
                <a:path w="25065" h="13750" extrusionOk="0">
                  <a:moveTo>
                    <a:pt x="1195" y="0"/>
                  </a:moveTo>
                  <a:cubicBezTo>
                    <a:pt x="817" y="0"/>
                    <a:pt x="442" y="14"/>
                    <a:pt x="71" y="40"/>
                  </a:cubicBezTo>
                  <a:lnTo>
                    <a:pt x="0" y="71"/>
                  </a:lnTo>
                  <a:lnTo>
                    <a:pt x="0" y="13750"/>
                  </a:lnTo>
                  <a:cubicBezTo>
                    <a:pt x="6625" y="13529"/>
                    <a:pt x="25065" y="12610"/>
                    <a:pt x="20617" y="9315"/>
                  </a:cubicBezTo>
                  <a:cubicBezTo>
                    <a:pt x="20554" y="9268"/>
                    <a:pt x="20495" y="9222"/>
                    <a:pt x="20441" y="9178"/>
                  </a:cubicBezTo>
                  <a:cubicBezTo>
                    <a:pt x="20427" y="9167"/>
                    <a:pt x="20414" y="9155"/>
                    <a:pt x="20401" y="9145"/>
                  </a:cubicBezTo>
                  <a:cubicBezTo>
                    <a:pt x="20360" y="9111"/>
                    <a:pt x="20321" y="9078"/>
                    <a:pt x="20286" y="9045"/>
                  </a:cubicBezTo>
                  <a:cubicBezTo>
                    <a:pt x="19840" y="8641"/>
                    <a:pt x="19713" y="8307"/>
                    <a:pt x="19832" y="8028"/>
                  </a:cubicBezTo>
                  <a:lnTo>
                    <a:pt x="19828" y="8025"/>
                  </a:lnTo>
                  <a:cubicBezTo>
                    <a:pt x="19828" y="8025"/>
                    <a:pt x="19823" y="8025"/>
                    <a:pt x="19812" y="8025"/>
                  </a:cubicBezTo>
                  <a:cubicBezTo>
                    <a:pt x="19668" y="8025"/>
                    <a:pt x="18603" y="7984"/>
                    <a:pt x="17316" y="6803"/>
                  </a:cubicBezTo>
                  <a:cubicBezTo>
                    <a:pt x="16047" y="5640"/>
                    <a:pt x="14948" y="5267"/>
                    <a:pt x="13997" y="5267"/>
                  </a:cubicBezTo>
                  <a:cubicBezTo>
                    <a:pt x="12300" y="5267"/>
                    <a:pt x="11073" y="6453"/>
                    <a:pt x="10185" y="6453"/>
                  </a:cubicBezTo>
                  <a:cubicBezTo>
                    <a:pt x="9935" y="6453"/>
                    <a:pt x="9712" y="6359"/>
                    <a:pt x="9513" y="6118"/>
                  </a:cubicBezTo>
                  <a:cubicBezTo>
                    <a:pt x="8649" y="5073"/>
                    <a:pt x="7123" y="2097"/>
                    <a:pt x="5032" y="492"/>
                  </a:cubicBezTo>
                  <a:cubicBezTo>
                    <a:pt x="3732" y="149"/>
                    <a:pt x="2447" y="0"/>
                    <a:pt x="1195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-5907209" y="311437"/>
              <a:ext cx="4779788" cy="1444436"/>
            </a:xfrm>
            <a:custGeom>
              <a:avLst/>
              <a:gdLst/>
              <a:ahLst/>
              <a:cxnLst/>
              <a:rect l="l" t="t" r="r" b="b"/>
              <a:pathLst>
                <a:path w="24173" h="7305" extrusionOk="0">
                  <a:moveTo>
                    <a:pt x="24172" y="1"/>
                  </a:moveTo>
                  <a:cubicBezTo>
                    <a:pt x="21509" y="616"/>
                    <a:pt x="17281" y="4561"/>
                    <a:pt x="15396" y="4561"/>
                  </a:cubicBezTo>
                  <a:cubicBezTo>
                    <a:pt x="15148" y="4561"/>
                    <a:pt x="14941" y="4492"/>
                    <a:pt x="14783" y="4339"/>
                  </a:cubicBezTo>
                  <a:cubicBezTo>
                    <a:pt x="13831" y="3415"/>
                    <a:pt x="12947" y="2938"/>
                    <a:pt x="11775" y="2938"/>
                  </a:cubicBezTo>
                  <a:cubicBezTo>
                    <a:pt x="11034" y="2938"/>
                    <a:pt x="10178" y="3128"/>
                    <a:pt x="9117" y="3517"/>
                  </a:cubicBezTo>
                  <a:cubicBezTo>
                    <a:pt x="7977" y="3935"/>
                    <a:pt x="7508" y="4195"/>
                    <a:pt x="7097" y="4195"/>
                  </a:cubicBezTo>
                  <a:cubicBezTo>
                    <a:pt x="6519" y="4195"/>
                    <a:pt x="6054" y="3682"/>
                    <a:pt x="4000" y="2375"/>
                  </a:cubicBezTo>
                  <a:cubicBezTo>
                    <a:pt x="3096" y="1801"/>
                    <a:pt x="2118" y="1587"/>
                    <a:pt x="1163" y="1587"/>
                  </a:cubicBezTo>
                  <a:cubicBezTo>
                    <a:pt x="947" y="1587"/>
                    <a:pt x="733" y="1598"/>
                    <a:pt x="520" y="1618"/>
                  </a:cubicBezTo>
                  <a:cubicBezTo>
                    <a:pt x="247" y="2809"/>
                    <a:pt x="138" y="4058"/>
                    <a:pt x="0" y="5241"/>
                  </a:cubicBezTo>
                  <a:cubicBezTo>
                    <a:pt x="630" y="5287"/>
                    <a:pt x="3037" y="5463"/>
                    <a:pt x="5488" y="5724"/>
                  </a:cubicBezTo>
                  <a:lnTo>
                    <a:pt x="5394" y="5713"/>
                  </a:lnTo>
                  <a:cubicBezTo>
                    <a:pt x="7666" y="5259"/>
                    <a:pt x="9098" y="4702"/>
                    <a:pt x="9860" y="4702"/>
                  </a:cubicBezTo>
                  <a:cubicBezTo>
                    <a:pt x="9915" y="4702"/>
                    <a:pt x="9967" y="4705"/>
                    <a:pt x="10016" y="4712"/>
                  </a:cubicBezTo>
                  <a:cubicBezTo>
                    <a:pt x="12098" y="4972"/>
                    <a:pt x="14442" y="7305"/>
                    <a:pt x="16042" y="7305"/>
                  </a:cubicBezTo>
                  <a:cubicBezTo>
                    <a:pt x="16127" y="7305"/>
                    <a:pt x="16210" y="7298"/>
                    <a:pt x="16290" y="7284"/>
                  </a:cubicBezTo>
                  <a:cubicBezTo>
                    <a:pt x="17699" y="7045"/>
                    <a:pt x="23449" y="4187"/>
                    <a:pt x="24172" y="3404"/>
                  </a:cubicBezTo>
                  <a:lnTo>
                    <a:pt x="24172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2000">
                  <a:srgbClr val="AA94B9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-3542514" y="311437"/>
              <a:ext cx="2415105" cy="1444634"/>
            </a:xfrm>
            <a:custGeom>
              <a:avLst/>
              <a:gdLst/>
              <a:ahLst/>
              <a:cxnLst/>
              <a:rect l="l" t="t" r="r" b="b"/>
              <a:pathLst>
                <a:path w="12214" h="7306" extrusionOk="0">
                  <a:moveTo>
                    <a:pt x="12213" y="1"/>
                  </a:moveTo>
                  <a:cubicBezTo>
                    <a:pt x="9551" y="616"/>
                    <a:pt x="5322" y="4560"/>
                    <a:pt x="3437" y="4560"/>
                  </a:cubicBezTo>
                  <a:cubicBezTo>
                    <a:pt x="3189" y="4560"/>
                    <a:pt x="2982" y="4492"/>
                    <a:pt x="2824" y="4339"/>
                  </a:cubicBezTo>
                  <a:cubicBezTo>
                    <a:pt x="1927" y="3469"/>
                    <a:pt x="1089" y="2995"/>
                    <a:pt x="16" y="2943"/>
                  </a:cubicBezTo>
                  <a:lnTo>
                    <a:pt x="16" y="2943"/>
                  </a:lnTo>
                  <a:cubicBezTo>
                    <a:pt x="661" y="3316"/>
                    <a:pt x="1182" y="3787"/>
                    <a:pt x="767" y="4218"/>
                  </a:cubicBezTo>
                  <a:cubicBezTo>
                    <a:pt x="0" y="5011"/>
                    <a:pt x="2838" y="5252"/>
                    <a:pt x="2870" y="5802"/>
                  </a:cubicBezTo>
                  <a:cubicBezTo>
                    <a:pt x="2891" y="6186"/>
                    <a:pt x="3155" y="6698"/>
                    <a:pt x="3612" y="7247"/>
                  </a:cubicBezTo>
                  <a:cubicBezTo>
                    <a:pt x="3775" y="7284"/>
                    <a:pt x="3932" y="7305"/>
                    <a:pt x="4082" y="7305"/>
                  </a:cubicBezTo>
                  <a:cubicBezTo>
                    <a:pt x="4168" y="7305"/>
                    <a:pt x="4251" y="7298"/>
                    <a:pt x="4331" y="7284"/>
                  </a:cubicBezTo>
                  <a:cubicBezTo>
                    <a:pt x="5740" y="7045"/>
                    <a:pt x="11490" y="4187"/>
                    <a:pt x="12213" y="3404"/>
                  </a:cubicBezTo>
                  <a:lnTo>
                    <a:pt x="12213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-2739717" y="575411"/>
              <a:ext cx="1612311" cy="290865"/>
            </a:xfrm>
            <a:custGeom>
              <a:avLst/>
              <a:gdLst/>
              <a:ahLst/>
              <a:cxnLst/>
              <a:rect l="l" t="t" r="r" b="b"/>
              <a:pathLst>
                <a:path w="8154" h="1471" extrusionOk="0">
                  <a:moveTo>
                    <a:pt x="5589" y="0"/>
                  </a:moveTo>
                  <a:cubicBezTo>
                    <a:pt x="5365" y="0"/>
                    <a:pt x="5016" y="86"/>
                    <a:pt x="4399" y="303"/>
                  </a:cubicBezTo>
                  <a:cubicBezTo>
                    <a:pt x="2456" y="982"/>
                    <a:pt x="441" y="1359"/>
                    <a:pt x="162" y="1370"/>
                  </a:cubicBezTo>
                  <a:cubicBezTo>
                    <a:pt x="1" y="1377"/>
                    <a:pt x="4396" y="1429"/>
                    <a:pt x="8153" y="1470"/>
                  </a:cubicBezTo>
                  <a:lnTo>
                    <a:pt x="8153" y="1206"/>
                  </a:lnTo>
                  <a:cubicBezTo>
                    <a:pt x="7683" y="1140"/>
                    <a:pt x="7235" y="999"/>
                    <a:pt x="6742" y="764"/>
                  </a:cubicBezTo>
                  <a:cubicBezTo>
                    <a:pt x="5980" y="399"/>
                    <a:pt x="6071" y="0"/>
                    <a:pt x="5589" y="0"/>
                  </a:cubicBezTo>
                  <a:close/>
                </a:path>
              </a:pathLst>
            </a:custGeom>
            <a:solidFill>
              <a:srgbClr val="CDB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-5907011" y="1121156"/>
              <a:ext cx="1468559" cy="322502"/>
            </a:xfrm>
            <a:custGeom>
              <a:avLst/>
              <a:gdLst/>
              <a:ahLst/>
              <a:cxnLst/>
              <a:rect l="l" t="t" r="r" b="b"/>
              <a:pathLst>
                <a:path w="7427" h="1631" extrusionOk="0">
                  <a:moveTo>
                    <a:pt x="283" y="0"/>
                  </a:moveTo>
                  <a:lnTo>
                    <a:pt x="84" y="398"/>
                  </a:lnTo>
                  <a:cubicBezTo>
                    <a:pt x="57" y="649"/>
                    <a:pt x="29" y="900"/>
                    <a:pt x="1" y="1147"/>
                  </a:cubicBezTo>
                  <a:cubicBezTo>
                    <a:pt x="630" y="1192"/>
                    <a:pt x="3037" y="1368"/>
                    <a:pt x="5489" y="1630"/>
                  </a:cubicBezTo>
                  <a:lnTo>
                    <a:pt x="5395" y="1620"/>
                  </a:lnTo>
                  <a:cubicBezTo>
                    <a:pt x="6058" y="1487"/>
                    <a:pt x="6902" y="1277"/>
                    <a:pt x="7427" y="1143"/>
                  </a:cubicBezTo>
                  <a:lnTo>
                    <a:pt x="6998" y="839"/>
                  </a:lnTo>
                  <a:lnTo>
                    <a:pt x="6816" y="1082"/>
                  </a:lnTo>
                  <a:lnTo>
                    <a:pt x="6496" y="945"/>
                  </a:lnTo>
                  <a:lnTo>
                    <a:pt x="6313" y="1097"/>
                  </a:lnTo>
                  <a:lnTo>
                    <a:pt x="6177" y="625"/>
                  </a:lnTo>
                  <a:lnTo>
                    <a:pt x="5826" y="1159"/>
                  </a:lnTo>
                  <a:lnTo>
                    <a:pt x="5537" y="854"/>
                  </a:lnTo>
                  <a:lnTo>
                    <a:pt x="5232" y="1128"/>
                  </a:lnTo>
                  <a:lnTo>
                    <a:pt x="5018" y="671"/>
                  </a:lnTo>
                  <a:lnTo>
                    <a:pt x="4593" y="1219"/>
                  </a:lnTo>
                  <a:lnTo>
                    <a:pt x="4120" y="534"/>
                  </a:lnTo>
                  <a:lnTo>
                    <a:pt x="3679" y="1082"/>
                  </a:lnTo>
                  <a:cubicBezTo>
                    <a:pt x="3679" y="1082"/>
                    <a:pt x="3481" y="762"/>
                    <a:pt x="3481" y="701"/>
                  </a:cubicBezTo>
                  <a:cubicBezTo>
                    <a:pt x="3481" y="696"/>
                    <a:pt x="3480" y="694"/>
                    <a:pt x="3477" y="694"/>
                  </a:cubicBezTo>
                  <a:cubicBezTo>
                    <a:pt x="3446" y="694"/>
                    <a:pt x="3253" y="990"/>
                    <a:pt x="3253" y="990"/>
                  </a:cubicBezTo>
                  <a:lnTo>
                    <a:pt x="2888" y="381"/>
                  </a:lnTo>
                  <a:lnTo>
                    <a:pt x="2309" y="1052"/>
                  </a:lnTo>
                  <a:lnTo>
                    <a:pt x="1669" y="366"/>
                  </a:lnTo>
                  <a:lnTo>
                    <a:pt x="999" y="1082"/>
                  </a:lnTo>
                  <a:lnTo>
                    <a:pt x="892" y="671"/>
                  </a:lnTo>
                  <a:lnTo>
                    <a:pt x="664" y="106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-5049046" y="3966939"/>
              <a:ext cx="1456893" cy="2109806"/>
            </a:xfrm>
            <a:custGeom>
              <a:avLst/>
              <a:gdLst/>
              <a:ahLst/>
              <a:cxnLst/>
              <a:rect l="l" t="t" r="r" b="b"/>
              <a:pathLst>
                <a:path w="7368" h="10670" extrusionOk="0">
                  <a:moveTo>
                    <a:pt x="1411" y="0"/>
                  </a:moveTo>
                  <a:cubicBezTo>
                    <a:pt x="814" y="0"/>
                    <a:pt x="336" y="469"/>
                    <a:pt x="490" y="1201"/>
                  </a:cubicBezTo>
                  <a:cubicBezTo>
                    <a:pt x="776" y="2566"/>
                    <a:pt x="1" y="3378"/>
                    <a:pt x="898" y="4394"/>
                  </a:cubicBezTo>
                  <a:cubicBezTo>
                    <a:pt x="1794" y="5410"/>
                    <a:pt x="1410" y="5083"/>
                    <a:pt x="846" y="5958"/>
                  </a:cubicBezTo>
                  <a:cubicBezTo>
                    <a:pt x="284" y="6831"/>
                    <a:pt x="3006" y="6890"/>
                    <a:pt x="2418" y="8365"/>
                  </a:cubicBezTo>
                  <a:cubicBezTo>
                    <a:pt x="1634" y="10333"/>
                    <a:pt x="6808" y="10669"/>
                    <a:pt x="6808" y="10669"/>
                  </a:cubicBezTo>
                  <a:cubicBezTo>
                    <a:pt x="6808" y="10669"/>
                    <a:pt x="7368" y="7764"/>
                    <a:pt x="6896" y="5500"/>
                  </a:cubicBezTo>
                  <a:cubicBezTo>
                    <a:pt x="6768" y="4886"/>
                    <a:pt x="6391" y="4561"/>
                    <a:pt x="5986" y="4561"/>
                  </a:cubicBezTo>
                  <a:cubicBezTo>
                    <a:pt x="5753" y="4561"/>
                    <a:pt x="5511" y="4669"/>
                    <a:pt x="5301" y="4891"/>
                  </a:cubicBezTo>
                  <a:cubicBezTo>
                    <a:pt x="5258" y="4936"/>
                    <a:pt x="5220" y="4957"/>
                    <a:pt x="5187" y="4957"/>
                  </a:cubicBezTo>
                  <a:cubicBezTo>
                    <a:pt x="4773" y="4957"/>
                    <a:pt x="5024" y="1704"/>
                    <a:pt x="4158" y="1304"/>
                  </a:cubicBezTo>
                  <a:cubicBezTo>
                    <a:pt x="4066" y="1262"/>
                    <a:pt x="3988" y="1244"/>
                    <a:pt x="3920" y="1244"/>
                  </a:cubicBezTo>
                  <a:cubicBezTo>
                    <a:pt x="3512" y="1244"/>
                    <a:pt x="3503" y="1910"/>
                    <a:pt x="3344" y="1910"/>
                  </a:cubicBezTo>
                  <a:cubicBezTo>
                    <a:pt x="3261" y="1910"/>
                    <a:pt x="3136" y="1729"/>
                    <a:pt x="2893" y="1176"/>
                  </a:cubicBezTo>
                  <a:cubicBezTo>
                    <a:pt x="2530" y="349"/>
                    <a:pt x="1926" y="0"/>
                    <a:pt x="1411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-4853487" y="3967137"/>
              <a:ext cx="1248878" cy="2079355"/>
            </a:xfrm>
            <a:custGeom>
              <a:avLst/>
              <a:gdLst/>
              <a:ahLst/>
              <a:cxnLst/>
              <a:rect l="l" t="t" r="r" b="b"/>
              <a:pathLst>
                <a:path w="6316" h="10516" extrusionOk="0">
                  <a:moveTo>
                    <a:pt x="423" y="1"/>
                  </a:moveTo>
                  <a:cubicBezTo>
                    <a:pt x="272" y="1"/>
                    <a:pt x="128" y="31"/>
                    <a:pt x="1" y="88"/>
                  </a:cubicBezTo>
                  <a:cubicBezTo>
                    <a:pt x="405" y="1744"/>
                    <a:pt x="1714" y="5501"/>
                    <a:pt x="5847" y="10516"/>
                  </a:cubicBezTo>
                  <a:cubicBezTo>
                    <a:pt x="5954" y="9888"/>
                    <a:pt x="6315" y="7455"/>
                    <a:pt x="5908" y="5501"/>
                  </a:cubicBezTo>
                  <a:cubicBezTo>
                    <a:pt x="5780" y="4886"/>
                    <a:pt x="5403" y="4561"/>
                    <a:pt x="4998" y="4561"/>
                  </a:cubicBezTo>
                  <a:cubicBezTo>
                    <a:pt x="4765" y="4561"/>
                    <a:pt x="4522" y="4668"/>
                    <a:pt x="4313" y="4890"/>
                  </a:cubicBezTo>
                  <a:cubicBezTo>
                    <a:pt x="4270" y="4935"/>
                    <a:pt x="4232" y="4956"/>
                    <a:pt x="4199" y="4956"/>
                  </a:cubicBezTo>
                  <a:cubicBezTo>
                    <a:pt x="3785" y="4956"/>
                    <a:pt x="4037" y="1704"/>
                    <a:pt x="3170" y="1303"/>
                  </a:cubicBezTo>
                  <a:cubicBezTo>
                    <a:pt x="3078" y="1261"/>
                    <a:pt x="3000" y="1243"/>
                    <a:pt x="2933" y="1243"/>
                  </a:cubicBezTo>
                  <a:cubicBezTo>
                    <a:pt x="2524" y="1243"/>
                    <a:pt x="2514" y="1910"/>
                    <a:pt x="2355" y="1910"/>
                  </a:cubicBezTo>
                  <a:cubicBezTo>
                    <a:pt x="2272" y="1910"/>
                    <a:pt x="2148" y="1728"/>
                    <a:pt x="1906" y="1175"/>
                  </a:cubicBezTo>
                  <a:cubicBezTo>
                    <a:pt x="1542" y="348"/>
                    <a:pt x="938" y="1"/>
                    <a:pt x="423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-4851906" y="4306645"/>
              <a:ext cx="1278934" cy="1930462"/>
            </a:xfrm>
            <a:custGeom>
              <a:avLst/>
              <a:gdLst/>
              <a:ahLst/>
              <a:cxnLst/>
              <a:rect l="l" t="t" r="r" b="b"/>
              <a:pathLst>
                <a:path w="6468" h="9763" extrusionOk="0">
                  <a:moveTo>
                    <a:pt x="495" y="0"/>
                  </a:moveTo>
                  <a:cubicBezTo>
                    <a:pt x="466" y="0"/>
                    <a:pt x="438" y="25"/>
                    <a:pt x="452" y="58"/>
                  </a:cubicBezTo>
                  <a:cubicBezTo>
                    <a:pt x="824" y="935"/>
                    <a:pt x="1217" y="1802"/>
                    <a:pt x="1643" y="2652"/>
                  </a:cubicBezTo>
                  <a:cubicBezTo>
                    <a:pt x="1095" y="2351"/>
                    <a:pt x="576" y="1998"/>
                    <a:pt x="94" y="1601"/>
                  </a:cubicBezTo>
                  <a:cubicBezTo>
                    <a:pt x="85" y="1594"/>
                    <a:pt x="76" y="1591"/>
                    <a:pt x="67" y="1591"/>
                  </a:cubicBezTo>
                  <a:cubicBezTo>
                    <a:pt x="31" y="1591"/>
                    <a:pt x="1" y="1641"/>
                    <a:pt x="37" y="1670"/>
                  </a:cubicBezTo>
                  <a:cubicBezTo>
                    <a:pt x="532" y="2079"/>
                    <a:pt x="1067" y="2442"/>
                    <a:pt x="1632" y="2750"/>
                  </a:cubicBezTo>
                  <a:cubicBezTo>
                    <a:pt x="1638" y="2753"/>
                    <a:pt x="1645" y="2755"/>
                    <a:pt x="1651" y="2755"/>
                  </a:cubicBezTo>
                  <a:cubicBezTo>
                    <a:pt x="1665" y="2755"/>
                    <a:pt x="1678" y="2748"/>
                    <a:pt x="1685" y="2734"/>
                  </a:cubicBezTo>
                  <a:cubicBezTo>
                    <a:pt x="2096" y="3553"/>
                    <a:pt x="2537" y="4356"/>
                    <a:pt x="3018" y="5137"/>
                  </a:cubicBezTo>
                  <a:cubicBezTo>
                    <a:pt x="3018" y="5138"/>
                    <a:pt x="3019" y="5139"/>
                    <a:pt x="3021" y="5140"/>
                  </a:cubicBezTo>
                  <a:cubicBezTo>
                    <a:pt x="2280" y="4962"/>
                    <a:pt x="1581" y="4651"/>
                    <a:pt x="870" y="4385"/>
                  </a:cubicBezTo>
                  <a:cubicBezTo>
                    <a:pt x="864" y="4383"/>
                    <a:pt x="858" y="4382"/>
                    <a:pt x="852" y="4382"/>
                  </a:cubicBezTo>
                  <a:cubicBezTo>
                    <a:pt x="809" y="4382"/>
                    <a:pt x="784" y="4449"/>
                    <a:pt x="832" y="4466"/>
                  </a:cubicBezTo>
                  <a:cubicBezTo>
                    <a:pt x="1579" y="4746"/>
                    <a:pt x="2309" y="5074"/>
                    <a:pt x="3090" y="5250"/>
                  </a:cubicBezTo>
                  <a:cubicBezTo>
                    <a:pt x="4072" y="6827"/>
                    <a:pt x="5200" y="8302"/>
                    <a:pt x="6367" y="9745"/>
                  </a:cubicBezTo>
                  <a:cubicBezTo>
                    <a:pt x="6377" y="9757"/>
                    <a:pt x="6390" y="9762"/>
                    <a:pt x="6403" y="9762"/>
                  </a:cubicBezTo>
                  <a:cubicBezTo>
                    <a:pt x="6436" y="9762"/>
                    <a:pt x="6468" y="9727"/>
                    <a:pt x="6441" y="9693"/>
                  </a:cubicBezTo>
                  <a:cubicBezTo>
                    <a:pt x="5672" y="8743"/>
                    <a:pt x="4921" y="7779"/>
                    <a:pt x="4217" y="6781"/>
                  </a:cubicBezTo>
                  <a:cubicBezTo>
                    <a:pt x="4322" y="5793"/>
                    <a:pt x="4487" y="4812"/>
                    <a:pt x="4710" y="3843"/>
                  </a:cubicBezTo>
                  <a:cubicBezTo>
                    <a:pt x="4718" y="3811"/>
                    <a:pt x="4692" y="3793"/>
                    <a:pt x="4667" y="3793"/>
                  </a:cubicBezTo>
                  <a:cubicBezTo>
                    <a:pt x="4647" y="3793"/>
                    <a:pt x="4627" y="3803"/>
                    <a:pt x="4622" y="3828"/>
                  </a:cubicBezTo>
                  <a:cubicBezTo>
                    <a:pt x="4407" y="4766"/>
                    <a:pt x="4246" y="5715"/>
                    <a:pt x="4140" y="6671"/>
                  </a:cubicBezTo>
                  <a:cubicBezTo>
                    <a:pt x="3812" y="6204"/>
                    <a:pt x="3495" y="5731"/>
                    <a:pt x="3192" y="5246"/>
                  </a:cubicBezTo>
                  <a:cubicBezTo>
                    <a:pt x="3186" y="5237"/>
                    <a:pt x="3181" y="5227"/>
                    <a:pt x="3175" y="5218"/>
                  </a:cubicBezTo>
                  <a:cubicBezTo>
                    <a:pt x="3177" y="5199"/>
                    <a:pt x="3165" y="5180"/>
                    <a:pt x="3148" y="5173"/>
                  </a:cubicBezTo>
                  <a:cubicBezTo>
                    <a:pt x="2817" y="4642"/>
                    <a:pt x="2507" y="4100"/>
                    <a:pt x="2212" y="3550"/>
                  </a:cubicBezTo>
                  <a:cubicBezTo>
                    <a:pt x="2214" y="3547"/>
                    <a:pt x="2215" y="3545"/>
                    <a:pt x="2216" y="3541"/>
                  </a:cubicBezTo>
                  <a:cubicBezTo>
                    <a:pt x="2611" y="2778"/>
                    <a:pt x="2845" y="1943"/>
                    <a:pt x="2907" y="1087"/>
                  </a:cubicBezTo>
                  <a:cubicBezTo>
                    <a:pt x="2909" y="1054"/>
                    <a:pt x="2881" y="1035"/>
                    <a:pt x="2856" y="1035"/>
                  </a:cubicBezTo>
                  <a:cubicBezTo>
                    <a:pt x="2837" y="1035"/>
                    <a:pt x="2820" y="1046"/>
                    <a:pt x="2818" y="1072"/>
                  </a:cubicBezTo>
                  <a:cubicBezTo>
                    <a:pt x="2760" y="1902"/>
                    <a:pt x="2535" y="2712"/>
                    <a:pt x="2160" y="3455"/>
                  </a:cubicBezTo>
                  <a:cubicBezTo>
                    <a:pt x="1565" y="2340"/>
                    <a:pt x="1031" y="1193"/>
                    <a:pt x="537" y="29"/>
                  </a:cubicBezTo>
                  <a:cubicBezTo>
                    <a:pt x="529" y="9"/>
                    <a:pt x="512" y="0"/>
                    <a:pt x="495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-6265898" y="4933264"/>
              <a:ext cx="1453136" cy="1052332"/>
            </a:xfrm>
            <a:custGeom>
              <a:avLst/>
              <a:gdLst/>
              <a:ahLst/>
              <a:cxnLst/>
              <a:rect l="l" t="t" r="r" b="b"/>
              <a:pathLst>
                <a:path w="7349" h="5322" extrusionOk="0">
                  <a:moveTo>
                    <a:pt x="2075" y="0"/>
                  </a:moveTo>
                  <a:cubicBezTo>
                    <a:pt x="2066" y="0"/>
                    <a:pt x="2057" y="1"/>
                    <a:pt x="2047" y="2"/>
                  </a:cubicBezTo>
                  <a:cubicBezTo>
                    <a:pt x="1894" y="16"/>
                    <a:pt x="1780" y="166"/>
                    <a:pt x="1763" y="320"/>
                  </a:cubicBezTo>
                  <a:cubicBezTo>
                    <a:pt x="1745" y="473"/>
                    <a:pt x="1807" y="625"/>
                    <a:pt x="1884" y="758"/>
                  </a:cubicBezTo>
                  <a:cubicBezTo>
                    <a:pt x="2030" y="1005"/>
                    <a:pt x="2234" y="1210"/>
                    <a:pt x="2481" y="1356"/>
                  </a:cubicBezTo>
                  <a:cubicBezTo>
                    <a:pt x="2244" y="1274"/>
                    <a:pt x="2001" y="1201"/>
                    <a:pt x="1757" y="1139"/>
                  </a:cubicBezTo>
                  <a:cubicBezTo>
                    <a:pt x="1600" y="935"/>
                    <a:pt x="1438" y="730"/>
                    <a:pt x="1229" y="580"/>
                  </a:cubicBezTo>
                  <a:cubicBezTo>
                    <a:pt x="1063" y="462"/>
                    <a:pt x="860" y="382"/>
                    <a:pt x="659" y="382"/>
                  </a:cubicBezTo>
                  <a:cubicBezTo>
                    <a:pt x="595" y="382"/>
                    <a:pt x="531" y="390"/>
                    <a:pt x="469" y="407"/>
                  </a:cubicBezTo>
                  <a:cubicBezTo>
                    <a:pt x="209" y="479"/>
                    <a:pt x="0" y="745"/>
                    <a:pt x="49" y="1009"/>
                  </a:cubicBezTo>
                  <a:cubicBezTo>
                    <a:pt x="91" y="1228"/>
                    <a:pt x="293" y="1389"/>
                    <a:pt x="509" y="1440"/>
                  </a:cubicBezTo>
                  <a:cubicBezTo>
                    <a:pt x="577" y="1456"/>
                    <a:pt x="645" y="1462"/>
                    <a:pt x="714" y="1462"/>
                  </a:cubicBezTo>
                  <a:cubicBezTo>
                    <a:pt x="866" y="1462"/>
                    <a:pt x="1019" y="1429"/>
                    <a:pt x="1165" y="1386"/>
                  </a:cubicBezTo>
                  <a:cubicBezTo>
                    <a:pt x="1363" y="1327"/>
                    <a:pt x="1557" y="1249"/>
                    <a:pt x="1759" y="1209"/>
                  </a:cubicBezTo>
                  <a:cubicBezTo>
                    <a:pt x="2025" y="1281"/>
                    <a:pt x="2287" y="1367"/>
                    <a:pt x="2545" y="1463"/>
                  </a:cubicBezTo>
                  <a:cubicBezTo>
                    <a:pt x="2487" y="1456"/>
                    <a:pt x="2429" y="1453"/>
                    <a:pt x="2371" y="1453"/>
                  </a:cubicBezTo>
                  <a:cubicBezTo>
                    <a:pt x="1972" y="1453"/>
                    <a:pt x="1572" y="1616"/>
                    <a:pt x="1295" y="1903"/>
                  </a:cubicBezTo>
                  <a:cubicBezTo>
                    <a:pt x="1231" y="1968"/>
                    <a:pt x="1172" y="2045"/>
                    <a:pt x="1174" y="2136"/>
                  </a:cubicBezTo>
                  <a:cubicBezTo>
                    <a:pt x="1175" y="2248"/>
                    <a:pt x="1276" y="2342"/>
                    <a:pt x="1385" y="2365"/>
                  </a:cubicBezTo>
                  <a:cubicBezTo>
                    <a:pt x="1414" y="2372"/>
                    <a:pt x="1443" y="2375"/>
                    <a:pt x="1472" y="2375"/>
                  </a:cubicBezTo>
                  <a:cubicBezTo>
                    <a:pt x="1554" y="2375"/>
                    <a:pt x="1638" y="2352"/>
                    <a:pt x="1716" y="2324"/>
                  </a:cubicBezTo>
                  <a:cubicBezTo>
                    <a:pt x="2124" y="2176"/>
                    <a:pt x="2469" y="1892"/>
                    <a:pt x="2695" y="1521"/>
                  </a:cubicBezTo>
                  <a:cubicBezTo>
                    <a:pt x="3112" y="1686"/>
                    <a:pt x="3516" y="1881"/>
                    <a:pt x="3904" y="2105"/>
                  </a:cubicBezTo>
                  <a:cubicBezTo>
                    <a:pt x="3810" y="2094"/>
                    <a:pt x="3716" y="2089"/>
                    <a:pt x="3621" y="2089"/>
                  </a:cubicBezTo>
                  <a:cubicBezTo>
                    <a:pt x="3241" y="2089"/>
                    <a:pt x="2864" y="2179"/>
                    <a:pt x="2522" y="2356"/>
                  </a:cubicBezTo>
                  <a:cubicBezTo>
                    <a:pt x="2391" y="2424"/>
                    <a:pt x="1945" y="2766"/>
                    <a:pt x="2171" y="3054"/>
                  </a:cubicBezTo>
                  <a:cubicBezTo>
                    <a:pt x="2245" y="3149"/>
                    <a:pt x="2357" y="3185"/>
                    <a:pt x="2477" y="3185"/>
                  </a:cubicBezTo>
                  <a:cubicBezTo>
                    <a:pt x="2588" y="3185"/>
                    <a:pt x="2706" y="3154"/>
                    <a:pt x="2808" y="3111"/>
                  </a:cubicBezTo>
                  <a:cubicBezTo>
                    <a:pt x="3186" y="2948"/>
                    <a:pt x="3842" y="2338"/>
                    <a:pt x="4017" y="2171"/>
                  </a:cubicBezTo>
                  <a:cubicBezTo>
                    <a:pt x="4249" y="2310"/>
                    <a:pt x="4474" y="2459"/>
                    <a:pt x="4694" y="2618"/>
                  </a:cubicBezTo>
                  <a:cubicBezTo>
                    <a:pt x="4820" y="2709"/>
                    <a:pt x="4944" y="2803"/>
                    <a:pt x="5064" y="2900"/>
                  </a:cubicBezTo>
                  <a:cubicBezTo>
                    <a:pt x="4993" y="2888"/>
                    <a:pt x="4911" y="2882"/>
                    <a:pt x="4820" y="2882"/>
                  </a:cubicBezTo>
                  <a:cubicBezTo>
                    <a:pt x="4114" y="2882"/>
                    <a:pt x="2925" y="3255"/>
                    <a:pt x="3442" y="3921"/>
                  </a:cubicBezTo>
                  <a:cubicBezTo>
                    <a:pt x="3491" y="3984"/>
                    <a:pt x="3561" y="4012"/>
                    <a:pt x="3646" y="4012"/>
                  </a:cubicBezTo>
                  <a:cubicBezTo>
                    <a:pt x="4076" y="4012"/>
                    <a:pt x="4880" y="3300"/>
                    <a:pt x="5189" y="3004"/>
                  </a:cubicBezTo>
                  <a:cubicBezTo>
                    <a:pt x="5616" y="3359"/>
                    <a:pt x="6011" y="3750"/>
                    <a:pt x="6369" y="4174"/>
                  </a:cubicBezTo>
                  <a:cubicBezTo>
                    <a:pt x="6136" y="4092"/>
                    <a:pt x="5678" y="3953"/>
                    <a:pt x="5252" y="3953"/>
                  </a:cubicBezTo>
                  <a:cubicBezTo>
                    <a:pt x="4806" y="3953"/>
                    <a:pt x="4394" y="4106"/>
                    <a:pt x="4312" y="4637"/>
                  </a:cubicBezTo>
                  <a:cubicBezTo>
                    <a:pt x="4272" y="4892"/>
                    <a:pt x="4403" y="4987"/>
                    <a:pt x="4618" y="4987"/>
                  </a:cubicBezTo>
                  <a:cubicBezTo>
                    <a:pt x="5119" y="4987"/>
                    <a:pt x="6081" y="4476"/>
                    <a:pt x="6450" y="4274"/>
                  </a:cubicBezTo>
                  <a:cubicBezTo>
                    <a:pt x="6714" y="4594"/>
                    <a:pt x="6956" y="4932"/>
                    <a:pt x="7174" y="5285"/>
                  </a:cubicBezTo>
                  <a:lnTo>
                    <a:pt x="7174" y="5286"/>
                  </a:lnTo>
                  <a:cubicBezTo>
                    <a:pt x="7191" y="5311"/>
                    <a:pt x="7214" y="5321"/>
                    <a:pt x="7237" y="5321"/>
                  </a:cubicBezTo>
                  <a:cubicBezTo>
                    <a:pt x="7291" y="5321"/>
                    <a:pt x="7344" y="5262"/>
                    <a:pt x="7308" y="5200"/>
                  </a:cubicBezTo>
                  <a:cubicBezTo>
                    <a:pt x="7084" y="4849"/>
                    <a:pt x="6837" y="4512"/>
                    <a:pt x="6568" y="4194"/>
                  </a:cubicBezTo>
                  <a:cubicBezTo>
                    <a:pt x="6732" y="3987"/>
                    <a:pt x="7348" y="3146"/>
                    <a:pt x="7034" y="2483"/>
                  </a:cubicBezTo>
                  <a:cubicBezTo>
                    <a:pt x="6962" y="2331"/>
                    <a:pt x="6802" y="2199"/>
                    <a:pt x="6639" y="2199"/>
                  </a:cubicBezTo>
                  <a:cubicBezTo>
                    <a:pt x="6610" y="2199"/>
                    <a:pt x="6581" y="2204"/>
                    <a:pt x="6552" y="2212"/>
                  </a:cubicBezTo>
                  <a:cubicBezTo>
                    <a:pt x="6063" y="2363"/>
                    <a:pt x="6141" y="3402"/>
                    <a:pt x="6369" y="3963"/>
                  </a:cubicBezTo>
                  <a:cubicBezTo>
                    <a:pt x="6045" y="3603"/>
                    <a:pt x="5697" y="3268"/>
                    <a:pt x="5323" y="2961"/>
                  </a:cubicBezTo>
                  <a:lnTo>
                    <a:pt x="5381" y="2914"/>
                  </a:lnTo>
                  <a:cubicBezTo>
                    <a:pt x="5679" y="2524"/>
                    <a:pt x="5777" y="1989"/>
                    <a:pt x="5636" y="1517"/>
                  </a:cubicBezTo>
                  <a:cubicBezTo>
                    <a:pt x="5599" y="1389"/>
                    <a:pt x="5542" y="1263"/>
                    <a:pt x="5447" y="1170"/>
                  </a:cubicBezTo>
                  <a:cubicBezTo>
                    <a:pt x="5370" y="1097"/>
                    <a:pt x="5266" y="1047"/>
                    <a:pt x="5162" y="1047"/>
                  </a:cubicBezTo>
                  <a:cubicBezTo>
                    <a:pt x="5135" y="1047"/>
                    <a:pt x="5108" y="1051"/>
                    <a:pt x="5081" y="1058"/>
                  </a:cubicBezTo>
                  <a:cubicBezTo>
                    <a:pt x="4861" y="1114"/>
                    <a:pt x="4773" y="1381"/>
                    <a:pt x="4766" y="1609"/>
                  </a:cubicBezTo>
                  <a:cubicBezTo>
                    <a:pt x="4753" y="2087"/>
                    <a:pt x="4927" y="2551"/>
                    <a:pt x="5250" y="2903"/>
                  </a:cubicBezTo>
                  <a:cubicBezTo>
                    <a:pt x="5091" y="2773"/>
                    <a:pt x="4926" y="2649"/>
                    <a:pt x="4758" y="2530"/>
                  </a:cubicBezTo>
                  <a:cubicBezTo>
                    <a:pt x="4496" y="2344"/>
                    <a:pt x="4223" y="2174"/>
                    <a:pt x="3943" y="2016"/>
                  </a:cubicBezTo>
                  <a:cubicBezTo>
                    <a:pt x="3948" y="1758"/>
                    <a:pt x="3949" y="813"/>
                    <a:pt x="3750" y="474"/>
                  </a:cubicBezTo>
                  <a:cubicBezTo>
                    <a:pt x="3681" y="356"/>
                    <a:pt x="3583" y="238"/>
                    <a:pt x="3447" y="217"/>
                  </a:cubicBezTo>
                  <a:cubicBezTo>
                    <a:pt x="3433" y="215"/>
                    <a:pt x="3419" y="214"/>
                    <a:pt x="3406" y="214"/>
                  </a:cubicBezTo>
                  <a:cubicBezTo>
                    <a:pt x="3301" y="214"/>
                    <a:pt x="3198" y="275"/>
                    <a:pt x="3135" y="360"/>
                  </a:cubicBezTo>
                  <a:cubicBezTo>
                    <a:pt x="3063" y="457"/>
                    <a:pt x="3035" y="580"/>
                    <a:pt x="3030" y="700"/>
                  </a:cubicBezTo>
                  <a:cubicBezTo>
                    <a:pt x="3020" y="988"/>
                    <a:pt x="3134" y="1272"/>
                    <a:pt x="3306" y="1502"/>
                  </a:cubicBezTo>
                  <a:cubicBezTo>
                    <a:pt x="3404" y="1633"/>
                    <a:pt x="3518" y="1751"/>
                    <a:pt x="3645" y="1856"/>
                  </a:cubicBezTo>
                  <a:cubicBezTo>
                    <a:pt x="3346" y="1702"/>
                    <a:pt x="3039" y="1564"/>
                    <a:pt x="2723" y="1444"/>
                  </a:cubicBezTo>
                  <a:cubicBezTo>
                    <a:pt x="2716" y="1073"/>
                    <a:pt x="2634" y="707"/>
                    <a:pt x="2482" y="367"/>
                  </a:cubicBezTo>
                  <a:cubicBezTo>
                    <a:pt x="2403" y="191"/>
                    <a:pt x="2263" y="0"/>
                    <a:pt x="2075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-6260163" y="5008798"/>
              <a:ext cx="341682" cy="149881"/>
            </a:xfrm>
            <a:custGeom>
              <a:avLst/>
              <a:gdLst/>
              <a:ahLst/>
              <a:cxnLst/>
              <a:rect l="l" t="t" r="r" b="b"/>
              <a:pathLst>
                <a:path w="1728" h="758" extrusionOk="0">
                  <a:moveTo>
                    <a:pt x="630" y="0"/>
                  </a:moveTo>
                  <a:cubicBezTo>
                    <a:pt x="566" y="0"/>
                    <a:pt x="503" y="8"/>
                    <a:pt x="440" y="25"/>
                  </a:cubicBezTo>
                  <a:cubicBezTo>
                    <a:pt x="199" y="92"/>
                    <a:pt x="0" y="328"/>
                    <a:pt x="15" y="572"/>
                  </a:cubicBezTo>
                  <a:cubicBezTo>
                    <a:pt x="159" y="475"/>
                    <a:pt x="354" y="400"/>
                    <a:pt x="612" y="400"/>
                  </a:cubicBezTo>
                  <a:cubicBezTo>
                    <a:pt x="900" y="400"/>
                    <a:pt x="1267" y="494"/>
                    <a:pt x="1728" y="758"/>
                  </a:cubicBezTo>
                  <a:cubicBezTo>
                    <a:pt x="1571" y="553"/>
                    <a:pt x="1409" y="349"/>
                    <a:pt x="1201" y="198"/>
                  </a:cubicBezTo>
                  <a:cubicBezTo>
                    <a:pt x="1035" y="80"/>
                    <a:pt x="832" y="0"/>
                    <a:pt x="630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-5920655" y="4933264"/>
              <a:ext cx="628789" cy="524189"/>
            </a:xfrm>
            <a:custGeom>
              <a:avLst/>
              <a:gdLst/>
              <a:ahLst/>
              <a:cxnLst/>
              <a:rect l="l" t="t" r="r" b="b"/>
              <a:pathLst>
                <a:path w="3180" h="2651" extrusionOk="0">
                  <a:moveTo>
                    <a:pt x="329" y="0"/>
                  </a:moveTo>
                  <a:cubicBezTo>
                    <a:pt x="320" y="0"/>
                    <a:pt x="311" y="1"/>
                    <a:pt x="301" y="2"/>
                  </a:cubicBezTo>
                  <a:cubicBezTo>
                    <a:pt x="148" y="17"/>
                    <a:pt x="34" y="167"/>
                    <a:pt x="18" y="320"/>
                  </a:cubicBezTo>
                  <a:cubicBezTo>
                    <a:pt x="0" y="473"/>
                    <a:pt x="61" y="625"/>
                    <a:pt x="138" y="759"/>
                  </a:cubicBezTo>
                  <a:cubicBezTo>
                    <a:pt x="284" y="1006"/>
                    <a:pt x="489" y="1212"/>
                    <a:pt x="736" y="1357"/>
                  </a:cubicBezTo>
                  <a:cubicBezTo>
                    <a:pt x="500" y="1276"/>
                    <a:pt x="261" y="1203"/>
                    <a:pt x="19" y="1142"/>
                  </a:cubicBezTo>
                  <a:lnTo>
                    <a:pt x="19" y="1142"/>
                  </a:lnTo>
                  <a:cubicBezTo>
                    <a:pt x="148" y="1183"/>
                    <a:pt x="1769" y="1702"/>
                    <a:pt x="3180" y="2651"/>
                  </a:cubicBezTo>
                  <a:cubicBezTo>
                    <a:pt x="3125" y="2610"/>
                    <a:pt x="3068" y="2570"/>
                    <a:pt x="3012" y="2530"/>
                  </a:cubicBezTo>
                  <a:cubicBezTo>
                    <a:pt x="2750" y="2345"/>
                    <a:pt x="2478" y="2174"/>
                    <a:pt x="2198" y="2017"/>
                  </a:cubicBezTo>
                  <a:cubicBezTo>
                    <a:pt x="2202" y="1760"/>
                    <a:pt x="2203" y="813"/>
                    <a:pt x="2005" y="474"/>
                  </a:cubicBezTo>
                  <a:cubicBezTo>
                    <a:pt x="1936" y="357"/>
                    <a:pt x="1837" y="238"/>
                    <a:pt x="1702" y="217"/>
                  </a:cubicBezTo>
                  <a:cubicBezTo>
                    <a:pt x="1688" y="215"/>
                    <a:pt x="1674" y="214"/>
                    <a:pt x="1660" y="214"/>
                  </a:cubicBezTo>
                  <a:cubicBezTo>
                    <a:pt x="1555" y="214"/>
                    <a:pt x="1452" y="274"/>
                    <a:pt x="1389" y="360"/>
                  </a:cubicBezTo>
                  <a:cubicBezTo>
                    <a:pt x="1317" y="457"/>
                    <a:pt x="1289" y="580"/>
                    <a:pt x="1284" y="701"/>
                  </a:cubicBezTo>
                  <a:cubicBezTo>
                    <a:pt x="1274" y="988"/>
                    <a:pt x="1388" y="1272"/>
                    <a:pt x="1560" y="1502"/>
                  </a:cubicBezTo>
                  <a:cubicBezTo>
                    <a:pt x="1659" y="1633"/>
                    <a:pt x="1772" y="1751"/>
                    <a:pt x="1899" y="1857"/>
                  </a:cubicBezTo>
                  <a:cubicBezTo>
                    <a:pt x="1600" y="1702"/>
                    <a:pt x="1293" y="1566"/>
                    <a:pt x="977" y="1446"/>
                  </a:cubicBezTo>
                  <a:cubicBezTo>
                    <a:pt x="970" y="1074"/>
                    <a:pt x="888" y="707"/>
                    <a:pt x="736" y="369"/>
                  </a:cubicBezTo>
                  <a:cubicBezTo>
                    <a:pt x="657" y="191"/>
                    <a:pt x="517" y="0"/>
                    <a:pt x="329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-5326070" y="5140291"/>
              <a:ext cx="202676" cy="376087"/>
            </a:xfrm>
            <a:custGeom>
              <a:avLst/>
              <a:gdLst/>
              <a:ahLst/>
              <a:cxnLst/>
              <a:rect l="l" t="t" r="r" b="b"/>
              <a:pathLst>
                <a:path w="1025" h="1902" extrusionOk="0">
                  <a:moveTo>
                    <a:pt x="409" y="0"/>
                  </a:moveTo>
                  <a:cubicBezTo>
                    <a:pt x="382" y="0"/>
                    <a:pt x="355" y="4"/>
                    <a:pt x="328" y="11"/>
                  </a:cubicBezTo>
                  <a:cubicBezTo>
                    <a:pt x="107" y="67"/>
                    <a:pt x="20" y="335"/>
                    <a:pt x="13" y="562"/>
                  </a:cubicBezTo>
                  <a:cubicBezTo>
                    <a:pt x="0" y="1010"/>
                    <a:pt x="153" y="1448"/>
                    <a:pt x="441" y="1792"/>
                  </a:cubicBezTo>
                  <a:cubicBezTo>
                    <a:pt x="490" y="1827"/>
                    <a:pt x="539" y="1864"/>
                    <a:pt x="588" y="1901"/>
                  </a:cubicBezTo>
                  <a:lnTo>
                    <a:pt x="628" y="1867"/>
                  </a:lnTo>
                  <a:cubicBezTo>
                    <a:pt x="927" y="1477"/>
                    <a:pt x="1024" y="941"/>
                    <a:pt x="883" y="470"/>
                  </a:cubicBezTo>
                  <a:cubicBezTo>
                    <a:pt x="846" y="342"/>
                    <a:pt x="789" y="215"/>
                    <a:pt x="694" y="123"/>
                  </a:cubicBezTo>
                  <a:cubicBezTo>
                    <a:pt x="617" y="50"/>
                    <a:pt x="513" y="0"/>
                    <a:pt x="409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-5064074" y="5368080"/>
              <a:ext cx="251516" cy="603480"/>
            </a:xfrm>
            <a:custGeom>
              <a:avLst/>
              <a:gdLst/>
              <a:ahLst/>
              <a:cxnLst/>
              <a:rect l="l" t="t" r="r" b="b"/>
              <a:pathLst>
                <a:path w="1272" h="3052" extrusionOk="0">
                  <a:moveTo>
                    <a:pt x="562" y="0"/>
                  </a:moveTo>
                  <a:cubicBezTo>
                    <a:pt x="533" y="0"/>
                    <a:pt x="504" y="5"/>
                    <a:pt x="475" y="13"/>
                  </a:cubicBezTo>
                  <a:cubicBezTo>
                    <a:pt x="0" y="159"/>
                    <a:pt x="59" y="1146"/>
                    <a:pt x="272" y="1716"/>
                  </a:cubicBezTo>
                  <a:cubicBezTo>
                    <a:pt x="395" y="1870"/>
                    <a:pt x="506" y="2035"/>
                    <a:pt x="604" y="2206"/>
                  </a:cubicBezTo>
                  <a:cubicBezTo>
                    <a:pt x="826" y="2604"/>
                    <a:pt x="1040" y="2874"/>
                    <a:pt x="1242" y="3052"/>
                  </a:cubicBezTo>
                  <a:cubicBezTo>
                    <a:pt x="1244" y="3034"/>
                    <a:pt x="1241" y="3017"/>
                    <a:pt x="1232" y="3003"/>
                  </a:cubicBezTo>
                  <a:cubicBezTo>
                    <a:pt x="1007" y="2651"/>
                    <a:pt x="759" y="2315"/>
                    <a:pt x="491" y="1995"/>
                  </a:cubicBezTo>
                  <a:cubicBezTo>
                    <a:pt x="655" y="1789"/>
                    <a:pt x="1271" y="948"/>
                    <a:pt x="958" y="285"/>
                  </a:cubicBezTo>
                  <a:cubicBezTo>
                    <a:pt x="886" y="132"/>
                    <a:pt x="725" y="0"/>
                    <a:pt x="562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-5633546" y="5119529"/>
              <a:ext cx="4506324" cy="1291589"/>
            </a:xfrm>
            <a:custGeom>
              <a:avLst/>
              <a:gdLst/>
              <a:ahLst/>
              <a:cxnLst/>
              <a:rect l="l" t="t" r="r" b="b"/>
              <a:pathLst>
                <a:path w="22790" h="6532" extrusionOk="0">
                  <a:moveTo>
                    <a:pt x="22788" y="0"/>
                  </a:moveTo>
                  <a:cubicBezTo>
                    <a:pt x="22250" y="874"/>
                    <a:pt x="21796" y="1580"/>
                    <a:pt x="21481" y="1580"/>
                  </a:cubicBezTo>
                  <a:cubicBezTo>
                    <a:pt x="21414" y="1580"/>
                    <a:pt x="21353" y="1548"/>
                    <a:pt x="21300" y="1480"/>
                  </a:cubicBezTo>
                  <a:cubicBezTo>
                    <a:pt x="20729" y="750"/>
                    <a:pt x="20261" y="470"/>
                    <a:pt x="19877" y="470"/>
                  </a:cubicBezTo>
                  <a:cubicBezTo>
                    <a:pt x="19148" y="470"/>
                    <a:pt x="18728" y="1481"/>
                    <a:pt x="18501" y="2337"/>
                  </a:cubicBezTo>
                  <a:cubicBezTo>
                    <a:pt x="18438" y="2577"/>
                    <a:pt x="18246" y="2709"/>
                    <a:pt x="18051" y="2709"/>
                  </a:cubicBezTo>
                  <a:cubicBezTo>
                    <a:pt x="17913" y="2709"/>
                    <a:pt x="17774" y="2644"/>
                    <a:pt x="17678" y="2504"/>
                  </a:cubicBezTo>
                  <a:cubicBezTo>
                    <a:pt x="17196" y="1803"/>
                    <a:pt x="16475" y="996"/>
                    <a:pt x="15710" y="996"/>
                  </a:cubicBezTo>
                  <a:cubicBezTo>
                    <a:pt x="15600" y="996"/>
                    <a:pt x="15488" y="1013"/>
                    <a:pt x="15377" y="1049"/>
                  </a:cubicBezTo>
                  <a:cubicBezTo>
                    <a:pt x="13984" y="1506"/>
                    <a:pt x="13298" y="3757"/>
                    <a:pt x="13298" y="3757"/>
                  </a:cubicBezTo>
                  <a:cubicBezTo>
                    <a:pt x="13298" y="3757"/>
                    <a:pt x="11149" y="926"/>
                    <a:pt x="9583" y="926"/>
                  </a:cubicBezTo>
                  <a:cubicBezTo>
                    <a:pt x="9496" y="926"/>
                    <a:pt x="9411" y="934"/>
                    <a:pt x="9328" y="953"/>
                  </a:cubicBezTo>
                  <a:cubicBezTo>
                    <a:pt x="7753" y="1304"/>
                    <a:pt x="9832" y="3968"/>
                    <a:pt x="9832" y="3968"/>
                  </a:cubicBezTo>
                  <a:cubicBezTo>
                    <a:pt x="9832" y="3968"/>
                    <a:pt x="8660" y="3483"/>
                    <a:pt x="7378" y="3483"/>
                  </a:cubicBezTo>
                  <a:cubicBezTo>
                    <a:pt x="6507" y="3483"/>
                    <a:pt x="5586" y="3707"/>
                    <a:pt x="4949" y="4458"/>
                  </a:cubicBezTo>
                  <a:cubicBezTo>
                    <a:pt x="4949" y="4458"/>
                    <a:pt x="4697" y="3092"/>
                    <a:pt x="3851" y="3092"/>
                  </a:cubicBezTo>
                  <a:cubicBezTo>
                    <a:pt x="3775" y="3092"/>
                    <a:pt x="3695" y="3103"/>
                    <a:pt x="3609" y="3127"/>
                  </a:cubicBezTo>
                  <a:cubicBezTo>
                    <a:pt x="3219" y="3235"/>
                    <a:pt x="3317" y="4358"/>
                    <a:pt x="3317" y="4358"/>
                  </a:cubicBezTo>
                  <a:cubicBezTo>
                    <a:pt x="3317" y="4358"/>
                    <a:pt x="2280" y="4018"/>
                    <a:pt x="1413" y="4018"/>
                  </a:cubicBezTo>
                  <a:cubicBezTo>
                    <a:pt x="922" y="4018"/>
                    <a:pt x="485" y="4127"/>
                    <a:pt x="320" y="4468"/>
                  </a:cubicBezTo>
                  <a:cubicBezTo>
                    <a:pt x="1" y="5129"/>
                    <a:pt x="565" y="5914"/>
                    <a:pt x="1203" y="6531"/>
                  </a:cubicBezTo>
                  <a:lnTo>
                    <a:pt x="22790" y="6531"/>
                  </a:lnTo>
                  <a:lnTo>
                    <a:pt x="22788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-4856058" y="5725978"/>
              <a:ext cx="3728642" cy="685143"/>
            </a:xfrm>
            <a:custGeom>
              <a:avLst/>
              <a:gdLst/>
              <a:ahLst/>
              <a:cxnLst/>
              <a:rect l="l" t="t" r="r" b="b"/>
              <a:pathLst>
                <a:path w="18857" h="3465" extrusionOk="0">
                  <a:moveTo>
                    <a:pt x="14768" y="1"/>
                  </a:moveTo>
                  <a:cubicBezTo>
                    <a:pt x="14034" y="1"/>
                    <a:pt x="12519" y="2119"/>
                    <a:pt x="12519" y="2119"/>
                  </a:cubicBezTo>
                  <a:cubicBezTo>
                    <a:pt x="12519" y="2119"/>
                    <a:pt x="11874" y="843"/>
                    <a:pt x="10998" y="489"/>
                  </a:cubicBezTo>
                  <a:cubicBezTo>
                    <a:pt x="10937" y="465"/>
                    <a:pt x="10878" y="453"/>
                    <a:pt x="10819" y="453"/>
                  </a:cubicBezTo>
                  <a:cubicBezTo>
                    <a:pt x="10039" y="453"/>
                    <a:pt x="9507" y="2504"/>
                    <a:pt x="9507" y="2504"/>
                  </a:cubicBezTo>
                  <a:cubicBezTo>
                    <a:pt x="9507" y="2504"/>
                    <a:pt x="8800" y="1997"/>
                    <a:pt x="8063" y="1519"/>
                  </a:cubicBezTo>
                  <a:cubicBezTo>
                    <a:pt x="7949" y="1446"/>
                    <a:pt x="7844" y="1415"/>
                    <a:pt x="7749" y="1415"/>
                  </a:cubicBezTo>
                  <a:cubicBezTo>
                    <a:pt x="7224" y="1415"/>
                    <a:pt x="6972" y="2350"/>
                    <a:pt x="6972" y="2350"/>
                  </a:cubicBezTo>
                  <a:cubicBezTo>
                    <a:pt x="6972" y="2350"/>
                    <a:pt x="5987" y="1935"/>
                    <a:pt x="5111" y="1382"/>
                  </a:cubicBezTo>
                  <a:cubicBezTo>
                    <a:pt x="4997" y="1310"/>
                    <a:pt x="4883" y="1278"/>
                    <a:pt x="4770" y="1278"/>
                  </a:cubicBezTo>
                  <a:cubicBezTo>
                    <a:pt x="4021" y="1278"/>
                    <a:pt x="3359" y="2673"/>
                    <a:pt x="3359" y="2673"/>
                  </a:cubicBezTo>
                  <a:lnTo>
                    <a:pt x="2729" y="2104"/>
                  </a:lnTo>
                  <a:cubicBezTo>
                    <a:pt x="2563" y="1971"/>
                    <a:pt x="2382" y="1915"/>
                    <a:pt x="2192" y="1915"/>
                  </a:cubicBezTo>
                  <a:cubicBezTo>
                    <a:pt x="1339" y="1915"/>
                    <a:pt x="334" y="3055"/>
                    <a:pt x="1" y="3464"/>
                  </a:cubicBezTo>
                  <a:lnTo>
                    <a:pt x="18856" y="3464"/>
                  </a:lnTo>
                  <a:lnTo>
                    <a:pt x="18856" y="1066"/>
                  </a:lnTo>
                  <a:cubicBezTo>
                    <a:pt x="18584" y="850"/>
                    <a:pt x="18290" y="641"/>
                    <a:pt x="18006" y="474"/>
                  </a:cubicBezTo>
                  <a:cubicBezTo>
                    <a:pt x="17865" y="391"/>
                    <a:pt x="17723" y="356"/>
                    <a:pt x="17584" y="356"/>
                  </a:cubicBezTo>
                  <a:cubicBezTo>
                    <a:pt x="16744" y="356"/>
                    <a:pt x="16008" y="1658"/>
                    <a:pt x="16008" y="1658"/>
                  </a:cubicBezTo>
                  <a:cubicBezTo>
                    <a:pt x="16008" y="1658"/>
                    <a:pt x="15563" y="904"/>
                    <a:pt x="15024" y="137"/>
                  </a:cubicBezTo>
                  <a:cubicBezTo>
                    <a:pt x="14958" y="42"/>
                    <a:pt x="14871" y="1"/>
                    <a:pt x="14768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-2976403" y="5725978"/>
              <a:ext cx="1848997" cy="557408"/>
            </a:xfrm>
            <a:custGeom>
              <a:avLst/>
              <a:gdLst/>
              <a:ahLst/>
              <a:cxnLst/>
              <a:rect l="l" t="t" r="r" b="b"/>
              <a:pathLst>
                <a:path w="9351" h="2819" extrusionOk="0">
                  <a:moveTo>
                    <a:pt x="5262" y="1"/>
                  </a:moveTo>
                  <a:cubicBezTo>
                    <a:pt x="4528" y="1"/>
                    <a:pt x="3013" y="2119"/>
                    <a:pt x="3013" y="2119"/>
                  </a:cubicBezTo>
                  <a:cubicBezTo>
                    <a:pt x="3013" y="2119"/>
                    <a:pt x="2368" y="843"/>
                    <a:pt x="1492" y="489"/>
                  </a:cubicBezTo>
                  <a:cubicBezTo>
                    <a:pt x="1431" y="465"/>
                    <a:pt x="1372" y="453"/>
                    <a:pt x="1313" y="453"/>
                  </a:cubicBezTo>
                  <a:cubicBezTo>
                    <a:pt x="533" y="453"/>
                    <a:pt x="1" y="2504"/>
                    <a:pt x="1" y="2504"/>
                  </a:cubicBezTo>
                  <a:cubicBezTo>
                    <a:pt x="1" y="2504"/>
                    <a:pt x="486" y="1149"/>
                    <a:pt x="1287" y="1149"/>
                  </a:cubicBezTo>
                  <a:cubicBezTo>
                    <a:pt x="1726" y="1149"/>
                    <a:pt x="2260" y="1556"/>
                    <a:pt x="2862" y="2819"/>
                  </a:cubicBezTo>
                  <a:cubicBezTo>
                    <a:pt x="2862" y="2819"/>
                    <a:pt x="4361" y="898"/>
                    <a:pt x="5027" y="898"/>
                  </a:cubicBezTo>
                  <a:cubicBezTo>
                    <a:pt x="5039" y="898"/>
                    <a:pt x="5051" y="898"/>
                    <a:pt x="5063" y="900"/>
                  </a:cubicBezTo>
                  <a:cubicBezTo>
                    <a:pt x="5854" y="991"/>
                    <a:pt x="6434" y="2666"/>
                    <a:pt x="6434" y="2666"/>
                  </a:cubicBezTo>
                  <a:cubicBezTo>
                    <a:pt x="6434" y="2666"/>
                    <a:pt x="7330" y="612"/>
                    <a:pt x="8417" y="612"/>
                  </a:cubicBezTo>
                  <a:cubicBezTo>
                    <a:pt x="8718" y="612"/>
                    <a:pt x="9035" y="770"/>
                    <a:pt x="9350" y="1174"/>
                  </a:cubicBezTo>
                  <a:lnTo>
                    <a:pt x="9350" y="1066"/>
                  </a:lnTo>
                  <a:cubicBezTo>
                    <a:pt x="9078" y="850"/>
                    <a:pt x="8784" y="641"/>
                    <a:pt x="8500" y="474"/>
                  </a:cubicBezTo>
                  <a:cubicBezTo>
                    <a:pt x="8359" y="391"/>
                    <a:pt x="8217" y="356"/>
                    <a:pt x="8078" y="356"/>
                  </a:cubicBezTo>
                  <a:cubicBezTo>
                    <a:pt x="7238" y="356"/>
                    <a:pt x="6502" y="1658"/>
                    <a:pt x="6502" y="1658"/>
                  </a:cubicBezTo>
                  <a:cubicBezTo>
                    <a:pt x="6502" y="1658"/>
                    <a:pt x="6057" y="904"/>
                    <a:pt x="5518" y="137"/>
                  </a:cubicBezTo>
                  <a:cubicBezTo>
                    <a:pt x="5452" y="42"/>
                    <a:pt x="5365" y="1"/>
                    <a:pt x="5262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-6260163" y="5008798"/>
              <a:ext cx="341682" cy="149881"/>
            </a:xfrm>
            <a:custGeom>
              <a:avLst/>
              <a:gdLst/>
              <a:ahLst/>
              <a:cxnLst/>
              <a:rect l="l" t="t" r="r" b="b"/>
              <a:pathLst>
                <a:path w="1728" h="758" extrusionOk="0">
                  <a:moveTo>
                    <a:pt x="630" y="0"/>
                  </a:moveTo>
                  <a:cubicBezTo>
                    <a:pt x="566" y="0"/>
                    <a:pt x="503" y="8"/>
                    <a:pt x="440" y="25"/>
                  </a:cubicBezTo>
                  <a:cubicBezTo>
                    <a:pt x="199" y="92"/>
                    <a:pt x="0" y="328"/>
                    <a:pt x="15" y="572"/>
                  </a:cubicBezTo>
                  <a:cubicBezTo>
                    <a:pt x="159" y="475"/>
                    <a:pt x="354" y="400"/>
                    <a:pt x="612" y="400"/>
                  </a:cubicBezTo>
                  <a:cubicBezTo>
                    <a:pt x="900" y="400"/>
                    <a:pt x="1267" y="494"/>
                    <a:pt x="1728" y="758"/>
                  </a:cubicBezTo>
                  <a:cubicBezTo>
                    <a:pt x="1571" y="553"/>
                    <a:pt x="1409" y="349"/>
                    <a:pt x="1201" y="198"/>
                  </a:cubicBezTo>
                  <a:cubicBezTo>
                    <a:pt x="1035" y="80"/>
                    <a:pt x="832" y="0"/>
                    <a:pt x="630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-5920655" y="4933264"/>
              <a:ext cx="628789" cy="524189"/>
            </a:xfrm>
            <a:custGeom>
              <a:avLst/>
              <a:gdLst/>
              <a:ahLst/>
              <a:cxnLst/>
              <a:rect l="l" t="t" r="r" b="b"/>
              <a:pathLst>
                <a:path w="3180" h="2651" extrusionOk="0">
                  <a:moveTo>
                    <a:pt x="329" y="0"/>
                  </a:moveTo>
                  <a:cubicBezTo>
                    <a:pt x="320" y="0"/>
                    <a:pt x="311" y="1"/>
                    <a:pt x="301" y="2"/>
                  </a:cubicBezTo>
                  <a:cubicBezTo>
                    <a:pt x="148" y="17"/>
                    <a:pt x="34" y="167"/>
                    <a:pt x="17" y="320"/>
                  </a:cubicBezTo>
                  <a:cubicBezTo>
                    <a:pt x="0" y="473"/>
                    <a:pt x="60" y="625"/>
                    <a:pt x="138" y="759"/>
                  </a:cubicBezTo>
                  <a:cubicBezTo>
                    <a:pt x="283" y="1006"/>
                    <a:pt x="488" y="1212"/>
                    <a:pt x="736" y="1357"/>
                  </a:cubicBezTo>
                  <a:cubicBezTo>
                    <a:pt x="500" y="1276"/>
                    <a:pt x="261" y="1203"/>
                    <a:pt x="19" y="1142"/>
                  </a:cubicBezTo>
                  <a:lnTo>
                    <a:pt x="19" y="1142"/>
                  </a:lnTo>
                  <a:cubicBezTo>
                    <a:pt x="148" y="1183"/>
                    <a:pt x="1769" y="1702"/>
                    <a:pt x="3180" y="2651"/>
                  </a:cubicBezTo>
                  <a:cubicBezTo>
                    <a:pt x="3125" y="2610"/>
                    <a:pt x="3068" y="2570"/>
                    <a:pt x="3012" y="2530"/>
                  </a:cubicBezTo>
                  <a:cubicBezTo>
                    <a:pt x="2750" y="2345"/>
                    <a:pt x="2477" y="2174"/>
                    <a:pt x="2197" y="2017"/>
                  </a:cubicBezTo>
                  <a:cubicBezTo>
                    <a:pt x="2202" y="1760"/>
                    <a:pt x="2203" y="813"/>
                    <a:pt x="2004" y="474"/>
                  </a:cubicBezTo>
                  <a:cubicBezTo>
                    <a:pt x="1936" y="357"/>
                    <a:pt x="1837" y="238"/>
                    <a:pt x="1702" y="217"/>
                  </a:cubicBezTo>
                  <a:cubicBezTo>
                    <a:pt x="1688" y="215"/>
                    <a:pt x="1674" y="214"/>
                    <a:pt x="1660" y="214"/>
                  </a:cubicBezTo>
                  <a:cubicBezTo>
                    <a:pt x="1554" y="214"/>
                    <a:pt x="1452" y="274"/>
                    <a:pt x="1389" y="360"/>
                  </a:cubicBezTo>
                  <a:cubicBezTo>
                    <a:pt x="1317" y="457"/>
                    <a:pt x="1289" y="580"/>
                    <a:pt x="1284" y="701"/>
                  </a:cubicBezTo>
                  <a:cubicBezTo>
                    <a:pt x="1273" y="988"/>
                    <a:pt x="1388" y="1272"/>
                    <a:pt x="1560" y="1502"/>
                  </a:cubicBezTo>
                  <a:cubicBezTo>
                    <a:pt x="1658" y="1633"/>
                    <a:pt x="1772" y="1751"/>
                    <a:pt x="1899" y="1857"/>
                  </a:cubicBezTo>
                  <a:cubicBezTo>
                    <a:pt x="1600" y="1702"/>
                    <a:pt x="1291" y="1566"/>
                    <a:pt x="977" y="1446"/>
                  </a:cubicBezTo>
                  <a:cubicBezTo>
                    <a:pt x="970" y="1074"/>
                    <a:pt x="888" y="707"/>
                    <a:pt x="736" y="369"/>
                  </a:cubicBezTo>
                  <a:cubicBezTo>
                    <a:pt x="657" y="191"/>
                    <a:pt x="517" y="0"/>
                    <a:pt x="329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-5326070" y="5140093"/>
              <a:ext cx="202676" cy="376087"/>
            </a:xfrm>
            <a:custGeom>
              <a:avLst/>
              <a:gdLst/>
              <a:ahLst/>
              <a:cxnLst/>
              <a:rect l="l" t="t" r="r" b="b"/>
              <a:pathLst>
                <a:path w="1025" h="1902" extrusionOk="0">
                  <a:moveTo>
                    <a:pt x="407" y="1"/>
                  </a:moveTo>
                  <a:cubicBezTo>
                    <a:pt x="380" y="1"/>
                    <a:pt x="354" y="4"/>
                    <a:pt x="328" y="10"/>
                  </a:cubicBezTo>
                  <a:cubicBezTo>
                    <a:pt x="107" y="68"/>
                    <a:pt x="20" y="335"/>
                    <a:pt x="13" y="562"/>
                  </a:cubicBezTo>
                  <a:cubicBezTo>
                    <a:pt x="0" y="1011"/>
                    <a:pt x="153" y="1449"/>
                    <a:pt x="441" y="1792"/>
                  </a:cubicBezTo>
                  <a:cubicBezTo>
                    <a:pt x="490" y="1828"/>
                    <a:pt x="540" y="1865"/>
                    <a:pt x="588" y="1901"/>
                  </a:cubicBezTo>
                  <a:lnTo>
                    <a:pt x="628" y="1868"/>
                  </a:lnTo>
                  <a:cubicBezTo>
                    <a:pt x="927" y="1478"/>
                    <a:pt x="1024" y="942"/>
                    <a:pt x="883" y="471"/>
                  </a:cubicBezTo>
                  <a:cubicBezTo>
                    <a:pt x="846" y="343"/>
                    <a:pt x="789" y="216"/>
                    <a:pt x="694" y="123"/>
                  </a:cubicBezTo>
                  <a:cubicBezTo>
                    <a:pt x="617" y="50"/>
                    <a:pt x="512" y="1"/>
                    <a:pt x="407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-5064074" y="5368080"/>
              <a:ext cx="251516" cy="603480"/>
            </a:xfrm>
            <a:custGeom>
              <a:avLst/>
              <a:gdLst/>
              <a:ahLst/>
              <a:cxnLst/>
              <a:rect l="l" t="t" r="r" b="b"/>
              <a:pathLst>
                <a:path w="1272" h="3052" extrusionOk="0">
                  <a:moveTo>
                    <a:pt x="562" y="0"/>
                  </a:moveTo>
                  <a:cubicBezTo>
                    <a:pt x="533" y="0"/>
                    <a:pt x="504" y="5"/>
                    <a:pt x="475" y="13"/>
                  </a:cubicBezTo>
                  <a:cubicBezTo>
                    <a:pt x="0" y="159"/>
                    <a:pt x="59" y="1146"/>
                    <a:pt x="272" y="1716"/>
                  </a:cubicBezTo>
                  <a:cubicBezTo>
                    <a:pt x="395" y="1870"/>
                    <a:pt x="506" y="2035"/>
                    <a:pt x="604" y="2206"/>
                  </a:cubicBezTo>
                  <a:cubicBezTo>
                    <a:pt x="826" y="2604"/>
                    <a:pt x="1040" y="2874"/>
                    <a:pt x="1242" y="3052"/>
                  </a:cubicBezTo>
                  <a:cubicBezTo>
                    <a:pt x="1244" y="3034"/>
                    <a:pt x="1241" y="3017"/>
                    <a:pt x="1232" y="3003"/>
                  </a:cubicBezTo>
                  <a:cubicBezTo>
                    <a:pt x="1007" y="2651"/>
                    <a:pt x="759" y="2315"/>
                    <a:pt x="491" y="1995"/>
                  </a:cubicBezTo>
                  <a:cubicBezTo>
                    <a:pt x="655" y="1789"/>
                    <a:pt x="1271" y="948"/>
                    <a:pt x="958" y="285"/>
                  </a:cubicBezTo>
                  <a:cubicBezTo>
                    <a:pt x="886" y="132"/>
                    <a:pt x="725" y="0"/>
                    <a:pt x="562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-3371870" y="4500029"/>
              <a:ext cx="774716" cy="1551211"/>
            </a:xfrm>
            <a:custGeom>
              <a:avLst/>
              <a:gdLst/>
              <a:ahLst/>
              <a:cxnLst/>
              <a:rect l="l" t="t" r="r" b="b"/>
              <a:pathLst>
                <a:path w="3918" h="7845" extrusionOk="0">
                  <a:moveTo>
                    <a:pt x="2989" y="1"/>
                  </a:moveTo>
                  <a:cubicBezTo>
                    <a:pt x="2922" y="1"/>
                    <a:pt x="2856" y="12"/>
                    <a:pt x="2793" y="35"/>
                  </a:cubicBezTo>
                  <a:cubicBezTo>
                    <a:pt x="2756" y="48"/>
                    <a:pt x="2719" y="65"/>
                    <a:pt x="2686" y="88"/>
                  </a:cubicBezTo>
                  <a:cubicBezTo>
                    <a:pt x="2476" y="222"/>
                    <a:pt x="2364" y="473"/>
                    <a:pt x="2337" y="722"/>
                  </a:cubicBezTo>
                  <a:cubicBezTo>
                    <a:pt x="2312" y="960"/>
                    <a:pt x="2354" y="1198"/>
                    <a:pt x="2399" y="1433"/>
                  </a:cubicBezTo>
                  <a:cubicBezTo>
                    <a:pt x="2291" y="1641"/>
                    <a:pt x="2192" y="1853"/>
                    <a:pt x="2103" y="2070"/>
                  </a:cubicBezTo>
                  <a:cubicBezTo>
                    <a:pt x="2154" y="1809"/>
                    <a:pt x="2138" y="1539"/>
                    <a:pt x="2056" y="1286"/>
                  </a:cubicBezTo>
                  <a:cubicBezTo>
                    <a:pt x="2011" y="1150"/>
                    <a:pt x="1944" y="1014"/>
                    <a:pt x="1827" y="931"/>
                  </a:cubicBezTo>
                  <a:cubicBezTo>
                    <a:pt x="1766" y="888"/>
                    <a:pt x="1690" y="864"/>
                    <a:pt x="1616" y="864"/>
                  </a:cubicBezTo>
                  <a:cubicBezTo>
                    <a:pt x="1548" y="864"/>
                    <a:pt x="1481" y="885"/>
                    <a:pt x="1430" y="932"/>
                  </a:cubicBezTo>
                  <a:cubicBezTo>
                    <a:pt x="1292" y="1060"/>
                    <a:pt x="1339" y="1288"/>
                    <a:pt x="1415" y="1460"/>
                  </a:cubicBezTo>
                  <a:cubicBezTo>
                    <a:pt x="1557" y="1775"/>
                    <a:pt x="1761" y="2059"/>
                    <a:pt x="2014" y="2293"/>
                  </a:cubicBezTo>
                  <a:cubicBezTo>
                    <a:pt x="1903" y="2585"/>
                    <a:pt x="1809" y="2883"/>
                    <a:pt x="1732" y="3185"/>
                  </a:cubicBezTo>
                  <a:cubicBezTo>
                    <a:pt x="1736" y="3033"/>
                    <a:pt x="1724" y="2881"/>
                    <a:pt x="1695" y="2731"/>
                  </a:cubicBezTo>
                  <a:cubicBezTo>
                    <a:pt x="1640" y="2470"/>
                    <a:pt x="1514" y="2215"/>
                    <a:pt x="1307" y="2046"/>
                  </a:cubicBezTo>
                  <a:cubicBezTo>
                    <a:pt x="1221" y="1975"/>
                    <a:pt x="1119" y="1917"/>
                    <a:pt x="1007" y="1908"/>
                  </a:cubicBezTo>
                  <a:cubicBezTo>
                    <a:pt x="996" y="1907"/>
                    <a:pt x="986" y="1907"/>
                    <a:pt x="975" y="1907"/>
                  </a:cubicBezTo>
                  <a:cubicBezTo>
                    <a:pt x="873" y="1907"/>
                    <a:pt x="770" y="1951"/>
                    <a:pt x="714" y="2036"/>
                  </a:cubicBezTo>
                  <a:cubicBezTo>
                    <a:pt x="646" y="2143"/>
                    <a:pt x="667" y="2284"/>
                    <a:pt x="706" y="2405"/>
                  </a:cubicBezTo>
                  <a:cubicBezTo>
                    <a:pt x="820" y="2752"/>
                    <a:pt x="1476" y="3336"/>
                    <a:pt x="1657" y="3491"/>
                  </a:cubicBezTo>
                  <a:cubicBezTo>
                    <a:pt x="1593" y="3782"/>
                    <a:pt x="1545" y="4076"/>
                    <a:pt x="1510" y="4373"/>
                  </a:cubicBezTo>
                  <a:cubicBezTo>
                    <a:pt x="1489" y="4563"/>
                    <a:pt x="1474" y="4754"/>
                    <a:pt x="1465" y="4945"/>
                  </a:cubicBezTo>
                  <a:cubicBezTo>
                    <a:pt x="1421" y="4503"/>
                    <a:pt x="1207" y="4095"/>
                    <a:pt x="867" y="3810"/>
                  </a:cubicBezTo>
                  <a:cubicBezTo>
                    <a:pt x="754" y="3715"/>
                    <a:pt x="604" y="3636"/>
                    <a:pt x="464" y="3636"/>
                  </a:cubicBezTo>
                  <a:cubicBezTo>
                    <a:pt x="403" y="3636"/>
                    <a:pt x="344" y="3651"/>
                    <a:pt x="290" y="3687"/>
                  </a:cubicBezTo>
                  <a:cubicBezTo>
                    <a:pt x="186" y="3757"/>
                    <a:pt x="138" y="3888"/>
                    <a:pt x="143" y="4011"/>
                  </a:cubicBezTo>
                  <a:cubicBezTo>
                    <a:pt x="148" y="4134"/>
                    <a:pt x="200" y="4252"/>
                    <a:pt x="265" y="4356"/>
                  </a:cubicBezTo>
                  <a:cubicBezTo>
                    <a:pt x="512" y="4749"/>
                    <a:pt x="930" y="5003"/>
                    <a:pt x="1393" y="5042"/>
                  </a:cubicBezTo>
                  <a:lnTo>
                    <a:pt x="1461" y="5031"/>
                  </a:lnTo>
                  <a:lnTo>
                    <a:pt x="1461" y="5031"/>
                  </a:lnTo>
                  <a:cubicBezTo>
                    <a:pt x="1443" y="5479"/>
                    <a:pt x="1460" y="5929"/>
                    <a:pt x="1510" y="6374"/>
                  </a:cubicBezTo>
                  <a:cubicBezTo>
                    <a:pt x="1298" y="5943"/>
                    <a:pt x="773" y="5369"/>
                    <a:pt x="371" y="5369"/>
                  </a:cubicBezTo>
                  <a:cubicBezTo>
                    <a:pt x="304" y="5369"/>
                    <a:pt x="240" y="5385"/>
                    <a:pt x="182" y="5421"/>
                  </a:cubicBezTo>
                  <a:cubicBezTo>
                    <a:pt x="24" y="5517"/>
                    <a:pt x="1" y="5753"/>
                    <a:pt x="73" y="5923"/>
                  </a:cubicBezTo>
                  <a:cubicBezTo>
                    <a:pt x="339" y="6551"/>
                    <a:pt x="1302" y="6642"/>
                    <a:pt x="1547" y="6655"/>
                  </a:cubicBezTo>
                  <a:cubicBezTo>
                    <a:pt x="1603" y="7039"/>
                    <a:pt x="1684" y="7418"/>
                    <a:pt x="1789" y="7791"/>
                  </a:cubicBezTo>
                  <a:cubicBezTo>
                    <a:pt x="1799" y="7823"/>
                    <a:pt x="1829" y="7845"/>
                    <a:pt x="1860" y="7845"/>
                  </a:cubicBezTo>
                  <a:cubicBezTo>
                    <a:pt x="1867" y="7845"/>
                    <a:pt x="1874" y="7844"/>
                    <a:pt x="1881" y="7842"/>
                  </a:cubicBezTo>
                  <a:cubicBezTo>
                    <a:pt x="1920" y="7831"/>
                    <a:pt x="1943" y="7790"/>
                    <a:pt x="1931" y="7750"/>
                  </a:cubicBezTo>
                  <a:cubicBezTo>
                    <a:pt x="1821" y="7381"/>
                    <a:pt x="1736" y="7004"/>
                    <a:pt x="1676" y="6623"/>
                  </a:cubicBezTo>
                  <a:cubicBezTo>
                    <a:pt x="2203" y="6436"/>
                    <a:pt x="3918" y="5797"/>
                    <a:pt x="3248" y="5364"/>
                  </a:cubicBezTo>
                  <a:cubicBezTo>
                    <a:pt x="3108" y="5273"/>
                    <a:pt x="2974" y="5235"/>
                    <a:pt x="2848" y="5235"/>
                  </a:cubicBezTo>
                  <a:cubicBezTo>
                    <a:pt x="2238" y="5235"/>
                    <a:pt x="1806" y="6145"/>
                    <a:pt x="1659" y="6506"/>
                  </a:cubicBezTo>
                  <a:cubicBezTo>
                    <a:pt x="1594" y="6059"/>
                    <a:pt x="1565" y="5607"/>
                    <a:pt x="1570" y="5157"/>
                  </a:cubicBezTo>
                  <a:cubicBezTo>
                    <a:pt x="1570" y="5094"/>
                    <a:pt x="1572" y="5029"/>
                    <a:pt x="1574" y="4965"/>
                  </a:cubicBezTo>
                  <a:lnTo>
                    <a:pt x="1576" y="4965"/>
                  </a:lnTo>
                  <a:cubicBezTo>
                    <a:pt x="2054" y="4927"/>
                    <a:pt x="3372" y="4764"/>
                    <a:pt x="3290" y="4319"/>
                  </a:cubicBezTo>
                  <a:cubicBezTo>
                    <a:pt x="3240" y="4052"/>
                    <a:pt x="3088" y="3949"/>
                    <a:pt x="2892" y="3949"/>
                  </a:cubicBezTo>
                  <a:cubicBezTo>
                    <a:pt x="2456" y="3949"/>
                    <a:pt x="1801" y="4463"/>
                    <a:pt x="1585" y="4806"/>
                  </a:cubicBezTo>
                  <a:cubicBezTo>
                    <a:pt x="1583" y="4808"/>
                    <a:pt x="1581" y="4811"/>
                    <a:pt x="1580" y="4814"/>
                  </a:cubicBezTo>
                  <a:cubicBezTo>
                    <a:pt x="1587" y="4671"/>
                    <a:pt x="1597" y="4527"/>
                    <a:pt x="1612" y="4383"/>
                  </a:cubicBezTo>
                  <a:cubicBezTo>
                    <a:pt x="1636" y="4134"/>
                    <a:pt x="1674" y="3885"/>
                    <a:pt x="1721" y="3637"/>
                  </a:cubicBezTo>
                  <a:lnTo>
                    <a:pt x="1724" y="3637"/>
                  </a:lnTo>
                  <a:cubicBezTo>
                    <a:pt x="1953" y="3619"/>
                    <a:pt x="2775" y="3540"/>
                    <a:pt x="3118" y="3379"/>
                  </a:cubicBezTo>
                  <a:cubicBezTo>
                    <a:pt x="3312" y="3287"/>
                    <a:pt x="3511" y="3112"/>
                    <a:pt x="3472" y="2902"/>
                  </a:cubicBezTo>
                  <a:cubicBezTo>
                    <a:pt x="3438" y="2713"/>
                    <a:pt x="3261" y="2662"/>
                    <a:pt x="3090" y="2662"/>
                  </a:cubicBezTo>
                  <a:cubicBezTo>
                    <a:pt x="2957" y="2662"/>
                    <a:pt x="2826" y="2693"/>
                    <a:pt x="2770" y="2715"/>
                  </a:cubicBezTo>
                  <a:cubicBezTo>
                    <a:pt x="2357" y="2873"/>
                    <a:pt x="2001" y="3152"/>
                    <a:pt x="1747" y="3516"/>
                  </a:cubicBezTo>
                  <a:cubicBezTo>
                    <a:pt x="1746" y="3517"/>
                    <a:pt x="1744" y="3518"/>
                    <a:pt x="1743" y="3519"/>
                  </a:cubicBezTo>
                  <a:cubicBezTo>
                    <a:pt x="1755" y="3463"/>
                    <a:pt x="1768" y="3405"/>
                    <a:pt x="1780" y="3349"/>
                  </a:cubicBezTo>
                  <a:cubicBezTo>
                    <a:pt x="1860" y="2998"/>
                    <a:pt x="1961" y="2655"/>
                    <a:pt x="2084" y="2318"/>
                  </a:cubicBezTo>
                  <a:cubicBezTo>
                    <a:pt x="2190" y="2337"/>
                    <a:pt x="2296" y="2347"/>
                    <a:pt x="2402" y="2347"/>
                  </a:cubicBezTo>
                  <a:cubicBezTo>
                    <a:pt x="2695" y="2347"/>
                    <a:pt x="2985" y="2275"/>
                    <a:pt x="3246" y="2134"/>
                  </a:cubicBezTo>
                  <a:cubicBezTo>
                    <a:pt x="3338" y="2083"/>
                    <a:pt x="3428" y="2022"/>
                    <a:pt x="3479" y="1930"/>
                  </a:cubicBezTo>
                  <a:cubicBezTo>
                    <a:pt x="3528" y="1839"/>
                    <a:pt x="3527" y="1712"/>
                    <a:pt x="3451" y="1641"/>
                  </a:cubicBezTo>
                  <a:cubicBezTo>
                    <a:pt x="3397" y="1593"/>
                    <a:pt x="3322" y="1582"/>
                    <a:pt x="3248" y="1582"/>
                  </a:cubicBezTo>
                  <a:cubicBezTo>
                    <a:pt x="3237" y="1582"/>
                    <a:pt x="3226" y="1582"/>
                    <a:pt x="3214" y="1582"/>
                  </a:cubicBezTo>
                  <a:cubicBezTo>
                    <a:pt x="2789" y="1600"/>
                    <a:pt x="2378" y="1829"/>
                    <a:pt x="2136" y="2179"/>
                  </a:cubicBezTo>
                  <a:cubicBezTo>
                    <a:pt x="2228" y="1940"/>
                    <a:pt x="2331" y="1706"/>
                    <a:pt x="2445" y="1476"/>
                  </a:cubicBezTo>
                  <a:cubicBezTo>
                    <a:pt x="2598" y="1361"/>
                    <a:pt x="2771" y="1274"/>
                    <a:pt x="2934" y="1173"/>
                  </a:cubicBezTo>
                  <a:cubicBezTo>
                    <a:pt x="3110" y="1065"/>
                    <a:pt x="3278" y="933"/>
                    <a:pt x="3378" y="752"/>
                  </a:cubicBezTo>
                  <a:cubicBezTo>
                    <a:pt x="3477" y="571"/>
                    <a:pt x="3488" y="330"/>
                    <a:pt x="3363" y="168"/>
                  </a:cubicBezTo>
                  <a:cubicBezTo>
                    <a:pt x="3275" y="55"/>
                    <a:pt x="3133" y="1"/>
                    <a:pt x="2989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-3063999" y="5519742"/>
              <a:ext cx="466846" cy="290271"/>
            </a:xfrm>
            <a:custGeom>
              <a:avLst/>
              <a:gdLst/>
              <a:ahLst/>
              <a:cxnLst/>
              <a:rect l="l" t="t" r="r" b="b"/>
              <a:pathLst>
                <a:path w="2361" h="1468" extrusionOk="0">
                  <a:moveTo>
                    <a:pt x="13" y="0"/>
                  </a:moveTo>
                  <a:cubicBezTo>
                    <a:pt x="0" y="529"/>
                    <a:pt x="35" y="1034"/>
                    <a:pt x="119" y="1468"/>
                  </a:cubicBezTo>
                  <a:cubicBezTo>
                    <a:pt x="646" y="1279"/>
                    <a:pt x="2361" y="640"/>
                    <a:pt x="1691" y="207"/>
                  </a:cubicBezTo>
                  <a:cubicBezTo>
                    <a:pt x="1551" y="117"/>
                    <a:pt x="1418" y="78"/>
                    <a:pt x="1292" y="78"/>
                  </a:cubicBezTo>
                  <a:cubicBezTo>
                    <a:pt x="681" y="78"/>
                    <a:pt x="249" y="989"/>
                    <a:pt x="102" y="1349"/>
                  </a:cubicBezTo>
                  <a:cubicBezTo>
                    <a:pt x="37" y="902"/>
                    <a:pt x="8" y="452"/>
                    <a:pt x="13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-3060242" y="5280879"/>
              <a:ext cx="355128" cy="201094"/>
            </a:xfrm>
            <a:custGeom>
              <a:avLst/>
              <a:gdLst/>
              <a:ahLst/>
              <a:cxnLst/>
              <a:rect l="l" t="t" r="r" b="b"/>
              <a:pathLst>
                <a:path w="1796" h="1017" extrusionOk="0">
                  <a:moveTo>
                    <a:pt x="1316" y="0"/>
                  </a:moveTo>
                  <a:cubicBezTo>
                    <a:pt x="880" y="0"/>
                    <a:pt x="225" y="514"/>
                    <a:pt x="9" y="857"/>
                  </a:cubicBezTo>
                  <a:cubicBezTo>
                    <a:pt x="5" y="911"/>
                    <a:pt x="3" y="964"/>
                    <a:pt x="0" y="1016"/>
                  </a:cubicBezTo>
                  <a:cubicBezTo>
                    <a:pt x="478" y="978"/>
                    <a:pt x="1796" y="815"/>
                    <a:pt x="1714" y="370"/>
                  </a:cubicBezTo>
                  <a:cubicBezTo>
                    <a:pt x="1664" y="103"/>
                    <a:pt x="1512" y="0"/>
                    <a:pt x="1316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-2888412" y="4499831"/>
              <a:ext cx="206433" cy="292249"/>
            </a:xfrm>
            <a:custGeom>
              <a:avLst/>
              <a:gdLst/>
              <a:ahLst/>
              <a:cxnLst/>
              <a:rect l="l" t="t" r="r" b="b"/>
              <a:pathLst>
                <a:path w="1044" h="1478" extrusionOk="0">
                  <a:moveTo>
                    <a:pt x="545" y="1"/>
                  </a:moveTo>
                  <a:cubicBezTo>
                    <a:pt x="478" y="1"/>
                    <a:pt x="410" y="13"/>
                    <a:pt x="347" y="36"/>
                  </a:cubicBezTo>
                  <a:cubicBezTo>
                    <a:pt x="428" y="285"/>
                    <a:pt x="431" y="735"/>
                    <a:pt x="0" y="1477"/>
                  </a:cubicBezTo>
                  <a:cubicBezTo>
                    <a:pt x="153" y="1362"/>
                    <a:pt x="326" y="1275"/>
                    <a:pt x="489" y="1174"/>
                  </a:cubicBezTo>
                  <a:cubicBezTo>
                    <a:pt x="665" y="1066"/>
                    <a:pt x="833" y="934"/>
                    <a:pt x="932" y="753"/>
                  </a:cubicBezTo>
                  <a:cubicBezTo>
                    <a:pt x="1030" y="572"/>
                    <a:pt x="1043" y="331"/>
                    <a:pt x="918" y="168"/>
                  </a:cubicBezTo>
                  <a:cubicBezTo>
                    <a:pt x="829" y="55"/>
                    <a:pt x="688" y="1"/>
                    <a:pt x="545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-3030978" y="5026396"/>
              <a:ext cx="353348" cy="192789"/>
            </a:xfrm>
            <a:custGeom>
              <a:avLst/>
              <a:gdLst/>
              <a:ahLst/>
              <a:cxnLst/>
              <a:rect l="l" t="t" r="r" b="b"/>
              <a:pathLst>
                <a:path w="1787" h="975" extrusionOk="0">
                  <a:moveTo>
                    <a:pt x="1366" y="0"/>
                  </a:moveTo>
                  <a:cubicBezTo>
                    <a:pt x="1233" y="0"/>
                    <a:pt x="1102" y="31"/>
                    <a:pt x="1046" y="53"/>
                  </a:cubicBezTo>
                  <a:cubicBezTo>
                    <a:pt x="633" y="211"/>
                    <a:pt x="277" y="490"/>
                    <a:pt x="23" y="854"/>
                  </a:cubicBezTo>
                  <a:cubicBezTo>
                    <a:pt x="15" y="894"/>
                    <a:pt x="8" y="935"/>
                    <a:pt x="0" y="975"/>
                  </a:cubicBezTo>
                  <a:cubicBezTo>
                    <a:pt x="229" y="957"/>
                    <a:pt x="1051" y="878"/>
                    <a:pt x="1394" y="717"/>
                  </a:cubicBezTo>
                  <a:cubicBezTo>
                    <a:pt x="1588" y="625"/>
                    <a:pt x="1787" y="450"/>
                    <a:pt x="1748" y="240"/>
                  </a:cubicBezTo>
                  <a:cubicBezTo>
                    <a:pt x="1714" y="51"/>
                    <a:pt x="1537" y="0"/>
                    <a:pt x="1366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-3020103" y="4791884"/>
              <a:ext cx="346032" cy="370155"/>
            </a:xfrm>
            <a:custGeom>
              <a:avLst/>
              <a:gdLst/>
              <a:ahLst/>
              <a:cxnLst/>
              <a:rect l="l" t="t" r="r" b="b"/>
              <a:pathLst>
                <a:path w="1750" h="1872" extrusionOk="0">
                  <a:moveTo>
                    <a:pt x="665" y="0"/>
                  </a:moveTo>
                  <a:lnTo>
                    <a:pt x="665" y="0"/>
                  </a:lnTo>
                  <a:cubicBezTo>
                    <a:pt x="375" y="500"/>
                    <a:pt x="150" y="1162"/>
                    <a:pt x="1" y="1871"/>
                  </a:cubicBezTo>
                  <a:cubicBezTo>
                    <a:pt x="80" y="1522"/>
                    <a:pt x="182" y="1179"/>
                    <a:pt x="305" y="842"/>
                  </a:cubicBezTo>
                  <a:cubicBezTo>
                    <a:pt x="411" y="862"/>
                    <a:pt x="518" y="872"/>
                    <a:pt x="625" y="872"/>
                  </a:cubicBezTo>
                  <a:cubicBezTo>
                    <a:pt x="917" y="872"/>
                    <a:pt x="1206" y="799"/>
                    <a:pt x="1466" y="659"/>
                  </a:cubicBezTo>
                  <a:cubicBezTo>
                    <a:pt x="1558" y="608"/>
                    <a:pt x="1648" y="546"/>
                    <a:pt x="1699" y="456"/>
                  </a:cubicBezTo>
                  <a:cubicBezTo>
                    <a:pt x="1749" y="364"/>
                    <a:pt x="1747" y="236"/>
                    <a:pt x="1671" y="165"/>
                  </a:cubicBezTo>
                  <a:cubicBezTo>
                    <a:pt x="1618" y="117"/>
                    <a:pt x="1542" y="106"/>
                    <a:pt x="1468" y="106"/>
                  </a:cubicBezTo>
                  <a:cubicBezTo>
                    <a:pt x="1457" y="106"/>
                    <a:pt x="1445" y="106"/>
                    <a:pt x="1434" y="106"/>
                  </a:cubicBezTo>
                  <a:cubicBezTo>
                    <a:pt x="1010" y="124"/>
                    <a:pt x="599" y="353"/>
                    <a:pt x="357" y="703"/>
                  </a:cubicBezTo>
                  <a:cubicBezTo>
                    <a:pt x="449" y="464"/>
                    <a:pt x="551" y="230"/>
                    <a:pt x="665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-7072650" y="4018943"/>
              <a:ext cx="5945223" cy="2392168"/>
            </a:xfrm>
            <a:custGeom>
              <a:avLst/>
              <a:gdLst/>
              <a:ahLst/>
              <a:cxnLst/>
              <a:rect l="l" t="t" r="r" b="b"/>
              <a:pathLst>
                <a:path w="30067" h="12098" extrusionOk="0">
                  <a:moveTo>
                    <a:pt x="15886" y="1"/>
                  </a:moveTo>
                  <a:cubicBezTo>
                    <a:pt x="11379" y="1"/>
                    <a:pt x="6896" y="9334"/>
                    <a:pt x="1" y="12097"/>
                  </a:cubicBezTo>
                  <a:lnTo>
                    <a:pt x="30066" y="12097"/>
                  </a:lnTo>
                  <a:lnTo>
                    <a:pt x="30066" y="451"/>
                  </a:lnTo>
                  <a:cubicBezTo>
                    <a:pt x="27613" y="955"/>
                    <a:pt x="26523" y="4088"/>
                    <a:pt x="23874" y="4088"/>
                  </a:cubicBezTo>
                  <a:cubicBezTo>
                    <a:pt x="22577" y="4088"/>
                    <a:pt x="20907" y="3338"/>
                    <a:pt x="18520" y="1161"/>
                  </a:cubicBezTo>
                  <a:cubicBezTo>
                    <a:pt x="17630" y="349"/>
                    <a:pt x="16758" y="1"/>
                    <a:pt x="15886" y="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-5049046" y="3966939"/>
              <a:ext cx="1456893" cy="2109806"/>
            </a:xfrm>
            <a:custGeom>
              <a:avLst/>
              <a:gdLst/>
              <a:ahLst/>
              <a:cxnLst/>
              <a:rect l="l" t="t" r="r" b="b"/>
              <a:pathLst>
                <a:path w="7368" h="10670" extrusionOk="0">
                  <a:moveTo>
                    <a:pt x="1411" y="0"/>
                  </a:moveTo>
                  <a:cubicBezTo>
                    <a:pt x="814" y="0"/>
                    <a:pt x="336" y="469"/>
                    <a:pt x="490" y="1201"/>
                  </a:cubicBezTo>
                  <a:cubicBezTo>
                    <a:pt x="776" y="2566"/>
                    <a:pt x="1" y="3378"/>
                    <a:pt x="898" y="4394"/>
                  </a:cubicBezTo>
                  <a:cubicBezTo>
                    <a:pt x="1794" y="5410"/>
                    <a:pt x="1410" y="5083"/>
                    <a:pt x="846" y="5958"/>
                  </a:cubicBezTo>
                  <a:cubicBezTo>
                    <a:pt x="284" y="6831"/>
                    <a:pt x="3006" y="6890"/>
                    <a:pt x="2418" y="8365"/>
                  </a:cubicBezTo>
                  <a:cubicBezTo>
                    <a:pt x="1634" y="10333"/>
                    <a:pt x="6808" y="10669"/>
                    <a:pt x="6808" y="10669"/>
                  </a:cubicBezTo>
                  <a:cubicBezTo>
                    <a:pt x="6808" y="10669"/>
                    <a:pt x="7368" y="7764"/>
                    <a:pt x="6896" y="5500"/>
                  </a:cubicBezTo>
                  <a:cubicBezTo>
                    <a:pt x="6768" y="4886"/>
                    <a:pt x="6391" y="4561"/>
                    <a:pt x="5986" y="4561"/>
                  </a:cubicBezTo>
                  <a:cubicBezTo>
                    <a:pt x="5753" y="4561"/>
                    <a:pt x="5511" y="4669"/>
                    <a:pt x="5301" y="4891"/>
                  </a:cubicBezTo>
                  <a:cubicBezTo>
                    <a:pt x="5258" y="4936"/>
                    <a:pt x="5220" y="4957"/>
                    <a:pt x="5187" y="4957"/>
                  </a:cubicBezTo>
                  <a:cubicBezTo>
                    <a:pt x="4773" y="4957"/>
                    <a:pt x="5024" y="1704"/>
                    <a:pt x="4158" y="1304"/>
                  </a:cubicBezTo>
                  <a:cubicBezTo>
                    <a:pt x="4066" y="1262"/>
                    <a:pt x="3988" y="1244"/>
                    <a:pt x="3920" y="1244"/>
                  </a:cubicBezTo>
                  <a:cubicBezTo>
                    <a:pt x="3512" y="1244"/>
                    <a:pt x="3503" y="1910"/>
                    <a:pt x="3344" y="1910"/>
                  </a:cubicBezTo>
                  <a:cubicBezTo>
                    <a:pt x="3261" y="1910"/>
                    <a:pt x="3136" y="1729"/>
                    <a:pt x="2893" y="1176"/>
                  </a:cubicBezTo>
                  <a:cubicBezTo>
                    <a:pt x="2530" y="349"/>
                    <a:pt x="1926" y="0"/>
                    <a:pt x="1411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-4853487" y="3967137"/>
              <a:ext cx="1248878" cy="2079355"/>
            </a:xfrm>
            <a:custGeom>
              <a:avLst/>
              <a:gdLst/>
              <a:ahLst/>
              <a:cxnLst/>
              <a:rect l="l" t="t" r="r" b="b"/>
              <a:pathLst>
                <a:path w="6316" h="10516" extrusionOk="0">
                  <a:moveTo>
                    <a:pt x="423" y="1"/>
                  </a:moveTo>
                  <a:cubicBezTo>
                    <a:pt x="272" y="1"/>
                    <a:pt x="128" y="31"/>
                    <a:pt x="1" y="88"/>
                  </a:cubicBezTo>
                  <a:cubicBezTo>
                    <a:pt x="405" y="1744"/>
                    <a:pt x="1714" y="5501"/>
                    <a:pt x="5847" y="10516"/>
                  </a:cubicBezTo>
                  <a:cubicBezTo>
                    <a:pt x="5954" y="9888"/>
                    <a:pt x="6315" y="7455"/>
                    <a:pt x="5908" y="5501"/>
                  </a:cubicBezTo>
                  <a:cubicBezTo>
                    <a:pt x="5780" y="4886"/>
                    <a:pt x="5403" y="4561"/>
                    <a:pt x="4998" y="4561"/>
                  </a:cubicBezTo>
                  <a:cubicBezTo>
                    <a:pt x="4765" y="4561"/>
                    <a:pt x="4522" y="4668"/>
                    <a:pt x="4313" y="4890"/>
                  </a:cubicBezTo>
                  <a:cubicBezTo>
                    <a:pt x="4270" y="4935"/>
                    <a:pt x="4232" y="4956"/>
                    <a:pt x="4199" y="4956"/>
                  </a:cubicBezTo>
                  <a:cubicBezTo>
                    <a:pt x="3785" y="4956"/>
                    <a:pt x="4037" y="1704"/>
                    <a:pt x="3170" y="1303"/>
                  </a:cubicBezTo>
                  <a:cubicBezTo>
                    <a:pt x="3078" y="1261"/>
                    <a:pt x="3000" y="1243"/>
                    <a:pt x="2933" y="1243"/>
                  </a:cubicBezTo>
                  <a:cubicBezTo>
                    <a:pt x="2524" y="1243"/>
                    <a:pt x="2514" y="1910"/>
                    <a:pt x="2355" y="1910"/>
                  </a:cubicBezTo>
                  <a:cubicBezTo>
                    <a:pt x="2272" y="1910"/>
                    <a:pt x="2148" y="1728"/>
                    <a:pt x="1906" y="1175"/>
                  </a:cubicBezTo>
                  <a:cubicBezTo>
                    <a:pt x="1542" y="348"/>
                    <a:pt x="938" y="1"/>
                    <a:pt x="423" y="1"/>
                  </a:cubicBezTo>
                  <a:close/>
                </a:path>
              </a:pathLst>
            </a:custGeom>
            <a:solidFill>
              <a:srgbClr val="7F4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-4851906" y="4306645"/>
              <a:ext cx="1278934" cy="1930462"/>
            </a:xfrm>
            <a:custGeom>
              <a:avLst/>
              <a:gdLst/>
              <a:ahLst/>
              <a:cxnLst/>
              <a:rect l="l" t="t" r="r" b="b"/>
              <a:pathLst>
                <a:path w="6468" h="9763" extrusionOk="0">
                  <a:moveTo>
                    <a:pt x="495" y="0"/>
                  </a:moveTo>
                  <a:cubicBezTo>
                    <a:pt x="466" y="0"/>
                    <a:pt x="438" y="25"/>
                    <a:pt x="452" y="58"/>
                  </a:cubicBezTo>
                  <a:cubicBezTo>
                    <a:pt x="824" y="935"/>
                    <a:pt x="1217" y="1802"/>
                    <a:pt x="1643" y="2652"/>
                  </a:cubicBezTo>
                  <a:cubicBezTo>
                    <a:pt x="1095" y="2351"/>
                    <a:pt x="576" y="1998"/>
                    <a:pt x="94" y="1601"/>
                  </a:cubicBezTo>
                  <a:cubicBezTo>
                    <a:pt x="85" y="1594"/>
                    <a:pt x="76" y="1591"/>
                    <a:pt x="67" y="1591"/>
                  </a:cubicBezTo>
                  <a:cubicBezTo>
                    <a:pt x="31" y="1591"/>
                    <a:pt x="1" y="1641"/>
                    <a:pt x="37" y="1670"/>
                  </a:cubicBezTo>
                  <a:cubicBezTo>
                    <a:pt x="532" y="2079"/>
                    <a:pt x="1067" y="2442"/>
                    <a:pt x="1632" y="2750"/>
                  </a:cubicBezTo>
                  <a:cubicBezTo>
                    <a:pt x="1638" y="2753"/>
                    <a:pt x="1645" y="2755"/>
                    <a:pt x="1651" y="2755"/>
                  </a:cubicBezTo>
                  <a:cubicBezTo>
                    <a:pt x="1665" y="2755"/>
                    <a:pt x="1678" y="2748"/>
                    <a:pt x="1685" y="2734"/>
                  </a:cubicBezTo>
                  <a:cubicBezTo>
                    <a:pt x="2096" y="3553"/>
                    <a:pt x="2537" y="4356"/>
                    <a:pt x="3018" y="5137"/>
                  </a:cubicBezTo>
                  <a:cubicBezTo>
                    <a:pt x="3018" y="5138"/>
                    <a:pt x="3019" y="5139"/>
                    <a:pt x="3021" y="5140"/>
                  </a:cubicBezTo>
                  <a:cubicBezTo>
                    <a:pt x="2280" y="4962"/>
                    <a:pt x="1581" y="4651"/>
                    <a:pt x="870" y="4385"/>
                  </a:cubicBezTo>
                  <a:cubicBezTo>
                    <a:pt x="864" y="4383"/>
                    <a:pt x="858" y="4382"/>
                    <a:pt x="852" y="4382"/>
                  </a:cubicBezTo>
                  <a:cubicBezTo>
                    <a:pt x="809" y="4382"/>
                    <a:pt x="784" y="4449"/>
                    <a:pt x="832" y="4466"/>
                  </a:cubicBezTo>
                  <a:cubicBezTo>
                    <a:pt x="1579" y="4746"/>
                    <a:pt x="2309" y="5074"/>
                    <a:pt x="3090" y="5250"/>
                  </a:cubicBezTo>
                  <a:cubicBezTo>
                    <a:pt x="4072" y="6827"/>
                    <a:pt x="5200" y="8302"/>
                    <a:pt x="6367" y="9745"/>
                  </a:cubicBezTo>
                  <a:cubicBezTo>
                    <a:pt x="6377" y="9757"/>
                    <a:pt x="6390" y="9762"/>
                    <a:pt x="6403" y="9762"/>
                  </a:cubicBezTo>
                  <a:cubicBezTo>
                    <a:pt x="6436" y="9762"/>
                    <a:pt x="6468" y="9727"/>
                    <a:pt x="6441" y="9693"/>
                  </a:cubicBezTo>
                  <a:cubicBezTo>
                    <a:pt x="5672" y="8743"/>
                    <a:pt x="4921" y="7779"/>
                    <a:pt x="4217" y="6781"/>
                  </a:cubicBezTo>
                  <a:cubicBezTo>
                    <a:pt x="4322" y="5793"/>
                    <a:pt x="4487" y="4812"/>
                    <a:pt x="4710" y="3843"/>
                  </a:cubicBezTo>
                  <a:cubicBezTo>
                    <a:pt x="4718" y="3811"/>
                    <a:pt x="4692" y="3793"/>
                    <a:pt x="4667" y="3793"/>
                  </a:cubicBezTo>
                  <a:cubicBezTo>
                    <a:pt x="4647" y="3793"/>
                    <a:pt x="4627" y="3803"/>
                    <a:pt x="4622" y="3828"/>
                  </a:cubicBezTo>
                  <a:cubicBezTo>
                    <a:pt x="4407" y="4766"/>
                    <a:pt x="4246" y="5715"/>
                    <a:pt x="4140" y="6671"/>
                  </a:cubicBezTo>
                  <a:cubicBezTo>
                    <a:pt x="3812" y="6204"/>
                    <a:pt x="3495" y="5731"/>
                    <a:pt x="3192" y="5246"/>
                  </a:cubicBezTo>
                  <a:cubicBezTo>
                    <a:pt x="3186" y="5237"/>
                    <a:pt x="3181" y="5227"/>
                    <a:pt x="3175" y="5218"/>
                  </a:cubicBezTo>
                  <a:cubicBezTo>
                    <a:pt x="3177" y="5199"/>
                    <a:pt x="3165" y="5180"/>
                    <a:pt x="3148" y="5173"/>
                  </a:cubicBezTo>
                  <a:cubicBezTo>
                    <a:pt x="2817" y="4642"/>
                    <a:pt x="2507" y="4100"/>
                    <a:pt x="2212" y="3550"/>
                  </a:cubicBezTo>
                  <a:cubicBezTo>
                    <a:pt x="2214" y="3547"/>
                    <a:pt x="2215" y="3545"/>
                    <a:pt x="2216" y="3541"/>
                  </a:cubicBezTo>
                  <a:cubicBezTo>
                    <a:pt x="2611" y="2778"/>
                    <a:pt x="2845" y="1943"/>
                    <a:pt x="2907" y="1087"/>
                  </a:cubicBezTo>
                  <a:cubicBezTo>
                    <a:pt x="2909" y="1054"/>
                    <a:pt x="2881" y="1035"/>
                    <a:pt x="2856" y="1035"/>
                  </a:cubicBezTo>
                  <a:cubicBezTo>
                    <a:pt x="2837" y="1035"/>
                    <a:pt x="2820" y="1046"/>
                    <a:pt x="2818" y="1072"/>
                  </a:cubicBezTo>
                  <a:cubicBezTo>
                    <a:pt x="2760" y="1902"/>
                    <a:pt x="2535" y="2712"/>
                    <a:pt x="2160" y="3455"/>
                  </a:cubicBezTo>
                  <a:cubicBezTo>
                    <a:pt x="1565" y="2340"/>
                    <a:pt x="1031" y="1193"/>
                    <a:pt x="537" y="29"/>
                  </a:cubicBezTo>
                  <a:cubicBezTo>
                    <a:pt x="529" y="9"/>
                    <a:pt x="512" y="0"/>
                    <a:pt x="495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-6265898" y="4933264"/>
              <a:ext cx="1453136" cy="1052332"/>
            </a:xfrm>
            <a:custGeom>
              <a:avLst/>
              <a:gdLst/>
              <a:ahLst/>
              <a:cxnLst/>
              <a:rect l="l" t="t" r="r" b="b"/>
              <a:pathLst>
                <a:path w="7349" h="5322" extrusionOk="0">
                  <a:moveTo>
                    <a:pt x="2075" y="0"/>
                  </a:moveTo>
                  <a:cubicBezTo>
                    <a:pt x="2066" y="0"/>
                    <a:pt x="2057" y="1"/>
                    <a:pt x="2047" y="2"/>
                  </a:cubicBezTo>
                  <a:cubicBezTo>
                    <a:pt x="1894" y="16"/>
                    <a:pt x="1780" y="166"/>
                    <a:pt x="1763" y="320"/>
                  </a:cubicBezTo>
                  <a:cubicBezTo>
                    <a:pt x="1745" y="473"/>
                    <a:pt x="1807" y="625"/>
                    <a:pt x="1884" y="758"/>
                  </a:cubicBezTo>
                  <a:cubicBezTo>
                    <a:pt x="2030" y="1005"/>
                    <a:pt x="2234" y="1210"/>
                    <a:pt x="2481" y="1356"/>
                  </a:cubicBezTo>
                  <a:cubicBezTo>
                    <a:pt x="2244" y="1274"/>
                    <a:pt x="2001" y="1201"/>
                    <a:pt x="1757" y="1139"/>
                  </a:cubicBezTo>
                  <a:cubicBezTo>
                    <a:pt x="1600" y="935"/>
                    <a:pt x="1438" y="730"/>
                    <a:pt x="1229" y="580"/>
                  </a:cubicBezTo>
                  <a:cubicBezTo>
                    <a:pt x="1063" y="462"/>
                    <a:pt x="860" y="382"/>
                    <a:pt x="659" y="382"/>
                  </a:cubicBezTo>
                  <a:cubicBezTo>
                    <a:pt x="595" y="382"/>
                    <a:pt x="531" y="390"/>
                    <a:pt x="469" y="407"/>
                  </a:cubicBezTo>
                  <a:cubicBezTo>
                    <a:pt x="209" y="479"/>
                    <a:pt x="0" y="745"/>
                    <a:pt x="49" y="1009"/>
                  </a:cubicBezTo>
                  <a:cubicBezTo>
                    <a:pt x="91" y="1228"/>
                    <a:pt x="293" y="1389"/>
                    <a:pt x="509" y="1440"/>
                  </a:cubicBezTo>
                  <a:cubicBezTo>
                    <a:pt x="577" y="1456"/>
                    <a:pt x="645" y="1462"/>
                    <a:pt x="714" y="1462"/>
                  </a:cubicBezTo>
                  <a:cubicBezTo>
                    <a:pt x="866" y="1462"/>
                    <a:pt x="1019" y="1429"/>
                    <a:pt x="1165" y="1386"/>
                  </a:cubicBezTo>
                  <a:cubicBezTo>
                    <a:pt x="1363" y="1327"/>
                    <a:pt x="1557" y="1249"/>
                    <a:pt x="1759" y="1209"/>
                  </a:cubicBezTo>
                  <a:cubicBezTo>
                    <a:pt x="2025" y="1281"/>
                    <a:pt x="2287" y="1367"/>
                    <a:pt x="2545" y="1463"/>
                  </a:cubicBezTo>
                  <a:cubicBezTo>
                    <a:pt x="2487" y="1456"/>
                    <a:pt x="2429" y="1453"/>
                    <a:pt x="2371" y="1453"/>
                  </a:cubicBezTo>
                  <a:cubicBezTo>
                    <a:pt x="1972" y="1453"/>
                    <a:pt x="1572" y="1616"/>
                    <a:pt x="1295" y="1903"/>
                  </a:cubicBezTo>
                  <a:cubicBezTo>
                    <a:pt x="1231" y="1968"/>
                    <a:pt x="1172" y="2045"/>
                    <a:pt x="1174" y="2136"/>
                  </a:cubicBezTo>
                  <a:cubicBezTo>
                    <a:pt x="1175" y="2248"/>
                    <a:pt x="1276" y="2342"/>
                    <a:pt x="1385" y="2365"/>
                  </a:cubicBezTo>
                  <a:cubicBezTo>
                    <a:pt x="1414" y="2372"/>
                    <a:pt x="1443" y="2375"/>
                    <a:pt x="1472" y="2375"/>
                  </a:cubicBezTo>
                  <a:cubicBezTo>
                    <a:pt x="1554" y="2375"/>
                    <a:pt x="1638" y="2352"/>
                    <a:pt x="1716" y="2324"/>
                  </a:cubicBezTo>
                  <a:cubicBezTo>
                    <a:pt x="2124" y="2176"/>
                    <a:pt x="2469" y="1892"/>
                    <a:pt x="2695" y="1521"/>
                  </a:cubicBezTo>
                  <a:cubicBezTo>
                    <a:pt x="3112" y="1686"/>
                    <a:pt x="3516" y="1881"/>
                    <a:pt x="3904" y="2105"/>
                  </a:cubicBezTo>
                  <a:cubicBezTo>
                    <a:pt x="3810" y="2094"/>
                    <a:pt x="3716" y="2089"/>
                    <a:pt x="3621" y="2089"/>
                  </a:cubicBezTo>
                  <a:cubicBezTo>
                    <a:pt x="3241" y="2089"/>
                    <a:pt x="2864" y="2179"/>
                    <a:pt x="2522" y="2356"/>
                  </a:cubicBezTo>
                  <a:cubicBezTo>
                    <a:pt x="2391" y="2424"/>
                    <a:pt x="1945" y="2766"/>
                    <a:pt x="2171" y="3054"/>
                  </a:cubicBezTo>
                  <a:cubicBezTo>
                    <a:pt x="2245" y="3149"/>
                    <a:pt x="2357" y="3185"/>
                    <a:pt x="2477" y="3185"/>
                  </a:cubicBezTo>
                  <a:cubicBezTo>
                    <a:pt x="2588" y="3185"/>
                    <a:pt x="2706" y="3154"/>
                    <a:pt x="2808" y="3111"/>
                  </a:cubicBezTo>
                  <a:cubicBezTo>
                    <a:pt x="3186" y="2948"/>
                    <a:pt x="3842" y="2338"/>
                    <a:pt x="4017" y="2171"/>
                  </a:cubicBezTo>
                  <a:cubicBezTo>
                    <a:pt x="4249" y="2310"/>
                    <a:pt x="4474" y="2459"/>
                    <a:pt x="4694" y="2618"/>
                  </a:cubicBezTo>
                  <a:cubicBezTo>
                    <a:pt x="4820" y="2709"/>
                    <a:pt x="4944" y="2803"/>
                    <a:pt x="5064" y="2900"/>
                  </a:cubicBezTo>
                  <a:cubicBezTo>
                    <a:pt x="4993" y="2888"/>
                    <a:pt x="4911" y="2882"/>
                    <a:pt x="4820" y="2882"/>
                  </a:cubicBezTo>
                  <a:cubicBezTo>
                    <a:pt x="4114" y="2882"/>
                    <a:pt x="2925" y="3255"/>
                    <a:pt x="3442" y="3921"/>
                  </a:cubicBezTo>
                  <a:cubicBezTo>
                    <a:pt x="3491" y="3984"/>
                    <a:pt x="3561" y="4012"/>
                    <a:pt x="3646" y="4012"/>
                  </a:cubicBezTo>
                  <a:cubicBezTo>
                    <a:pt x="4076" y="4012"/>
                    <a:pt x="4880" y="3300"/>
                    <a:pt x="5189" y="3004"/>
                  </a:cubicBezTo>
                  <a:cubicBezTo>
                    <a:pt x="5616" y="3359"/>
                    <a:pt x="6011" y="3750"/>
                    <a:pt x="6369" y="4174"/>
                  </a:cubicBezTo>
                  <a:cubicBezTo>
                    <a:pt x="6136" y="4092"/>
                    <a:pt x="5678" y="3953"/>
                    <a:pt x="5252" y="3953"/>
                  </a:cubicBezTo>
                  <a:cubicBezTo>
                    <a:pt x="4806" y="3953"/>
                    <a:pt x="4394" y="4106"/>
                    <a:pt x="4312" y="4637"/>
                  </a:cubicBezTo>
                  <a:cubicBezTo>
                    <a:pt x="4272" y="4892"/>
                    <a:pt x="4403" y="4987"/>
                    <a:pt x="4618" y="4987"/>
                  </a:cubicBezTo>
                  <a:cubicBezTo>
                    <a:pt x="5119" y="4987"/>
                    <a:pt x="6081" y="4476"/>
                    <a:pt x="6450" y="4274"/>
                  </a:cubicBezTo>
                  <a:cubicBezTo>
                    <a:pt x="6714" y="4594"/>
                    <a:pt x="6956" y="4932"/>
                    <a:pt x="7174" y="5285"/>
                  </a:cubicBezTo>
                  <a:lnTo>
                    <a:pt x="7174" y="5286"/>
                  </a:lnTo>
                  <a:cubicBezTo>
                    <a:pt x="7191" y="5311"/>
                    <a:pt x="7214" y="5321"/>
                    <a:pt x="7237" y="5321"/>
                  </a:cubicBezTo>
                  <a:cubicBezTo>
                    <a:pt x="7291" y="5321"/>
                    <a:pt x="7344" y="5262"/>
                    <a:pt x="7308" y="5200"/>
                  </a:cubicBezTo>
                  <a:cubicBezTo>
                    <a:pt x="7084" y="4849"/>
                    <a:pt x="6837" y="4512"/>
                    <a:pt x="6568" y="4194"/>
                  </a:cubicBezTo>
                  <a:cubicBezTo>
                    <a:pt x="6732" y="3987"/>
                    <a:pt x="7348" y="3146"/>
                    <a:pt x="7034" y="2483"/>
                  </a:cubicBezTo>
                  <a:cubicBezTo>
                    <a:pt x="6962" y="2331"/>
                    <a:pt x="6802" y="2199"/>
                    <a:pt x="6639" y="2199"/>
                  </a:cubicBezTo>
                  <a:cubicBezTo>
                    <a:pt x="6610" y="2199"/>
                    <a:pt x="6581" y="2204"/>
                    <a:pt x="6552" y="2212"/>
                  </a:cubicBezTo>
                  <a:cubicBezTo>
                    <a:pt x="6063" y="2363"/>
                    <a:pt x="6141" y="3402"/>
                    <a:pt x="6369" y="3963"/>
                  </a:cubicBezTo>
                  <a:cubicBezTo>
                    <a:pt x="6045" y="3603"/>
                    <a:pt x="5697" y="3268"/>
                    <a:pt x="5323" y="2961"/>
                  </a:cubicBezTo>
                  <a:lnTo>
                    <a:pt x="5381" y="2914"/>
                  </a:lnTo>
                  <a:cubicBezTo>
                    <a:pt x="5679" y="2524"/>
                    <a:pt x="5777" y="1989"/>
                    <a:pt x="5636" y="1517"/>
                  </a:cubicBezTo>
                  <a:cubicBezTo>
                    <a:pt x="5599" y="1389"/>
                    <a:pt x="5542" y="1263"/>
                    <a:pt x="5447" y="1170"/>
                  </a:cubicBezTo>
                  <a:cubicBezTo>
                    <a:pt x="5370" y="1097"/>
                    <a:pt x="5266" y="1047"/>
                    <a:pt x="5162" y="1047"/>
                  </a:cubicBezTo>
                  <a:cubicBezTo>
                    <a:pt x="5135" y="1047"/>
                    <a:pt x="5108" y="1051"/>
                    <a:pt x="5081" y="1058"/>
                  </a:cubicBezTo>
                  <a:cubicBezTo>
                    <a:pt x="4861" y="1114"/>
                    <a:pt x="4773" y="1381"/>
                    <a:pt x="4766" y="1609"/>
                  </a:cubicBezTo>
                  <a:cubicBezTo>
                    <a:pt x="4753" y="2087"/>
                    <a:pt x="4927" y="2551"/>
                    <a:pt x="5250" y="2903"/>
                  </a:cubicBezTo>
                  <a:cubicBezTo>
                    <a:pt x="5091" y="2773"/>
                    <a:pt x="4926" y="2649"/>
                    <a:pt x="4758" y="2530"/>
                  </a:cubicBezTo>
                  <a:cubicBezTo>
                    <a:pt x="4496" y="2344"/>
                    <a:pt x="4223" y="2174"/>
                    <a:pt x="3943" y="2016"/>
                  </a:cubicBezTo>
                  <a:cubicBezTo>
                    <a:pt x="3948" y="1758"/>
                    <a:pt x="3949" y="813"/>
                    <a:pt x="3750" y="474"/>
                  </a:cubicBezTo>
                  <a:cubicBezTo>
                    <a:pt x="3681" y="356"/>
                    <a:pt x="3583" y="238"/>
                    <a:pt x="3447" y="217"/>
                  </a:cubicBezTo>
                  <a:cubicBezTo>
                    <a:pt x="3433" y="215"/>
                    <a:pt x="3419" y="214"/>
                    <a:pt x="3406" y="214"/>
                  </a:cubicBezTo>
                  <a:cubicBezTo>
                    <a:pt x="3301" y="214"/>
                    <a:pt x="3198" y="275"/>
                    <a:pt x="3135" y="360"/>
                  </a:cubicBezTo>
                  <a:cubicBezTo>
                    <a:pt x="3063" y="457"/>
                    <a:pt x="3035" y="580"/>
                    <a:pt x="3030" y="700"/>
                  </a:cubicBezTo>
                  <a:cubicBezTo>
                    <a:pt x="3020" y="988"/>
                    <a:pt x="3134" y="1272"/>
                    <a:pt x="3306" y="1502"/>
                  </a:cubicBezTo>
                  <a:cubicBezTo>
                    <a:pt x="3404" y="1633"/>
                    <a:pt x="3518" y="1751"/>
                    <a:pt x="3645" y="1856"/>
                  </a:cubicBezTo>
                  <a:cubicBezTo>
                    <a:pt x="3346" y="1702"/>
                    <a:pt x="3039" y="1564"/>
                    <a:pt x="2723" y="1444"/>
                  </a:cubicBezTo>
                  <a:cubicBezTo>
                    <a:pt x="2716" y="1073"/>
                    <a:pt x="2634" y="707"/>
                    <a:pt x="2482" y="367"/>
                  </a:cubicBezTo>
                  <a:cubicBezTo>
                    <a:pt x="2403" y="191"/>
                    <a:pt x="2263" y="0"/>
                    <a:pt x="2075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-6260163" y="5008798"/>
              <a:ext cx="341682" cy="149881"/>
            </a:xfrm>
            <a:custGeom>
              <a:avLst/>
              <a:gdLst/>
              <a:ahLst/>
              <a:cxnLst/>
              <a:rect l="l" t="t" r="r" b="b"/>
              <a:pathLst>
                <a:path w="1728" h="758" extrusionOk="0">
                  <a:moveTo>
                    <a:pt x="630" y="0"/>
                  </a:moveTo>
                  <a:cubicBezTo>
                    <a:pt x="566" y="0"/>
                    <a:pt x="503" y="8"/>
                    <a:pt x="440" y="25"/>
                  </a:cubicBezTo>
                  <a:cubicBezTo>
                    <a:pt x="199" y="92"/>
                    <a:pt x="0" y="328"/>
                    <a:pt x="15" y="572"/>
                  </a:cubicBezTo>
                  <a:cubicBezTo>
                    <a:pt x="159" y="475"/>
                    <a:pt x="354" y="400"/>
                    <a:pt x="612" y="400"/>
                  </a:cubicBezTo>
                  <a:cubicBezTo>
                    <a:pt x="900" y="400"/>
                    <a:pt x="1267" y="494"/>
                    <a:pt x="1728" y="758"/>
                  </a:cubicBezTo>
                  <a:cubicBezTo>
                    <a:pt x="1571" y="553"/>
                    <a:pt x="1409" y="349"/>
                    <a:pt x="1201" y="198"/>
                  </a:cubicBezTo>
                  <a:cubicBezTo>
                    <a:pt x="1035" y="80"/>
                    <a:pt x="832" y="0"/>
                    <a:pt x="630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-5920655" y="4933264"/>
              <a:ext cx="628789" cy="524189"/>
            </a:xfrm>
            <a:custGeom>
              <a:avLst/>
              <a:gdLst/>
              <a:ahLst/>
              <a:cxnLst/>
              <a:rect l="l" t="t" r="r" b="b"/>
              <a:pathLst>
                <a:path w="3180" h="2651" extrusionOk="0">
                  <a:moveTo>
                    <a:pt x="329" y="0"/>
                  </a:moveTo>
                  <a:cubicBezTo>
                    <a:pt x="320" y="0"/>
                    <a:pt x="311" y="1"/>
                    <a:pt x="301" y="2"/>
                  </a:cubicBezTo>
                  <a:cubicBezTo>
                    <a:pt x="148" y="17"/>
                    <a:pt x="34" y="167"/>
                    <a:pt x="18" y="320"/>
                  </a:cubicBezTo>
                  <a:cubicBezTo>
                    <a:pt x="0" y="473"/>
                    <a:pt x="61" y="625"/>
                    <a:pt x="138" y="759"/>
                  </a:cubicBezTo>
                  <a:cubicBezTo>
                    <a:pt x="284" y="1006"/>
                    <a:pt x="489" y="1212"/>
                    <a:pt x="736" y="1357"/>
                  </a:cubicBezTo>
                  <a:cubicBezTo>
                    <a:pt x="500" y="1276"/>
                    <a:pt x="261" y="1203"/>
                    <a:pt x="19" y="1142"/>
                  </a:cubicBezTo>
                  <a:lnTo>
                    <a:pt x="19" y="1142"/>
                  </a:lnTo>
                  <a:cubicBezTo>
                    <a:pt x="148" y="1183"/>
                    <a:pt x="1769" y="1702"/>
                    <a:pt x="3180" y="2651"/>
                  </a:cubicBezTo>
                  <a:cubicBezTo>
                    <a:pt x="3125" y="2610"/>
                    <a:pt x="3068" y="2570"/>
                    <a:pt x="3012" y="2530"/>
                  </a:cubicBezTo>
                  <a:cubicBezTo>
                    <a:pt x="2750" y="2345"/>
                    <a:pt x="2478" y="2174"/>
                    <a:pt x="2198" y="2017"/>
                  </a:cubicBezTo>
                  <a:cubicBezTo>
                    <a:pt x="2202" y="1760"/>
                    <a:pt x="2203" y="813"/>
                    <a:pt x="2005" y="474"/>
                  </a:cubicBezTo>
                  <a:cubicBezTo>
                    <a:pt x="1936" y="357"/>
                    <a:pt x="1837" y="238"/>
                    <a:pt x="1702" y="217"/>
                  </a:cubicBezTo>
                  <a:cubicBezTo>
                    <a:pt x="1688" y="215"/>
                    <a:pt x="1674" y="214"/>
                    <a:pt x="1660" y="214"/>
                  </a:cubicBezTo>
                  <a:cubicBezTo>
                    <a:pt x="1555" y="214"/>
                    <a:pt x="1452" y="274"/>
                    <a:pt x="1389" y="360"/>
                  </a:cubicBezTo>
                  <a:cubicBezTo>
                    <a:pt x="1317" y="457"/>
                    <a:pt x="1289" y="580"/>
                    <a:pt x="1284" y="701"/>
                  </a:cubicBezTo>
                  <a:cubicBezTo>
                    <a:pt x="1274" y="988"/>
                    <a:pt x="1388" y="1272"/>
                    <a:pt x="1560" y="1502"/>
                  </a:cubicBezTo>
                  <a:cubicBezTo>
                    <a:pt x="1659" y="1633"/>
                    <a:pt x="1772" y="1751"/>
                    <a:pt x="1899" y="1857"/>
                  </a:cubicBezTo>
                  <a:cubicBezTo>
                    <a:pt x="1600" y="1702"/>
                    <a:pt x="1293" y="1566"/>
                    <a:pt x="977" y="1446"/>
                  </a:cubicBezTo>
                  <a:cubicBezTo>
                    <a:pt x="970" y="1074"/>
                    <a:pt x="888" y="707"/>
                    <a:pt x="736" y="369"/>
                  </a:cubicBezTo>
                  <a:cubicBezTo>
                    <a:pt x="657" y="191"/>
                    <a:pt x="517" y="0"/>
                    <a:pt x="329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-5326070" y="5140291"/>
              <a:ext cx="202676" cy="376087"/>
            </a:xfrm>
            <a:custGeom>
              <a:avLst/>
              <a:gdLst/>
              <a:ahLst/>
              <a:cxnLst/>
              <a:rect l="l" t="t" r="r" b="b"/>
              <a:pathLst>
                <a:path w="1025" h="1902" extrusionOk="0">
                  <a:moveTo>
                    <a:pt x="409" y="0"/>
                  </a:moveTo>
                  <a:cubicBezTo>
                    <a:pt x="382" y="0"/>
                    <a:pt x="355" y="4"/>
                    <a:pt x="328" y="11"/>
                  </a:cubicBezTo>
                  <a:cubicBezTo>
                    <a:pt x="107" y="67"/>
                    <a:pt x="20" y="335"/>
                    <a:pt x="13" y="562"/>
                  </a:cubicBezTo>
                  <a:cubicBezTo>
                    <a:pt x="0" y="1010"/>
                    <a:pt x="153" y="1448"/>
                    <a:pt x="441" y="1792"/>
                  </a:cubicBezTo>
                  <a:cubicBezTo>
                    <a:pt x="490" y="1827"/>
                    <a:pt x="539" y="1864"/>
                    <a:pt x="588" y="1901"/>
                  </a:cubicBezTo>
                  <a:lnTo>
                    <a:pt x="628" y="1867"/>
                  </a:lnTo>
                  <a:cubicBezTo>
                    <a:pt x="927" y="1477"/>
                    <a:pt x="1024" y="941"/>
                    <a:pt x="883" y="470"/>
                  </a:cubicBezTo>
                  <a:cubicBezTo>
                    <a:pt x="846" y="342"/>
                    <a:pt x="789" y="215"/>
                    <a:pt x="694" y="123"/>
                  </a:cubicBezTo>
                  <a:cubicBezTo>
                    <a:pt x="617" y="50"/>
                    <a:pt x="513" y="0"/>
                    <a:pt x="409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-5064074" y="5368080"/>
              <a:ext cx="251516" cy="603480"/>
            </a:xfrm>
            <a:custGeom>
              <a:avLst/>
              <a:gdLst/>
              <a:ahLst/>
              <a:cxnLst/>
              <a:rect l="l" t="t" r="r" b="b"/>
              <a:pathLst>
                <a:path w="1272" h="3052" extrusionOk="0">
                  <a:moveTo>
                    <a:pt x="562" y="0"/>
                  </a:moveTo>
                  <a:cubicBezTo>
                    <a:pt x="533" y="0"/>
                    <a:pt x="504" y="5"/>
                    <a:pt x="475" y="13"/>
                  </a:cubicBezTo>
                  <a:cubicBezTo>
                    <a:pt x="0" y="159"/>
                    <a:pt x="59" y="1146"/>
                    <a:pt x="272" y="1716"/>
                  </a:cubicBezTo>
                  <a:cubicBezTo>
                    <a:pt x="395" y="1870"/>
                    <a:pt x="506" y="2035"/>
                    <a:pt x="604" y="2206"/>
                  </a:cubicBezTo>
                  <a:cubicBezTo>
                    <a:pt x="826" y="2604"/>
                    <a:pt x="1040" y="2874"/>
                    <a:pt x="1242" y="3052"/>
                  </a:cubicBezTo>
                  <a:cubicBezTo>
                    <a:pt x="1244" y="3034"/>
                    <a:pt x="1241" y="3017"/>
                    <a:pt x="1232" y="3003"/>
                  </a:cubicBezTo>
                  <a:cubicBezTo>
                    <a:pt x="1007" y="2651"/>
                    <a:pt x="759" y="2315"/>
                    <a:pt x="491" y="1995"/>
                  </a:cubicBezTo>
                  <a:cubicBezTo>
                    <a:pt x="655" y="1789"/>
                    <a:pt x="1271" y="948"/>
                    <a:pt x="958" y="285"/>
                  </a:cubicBezTo>
                  <a:cubicBezTo>
                    <a:pt x="886" y="132"/>
                    <a:pt x="725" y="0"/>
                    <a:pt x="562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-5633546" y="5119529"/>
              <a:ext cx="4506324" cy="1291589"/>
            </a:xfrm>
            <a:custGeom>
              <a:avLst/>
              <a:gdLst/>
              <a:ahLst/>
              <a:cxnLst/>
              <a:rect l="l" t="t" r="r" b="b"/>
              <a:pathLst>
                <a:path w="22790" h="6532" extrusionOk="0">
                  <a:moveTo>
                    <a:pt x="22788" y="0"/>
                  </a:moveTo>
                  <a:cubicBezTo>
                    <a:pt x="22250" y="874"/>
                    <a:pt x="21796" y="1580"/>
                    <a:pt x="21481" y="1580"/>
                  </a:cubicBezTo>
                  <a:cubicBezTo>
                    <a:pt x="21414" y="1580"/>
                    <a:pt x="21353" y="1548"/>
                    <a:pt x="21300" y="1480"/>
                  </a:cubicBezTo>
                  <a:cubicBezTo>
                    <a:pt x="20729" y="750"/>
                    <a:pt x="20261" y="470"/>
                    <a:pt x="19877" y="470"/>
                  </a:cubicBezTo>
                  <a:cubicBezTo>
                    <a:pt x="19148" y="470"/>
                    <a:pt x="18728" y="1481"/>
                    <a:pt x="18501" y="2337"/>
                  </a:cubicBezTo>
                  <a:cubicBezTo>
                    <a:pt x="18438" y="2577"/>
                    <a:pt x="18246" y="2709"/>
                    <a:pt x="18051" y="2709"/>
                  </a:cubicBezTo>
                  <a:cubicBezTo>
                    <a:pt x="17913" y="2709"/>
                    <a:pt x="17774" y="2644"/>
                    <a:pt x="17678" y="2504"/>
                  </a:cubicBezTo>
                  <a:cubicBezTo>
                    <a:pt x="17196" y="1803"/>
                    <a:pt x="16475" y="996"/>
                    <a:pt x="15710" y="996"/>
                  </a:cubicBezTo>
                  <a:cubicBezTo>
                    <a:pt x="15600" y="996"/>
                    <a:pt x="15488" y="1013"/>
                    <a:pt x="15377" y="1049"/>
                  </a:cubicBezTo>
                  <a:cubicBezTo>
                    <a:pt x="13984" y="1506"/>
                    <a:pt x="13298" y="3757"/>
                    <a:pt x="13298" y="3757"/>
                  </a:cubicBezTo>
                  <a:cubicBezTo>
                    <a:pt x="13298" y="3757"/>
                    <a:pt x="11149" y="926"/>
                    <a:pt x="9583" y="926"/>
                  </a:cubicBezTo>
                  <a:cubicBezTo>
                    <a:pt x="9496" y="926"/>
                    <a:pt x="9411" y="934"/>
                    <a:pt x="9328" y="953"/>
                  </a:cubicBezTo>
                  <a:cubicBezTo>
                    <a:pt x="7753" y="1304"/>
                    <a:pt x="9832" y="3968"/>
                    <a:pt x="9832" y="3968"/>
                  </a:cubicBezTo>
                  <a:cubicBezTo>
                    <a:pt x="9832" y="3968"/>
                    <a:pt x="8660" y="3483"/>
                    <a:pt x="7378" y="3483"/>
                  </a:cubicBezTo>
                  <a:cubicBezTo>
                    <a:pt x="6507" y="3483"/>
                    <a:pt x="5586" y="3707"/>
                    <a:pt x="4949" y="4458"/>
                  </a:cubicBezTo>
                  <a:cubicBezTo>
                    <a:pt x="4949" y="4458"/>
                    <a:pt x="4697" y="3092"/>
                    <a:pt x="3851" y="3092"/>
                  </a:cubicBezTo>
                  <a:cubicBezTo>
                    <a:pt x="3775" y="3092"/>
                    <a:pt x="3695" y="3103"/>
                    <a:pt x="3609" y="3127"/>
                  </a:cubicBezTo>
                  <a:cubicBezTo>
                    <a:pt x="3219" y="3235"/>
                    <a:pt x="3317" y="4358"/>
                    <a:pt x="3317" y="4358"/>
                  </a:cubicBezTo>
                  <a:cubicBezTo>
                    <a:pt x="3317" y="4358"/>
                    <a:pt x="2280" y="4018"/>
                    <a:pt x="1413" y="4018"/>
                  </a:cubicBezTo>
                  <a:cubicBezTo>
                    <a:pt x="922" y="4018"/>
                    <a:pt x="485" y="4127"/>
                    <a:pt x="320" y="4468"/>
                  </a:cubicBezTo>
                  <a:cubicBezTo>
                    <a:pt x="1" y="5129"/>
                    <a:pt x="565" y="5914"/>
                    <a:pt x="1203" y="6531"/>
                  </a:cubicBezTo>
                  <a:lnTo>
                    <a:pt x="22790" y="6531"/>
                  </a:lnTo>
                  <a:lnTo>
                    <a:pt x="22788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-4856058" y="5725978"/>
              <a:ext cx="3728642" cy="685143"/>
            </a:xfrm>
            <a:custGeom>
              <a:avLst/>
              <a:gdLst/>
              <a:ahLst/>
              <a:cxnLst/>
              <a:rect l="l" t="t" r="r" b="b"/>
              <a:pathLst>
                <a:path w="18857" h="3465" extrusionOk="0">
                  <a:moveTo>
                    <a:pt x="14768" y="1"/>
                  </a:moveTo>
                  <a:cubicBezTo>
                    <a:pt x="14034" y="1"/>
                    <a:pt x="12519" y="2119"/>
                    <a:pt x="12519" y="2119"/>
                  </a:cubicBezTo>
                  <a:cubicBezTo>
                    <a:pt x="12519" y="2119"/>
                    <a:pt x="11874" y="843"/>
                    <a:pt x="10998" y="489"/>
                  </a:cubicBezTo>
                  <a:cubicBezTo>
                    <a:pt x="10937" y="465"/>
                    <a:pt x="10878" y="453"/>
                    <a:pt x="10819" y="453"/>
                  </a:cubicBezTo>
                  <a:cubicBezTo>
                    <a:pt x="10039" y="453"/>
                    <a:pt x="9507" y="2504"/>
                    <a:pt x="9507" y="2504"/>
                  </a:cubicBezTo>
                  <a:cubicBezTo>
                    <a:pt x="9507" y="2504"/>
                    <a:pt x="8800" y="1997"/>
                    <a:pt x="8063" y="1519"/>
                  </a:cubicBezTo>
                  <a:cubicBezTo>
                    <a:pt x="7949" y="1446"/>
                    <a:pt x="7844" y="1415"/>
                    <a:pt x="7749" y="1415"/>
                  </a:cubicBezTo>
                  <a:cubicBezTo>
                    <a:pt x="7224" y="1415"/>
                    <a:pt x="6972" y="2350"/>
                    <a:pt x="6972" y="2350"/>
                  </a:cubicBezTo>
                  <a:cubicBezTo>
                    <a:pt x="6972" y="2350"/>
                    <a:pt x="5987" y="1935"/>
                    <a:pt x="5111" y="1382"/>
                  </a:cubicBezTo>
                  <a:cubicBezTo>
                    <a:pt x="4997" y="1310"/>
                    <a:pt x="4883" y="1278"/>
                    <a:pt x="4770" y="1278"/>
                  </a:cubicBezTo>
                  <a:cubicBezTo>
                    <a:pt x="4021" y="1278"/>
                    <a:pt x="3359" y="2673"/>
                    <a:pt x="3359" y="2673"/>
                  </a:cubicBezTo>
                  <a:lnTo>
                    <a:pt x="2729" y="2104"/>
                  </a:lnTo>
                  <a:cubicBezTo>
                    <a:pt x="2563" y="1971"/>
                    <a:pt x="2382" y="1915"/>
                    <a:pt x="2192" y="1915"/>
                  </a:cubicBezTo>
                  <a:cubicBezTo>
                    <a:pt x="1339" y="1915"/>
                    <a:pt x="334" y="3055"/>
                    <a:pt x="1" y="3464"/>
                  </a:cubicBezTo>
                  <a:lnTo>
                    <a:pt x="18856" y="3464"/>
                  </a:lnTo>
                  <a:lnTo>
                    <a:pt x="18856" y="1066"/>
                  </a:lnTo>
                  <a:cubicBezTo>
                    <a:pt x="18584" y="850"/>
                    <a:pt x="18290" y="641"/>
                    <a:pt x="18006" y="474"/>
                  </a:cubicBezTo>
                  <a:cubicBezTo>
                    <a:pt x="17865" y="391"/>
                    <a:pt x="17723" y="356"/>
                    <a:pt x="17584" y="356"/>
                  </a:cubicBezTo>
                  <a:cubicBezTo>
                    <a:pt x="16744" y="356"/>
                    <a:pt x="16008" y="1658"/>
                    <a:pt x="16008" y="1658"/>
                  </a:cubicBezTo>
                  <a:cubicBezTo>
                    <a:pt x="16008" y="1658"/>
                    <a:pt x="15563" y="904"/>
                    <a:pt x="15024" y="137"/>
                  </a:cubicBezTo>
                  <a:cubicBezTo>
                    <a:pt x="14958" y="42"/>
                    <a:pt x="14871" y="1"/>
                    <a:pt x="14768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-2976403" y="5725978"/>
              <a:ext cx="1848997" cy="557408"/>
            </a:xfrm>
            <a:custGeom>
              <a:avLst/>
              <a:gdLst/>
              <a:ahLst/>
              <a:cxnLst/>
              <a:rect l="l" t="t" r="r" b="b"/>
              <a:pathLst>
                <a:path w="9351" h="2819" extrusionOk="0">
                  <a:moveTo>
                    <a:pt x="5262" y="1"/>
                  </a:moveTo>
                  <a:cubicBezTo>
                    <a:pt x="4528" y="1"/>
                    <a:pt x="3013" y="2119"/>
                    <a:pt x="3013" y="2119"/>
                  </a:cubicBezTo>
                  <a:cubicBezTo>
                    <a:pt x="3013" y="2119"/>
                    <a:pt x="2368" y="843"/>
                    <a:pt x="1492" y="489"/>
                  </a:cubicBezTo>
                  <a:cubicBezTo>
                    <a:pt x="1431" y="465"/>
                    <a:pt x="1372" y="453"/>
                    <a:pt x="1313" y="453"/>
                  </a:cubicBezTo>
                  <a:cubicBezTo>
                    <a:pt x="533" y="453"/>
                    <a:pt x="1" y="2504"/>
                    <a:pt x="1" y="2504"/>
                  </a:cubicBezTo>
                  <a:cubicBezTo>
                    <a:pt x="1" y="2504"/>
                    <a:pt x="486" y="1149"/>
                    <a:pt x="1287" y="1149"/>
                  </a:cubicBezTo>
                  <a:cubicBezTo>
                    <a:pt x="1726" y="1149"/>
                    <a:pt x="2260" y="1556"/>
                    <a:pt x="2862" y="2819"/>
                  </a:cubicBezTo>
                  <a:cubicBezTo>
                    <a:pt x="2862" y="2819"/>
                    <a:pt x="4361" y="898"/>
                    <a:pt x="5027" y="898"/>
                  </a:cubicBezTo>
                  <a:cubicBezTo>
                    <a:pt x="5039" y="898"/>
                    <a:pt x="5051" y="898"/>
                    <a:pt x="5063" y="900"/>
                  </a:cubicBezTo>
                  <a:cubicBezTo>
                    <a:pt x="5854" y="991"/>
                    <a:pt x="6434" y="2666"/>
                    <a:pt x="6434" y="2666"/>
                  </a:cubicBezTo>
                  <a:cubicBezTo>
                    <a:pt x="6434" y="2666"/>
                    <a:pt x="7330" y="612"/>
                    <a:pt x="8417" y="612"/>
                  </a:cubicBezTo>
                  <a:cubicBezTo>
                    <a:pt x="8718" y="612"/>
                    <a:pt x="9035" y="770"/>
                    <a:pt x="9350" y="1174"/>
                  </a:cubicBezTo>
                  <a:lnTo>
                    <a:pt x="9350" y="1066"/>
                  </a:lnTo>
                  <a:cubicBezTo>
                    <a:pt x="9078" y="850"/>
                    <a:pt x="8784" y="641"/>
                    <a:pt x="8500" y="474"/>
                  </a:cubicBezTo>
                  <a:cubicBezTo>
                    <a:pt x="8359" y="391"/>
                    <a:pt x="8217" y="356"/>
                    <a:pt x="8078" y="356"/>
                  </a:cubicBezTo>
                  <a:cubicBezTo>
                    <a:pt x="7238" y="356"/>
                    <a:pt x="6502" y="1658"/>
                    <a:pt x="6502" y="1658"/>
                  </a:cubicBezTo>
                  <a:cubicBezTo>
                    <a:pt x="6502" y="1658"/>
                    <a:pt x="6057" y="904"/>
                    <a:pt x="5518" y="137"/>
                  </a:cubicBezTo>
                  <a:cubicBezTo>
                    <a:pt x="5452" y="42"/>
                    <a:pt x="5365" y="1"/>
                    <a:pt x="5262" y="1"/>
                  </a:cubicBezTo>
                  <a:close/>
                </a:path>
              </a:pathLst>
            </a:custGeom>
            <a:solidFill>
              <a:srgbClr val="7F4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-6260163" y="5008798"/>
              <a:ext cx="341682" cy="149881"/>
            </a:xfrm>
            <a:custGeom>
              <a:avLst/>
              <a:gdLst/>
              <a:ahLst/>
              <a:cxnLst/>
              <a:rect l="l" t="t" r="r" b="b"/>
              <a:pathLst>
                <a:path w="1728" h="758" extrusionOk="0">
                  <a:moveTo>
                    <a:pt x="630" y="0"/>
                  </a:moveTo>
                  <a:cubicBezTo>
                    <a:pt x="566" y="0"/>
                    <a:pt x="503" y="8"/>
                    <a:pt x="440" y="25"/>
                  </a:cubicBezTo>
                  <a:cubicBezTo>
                    <a:pt x="199" y="92"/>
                    <a:pt x="0" y="328"/>
                    <a:pt x="15" y="572"/>
                  </a:cubicBezTo>
                  <a:cubicBezTo>
                    <a:pt x="159" y="475"/>
                    <a:pt x="354" y="400"/>
                    <a:pt x="612" y="400"/>
                  </a:cubicBezTo>
                  <a:cubicBezTo>
                    <a:pt x="900" y="400"/>
                    <a:pt x="1267" y="494"/>
                    <a:pt x="1728" y="758"/>
                  </a:cubicBezTo>
                  <a:cubicBezTo>
                    <a:pt x="1571" y="553"/>
                    <a:pt x="1409" y="349"/>
                    <a:pt x="1201" y="198"/>
                  </a:cubicBezTo>
                  <a:cubicBezTo>
                    <a:pt x="1035" y="80"/>
                    <a:pt x="832" y="0"/>
                    <a:pt x="630" y="0"/>
                  </a:cubicBezTo>
                  <a:close/>
                </a:path>
              </a:pathLst>
            </a:custGeom>
            <a:solidFill>
              <a:srgbClr val="7F4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-5920655" y="4933264"/>
              <a:ext cx="628789" cy="524189"/>
            </a:xfrm>
            <a:custGeom>
              <a:avLst/>
              <a:gdLst/>
              <a:ahLst/>
              <a:cxnLst/>
              <a:rect l="l" t="t" r="r" b="b"/>
              <a:pathLst>
                <a:path w="3180" h="2651" extrusionOk="0">
                  <a:moveTo>
                    <a:pt x="329" y="0"/>
                  </a:moveTo>
                  <a:cubicBezTo>
                    <a:pt x="320" y="0"/>
                    <a:pt x="311" y="1"/>
                    <a:pt x="301" y="2"/>
                  </a:cubicBezTo>
                  <a:cubicBezTo>
                    <a:pt x="148" y="17"/>
                    <a:pt x="34" y="167"/>
                    <a:pt x="17" y="320"/>
                  </a:cubicBezTo>
                  <a:cubicBezTo>
                    <a:pt x="0" y="473"/>
                    <a:pt x="60" y="625"/>
                    <a:pt x="138" y="759"/>
                  </a:cubicBezTo>
                  <a:cubicBezTo>
                    <a:pt x="283" y="1006"/>
                    <a:pt x="488" y="1212"/>
                    <a:pt x="736" y="1357"/>
                  </a:cubicBezTo>
                  <a:cubicBezTo>
                    <a:pt x="500" y="1276"/>
                    <a:pt x="261" y="1203"/>
                    <a:pt x="19" y="1142"/>
                  </a:cubicBezTo>
                  <a:lnTo>
                    <a:pt x="19" y="1142"/>
                  </a:lnTo>
                  <a:cubicBezTo>
                    <a:pt x="148" y="1183"/>
                    <a:pt x="1769" y="1702"/>
                    <a:pt x="3180" y="2651"/>
                  </a:cubicBezTo>
                  <a:cubicBezTo>
                    <a:pt x="3125" y="2610"/>
                    <a:pt x="3068" y="2570"/>
                    <a:pt x="3012" y="2530"/>
                  </a:cubicBezTo>
                  <a:cubicBezTo>
                    <a:pt x="2750" y="2345"/>
                    <a:pt x="2477" y="2174"/>
                    <a:pt x="2197" y="2017"/>
                  </a:cubicBezTo>
                  <a:cubicBezTo>
                    <a:pt x="2202" y="1760"/>
                    <a:pt x="2203" y="813"/>
                    <a:pt x="2004" y="474"/>
                  </a:cubicBezTo>
                  <a:cubicBezTo>
                    <a:pt x="1936" y="357"/>
                    <a:pt x="1837" y="238"/>
                    <a:pt x="1702" y="217"/>
                  </a:cubicBezTo>
                  <a:cubicBezTo>
                    <a:pt x="1688" y="215"/>
                    <a:pt x="1674" y="214"/>
                    <a:pt x="1660" y="214"/>
                  </a:cubicBezTo>
                  <a:cubicBezTo>
                    <a:pt x="1554" y="214"/>
                    <a:pt x="1452" y="274"/>
                    <a:pt x="1389" y="360"/>
                  </a:cubicBezTo>
                  <a:cubicBezTo>
                    <a:pt x="1317" y="457"/>
                    <a:pt x="1289" y="580"/>
                    <a:pt x="1284" y="701"/>
                  </a:cubicBezTo>
                  <a:cubicBezTo>
                    <a:pt x="1273" y="988"/>
                    <a:pt x="1388" y="1272"/>
                    <a:pt x="1560" y="1502"/>
                  </a:cubicBezTo>
                  <a:cubicBezTo>
                    <a:pt x="1658" y="1633"/>
                    <a:pt x="1772" y="1751"/>
                    <a:pt x="1899" y="1857"/>
                  </a:cubicBezTo>
                  <a:cubicBezTo>
                    <a:pt x="1600" y="1702"/>
                    <a:pt x="1291" y="1566"/>
                    <a:pt x="977" y="1446"/>
                  </a:cubicBezTo>
                  <a:cubicBezTo>
                    <a:pt x="970" y="1074"/>
                    <a:pt x="888" y="707"/>
                    <a:pt x="736" y="369"/>
                  </a:cubicBezTo>
                  <a:cubicBezTo>
                    <a:pt x="657" y="191"/>
                    <a:pt x="517" y="0"/>
                    <a:pt x="329" y="0"/>
                  </a:cubicBezTo>
                  <a:close/>
                </a:path>
              </a:pathLst>
            </a:custGeom>
            <a:solidFill>
              <a:srgbClr val="7F4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-5326070" y="5140093"/>
              <a:ext cx="202676" cy="376087"/>
            </a:xfrm>
            <a:custGeom>
              <a:avLst/>
              <a:gdLst/>
              <a:ahLst/>
              <a:cxnLst/>
              <a:rect l="l" t="t" r="r" b="b"/>
              <a:pathLst>
                <a:path w="1025" h="1902" extrusionOk="0">
                  <a:moveTo>
                    <a:pt x="407" y="1"/>
                  </a:moveTo>
                  <a:cubicBezTo>
                    <a:pt x="380" y="1"/>
                    <a:pt x="354" y="4"/>
                    <a:pt x="328" y="10"/>
                  </a:cubicBezTo>
                  <a:cubicBezTo>
                    <a:pt x="107" y="68"/>
                    <a:pt x="20" y="335"/>
                    <a:pt x="13" y="562"/>
                  </a:cubicBezTo>
                  <a:cubicBezTo>
                    <a:pt x="0" y="1011"/>
                    <a:pt x="153" y="1449"/>
                    <a:pt x="441" y="1792"/>
                  </a:cubicBezTo>
                  <a:cubicBezTo>
                    <a:pt x="490" y="1828"/>
                    <a:pt x="540" y="1865"/>
                    <a:pt x="588" y="1901"/>
                  </a:cubicBezTo>
                  <a:lnTo>
                    <a:pt x="628" y="1868"/>
                  </a:lnTo>
                  <a:cubicBezTo>
                    <a:pt x="927" y="1478"/>
                    <a:pt x="1024" y="942"/>
                    <a:pt x="883" y="471"/>
                  </a:cubicBezTo>
                  <a:cubicBezTo>
                    <a:pt x="846" y="343"/>
                    <a:pt x="789" y="216"/>
                    <a:pt x="694" y="123"/>
                  </a:cubicBezTo>
                  <a:cubicBezTo>
                    <a:pt x="617" y="50"/>
                    <a:pt x="512" y="1"/>
                    <a:pt x="407" y="1"/>
                  </a:cubicBezTo>
                  <a:close/>
                </a:path>
              </a:pathLst>
            </a:custGeom>
            <a:solidFill>
              <a:srgbClr val="7F4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-5064074" y="5368080"/>
              <a:ext cx="251516" cy="603480"/>
            </a:xfrm>
            <a:custGeom>
              <a:avLst/>
              <a:gdLst/>
              <a:ahLst/>
              <a:cxnLst/>
              <a:rect l="l" t="t" r="r" b="b"/>
              <a:pathLst>
                <a:path w="1272" h="3052" extrusionOk="0">
                  <a:moveTo>
                    <a:pt x="562" y="0"/>
                  </a:moveTo>
                  <a:cubicBezTo>
                    <a:pt x="533" y="0"/>
                    <a:pt x="504" y="5"/>
                    <a:pt x="475" y="13"/>
                  </a:cubicBezTo>
                  <a:cubicBezTo>
                    <a:pt x="0" y="159"/>
                    <a:pt x="59" y="1146"/>
                    <a:pt x="272" y="1716"/>
                  </a:cubicBezTo>
                  <a:cubicBezTo>
                    <a:pt x="395" y="1870"/>
                    <a:pt x="506" y="2035"/>
                    <a:pt x="604" y="2206"/>
                  </a:cubicBezTo>
                  <a:cubicBezTo>
                    <a:pt x="826" y="2604"/>
                    <a:pt x="1040" y="2874"/>
                    <a:pt x="1242" y="3052"/>
                  </a:cubicBezTo>
                  <a:cubicBezTo>
                    <a:pt x="1244" y="3034"/>
                    <a:pt x="1241" y="3017"/>
                    <a:pt x="1232" y="3003"/>
                  </a:cubicBezTo>
                  <a:cubicBezTo>
                    <a:pt x="1007" y="2651"/>
                    <a:pt x="759" y="2315"/>
                    <a:pt x="491" y="1995"/>
                  </a:cubicBezTo>
                  <a:cubicBezTo>
                    <a:pt x="655" y="1789"/>
                    <a:pt x="1271" y="948"/>
                    <a:pt x="958" y="285"/>
                  </a:cubicBezTo>
                  <a:cubicBezTo>
                    <a:pt x="886" y="132"/>
                    <a:pt x="725" y="0"/>
                    <a:pt x="562" y="0"/>
                  </a:cubicBezTo>
                  <a:close/>
                </a:path>
              </a:pathLst>
            </a:custGeom>
            <a:solidFill>
              <a:srgbClr val="7F4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-3371870" y="4500029"/>
              <a:ext cx="774716" cy="1551211"/>
            </a:xfrm>
            <a:custGeom>
              <a:avLst/>
              <a:gdLst/>
              <a:ahLst/>
              <a:cxnLst/>
              <a:rect l="l" t="t" r="r" b="b"/>
              <a:pathLst>
                <a:path w="3918" h="7845" extrusionOk="0">
                  <a:moveTo>
                    <a:pt x="2989" y="1"/>
                  </a:moveTo>
                  <a:cubicBezTo>
                    <a:pt x="2922" y="1"/>
                    <a:pt x="2856" y="12"/>
                    <a:pt x="2793" y="35"/>
                  </a:cubicBezTo>
                  <a:cubicBezTo>
                    <a:pt x="2756" y="48"/>
                    <a:pt x="2719" y="65"/>
                    <a:pt x="2686" y="88"/>
                  </a:cubicBezTo>
                  <a:cubicBezTo>
                    <a:pt x="2476" y="222"/>
                    <a:pt x="2364" y="473"/>
                    <a:pt x="2337" y="722"/>
                  </a:cubicBezTo>
                  <a:cubicBezTo>
                    <a:pt x="2312" y="960"/>
                    <a:pt x="2354" y="1198"/>
                    <a:pt x="2399" y="1433"/>
                  </a:cubicBezTo>
                  <a:cubicBezTo>
                    <a:pt x="2291" y="1641"/>
                    <a:pt x="2192" y="1853"/>
                    <a:pt x="2103" y="2070"/>
                  </a:cubicBezTo>
                  <a:cubicBezTo>
                    <a:pt x="2154" y="1809"/>
                    <a:pt x="2138" y="1539"/>
                    <a:pt x="2056" y="1286"/>
                  </a:cubicBezTo>
                  <a:cubicBezTo>
                    <a:pt x="2011" y="1150"/>
                    <a:pt x="1944" y="1014"/>
                    <a:pt x="1827" y="931"/>
                  </a:cubicBezTo>
                  <a:cubicBezTo>
                    <a:pt x="1766" y="888"/>
                    <a:pt x="1690" y="864"/>
                    <a:pt x="1616" y="864"/>
                  </a:cubicBezTo>
                  <a:cubicBezTo>
                    <a:pt x="1548" y="864"/>
                    <a:pt x="1481" y="885"/>
                    <a:pt x="1430" y="932"/>
                  </a:cubicBezTo>
                  <a:cubicBezTo>
                    <a:pt x="1292" y="1060"/>
                    <a:pt x="1339" y="1288"/>
                    <a:pt x="1415" y="1460"/>
                  </a:cubicBezTo>
                  <a:cubicBezTo>
                    <a:pt x="1557" y="1775"/>
                    <a:pt x="1761" y="2059"/>
                    <a:pt x="2014" y="2293"/>
                  </a:cubicBezTo>
                  <a:cubicBezTo>
                    <a:pt x="1903" y="2585"/>
                    <a:pt x="1809" y="2883"/>
                    <a:pt x="1732" y="3185"/>
                  </a:cubicBezTo>
                  <a:cubicBezTo>
                    <a:pt x="1736" y="3033"/>
                    <a:pt x="1724" y="2881"/>
                    <a:pt x="1695" y="2731"/>
                  </a:cubicBezTo>
                  <a:cubicBezTo>
                    <a:pt x="1640" y="2470"/>
                    <a:pt x="1514" y="2215"/>
                    <a:pt x="1307" y="2046"/>
                  </a:cubicBezTo>
                  <a:cubicBezTo>
                    <a:pt x="1221" y="1975"/>
                    <a:pt x="1119" y="1917"/>
                    <a:pt x="1007" y="1908"/>
                  </a:cubicBezTo>
                  <a:cubicBezTo>
                    <a:pt x="996" y="1907"/>
                    <a:pt x="986" y="1907"/>
                    <a:pt x="975" y="1907"/>
                  </a:cubicBezTo>
                  <a:cubicBezTo>
                    <a:pt x="873" y="1907"/>
                    <a:pt x="770" y="1951"/>
                    <a:pt x="714" y="2036"/>
                  </a:cubicBezTo>
                  <a:cubicBezTo>
                    <a:pt x="646" y="2143"/>
                    <a:pt x="667" y="2284"/>
                    <a:pt x="706" y="2405"/>
                  </a:cubicBezTo>
                  <a:cubicBezTo>
                    <a:pt x="820" y="2752"/>
                    <a:pt x="1476" y="3336"/>
                    <a:pt x="1657" y="3491"/>
                  </a:cubicBezTo>
                  <a:cubicBezTo>
                    <a:pt x="1593" y="3782"/>
                    <a:pt x="1545" y="4076"/>
                    <a:pt x="1510" y="4373"/>
                  </a:cubicBezTo>
                  <a:cubicBezTo>
                    <a:pt x="1489" y="4563"/>
                    <a:pt x="1474" y="4754"/>
                    <a:pt x="1465" y="4945"/>
                  </a:cubicBezTo>
                  <a:cubicBezTo>
                    <a:pt x="1421" y="4503"/>
                    <a:pt x="1207" y="4095"/>
                    <a:pt x="867" y="3810"/>
                  </a:cubicBezTo>
                  <a:cubicBezTo>
                    <a:pt x="754" y="3715"/>
                    <a:pt x="604" y="3636"/>
                    <a:pt x="464" y="3636"/>
                  </a:cubicBezTo>
                  <a:cubicBezTo>
                    <a:pt x="403" y="3636"/>
                    <a:pt x="344" y="3651"/>
                    <a:pt x="290" y="3687"/>
                  </a:cubicBezTo>
                  <a:cubicBezTo>
                    <a:pt x="186" y="3757"/>
                    <a:pt x="138" y="3888"/>
                    <a:pt x="143" y="4011"/>
                  </a:cubicBezTo>
                  <a:cubicBezTo>
                    <a:pt x="148" y="4134"/>
                    <a:pt x="200" y="4252"/>
                    <a:pt x="265" y="4356"/>
                  </a:cubicBezTo>
                  <a:cubicBezTo>
                    <a:pt x="512" y="4749"/>
                    <a:pt x="930" y="5003"/>
                    <a:pt x="1393" y="5042"/>
                  </a:cubicBezTo>
                  <a:lnTo>
                    <a:pt x="1461" y="5031"/>
                  </a:lnTo>
                  <a:lnTo>
                    <a:pt x="1461" y="5031"/>
                  </a:lnTo>
                  <a:cubicBezTo>
                    <a:pt x="1443" y="5479"/>
                    <a:pt x="1460" y="5929"/>
                    <a:pt x="1510" y="6374"/>
                  </a:cubicBezTo>
                  <a:cubicBezTo>
                    <a:pt x="1298" y="5943"/>
                    <a:pt x="773" y="5369"/>
                    <a:pt x="371" y="5369"/>
                  </a:cubicBezTo>
                  <a:cubicBezTo>
                    <a:pt x="304" y="5369"/>
                    <a:pt x="240" y="5385"/>
                    <a:pt x="182" y="5421"/>
                  </a:cubicBezTo>
                  <a:cubicBezTo>
                    <a:pt x="24" y="5517"/>
                    <a:pt x="1" y="5753"/>
                    <a:pt x="73" y="5923"/>
                  </a:cubicBezTo>
                  <a:cubicBezTo>
                    <a:pt x="339" y="6551"/>
                    <a:pt x="1302" y="6642"/>
                    <a:pt x="1547" y="6655"/>
                  </a:cubicBezTo>
                  <a:cubicBezTo>
                    <a:pt x="1603" y="7039"/>
                    <a:pt x="1684" y="7418"/>
                    <a:pt x="1789" y="7791"/>
                  </a:cubicBezTo>
                  <a:cubicBezTo>
                    <a:pt x="1799" y="7823"/>
                    <a:pt x="1829" y="7845"/>
                    <a:pt x="1860" y="7845"/>
                  </a:cubicBezTo>
                  <a:cubicBezTo>
                    <a:pt x="1867" y="7845"/>
                    <a:pt x="1874" y="7844"/>
                    <a:pt x="1881" y="7842"/>
                  </a:cubicBezTo>
                  <a:cubicBezTo>
                    <a:pt x="1920" y="7831"/>
                    <a:pt x="1943" y="7790"/>
                    <a:pt x="1931" y="7750"/>
                  </a:cubicBezTo>
                  <a:cubicBezTo>
                    <a:pt x="1821" y="7381"/>
                    <a:pt x="1736" y="7004"/>
                    <a:pt x="1676" y="6623"/>
                  </a:cubicBezTo>
                  <a:cubicBezTo>
                    <a:pt x="2203" y="6436"/>
                    <a:pt x="3918" y="5797"/>
                    <a:pt x="3248" y="5364"/>
                  </a:cubicBezTo>
                  <a:cubicBezTo>
                    <a:pt x="3108" y="5273"/>
                    <a:pt x="2974" y="5235"/>
                    <a:pt x="2848" y="5235"/>
                  </a:cubicBezTo>
                  <a:cubicBezTo>
                    <a:pt x="2238" y="5235"/>
                    <a:pt x="1806" y="6145"/>
                    <a:pt x="1659" y="6506"/>
                  </a:cubicBezTo>
                  <a:cubicBezTo>
                    <a:pt x="1594" y="6059"/>
                    <a:pt x="1565" y="5607"/>
                    <a:pt x="1570" y="5157"/>
                  </a:cubicBezTo>
                  <a:cubicBezTo>
                    <a:pt x="1570" y="5094"/>
                    <a:pt x="1572" y="5029"/>
                    <a:pt x="1574" y="4965"/>
                  </a:cubicBezTo>
                  <a:lnTo>
                    <a:pt x="1576" y="4965"/>
                  </a:lnTo>
                  <a:cubicBezTo>
                    <a:pt x="2054" y="4927"/>
                    <a:pt x="3372" y="4764"/>
                    <a:pt x="3290" y="4319"/>
                  </a:cubicBezTo>
                  <a:cubicBezTo>
                    <a:pt x="3240" y="4052"/>
                    <a:pt x="3088" y="3949"/>
                    <a:pt x="2892" y="3949"/>
                  </a:cubicBezTo>
                  <a:cubicBezTo>
                    <a:pt x="2456" y="3949"/>
                    <a:pt x="1801" y="4463"/>
                    <a:pt x="1585" y="4806"/>
                  </a:cubicBezTo>
                  <a:cubicBezTo>
                    <a:pt x="1583" y="4808"/>
                    <a:pt x="1581" y="4811"/>
                    <a:pt x="1580" y="4814"/>
                  </a:cubicBezTo>
                  <a:cubicBezTo>
                    <a:pt x="1587" y="4671"/>
                    <a:pt x="1597" y="4527"/>
                    <a:pt x="1612" y="4383"/>
                  </a:cubicBezTo>
                  <a:cubicBezTo>
                    <a:pt x="1636" y="4134"/>
                    <a:pt x="1674" y="3885"/>
                    <a:pt x="1721" y="3637"/>
                  </a:cubicBezTo>
                  <a:lnTo>
                    <a:pt x="1724" y="3637"/>
                  </a:lnTo>
                  <a:cubicBezTo>
                    <a:pt x="1953" y="3619"/>
                    <a:pt x="2775" y="3540"/>
                    <a:pt x="3118" y="3379"/>
                  </a:cubicBezTo>
                  <a:cubicBezTo>
                    <a:pt x="3312" y="3287"/>
                    <a:pt x="3511" y="3112"/>
                    <a:pt x="3472" y="2902"/>
                  </a:cubicBezTo>
                  <a:cubicBezTo>
                    <a:pt x="3438" y="2713"/>
                    <a:pt x="3261" y="2662"/>
                    <a:pt x="3090" y="2662"/>
                  </a:cubicBezTo>
                  <a:cubicBezTo>
                    <a:pt x="2957" y="2662"/>
                    <a:pt x="2826" y="2693"/>
                    <a:pt x="2770" y="2715"/>
                  </a:cubicBezTo>
                  <a:cubicBezTo>
                    <a:pt x="2357" y="2873"/>
                    <a:pt x="2001" y="3152"/>
                    <a:pt x="1747" y="3516"/>
                  </a:cubicBezTo>
                  <a:cubicBezTo>
                    <a:pt x="1746" y="3517"/>
                    <a:pt x="1744" y="3518"/>
                    <a:pt x="1743" y="3519"/>
                  </a:cubicBezTo>
                  <a:cubicBezTo>
                    <a:pt x="1755" y="3463"/>
                    <a:pt x="1768" y="3405"/>
                    <a:pt x="1780" y="3349"/>
                  </a:cubicBezTo>
                  <a:cubicBezTo>
                    <a:pt x="1860" y="2998"/>
                    <a:pt x="1961" y="2655"/>
                    <a:pt x="2084" y="2318"/>
                  </a:cubicBezTo>
                  <a:cubicBezTo>
                    <a:pt x="2190" y="2337"/>
                    <a:pt x="2296" y="2347"/>
                    <a:pt x="2402" y="2347"/>
                  </a:cubicBezTo>
                  <a:cubicBezTo>
                    <a:pt x="2695" y="2347"/>
                    <a:pt x="2985" y="2275"/>
                    <a:pt x="3246" y="2134"/>
                  </a:cubicBezTo>
                  <a:cubicBezTo>
                    <a:pt x="3338" y="2083"/>
                    <a:pt x="3428" y="2022"/>
                    <a:pt x="3479" y="1930"/>
                  </a:cubicBezTo>
                  <a:cubicBezTo>
                    <a:pt x="3528" y="1839"/>
                    <a:pt x="3527" y="1712"/>
                    <a:pt x="3451" y="1641"/>
                  </a:cubicBezTo>
                  <a:cubicBezTo>
                    <a:pt x="3397" y="1593"/>
                    <a:pt x="3322" y="1582"/>
                    <a:pt x="3248" y="1582"/>
                  </a:cubicBezTo>
                  <a:cubicBezTo>
                    <a:pt x="3237" y="1582"/>
                    <a:pt x="3226" y="1582"/>
                    <a:pt x="3214" y="1582"/>
                  </a:cubicBezTo>
                  <a:cubicBezTo>
                    <a:pt x="2789" y="1600"/>
                    <a:pt x="2378" y="1829"/>
                    <a:pt x="2136" y="2179"/>
                  </a:cubicBezTo>
                  <a:cubicBezTo>
                    <a:pt x="2228" y="1940"/>
                    <a:pt x="2331" y="1706"/>
                    <a:pt x="2445" y="1476"/>
                  </a:cubicBezTo>
                  <a:cubicBezTo>
                    <a:pt x="2598" y="1361"/>
                    <a:pt x="2771" y="1274"/>
                    <a:pt x="2934" y="1173"/>
                  </a:cubicBezTo>
                  <a:cubicBezTo>
                    <a:pt x="3110" y="1065"/>
                    <a:pt x="3278" y="933"/>
                    <a:pt x="3378" y="752"/>
                  </a:cubicBezTo>
                  <a:cubicBezTo>
                    <a:pt x="3477" y="571"/>
                    <a:pt x="3488" y="330"/>
                    <a:pt x="3363" y="168"/>
                  </a:cubicBezTo>
                  <a:cubicBezTo>
                    <a:pt x="3275" y="55"/>
                    <a:pt x="3133" y="1"/>
                    <a:pt x="2989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-3063999" y="5519742"/>
              <a:ext cx="466846" cy="290271"/>
            </a:xfrm>
            <a:custGeom>
              <a:avLst/>
              <a:gdLst/>
              <a:ahLst/>
              <a:cxnLst/>
              <a:rect l="l" t="t" r="r" b="b"/>
              <a:pathLst>
                <a:path w="2361" h="1468" extrusionOk="0">
                  <a:moveTo>
                    <a:pt x="13" y="0"/>
                  </a:moveTo>
                  <a:cubicBezTo>
                    <a:pt x="0" y="529"/>
                    <a:pt x="35" y="1034"/>
                    <a:pt x="119" y="1468"/>
                  </a:cubicBezTo>
                  <a:cubicBezTo>
                    <a:pt x="646" y="1279"/>
                    <a:pt x="2361" y="640"/>
                    <a:pt x="1691" y="207"/>
                  </a:cubicBezTo>
                  <a:cubicBezTo>
                    <a:pt x="1551" y="117"/>
                    <a:pt x="1418" y="78"/>
                    <a:pt x="1292" y="78"/>
                  </a:cubicBezTo>
                  <a:cubicBezTo>
                    <a:pt x="681" y="78"/>
                    <a:pt x="249" y="989"/>
                    <a:pt x="102" y="1349"/>
                  </a:cubicBezTo>
                  <a:cubicBezTo>
                    <a:pt x="37" y="902"/>
                    <a:pt x="8" y="452"/>
                    <a:pt x="13" y="0"/>
                  </a:cubicBezTo>
                  <a:close/>
                </a:path>
              </a:pathLst>
            </a:custGeom>
            <a:solidFill>
              <a:srgbClr val="7F4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-3060242" y="5280879"/>
              <a:ext cx="355128" cy="201094"/>
            </a:xfrm>
            <a:custGeom>
              <a:avLst/>
              <a:gdLst/>
              <a:ahLst/>
              <a:cxnLst/>
              <a:rect l="l" t="t" r="r" b="b"/>
              <a:pathLst>
                <a:path w="1796" h="1017" extrusionOk="0">
                  <a:moveTo>
                    <a:pt x="1316" y="0"/>
                  </a:moveTo>
                  <a:cubicBezTo>
                    <a:pt x="880" y="0"/>
                    <a:pt x="225" y="514"/>
                    <a:pt x="9" y="857"/>
                  </a:cubicBezTo>
                  <a:cubicBezTo>
                    <a:pt x="5" y="911"/>
                    <a:pt x="3" y="964"/>
                    <a:pt x="0" y="1016"/>
                  </a:cubicBezTo>
                  <a:cubicBezTo>
                    <a:pt x="478" y="978"/>
                    <a:pt x="1796" y="815"/>
                    <a:pt x="1714" y="370"/>
                  </a:cubicBezTo>
                  <a:cubicBezTo>
                    <a:pt x="1664" y="103"/>
                    <a:pt x="1512" y="0"/>
                    <a:pt x="1316" y="0"/>
                  </a:cubicBezTo>
                  <a:close/>
                </a:path>
              </a:pathLst>
            </a:custGeom>
            <a:solidFill>
              <a:srgbClr val="7F4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-2888412" y="4499831"/>
              <a:ext cx="206433" cy="292249"/>
            </a:xfrm>
            <a:custGeom>
              <a:avLst/>
              <a:gdLst/>
              <a:ahLst/>
              <a:cxnLst/>
              <a:rect l="l" t="t" r="r" b="b"/>
              <a:pathLst>
                <a:path w="1044" h="1478" extrusionOk="0">
                  <a:moveTo>
                    <a:pt x="545" y="1"/>
                  </a:moveTo>
                  <a:cubicBezTo>
                    <a:pt x="478" y="1"/>
                    <a:pt x="410" y="13"/>
                    <a:pt x="347" y="36"/>
                  </a:cubicBezTo>
                  <a:cubicBezTo>
                    <a:pt x="428" y="285"/>
                    <a:pt x="431" y="735"/>
                    <a:pt x="0" y="1477"/>
                  </a:cubicBezTo>
                  <a:cubicBezTo>
                    <a:pt x="153" y="1362"/>
                    <a:pt x="326" y="1275"/>
                    <a:pt x="489" y="1174"/>
                  </a:cubicBezTo>
                  <a:cubicBezTo>
                    <a:pt x="665" y="1066"/>
                    <a:pt x="833" y="934"/>
                    <a:pt x="932" y="753"/>
                  </a:cubicBezTo>
                  <a:cubicBezTo>
                    <a:pt x="1030" y="572"/>
                    <a:pt x="1043" y="331"/>
                    <a:pt x="918" y="168"/>
                  </a:cubicBezTo>
                  <a:cubicBezTo>
                    <a:pt x="829" y="55"/>
                    <a:pt x="688" y="1"/>
                    <a:pt x="545" y="1"/>
                  </a:cubicBezTo>
                  <a:close/>
                </a:path>
              </a:pathLst>
            </a:custGeom>
            <a:solidFill>
              <a:srgbClr val="7F4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-3030978" y="5026396"/>
              <a:ext cx="353348" cy="192789"/>
            </a:xfrm>
            <a:custGeom>
              <a:avLst/>
              <a:gdLst/>
              <a:ahLst/>
              <a:cxnLst/>
              <a:rect l="l" t="t" r="r" b="b"/>
              <a:pathLst>
                <a:path w="1787" h="975" extrusionOk="0">
                  <a:moveTo>
                    <a:pt x="1366" y="0"/>
                  </a:moveTo>
                  <a:cubicBezTo>
                    <a:pt x="1233" y="0"/>
                    <a:pt x="1102" y="31"/>
                    <a:pt x="1046" y="53"/>
                  </a:cubicBezTo>
                  <a:cubicBezTo>
                    <a:pt x="633" y="211"/>
                    <a:pt x="277" y="490"/>
                    <a:pt x="23" y="854"/>
                  </a:cubicBezTo>
                  <a:cubicBezTo>
                    <a:pt x="15" y="894"/>
                    <a:pt x="8" y="935"/>
                    <a:pt x="0" y="975"/>
                  </a:cubicBezTo>
                  <a:cubicBezTo>
                    <a:pt x="229" y="957"/>
                    <a:pt x="1051" y="878"/>
                    <a:pt x="1394" y="717"/>
                  </a:cubicBezTo>
                  <a:cubicBezTo>
                    <a:pt x="1588" y="625"/>
                    <a:pt x="1787" y="450"/>
                    <a:pt x="1748" y="240"/>
                  </a:cubicBezTo>
                  <a:cubicBezTo>
                    <a:pt x="1714" y="51"/>
                    <a:pt x="1537" y="0"/>
                    <a:pt x="1366" y="0"/>
                  </a:cubicBezTo>
                  <a:close/>
                </a:path>
              </a:pathLst>
            </a:custGeom>
            <a:solidFill>
              <a:srgbClr val="7F4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-3020103" y="4791884"/>
              <a:ext cx="346032" cy="370155"/>
            </a:xfrm>
            <a:custGeom>
              <a:avLst/>
              <a:gdLst/>
              <a:ahLst/>
              <a:cxnLst/>
              <a:rect l="l" t="t" r="r" b="b"/>
              <a:pathLst>
                <a:path w="1750" h="1872" extrusionOk="0">
                  <a:moveTo>
                    <a:pt x="665" y="0"/>
                  </a:moveTo>
                  <a:lnTo>
                    <a:pt x="665" y="0"/>
                  </a:lnTo>
                  <a:cubicBezTo>
                    <a:pt x="375" y="500"/>
                    <a:pt x="150" y="1162"/>
                    <a:pt x="1" y="1871"/>
                  </a:cubicBezTo>
                  <a:cubicBezTo>
                    <a:pt x="80" y="1522"/>
                    <a:pt x="182" y="1179"/>
                    <a:pt x="305" y="842"/>
                  </a:cubicBezTo>
                  <a:cubicBezTo>
                    <a:pt x="411" y="862"/>
                    <a:pt x="518" y="872"/>
                    <a:pt x="625" y="872"/>
                  </a:cubicBezTo>
                  <a:cubicBezTo>
                    <a:pt x="917" y="872"/>
                    <a:pt x="1206" y="799"/>
                    <a:pt x="1466" y="659"/>
                  </a:cubicBezTo>
                  <a:cubicBezTo>
                    <a:pt x="1558" y="608"/>
                    <a:pt x="1648" y="546"/>
                    <a:pt x="1699" y="456"/>
                  </a:cubicBezTo>
                  <a:cubicBezTo>
                    <a:pt x="1749" y="364"/>
                    <a:pt x="1747" y="236"/>
                    <a:pt x="1671" y="165"/>
                  </a:cubicBezTo>
                  <a:cubicBezTo>
                    <a:pt x="1618" y="117"/>
                    <a:pt x="1542" y="106"/>
                    <a:pt x="1468" y="106"/>
                  </a:cubicBezTo>
                  <a:cubicBezTo>
                    <a:pt x="1457" y="106"/>
                    <a:pt x="1445" y="106"/>
                    <a:pt x="1434" y="106"/>
                  </a:cubicBezTo>
                  <a:cubicBezTo>
                    <a:pt x="1010" y="124"/>
                    <a:pt x="599" y="353"/>
                    <a:pt x="357" y="703"/>
                  </a:cubicBezTo>
                  <a:cubicBezTo>
                    <a:pt x="449" y="464"/>
                    <a:pt x="551" y="230"/>
                    <a:pt x="665" y="0"/>
                  </a:cubicBezTo>
                  <a:close/>
                </a:path>
              </a:pathLst>
            </a:custGeom>
            <a:solidFill>
              <a:srgbClr val="7F4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3148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"/>
          <p:cNvSpPr/>
          <p:nvPr/>
        </p:nvSpPr>
        <p:spPr>
          <a:xfrm>
            <a:off x="-1" y="-95927"/>
            <a:ext cx="5787702" cy="4699338"/>
          </a:xfrm>
          <a:custGeom>
            <a:avLst/>
            <a:gdLst/>
            <a:ahLst/>
            <a:cxnLst/>
            <a:rect l="l" t="t" r="r" b="b"/>
            <a:pathLst>
              <a:path w="99831" h="81058" extrusionOk="0">
                <a:moveTo>
                  <a:pt x="0" y="0"/>
                </a:moveTo>
                <a:lnTo>
                  <a:pt x="0" y="81058"/>
                </a:lnTo>
                <a:cubicBezTo>
                  <a:pt x="151" y="80914"/>
                  <a:pt x="296" y="80762"/>
                  <a:pt x="447" y="80618"/>
                </a:cubicBezTo>
                <a:cubicBezTo>
                  <a:pt x="1089" y="79991"/>
                  <a:pt x="1680" y="79443"/>
                  <a:pt x="2256" y="78945"/>
                </a:cubicBezTo>
                <a:cubicBezTo>
                  <a:pt x="2884" y="78405"/>
                  <a:pt x="3453" y="77929"/>
                  <a:pt x="4008" y="77504"/>
                </a:cubicBezTo>
                <a:cubicBezTo>
                  <a:pt x="4736" y="76941"/>
                  <a:pt x="5385" y="76473"/>
                  <a:pt x="5991" y="76062"/>
                </a:cubicBezTo>
                <a:cubicBezTo>
                  <a:pt x="6676" y="75593"/>
                  <a:pt x="7303" y="75197"/>
                  <a:pt x="7894" y="74844"/>
                </a:cubicBezTo>
                <a:cubicBezTo>
                  <a:pt x="8608" y="74425"/>
                  <a:pt x="9256" y="74065"/>
                  <a:pt x="9876" y="73741"/>
                </a:cubicBezTo>
                <a:cubicBezTo>
                  <a:pt x="10597" y="73373"/>
                  <a:pt x="11268" y="73056"/>
                  <a:pt x="11909" y="72775"/>
                </a:cubicBezTo>
                <a:cubicBezTo>
                  <a:pt x="12385" y="72573"/>
                  <a:pt x="12767" y="72414"/>
                  <a:pt x="13128" y="72277"/>
                </a:cubicBezTo>
                <a:cubicBezTo>
                  <a:pt x="13445" y="72147"/>
                  <a:pt x="13798" y="72010"/>
                  <a:pt x="14180" y="71881"/>
                </a:cubicBezTo>
                <a:cubicBezTo>
                  <a:pt x="14598" y="71737"/>
                  <a:pt x="15081" y="71571"/>
                  <a:pt x="15564" y="71427"/>
                </a:cubicBezTo>
                <a:cubicBezTo>
                  <a:pt x="16040" y="71290"/>
                  <a:pt x="16487" y="71160"/>
                  <a:pt x="16948" y="71037"/>
                </a:cubicBezTo>
                <a:cubicBezTo>
                  <a:pt x="17518" y="70893"/>
                  <a:pt x="17950" y="70792"/>
                  <a:pt x="18354" y="70706"/>
                </a:cubicBezTo>
                <a:cubicBezTo>
                  <a:pt x="18909" y="70583"/>
                  <a:pt x="19356" y="70489"/>
                  <a:pt x="19745" y="70424"/>
                </a:cubicBezTo>
                <a:cubicBezTo>
                  <a:pt x="20697" y="70251"/>
                  <a:pt x="21641" y="70107"/>
                  <a:pt x="22550" y="69999"/>
                </a:cubicBezTo>
                <a:cubicBezTo>
                  <a:pt x="23595" y="69877"/>
                  <a:pt x="24626" y="69776"/>
                  <a:pt x="25606" y="69704"/>
                </a:cubicBezTo>
                <a:cubicBezTo>
                  <a:pt x="26551" y="69632"/>
                  <a:pt x="27502" y="69574"/>
                  <a:pt x="28432" y="69523"/>
                </a:cubicBezTo>
                <a:cubicBezTo>
                  <a:pt x="29463" y="69473"/>
                  <a:pt x="30487" y="69430"/>
                  <a:pt x="31511" y="69386"/>
                </a:cubicBezTo>
                <a:lnTo>
                  <a:pt x="31820" y="69372"/>
                </a:lnTo>
                <a:lnTo>
                  <a:pt x="32130" y="69358"/>
                </a:lnTo>
                <a:lnTo>
                  <a:pt x="32426" y="69350"/>
                </a:lnTo>
                <a:lnTo>
                  <a:pt x="32700" y="69336"/>
                </a:lnTo>
                <a:cubicBezTo>
                  <a:pt x="33248" y="69314"/>
                  <a:pt x="33796" y="69293"/>
                  <a:pt x="34351" y="69264"/>
                </a:cubicBezTo>
                <a:cubicBezTo>
                  <a:pt x="35338" y="69213"/>
                  <a:pt x="36391" y="69156"/>
                  <a:pt x="37429" y="69084"/>
                </a:cubicBezTo>
                <a:cubicBezTo>
                  <a:pt x="38539" y="68997"/>
                  <a:pt x="39412" y="68918"/>
                  <a:pt x="40262" y="68817"/>
                </a:cubicBezTo>
                <a:cubicBezTo>
                  <a:pt x="40760" y="68759"/>
                  <a:pt x="41235" y="68702"/>
                  <a:pt x="41718" y="68629"/>
                </a:cubicBezTo>
                <a:cubicBezTo>
                  <a:pt x="42201" y="68557"/>
                  <a:pt x="42533" y="68500"/>
                  <a:pt x="42836" y="68449"/>
                </a:cubicBezTo>
                <a:cubicBezTo>
                  <a:pt x="43203" y="68384"/>
                  <a:pt x="43578" y="68312"/>
                  <a:pt x="43939" y="68233"/>
                </a:cubicBezTo>
                <a:cubicBezTo>
                  <a:pt x="44292" y="68161"/>
                  <a:pt x="44660" y="68082"/>
                  <a:pt x="45035" y="67988"/>
                </a:cubicBezTo>
                <a:cubicBezTo>
                  <a:pt x="45907" y="67779"/>
                  <a:pt x="46664" y="67577"/>
                  <a:pt x="47356" y="67361"/>
                </a:cubicBezTo>
                <a:cubicBezTo>
                  <a:pt x="48207" y="67087"/>
                  <a:pt x="48956" y="66834"/>
                  <a:pt x="49641" y="66568"/>
                </a:cubicBezTo>
                <a:cubicBezTo>
                  <a:pt x="50427" y="66258"/>
                  <a:pt x="51148" y="65948"/>
                  <a:pt x="51854" y="65623"/>
                </a:cubicBezTo>
                <a:cubicBezTo>
                  <a:pt x="52294" y="65414"/>
                  <a:pt x="52662" y="65227"/>
                  <a:pt x="53015" y="65047"/>
                </a:cubicBezTo>
                <a:cubicBezTo>
                  <a:pt x="53339" y="64881"/>
                  <a:pt x="53664" y="64701"/>
                  <a:pt x="53988" y="64520"/>
                </a:cubicBezTo>
                <a:cubicBezTo>
                  <a:pt x="54680" y="64131"/>
                  <a:pt x="55293" y="63756"/>
                  <a:pt x="55870" y="63381"/>
                </a:cubicBezTo>
                <a:cubicBezTo>
                  <a:pt x="56475" y="62985"/>
                  <a:pt x="57023" y="62603"/>
                  <a:pt x="57535" y="62213"/>
                </a:cubicBezTo>
                <a:cubicBezTo>
                  <a:pt x="58162" y="61738"/>
                  <a:pt x="58681" y="61320"/>
                  <a:pt x="59128" y="60930"/>
                </a:cubicBezTo>
                <a:cubicBezTo>
                  <a:pt x="59359" y="60728"/>
                  <a:pt x="59669" y="60469"/>
                  <a:pt x="59964" y="60188"/>
                </a:cubicBezTo>
                <a:cubicBezTo>
                  <a:pt x="60195" y="59979"/>
                  <a:pt x="60419" y="59762"/>
                  <a:pt x="60642" y="59546"/>
                </a:cubicBezTo>
                <a:cubicBezTo>
                  <a:pt x="61139" y="59056"/>
                  <a:pt x="61608" y="58566"/>
                  <a:pt x="62069" y="58054"/>
                </a:cubicBezTo>
                <a:cubicBezTo>
                  <a:pt x="62560" y="57499"/>
                  <a:pt x="62999" y="56965"/>
                  <a:pt x="63410" y="56446"/>
                </a:cubicBezTo>
                <a:cubicBezTo>
                  <a:pt x="63879" y="55826"/>
                  <a:pt x="64290" y="55264"/>
                  <a:pt x="64657" y="54723"/>
                </a:cubicBezTo>
                <a:cubicBezTo>
                  <a:pt x="64838" y="54449"/>
                  <a:pt x="65018" y="54183"/>
                  <a:pt x="65191" y="53902"/>
                </a:cubicBezTo>
                <a:cubicBezTo>
                  <a:pt x="65364" y="53620"/>
                  <a:pt x="65537" y="53339"/>
                  <a:pt x="65703" y="53058"/>
                </a:cubicBezTo>
                <a:cubicBezTo>
                  <a:pt x="66157" y="52294"/>
                  <a:pt x="66525" y="51587"/>
                  <a:pt x="66849" y="50917"/>
                </a:cubicBezTo>
                <a:cubicBezTo>
                  <a:pt x="67245" y="50102"/>
                  <a:pt x="67577" y="49345"/>
                  <a:pt x="67873" y="48610"/>
                </a:cubicBezTo>
                <a:cubicBezTo>
                  <a:pt x="68211" y="47759"/>
                  <a:pt x="68500" y="46966"/>
                  <a:pt x="68731" y="46246"/>
                </a:cubicBezTo>
                <a:cubicBezTo>
                  <a:pt x="68853" y="45885"/>
                  <a:pt x="68968" y="45525"/>
                  <a:pt x="69077" y="45164"/>
                </a:cubicBezTo>
                <a:cubicBezTo>
                  <a:pt x="69192" y="44797"/>
                  <a:pt x="69300" y="44429"/>
                  <a:pt x="69401" y="44061"/>
                </a:cubicBezTo>
                <a:cubicBezTo>
                  <a:pt x="69596" y="43384"/>
                  <a:pt x="69761" y="42735"/>
                  <a:pt x="69927" y="42086"/>
                </a:cubicBezTo>
                <a:cubicBezTo>
                  <a:pt x="70107" y="41372"/>
                  <a:pt x="70266" y="40695"/>
                  <a:pt x="70410" y="40075"/>
                </a:cubicBezTo>
                <a:cubicBezTo>
                  <a:pt x="70699" y="38806"/>
                  <a:pt x="70987" y="37436"/>
                  <a:pt x="71232" y="36254"/>
                </a:cubicBezTo>
                <a:lnTo>
                  <a:pt x="71319" y="35850"/>
                </a:lnTo>
                <a:lnTo>
                  <a:pt x="71319" y="35821"/>
                </a:lnTo>
                <a:lnTo>
                  <a:pt x="71340" y="35728"/>
                </a:lnTo>
                <a:lnTo>
                  <a:pt x="71383" y="35533"/>
                </a:lnTo>
                <a:lnTo>
                  <a:pt x="71448" y="35223"/>
                </a:lnTo>
                <a:lnTo>
                  <a:pt x="71499" y="34985"/>
                </a:lnTo>
                <a:cubicBezTo>
                  <a:pt x="71679" y="34135"/>
                  <a:pt x="71852" y="33269"/>
                  <a:pt x="72039" y="32426"/>
                </a:cubicBezTo>
                <a:cubicBezTo>
                  <a:pt x="72328" y="31100"/>
                  <a:pt x="72587" y="29982"/>
                  <a:pt x="72905" y="28821"/>
                </a:cubicBezTo>
                <a:cubicBezTo>
                  <a:pt x="73222" y="27661"/>
                  <a:pt x="73539" y="26623"/>
                  <a:pt x="73863" y="25664"/>
                </a:cubicBezTo>
                <a:cubicBezTo>
                  <a:pt x="74274" y="24474"/>
                  <a:pt x="74678" y="23436"/>
                  <a:pt x="75082" y="22492"/>
                </a:cubicBezTo>
                <a:cubicBezTo>
                  <a:pt x="75565" y="21375"/>
                  <a:pt x="76040" y="20380"/>
                  <a:pt x="76531" y="19464"/>
                </a:cubicBezTo>
                <a:cubicBezTo>
                  <a:pt x="77071" y="18462"/>
                  <a:pt x="77590" y="17568"/>
                  <a:pt x="78131" y="16739"/>
                </a:cubicBezTo>
                <a:cubicBezTo>
                  <a:pt x="78643" y="15939"/>
                  <a:pt x="79133" y="15247"/>
                  <a:pt x="79609" y="14613"/>
                </a:cubicBezTo>
                <a:cubicBezTo>
                  <a:pt x="80142" y="13906"/>
                  <a:pt x="80640" y="13286"/>
                  <a:pt x="81123" y="12717"/>
                </a:cubicBezTo>
                <a:cubicBezTo>
                  <a:pt x="81757" y="11989"/>
                  <a:pt x="82348" y="11340"/>
                  <a:pt x="82947" y="10727"/>
                </a:cubicBezTo>
                <a:cubicBezTo>
                  <a:pt x="83516" y="10150"/>
                  <a:pt x="84042" y="9638"/>
                  <a:pt x="84561" y="9170"/>
                </a:cubicBezTo>
                <a:cubicBezTo>
                  <a:pt x="85254" y="8535"/>
                  <a:pt x="85902" y="7980"/>
                  <a:pt x="86551" y="7469"/>
                </a:cubicBezTo>
                <a:cubicBezTo>
                  <a:pt x="87250" y="6913"/>
                  <a:pt x="87885" y="6430"/>
                  <a:pt x="88498" y="5991"/>
                </a:cubicBezTo>
                <a:cubicBezTo>
                  <a:pt x="89269" y="5443"/>
                  <a:pt x="89997" y="4953"/>
                  <a:pt x="90725" y="4498"/>
                </a:cubicBezTo>
                <a:cubicBezTo>
                  <a:pt x="91482" y="4023"/>
                  <a:pt x="92181" y="3612"/>
                  <a:pt x="92859" y="3230"/>
                </a:cubicBezTo>
                <a:cubicBezTo>
                  <a:pt x="93659" y="2775"/>
                  <a:pt x="94387" y="2401"/>
                  <a:pt x="95087" y="2055"/>
                </a:cubicBezTo>
                <a:cubicBezTo>
                  <a:pt x="95952" y="1636"/>
                  <a:pt x="96687" y="1290"/>
                  <a:pt x="97357" y="1002"/>
                </a:cubicBezTo>
                <a:cubicBezTo>
                  <a:pt x="98230" y="627"/>
                  <a:pt x="99037" y="303"/>
                  <a:pt x="99830" y="14"/>
                </a:cubicBezTo>
                <a:lnTo>
                  <a:pt x="0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9"/>
          <p:cNvSpPr txBox="1">
            <a:spLocks noGrp="1"/>
          </p:cNvSpPr>
          <p:nvPr>
            <p:ph type="title"/>
          </p:nvPr>
        </p:nvSpPr>
        <p:spPr>
          <a:xfrm>
            <a:off x="720000" y="421475"/>
            <a:ext cx="2737800" cy="48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3" name="Google Shape;533;p9"/>
          <p:cNvSpPr txBox="1">
            <a:spLocks noGrp="1"/>
          </p:cNvSpPr>
          <p:nvPr>
            <p:ph type="subTitle" idx="1"/>
          </p:nvPr>
        </p:nvSpPr>
        <p:spPr>
          <a:xfrm flipH="1">
            <a:off x="720000" y="1829938"/>
            <a:ext cx="2881200" cy="28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9"/>
          <p:cNvSpPr txBox="1">
            <a:spLocks noGrp="1"/>
          </p:cNvSpPr>
          <p:nvPr>
            <p:ph type="subTitle" idx="2"/>
          </p:nvPr>
        </p:nvSpPr>
        <p:spPr>
          <a:xfrm>
            <a:off x="720000" y="2146600"/>
            <a:ext cx="28812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841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0"/>
          <p:cNvSpPr/>
          <p:nvPr/>
        </p:nvSpPr>
        <p:spPr>
          <a:xfrm>
            <a:off x="-2403975" y="-832450"/>
            <a:ext cx="13951885" cy="3265099"/>
          </a:xfrm>
          <a:custGeom>
            <a:avLst/>
            <a:gdLst/>
            <a:ahLst/>
            <a:cxnLst/>
            <a:rect l="l" t="t" r="r" b="b"/>
            <a:pathLst>
              <a:path w="285709" h="79496" extrusionOk="0">
                <a:moveTo>
                  <a:pt x="0" y="0"/>
                </a:moveTo>
                <a:lnTo>
                  <a:pt x="0" y="20646"/>
                </a:lnTo>
                <a:cubicBezTo>
                  <a:pt x="0" y="20646"/>
                  <a:pt x="11782" y="10570"/>
                  <a:pt x="32541" y="10475"/>
                </a:cubicBezTo>
                <a:cubicBezTo>
                  <a:pt x="32643" y="10474"/>
                  <a:pt x="32745" y="10474"/>
                  <a:pt x="32846" y="10474"/>
                </a:cubicBezTo>
                <a:cubicBezTo>
                  <a:pt x="53455" y="10474"/>
                  <a:pt x="69150" y="20641"/>
                  <a:pt x="79591" y="34068"/>
                </a:cubicBezTo>
                <a:cubicBezTo>
                  <a:pt x="89352" y="46616"/>
                  <a:pt x="110099" y="79495"/>
                  <a:pt x="142236" y="79495"/>
                </a:cubicBezTo>
                <a:cubicBezTo>
                  <a:pt x="188169" y="79495"/>
                  <a:pt x="195905" y="47198"/>
                  <a:pt x="206118" y="34068"/>
                </a:cubicBezTo>
                <a:cubicBezTo>
                  <a:pt x="216562" y="20637"/>
                  <a:pt x="232263" y="10462"/>
                  <a:pt x="252874" y="10462"/>
                </a:cubicBezTo>
                <a:cubicBezTo>
                  <a:pt x="252970" y="10462"/>
                  <a:pt x="253066" y="10462"/>
                  <a:pt x="253162" y="10463"/>
                </a:cubicBezTo>
                <a:cubicBezTo>
                  <a:pt x="273921" y="10564"/>
                  <a:pt x="285708" y="20646"/>
                  <a:pt x="285708" y="20646"/>
                </a:cubicBezTo>
                <a:lnTo>
                  <a:pt x="285708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0"/>
          <p:cNvSpPr txBox="1">
            <a:spLocks noGrp="1"/>
          </p:cNvSpPr>
          <p:nvPr>
            <p:ph type="title"/>
          </p:nvPr>
        </p:nvSpPr>
        <p:spPr>
          <a:xfrm>
            <a:off x="2772700" y="-13275"/>
            <a:ext cx="3598500" cy="18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030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539;p11"/>
          <p:cNvGrpSpPr/>
          <p:nvPr/>
        </p:nvGrpSpPr>
        <p:grpSpPr>
          <a:xfrm>
            <a:off x="-346562" y="1972804"/>
            <a:ext cx="9837115" cy="4551025"/>
            <a:chOff x="11" y="1913316"/>
            <a:chExt cx="9144000" cy="4230364"/>
          </a:xfrm>
        </p:grpSpPr>
        <p:sp>
          <p:nvSpPr>
            <p:cNvPr id="540" name="Google Shape;540;p11"/>
            <p:cNvSpPr/>
            <p:nvPr/>
          </p:nvSpPr>
          <p:spPr>
            <a:xfrm>
              <a:off x="11" y="4396768"/>
              <a:ext cx="9144000" cy="1746912"/>
            </a:xfrm>
            <a:custGeom>
              <a:avLst/>
              <a:gdLst/>
              <a:ahLst/>
              <a:cxnLst/>
              <a:rect l="l" t="t" r="r" b="b"/>
              <a:pathLst>
                <a:path w="285750" h="54591" extrusionOk="0">
                  <a:moveTo>
                    <a:pt x="0" y="1"/>
                  </a:moveTo>
                  <a:lnTo>
                    <a:pt x="285750" y="1"/>
                  </a:lnTo>
                  <a:lnTo>
                    <a:pt x="285750" y="54591"/>
                  </a:lnTo>
                  <a:lnTo>
                    <a:pt x="0" y="54591"/>
                  </a:lnTo>
                  <a:close/>
                </a:path>
              </a:pathLst>
            </a:custGeom>
            <a:solidFill>
              <a:srgbClr val="957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1" name="Google Shape;541;p11"/>
            <p:cNvGrpSpPr/>
            <p:nvPr/>
          </p:nvGrpSpPr>
          <p:grpSpPr>
            <a:xfrm>
              <a:off x="11" y="1913316"/>
              <a:ext cx="9143986" cy="4230334"/>
              <a:chOff x="9326200" y="1996287"/>
              <a:chExt cx="8964692" cy="4147386"/>
            </a:xfrm>
          </p:grpSpPr>
          <p:grpSp>
            <p:nvGrpSpPr>
              <p:cNvPr id="542" name="Google Shape;542;p11"/>
              <p:cNvGrpSpPr/>
              <p:nvPr/>
            </p:nvGrpSpPr>
            <p:grpSpPr>
              <a:xfrm>
                <a:off x="9398503" y="1996287"/>
                <a:ext cx="8836819" cy="3067853"/>
                <a:chOff x="-7695450" y="4330250"/>
                <a:chExt cx="7143750" cy="2480075"/>
              </a:xfrm>
            </p:grpSpPr>
            <p:sp>
              <p:nvSpPr>
                <p:cNvPr id="543" name="Google Shape;543;p11"/>
                <p:cNvSpPr/>
                <p:nvPr/>
              </p:nvSpPr>
              <p:spPr>
                <a:xfrm>
                  <a:off x="-7695450" y="4330250"/>
                  <a:ext cx="3564750" cy="222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590" h="88952" extrusionOk="0">
                      <a:moveTo>
                        <a:pt x="140899" y="75438"/>
                      </a:moveTo>
                      <a:lnTo>
                        <a:pt x="140899" y="88952"/>
                      </a:lnTo>
                      <a:lnTo>
                        <a:pt x="131171" y="88737"/>
                      </a:lnTo>
                      <a:lnTo>
                        <a:pt x="131171" y="88737"/>
                      </a:lnTo>
                      <a:lnTo>
                        <a:pt x="127671" y="88654"/>
                      </a:lnTo>
                      <a:lnTo>
                        <a:pt x="127671" y="88654"/>
                      </a:lnTo>
                      <a:lnTo>
                        <a:pt x="25789" y="86451"/>
                      </a:lnTo>
                      <a:lnTo>
                        <a:pt x="23372" y="86404"/>
                      </a:lnTo>
                      <a:lnTo>
                        <a:pt x="21015" y="86344"/>
                      </a:lnTo>
                      <a:lnTo>
                        <a:pt x="0" y="85892"/>
                      </a:lnTo>
                      <a:lnTo>
                        <a:pt x="0" y="798"/>
                      </a:lnTo>
                      <a:cubicBezTo>
                        <a:pt x="17062" y="6942"/>
                        <a:pt x="48292" y="0"/>
                        <a:pt x="66342" y="18717"/>
                      </a:cubicBezTo>
                      <a:cubicBezTo>
                        <a:pt x="79141" y="31980"/>
                        <a:pt x="90107" y="35648"/>
                        <a:pt x="100429" y="38600"/>
                      </a:cubicBezTo>
                      <a:cubicBezTo>
                        <a:pt x="105037" y="39922"/>
                        <a:pt x="109538" y="41101"/>
                        <a:pt x="114002" y="42922"/>
                      </a:cubicBezTo>
                      <a:cubicBezTo>
                        <a:pt x="117741" y="44434"/>
                        <a:pt x="121277" y="46411"/>
                        <a:pt x="124527" y="48816"/>
                      </a:cubicBezTo>
                      <a:cubicBezTo>
                        <a:pt x="142589" y="62246"/>
                        <a:pt x="140899" y="75438"/>
                        <a:pt x="140899" y="75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chemeClr val="accent4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11"/>
                <p:cNvSpPr/>
                <p:nvPr/>
              </p:nvSpPr>
              <p:spPr>
                <a:xfrm>
                  <a:off x="-7695450" y="4741300"/>
                  <a:ext cx="1638300" cy="56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32" h="22528" extrusionOk="0">
                      <a:moveTo>
                        <a:pt x="65532" y="22527"/>
                      </a:moveTo>
                      <a:lnTo>
                        <a:pt x="0" y="22527"/>
                      </a:lnTo>
                      <a:lnTo>
                        <a:pt x="0" y="632"/>
                      </a:lnTo>
                      <a:cubicBezTo>
                        <a:pt x="988" y="203"/>
                        <a:pt x="2488" y="1"/>
                        <a:pt x="4524" y="894"/>
                      </a:cubicBezTo>
                      <a:cubicBezTo>
                        <a:pt x="8656" y="2715"/>
                        <a:pt x="7406" y="5990"/>
                        <a:pt x="7406" y="5990"/>
                      </a:cubicBezTo>
                      <a:cubicBezTo>
                        <a:pt x="7406" y="5990"/>
                        <a:pt x="12192" y="3608"/>
                        <a:pt x="15431" y="5990"/>
                      </a:cubicBezTo>
                      <a:cubicBezTo>
                        <a:pt x="18681" y="8371"/>
                        <a:pt x="18026" y="12955"/>
                        <a:pt x="18026" y="12955"/>
                      </a:cubicBezTo>
                      <a:cubicBezTo>
                        <a:pt x="18026" y="12955"/>
                        <a:pt x="23384" y="10478"/>
                        <a:pt x="26670" y="11586"/>
                      </a:cubicBezTo>
                      <a:cubicBezTo>
                        <a:pt x="29944" y="12693"/>
                        <a:pt x="29647" y="18336"/>
                        <a:pt x="29647" y="18336"/>
                      </a:cubicBezTo>
                      <a:lnTo>
                        <a:pt x="33314" y="18765"/>
                      </a:lnTo>
                      <a:lnTo>
                        <a:pt x="47458" y="20420"/>
                      </a:lnTo>
                      <a:close/>
                    </a:path>
                  </a:pathLst>
                </a:custGeom>
                <a:solidFill>
                  <a:srgbClr val="FFFFFF">
                    <a:alpha val="370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11"/>
                <p:cNvSpPr/>
                <p:nvPr/>
              </p:nvSpPr>
              <p:spPr>
                <a:xfrm>
                  <a:off x="-4116450" y="4330250"/>
                  <a:ext cx="3564750" cy="222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590" h="88940" extrusionOk="0">
                      <a:moveTo>
                        <a:pt x="142590" y="798"/>
                      </a:moveTo>
                      <a:lnTo>
                        <a:pt x="142590" y="85892"/>
                      </a:lnTo>
                      <a:lnTo>
                        <a:pt x="123814" y="86297"/>
                      </a:lnTo>
                      <a:lnTo>
                        <a:pt x="121671" y="86344"/>
                      </a:lnTo>
                      <a:lnTo>
                        <a:pt x="121456" y="86344"/>
                      </a:lnTo>
                      <a:lnTo>
                        <a:pt x="20360" y="88535"/>
                      </a:lnTo>
                      <a:lnTo>
                        <a:pt x="20360" y="88535"/>
                      </a:lnTo>
                      <a:lnTo>
                        <a:pt x="15836" y="88630"/>
                      </a:lnTo>
                      <a:lnTo>
                        <a:pt x="15836" y="88630"/>
                      </a:lnTo>
                      <a:lnTo>
                        <a:pt x="1691" y="88940"/>
                      </a:lnTo>
                      <a:lnTo>
                        <a:pt x="1691" y="75438"/>
                      </a:lnTo>
                      <a:cubicBezTo>
                        <a:pt x="1691" y="75438"/>
                        <a:pt x="1" y="62246"/>
                        <a:pt x="18063" y="48816"/>
                      </a:cubicBezTo>
                      <a:cubicBezTo>
                        <a:pt x="23456" y="44815"/>
                        <a:pt x="28754" y="42636"/>
                        <a:pt x="34160" y="40934"/>
                      </a:cubicBezTo>
                      <a:cubicBezTo>
                        <a:pt x="38244" y="39636"/>
                        <a:pt x="42375" y="38612"/>
                        <a:pt x="46649" y="37255"/>
                      </a:cubicBezTo>
                      <a:cubicBezTo>
                        <a:pt x="55662" y="34397"/>
                        <a:pt x="65283" y="30075"/>
                        <a:pt x="76236" y="18717"/>
                      </a:cubicBezTo>
                      <a:cubicBezTo>
                        <a:pt x="94298" y="0"/>
                        <a:pt x="125540" y="6942"/>
                        <a:pt x="142590" y="79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11"/>
                <p:cNvSpPr/>
                <p:nvPr/>
              </p:nvSpPr>
              <p:spPr>
                <a:xfrm>
                  <a:off x="-2270375" y="4499325"/>
                  <a:ext cx="1718675" cy="80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47" h="32207" extrusionOk="0">
                      <a:moveTo>
                        <a:pt x="68747" y="0"/>
                      </a:moveTo>
                      <a:lnTo>
                        <a:pt x="68747" y="32206"/>
                      </a:lnTo>
                      <a:lnTo>
                        <a:pt x="0" y="32206"/>
                      </a:lnTo>
                      <a:lnTo>
                        <a:pt x="26539" y="29099"/>
                      </a:lnTo>
                      <a:lnTo>
                        <a:pt x="35874" y="28015"/>
                      </a:lnTo>
                      <a:cubicBezTo>
                        <a:pt x="35874" y="28015"/>
                        <a:pt x="35612" y="23253"/>
                        <a:pt x="38136" y="21622"/>
                      </a:cubicBezTo>
                      <a:cubicBezTo>
                        <a:pt x="38362" y="21479"/>
                        <a:pt x="38600" y="21360"/>
                        <a:pt x="38862" y="21276"/>
                      </a:cubicBezTo>
                      <a:cubicBezTo>
                        <a:pt x="42148" y="20169"/>
                        <a:pt x="47494" y="22634"/>
                        <a:pt x="47494" y="22634"/>
                      </a:cubicBezTo>
                      <a:cubicBezTo>
                        <a:pt x="47494" y="22634"/>
                        <a:pt x="46840" y="18050"/>
                        <a:pt x="50090" y="15669"/>
                      </a:cubicBezTo>
                      <a:cubicBezTo>
                        <a:pt x="53340" y="13287"/>
                        <a:pt x="58115" y="15669"/>
                        <a:pt x="58115" y="15669"/>
                      </a:cubicBezTo>
                      <a:cubicBezTo>
                        <a:pt x="58115" y="15669"/>
                        <a:pt x="56876" y="12394"/>
                        <a:pt x="60996" y="10573"/>
                      </a:cubicBezTo>
                      <a:cubicBezTo>
                        <a:pt x="65032" y="8799"/>
                        <a:pt x="66937" y="11299"/>
                        <a:pt x="67033" y="11418"/>
                      </a:cubicBezTo>
                      <a:cubicBezTo>
                        <a:pt x="66937" y="11180"/>
                        <a:pt x="63889" y="2977"/>
                        <a:pt x="6874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70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11"/>
                <p:cNvSpPr/>
                <p:nvPr/>
              </p:nvSpPr>
              <p:spPr>
                <a:xfrm>
                  <a:off x="-7584725" y="5981350"/>
                  <a:ext cx="58950" cy="36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" h="14490" extrusionOk="0">
                      <a:moveTo>
                        <a:pt x="2358" y="14490"/>
                      </a:moveTo>
                      <a:lnTo>
                        <a:pt x="0" y="14490"/>
                      </a:lnTo>
                      <a:lnTo>
                        <a:pt x="0" y="0"/>
                      </a:lnTo>
                      <a:lnTo>
                        <a:pt x="2358" y="0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11"/>
                <p:cNvSpPr/>
                <p:nvPr/>
              </p:nvSpPr>
              <p:spPr>
                <a:xfrm>
                  <a:off x="-7695450" y="5292575"/>
                  <a:ext cx="419400" cy="77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76" h="31195" extrusionOk="0">
                      <a:moveTo>
                        <a:pt x="14109" y="31194"/>
                      </a:moveTo>
                      <a:lnTo>
                        <a:pt x="0" y="31194"/>
                      </a:lnTo>
                      <a:lnTo>
                        <a:pt x="0" y="13716"/>
                      </a:lnTo>
                      <a:lnTo>
                        <a:pt x="7096" y="11930"/>
                      </a:lnTo>
                      <a:lnTo>
                        <a:pt x="214" y="11930"/>
                      </a:lnTo>
                      <a:lnTo>
                        <a:pt x="3429" y="2060"/>
                      </a:lnTo>
                      <a:cubicBezTo>
                        <a:pt x="3572" y="1596"/>
                        <a:pt x="3858" y="1203"/>
                        <a:pt x="4251" y="917"/>
                      </a:cubicBezTo>
                      <a:cubicBezTo>
                        <a:pt x="5513" y="0"/>
                        <a:pt x="7299" y="584"/>
                        <a:pt x="7787" y="2060"/>
                      </a:cubicBezTo>
                      <a:lnTo>
                        <a:pt x="9787" y="8215"/>
                      </a:lnTo>
                      <a:lnTo>
                        <a:pt x="6703" y="8215"/>
                      </a:lnTo>
                      <a:lnTo>
                        <a:pt x="10061" y="9061"/>
                      </a:lnTo>
                      <a:lnTo>
                        <a:pt x="13990" y="21134"/>
                      </a:lnTo>
                      <a:lnTo>
                        <a:pt x="9823" y="21134"/>
                      </a:lnTo>
                      <a:lnTo>
                        <a:pt x="14371" y="22265"/>
                      </a:lnTo>
                      <a:lnTo>
                        <a:pt x="14752" y="23455"/>
                      </a:lnTo>
                      <a:lnTo>
                        <a:pt x="14978" y="24158"/>
                      </a:lnTo>
                      <a:lnTo>
                        <a:pt x="16288" y="28194"/>
                      </a:lnTo>
                      <a:cubicBezTo>
                        <a:pt x="16776" y="29670"/>
                        <a:pt x="15669" y="31194"/>
                        <a:pt x="14109" y="31194"/>
                      </a:cubicBezTo>
                      <a:close/>
                    </a:path>
                  </a:pathLst>
                </a:custGeom>
                <a:solidFill>
                  <a:srgbClr val="5D337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11"/>
                <p:cNvSpPr/>
                <p:nvPr/>
              </p:nvSpPr>
              <p:spPr>
                <a:xfrm>
                  <a:off x="-7170100" y="6147725"/>
                  <a:ext cx="58675" cy="3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7" h="14491" extrusionOk="0">
                      <a:moveTo>
                        <a:pt x="2346" y="14491"/>
                      </a:moveTo>
                      <a:lnTo>
                        <a:pt x="1" y="14491"/>
                      </a:lnTo>
                      <a:lnTo>
                        <a:pt x="1" y="1"/>
                      </a:lnTo>
                      <a:lnTo>
                        <a:pt x="2346" y="1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11"/>
                <p:cNvSpPr/>
                <p:nvPr/>
              </p:nvSpPr>
              <p:spPr>
                <a:xfrm>
                  <a:off x="-7419825" y="5457775"/>
                  <a:ext cx="558425" cy="78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7" h="31231" extrusionOk="0">
                      <a:moveTo>
                        <a:pt x="2655" y="31230"/>
                      </a:moveTo>
                      <a:lnTo>
                        <a:pt x="19669" y="31230"/>
                      </a:lnTo>
                      <a:cubicBezTo>
                        <a:pt x="21229" y="31230"/>
                        <a:pt x="22336" y="29718"/>
                        <a:pt x="21848" y="28230"/>
                      </a:cubicBezTo>
                      <a:lnTo>
                        <a:pt x="19931" y="22312"/>
                      </a:lnTo>
                      <a:lnTo>
                        <a:pt x="15383" y="21181"/>
                      </a:lnTo>
                      <a:lnTo>
                        <a:pt x="19550" y="21181"/>
                      </a:lnTo>
                      <a:lnTo>
                        <a:pt x="15621" y="9120"/>
                      </a:lnTo>
                      <a:lnTo>
                        <a:pt x="12252" y="8275"/>
                      </a:lnTo>
                      <a:lnTo>
                        <a:pt x="15347" y="8275"/>
                      </a:lnTo>
                      <a:lnTo>
                        <a:pt x="13347" y="2107"/>
                      </a:lnTo>
                      <a:cubicBezTo>
                        <a:pt x="12657" y="0"/>
                        <a:pt x="9668" y="0"/>
                        <a:pt x="8978" y="2107"/>
                      </a:cubicBezTo>
                      <a:lnTo>
                        <a:pt x="5763" y="11990"/>
                      </a:lnTo>
                      <a:lnTo>
                        <a:pt x="12657" y="11990"/>
                      </a:lnTo>
                      <a:lnTo>
                        <a:pt x="5156" y="13859"/>
                      </a:lnTo>
                      <a:lnTo>
                        <a:pt x="476" y="28230"/>
                      </a:lnTo>
                      <a:cubicBezTo>
                        <a:pt x="0" y="29718"/>
                        <a:pt x="1096" y="31230"/>
                        <a:pt x="2655" y="31230"/>
                      </a:cubicBezTo>
                      <a:close/>
                    </a:path>
                  </a:pathLst>
                </a:custGeom>
                <a:solidFill>
                  <a:srgbClr val="5D337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11"/>
                <p:cNvSpPr/>
                <p:nvPr/>
              </p:nvSpPr>
              <p:spPr>
                <a:xfrm>
                  <a:off x="-1080050" y="6147725"/>
                  <a:ext cx="58950" cy="3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" h="14491" extrusionOk="0">
                      <a:moveTo>
                        <a:pt x="2358" y="14491"/>
                      </a:moveTo>
                      <a:lnTo>
                        <a:pt x="0" y="14491"/>
                      </a:lnTo>
                      <a:lnTo>
                        <a:pt x="0" y="1"/>
                      </a:lnTo>
                      <a:lnTo>
                        <a:pt x="2358" y="1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11"/>
                <p:cNvSpPr/>
                <p:nvPr/>
              </p:nvSpPr>
              <p:spPr>
                <a:xfrm>
                  <a:off x="-1329500" y="5457775"/>
                  <a:ext cx="558150" cy="78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6" h="31231" extrusionOk="0">
                      <a:moveTo>
                        <a:pt x="2656" y="31230"/>
                      </a:moveTo>
                      <a:lnTo>
                        <a:pt x="19670" y="31230"/>
                      </a:lnTo>
                      <a:cubicBezTo>
                        <a:pt x="21230" y="31230"/>
                        <a:pt x="22325" y="29718"/>
                        <a:pt x="21849" y="28230"/>
                      </a:cubicBezTo>
                      <a:lnTo>
                        <a:pt x="19908" y="22312"/>
                      </a:lnTo>
                      <a:lnTo>
                        <a:pt x="15384" y="21181"/>
                      </a:lnTo>
                      <a:lnTo>
                        <a:pt x="19551" y="21181"/>
                      </a:lnTo>
                      <a:lnTo>
                        <a:pt x="15622" y="9120"/>
                      </a:lnTo>
                      <a:lnTo>
                        <a:pt x="12241" y="8275"/>
                      </a:lnTo>
                      <a:lnTo>
                        <a:pt x="15336" y="8275"/>
                      </a:lnTo>
                      <a:lnTo>
                        <a:pt x="13336" y="2107"/>
                      </a:lnTo>
                      <a:cubicBezTo>
                        <a:pt x="12645" y="0"/>
                        <a:pt x="9657" y="0"/>
                        <a:pt x="8966" y="2107"/>
                      </a:cubicBezTo>
                      <a:lnTo>
                        <a:pt x="5764" y="11990"/>
                      </a:lnTo>
                      <a:lnTo>
                        <a:pt x="12657" y="11990"/>
                      </a:lnTo>
                      <a:lnTo>
                        <a:pt x="5156" y="13871"/>
                      </a:lnTo>
                      <a:lnTo>
                        <a:pt x="477" y="28242"/>
                      </a:lnTo>
                      <a:cubicBezTo>
                        <a:pt x="1" y="29718"/>
                        <a:pt x="1096" y="31230"/>
                        <a:pt x="2656" y="31230"/>
                      </a:cubicBezTo>
                      <a:close/>
                    </a:path>
                  </a:pathLst>
                </a:custGeom>
                <a:solidFill>
                  <a:srgbClr val="5D337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11"/>
                <p:cNvSpPr/>
                <p:nvPr/>
              </p:nvSpPr>
              <p:spPr>
                <a:xfrm>
                  <a:off x="-5742250" y="5899475"/>
                  <a:ext cx="58975" cy="3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" h="14491" extrusionOk="0">
                      <a:moveTo>
                        <a:pt x="1" y="1"/>
                      </a:moveTo>
                      <a:lnTo>
                        <a:pt x="2358" y="1"/>
                      </a:lnTo>
                      <a:lnTo>
                        <a:pt x="2358" y="14491"/>
                      </a:lnTo>
                      <a:lnTo>
                        <a:pt x="1" y="14491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11"/>
                <p:cNvSpPr/>
                <p:nvPr/>
              </p:nvSpPr>
              <p:spPr>
                <a:xfrm>
                  <a:off x="-5991975" y="5209225"/>
                  <a:ext cx="558425" cy="7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7" h="31243" extrusionOk="0">
                      <a:moveTo>
                        <a:pt x="19670" y="31242"/>
                      </a:moveTo>
                      <a:lnTo>
                        <a:pt x="2656" y="31242"/>
                      </a:lnTo>
                      <a:cubicBezTo>
                        <a:pt x="1096" y="31242"/>
                        <a:pt x="0" y="29730"/>
                        <a:pt x="477" y="28242"/>
                      </a:cubicBezTo>
                      <a:lnTo>
                        <a:pt x="2406" y="22325"/>
                      </a:lnTo>
                      <a:lnTo>
                        <a:pt x="6954" y="21182"/>
                      </a:lnTo>
                      <a:lnTo>
                        <a:pt x="2787" y="21182"/>
                      </a:lnTo>
                      <a:lnTo>
                        <a:pt x="6704" y="9121"/>
                      </a:lnTo>
                      <a:lnTo>
                        <a:pt x="10073" y="8275"/>
                      </a:lnTo>
                      <a:lnTo>
                        <a:pt x="6978" y="8275"/>
                      </a:lnTo>
                      <a:lnTo>
                        <a:pt x="8990" y="2120"/>
                      </a:lnTo>
                      <a:cubicBezTo>
                        <a:pt x="9668" y="0"/>
                        <a:pt x="12657" y="0"/>
                        <a:pt x="13347" y="2120"/>
                      </a:cubicBezTo>
                      <a:lnTo>
                        <a:pt x="16562" y="11990"/>
                      </a:lnTo>
                      <a:lnTo>
                        <a:pt x="9668" y="11990"/>
                      </a:lnTo>
                      <a:lnTo>
                        <a:pt x="17181" y="13871"/>
                      </a:lnTo>
                      <a:lnTo>
                        <a:pt x="21860" y="28242"/>
                      </a:lnTo>
                      <a:cubicBezTo>
                        <a:pt x="22337" y="29730"/>
                        <a:pt x="21229" y="31242"/>
                        <a:pt x="19670" y="31242"/>
                      </a:cubicBezTo>
                      <a:close/>
                    </a:path>
                  </a:pathLst>
                </a:custGeom>
                <a:solidFill>
                  <a:srgbClr val="5D337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11"/>
                <p:cNvSpPr/>
                <p:nvPr/>
              </p:nvSpPr>
              <p:spPr>
                <a:xfrm>
                  <a:off x="-6734022" y="5824173"/>
                  <a:ext cx="83075" cy="6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20444" extrusionOk="0">
                      <a:moveTo>
                        <a:pt x="3322" y="20444"/>
                      </a:moveTo>
                      <a:lnTo>
                        <a:pt x="0" y="20444"/>
                      </a:lnTo>
                      <a:lnTo>
                        <a:pt x="0" y="1"/>
                      </a:lnTo>
                      <a:lnTo>
                        <a:pt x="3322" y="1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11"/>
                <p:cNvSpPr/>
                <p:nvPr/>
              </p:nvSpPr>
              <p:spPr>
                <a:xfrm>
                  <a:off x="-7086450" y="4868700"/>
                  <a:ext cx="788200" cy="108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28" h="43352" extrusionOk="0">
                      <a:moveTo>
                        <a:pt x="3751" y="43351"/>
                      </a:moveTo>
                      <a:lnTo>
                        <a:pt x="27766" y="43351"/>
                      </a:lnTo>
                      <a:cubicBezTo>
                        <a:pt x="29968" y="43351"/>
                        <a:pt x="31528" y="41208"/>
                        <a:pt x="30849" y="39113"/>
                      </a:cubicBezTo>
                      <a:lnTo>
                        <a:pt x="28123" y="30754"/>
                      </a:lnTo>
                      <a:lnTo>
                        <a:pt x="21717" y="29147"/>
                      </a:lnTo>
                      <a:lnTo>
                        <a:pt x="27599" y="29147"/>
                      </a:lnTo>
                      <a:lnTo>
                        <a:pt x="22062" y="12121"/>
                      </a:lnTo>
                      <a:lnTo>
                        <a:pt x="17300" y="10931"/>
                      </a:lnTo>
                      <a:lnTo>
                        <a:pt x="21670" y="10931"/>
                      </a:lnTo>
                      <a:lnTo>
                        <a:pt x="18848" y="2239"/>
                      </a:lnTo>
                      <a:cubicBezTo>
                        <a:pt x="18407" y="906"/>
                        <a:pt x="17169" y="1"/>
                        <a:pt x="15764" y="1"/>
                      </a:cubicBezTo>
                      <a:cubicBezTo>
                        <a:pt x="14359" y="1"/>
                        <a:pt x="13121" y="906"/>
                        <a:pt x="12680" y="2239"/>
                      </a:cubicBezTo>
                      <a:lnTo>
                        <a:pt x="8144" y="16169"/>
                      </a:lnTo>
                      <a:lnTo>
                        <a:pt x="17871" y="16169"/>
                      </a:lnTo>
                      <a:lnTo>
                        <a:pt x="7287" y="18824"/>
                      </a:lnTo>
                      <a:lnTo>
                        <a:pt x="679" y="39113"/>
                      </a:lnTo>
                      <a:cubicBezTo>
                        <a:pt x="0" y="41208"/>
                        <a:pt x="1560" y="43351"/>
                        <a:pt x="3751" y="43351"/>
                      </a:cubicBezTo>
                      <a:close/>
                    </a:path>
                  </a:pathLst>
                </a:custGeom>
                <a:solidFill>
                  <a:srgbClr val="9579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11"/>
                <p:cNvSpPr/>
                <p:nvPr/>
              </p:nvSpPr>
              <p:spPr>
                <a:xfrm>
                  <a:off x="-5074300" y="5964075"/>
                  <a:ext cx="83075" cy="51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20456" extrusionOk="0">
                      <a:moveTo>
                        <a:pt x="3322" y="20455"/>
                      </a:moveTo>
                      <a:lnTo>
                        <a:pt x="0" y="20455"/>
                      </a:lnTo>
                      <a:lnTo>
                        <a:pt x="0" y="1"/>
                      </a:lnTo>
                      <a:lnTo>
                        <a:pt x="3322" y="1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11"/>
                <p:cNvSpPr/>
                <p:nvPr/>
              </p:nvSpPr>
              <p:spPr>
                <a:xfrm>
                  <a:off x="-5426725" y="5008600"/>
                  <a:ext cx="788225" cy="108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29" h="43364" extrusionOk="0">
                      <a:moveTo>
                        <a:pt x="3763" y="43363"/>
                      </a:moveTo>
                      <a:lnTo>
                        <a:pt x="27766" y="43363"/>
                      </a:lnTo>
                      <a:cubicBezTo>
                        <a:pt x="29968" y="43351"/>
                        <a:pt x="31528" y="41208"/>
                        <a:pt x="30850" y="39113"/>
                      </a:cubicBezTo>
                      <a:lnTo>
                        <a:pt x="28123" y="30766"/>
                      </a:lnTo>
                      <a:lnTo>
                        <a:pt x="21717" y="29159"/>
                      </a:lnTo>
                      <a:lnTo>
                        <a:pt x="27599" y="29159"/>
                      </a:lnTo>
                      <a:lnTo>
                        <a:pt x="22063" y="12121"/>
                      </a:lnTo>
                      <a:lnTo>
                        <a:pt x="17312" y="10930"/>
                      </a:lnTo>
                      <a:lnTo>
                        <a:pt x="21682" y="10930"/>
                      </a:lnTo>
                      <a:lnTo>
                        <a:pt x="18848" y="2239"/>
                      </a:lnTo>
                      <a:cubicBezTo>
                        <a:pt x="18419" y="905"/>
                        <a:pt x="17169" y="1"/>
                        <a:pt x="15764" y="1"/>
                      </a:cubicBezTo>
                      <a:cubicBezTo>
                        <a:pt x="14359" y="1"/>
                        <a:pt x="13121" y="905"/>
                        <a:pt x="12693" y="2239"/>
                      </a:cubicBezTo>
                      <a:lnTo>
                        <a:pt x="8144" y="16181"/>
                      </a:lnTo>
                      <a:lnTo>
                        <a:pt x="17872" y="16181"/>
                      </a:lnTo>
                      <a:lnTo>
                        <a:pt x="7275" y="18836"/>
                      </a:lnTo>
                      <a:lnTo>
                        <a:pt x="679" y="39113"/>
                      </a:lnTo>
                      <a:cubicBezTo>
                        <a:pt x="0" y="41208"/>
                        <a:pt x="1560" y="43363"/>
                        <a:pt x="3763" y="43363"/>
                      </a:cubicBezTo>
                      <a:close/>
                    </a:path>
                  </a:pathLst>
                </a:custGeom>
                <a:solidFill>
                  <a:srgbClr val="9579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11"/>
                <p:cNvSpPr/>
                <p:nvPr/>
              </p:nvSpPr>
              <p:spPr>
                <a:xfrm>
                  <a:off x="-7695450" y="5863175"/>
                  <a:ext cx="689675" cy="9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87" h="37886" extrusionOk="0">
                      <a:moveTo>
                        <a:pt x="27575" y="17443"/>
                      </a:moveTo>
                      <a:cubicBezTo>
                        <a:pt x="27575" y="20110"/>
                        <a:pt x="26968" y="22741"/>
                        <a:pt x="25789" y="25134"/>
                      </a:cubicBezTo>
                      <a:cubicBezTo>
                        <a:pt x="21038" y="34790"/>
                        <a:pt x="8763" y="37886"/>
                        <a:pt x="0" y="31635"/>
                      </a:cubicBezTo>
                      <a:lnTo>
                        <a:pt x="0" y="3263"/>
                      </a:lnTo>
                      <a:cubicBezTo>
                        <a:pt x="2953" y="1143"/>
                        <a:pt x="6501" y="0"/>
                        <a:pt x="10132" y="12"/>
                      </a:cubicBezTo>
                      <a:cubicBezTo>
                        <a:pt x="10501" y="12"/>
                        <a:pt x="10859" y="24"/>
                        <a:pt x="11216" y="48"/>
                      </a:cubicBezTo>
                      <a:lnTo>
                        <a:pt x="10239" y="8370"/>
                      </a:lnTo>
                      <a:lnTo>
                        <a:pt x="10132" y="9251"/>
                      </a:lnTo>
                      <a:lnTo>
                        <a:pt x="10478" y="8370"/>
                      </a:lnTo>
                      <a:lnTo>
                        <a:pt x="13609" y="358"/>
                      </a:lnTo>
                      <a:cubicBezTo>
                        <a:pt x="13990" y="429"/>
                        <a:pt x="14383" y="524"/>
                        <a:pt x="14752" y="631"/>
                      </a:cubicBezTo>
                      <a:cubicBezTo>
                        <a:pt x="14895" y="667"/>
                        <a:pt x="15038" y="703"/>
                        <a:pt x="15169" y="750"/>
                      </a:cubicBezTo>
                      <a:cubicBezTo>
                        <a:pt x="18050" y="1620"/>
                        <a:pt x="20645" y="3215"/>
                        <a:pt x="22729" y="5382"/>
                      </a:cubicBezTo>
                      <a:lnTo>
                        <a:pt x="15311" y="12990"/>
                      </a:lnTo>
                      <a:lnTo>
                        <a:pt x="24158" y="7073"/>
                      </a:lnTo>
                      <a:cubicBezTo>
                        <a:pt x="26384" y="10073"/>
                        <a:pt x="27587" y="13716"/>
                        <a:pt x="27575" y="17443"/>
                      </a:cubicBezTo>
                      <a:close/>
                    </a:path>
                  </a:pathLst>
                </a:custGeom>
                <a:solidFill>
                  <a:srgbClr val="9579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11"/>
                <p:cNvSpPr/>
                <p:nvPr/>
              </p:nvSpPr>
              <p:spPr>
                <a:xfrm>
                  <a:off x="-1871524" y="6128767"/>
                  <a:ext cx="58675" cy="268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7" h="14491" extrusionOk="0">
                      <a:moveTo>
                        <a:pt x="1" y="0"/>
                      </a:moveTo>
                      <a:lnTo>
                        <a:pt x="2346" y="0"/>
                      </a:lnTo>
                      <a:lnTo>
                        <a:pt x="2346" y="14490"/>
                      </a:lnTo>
                      <a:lnTo>
                        <a:pt x="1" y="14490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11"/>
                <p:cNvSpPr/>
                <p:nvPr/>
              </p:nvSpPr>
              <p:spPr>
                <a:xfrm>
                  <a:off x="-2121550" y="5344950"/>
                  <a:ext cx="558725" cy="7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49" h="31243" extrusionOk="0">
                      <a:moveTo>
                        <a:pt x="19681" y="31243"/>
                      </a:moveTo>
                      <a:lnTo>
                        <a:pt x="2667" y="31243"/>
                      </a:lnTo>
                      <a:cubicBezTo>
                        <a:pt x="1108" y="31243"/>
                        <a:pt x="0" y="29719"/>
                        <a:pt x="489" y="28242"/>
                      </a:cubicBezTo>
                      <a:lnTo>
                        <a:pt x="2417" y="22325"/>
                      </a:lnTo>
                      <a:lnTo>
                        <a:pt x="6954" y="21182"/>
                      </a:lnTo>
                      <a:lnTo>
                        <a:pt x="2787" y="21182"/>
                      </a:lnTo>
                      <a:lnTo>
                        <a:pt x="6716" y="9121"/>
                      </a:lnTo>
                      <a:lnTo>
                        <a:pt x="10085" y="8275"/>
                      </a:lnTo>
                      <a:lnTo>
                        <a:pt x="6989" y="8275"/>
                      </a:lnTo>
                      <a:lnTo>
                        <a:pt x="8990" y="2108"/>
                      </a:lnTo>
                      <a:cubicBezTo>
                        <a:pt x="9680" y="1"/>
                        <a:pt x="12669" y="1"/>
                        <a:pt x="13347" y="2108"/>
                      </a:cubicBezTo>
                      <a:lnTo>
                        <a:pt x="16562" y="11990"/>
                      </a:lnTo>
                      <a:lnTo>
                        <a:pt x="9680" y="11990"/>
                      </a:lnTo>
                      <a:lnTo>
                        <a:pt x="17181" y="13871"/>
                      </a:lnTo>
                      <a:lnTo>
                        <a:pt x="21872" y="28242"/>
                      </a:lnTo>
                      <a:cubicBezTo>
                        <a:pt x="22348" y="29730"/>
                        <a:pt x="21241" y="31243"/>
                        <a:pt x="19681" y="3124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52973">
                        <a:alpha val="41568"/>
                      </a:srgbClr>
                    </a:gs>
                    <a:gs pos="100000">
                      <a:srgbClr val="552973">
                        <a:alpha val="7098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11"/>
                <p:cNvSpPr/>
                <p:nvPr/>
              </p:nvSpPr>
              <p:spPr>
                <a:xfrm>
                  <a:off x="-2440650" y="5899475"/>
                  <a:ext cx="58975" cy="3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" h="14491" extrusionOk="0">
                      <a:moveTo>
                        <a:pt x="2358" y="14491"/>
                      </a:moveTo>
                      <a:lnTo>
                        <a:pt x="1" y="14491"/>
                      </a:lnTo>
                      <a:lnTo>
                        <a:pt x="1" y="1"/>
                      </a:lnTo>
                      <a:lnTo>
                        <a:pt x="2358" y="1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11"/>
                <p:cNvSpPr/>
                <p:nvPr/>
              </p:nvSpPr>
              <p:spPr>
                <a:xfrm>
                  <a:off x="-2690375" y="5209225"/>
                  <a:ext cx="558125" cy="7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5" h="31243" extrusionOk="0">
                      <a:moveTo>
                        <a:pt x="2656" y="31242"/>
                      </a:moveTo>
                      <a:lnTo>
                        <a:pt x="19670" y="31242"/>
                      </a:lnTo>
                      <a:cubicBezTo>
                        <a:pt x="21229" y="31242"/>
                        <a:pt x="22325" y="29718"/>
                        <a:pt x="21849" y="28242"/>
                      </a:cubicBezTo>
                      <a:lnTo>
                        <a:pt x="19920" y="22325"/>
                      </a:lnTo>
                      <a:lnTo>
                        <a:pt x="15383" y="21182"/>
                      </a:lnTo>
                      <a:lnTo>
                        <a:pt x="19551" y="21182"/>
                      </a:lnTo>
                      <a:lnTo>
                        <a:pt x="15622" y="9121"/>
                      </a:lnTo>
                      <a:lnTo>
                        <a:pt x="12252" y="8275"/>
                      </a:lnTo>
                      <a:lnTo>
                        <a:pt x="15348" y="8275"/>
                      </a:lnTo>
                      <a:lnTo>
                        <a:pt x="13336" y="2120"/>
                      </a:lnTo>
                      <a:cubicBezTo>
                        <a:pt x="12657" y="0"/>
                        <a:pt x="9668" y="0"/>
                        <a:pt x="8978" y="2120"/>
                      </a:cubicBezTo>
                      <a:lnTo>
                        <a:pt x="5775" y="11990"/>
                      </a:lnTo>
                      <a:lnTo>
                        <a:pt x="12669" y="11990"/>
                      </a:lnTo>
                      <a:lnTo>
                        <a:pt x="5168" y="13871"/>
                      </a:lnTo>
                      <a:lnTo>
                        <a:pt x="489" y="28242"/>
                      </a:lnTo>
                      <a:cubicBezTo>
                        <a:pt x="1" y="29718"/>
                        <a:pt x="1108" y="31242"/>
                        <a:pt x="2656" y="31242"/>
                      </a:cubicBezTo>
                      <a:close/>
                    </a:path>
                  </a:pathLst>
                </a:custGeom>
                <a:solidFill>
                  <a:srgbClr val="5D337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11"/>
                <p:cNvSpPr/>
                <p:nvPr/>
              </p:nvSpPr>
              <p:spPr>
                <a:xfrm>
                  <a:off x="-721075" y="5981350"/>
                  <a:ext cx="58650" cy="36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6" h="14490" extrusionOk="0">
                      <a:moveTo>
                        <a:pt x="2346" y="14490"/>
                      </a:moveTo>
                      <a:lnTo>
                        <a:pt x="0" y="14490"/>
                      </a:lnTo>
                      <a:lnTo>
                        <a:pt x="0" y="0"/>
                      </a:lnTo>
                      <a:lnTo>
                        <a:pt x="2346" y="0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11"/>
                <p:cNvSpPr/>
                <p:nvPr/>
              </p:nvSpPr>
              <p:spPr>
                <a:xfrm>
                  <a:off x="-967825" y="5292575"/>
                  <a:ext cx="416125" cy="77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5" h="31195" extrusionOk="0">
                      <a:moveTo>
                        <a:pt x="16645" y="21134"/>
                      </a:moveTo>
                      <a:lnTo>
                        <a:pt x="15264" y="21134"/>
                      </a:lnTo>
                      <a:lnTo>
                        <a:pt x="16645" y="21479"/>
                      </a:lnTo>
                      <a:lnTo>
                        <a:pt x="16645" y="31194"/>
                      </a:lnTo>
                      <a:lnTo>
                        <a:pt x="2536" y="31194"/>
                      </a:lnTo>
                      <a:cubicBezTo>
                        <a:pt x="2179" y="31194"/>
                        <a:pt x="1834" y="31111"/>
                        <a:pt x="1524" y="30956"/>
                      </a:cubicBezTo>
                      <a:lnTo>
                        <a:pt x="1524" y="30956"/>
                      </a:lnTo>
                      <a:cubicBezTo>
                        <a:pt x="500" y="30456"/>
                        <a:pt x="0" y="29278"/>
                        <a:pt x="357" y="28194"/>
                      </a:cubicBezTo>
                      <a:lnTo>
                        <a:pt x="964" y="26337"/>
                      </a:lnTo>
                      <a:lnTo>
                        <a:pt x="2786" y="20729"/>
                      </a:lnTo>
                      <a:lnTo>
                        <a:pt x="2786" y="20729"/>
                      </a:lnTo>
                      <a:lnTo>
                        <a:pt x="5036" y="13823"/>
                      </a:lnTo>
                      <a:lnTo>
                        <a:pt x="12537" y="11942"/>
                      </a:lnTo>
                      <a:lnTo>
                        <a:pt x="5656" y="11942"/>
                      </a:lnTo>
                      <a:lnTo>
                        <a:pt x="8870" y="2060"/>
                      </a:lnTo>
                      <a:cubicBezTo>
                        <a:pt x="9013" y="1607"/>
                        <a:pt x="9299" y="1203"/>
                        <a:pt x="9692" y="917"/>
                      </a:cubicBezTo>
                      <a:cubicBezTo>
                        <a:pt x="10954" y="0"/>
                        <a:pt x="12740" y="584"/>
                        <a:pt x="13228" y="2060"/>
                      </a:cubicBezTo>
                      <a:lnTo>
                        <a:pt x="15228" y="8227"/>
                      </a:lnTo>
                      <a:lnTo>
                        <a:pt x="12133" y="8227"/>
                      </a:lnTo>
                      <a:lnTo>
                        <a:pt x="15502" y="9061"/>
                      </a:lnTo>
                      <a:lnTo>
                        <a:pt x="16645" y="12573"/>
                      </a:lnTo>
                      <a:close/>
                    </a:path>
                  </a:pathLst>
                </a:custGeom>
                <a:solidFill>
                  <a:srgbClr val="5D337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11"/>
                <p:cNvSpPr/>
                <p:nvPr/>
              </p:nvSpPr>
              <p:spPr>
                <a:xfrm>
                  <a:off x="-1473254" y="5824173"/>
                  <a:ext cx="83075" cy="6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20444" extrusionOk="0">
                      <a:moveTo>
                        <a:pt x="0" y="1"/>
                      </a:moveTo>
                      <a:lnTo>
                        <a:pt x="3322" y="1"/>
                      </a:lnTo>
                      <a:lnTo>
                        <a:pt x="3322" y="20444"/>
                      </a:lnTo>
                      <a:lnTo>
                        <a:pt x="0" y="20444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11"/>
                <p:cNvSpPr/>
                <p:nvPr/>
              </p:nvSpPr>
              <p:spPr>
                <a:xfrm>
                  <a:off x="-1825675" y="4868700"/>
                  <a:ext cx="788200" cy="108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28" h="43352" extrusionOk="0">
                      <a:moveTo>
                        <a:pt x="27766" y="43351"/>
                      </a:moveTo>
                      <a:lnTo>
                        <a:pt x="3751" y="43351"/>
                      </a:lnTo>
                      <a:cubicBezTo>
                        <a:pt x="1560" y="43351"/>
                        <a:pt x="0" y="41208"/>
                        <a:pt x="679" y="39113"/>
                      </a:cubicBezTo>
                      <a:lnTo>
                        <a:pt x="3394" y="30754"/>
                      </a:lnTo>
                      <a:lnTo>
                        <a:pt x="9811" y="29147"/>
                      </a:lnTo>
                      <a:lnTo>
                        <a:pt x="3917" y="29147"/>
                      </a:lnTo>
                      <a:lnTo>
                        <a:pt x="9466" y="12121"/>
                      </a:lnTo>
                      <a:lnTo>
                        <a:pt x="14228" y="10931"/>
                      </a:lnTo>
                      <a:lnTo>
                        <a:pt x="9859" y="10931"/>
                      </a:lnTo>
                      <a:lnTo>
                        <a:pt x="12692" y="2239"/>
                      </a:lnTo>
                      <a:cubicBezTo>
                        <a:pt x="13121" y="906"/>
                        <a:pt x="14359" y="1"/>
                        <a:pt x="15764" y="1"/>
                      </a:cubicBezTo>
                      <a:cubicBezTo>
                        <a:pt x="17169" y="1"/>
                        <a:pt x="18407" y="906"/>
                        <a:pt x="18848" y="2239"/>
                      </a:cubicBezTo>
                      <a:lnTo>
                        <a:pt x="23372" y="16169"/>
                      </a:lnTo>
                      <a:lnTo>
                        <a:pt x="13657" y="16169"/>
                      </a:lnTo>
                      <a:lnTo>
                        <a:pt x="24241" y="18824"/>
                      </a:lnTo>
                      <a:lnTo>
                        <a:pt x="30849" y="39113"/>
                      </a:lnTo>
                      <a:cubicBezTo>
                        <a:pt x="31528" y="41196"/>
                        <a:pt x="29968" y="43351"/>
                        <a:pt x="27766" y="43351"/>
                      </a:cubicBezTo>
                      <a:close/>
                    </a:path>
                  </a:pathLst>
                </a:custGeom>
                <a:solidFill>
                  <a:srgbClr val="9579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11"/>
                <p:cNvSpPr/>
                <p:nvPr/>
              </p:nvSpPr>
              <p:spPr>
                <a:xfrm>
                  <a:off x="-3132975" y="5964075"/>
                  <a:ext cx="83050" cy="51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2" h="20456" extrusionOk="0">
                      <a:moveTo>
                        <a:pt x="0" y="1"/>
                      </a:moveTo>
                      <a:lnTo>
                        <a:pt x="3322" y="1"/>
                      </a:lnTo>
                      <a:lnTo>
                        <a:pt x="3322" y="20455"/>
                      </a:lnTo>
                      <a:lnTo>
                        <a:pt x="0" y="20455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11"/>
                <p:cNvSpPr/>
                <p:nvPr/>
              </p:nvSpPr>
              <p:spPr>
                <a:xfrm>
                  <a:off x="-3485400" y="5008900"/>
                  <a:ext cx="788200" cy="108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28" h="43352" extrusionOk="0">
                      <a:moveTo>
                        <a:pt x="27765" y="43351"/>
                      </a:moveTo>
                      <a:lnTo>
                        <a:pt x="3750" y="43351"/>
                      </a:lnTo>
                      <a:cubicBezTo>
                        <a:pt x="1560" y="43339"/>
                        <a:pt x="0" y="41196"/>
                        <a:pt x="679" y="39101"/>
                      </a:cubicBezTo>
                      <a:lnTo>
                        <a:pt x="3393" y="30754"/>
                      </a:lnTo>
                      <a:lnTo>
                        <a:pt x="9811" y="29147"/>
                      </a:lnTo>
                      <a:lnTo>
                        <a:pt x="3917" y="29147"/>
                      </a:lnTo>
                      <a:lnTo>
                        <a:pt x="9465" y="12109"/>
                      </a:lnTo>
                      <a:lnTo>
                        <a:pt x="14228" y="10918"/>
                      </a:lnTo>
                      <a:lnTo>
                        <a:pt x="9858" y="10918"/>
                      </a:lnTo>
                      <a:lnTo>
                        <a:pt x="12692" y="2227"/>
                      </a:lnTo>
                      <a:cubicBezTo>
                        <a:pt x="13121" y="893"/>
                        <a:pt x="14371" y="0"/>
                        <a:pt x="15764" y="0"/>
                      </a:cubicBezTo>
                      <a:cubicBezTo>
                        <a:pt x="17169" y="0"/>
                        <a:pt x="18407" y="893"/>
                        <a:pt x="18848" y="2227"/>
                      </a:cubicBezTo>
                      <a:lnTo>
                        <a:pt x="23384" y="16169"/>
                      </a:lnTo>
                      <a:lnTo>
                        <a:pt x="13656" y="16169"/>
                      </a:lnTo>
                      <a:lnTo>
                        <a:pt x="24253" y="18824"/>
                      </a:lnTo>
                      <a:lnTo>
                        <a:pt x="30849" y="39101"/>
                      </a:lnTo>
                      <a:cubicBezTo>
                        <a:pt x="31528" y="41196"/>
                        <a:pt x="29968" y="43351"/>
                        <a:pt x="27765" y="43351"/>
                      </a:cubicBezTo>
                      <a:close/>
                    </a:path>
                  </a:pathLst>
                </a:custGeom>
                <a:solidFill>
                  <a:srgbClr val="9579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11"/>
                <p:cNvSpPr/>
                <p:nvPr/>
              </p:nvSpPr>
              <p:spPr>
                <a:xfrm>
                  <a:off x="-1118150" y="5863175"/>
                  <a:ext cx="566450" cy="91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58" h="36553" extrusionOk="0">
                      <a:moveTo>
                        <a:pt x="22658" y="798"/>
                      </a:moveTo>
                      <a:lnTo>
                        <a:pt x="22658" y="34088"/>
                      </a:lnTo>
                      <a:cubicBezTo>
                        <a:pt x="14752" y="36552"/>
                        <a:pt x="6192" y="33123"/>
                        <a:pt x="2179" y="25873"/>
                      </a:cubicBezTo>
                      <a:cubicBezTo>
                        <a:pt x="2024" y="25599"/>
                        <a:pt x="1882" y="25313"/>
                        <a:pt x="1739" y="25027"/>
                      </a:cubicBezTo>
                      <a:cubicBezTo>
                        <a:pt x="1655" y="24872"/>
                        <a:pt x="1584" y="24730"/>
                        <a:pt x="1524" y="24575"/>
                      </a:cubicBezTo>
                      <a:cubicBezTo>
                        <a:pt x="512" y="22325"/>
                        <a:pt x="0" y="19908"/>
                        <a:pt x="0" y="17443"/>
                      </a:cubicBezTo>
                      <a:cubicBezTo>
                        <a:pt x="0" y="16633"/>
                        <a:pt x="60" y="15824"/>
                        <a:pt x="167" y="15014"/>
                      </a:cubicBezTo>
                      <a:cubicBezTo>
                        <a:pt x="572" y="12145"/>
                        <a:pt x="1691" y="9406"/>
                        <a:pt x="3418" y="7073"/>
                      </a:cubicBezTo>
                      <a:lnTo>
                        <a:pt x="12264" y="12990"/>
                      </a:lnTo>
                      <a:lnTo>
                        <a:pt x="7537" y="8132"/>
                      </a:lnTo>
                      <a:lnTo>
                        <a:pt x="7537" y="8132"/>
                      </a:lnTo>
                      <a:lnTo>
                        <a:pt x="6454" y="7037"/>
                      </a:lnTo>
                      <a:lnTo>
                        <a:pt x="4858" y="5382"/>
                      </a:lnTo>
                      <a:cubicBezTo>
                        <a:pt x="5501" y="4703"/>
                        <a:pt x="6215" y="4072"/>
                        <a:pt x="6966" y="3513"/>
                      </a:cubicBezTo>
                      <a:cubicBezTo>
                        <a:pt x="9037" y="1941"/>
                        <a:pt x="11442" y="869"/>
                        <a:pt x="13978" y="358"/>
                      </a:cubicBezTo>
                      <a:lnTo>
                        <a:pt x="15883" y="5227"/>
                      </a:lnTo>
                      <a:lnTo>
                        <a:pt x="17098" y="8370"/>
                      </a:lnTo>
                      <a:lnTo>
                        <a:pt x="17443" y="9251"/>
                      </a:lnTo>
                      <a:lnTo>
                        <a:pt x="17348" y="8370"/>
                      </a:lnTo>
                      <a:lnTo>
                        <a:pt x="16919" y="4727"/>
                      </a:lnTo>
                      <a:lnTo>
                        <a:pt x="16372" y="48"/>
                      </a:lnTo>
                      <a:cubicBezTo>
                        <a:pt x="16729" y="24"/>
                        <a:pt x="17086" y="12"/>
                        <a:pt x="17443" y="12"/>
                      </a:cubicBezTo>
                      <a:cubicBezTo>
                        <a:pt x="19217" y="0"/>
                        <a:pt x="20967" y="274"/>
                        <a:pt x="22658" y="798"/>
                      </a:cubicBezTo>
                      <a:close/>
                    </a:path>
                  </a:pathLst>
                </a:custGeom>
                <a:solidFill>
                  <a:srgbClr val="9579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11"/>
                <p:cNvSpPr/>
                <p:nvPr/>
              </p:nvSpPr>
              <p:spPr>
                <a:xfrm>
                  <a:off x="-6311351" y="6128989"/>
                  <a:ext cx="58950" cy="268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" h="14491" extrusionOk="0">
                      <a:moveTo>
                        <a:pt x="2358" y="14490"/>
                      </a:moveTo>
                      <a:lnTo>
                        <a:pt x="0" y="14490"/>
                      </a:lnTo>
                      <a:lnTo>
                        <a:pt x="0" y="0"/>
                      </a:lnTo>
                      <a:lnTo>
                        <a:pt x="2358" y="0"/>
                      </a:lnTo>
                      <a:close/>
                    </a:path>
                  </a:pathLst>
                </a:custGeom>
                <a:solidFill>
                  <a:srgbClr val="3C31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11"/>
                <p:cNvSpPr/>
                <p:nvPr/>
              </p:nvSpPr>
              <p:spPr>
                <a:xfrm>
                  <a:off x="-6561100" y="5344950"/>
                  <a:ext cx="558425" cy="7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7" h="31243" extrusionOk="0">
                      <a:moveTo>
                        <a:pt x="2668" y="31243"/>
                      </a:moveTo>
                      <a:lnTo>
                        <a:pt x="19682" y="31243"/>
                      </a:lnTo>
                      <a:cubicBezTo>
                        <a:pt x="21241" y="31243"/>
                        <a:pt x="22337" y="29719"/>
                        <a:pt x="21861" y="28242"/>
                      </a:cubicBezTo>
                      <a:lnTo>
                        <a:pt x="19932" y="22325"/>
                      </a:lnTo>
                      <a:lnTo>
                        <a:pt x="15396" y="21182"/>
                      </a:lnTo>
                      <a:lnTo>
                        <a:pt x="19563" y="21182"/>
                      </a:lnTo>
                      <a:lnTo>
                        <a:pt x="15634" y="9121"/>
                      </a:lnTo>
                      <a:lnTo>
                        <a:pt x="12264" y="8275"/>
                      </a:lnTo>
                      <a:lnTo>
                        <a:pt x="15360" y="8275"/>
                      </a:lnTo>
                      <a:lnTo>
                        <a:pt x="13348" y="2120"/>
                      </a:lnTo>
                      <a:cubicBezTo>
                        <a:pt x="12669" y="1"/>
                        <a:pt x="9681" y="1"/>
                        <a:pt x="8990" y="2120"/>
                      </a:cubicBezTo>
                      <a:lnTo>
                        <a:pt x="5775" y="11990"/>
                      </a:lnTo>
                      <a:lnTo>
                        <a:pt x="12669" y="11990"/>
                      </a:lnTo>
                      <a:lnTo>
                        <a:pt x="5168" y="13871"/>
                      </a:lnTo>
                      <a:lnTo>
                        <a:pt x="489" y="28242"/>
                      </a:lnTo>
                      <a:cubicBezTo>
                        <a:pt x="1" y="29719"/>
                        <a:pt x="1108" y="31243"/>
                        <a:pt x="2668" y="3124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52973">
                        <a:alpha val="41568"/>
                      </a:srgbClr>
                    </a:gs>
                    <a:gs pos="100000">
                      <a:srgbClr val="552973">
                        <a:alpha val="7098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11"/>
                <p:cNvSpPr/>
                <p:nvPr/>
              </p:nvSpPr>
              <p:spPr>
                <a:xfrm>
                  <a:off x="-5563050" y="6092375"/>
                  <a:ext cx="242325" cy="67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3" h="27075" extrusionOk="0">
                      <a:moveTo>
                        <a:pt x="4846" y="0"/>
                      </a:moveTo>
                      <a:lnTo>
                        <a:pt x="0" y="27075"/>
                      </a:lnTo>
                      <a:lnTo>
                        <a:pt x="9692" y="27075"/>
                      </a:lnTo>
                      <a:lnTo>
                        <a:pt x="4846" y="0"/>
                      </a:lnTo>
                      <a:close/>
                    </a:path>
                  </a:pathLst>
                </a:custGeom>
                <a:solidFill>
                  <a:srgbClr val="5529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11"/>
                <p:cNvSpPr/>
                <p:nvPr/>
              </p:nvSpPr>
              <p:spPr>
                <a:xfrm>
                  <a:off x="-2926425" y="6092375"/>
                  <a:ext cx="242625" cy="67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5" h="27075" extrusionOk="0">
                      <a:moveTo>
                        <a:pt x="4847" y="0"/>
                      </a:moveTo>
                      <a:lnTo>
                        <a:pt x="1" y="27075"/>
                      </a:lnTo>
                      <a:lnTo>
                        <a:pt x="9705" y="27075"/>
                      </a:lnTo>
                      <a:lnTo>
                        <a:pt x="4847" y="0"/>
                      </a:lnTo>
                      <a:close/>
                    </a:path>
                  </a:pathLst>
                </a:custGeom>
                <a:solidFill>
                  <a:srgbClr val="5529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5" name="Google Shape;575;p11"/>
              <p:cNvSpPr/>
              <p:nvPr/>
            </p:nvSpPr>
            <p:spPr>
              <a:xfrm>
                <a:off x="9326200" y="5405947"/>
                <a:ext cx="8964692" cy="737724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23515" extrusionOk="0">
                    <a:moveTo>
                      <a:pt x="285750" y="0"/>
                    </a:moveTo>
                    <a:lnTo>
                      <a:pt x="285750" y="23515"/>
                    </a:lnTo>
                    <a:lnTo>
                      <a:pt x="0" y="23515"/>
                    </a:lnTo>
                    <a:lnTo>
                      <a:pt x="0" y="15252"/>
                    </a:lnTo>
                    <a:close/>
                  </a:path>
                </a:pathLst>
              </a:custGeom>
              <a:gradFill>
                <a:gsLst>
                  <a:gs pos="0">
                    <a:srgbClr val="552973">
                      <a:alpha val="41568"/>
                    </a:srgbClr>
                  </a:gs>
                  <a:gs pos="100000">
                    <a:srgbClr val="552973">
                      <a:alpha val="7098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1"/>
              <p:cNvSpPr/>
              <p:nvPr/>
            </p:nvSpPr>
            <p:spPr>
              <a:xfrm>
                <a:off x="10200588" y="4958839"/>
                <a:ext cx="3315101" cy="169976"/>
              </a:xfrm>
              <a:custGeom>
                <a:avLst/>
                <a:gdLst/>
                <a:ahLst/>
                <a:cxnLst/>
                <a:rect l="l" t="t" r="r" b="b"/>
                <a:pathLst>
                  <a:path w="105669" h="5418" extrusionOk="0">
                    <a:moveTo>
                      <a:pt x="2703" y="5418"/>
                    </a:moveTo>
                    <a:lnTo>
                      <a:pt x="102954" y="5418"/>
                    </a:lnTo>
                    <a:cubicBezTo>
                      <a:pt x="104454" y="5418"/>
                      <a:pt x="105669" y="4203"/>
                      <a:pt x="105669" y="2715"/>
                    </a:cubicBezTo>
                    <a:lnTo>
                      <a:pt x="105669" y="2715"/>
                    </a:lnTo>
                    <a:cubicBezTo>
                      <a:pt x="105669" y="1215"/>
                      <a:pt x="104454" y="0"/>
                      <a:pt x="102954" y="0"/>
                    </a:cubicBezTo>
                    <a:lnTo>
                      <a:pt x="2703" y="0"/>
                    </a:lnTo>
                    <a:cubicBezTo>
                      <a:pt x="1215" y="0"/>
                      <a:pt x="1" y="1215"/>
                      <a:pt x="1" y="2715"/>
                    </a:cubicBezTo>
                    <a:lnTo>
                      <a:pt x="1" y="2715"/>
                    </a:lnTo>
                    <a:cubicBezTo>
                      <a:pt x="1" y="4203"/>
                      <a:pt x="1215" y="5418"/>
                      <a:pt x="2703" y="5418"/>
                    </a:cubicBezTo>
                    <a:close/>
                  </a:path>
                </a:pathLst>
              </a:custGeom>
              <a:solidFill>
                <a:srgbClr val="6B4585">
                  <a:alpha val="4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1"/>
              <p:cNvSpPr/>
              <p:nvPr/>
            </p:nvSpPr>
            <p:spPr>
              <a:xfrm>
                <a:off x="10624167" y="3884236"/>
                <a:ext cx="1656248" cy="1159810"/>
              </a:xfrm>
              <a:custGeom>
                <a:avLst/>
                <a:gdLst/>
                <a:ahLst/>
                <a:cxnLst/>
                <a:rect l="l" t="t" r="r" b="b"/>
                <a:pathLst>
                  <a:path w="52793" h="36969" extrusionOk="0">
                    <a:moveTo>
                      <a:pt x="0" y="30754"/>
                    </a:moveTo>
                    <a:lnTo>
                      <a:pt x="0" y="36969"/>
                    </a:lnTo>
                    <a:lnTo>
                      <a:pt x="52793" y="36969"/>
                    </a:lnTo>
                    <a:lnTo>
                      <a:pt x="52793" y="30754"/>
                    </a:lnTo>
                    <a:cubicBezTo>
                      <a:pt x="52793" y="30754"/>
                      <a:pt x="47625" y="26480"/>
                      <a:pt x="41827" y="20753"/>
                    </a:cubicBezTo>
                    <a:lnTo>
                      <a:pt x="42648" y="20669"/>
                    </a:lnTo>
                    <a:lnTo>
                      <a:pt x="48768" y="0"/>
                    </a:lnTo>
                    <a:lnTo>
                      <a:pt x="26396" y="0"/>
                    </a:lnTo>
                    <a:cubicBezTo>
                      <a:pt x="23336" y="11442"/>
                      <a:pt x="0" y="30754"/>
                      <a:pt x="0" y="307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EE942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10624167" y="4849007"/>
                <a:ext cx="757897" cy="194635"/>
              </a:xfrm>
              <a:custGeom>
                <a:avLst/>
                <a:gdLst/>
                <a:ahLst/>
                <a:cxnLst/>
                <a:rect l="l" t="t" r="r" b="b"/>
                <a:pathLst>
                  <a:path w="24158" h="6204" extrusionOk="0">
                    <a:moveTo>
                      <a:pt x="0" y="1"/>
                    </a:moveTo>
                    <a:lnTo>
                      <a:pt x="24158" y="1"/>
                    </a:lnTo>
                    <a:lnTo>
                      <a:pt x="24158" y="6204"/>
                    </a:lnTo>
                    <a:lnTo>
                      <a:pt x="0" y="6204"/>
                    </a:lnTo>
                    <a:close/>
                  </a:path>
                </a:pathLst>
              </a:custGeom>
              <a:solidFill>
                <a:srgbClr val="F2A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11326012" y="3884236"/>
                <a:ext cx="1656248" cy="1159810"/>
              </a:xfrm>
              <a:custGeom>
                <a:avLst/>
                <a:gdLst/>
                <a:ahLst/>
                <a:cxnLst/>
                <a:rect l="l" t="t" r="r" b="b"/>
                <a:pathLst>
                  <a:path w="52793" h="36969" extrusionOk="0">
                    <a:moveTo>
                      <a:pt x="0" y="30754"/>
                    </a:moveTo>
                    <a:lnTo>
                      <a:pt x="0" y="36969"/>
                    </a:lnTo>
                    <a:lnTo>
                      <a:pt x="52792" y="36969"/>
                    </a:lnTo>
                    <a:lnTo>
                      <a:pt x="52792" y="30754"/>
                    </a:lnTo>
                    <a:cubicBezTo>
                      <a:pt x="52792" y="30754"/>
                      <a:pt x="29456" y="11442"/>
                      <a:pt x="26396" y="0"/>
                    </a:cubicBezTo>
                    <a:cubicBezTo>
                      <a:pt x="23336" y="11442"/>
                      <a:pt x="0" y="30754"/>
                      <a:pt x="0" y="30754"/>
                    </a:cubicBezTo>
                    <a:close/>
                  </a:path>
                </a:pathLst>
              </a:custGeom>
              <a:solidFill>
                <a:srgbClr val="F2A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12137281" y="3883860"/>
                <a:ext cx="845332" cy="1004798"/>
              </a:xfrm>
              <a:custGeom>
                <a:avLst/>
                <a:gdLst/>
                <a:ahLst/>
                <a:cxnLst/>
                <a:rect l="l" t="t" r="r" b="b"/>
                <a:pathLst>
                  <a:path w="26945" h="32028" extrusionOk="0">
                    <a:moveTo>
                      <a:pt x="26944" y="30766"/>
                    </a:moveTo>
                    <a:lnTo>
                      <a:pt x="26944" y="32028"/>
                    </a:lnTo>
                    <a:cubicBezTo>
                      <a:pt x="25004" y="29944"/>
                      <a:pt x="20277" y="30004"/>
                      <a:pt x="19408" y="26837"/>
                    </a:cubicBezTo>
                    <a:cubicBezTo>
                      <a:pt x="18360" y="23039"/>
                      <a:pt x="10942" y="24217"/>
                      <a:pt x="10621" y="19098"/>
                    </a:cubicBezTo>
                    <a:cubicBezTo>
                      <a:pt x="10299" y="13978"/>
                      <a:pt x="4656" y="14050"/>
                      <a:pt x="4263" y="9418"/>
                    </a:cubicBezTo>
                    <a:cubicBezTo>
                      <a:pt x="3918" y="5406"/>
                      <a:pt x="0" y="4477"/>
                      <a:pt x="370" y="619"/>
                    </a:cubicBezTo>
                    <a:cubicBezTo>
                      <a:pt x="441" y="405"/>
                      <a:pt x="501" y="203"/>
                      <a:pt x="548" y="0"/>
                    </a:cubicBezTo>
                    <a:cubicBezTo>
                      <a:pt x="3608" y="11454"/>
                      <a:pt x="26944" y="30766"/>
                      <a:pt x="26944" y="30766"/>
                    </a:cubicBezTo>
                    <a:close/>
                  </a:path>
                </a:pathLst>
              </a:custGeom>
              <a:solidFill>
                <a:srgbClr val="FFFFFF">
                  <a:alpha val="39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12002069" y="4194627"/>
                <a:ext cx="304094" cy="84941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27075" extrusionOk="0">
                    <a:moveTo>
                      <a:pt x="4846" y="0"/>
                    </a:moveTo>
                    <a:lnTo>
                      <a:pt x="0" y="27075"/>
                    </a:lnTo>
                    <a:lnTo>
                      <a:pt x="9692" y="27075"/>
                    </a:lnTo>
                    <a:lnTo>
                      <a:pt x="4846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12154096" y="4194627"/>
                <a:ext cx="383999" cy="849410"/>
              </a:xfrm>
              <a:custGeom>
                <a:avLst/>
                <a:gdLst/>
                <a:ahLst/>
                <a:cxnLst/>
                <a:rect l="l" t="t" r="r" b="b"/>
                <a:pathLst>
                  <a:path w="12240" h="27075" extrusionOk="0">
                    <a:moveTo>
                      <a:pt x="0" y="0"/>
                    </a:moveTo>
                    <a:lnTo>
                      <a:pt x="12240" y="21562"/>
                    </a:lnTo>
                    <a:lnTo>
                      <a:pt x="4846" y="2707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EE942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11770108" y="4194627"/>
                <a:ext cx="384031" cy="849410"/>
              </a:xfrm>
              <a:custGeom>
                <a:avLst/>
                <a:gdLst/>
                <a:ahLst/>
                <a:cxnLst/>
                <a:rect l="l" t="t" r="r" b="b"/>
                <a:pathLst>
                  <a:path w="12241" h="27075" extrusionOk="0">
                    <a:moveTo>
                      <a:pt x="12240" y="0"/>
                    </a:moveTo>
                    <a:lnTo>
                      <a:pt x="1" y="21562"/>
                    </a:lnTo>
                    <a:lnTo>
                      <a:pt x="7394" y="2707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EE942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10876269" y="4849007"/>
                <a:ext cx="449788" cy="195011"/>
              </a:xfrm>
              <a:custGeom>
                <a:avLst/>
                <a:gdLst/>
                <a:ahLst/>
                <a:cxnLst/>
                <a:rect l="l" t="t" r="r" b="b"/>
                <a:pathLst>
                  <a:path w="14337" h="6216" fill="none" extrusionOk="0">
                    <a:moveTo>
                      <a:pt x="14336" y="1"/>
                    </a:moveTo>
                    <a:lnTo>
                      <a:pt x="965" y="6216"/>
                    </a:lnTo>
                    <a:lnTo>
                      <a:pt x="1" y="4204"/>
                    </a:lnTo>
                  </a:path>
                </a:pathLst>
              </a:custGeom>
              <a:noFill/>
              <a:ln w="2075" cap="rnd" cmpd="sng">
                <a:solidFill>
                  <a:srgbClr val="5529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12982180" y="4849007"/>
                <a:ext cx="449756" cy="195011"/>
              </a:xfrm>
              <a:custGeom>
                <a:avLst/>
                <a:gdLst/>
                <a:ahLst/>
                <a:cxnLst/>
                <a:rect l="l" t="t" r="r" b="b"/>
                <a:pathLst>
                  <a:path w="14336" h="6216" fill="none" extrusionOk="0">
                    <a:moveTo>
                      <a:pt x="0" y="1"/>
                    </a:moveTo>
                    <a:lnTo>
                      <a:pt x="13371" y="6216"/>
                    </a:lnTo>
                    <a:lnTo>
                      <a:pt x="14336" y="4204"/>
                    </a:lnTo>
                  </a:path>
                </a:pathLst>
              </a:custGeom>
              <a:noFill/>
              <a:ln w="2075" cap="rnd" cmpd="sng">
                <a:solidFill>
                  <a:srgbClr val="5529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10235317" y="4849007"/>
                <a:ext cx="388894" cy="195011"/>
              </a:xfrm>
              <a:custGeom>
                <a:avLst/>
                <a:gdLst/>
                <a:ahLst/>
                <a:cxnLst/>
                <a:rect l="l" t="t" r="r" b="b"/>
                <a:pathLst>
                  <a:path w="12396" h="6216" fill="none" extrusionOk="0">
                    <a:moveTo>
                      <a:pt x="12395" y="1"/>
                    </a:moveTo>
                    <a:lnTo>
                      <a:pt x="1060" y="6216"/>
                    </a:lnTo>
                    <a:lnTo>
                      <a:pt x="1" y="4204"/>
                    </a:lnTo>
                  </a:path>
                </a:pathLst>
              </a:custGeom>
              <a:noFill/>
              <a:ln w="2075" cap="rnd" cmpd="sng">
                <a:solidFill>
                  <a:srgbClr val="5529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14101611" y="4958839"/>
                <a:ext cx="3315101" cy="169976"/>
              </a:xfrm>
              <a:custGeom>
                <a:avLst/>
                <a:gdLst/>
                <a:ahLst/>
                <a:cxnLst/>
                <a:rect l="l" t="t" r="r" b="b"/>
                <a:pathLst>
                  <a:path w="105669" h="5418" extrusionOk="0">
                    <a:moveTo>
                      <a:pt x="102954" y="5418"/>
                    </a:moveTo>
                    <a:lnTo>
                      <a:pt x="2715" y="5418"/>
                    </a:lnTo>
                    <a:cubicBezTo>
                      <a:pt x="1215" y="5418"/>
                      <a:pt x="0" y="4203"/>
                      <a:pt x="0" y="2715"/>
                    </a:cubicBezTo>
                    <a:lnTo>
                      <a:pt x="0" y="2715"/>
                    </a:lnTo>
                    <a:cubicBezTo>
                      <a:pt x="0" y="1215"/>
                      <a:pt x="1215" y="0"/>
                      <a:pt x="2715" y="0"/>
                    </a:cubicBezTo>
                    <a:lnTo>
                      <a:pt x="102954" y="0"/>
                    </a:lnTo>
                    <a:cubicBezTo>
                      <a:pt x="104454" y="0"/>
                      <a:pt x="105668" y="1215"/>
                      <a:pt x="105668" y="2715"/>
                    </a:cubicBezTo>
                    <a:lnTo>
                      <a:pt x="105668" y="2715"/>
                    </a:lnTo>
                    <a:cubicBezTo>
                      <a:pt x="105668" y="4215"/>
                      <a:pt x="104454" y="5418"/>
                      <a:pt x="102954" y="5418"/>
                    </a:cubicBezTo>
                    <a:close/>
                  </a:path>
                </a:pathLst>
              </a:custGeom>
              <a:solidFill>
                <a:srgbClr val="6B4585">
                  <a:alpha val="4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15336459" y="3884236"/>
                <a:ext cx="1656248" cy="1159810"/>
              </a:xfrm>
              <a:custGeom>
                <a:avLst/>
                <a:gdLst/>
                <a:ahLst/>
                <a:cxnLst/>
                <a:rect l="l" t="t" r="r" b="b"/>
                <a:pathLst>
                  <a:path w="52793" h="36969" extrusionOk="0">
                    <a:moveTo>
                      <a:pt x="52793" y="30754"/>
                    </a:moveTo>
                    <a:lnTo>
                      <a:pt x="52793" y="36969"/>
                    </a:lnTo>
                    <a:lnTo>
                      <a:pt x="0" y="36969"/>
                    </a:lnTo>
                    <a:lnTo>
                      <a:pt x="0" y="30754"/>
                    </a:lnTo>
                    <a:cubicBezTo>
                      <a:pt x="0" y="30754"/>
                      <a:pt x="5168" y="26480"/>
                      <a:pt x="10978" y="20753"/>
                    </a:cubicBezTo>
                    <a:lnTo>
                      <a:pt x="10157" y="20669"/>
                    </a:lnTo>
                    <a:lnTo>
                      <a:pt x="4037" y="0"/>
                    </a:lnTo>
                    <a:lnTo>
                      <a:pt x="26409" y="0"/>
                    </a:lnTo>
                    <a:cubicBezTo>
                      <a:pt x="29457" y="11442"/>
                      <a:pt x="52793" y="30754"/>
                      <a:pt x="52793" y="307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EE942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16234784" y="4849007"/>
                <a:ext cx="757897" cy="194635"/>
              </a:xfrm>
              <a:custGeom>
                <a:avLst/>
                <a:gdLst/>
                <a:ahLst/>
                <a:cxnLst/>
                <a:rect l="l" t="t" r="r" b="b"/>
                <a:pathLst>
                  <a:path w="24158" h="6204" extrusionOk="0">
                    <a:moveTo>
                      <a:pt x="0" y="1"/>
                    </a:moveTo>
                    <a:lnTo>
                      <a:pt x="24158" y="1"/>
                    </a:lnTo>
                    <a:lnTo>
                      <a:pt x="24158" y="6204"/>
                    </a:lnTo>
                    <a:lnTo>
                      <a:pt x="0" y="620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14634991" y="3884236"/>
                <a:ext cx="1655872" cy="1159810"/>
              </a:xfrm>
              <a:custGeom>
                <a:avLst/>
                <a:gdLst/>
                <a:ahLst/>
                <a:cxnLst/>
                <a:rect l="l" t="t" r="r" b="b"/>
                <a:pathLst>
                  <a:path w="52781" h="36969" extrusionOk="0">
                    <a:moveTo>
                      <a:pt x="1" y="30754"/>
                    </a:moveTo>
                    <a:lnTo>
                      <a:pt x="1" y="36969"/>
                    </a:lnTo>
                    <a:lnTo>
                      <a:pt x="52781" y="36969"/>
                    </a:lnTo>
                    <a:lnTo>
                      <a:pt x="52781" y="30754"/>
                    </a:lnTo>
                    <a:cubicBezTo>
                      <a:pt x="52781" y="30754"/>
                      <a:pt x="30278" y="12133"/>
                      <a:pt x="26575" y="619"/>
                    </a:cubicBezTo>
                    <a:cubicBezTo>
                      <a:pt x="26504" y="405"/>
                      <a:pt x="26444" y="202"/>
                      <a:pt x="26397" y="0"/>
                    </a:cubicBezTo>
                    <a:cubicBezTo>
                      <a:pt x="23325" y="11442"/>
                      <a:pt x="1" y="30754"/>
                      <a:pt x="1" y="307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82000">
                    <a:srgbClr val="E86F49"/>
                  </a:gs>
                  <a:gs pos="100000">
                    <a:srgbClr val="EE942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14634991" y="3883860"/>
                <a:ext cx="845332" cy="1004798"/>
              </a:xfrm>
              <a:custGeom>
                <a:avLst/>
                <a:gdLst/>
                <a:ahLst/>
                <a:cxnLst/>
                <a:rect l="l" t="t" r="r" b="b"/>
                <a:pathLst>
                  <a:path w="26945" h="32028" extrusionOk="0">
                    <a:moveTo>
                      <a:pt x="1" y="30766"/>
                    </a:moveTo>
                    <a:lnTo>
                      <a:pt x="1" y="32028"/>
                    </a:lnTo>
                    <a:cubicBezTo>
                      <a:pt x="1941" y="29944"/>
                      <a:pt x="6668" y="30004"/>
                      <a:pt x="7537" y="26837"/>
                    </a:cubicBezTo>
                    <a:cubicBezTo>
                      <a:pt x="8585" y="23039"/>
                      <a:pt x="15991" y="24217"/>
                      <a:pt x="16324" y="19098"/>
                    </a:cubicBezTo>
                    <a:cubicBezTo>
                      <a:pt x="16645" y="13978"/>
                      <a:pt x="22289" y="14050"/>
                      <a:pt x="22682" y="9418"/>
                    </a:cubicBezTo>
                    <a:cubicBezTo>
                      <a:pt x="23027" y="5406"/>
                      <a:pt x="26944" y="4477"/>
                      <a:pt x="26575" y="619"/>
                    </a:cubicBezTo>
                    <a:cubicBezTo>
                      <a:pt x="26504" y="405"/>
                      <a:pt x="26444" y="203"/>
                      <a:pt x="26385" y="0"/>
                    </a:cubicBezTo>
                    <a:cubicBezTo>
                      <a:pt x="23325" y="11454"/>
                      <a:pt x="1" y="30766"/>
                      <a:pt x="1" y="30766"/>
                    </a:cubicBezTo>
                    <a:close/>
                  </a:path>
                </a:pathLst>
              </a:custGeom>
              <a:solidFill>
                <a:srgbClr val="FFFFFF">
                  <a:alpha val="39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15310671" y="4194627"/>
                <a:ext cx="304470" cy="849410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7075" extrusionOk="0">
                    <a:moveTo>
                      <a:pt x="4847" y="0"/>
                    </a:moveTo>
                    <a:lnTo>
                      <a:pt x="1" y="27075"/>
                    </a:lnTo>
                    <a:lnTo>
                      <a:pt x="9705" y="27075"/>
                    </a:lnTo>
                    <a:lnTo>
                      <a:pt x="4847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15078741" y="4194627"/>
                <a:ext cx="383999" cy="849410"/>
              </a:xfrm>
              <a:custGeom>
                <a:avLst/>
                <a:gdLst/>
                <a:ahLst/>
                <a:cxnLst/>
                <a:rect l="l" t="t" r="r" b="b"/>
                <a:pathLst>
                  <a:path w="12240" h="27075" extrusionOk="0">
                    <a:moveTo>
                      <a:pt x="12240" y="0"/>
                    </a:moveTo>
                    <a:lnTo>
                      <a:pt x="0" y="21562"/>
                    </a:lnTo>
                    <a:lnTo>
                      <a:pt x="7394" y="2707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EE942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15462698" y="4194627"/>
                <a:ext cx="384031" cy="849410"/>
              </a:xfrm>
              <a:custGeom>
                <a:avLst/>
                <a:gdLst/>
                <a:ahLst/>
                <a:cxnLst/>
                <a:rect l="l" t="t" r="r" b="b"/>
                <a:pathLst>
                  <a:path w="12241" h="27075" extrusionOk="0">
                    <a:moveTo>
                      <a:pt x="1" y="0"/>
                    </a:moveTo>
                    <a:lnTo>
                      <a:pt x="12240" y="21562"/>
                    </a:lnTo>
                    <a:lnTo>
                      <a:pt x="4859" y="2707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EE942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16290782" y="4849007"/>
                <a:ext cx="449788" cy="195011"/>
              </a:xfrm>
              <a:custGeom>
                <a:avLst/>
                <a:gdLst/>
                <a:ahLst/>
                <a:cxnLst/>
                <a:rect l="l" t="t" r="r" b="b"/>
                <a:pathLst>
                  <a:path w="14337" h="6216" fill="none" extrusionOk="0">
                    <a:moveTo>
                      <a:pt x="1" y="1"/>
                    </a:moveTo>
                    <a:lnTo>
                      <a:pt x="13372" y="6216"/>
                    </a:lnTo>
                    <a:lnTo>
                      <a:pt x="14336" y="4204"/>
                    </a:lnTo>
                  </a:path>
                </a:pathLst>
              </a:custGeom>
              <a:noFill/>
              <a:ln w="2075" cap="rnd" cmpd="sng">
                <a:solidFill>
                  <a:srgbClr val="5529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14184903" y="4849007"/>
                <a:ext cx="449756" cy="195011"/>
              </a:xfrm>
              <a:custGeom>
                <a:avLst/>
                <a:gdLst/>
                <a:ahLst/>
                <a:cxnLst/>
                <a:rect l="l" t="t" r="r" b="b"/>
                <a:pathLst>
                  <a:path w="14336" h="6216" fill="none" extrusionOk="0">
                    <a:moveTo>
                      <a:pt x="14336" y="1"/>
                    </a:moveTo>
                    <a:lnTo>
                      <a:pt x="965" y="6216"/>
                    </a:lnTo>
                    <a:lnTo>
                      <a:pt x="1" y="4204"/>
                    </a:lnTo>
                  </a:path>
                </a:pathLst>
              </a:custGeom>
              <a:noFill/>
              <a:ln w="2075" cap="rnd" cmpd="sng">
                <a:solidFill>
                  <a:srgbClr val="5529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1"/>
              <p:cNvSpPr/>
              <p:nvPr/>
            </p:nvSpPr>
            <p:spPr>
              <a:xfrm>
                <a:off x="16992626" y="4849007"/>
                <a:ext cx="388894" cy="195011"/>
              </a:xfrm>
              <a:custGeom>
                <a:avLst/>
                <a:gdLst/>
                <a:ahLst/>
                <a:cxnLst/>
                <a:rect l="l" t="t" r="r" b="b"/>
                <a:pathLst>
                  <a:path w="12396" h="6216" fill="none" extrusionOk="0">
                    <a:moveTo>
                      <a:pt x="1" y="1"/>
                    </a:moveTo>
                    <a:lnTo>
                      <a:pt x="11347" y="6216"/>
                    </a:lnTo>
                    <a:lnTo>
                      <a:pt x="12395" y="4204"/>
                    </a:lnTo>
                  </a:path>
                </a:pathLst>
              </a:custGeom>
              <a:noFill/>
              <a:ln w="2075" cap="rnd" cmpd="sng">
                <a:solidFill>
                  <a:srgbClr val="5529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1"/>
              <p:cNvSpPr/>
              <p:nvPr/>
            </p:nvSpPr>
            <p:spPr>
              <a:xfrm>
                <a:off x="17314593" y="5343172"/>
                <a:ext cx="976061" cy="800501"/>
              </a:xfrm>
              <a:custGeom>
                <a:avLst/>
                <a:gdLst/>
                <a:ahLst/>
                <a:cxnLst/>
                <a:rect l="l" t="t" r="r" b="b"/>
                <a:pathLst>
                  <a:path w="31112" h="25516" extrusionOk="0">
                    <a:moveTo>
                      <a:pt x="31112" y="620"/>
                    </a:moveTo>
                    <a:lnTo>
                      <a:pt x="31112" y="25516"/>
                    </a:lnTo>
                    <a:lnTo>
                      <a:pt x="13" y="25516"/>
                    </a:lnTo>
                    <a:cubicBezTo>
                      <a:pt x="1" y="20051"/>
                      <a:pt x="1751" y="14729"/>
                      <a:pt x="5002" y="10347"/>
                    </a:cubicBezTo>
                    <a:lnTo>
                      <a:pt x="17932" y="18991"/>
                    </a:lnTo>
                    <a:lnTo>
                      <a:pt x="7097" y="7871"/>
                    </a:lnTo>
                    <a:cubicBezTo>
                      <a:pt x="10693" y="4108"/>
                      <a:pt x="15348" y="1537"/>
                      <a:pt x="20444" y="513"/>
                    </a:cubicBezTo>
                    <a:lnTo>
                      <a:pt x="25516" y="13526"/>
                    </a:lnTo>
                    <a:lnTo>
                      <a:pt x="23933" y="48"/>
                    </a:lnTo>
                    <a:cubicBezTo>
                      <a:pt x="24456" y="25"/>
                      <a:pt x="24980" y="1"/>
                      <a:pt x="25516" y="1"/>
                    </a:cubicBezTo>
                    <a:cubicBezTo>
                      <a:pt x="27397" y="1"/>
                      <a:pt x="29278" y="215"/>
                      <a:pt x="31112" y="620"/>
                    </a:cubicBezTo>
                    <a:close/>
                  </a:path>
                </a:pathLst>
              </a:custGeom>
              <a:solidFill>
                <a:srgbClr val="5D3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16423013" y="5695036"/>
                <a:ext cx="1149771" cy="448627"/>
              </a:xfrm>
              <a:custGeom>
                <a:avLst/>
                <a:gdLst/>
                <a:ahLst/>
                <a:cxnLst/>
                <a:rect l="l" t="t" r="r" b="b"/>
                <a:pathLst>
                  <a:path w="36649" h="14300" extrusionOk="0">
                    <a:moveTo>
                      <a:pt x="36648" y="14300"/>
                    </a:moveTo>
                    <a:lnTo>
                      <a:pt x="1" y="14300"/>
                    </a:lnTo>
                    <a:cubicBezTo>
                      <a:pt x="322" y="13145"/>
                      <a:pt x="739" y="12038"/>
                      <a:pt x="1275" y="10966"/>
                    </a:cubicBezTo>
                    <a:cubicBezTo>
                      <a:pt x="3073" y="7311"/>
                      <a:pt x="6002" y="4334"/>
                      <a:pt x="9621" y="2477"/>
                    </a:cubicBezTo>
                    <a:lnTo>
                      <a:pt x="15407" y="12514"/>
                    </a:lnTo>
                    <a:lnTo>
                      <a:pt x="11836" y="1501"/>
                    </a:lnTo>
                    <a:cubicBezTo>
                      <a:pt x="15479" y="179"/>
                      <a:pt x="19444" y="0"/>
                      <a:pt x="23194" y="989"/>
                    </a:cubicBezTo>
                    <a:lnTo>
                      <a:pt x="22277" y="11371"/>
                    </a:lnTo>
                    <a:lnTo>
                      <a:pt x="25671" y="1846"/>
                    </a:lnTo>
                    <a:cubicBezTo>
                      <a:pt x="26028" y="2001"/>
                      <a:pt x="26385" y="2155"/>
                      <a:pt x="26742" y="2334"/>
                    </a:cubicBezTo>
                    <a:cubicBezTo>
                      <a:pt x="31600" y="4727"/>
                      <a:pt x="35196" y="9085"/>
                      <a:pt x="36648" y="14300"/>
                    </a:cubicBezTo>
                    <a:close/>
                  </a:path>
                </a:pathLst>
              </a:custGeom>
              <a:solidFill>
                <a:srgbClr val="5D3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9326200" y="5343172"/>
                <a:ext cx="976061" cy="800501"/>
              </a:xfrm>
              <a:custGeom>
                <a:avLst/>
                <a:gdLst/>
                <a:ahLst/>
                <a:cxnLst/>
                <a:rect l="l" t="t" r="r" b="b"/>
                <a:pathLst>
                  <a:path w="31112" h="25516" extrusionOk="0">
                    <a:moveTo>
                      <a:pt x="31111" y="25516"/>
                    </a:moveTo>
                    <a:lnTo>
                      <a:pt x="0" y="25516"/>
                    </a:lnTo>
                    <a:lnTo>
                      <a:pt x="0" y="620"/>
                    </a:lnTo>
                    <a:cubicBezTo>
                      <a:pt x="1845" y="215"/>
                      <a:pt x="3715" y="1"/>
                      <a:pt x="5608" y="1"/>
                    </a:cubicBezTo>
                    <a:cubicBezTo>
                      <a:pt x="6132" y="1"/>
                      <a:pt x="6656" y="25"/>
                      <a:pt x="7179" y="48"/>
                    </a:cubicBezTo>
                    <a:lnTo>
                      <a:pt x="5608" y="13526"/>
                    </a:lnTo>
                    <a:lnTo>
                      <a:pt x="10680" y="513"/>
                    </a:lnTo>
                    <a:cubicBezTo>
                      <a:pt x="15776" y="1537"/>
                      <a:pt x="20431" y="4108"/>
                      <a:pt x="24015" y="7871"/>
                    </a:cubicBezTo>
                    <a:lnTo>
                      <a:pt x="13180" y="18991"/>
                    </a:lnTo>
                    <a:lnTo>
                      <a:pt x="26110" y="10347"/>
                    </a:lnTo>
                    <a:cubicBezTo>
                      <a:pt x="27372" y="12038"/>
                      <a:pt x="28408" y="13883"/>
                      <a:pt x="29218" y="15836"/>
                    </a:cubicBezTo>
                    <a:cubicBezTo>
                      <a:pt x="30468" y="18908"/>
                      <a:pt x="31111" y="22194"/>
                      <a:pt x="31111" y="25516"/>
                    </a:cubicBezTo>
                    <a:close/>
                  </a:path>
                </a:pathLst>
              </a:custGeom>
              <a:solidFill>
                <a:srgbClr val="5D3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10044076" y="5695036"/>
                <a:ext cx="1149771" cy="448627"/>
              </a:xfrm>
              <a:custGeom>
                <a:avLst/>
                <a:gdLst/>
                <a:ahLst/>
                <a:cxnLst/>
                <a:rect l="l" t="t" r="r" b="b"/>
                <a:pathLst>
                  <a:path w="36649" h="14300" extrusionOk="0">
                    <a:moveTo>
                      <a:pt x="36648" y="14300"/>
                    </a:moveTo>
                    <a:lnTo>
                      <a:pt x="1" y="14300"/>
                    </a:lnTo>
                    <a:cubicBezTo>
                      <a:pt x="1453" y="9073"/>
                      <a:pt x="5049" y="4715"/>
                      <a:pt x="9919" y="2322"/>
                    </a:cubicBezTo>
                    <a:cubicBezTo>
                      <a:pt x="10264" y="2155"/>
                      <a:pt x="10621" y="1989"/>
                      <a:pt x="10978" y="1834"/>
                    </a:cubicBezTo>
                    <a:lnTo>
                      <a:pt x="14372" y="11359"/>
                    </a:lnTo>
                    <a:lnTo>
                      <a:pt x="13467" y="989"/>
                    </a:lnTo>
                    <a:cubicBezTo>
                      <a:pt x="17217" y="0"/>
                      <a:pt x="21170" y="179"/>
                      <a:pt x="24813" y="1501"/>
                    </a:cubicBezTo>
                    <a:lnTo>
                      <a:pt x="21242" y="12514"/>
                    </a:lnTo>
                    <a:lnTo>
                      <a:pt x="27040" y="2465"/>
                    </a:lnTo>
                    <a:cubicBezTo>
                      <a:pt x="30659" y="4322"/>
                      <a:pt x="33588" y="7311"/>
                      <a:pt x="35386" y="10966"/>
                    </a:cubicBezTo>
                    <a:cubicBezTo>
                      <a:pt x="35910" y="12026"/>
                      <a:pt x="36339" y="13145"/>
                      <a:pt x="36648" y="14300"/>
                    </a:cubicBezTo>
                    <a:close/>
                  </a:path>
                </a:pathLst>
              </a:custGeom>
              <a:solidFill>
                <a:srgbClr val="5D3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13300413" y="5226658"/>
                <a:ext cx="1016030" cy="215529"/>
              </a:xfrm>
              <a:custGeom>
                <a:avLst/>
                <a:gdLst/>
                <a:ahLst/>
                <a:cxnLst/>
                <a:rect l="l" t="t" r="r" b="b"/>
                <a:pathLst>
                  <a:path w="32386" h="6870" extrusionOk="0">
                    <a:moveTo>
                      <a:pt x="28957" y="6870"/>
                    </a:moveTo>
                    <a:lnTo>
                      <a:pt x="3430" y="6870"/>
                    </a:lnTo>
                    <a:cubicBezTo>
                      <a:pt x="1536" y="6870"/>
                      <a:pt x="1" y="5334"/>
                      <a:pt x="1" y="3441"/>
                    </a:cubicBezTo>
                    <a:lnTo>
                      <a:pt x="1" y="3441"/>
                    </a:lnTo>
                    <a:cubicBezTo>
                      <a:pt x="1" y="1536"/>
                      <a:pt x="1536" y="0"/>
                      <a:pt x="3430" y="0"/>
                    </a:cubicBezTo>
                    <a:lnTo>
                      <a:pt x="28957" y="0"/>
                    </a:lnTo>
                    <a:cubicBezTo>
                      <a:pt x="30850" y="0"/>
                      <a:pt x="32386" y="1536"/>
                      <a:pt x="32386" y="3441"/>
                    </a:cubicBezTo>
                    <a:lnTo>
                      <a:pt x="32386" y="3441"/>
                    </a:lnTo>
                    <a:cubicBezTo>
                      <a:pt x="32386" y="5334"/>
                      <a:pt x="30850" y="6870"/>
                      <a:pt x="28957" y="6870"/>
                    </a:cubicBezTo>
                    <a:close/>
                  </a:path>
                </a:pathLst>
              </a:custGeom>
              <a:solidFill>
                <a:srgbClr val="6B4585">
                  <a:alpha val="4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13721733" y="5047934"/>
                <a:ext cx="393725" cy="394007"/>
              </a:xfrm>
              <a:custGeom>
                <a:avLst/>
                <a:gdLst/>
                <a:ahLst/>
                <a:cxnLst/>
                <a:rect l="l" t="t" r="r" b="b"/>
                <a:pathLst>
                  <a:path w="12550" h="12559" extrusionOk="0">
                    <a:moveTo>
                      <a:pt x="2512" y="1"/>
                    </a:moveTo>
                    <a:cubicBezTo>
                      <a:pt x="2155" y="1"/>
                      <a:pt x="1805" y="180"/>
                      <a:pt x="1608" y="518"/>
                    </a:cubicBezTo>
                    <a:lnTo>
                      <a:pt x="263" y="2780"/>
                    </a:lnTo>
                    <a:cubicBezTo>
                      <a:pt x="1" y="3221"/>
                      <a:pt x="96" y="3792"/>
                      <a:pt x="501" y="4125"/>
                    </a:cubicBezTo>
                    <a:lnTo>
                      <a:pt x="10312" y="12317"/>
                    </a:lnTo>
                    <a:cubicBezTo>
                      <a:pt x="10512" y="12483"/>
                      <a:pt x="10748" y="12559"/>
                      <a:pt x="10980" y="12559"/>
                    </a:cubicBezTo>
                    <a:cubicBezTo>
                      <a:pt x="11463" y="12559"/>
                      <a:pt x="11930" y="12229"/>
                      <a:pt x="12026" y="11698"/>
                    </a:cubicBezTo>
                    <a:lnTo>
                      <a:pt x="12490" y="9221"/>
                    </a:lnTo>
                    <a:cubicBezTo>
                      <a:pt x="12550" y="8864"/>
                      <a:pt x="12431" y="8495"/>
                      <a:pt x="12157" y="8245"/>
                    </a:cubicBezTo>
                    <a:lnTo>
                      <a:pt x="3215" y="268"/>
                    </a:lnTo>
                    <a:cubicBezTo>
                      <a:pt x="3011" y="87"/>
                      <a:pt x="2760" y="1"/>
                      <a:pt x="2512" y="1"/>
                    </a:cubicBezTo>
                    <a:close/>
                  </a:path>
                </a:pathLst>
              </a:custGeom>
              <a:solidFill>
                <a:srgbClr val="EB8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13431891" y="5115320"/>
                <a:ext cx="499827" cy="239466"/>
              </a:xfrm>
              <a:custGeom>
                <a:avLst/>
                <a:gdLst/>
                <a:ahLst/>
                <a:cxnLst/>
                <a:rect l="l" t="t" r="r" b="b"/>
                <a:pathLst>
                  <a:path w="15932" h="7633" extrusionOk="0">
                    <a:moveTo>
                      <a:pt x="12788" y="1"/>
                    </a:moveTo>
                    <a:cubicBezTo>
                      <a:pt x="12697" y="1"/>
                      <a:pt x="12605" y="13"/>
                      <a:pt x="12514" y="37"/>
                    </a:cubicBezTo>
                    <a:lnTo>
                      <a:pt x="965" y="3216"/>
                    </a:lnTo>
                    <a:cubicBezTo>
                      <a:pt x="322" y="3382"/>
                      <a:pt x="1" y="4109"/>
                      <a:pt x="298" y="4704"/>
                    </a:cubicBezTo>
                    <a:lnTo>
                      <a:pt x="1465" y="7049"/>
                    </a:lnTo>
                    <a:cubicBezTo>
                      <a:pt x="1654" y="7408"/>
                      <a:pt x="2023" y="7632"/>
                      <a:pt x="2417" y="7632"/>
                    </a:cubicBezTo>
                    <a:cubicBezTo>
                      <a:pt x="2519" y="7632"/>
                      <a:pt x="2624" y="7617"/>
                      <a:pt x="2727" y="7585"/>
                    </a:cubicBezTo>
                    <a:lnTo>
                      <a:pt x="14931" y="3787"/>
                    </a:lnTo>
                    <a:cubicBezTo>
                      <a:pt x="15705" y="3561"/>
                      <a:pt x="15931" y="2573"/>
                      <a:pt x="15348" y="2025"/>
                    </a:cubicBezTo>
                    <a:lnTo>
                      <a:pt x="13514" y="299"/>
                    </a:lnTo>
                    <a:cubicBezTo>
                      <a:pt x="13319" y="103"/>
                      <a:pt x="13057" y="1"/>
                      <a:pt x="12788" y="1"/>
                    </a:cubicBezTo>
                    <a:close/>
                  </a:path>
                </a:pathLst>
              </a:custGeom>
              <a:solidFill>
                <a:srgbClr val="EC8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13775159" y="5004955"/>
                <a:ext cx="448344" cy="284611"/>
              </a:xfrm>
              <a:custGeom>
                <a:avLst/>
                <a:gdLst/>
                <a:ahLst/>
                <a:cxnLst/>
                <a:rect l="l" t="t" r="r" b="b"/>
                <a:pathLst>
                  <a:path w="14291" h="9072" extrusionOk="0">
                    <a:moveTo>
                      <a:pt x="1618" y="1"/>
                    </a:moveTo>
                    <a:cubicBezTo>
                      <a:pt x="1128" y="1"/>
                      <a:pt x="678" y="347"/>
                      <a:pt x="584" y="864"/>
                    </a:cubicBezTo>
                    <a:lnTo>
                      <a:pt x="96" y="3436"/>
                    </a:lnTo>
                    <a:cubicBezTo>
                      <a:pt x="0" y="3948"/>
                      <a:pt x="286" y="4448"/>
                      <a:pt x="774" y="4626"/>
                    </a:cubicBezTo>
                    <a:lnTo>
                      <a:pt x="12776" y="9008"/>
                    </a:lnTo>
                    <a:cubicBezTo>
                      <a:pt x="12898" y="9052"/>
                      <a:pt x="13020" y="9072"/>
                      <a:pt x="13139" y="9072"/>
                    </a:cubicBezTo>
                    <a:cubicBezTo>
                      <a:pt x="13762" y="9072"/>
                      <a:pt x="14291" y="8511"/>
                      <a:pt x="14181" y="7841"/>
                    </a:cubicBezTo>
                    <a:lnTo>
                      <a:pt x="13776" y="5364"/>
                    </a:lnTo>
                    <a:cubicBezTo>
                      <a:pt x="13716" y="4995"/>
                      <a:pt x="13466" y="4686"/>
                      <a:pt x="13133" y="4543"/>
                    </a:cubicBezTo>
                    <a:lnTo>
                      <a:pt x="2013" y="78"/>
                    </a:lnTo>
                    <a:cubicBezTo>
                      <a:pt x="1882" y="25"/>
                      <a:pt x="1748" y="1"/>
                      <a:pt x="1618" y="1"/>
                    </a:cubicBezTo>
                    <a:close/>
                  </a:path>
                </a:pathLst>
              </a:custGeom>
              <a:solidFill>
                <a:srgbClr val="EC85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1"/>
              <p:cNvSpPr/>
              <p:nvPr/>
            </p:nvSpPr>
            <p:spPr>
              <a:xfrm>
                <a:off x="13407233" y="4165483"/>
                <a:ext cx="799748" cy="1088877"/>
              </a:xfrm>
              <a:custGeom>
                <a:avLst/>
                <a:gdLst/>
                <a:ahLst/>
                <a:cxnLst/>
                <a:rect l="l" t="t" r="r" b="b"/>
                <a:pathLst>
                  <a:path w="25492" h="34708" extrusionOk="0">
                    <a:moveTo>
                      <a:pt x="11597" y="33195"/>
                    </a:moveTo>
                    <a:cubicBezTo>
                      <a:pt x="3025" y="34481"/>
                      <a:pt x="1" y="23694"/>
                      <a:pt x="3692" y="18800"/>
                    </a:cubicBezTo>
                    <a:cubicBezTo>
                      <a:pt x="7383" y="13907"/>
                      <a:pt x="5335" y="20753"/>
                      <a:pt x="7633" y="21515"/>
                    </a:cubicBezTo>
                    <a:cubicBezTo>
                      <a:pt x="9931" y="22265"/>
                      <a:pt x="12621" y="17717"/>
                      <a:pt x="10954" y="12359"/>
                    </a:cubicBezTo>
                    <a:cubicBezTo>
                      <a:pt x="9299" y="6989"/>
                      <a:pt x="11871" y="0"/>
                      <a:pt x="13871" y="1001"/>
                    </a:cubicBezTo>
                    <a:cubicBezTo>
                      <a:pt x="15872" y="2001"/>
                      <a:pt x="13574" y="5454"/>
                      <a:pt x="15395" y="8799"/>
                    </a:cubicBezTo>
                    <a:cubicBezTo>
                      <a:pt x="17217" y="12145"/>
                      <a:pt x="19658" y="12466"/>
                      <a:pt x="20360" y="16419"/>
                    </a:cubicBezTo>
                    <a:cubicBezTo>
                      <a:pt x="21063" y="20372"/>
                      <a:pt x="19051" y="21801"/>
                      <a:pt x="20194" y="23337"/>
                    </a:cubicBezTo>
                    <a:cubicBezTo>
                      <a:pt x="21337" y="24873"/>
                      <a:pt x="21718" y="20527"/>
                      <a:pt x="23611" y="22087"/>
                    </a:cubicBezTo>
                    <a:cubicBezTo>
                      <a:pt x="25492" y="23634"/>
                      <a:pt x="24063" y="34707"/>
                      <a:pt x="11597" y="331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EE942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13533849" y="4552828"/>
                <a:ext cx="545034" cy="654054"/>
              </a:xfrm>
              <a:custGeom>
                <a:avLst/>
                <a:gdLst/>
                <a:ahLst/>
                <a:cxnLst/>
                <a:rect l="l" t="t" r="r" b="b"/>
                <a:pathLst>
                  <a:path w="17373" h="20848" extrusionOk="0">
                    <a:moveTo>
                      <a:pt x="7561" y="20848"/>
                    </a:moveTo>
                    <a:cubicBezTo>
                      <a:pt x="2227" y="19848"/>
                      <a:pt x="1" y="12037"/>
                      <a:pt x="1632" y="11240"/>
                    </a:cubicBezTo>
                    <a:cubicBezTo>
                      <a:pt x="3263" y="10442"/>
                      <a:pt x="2251" y="12799"/>
                      <a:pt x="5371" y="13180"/>
                    </a:cubicBezTo>
                    <a:cubicBezTo>
                      <a:pt x="8478" y="13561"/>
                      <a:pt x="11026" y="7227"/>
                      <a:pt x="9752" y="4382"/>
                    </a:cubicBezTo>
                    <a:cubicBezTo>
                      <a:pt x="8478" y="1524"/>
                      <a:pt x="11300" y="0"/>
                      <a:pt x="12360" y="3370"/>
                    </a:cubicBezTo>
                    <a:cubicBezTo>
                      <a:pt x="13419" y="6751"/>
                      <a:pt x="14431" y="8382"/>
                      <a:pt x="13657" y="12514"/>
                    </a:cubicBezTo>
                    <a:cubicBezTo>
                      <a:pt x="12872" y="16645"/>
                      <a:pt x="14312" y="14026"/>
                      <a:pt x="15848" y="15324"/>
                    </a:cubicBezTo>
                    <a:cubicBezTo>
                      <a:pt x="17372" y="16633"/>
                      <a:pt x="16015" y="20836"/>
                      <a:pt x="7561" y="208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EE942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13665327" y="4936032"/>
                <a:ext cx="338823" cy="258541"/>
              </a:xfrm>
              <a:custGeom>
                <a:avLst/>
                <a:gdLst/>
                <a:ahLst/>
                <a:cxnLst/>
                <a:rect l="l" t="t" r="r" b="b"/>
                <a:pathLst>
                  <a:path w="10800" h="8241" extrusionOk="0">
                    <a:moveTo>
                      <a:pt x="4501" y="8228"/>
                    </a:moveTo>
                    <a:cubicBezTo>
                      <a:pt x="4359" y="8228"/>
                      <a:pt x="4228" y="8240"/>
                      <a:pt x="4097" y="8240"/>
                    </a:cubicBezTo>
                    <a:cubicBezTo>
                      <a:pt x="4013" y="8240"/>
                      <a:pt x="3942" y="8240"/>
                      <a:pt x="3870" y="8216"/>
                    </a:cubicBezTo>
                    <a:cubicBezTo>
                      <a:pt x="2108" y="7776"/>
                      <a:pt x="930" y="6264"/>
                      <a:pt x="382" y="5371"/>
                    </a:cubicBezTo>
                    <a:lnTo>
                      <a:pt x="358" y="5335"/>
                    </a:lnTo>
                    <a:cubicBezTo>
                      <a:pt x="1" y="4752"/>
                      <a:pt x="489" y="4025"/>
                      <a:pt x="1156" y="4132"/>
                    </a:cubicBezTo>
                    <a:lnTo>
                      <a:pt x="1394" y="4156"/>
                    </a:lnTo>
                    <a:cubicBezTo>
                      <a:pt x="1596" y="4180"/>
                      <a:pt x="1799" y="4192"/>
                      <a:pt x="2013" y="4192"/>
                    </a:cubicBezTo>
                    <a:cubicBezTo>
                      <a:pt x="3668" y="4132"/>
                      <a:pt x="5240" y="3061"/>
                      <a:pt x="6430" y="1156"/>
                    </a:cubicBezTo>
                    <a:cubicBezTo>
                      <a:pt x="6502" y="1037"/>
                      <a:pt x="6573" y="918"/>
                      <a:pt x="6645" y="787"/>
                    </a:cubicBezTo>
                    <a:cubicBezTo>
                      <a:pt x="7097" y="1"/>
                      <a:pt x="8311" y="418"/>
                      <a:pt x="8133" y="1311"/>
                    </a:cubicBezTo>
                    <a:cubicBezTo>
                      <a:pt x="8133" y="1334"/>
                      <a:pt x="8133" y="1358"/>
                      <a:pt x="8121" y="1382"/>
                    </a:cubicBezTo>
                    <a:cubicBezTo>
                      <a:pt x="7823" y="2978"/>
                      <a:pt x="7645" y="4287"/>
                      <a:pt x="8454" y="5216"/>
                    </a:cubicBezTo>
                    <a:cubicBezTo>
                      <a:pt x="8907" y="5740"/>
                      <a:pt x="9574" y="6026"/>
                      <a:pt x="10264" y="5978"/>
                    </a:cubicBezTo>
                    <a:cubicBezTo>
                      <a:pt x="10431" y="5978"/>
                      <a:pt x="10586" y="5954"/>
                      <a:pt x="10717" y="5942"/>
                    </a:cubicBezTo>
                    <a:lnTo>
                      <a:pt x="10800" y="5930"/>
                    </a:lnTo>
                    <a:cubicBezTo>
                      <a:pt x="10740" y="6073"/>
                      <a:pt x="10657" y="6216"/>
                      <a:pt x="10550" y="6347"/>
                    </a:cubicBezTo>
                    <a:cubicBezTo>
                      <a:pt x="10216" y="6752"/>
                      <a:pt x="8788" y="8097"/>
                      <a:pt x="4501" y="82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9" name="Google Shape;60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686013"/>
            <a:ext cx="7704000" cy="9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0" name="Google Shape;610;p11"/>
          <p:cNvSpPr txBox="1">
            <a:spLocks noGrp="1"/>
          </p:cNvSpPr>
          <p:nvPr>
            <p:ph type="body" idx="1"/>
          </p:nvPr>
        </p:nvSpPr>
        <p:spPr>
          <a:xfrm>
            <a:off x="720000" y="1676138"/>
            <a:ext cx="77040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9109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238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 of Contents">
  <p:cSld name="Tablet of Contents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3"/>
          <p:cNvSpPr txBox="1">
            <a:spLocks noGrp="1"/>
          </p:cNvSpPr>
          <p:nvPr>
            <p:ph type="title" hasCustomPrompt="1"/>
          </p:nvPr>
        </p:nvSpPr>
        <p:spPr>
          <a:xfrm>
            <a:off x="1618550" y="484125"/>
            <a:ext cx="562500" cy="37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14" name="Google Shape;614;p13"/>
          <p:cNvSpPr txBox="1">
            <a:spLocks noGrp="1"/>
          </p:cNvSpPr>
          <p:nvPr>
            <p:ph type="subTitle" idx="1"/>
          </p:nvPr>
        </p:nvSpPr>
        <p:spPr>
          <a:xfrm flipH="1">
            <a:off x="890150" y="970375"/>
            <a:ext cx="2019300" cy="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13"/>
          <p:cNvSpPr txBox="1">
            <a:spLocks noGrp="1"/>
          </p:cNvSpPr>
          <p:nvPr>
            <p:ph type="subTitle" idx="2"/>
          </p:nvPr>
        </p:nvSpPr>
        <p:spPr>
          <a:xfrm>
            <a:off x="890150" y="1415250"/>
            <a:ext cx="20193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13"/>
          <p:cNvSpPr txBox="1">
            <a:spLocks noGrp="1"/>
          </p:cNvSpPr>
          <p:nvPr>
            <p:ph type="title" idx="3" hasCustomPrompt="1"/>
          </p:nvPr>
        </p:nvSpPr>
        <p:spPr>
          <a:xfrm>
            <a:off x="4290750" y="484125"/>
            <a:ext cx="562500" cy="37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17" name="Google Shape;617;p13"/>
          <p:cNvSpPr txBox="1">
            <a:spLocks noGrp="1"/>
          </p:cNvSpPr>
          <p:nvPr>
            <p:ph type="subTitle" idx="4"/>
          </p:nvPr>
        </p:nvSpPr>
        <p:spPr>
          <a:xfrm flipH="1">
            <a:off x="3562350" y="970375"/>
            <a:ext cx="2019300" cy="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13"/>
          <p:cNvSpPr txBox="1">
            <a:spLocks noGrp="1"/>
          </p:cNvSpPr>
          <p:nvPr>
            <p:ph type="subTitle" idx="5"/>
          </p:nvPr>
        </p:nvSpPr>
        <p:spPr>
          <a:xfrm>
            <a:off x="3562350" y="1415250"/>
            <a:ext cx="20193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13"/>
          <p:cNvSpPr txBox="1">
            <a:spLocks noGrp="1"/>
          </p:cNvSpPr>
          <p:nvPr>
            <p:ph type="title" idx="6" hasCustomPrompt="1"/>
          </p:nvPr>
        </p:nvSpPr>
        <p:spPr>
          <a:xfrm>
            <a:off x="6962950" y="484125"/>
            <a:ext cx="562500" cy="37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20" name="Google Shape;620;p13"/>
          <p:cNvSpPr txBox="1">
            <a:spLocks noGrp="1"/>
          </p:cNvSpPr>
          <p:nvPr>
            <p:ph type="subTitle" idx="7"/>
          </p:nvPr>
        </p:nvSpPr>
        <p:spPr>
          <a:xfrm flipH="1">
            <a:off x="6234550" y="970375"/>
            <a:ext cx="2019300" cy="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13"/>
          <p:cNvSpPr txBox="1">
            <a:spLocks noGrp="1"/>
          </p:cNvSpPr>
          <p:nvPr>
            <p:ph type="subTitle" idx="8"/>
          </p:nvPr>
        </p:nvSpPr>
        <p:spPr>
          <a:xfrm>
            <a:off x="6234550" y="1415250"/>
            <a:ext cx="20193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13"/>
          <p:cNvSpPr txBox="1">
            <a:spLocks noGrp="1"/>
          </p:cNvSpPr>
          <p:nvPr>
            <p:ph type="title" idx="9" hasCustomPrompt="1"/>
          </p:nvPr>
        </p:nvSpPr>
        <p:spPr>
          <a:xfrm>
            <a:off x="3030850" y="2244100"/>
            <a:ext cx="562500" cy="37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23" name="Google Shape;623;p13"/>
          <p:cNvSpPr txBox="1">
            <a:spLocks noGrp="1"/>
          </p:cNvSpPr>
          <p:nvPr>
            <p:ph type="subTitle" idx="13"/>
          </p:nvPr>
        </p:nvSpPr>
        <p:spPr>
          <a:xfrm flipH="1">
            <a:off x="2302450" y="2729050"/>
            <a:ext cx="2019300" cy="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13"/>
          <p:cNvSpPr txBox="1">
            <a:spLocks noGrp="1"/>
          </p:cNvSpPr>
          <p:nvPr>
            <p:ph type="subTitle" idx="14"/>
          </p:nvPr>
        </p:nvSpPr>
        <p:spPr>
          <a:xfrm>
            <a:off x="2302450" y="3176400"/>
            <a:ext cx="20193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title" idx="15" hasCustomPrompt="1"/>
          </p:nvPr>
        </p:nvSpPr>
        <p:spPr>
          <a:xfrm>
            <a:off x="5550650" y="2244100"/>
            <a:ext cx="562500" cy="37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16"/>
          </p:nvPr>
        </p:nvSpPr>
        <p:spPr>
          <a:xfrm flipH="1">
            <a:off x="4822250" y="2729050"/>
            <a:ext cx="2019300" cy="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17"/>
          </p:nvPr>
        </p:nvSpPr>
        <p:spPr>
          <a:xfrm>
            <a:off x="4822250" y="3176400"/>
            <a:ext cx="20193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28" name="Google Shape;628;p13"/>
          <p:cNvGrpSpPr/>
          <p:nvPr/>
        </p:nvGrpSpPr>
        <p:grpSpPr>
          <a:xfrm>
            <a:off x="-17865" y="3309299"/>
            <a:ext cx="9179719" cy="3186896"/>
            <a:chOff x="-7695450" y="4330250"/>
            <a:chExt cx="7143750" cy="2480075"/>
          </a:xfrm>
        </p:grpSpPr>
        <p:sp>
          <p:nvSpPr>
            <p:cNvPr id="629" name="Google Shape;629;p13"/>
            <p:cNvSpPr/>
            <p:nvPr/>
          </p:nvSpPr>
          <p:spPr>
            <a:xfrm>
              <a:off x="-7695450" y="4330250"/>
              <a:ext cx="3564750" cy="2223800"/>
            </a:xfrm>
            <a:custGeom>
              <a:avLst/>
              <a:gdLst/>
              <a:ahLst/>
              <a:cxnLst/>
              <a:rect l="l" t="t" r="r" b="b"/>
              <a:pathLst>
                <a:path w="142590" h="88952" extrusionOk="0">
                  <a:moveTo>
                    <a:pt x="140899" y="75438"/>
                  </a:moveTo>
                  <a:lnTo>
                    <a:pt x="140899" y="88952"/>
                  </a:lnTo>
                  <a:lnTo>
                    <a:pt x="131171" y="88737"/>
                  </a:lnTo>
                  <a:lnTo>
                    <a:pt x="131171" y="88737"/>
                  </a:lnTo>
                  <a:lnTo>
                    <a:pt x="127671" y="88654"/>
                  </a:lnTo>
                  <a:lnTo>
                    <a:pt x="127671" y="88654"/>
                  </a:lnTo>
                  <a:lnTo>
                    <a:pt x="25789" y="86451"/>
                  </a:lnTo>
                  <a:lnTo>
                    <a:pt x="23372" y="86404"/>
                  </a:lnTo>
                  <a:lnTo>
                    <a:pt x="21015" y="86344"/>
                  </a:lnTo>
                  <a:lnTo>
                    <a:pt x="0" y="85892"/>
                  </a:lnTo>
                  <a:lnTo>
                    <a:pt x="0" y="798"/>
                  </a:lnTo>
                  <a:cubicBezTo>
                    <a:pt x="17062" y="6942"/>
                    <a:pt x="48292" y="0"/>
                    <a:pt x="66342" y="18717"/>
                  </a:cubicBezTo>
                  <a:cubicBezTo>
                    <a:pt x="79141" y="31980"/>
                    <a:pt x="90107" y="35648"/>
                    <a:pt x="100429" y="38600"/>
                  </a:cubicBezTo>
                  <a:cubicBezTo>
                    <a:pt x="105037" y="39922"/>
                    <a:pt x="109538" y="41101"/>
                    <a:pt x="114002" y="42922"/>
                  </a:cubicBezTo>
                  <a:cubicBezTo>
                    <a:pt x="117741" y="44434"/>
                    <a:pt x="121277" y="46411"/>
                    <a:pt x="124527" y="48816"/>
                  </a:cubicBezTo>
                  <a:cubicBezTo>
                    <a:pt x="142589" y="62246"/>
                    <a:pt x="140899" y="75438"/>
                    <a:pt x="140899" y="7543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-7695450" y="4741300"/>
              <a:ext cx="1638300" cy="563200"/>
            </a:xfrm>
            <a:custGeom>
              <a:avLst/>
              <a:gdLst/>
              <a:ahLst/>
              <a:cxnLst/>
              <a:rect l="l" t="t" r="r" b="b"/>
              <a:pathLst>
                <a:path w="65532" h="22528" extrusionOk="0">
                  <a:moveTo>
                    <a:pt x="65532" y="22527"/>
                  </a:moveTo>
                  <a:lnTo>
                    <a:pt x="0" y="22527"/>
                  </a:lnTo>
                  <a:lnTo>
                    <a:pt x="0" y="632"/>
                  </a:lnTo>
                  <a:cubicBezTo>
                    <a:pt x="988" y="203"/>
                    <a:pt x="2488" y="1"/>
                    <a:pt x="4524" y="894"/>
                  </a:cubicBezTo>
                  <a:cubicBezTo>
                    <a:pt x="8656" y="2715"/>
                    <a:pt x="7406" y="5990"/>
                    <a:pt x="7406" y="5990"/>
                  </a:cubicBezTo>
                  <a:cubicBezTo>
                    <a:pt x="7406" y="5990"/>
                    <a:pt x="12192" y="3608"/>
                    <a:pt x="15431" y="5990"/>
                  </a:cubicBezTo>
                  <a:cubicBezTo>
                    <a:pt x="18681" y="8371"/>
                    <a:pt x="18026" y="12955"/>
                    <a:pt x="18026" y="12955"/>
                  </a:cubicBezTo>
                  <a:cubicBezTo>
                    <a:pt x="18026" y="12955"/>
                    <a:pt x="23384" y="10478"/>
                    <a:pt x="26670" y="11586"/>
                  </a:cubicBezTo>
                  <a:cubicBezTo>
                    <a:pt x="29944" y="12693"/>
                    <a:pt x="29647" y="18336"/>
                    <a:pt x="29647" y="18336"/>
                  </a:cubicBezTo>
                  <a:lnTo>
                    <a:pt x="33314" y="18765"/>
                  </a:lnTo>
                  <a:lnTo>
                    <a:pt x="47458" y="20420"/>
                  </a:lnTo>
                  <a:close/>
                </a:path>
              </a:pathLst>
            </a:cu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-4116450" y="4330250"/>
              <a:ext cx="3564750" cy="2223500"/>
            </a:xfrm>
            <a:custGeom>
              <a:avLst/>
              <a:gdLst/>
              <a:ahLst/>
              <a:cxnLst/>
              <a:rect l="l" t="t" r="r" b="b"/>
              <a:pathLst>
                <a:path w="142590" h="88940" extrusionOk="0">
                  <a:moveTo>
                    <a:pt x="142590" y="798"/>
                  </a:moveTo>
                  <a:lnTo>
                    <a:pt x="142590" y="85892"/>
                  </a:lnTo>
                  <a:lnTo>
                    <a:pt x="123814" y="86297"/>
                  </a:lnTo>
                  <a:lnTo>
                    <a:pt x="121671" y="86344"/>
                  </a:lnTo>
                  <a:lnTo>
                    <a:pt x="121456" y="86344"/>
                  </a:lnTo>
                  <a:lnTo>
                    <a:pt x="20360" y="88535"/>
                  </a:lnTo>
                  <a:lnTo>
                    <a:pt x="20360" y="88535"/>
                  </a:lnTo>
                  <a:lnTo>
                    <a:pt x="15836" y="88630"/>
                  </a:lnTo>
                  <a:lnTo>
                    <a:pt x="15836" y="88630"/>
                  </a:lnTo>
                  <a:lnTo>
                    <a:pt x="1691" y="88940"/>
                  </a:lnTo>
                  <a:lnTo>
                    <a:pt x="1691" y="75438"/>
                  </a:lnTo>
                  <a:cubicBezTo>
                    <a:pt x="1691" y="75438"/>
                    <a:pt x="1" y="62246"/>
                    <a:pt x="18063" y="48816"/>
                  </a:cubicBezTo>
                  <a:cubicBezTo>
                    <a:pt x="23456" y="44815"/>
                    <a:pt x="28754" y="42636"/>
                    <a:pt x="34160" y="40934"/>
                  </a:cubicBezTo>
                  <a:cubicBezTo>
                    <a:pt x="38244" y="39636"/>
                    <a:pt x="42375" y="38612"/>
                    <a:pt x="46649" y="37255"/>
                  </a:cubicBezTo>
                  <a:cubicBezTo>
                    <a:pt x="55662" y="34397"/>
                    <a:pt x="65283" y="30075"/>
                    <a:pt x="76236" y="18717"/>
                  </a:cubicBezTo>
                  <a:cubicBezTo>
                    <a:pt x="94298" y="0"/>
                    <a:pt x="125540" y="6942"/>
                    <a:pt x="142590" y="79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3"/>
            <p:cNvSpPr/>
            <p:nvPr/>
          </p:nvSpPr>
          <p:spPr>
            <a:xfrm>
              <a:off x="-2270375" y="4499325"/>
              <a:ext cx="1718675" cy="805175"/>
            </a:xfrm>
            <a:custGeom>
              <a:avLst/>
              <a:gdLst/>
              <a:ahLst/>
              <a:cxnLst/>
              <a:rect l="l" t="t" r="r" b="b"/>
              <a:pathLst>
                <a:path w="68747" h="32207" extrusionOk="0">
                  <a:moveTo>
                    <a:pt x="68747" y="0"/>
                  </a:moveTo>
                  <a:lnTo>
                    <a:pt x="68747" y="32206"/>
                  </a:lnTo>
                  <a:lnTo>
                    <a:pt x="0" y="32206"/>
                  </a:lnTo>
                  <a:lnTo>
                    <a:pt x="26539" y="29099"/>
                  </a:lnTo>
                  <a:lnTo>
                    <a:pt x="35874" y="28015"/>
                  </a:lnTo>
                  <a:cubicBezTo>
                    <a:pt x="35874" y="28015"/>
                    <a:pt x="35612" y="23253"/>
                    <a:pt x="38136" y="21622"/>
                  </a:cubicBezTo>
                  <a:cubicBezTo>
                    <a:pt x="38362" y="21479"/>
                    <a:pt x="38600" y="21360"/>
                    <a:pt x="38862" y="21276"/>
                  </a:cubicBezTo>
                  <a:cubicBezTo>
                    <a:pt x="42148" y="20169"/>
                    <a:pt x="47494" y="22634"/>
                    <a:pt x="47494" y="22634"/>
                  </a:cubicBezTo>
                  <a:cubicBezTo>
                    <a:pt x="47494" y="22634"/>
                    <a:pt x="46840" y="18050"/>
                    <a:pt x="50090" y="15669"/>
                  </a:cubicBezTo>
                  <a:cubicBezTo>
                    <a:pt x="53340" y="13287"/>
                    <a:pt x="58115" y="15669"/>
                    <a:pt x="58115" y="15669"/>
                  </a:cubicBezTo>
                  <a:cubicBezTo>
                    <a:pt x="58115" y="15669"/>
                    <a:pt x="56876" y="12394"/>
                    <a:pt x="60996" y="10573"/>
                  </a:cubicBezTo>
                  <a:cubicBezTo>
                    <a:pt x="65032" y="8799"/>
                    <a:pt x="66937" y="11299"/>
                    <a:pt x="67033" y="11418"/>
                  </a:cubicBezTo>
                  <a:cubicBezTo>
                    <a:pt x="66937" y="11180"/>
                    <a:pt x="63889" y="2977"/>
                    <a:pt x="68747" y="0"/>
                  </a:cubicBezTo>
                  <a:close/>
                </a:path>
              </a:pathLst>
            </a:cu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3"/>
            <p:cNvSpPr/>
            <p:nvPr/>
          </p:nvSpPr>
          <p:spPr>
            <a:xfrm>
              <a:off x="-7584725" y="5981350"/>
              <a:ext cx="58950" cy="362250"/>
            </a:xfrm>
            <a:custGeom>
              <a:avLst/>
              <a:gdLst/>
              <a:ahLst/>
              <a:cxnLst/>
              <a:rect l="l" t="t" r="r" b="b"/>
              <a:pathLst>
                <a:path w="2358" h="14490" extrusionOk="0">
                  <a:moveTo>
                    <a:pt x="2358" y="14490"/>
                  </a:moveTo>
                  <a:lnTo>
                    <a:pt x="0" y="14490"/>
                  </a:lnTo>
                  <a:lnTo>
                    <a:pt x="0" y="0"/>
                  </a:lnTo>
                  <a:lnTo>
                    <a:pt x="2358" y="0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3"/>
            <p:cNvSpPr/>
            <p:nvPr/>
          </p:nvSpPr>
          <p:spPr>
            <a:xfrm>
              <a:off x="-7695450" y="5292575"/>
              <a:ext cx="419400" cy="779875"/>
            </a:xfrm>
            <a:custGeom>
              <a:avLst/>
              <a:gdLst/>
              <a:ahLst/>
              <a:cxnLst/>
              <a:rect l="l" t="t" r="r" b="b"/>
              <a:pathLst>
                <a:path w="16776" h="31195" extrusionOk="0">
                  <a:moveTo>
                    <a:pt x="14109" y="31194"/>
                  </a:moveTo>
                  <a:lnTo>
                    <a:pt x="0" y="31194"/>
                  </a:lnTo>
                  <a:lnTo>
                    <a:pt x="0" y="13716"/>
                  </a:lnTo>
                  <a:lnTo>
                    <a:pt x="7096" y="11930"/>
                  </a:lnTo>
                  <a:lnTo>
                    <a:pt x="214" y="11930"/>
                  </a:lnTo>
                  <a:lnTo>
                    <a:pt x="3429" y="2060"/>
                  </a:lnTo>
                  <a:cubicBezTo>
                    <a:pt x="3572" y="1596"/>
                    <a:pt x="3858" y="1203"/>
                    <a:pt x="4251" y="917"/>
                  </a:cubicBezTo>
                  <a:cubicBezTo>
                    <a:pt x="5513" y="0"/>
                    <a:pt x="7299" y="584"/>
                    <a:pt x="7787" y="2060"/>
                  </a:cubicBezTo>
                  <a:lnTo>
                    <a:pt x="9787" y="8215"/>
                  </a:lnTo>
                  <a:lnTo>
                    <a:pt x="6703" y="8215"/>
                  </a:lnTo>
                  <a:lnTo>
                    <a:pt x="10061" y="9061"/>
                  </a:lnTo>
                  <a:lnTo>
                    <a:pt x="13990" y="21134"/>
                  </a:lnTo>
                  <a:lnTo>
                    <a:pt x="9823" y="21134"/>
                  </a:lnTo>
                  <a:lnTo>
                    <a:pt x="14371" y="22265"/>
                  </a:lnTo>
                  <a:lnTo>
                    <a:pt x="14752" y="23455"/>
                  </a:lnTo>
                  <a:lnTo>
                    <a:pt x="14978" y="24158"/>
                  </a:lnTo>
                  <a:lnTo>
                    <a:pt x="16288" y="28194"/>
                  </a:lnTo>
                  <a:cubicBezTo>
                    <a:pt x="16776" y="29670"/>
                    <a:pt x="15669" y="31194"/>
                    <a:pt x="14109" y="31194"/>
                  </a:cubicBezTo>
                  <a:close/>
                </a:path>
              </a:pathLst>
            </a:custGeom>
            <a:solidFill>
              <a:srgbClr val="5D3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3"/>
            <p:cNvSpPr/>
            <p:nvPr/>
          </p:nvSpPr>
          <p:spPr>
            <a:xfrm>
              <a:off x="-7170100" y="6147725"/>
              <a:ext cx="58675" cy="362275"/>
            </a:xfrm>
            <a:custGeom>
              <a:avLst/>
              <a:gdLst/>
              <a:ahLst/>
              <a:cxnLst/>
              <a:rect l="l" t="t" r="r" b="b"/>
              <a:pathLst>
                <a:path w="2347" h="14491" extrusionOk="0">
                  <a:moveTo>
                    <a:pt x="2346" y="14491"/>
                  </a:moveTo>
                  <a:lnTo>
                    <a:pt x="1" y="14491"/>
                  </a:lnTo>
                  <a:lnTo>
                    <a:pt x="1" y="1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3"/>
            <p:cNvSpPr/>
            <p:nvPr/>
          </p:nvSpPr>
          <p:spPr>
            <a:xfrm>
              <a:off x="-7419825" y="5457775"/>
              <a:ext cx="558425" cy="780775"/>
            </a:xfrm>
            <a:custGeom>
              <a:avLst/>
              <a:gdLst/>
              <a:ahLst/>
              <a:cxnLst/>
              <a:rect l="l" t="t" r="r" b="b"/>
              <a:pathLst>
                <a:path w="22337" h="31231" extrusionOk="0">
                  <a:moveTo>
                    <a:pt x="2655" y="31230"/>
                  </a:moveTo>
                  <a:lnTo>
                    <a:pt x="19669" y="31230"/>
                  </a:lnTo>
                  <a:cubicBezTo>
                    <a:pt x="21229" y="31230"/>
                    <a:pt x="22336" y="29718"/>
                    <a:pt x="21848" y="28230"/>
                  </a:cubicBezTo>
                  <a:lnTo>
                    <a:pt x="19931" y="22312"/>
                  </a:lnTo>
                  <a:lnTo>
                    <a:pt x="15383" y="21181"/>
                  </a:lnTo>
                  <a:lnTo>
                    <a:pt x="19550" y="21181"/>
                  </a:lnTo>
                  <a:lnTo>
                    <a:pt x="15621" y="9120"/>
                  </a:lnTo>
                  <a:lnTo>
                    <a:pt x="12252" y="8275"/>
                  </a:lnTo>
                  <a:lnTo>
                    <a:pt x="15347" y="8275"/>
                  </a:lnTo>
                  <a:lnTo>
                    <a:pt x="13347" y="2107"/>
                  </a:lnTo>
                  <a:cubicBezTo>
                    <a:pt x="12657" y="0"/>
                    <a:pt x="9668" y="0"/>
                    <a:pt x="8978" y="2107"/>
                  </a:cubicBezTo>
                  <a:lnTo>
                    <a:pt x="5763" y="11990"/>
                  </a:lnTo>
                  <a:lnTo>
                    <a:pt x="12657" y="11990"/>
                  </a:lnTo>
                  <a:lnTo>
                    <a:pt x="5156" y="13859"/>
                  </a:lnTo>
                  <a:lnTo>
                    <a:pt x="476" y="28230"/>
                  </a:lnTo>
                  <a:cubicBezTo>
                    <a:pt x="0" y="29718"/>
                    <a:pt x="1096" y="31230"/>
                    <a:pt x="2655" y="31230"/>
                  </a:cubicBezTo>
                  <a:close/>
                </a:path>
              </a:pathLst>
            </a:custGeom>
            <a:solidFill>
              <a:srgbClr val="5D3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3"/>
            <p:cNvSpPr/>
            <p:nvPr/>
          </p:nvSpPr>
          <p:spPr>
            <a:xfrm>
              <a:off x="-1080050" y="6147725"/>
              <a:ext cx="58950" cy="362275"/>
            </a:xfrm>
            <a:custGeom>
              <a:avLst/>
              <a:gdLst/>
              <a:ahLst/>
              <a:cxnLst/>
              <a:rect l="l" t="t" r="r" b="b"/>
              <a:pathLst>
                <a:path w="2358" h="14491" extrusionOk="0">
                  <a:moveTo>
                    <a:pt x="2358" y="14491"/>
                  </a:moveTo>
                  <a:lnTo>
                    <a:pt x="0" y="14491"/>
                  </a:lnTo>
                  <a:lnTo>
                    <a:pt x="0" y="1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3"/>
            <p:cNvSpPr/>
            <p:nvPr/>
          </p:nvSpPr>
          <p:spPr>
            <a:xfrm>
              <a:off x="-1329500" y="5457775"/>
              <a:ext cx="558150" cy="780775"/>
            </a:xfrm>
            <a:custGeom>
              <a:avLst/>
              <a:gdLst/>
              <a:ahLst/>
              <a:cxnLst/>
              <a:rect l="l" t="t" r="r" b="b"/>
              <a:pathLst>
                <a:path w="22326" h="31231" extrusionOk="0">
                  <a:moveTo>
                    <a:pt x="2656" y="31230"/>
                  </a:moveTo>
                  <a:lnTo>
                    <a:pt x="19670" y="31230"/>
                  </a:lnTo>
                  <a:cubicBezTo>
                    <a:pt x="21230" y="31230"/>
                    <a:pt x="22325" y="29718"/>
                    <a:pt x="21849" y="28230"/>
                  </a:cubicBezTo>
                  <a:lnTo>
                    <a:pt x="19908" y="22312"/>
                  </a:lnTo>
                  <a:lnTo>
                    <a:pt x="15384" y="21181"/>
                  </a:lnTo>
                  <a:lnTo>
                    <a:pt x="19551" y="21181"/>
                  </a:lnTo>
                  <a:lnTo>
                    <a:pt x="15622" y="9120"/>
                  </a:lnTo>
                  <a:lnTo>
                    <a:pt x="12241" y="8275"/>
                  </a:lnTo>
                  <a:lnTo>
                    <a:pt x="15336" y="8275"/>
                  </a:lnTo>
                  <a:lnTo>
                    <a:pt x="13336" y="2107"/>
                  </a:lnTo>
                  <a:cubicBezTo>
                    <a:pt x="12645" y="0"/>
                    <a:pt x="9657" y="0"/>
                    <a:pt x="8966" y="2107"/>
                  </a:cubicBezTo>
                  <a:lnTo>
                    <a:pt x="5764" y="11990"/>
                  </a:lnTo>
                  <a:lnTo>
                    <a:pt x="12657" y="11990"/>
                  </a:lnTo>
                  <a:lnTo>
                    <a:pt x="5156" y="13871"/>
                  </a:lnTo>
                  <a:lnTo>
                    <a:pt x="477" y="28242"/>
                  </a:lnTo>
                  <a:cubicBezTo>
                    <a:pt x="1" y="29718"/>
                    <a:pt x="1096" y="31230"/>
                    <a:pt x="2656" y="31230"/>
                  </a:cubicBezTo>
                  <a:close/>
                </a:path>
              </a:pathLst>
            </a:custGeom>
            <a:solidFill>
              <a:srgbClr val="5D3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-5742250" y="5899475"/>
              <a:ext cx="58975" cy="362275"/>
            </a:xfrm>
            <a:custGeom>
              <a:avLst/>
              <a:gdLst/>
              <a:ahLst/>
              <a:cxnLst/>
              <a:rect l="l" t="t" r="r" b="b"/>
              <a:pathLst>
                <a:path w="2359" h="14491" extrusionOk="0">
                  <a:moveTo>
                    <a:pt x="1" y="1"/>
                  </a:moveTo>
                  <a:lnTo>
                    <a:pt x="2358" y="1"/>
                  </a:lnTo>
                  <a:lnTo>
                    <a:pt x="2358" y="14491"/>
                  </a:lnTo>
                  <a:lnTo>
                    <a:pt x="1" y="14491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-5991975" y="5209225"/>
              <a:ext cx="558425" cy="781075"/>
            </a:xfrm>
            <a:custGeom>
              <a:avLst/>
              <a:gdLst/>
              <a:ahLst/>
              <a:cxnLst/>
              <a:rect l="l" t="t" r="r" b="b"/>
              <a:pathLst>
                <a:path w="22337" h="31243" extrusionOk="0">
                  <a:moveTo>
                    <a:pt x="19670" y="31242"/>
                  </a:moveTo>
                  <a:lnTo>
                    <a:pt x="2656" y="31242"/>
                  </a:lnTo>
                  <a:cubicBezTo>
                    <a:pt x="1096" y="31242"/>
                    <a:pt x="0" y="29730"/>
                    <a:pt x="477" y="28242"/>
                  </a:cubicBezTo>
                  <a:lnTo>
                    <a:pt x="2406" y="22325"/>
                  </a:lnTo>
                  <a:lnTo>
                    <a:pt x="6954" y="21182"/>
                  </a:lnTo>
                  <a:lnTo>
                    <a:pt x="2787" y="21182"/>
                  </a:lnTo>
                  <a:lnTo>
                    <a:pt x="6704" y="9121"/>
                  </a:lnTo>
                  <a:lnTo>
                    <a:pt x="10073" y="8275"/>
                  </a:lnTo>
                  <a:lnTo>
                    <a:pt x="6978" y="8275"/>
                  </a:lnTo>
                  <a:lnTo>
                    <a:pt x="8990" y="2120"/>
                  </a:lnTo>
                  <a:cubicBezTo>
                    <a:pt x="9668" y="0"/>
                    <a:pt x="12657" y="0"/>
                    <a:pt x="13347" y="2120"/>
                  </a:cubicBezTo>
                  <a:lnTo>
                    <a:pt x="16562" y="11990"/>
                  </a:lnTo>
                  <a:lnTo>
                    <a:pt x="9668" y="11990"/>
                  </a:lnTo>
                  <a:lnTo>
                    <a:pt x="17181" y="13871"/>
                  </a:lnTo>
                  <a:lnTo>
                    <a:pt x="21860" y="28242"/>
                  </a:lnTo>
                  <a:cubicBezTo>
                    <a:pt x="22337" y="29730"/>
                    <a:pt x="21229" y="31242"/>
                    <a:pt x="19670" y="31242"/>
                  </a:cubicBezTo>
                  <a:close/>
                </a:path>
              </a:pathLst>
            </a:custGeom>
            <a:solidFill>
              <a:srgbClr val="5D3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-6734025" y="5824175"/>
              <a:ext cx="83075" cy="511100"/>
            </a:xfrm>
            <a:custGeom>
              <a:avLst/>
              <a:gdLst/>
              <a:ahLst/>
              <a:cxnLst/>
              <a:rect l="l" t="t" r="r" b="b"/>
              <a:pathLst>
                <a:path w="3323" h="20444" extrusionOk="0">
                  <a:moveTo>
                    <a:pt x="3322" y="20444"/>
                  </a:moveTo>
                  <a:lnTo>
                    <a:pt x="0" y="20444"/>
                  </a:lnTo>
                  <a:lnTo>
                    <a:pt x="0" y="1"/>
                  </a:lnTo>
                  <a:lnTo>
                    <a:pt x="3322" y="1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-7086450" y="4868700"/>
              <a:ext cx="788200" cy="1083800"/>
            </a:xfrm>
            <a:custGeom>
              <a:avLst/>
              <a:gdLst/>
              <a:ahLst/>
              <a:cxnLst/>
              <a:rect l="l" t="t" r="r" b="b"/>
              <a:pathLst>
                <a:path w="31528" h="43352" extrusionOk="0">
                  <a:moveTo>
                    <a:pt x="3751" y="43351"/>
                  </a:moveTo>
                  <a:lnTo>
                    <a:pt x="27766" y="43351"/>
                  </a:lnTo>
                  <a:cubicBezTo>
                    <a:pt x="29968" y="43351"/>
                    <a:pt x="31528" y="41208"/>
                    <a:pt x="30849" y="39113"/>
                  </a:cubicBezTo>
                  <a:lnTo>
                    <a:pt x="28123" y="30754"/>
                  </a:lnTo>
                  <a:lnTo>
                    <a:pt x="21717" y="29147"/>
                  </a:lnTo>
                  <a:lnTo>
                    <a:pt x="27599" y="29147"/>
                  </a:lnTo>
                  <a:lnTo>
                    <a:pt x="22062" y="12121"/>
                  </a:lnTo>
                  <a:lnTo>
                    <a:pt x="17300" y="10931"/>
                  </a:lnTo>
                  <a:lnTo>
                    <a:pt x="21670" y="10931"/>
                  </a:lnTo>
                  <a:lnTo>
                    <a:pt x="18848" y="2239"/>
                  </a:lnTo>
                  <a:cubicBezTo>
                    <a:pt x="18407" y="906"/>
                    <a:pt x="17169" y="1"/>
                    <a:pt x="15764" y="1"/>
                  </a:cubicBezTo>
                  <a:cubicBezTo>
                    <a:pt x="14359" y="1"/>
                    <a:pt x="13121" y="906"/>
                    <a:pt x="12680" y="2239"/>
                  </a:cubicBezTo>
                  <a:lnTo>
                    <a:pt x="8144" y="16169"/>
                  </a:lnTo>
                  <a:lnTo>
                    <a:pt x="17871" y="16169"/>
                  </a:lnTo>
                  <a:lnTo>
                    <a:pt x="7287" y="18824"/>
                  </a:lnTo>
                  <a:lnTo>
                    <a:pt x="679" y="39113"/>
                  </a:lnTo>
                  <a:cubicBezTo>
                    <a:pt x="0" y="41208"/>
                    <a:pt x="1560" y="43351"/>
                    <a:pt x="3751" y="43351"/>
                  </a:cubicBezTo>
                  <a:close/>
                </a:path>
              </a:pathLst>
            </a:custGeom>
            <a:solidFill>
              <a:srgbClr val="957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-5074300" y="5964075"/>
              <a:ext cx="83075" cy="511400"/>
            </a:xfrm>
            <a:custGeom>
              <a:avLst/>
              <a:gdLst/>
              <a:ahLst/>
              <a:cxnLst/>
              <a:rect l="l" t="t" r="r" b="b"/>
              <a:pathLst>
                <a:path w="3323" h="20456" extrusionOk="0">
                  <a:moveTo>
                    <a:pt x="3322" y="20455"/>
                  </a:moveTo>
                  <a:lnTo>
                    <a:pt x="0" y="20455"/>
                  </a:lnTo>
                  <a:lnTo>
                    <a:pt x="0" y="1"/>
                  </a:lnTo>
                  <a:lnTo>
                    <a:pt x="3322" y="1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-5426725" y="5008600"/>
              <a:ext cx="788225" cy="1084100"/>
            </a:xfrm>
            <a:custGeom>
              <a:avLst/>
              <a:gdLst/>
              <a:ahLst/>
              <a:cxnLst/>
              <a:rect l="l" t="t" r="r" b="b"/>
              <a:pathLst>
                <a:path w="31529" h="43364" extrusionOk="0">
                  <a:moveTo>
                    <a:pt x="3763" y="43363"/>
                  </a:moveTo>
                  <a:lnTo>
                    <a:pt x="27766" y="43363"/>
                  </a:lnTo>
                  <a:cubicBezTo>
                    <a:pt x="29968" y="43351"/>
                    <a:pt x="31528" y="41208"/>
                    <a:pt x="30850" y="39113"/>
                  </a:cubicBezTo>
                  <a:lnTo>
                    <a:pt x="28123" y="30766"/>
                  </a:lnTo>
                  <a:lnTo>
                    <a:pt x="21717" y="29159"/>
                  </a:lnTo>
                  <a:lnTo>
                    <a:pt x="27599" y="29159"/>
                  </a:lnTo>
                  <a:lnTo>
                    <a:pt x="22063" y="12121"/>
                  </a:lnTo>
                  <a:lnTo>
                    <a:pt x="17312" y="10930"/>
                  </a:lnTo>
                  <a:lnTo>
                    <a:pt x="21682" y="10930"/>
                  </a:lnTo>
                  <a:lnTo>
                    <a:pt x="18848" y="2239"/>
                  </a:lnTo>
                  <a:cubicBezTo>
                    <a:pt x="18419" y="905"/>
                    <a:pt x="17169" y="1"/>
                    <a:pt x="15764" y="1"/>
                  </a:cubicBezTo>
                  <a:cubicBezTo>
                    <a:pt x="14359" y="1"/>
                    <a:pt x="13121" y="905"/>
                    <a:pt x="12693" y="2239"/>
                  </a:cubicBezTo>
                  <a:lnTo>
                    <a:pt x="8144" y="16181"/>
                  </a:lnTo>
                  <a:lnTo>
                    <a:pt x="17872" y="16181"/>
                  </a:lnTo>
                  <a:lnTo>
                    <a:pt x="7275" y="18836"/>
                  </a:lnTo>
                  <a:lnTo>
                    <a:pt x="679" y="39113"/>
                  </a:lnTo>
                  <a:cubicBezTo>
                    <a:pt x="0" y="41208"/>
                    <a:pt x="1560" y="43363"/>
                    <a:pt x="3763" y="43363"/>
                  </a:cubicBezTo>
                  <a:close/>
                </a:path>
              </a:pathLst>
            </a:custGeom>
            <a:solidFill>
              <a:srgbClr val="957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-7695450" y="5863175"/>
              <a:ext cx="689675" cy="947150"/>
            </a:xfrm>
            <a:custGeom>
              <a:avLst/>
              <a:gdLst/>
              <a:ahLst/>
              <a:cxnLst/>
              <a:rect l="l" t="t" r="r" b="b"/>
              <a:pathLst>
                <a:path w="27587" h="37886" extrusionOk="0">
                  <a:moveTo>
                    <a:pt x="27575" y="17443"/>
                  </a:moveTo>
                  <a:cubicBezTo>
                    <a:pt x="27575" y="20110"/>
                    <a:pt x="26968" y="22741"/>
                    <a:pt x="25789" y="25134"/>
                  </a:cubicBezTo>
                  <a:cubicBezTo>
                    <a:pt x="21038" y="34790"/>
                    <a:pt x="8763" y="37886"/>
                    <a:pt x="0" y="31635"/>
                  </a:cubicBezTo>
                  <a:lnTo>
                    <a:pt x="0" y="3263"/>
                  </a:lnTo>
                  <a:cubicBezTo>
                    <a:pt x="2953" y="1143"/>
                    <a:pt x="6501" y="0"/>
                    <a:pt x="10132" y="12"/>
                  </a:cubicBezTo>
                  <a:cubicBezTo>
                    <a:pt x="10501" y="12"/>
                    <a:pt x="10859" y="24"/>
                    <a:pt x="11216" y="48"/>
                  </a:cubicBezTo>
                  <a:lnTo>
                    <a:pt x="10239" y="8370"/>
                  </a:lnTo>
                  <a:lnTo>
                    <a:pt x="10132" y="9251"/>
                  </a:lnTo>
                  <a:lnTo>
                    <a:pt x="10478" y="8370"/>
                  </a:lnTo>
                  <a:lnTo>
                    <a:pt x="13609" y="358"/>
                  </a:lnTo>
                  <a:cubicBezTo>
                    <a:pt x="13990" y="429"/>
                    <a:pt x="14383" y="524"/>
                    <a:pt x="14752" y="631"/>
                  </a:cubicBezTo>
                  <a:cubicBezTo>
                    <a:pt x="14895" y="667"/>
                    <a:pt x="15038" y="703"/>
                    <a:pt x="15169" y="750"/>
                  </a:cubicBezTo>
                  <a:cubicBezTo>
                    <a:pt x="18050" y="1620"/>
                    <a:pt x="20645" y="3215"/>
                    <a:pt x="22729" y="5382"/>
                  </a:cubicBezTo>
                  <a:lnTo>
                    <a:pt x="15311" y="12990"/>
                  </a:lnTo>
                  <a:lnTo>
                    <a:pt x="24158" y="7073"/>
                  </a:lnTo>
                  <a:cubicBezTo>
                    <a:pt x="26384" y="10073"/>
                    <a:pt x="27587" y="13716"/>
                    <a:pt x="27575" y="17443"/>
                  </a:cubicBezTo>
                  <a:close/>
                </a:path>
              </a:pathLst>
            </a:custGeom>
            <a:solidFill>
              <a:srgbClr val="957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-4733175" y="6054850"/>
              <a:ext cx="559000" cy="548325"/>
            </a:xfrm>
            <a:custGeom>
              <a:avLst/>
              <a:gdLst/>
              <a:ahLst/>
              <a:cxnLst/>
              <a:rect l="l" t="t" r="r" b="b"/>
              <a:pathLst>
                <a:path w="22360" h="21933" extrusionOk="0">
                  <a:moveTo>
                    <a:pt x="5691" y="18217"/>
                  </a:moveTo>
                  <a:cubicBezTo>
                    <a:pt x="11228" y="21932"/>
                    <a:pt x="18776" y="19134"/>
                    <a:pt x="20574" y="12717"/>
                  </a:cubicBezTo>
                  <a:cubicBezTo>
                    <a:pt x="22360" y="6299"/>
                    <a:pt x="17347" y="1"/>
                    <a:pt x="10692" y="311"/>
                  </a:cubicBezTo>
                  <a:lnTo>
                    <a:pt x="10692" y="6276"/>
                  </a:lnTo>
                  <a:lnTo>
                    <a:pt x="9465" y="441"/>
                  </a:lnTo>
                  <a:cubicBezTo>
                    <a:pt x="7489" y="787"/>
                    <a:pt x="5679" y="1727"/>
                    <a:pt x="4262" y="3120"/>
                  </a:cubicBezTo>
                  <a:lnTo>
                    <a:pt x="7334" y="7526"/>
                  </a:lnTo>
                  <a:lnTo>
                    <a:pt x="3358" y="4144"/>
                  </a:lnTo>
                  <a:cubicBezTo>
                    <a:pt x="3239" y="4299"/>
                    <a:pt x="3119" y="4466"/>
                    <a:pt x="3012" y="4632"/>
                  </a:cubicBezTo>
                  <a:cubicBezTo>
                    <a:pt x="0" y="9133"/>
                    <a:pt x="1203" y="15205"/>
                    <a:pt x="5691" y="18217"/>
                  </a:cubicBezTo>
                  <a:close/>
                </a:path>
              </a:pathLst>
            </a:custGeom>
            <a:solidFill>
              <a:srgbClr val="957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-1871525" y="6034925"/>
              <a:ext cx="58675" cy="362275"/>
            </a:xfrm>
            <a:custGeom>
              <a:avLst/>
              <a:gdLst/>
              <a:ahLst/>
              <a:cxnLst/>
              <a:rect l="l" t="t" r="r" b="b"/>
              <a:pathLst>
                <a:path w="2347" h="14491" extrusionOk="0">
                  <a:moveTo>
                    <a:pt x="1" y="0"/>
                  </a:moveTo>
                  <a:lnTo>
                    <a:pt x="2346" y="0"/>
                  </a:lnTo>
                  <a:lnTo>
                    <a:pt x="2346" y="14490"/>
                  </a:lnTo>
                  <a:lnTo>
                    <a:pt x="1" y="14490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-2121550" y="5344950"/>
              <a:ext cx="558725" cy="781075"/>
            </a:xfrm>
            <a:custGeom>
              <a:avLst/>
              <a:gdLst/>
              <a:ahLst/>
              <a:cxnLst/>
              <a:rect l="l" t="t" r="r" b="b"/>
              <a:pathLst>
                <a:path w="22349" h="31243" extrusionOk="0">
                  <a:moveTo>
                    <a:pt x="19681" y="31243"/>
                  </a:moveTo>
                  <a:lnTo>
                    <a:pt x="2667" y="31243"/>
                  </a:lnTo>
                  <a:cubicBezTo>
                    <a:pt x="1108" y="31243"/>
                    <a:pt x="0" y="29719"/>
                    <a:pt x="489" y="28242"/>
                  </a:cubicBezTo>
                  <a:lnTo>
                    <a:pt x="2417" y="22325"/>
                  </a:lnTo>
                  <a:lnTo>
                    <a:pt x="6954" y="21182"/>
                  </a:lnTo>
                  <a:lnTo>
                    <a:pt x="2787" y="21182"/>
                  </a:lnTo>
                  <a:lnTo>
                    <a:pt x="6716" y="9121"/>
                  </a:lnTo>
                  <a:lnTo>
                    <a:pt x="10085" y="8275"/>
                  </a:lnTo>
                  <a:lnTo>
                    <a:pt x="6989" y="8275"/>
                  </a:lnTo>
                  <a:lnTo>
                    <a:pt x="8990" y="2108"/>
                  </a:lnTo>
                  <a:cubicBezTo>
                    <a:pt x="9680" y="1"/>
                    <a:pt x="12669" y="1"/>
                    <a:pt x="13347" y="2108"/>
                  </a:cubicBezTo>
                  <a:lnTo>
                    <a:pt x="16562" y="11990"/>
                  </a:lnTo>
                  <a:lnTo>
                    <a:pt x="9680" y="11990"/>
                  </a:lnTo>
                  <a:lnTo>
                    <a:pt x="17181" y="13871"/>
                  </a:lnTo>
                  <a:lnTo>
                    <a:pt x="21872" y="28242"/>
                  </a:lnTo>
                  <a:cubicBezTo>
                    <a:pt x="22348" y="29730"/>
                    <a:pt x="21241" y="31243"/>
                    <a:pt x="19681" y="31243"/>
                  </a:cubicBezTo>
                  <a:close/>
                </a:path>
              </a:pathLst>
            </a:custGeom>
            <a:gradFill>
              <a:gsLst>
                <a:gs pos="0">
                  <a:srgbClr val="552973">
                    <a:alpha val="41568"/>
                  </a:srgbClr>
                </a:gs>
                <a:gs pos="100000">
                  <a:srgbClr val="552973">
                    <a:alpha val="7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-2440650" y="5899475"/>
              <a:ext cx="58975" cy="362275"/>
            </a:xfrm>
            <a:custGeom>
              <a:avLst/>
              <a:gdLst/>
              <a:ahLst/>
              <a:cxnLst/>
              <a:rect l="l" t="t" r="r" b="b"/>
              <a:pathLst>
                <a:path w="2359" h="14491" extrusionOk="0">
                  <a:moveTo>
                    <a:pt x="2358" y="14491"/>
                  </a:moveTo>
                  <a:lnTo>
                    <a:pt x="1" y="14491"/>
                  </a:lnTo>
                  <a:lnTo>
                    <a:pt x="1" y="1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-2690375" y="5209225"/>
              <a:ext cx="558125" cy="781075"/>
            </a:xfrm>
            <a:custGeom>
              <a:avLst/>
              <a:gdLst/>
              <a:ahLst/>
              <a:cxnLst/>
              <a:rect l="l" t="t" r="r" b="b"/>
              <a:pathLst>
                <a:path w="22325" h="31243" extrusionOk="0">
                  <a:moveTo>
                    <a:pt x="2656" y="31242"/>
                  </a:moveTo>
                  <a:lnTo>
                    <a:pt x="19670" y="31242"/>
                  </a:lnTo>
                  <a:cubicBezTo>
                    <a:pt x="21229" y="31242"/>
                    <a:pt x="22325" y="29718"/>
                    <a:pt x="21849" y="28242"/>
                  </a:cubicBezTo>
                  <a:lnTo>
                    <a:pt x="19920" y="22325"/>
                  </a:lnTo>
                  <a:lnTo>
                    <a:pt x="15383" y="21182"/>
                  </a:lnTo>
                  <a:lnTo>
                    <a:pt x="19551" y="21182"/>
                  </a:lnTo>
                  <a:lnTo>
                    <a:pt x="15622" y="9121"/>
                  </a:lnTo>
                  <a:lnTo>
                    <a:pt x="12252" y="8275"/>
                  </a:lnTo>
                  <a:lnTo>
                    <a:pt x="15348" y="8275"/>
                  </a:lnTo>
                  <a:lnTo>
                    <a:pt x="13336" y="2120"/>
                  </a:lnTo>
                  <a:cubicBezTo>
                    <a:pt x="12657" y="0"/>
                    <a:pt x="9668" y="0"/>
                    <a:pt x="8978" y="2120"/>
                  </a:cubicBezTo>
                  <a:lnTo>
                    <a:pt x="5775" y="11990"/>
                  </a:lnTo>
                  <a:lnTo>
                    <a:pt x="12669" y="11990"/>
                  </a:lnTo>
                  <a:lnTo>
                    <a:pt x="5168" y="13871"/>
                  </a:lnTo>
                  <a:lnTo>
                    <a:pt x="489" y="28242"/>
                  </a:lnTo>
                  <a:cubicBezTo>
                    <a:pt x="1" y="29718"/>
                    <a:pt x="1108" y="31242"/>
                    <a:pt x="2656" y="31242"/>
                  </a:cubicBezTo>
                  <a:close/>
                </a:path>
              </a:pathLst>
            </a:custGeom>
            <a:solidFill>
              <a:srgbClr val="5D3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-721075" y="5981350"/>
              <a:ext cx="58650" cy="362250"/>
            </a:xfrm>
            <a:custGeom>
              <a:avLst/>
              <a:gdLst/>
              <a:ahLst/>
              <a:cxnLst/>
              <a:rect l="l" t="t" r="r" b="b"/>
              <a:pathLst>
                <a:path w="2346" h="14490" extrusionOk="0">
                  <a:moveTo>
                    <a:pt x="2346" y="14490"/>
                  </a:moveTo>
                  <a:lnTo>
                    <a:pt x="0" y="14490"/>
                  </a:lnTo>
                  <a:lnTo>
                    <a:pt x="0" y="0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-967825" y="5292575"/>
              <a:ext cx="416125" cy="779875"/>
            </a:xfrm>
            <a:custGeom>
              <a:avLst/>
              <a:gdLst/>
              <a:ahLst/>
              <a:cxnLst/>
              <a:rect l="l" t="t" r="r" b="b"/>
              <a:pathLst>
                <a:path w="16645" h="31195" extrusionOk="0">
                  <a:moveTo>
                    <a:pt x="16645" y="21134"/>
                  </a:moveTo>
                  <a:lnTo>
                    <a:pt x="15264" y="21134"/>
                  </a:lnTo>
                  <a:lnTo>
                    <a:pt x="16645" y="21479"/>
                  </a:lnTo>
                  <a:lnTo>
                    <a:pt x="16645" y="31194"/>
                  </a:lnTo>
                  <a:lnTo>
                    <a:pt x="2536" y="31194"/>
                  </a:lnTo>
                  <a:cubicBezTo>
                    <a:pt x="2179" y="31194"/>
                    <a:pt x="1834" y="31111"/>
                    <a:pt x="1524" y="30956"/>
                  </a:cubicBezTo>
                  <a:lnTo>
                    <a:pt x="1524" y="30956"/>
                  </a:lnTo>
                  <a:cubicBezTo>
                    <a:pt x="500" y="30456"/>
                    <a:pt x="0" y="29278"/>
                    <a:pt x="357" y="28194"/>
                  </a:cubicBezTo>
                  <a:lnTo>
                    <a:pt x="964" y="26337"/>
                  </a:lnTo>
                  <a:lnTo>
                    <a:pt x="2786" y="20729"/>
                  </a:lnTo>
                  <a:lnTo>
                    <a:pt x="2786" y="20729"/>
                  </a:lnTo>
                  <a:lnTo>
                    <a:pt x="5036" y="13823"/>
                  </a:lnTo>
                  <a:lnTo>
                    <a:pt x="12537" y="11942"/>
                  </a:lnTo>
                  <a:lnTo>
                    <a:pt x="5656" y="11942"/>
                  </a:lnTo>
                  <a:lnTo>
                    <a:pt x="8870" y="2060"/>
                  </a:lnTo>
                  <a:cubicBezTo>
                    <a:pt x="9013" y="1607"/>
                    <a:pt x="9299" y="1203"/>
                    <a:pt x="9692" y="917"/>
                  </a:cubicBezTo>
                  <a:cubicBezTo>
                    <a:pt x="10954" y="0"/>
                    <a:pt x="12740" y="584"/>
                    <a:pt x="13228" y="2060"/>
                  </a:cubicBezTo>
                  <a:lnTo>
                    <a:pt x="15228" y="8227"/>
                  </a:lnTo>
                  <a:lnTo>
                    <a:pt x="12133" y="8227"/>
                  </a:lnTo>
                  <a:lnTo>
                    <a:pt x="15502" y="9061"/>
                  </a:lnTo>
                  <a:lnTo>
                    <a:pt x="16645" y="12573"/>
                  </a:lnTo>
                  <a:close/>
                </a:path>
              </a:pathLst>
            </a:custGeom>
            <a:solidFill>
              <a:srgbClr val="5D3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-1473250" y="5824175"/>
              <a:ext cx="83075" cy="511100"/>
            </a:xfrm>
            <a:custGeom>
              <a:avLst/>
              <a:gdLst/>
              <a:ahLst/>
              <a:cxnLst/>
              <a:rect l="l" t="t" r="r" b="b"/>
              <a:pathLst>
                <a:path w="3323" h="20444" extrusionOk="0">
                  <a:moveTo>
                    <a:pt x="0" y="1"/>
                  </a:moveTo>
                  <a:lnTo>
                    <a:pt x="3322" y="1"/>
                  </a:lnTo>
                  <a:lnTo>
                    <a:pt x="3322" y="20444"/>
                  </a:lnTo>
                  <a:lnTo>
                    <a:pt x="0" y="20444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-1825675" y="4868700"/>
              <a:ext cx="788200" cy="1083800"/>
            </a:xfrm>
            <a:custGeom>
              <a:avLst/>
              <a:gdLst/>
              <a:ahLst/>
              <a:cxnLst/>
              <a:rect l="l" t="t" r="r" b="b"/>
              <a:pathLst>
                <a:path w="31528" h="43352" extrusionOk="0">
                  <a:moveTo>
                    <a:pt x="27766" y="43351"/>
                  </a:moveTo>
                  <a:lnTo>
                    <a:pt x="3751" y="43351"/>
                  </a:lnTo>
                  <a:cubicBezTo>
                    <a:pt x="1560" y="43351"/>
                    <a:pt x="0" y="41208"/>
                    <a:pt x="679" y="39113"/>
                  </a:cubicBezTo>
                  <a:lnTo>
                    <a:pt x="3394" y="30754"/>
                  </a:lnTo>
                  <a:lnTo>
                    <a:pt x="9811" y="29147"/>
                  </a:lnTo>
                  <a:lnTo>
                    <a:pt x="3917" y="29147"/>
                  </a:lnTo>
                  <a:lnTo>
                    <a:pt x="9466" y="12121"/>
                  </a:lnTo>
                  <a:lnTo>
                    <a:pt x="14228" y="10931"/>
                  </a:lnTo>
                  <a:lnTo>
                    <a:pt x="9859" y="10931"/>
                  </a:lnTo>
                  <a:lnTo>
                    <a:pt x="12692" y="2239"/>
                  </a:lnTo>
                  <a:cubicBezTo>
                    <a:pt x="13121" y="906"/>
                    <a:pt x="14359" y="1"/>
                    <a:pt x="15764" y="1"/>
                  </a:cubicBezTo>
                  <a:cubicBezTo>
                    <a:pt x="17169" y="1"/>
                    <a:pt x="18407" y="906"/>
                    <a:pt x="18848" y="2239"/>
                  </a:cubicBezTo>
                  <a:lnTo>
                    <a:pt x="23372" y="16169"/>
                  </a:lnTo>
                  <a:lnTo>
                    <a:pt x="13657" y="16169"/>
                  </a:lnTo>
                  <a:lnTo>
                    <a:pt x="24241" y="18824"/>
                  </a:lnTo>
                  <a:lnTo>
                    <a:pt x="30849" y="39113"/>
                  </a:lnTo>
                  <a:cubicBezTo>
                    <a:pt x="31528" y="41196"/>
                    <a:pt x="29968" y="43351"/>
                    <a:pt x="27766" y="43351"/>
                  </a:cubicBezTo>
                  <a:close/>
                </a:path>
              </a:pathLst>
            </a:custGeom>
            <a:solidFill>
              <a:srgbClr val="957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-3132975" y="5964075"/>
              <a:ext cx="83050" cy="511400"/>
            </a:xfrm>
            <a:custGeom>
              <a:avLst/>
              <a:gdLst/>
              <a:ahLst/>
              <a:cxnLst/>
              <a:rect l="l" t="t" r="r" b="b"/>
              <a:pathLst>
                <a:path w="3322" h="20456" extrusionOk="0">
                  <a:moveTo>
                    <a:pt x="0" y="1"/>
                  </a:moveTo>
                  <a:lnTo>
                    <a:pt x="3322" y="1"/>
                  </a:lnTo>
                  <a:lnTo>
                    <a:pt x="3322" y="20455"/>
                  </a:lnTo>
                  <a:lnTo>
                    <a:pt x="0" y="20455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-3485400" y="5008900"/>
              <a:ext cx="788200" cy="1083800"/>
            </a:xfrm>
            <a:custGeom>
              <a:avLst/>
              <a:gdLst/>
              <a:ahLst/>
              <a:cxnLst/>
              <a:rect l="l" t="t" r="r" b="b"/>
              <a:pathLst>
                <a:path w="31528" h="43352" extrusionOk="0">
                  <a:moveTo>
                    <a:pt x="27765" y="43351"/>
                  </a:moveTo>
                  <a:lnTo>
                    <a:pt x="3750" y="43351"/>
                  </a:lnTo>
                  <a:cubicBezTo>
                    <a:pt x="1560" y="43339"/>
                    <a:pt x="0" y="41196"/>
                    <a:pt x="679" y="39101"/>
                  </a:cubicBezTo>
                  <a:lnTo>
                    <a:pt x="3393" y="30754"/>
                  </a:lnTo>
                  <a:lnTo>
                    <a:pt x="9811" y="29147"/>
                  </a:lnTo>
                  <a:lnTo>
                    <a:pt x="3917" y="29147"/>
                  </a:lnTo>
                  <a:lnTo>
                    <a:pt x="9465" y="12109"/>
                  </a:lnTo>
                  <a:lnTo>
                    <a:pt x="14228" y="10918"/>
                  </a:lnTo>
                  <a:lnTo>
                    <a:pt x="9858" y="10918"/>
                  </a:lnTo>
                  <a:lnTo>
                    <a:pt x="12692" y="2227"/>
                  </a:lnTo>
                  <a:cubicBezTo>
                    <a:pt x="13121" y="893"/>
                    <a:pt x="14371" y="0"/>
                    <a:pt x="15764" y="0"/>
                  </a:cubicBezTo>
                  <a:cubicBezTo>
                    <a:pt x="17169" y="0"/>
                    <a:pt x="18407" y="893"/>
                    <a:pt x="18848" y="2227"/>
                  </a:cubicBezTo>
                  <a:lnTo>
                    <a:pt x="23384" y="16169"/>
                  </a:lnTo>
                  <a:lnTo>
                    <a:pt x="13656" y="16169"/>
                  </a:lnTo>
                  <a:lnTo>
                    <a:pt x="24253" y="18824"/>
                  </a:lnTo>
                  <a:lnTo>
                    <a:pt x="30849" y="39101"/>
                  </a:lnTo>
                  <a:cubicBezTo>
                    <a:pt x="31528" y="41196"/>
                    <a:pt x="29968" y="43351"/>
                    <a:pt x="27765" y="43351"/>
                  </a:cubicBezTo>
                  <a:close/>
                </a:path>
              </a:pathLst>
            </a:custGeom>
            <a:solidFill>
              <a:srgbClr val="957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-1118150" y="5863175"/>
              <a:ext cx="566450" cy="913825"/>
            </a:xfrm>
            <a:custGeom>
              <a:avLst/>
              <a:gdLst/>
              <a:ahLst/>
              <a:cxnLst/>
              <a:rect l="l" t="t" r="r" b="b"/>
              <a:pathLst>
                <a:path w="22658" h="36553" extrusionOk="0">
                  <a:moveTo>
                    <a:pt x="22658" y="798"/>
                  </a:moveTo>
                  <a:lnTo>
                    <a:pt x="22658" y="34088"/>
                  </a:lnTo>
                  <a:cubicBezTo>
                    <a:pt x="14752" y="36552"/>
                    <a:pt x="6192" y="33123"/>
                    <a:pt x="2179" y="25873"/>
                  </a:cubicBezTo>
                  <a:cubicBezTo>
                    <a:pt x="2024" y="25599"/>
                    <a:pt x="1882" y="25313"/>
                    <a:pt x="1739" y="25027"/>
                  </a:cubicBezTo>
                  <a:cubicBezTo>
                    <a:pt x="1655" y="24872"/>
                    <a:pt x="1584" y="24730"/>
                    <a:pt x="1524" y="24575"/>
                  </a:cubicBezTo>
                  <a:cubicBezTo>
                    <a:pt x="512" y="22325"/>
                    <a:pt x="0" y="19908"/>
                    <a:pt x="0" y="17443"/>
                  </a:cubicBezTo>
                  <a:cubicBezTo>
                    <a:pt x="0" y="16633"/>
                    <a:pt x="60" y="15824"/>
                    <a:pt x="167" y="15014"/>
                  </a:cubicBezTo>
                  <a:cubicBezTo>
                    <a:pt x="572" y="12145"/>
                    <a:pt x="1691" y="9406"/>
                    <a:pt x="3418" y="7073"/>
                  </a:cubicBezTo>
                  <a:lnTo>
                    <a:pt x="12264" y="12990"/>
                  </a:lnTo>
                  <a:lnTo>
                    <a:pt x="7537" y="8132"/>
                  </a:lnTo>
                  <a:lnTo>
                    <a:pt x="7537" y="8132"/>
                  </a:lnTo>
                  <a:lnTo>
                    <a:pt x="6454" y="7037"/>
                  </a:lnTo>
                  <a:lnTo>
                    <a:pt x="4858" y="5382"/>
                  </a:lnTo>
                  <a:cubicBezTo>
                    <a:pt x="5501" y="4703"/>
                    <a:pt x="6215" y="4072"/>
                    <a:pt x="6966" y="3513"/>
                  </a:cubicBezTo>
                  <a:cubicBezTo>
                    <a:pt x="9037" y="1941"/>
                    <a:pt x="11442" y="869"/>
                    <a:pt x="13978" y="358"/>
                  </a:cubicBezTo>
                  <a:lnTo>
                    <a:pt x="15883" y="5227"/>
                  </a:lnTo>
                  <a:lnTo>
                    <a:pt x="17098" y="8370"/>
                  </a:lnTo>
                  <a:lnTo>
                    <a:pt x="17443" y="9251"/>
                  </a:lnTo>
                  <a:lnTo>
                    <a:pt x="17348" y="8370"/>
                  </a:lnTo>
                  <a:lnTo>
                    <a:pt x="16919" y="4727"/>
                  </a:lnTo>
                  <a:lnTo>
                    <a:pt x="16372" y="48"/>
                  </a:lnTo>
                  <a:cubicBezTo>
                    <a:pt x="16729" y="24"/>
                    <a:pt x="17086" y="12"/>
                    <a:pt x="17443" y="12"/>
                  </a:cubicBezTo>
                  <a:cubicBezTo>
                    <a:pt x="19217" y="0"/>
                    <a:pt x="20967" y="274"/>
                    <a:pt x="22658" y="798"/>
                  </a:cubicBezTo>
                  <a:close/>
                </a:path>
              </a:pathLst>
            </a:custGeom>
            <a:solidFill>
              <a:srgbClr val="957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-3949750" y="6054850"/>
              <a:ext cx="558725" cy="548325"/>
            </a:xfrm>
            <a:custGeom>
              <a:avLst/>
              <a:gdLst/>
              <a:ahLst/>
              <a:cxnLst/>
              <a:rect l="l" t="t" r="r" b="b"/>
              <a:pathLst>
                <a:path w="22349" h="21933" extrusionOk="0">
                  <a:moveTo>
                    <a:pt x="16657" y="18217"/>
                  </a:moveTo>
                  <a:cubicBezTo>
                    <a:pt x="11121" y="21932"/>
                    <a:pt x="3572" y="19134"/>
                    <a:pt x="1786" y="12717"/>
                  </a:cubicBezTo>
                  <a:cubicBezTo>
                    <a:pt x="0" y="6287"/>
                    <a:pt x="5013" y="1"/>
                    <a:pt x="11668" y="311"/>
                  </a:cubicBezTo>
                  <a:lnTo>
                    <a:pt x="11668" y="6276"/>
                  </a:lnTo>
                  <a:lnTo>
                    <a:pt x="12907" y="441"/>
                  </a:lnTo>
                  <a:cubicBezTo>
                    <a:pt x="14871" y="787"/>
                    <a:pt x="16681" y="1727"/>
                    <a:pt x="18098" y="3120"/>
                  </a:cubicBezTo>
                  <a:lnTo>
                    <a:pt x="15026" y="7526"/>
                  </a:lnTo>
                  <a:lnTo>
                    <a:pt x="18991" y="4144"/>
                  </a:lnTo>
                  <a:cubicBezTo>
                    <a:pt x="19110" y="4299"/>
                    <a:pt x="19229" y="4466"/>
                    <a:pt x="19336" y="4632"/>
                  </a:cubicBezTo>
                  <a:cubicBezTo>
                    <a:pt x="22348" y="9121"/>
                    <a:pt x="21158" y="15205"/>
                    <a:pt x="16657" y="18217"/>
                  </a:cubicBezTo>
                  <a:close/>
                </a:path>
              </a:pathLst>
            </a:custGeom>
            <a:solidFill>
              <a:srgbClr val="957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-6311350" y="6035225"/>
              <a:ext cx="58950" cy="362275"/>
            </a:xfrm>
            <a:custGeom>
              <a:avLst/>
              <a:gdLst/>
              <a:ahLst/>
              <a:cxnLst/>
              <a:rect l="l" t="t" r="r" b="b"/>
              <a:pathLst>
                <a:path w="2358" h="14491" extrusionOk="0">
                  <a:moveTo>
                    <a:pt x="2358" y="14490"/>
                  </a:moveTo>
                  <a:lnTo>
                    <a:pt x="0" y="14490"/>
                  </a:lnTo>
                  <a:lnTo>
                    <a:pt x="0" y="0"/>
                  </a:lnTo>
                  <a:lnTo>
                    <a:pt x="2358" y="0"/>
                  </a:lnTo>
                  <a:close/>
                </a:path>
              </a:pathLst>
            </a:custGeom>
            <a:solidFill>
              <a:srgbClr val="3C3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-6561100" y="5344950"/>
              <a:ext cx="558425" cy="781075"/>
            </a:xfrm>
            <a:custGeom>
              <a:avLst/>
              <a:gdLst/>
              <a:ahLst/>
              <a:cxnLst/>
              <a:rect l="l" t="t" r="r" b="b"/>
              <a:pathLst>
                <a:path w="22337" h="31243" extrusionOk="0">
                  <a:moveTo>
                    <a:pt x="2668" y="31243"/>
                  </a:moveTo>
                  <a:lnTo>
                    <a:pt x="19682" y="31243"/>
                  </a:lnTo>
                  <a:cubicBezTo>
                    <a:pt x="21241" y="31243"/>
                    <a:pt x="22337" y="29719"/>
                    <a:pt x="21861" y="28242"/>
                  </a:cubicBezTo>
                  <a:lnTo>
                    <a:pt x="19932" y="22325"/>
                  </a:lnTo>
                  <a:lnTo>
                    <a:pt x="15396" y="21182"/>
                  </a:lnTo>
                  <a:lnTo>
                    <a:pt x="19563" y="21182"/>
                  </a:lnTo>
                  <a:lnTo>
                    <a:pt x="15634" y="9121"/>
                  </a:lnTo>
                  <a:lnTo>
                    <a:pt x="12264" y="8275"/>
                  </a:lnTo>
                  <a:lnTo>
                    <a:pt x="15360" y="8275"/>
                  </a:lnTo>
                  <a:lnTo>
                    <a:pt x="13348" y="2120"/>
                  </a:lnTo>
                  <a:cubicBezTo>
                    <a:pt x="12669" y="1"/>
                    <a:pt x="9681" y="1"/>
                    <a:pt x="8990" y="2120"/>
                  </a:cubicBezTo>
                  <a:lnTo>
                    <a:pt x="5775" y="11990"/>
                  </a:lnTo>
                  <a:lnTo>
                    <a:pt x="12669" y="11990"/>
                  </a:lnTo>
                  <a:lnTo>
                    <a:pt x="5168" y="13871"/>
                  </a:lnTo>
                  <a:lnTo>
                    <a:pt x="489" y="28242"/>
                  </a:lnTo>
                  <a:cubicBezTo>
                    <a:pt x="1" y="29719"/>
                    <a:pt x="1108" y="31243"/>
                    <a:pt x="2668" y="31243"/>
                  </a:cubicBezTo>
                  <a:close/>
                </a:path>
              </a:pathLst>
            </a:custGeom>
            <a:gradFill>
              <a:gsLst>
                <a:gs pos="0">
                  <a:srgbClr val="552973">
                    <a:alpha val="41568"/>
                  </a:srgbClr>
                </a:gs>
                <a:gs pos="100000">
                  <a:srgbClr val="552973">
                    <a:alpha val="7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29000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">
  <p:cSld name="Title and bullet list">
    <p:bg>
      <p:bgPr>
        <a:gradFill>
          <a:gsLst>
            <a:gs pos="0">
              <a:schemeClr val="accent4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14"/>
          <p:cNvGrpSpPr/>
          <p:nvPr/>
        </p:nvGrpSpPr>
        <p:grpSpPr>
          <a:xfrm>
            <a:off x="1521895" y="124383"/>
            <a:ext cx="8174205" cy="5693670"/>
            <a:chOff x="-7879075" y="-2124160"/>
            <a:chExt cx="7745859" cy="5395310"/>
          </a:xfrm>
        </p:grpSpPr>
        <p:sp>
          <p:nvSpPr>
            <p:cNvPr id="663" name="Google Shape;663;p14"/>
            <p:cNvSpPr/>
            <p:nvPr/>
          </p:nvSpPr>
          <p:spPr>
            <a:xfrm>
              <a:off x="-6363024" y="-1060482"/>
              <a:ext cx="1222375" cy="284000"/>
            </a:xfrm>
            <a:custGeom>
              <a:avLst/>
              <a:gdLst/>
              <a:ahLst/>
              <a:cxnLst/>
              <a:rect l="l" t="t" r="r" b="b"/>
              <a:pathLst>
                <a:path w="5307" h="1233" extrusionOk="0">
                  <a:moveTo>
                    <a:pt x="5306" y="1233"/>
                  </a:moveTo>
                  <a:lnTo>
                    <a:pt x="1" y="1233"/>
                  </a:lnTo>
                  <a:cubicBezTo>
                    <a:pt x="148" y="1167"/>
                    <a:pt x="274" y="1047"/>
                    <a:pt x="381" y="923"/>
                  </a:cubicBezTo>
                  <a:cubicBezTo>
                    <a:pt x="522" y="761"/>
                    <a:pt x="650" y="583"/>
                    <a:pt x="832" y="470"/>
                  </a:cubicBezTo>
                  <a:cubicBezTo>
                    <a:pt x="1013" y="357"/>
                    <a:pt x="1270" y="327"/>
                    <a:pt x="1432" y="469"/>
                  </a:cubicBezTo>
                  <a:cubicBezTo>
                    <a:pt x="1579" y="597"/>
                    <a:pt x="1599" y="815"/>
                    <a:pt x="1608" y="1011"/>
                  </a:cubicBezTo>
                  <a:cubicBezTo>
                    <a:pt x="1760" y="890"/>
                    <a:pt x="1847" y="723"/>
                    <a:pt x="1957" y="564"/>
                  </a:cubicBezTo>
                  <a:cubicBezTo>
                    <a:pt x="2068" y="404"/>
                    <a:pt x="2187" y="243"/>
                    <a:pt x="2350" y="139"/>
                  </a:cubicBezTo>
                  <a:cubicBezTo>
                    <a:pt x="2515" y="36"/>
                    <a:pt x="2736" y="1"/>
                    <a:pt x="2902" y="101"/>
                  </a:cubicBezTo>
                  <a:cubicBezTo>
                    <a:pt x="3039" y="183"/>
                    <a:pt x="3116" y="342"/>
                    <a:pt x="3137" y="499"/>
                  </a:cubicBezTo>
                  <a:cubicBezTo>
                    <a:pt x="3159" y="658"/>
                    <a:pt x="3133" y="818"/>
                    <a:pt x="3107" y="975"/>
                  </a:cubicBezTo>
                  <a:cubicBezTo>
                    <a:pt x="3202" y="846"/>
                    <a:pt x="3323" y="739"/>
                    <a:pt x="3453" y="647"/>
                  </a:cubicBezTo>
                  <a:cubicBezTo>
                    <a:pt x="3584" y="556"/>
                    <a:pt x="3757" y="509"/>
                    <a:pt x="3905" y="566"/>
                  </a:cubicBezTo>
                  <a:cubicBezTo>
                    <a:pt x="4083" y="636"/>
                    <a:pt x="4182" y="861"/>
                    <a:pt x="4112" y="1039"/>
                  </a:cubicBezTo>
                  <a:cubicBezTo>
                    <a:pt x="4262" y="883"/>
                    <a:pt x="4446" y="712"/>
                    <a:pt x="4662" y="733"/>
                  </a:cubicBezTo>
                  <a:cubicBezTo>
                    <a:pt x="4937" y="760"/>
                    <a:pt x="5079" y="1072"/>
                    <a:pt x="5306" y="1233"/>
                  </a:cubicBezTo>
                  <a:close/>
                </a:path>
              </a:pathLst>
            </a:custGeom>
            <a:solidFill>
              <a:srgbClr val="FCF0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-3849862" y="-1291045"/>
              <a:ext cx="1222144" cy="284230"/>
            </a:xfrm>
            <a:custGeom>
              <a:avLst/>
              <a:gdLst/>
              <a:ahLst/>
              <a:cxnLst/>
              <a:rect l="l" t="t" r="r" b="b"/>
              <a:pathLst>
                <a:path w="5306" h="1234" extrusionOk="0">
                  <a:moveTo>
                    <a:pt x="5305" y="1233"/>
                  </a:moveTo>
                  <a:lnTo>
                    <a:pt x="1" y="1233"/>
                  </a:lnTo>
                  <a:cubicBezTo>
                    <a:pt x="148" y="1167"/>
                    <a:pt x="273" y="1046"/>
                    <a:pt x="381" y="923"/>
                  </a:cubicBezTo>
                  <a:cubicBezTo>
                    <a:pt x="521" y="761"/>
                    <a:pt x="650" y="583"/>
                    <a:pt x="831" y="470"/>
                  </a:cubicBezTo>
                  <a:cubicBezTo>
                    <a:pt x="1013" y="357"/>
                    <a:pt x="1270" y="328"/>
                    <a:pt x="1431" y="468"/>
                  </a:cubicBezTo>
                  <a:cubicBezTo>
                    <a:pt x="1578" y="597"/>
                    <a:pt x="1598" y="816"/>
                    <a:pt x="1607" y="1011"/>
                  </a:cubicBezTo>
                  <a:cubicBezTo>
                    <a:pt x="1759" y="890"/>
                    <a:pt x="1847" y="723"/>
                    <a:pt x="1958" y="563"/>
                  </a:cubicBezTo>
                  <a:cubicBezTo>
                    <a:pt x="2067" y="404"/>
                    <a:pt x="2186" y="243"/>
                    <a:pt x="2350" y="140"/>
                  </a:cubicBezTo>
                  <a:cubicBezTo>
                    <a:pt x="2514" y="36"/>
                    <a:pt x="2735" y="1"/>
                    <a:pt x="2902" y="101"/>
                  </a:cubicBezTo>
                  <a:cubicBezTo>
                    <a:pt x="3038" y="183"/>
                    <a:pt x="3116" y="342"/>
                    <a:pt x="3137" y="499"/>
                  </a:cubicBezTo>
                  <a:cubicBezTo>
                    <a:pt x="3158" y="658"/>
                    <a:pt x="3132" y="818"/>
                    <a:pt x="3108" y="976"/>
                  </a:cubicBezTo>
                  <a:cubicBezTo>
                    <a:pt x="3202" y="846"/>
                    <a:pt x="3322" y="739"/>
                    <a:pt x="3453" y="648"/>
                  </a:cubicBezTo>
                  <a:cubicBezTo>
                    <a:pt x="3584" y="556"/>
                    <a:pt x="3756" y="508"/>
                    <a:pt x="3905" y="566"/>
                  </a:cubicBezTo>
                  <a:cubicBezTo>
                    <a:pt x="4084" y="636"/>
                    <a:pt x="4181" y="862"/>
                    <a:pt x="4112" y="1039"/>
                  </a:cubicBezTo>
                  <a:cubicBezTo>
                    <a:pt x="4262" y="882"/>
                    <a:pt x="4445" y="712"/>
                    <a:pt x="4661" y="733"/>
                  </a:cubicBezTo>
                  <a:cubicBezTo>
                    <a:pt x="4936" y="761"/>
                    <a:pt x="5080" y="1072"/>
                    <a:pt x="5305" y="1233"/>
                  </a:cubicBezTo>
                  <a:close/>
                </a:path>
              </a:pathLst>
            </a:custGeom>
            <a:solidFill>
              <a:srgbClr val="FCF0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-4263540" y="-675365"/>
              <a:ext cx="812152" cy="277551"/>
            </a:xfrm>
            <a:custGeom>
              <a:avLst/>
              <a:gdLst/>
              <a:ahLst/>
              <a:cxnLst/>
              <a:rect l="l" t="t" r="r" b="b"/>
              <a:pathLst>
                <a:path w="3526" h="1205" extrusionOk="0">
                  <a:moveTo>
                    <a:pt x="3495" y="1131"/>
                  </a:moveTo>
                  <a:cubicBezTo>
                    <a:pt x="3468" y="1037"/>
                    <a:pt x="3471" y="937"/>
                    <a:pt x="3446" y="843"/>
                  </a:cubicBezTo>
                  <a:cubicBezTo>
                    <a:pt x="3419" y="749"/>
                    <a:pt x="3346" y="655"/>
                    <a:pt x="3248" y="653"/>
                  </a:cubicBezTo>
                  <a:cubicBezTo>
                    <a:pt x="3181" y="652"/>
                    <a:pt x="3121" y="695"/>
                    <a:pt x="3070" y="738"/>
                  </a:cubicBezTo>
                  <a:cubicBezTo>
                    <a:pt x="2948" y="844"/>
                    <a:pt x="2846" y="970"/>
                    <a:pt x="2766" y="1110"/>
                  </a:cubicBezTo>
                  <a:cubicBezTo>
                    <a:pt x="2807" y="871"/>
                    <a:pt x="2807" y="626"/>
                    <a:pt x="2766" y="388"/>
                  </a:cubicBezTo>
                  <a:cubicBezTo>
                    <a:pt x="2746" y="270"/>
                    <a:pt x="2707" y="143"/>
                    <a:pt x="2606" y="81"/>
                  </a:cubicBezTo>
                  <a:cubicBezTo>
                    <a:pt x="2474" y="1"/>
                    <a:pt x="2304" y="67"/>
                    <a:pt x="2176" y="152"/>
                  </a:cubicBezTo>
                  <a:cubicBezTo>
                    <a:pt x="1870" y="358"/>
                    <a:pt x="1632" y="642"/>
                    <a:pt x="1538" y="999"/>
                  </a:cubicBezTo>
                  <a:cubicBezTo>
                    <a:pt x="1539" y="824"/>
                    <a:pt x="1528" y="622"/>
                    <a:pt x="1388" y="517"/>
                  </a:cubicBezTo>
                  <a:cubicBezTo>
                    <a:pt x="1248" y="411"/>
                    <a:pt x="1042" y="459"/>
                    <a:pt x="902" y="565"/>
                  </a:cubicBezTo>
                  <a:cubicBezTo>
                    <a:pt x="762" y="670"/>
                    <a:pt x="663" y="820"/>
                    <a:pt x="539" y="944"/>
                  </a:cubicBezTo>
                  <a:cubicBezTo>
                    <a:pt x="414" y="1066"/>
                    <a:pt x="190" y="1151"/>
                    <a:pt x="7" y="1188"/>
                  </a:cubicBezTo>
                  <a:lnTo>
                    <a:pt x="6" y="1188"/>
                  </a:lnTo>
                  <a:cubicBezTo>
                    <a:pt x="0" y="1194"/>
                    <a:pt x="4" y="1204"/>
                    <a:pt x="12" y="1205"/>
                  </a:cubicBezTo>
                  <a:lnTo>
                    <a:pt x="3526" y="1205"/>
                  </a:lnTo>
                  <a:cubicBezTo>
                    <a:pt x="3513" y="1181"/>
                    <a:pt x="3502" y="1157"/>
                    <a:pt x="3495" y="1131"/>
                  </a:cubicBezTo>
                  <a:close/>
                  <a:moveTo>
                    <a:pt x="2739" y="1157"/>
                  </a:moveTo>
                  <a:cubicBezTo>
                    <a:pt x="2740" y="1152"/>
                    <a:pt x="2742" y="1148"/>
                    <a:pt x="2746" y="1145"/>
                  </a:cubicBezTo>
                  <a:cubicBezTo>
                    <a:pt x="2744" y="1148"/>
                    <a:pt x="2741" y="1153"/>
                    <a:pt x="2739" y="1157"/>
                  </a:cubicBezTo>
                  <a:close/>
                </a:path>
              </a:pathLst>
            </a:custGeom>
            <a:solidFill>
              <a:srgbClr val="FCF0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-7517913" y="-680432"/>
              <a:ext cx="6890627" cy="2004814"/>
            </a:xfrm>
            <a:custGeom>
              <a:avLst/>
              <a:gdLst/>
              <a:ahLst/>
              <a:cxnLst/>
              <a:rect l="l" t="t" r="r" b="b"/>
              <a:pathLst>
                <a:path w="29916" h="8704" extrusionOk="0">
                  <a:moveTo>
                    <a:pt x="20410" y="1"/>
                  </a:moveTo>
                  <a:cubicBezTo>
                    <a:pt x="20354" y="1"/>
                    <a:pt x="20299" y="23"/>
                    <a:pt x="20259" y="69"/>
                  </a:cubicBezTo>
                  <a:cubicBezTo>
                    <a:pt x="19310" y="1127"/>
                    <a:pt x="18326" y="2170"/>
                    <a:pt x="17378" y="3228"/>
                  </a:cubicBezTo>
                  <a:cubicBezTo>
                    <a:pt x="17359" y="3248"/>
                    <a:pt x="17338" y="3265"/>
                    <a:pt x="17314" y="3276"/>
                  </a:cubicBezTo>
                  <a:cubicBezTo>
                    <a:pt x="17286" y="3290"/>
                    <a:pt x="17256" y="3296"/>
                    <a:pt x="17226" y="3296"/>
                  </a:cubicBezTo>
                  <a:cubicBezTo>
                    <a:pt x="17195" y="3296"/>
                    <a:pt x="17164" y="3289"/>
                    <a:pt x="17136" y="3275"/>
                  </a:cubicBezTo>
                  <a:lnTo>
                    <a:pt x="15438" y="2433"/>
                  </a:lnTo>
                  <a:cubicBezTo>
                    <a:pt x="15394" y="2412"/>
                    <a:pt x="15352" y="2391"/>
                    <a:pt x="15309" y="2371"/>
                  </a:cubicBezTo>
                  <a:cubicBezTo>
                    <a:pt x="15182" y="2312"/>
                    <a:pt x="15050" y="2264"/>
                    <a:pt x="14911" y="2256"/>
                  </a:cubicBezTo>
                  <a:cubicBezTo>
                    <a:pt x="14899" y="2255"/>
                    <a:pt x="14886" y="2255"/>
                    <a:pt x="14874" y="2255"/>
                  </a:cubicBezTo>
                  <a:cubicBezTo>
                    <a:pt x="14623" y="2255"/>
                    <a:pt x="14386" y="2387"/>
                    <a:pt x="14182" y="2538"/>
                  </a:cubicBezTo>
                  <a:cubicBezTo>
                    <a:pt x="14002" y="2671"/>
                    <a:pt x="13798" y="2816"/>
                    <a:pt x="13592" y="2921"/>
                  </a:cubicBezTo>
                  <a:cubicBezTo>
                    <a:pt x="13572" y="2932"/>
                    <a:pt x="13551" y="2939"/>
                    <a:pt x="13527" y="2941"/>
                  </a:cubicBezTo>
                  <a:cubicBezTo>
                    <a:pt x="13518" y="2942"/>
                    <a:pt x="13510" y="2943"/>
                    <a:pt x="13501" y="2943"/>
                  </a:cubicBezTo>
                  <a:cubicBezTo>
                    <a:pt x="13455" y="2943"/>
                    <a:pt x="13410" y="2927"/>
                    <a:pt x="13373" y="2898"/>
                  </a:cubicBezTo>
                  <a:cubicBezTo>
                    <a:pt x="12726" y="2372"/>
                    <a:pt x="12049" y="1888"/>
                    <a:pt x="11343" y="1446"/>
                  </a:cubicBezTo>
                  <a:cubicBezTo>
                    <a:pt x="11191" y="1349"/>
                    <a:pt x="11027" y="1253"/>
                    <a:pt x="10853" y="1219"/>
                  </a:cubicBezTo>
                  <a:cubicBezTo>
                    <a:pt x="10811" y="1209"/>
                    <a:pt x="10768" y="1204"/>
                    <a:pt x="10726" y="1204"/>
                  </a:cubicBezTo>
                  <a:cubicBezTo>
                    <a:pt x="10721" y="1204"/>
                    <a:pt x="10717" y="1204"/>
                    <a:pt x="10712" y="1205"/>
                  </a:cubicBezTo>
                  <a:cubicBezTo>
                    <a:pt x="10526" y="1207"/>
                    <a:pt x="10352" y="1293"/>
                    <a:pt x="10188" y="1379"/>
                  </a:cubicBezTo>
                  <a:cubicBezTo>
                    <a:pt x="9456" y="1758"/>
                    <a:pt x="8740" y="2203"/>
                    <a:pt x="8051" y="2679"/>
                  </a:cubicBezTo>
                  <a:cubicBezTo>
                    <a:pt x="7744" y="2891"/>
                    <a:pt x="7442" y="3110"/>
                    <a:pt x="7147" y="3329"/>
                  </a:cubicBezTo>
                  <a:cubicBezTo>
                    <a:pt x="7111" y="3357"/>
                    <a:pt x="7067" y="3371"/>
                    <a:pt x="7024" y="3371"/>
                  </a:cubicBezTo>
                  <a:cubicBezTo>
                    <a:pt x="6986" y="3371"/>
                    <a:pt x="6948" y="3360"/>
                    <a:pt x="6914" y="3338"/>
                  </a:cubicBezTo>
                  <a:cubicBezTo>
                    <a:pt x="6841" y="3291"/>
                    <a:pt x="6767" y="3242"/>
                    <a:pt x="6694" y="3195"/>
                  </a:cubicBezTo>
                  <a:cubicBezTo>
                    <a:pt x="6184" y="2865"/>
                    <a:pt x="5674" y="2534"/>
                    <a:pt x="5165" y="2204"/>
                  </a:cubicBezTo>
                  <a:cubicBezTo>
                    <a:pt x="4584" y="1827"/>
                    <a:pt x="4002" y="1449"/>
                    <a:pt x="3420" y="1073"/>
                  </a:cubicBezTo>
                  <a:cubicBezTo>
                    <a:pt x="3236" y="953"/>
                    <a:pt x="3040" y="829"/>
                    <a:pt x="2832" y="765"/>
                  </a:cubicBezTo>
                  <a:cubicBezTo>
                    <a:pt x="2737" y="734"/>
                    <a:pt x="2638" y="718"/>
                    <a:pt x="2538" y="718"/>
                  </a:cubicBezTo>
                  <a:cubicBezTo>
                    <a:pt x="2527" y="718"/>
                    <a:pt x="2517" y="719"/>
                    <a:pt x="2507" y="719"/>
                  </a:cubicBezTo>
                  <a:cubicBezTo>
                    <a:pt x="2157" y="733"/>
                    <a:pt x="1862" y="968"/>
                    <a:pt x="1594" y="1193"/>
                  </a:cubicBezTo>
                  <a:lnTo>
                    <a:pt x="1" y="2525"/>
                  </a:lnTo>
                  <a:lnTo>
                    <a:pt x="1" y="8703"/>
                  </a:lnTo>
                  <a:lnTo>
                    <a:pt x="29916" y="8703"/>
                  </a:lnTo>
                  <a:lnTo>
                    <a:pt x="29916" y="261"/>
                  </a:lnTo>
                  <a:cubicBezTo>
                    <a:pt x="29879" y="261"/>
                    <a:pt x="29844" y="270"/>
                    <a:pt x="29812" y="288"/>
                  </a:cubicBezTo>
                  <a:cubicBezTo>
                    <a:pt x="28075" y="1256"/>
                    <a:pt x="26332" y="2183"/>
                    <a:pt x="24595" y="3154"/>
                  </a:cubicBezTo>
                  <a:cubicBezTo>
                    <a:pt x="24563" y="3172"/>
                    <a:pt x="24529" y="3180"/>
                    <a:pt x="24495" y="3180"/>
                  </a:cubicBezTo>
                  <a:cubicBezTo>
                    <a:pt x="24449" y="3180"/>
                    <a:pt x="24403" y="3164"/>
                    <a:pt x="24365" y="3133"/>
                  </a:cubicBezTo>
                  <a:cubicBezTo>
                    <a:pt x="23163" y="2135"/>
                    <a:pt x="21935" y="1195"/>
                    <a:pt x="20730" y="204"/>
                  </a:cubicBezTo>
                  <a:cubicBezTo>
                    <a:pt x="20666" y="152"/>
                    <a:pt x="20603" y="100"/>
                    <a:pt x="20540" y="47"/>
                  </a:cubicBezTo>
                  <a:cubicBezTo>
                    <a:pt x="20502" y="16"/>
                    <a:pt x="20456" y="1"/>
                    <a:pt x="20410" y="1"/>
                  </a:cubicBezTo>
                  <a:close/>
                </a:path>
              </a:pathLst>
            </a:custGeom>
            <a:solidFill>
              <a:srgbClr val="312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-7517913" y="-685499"/>
              <a:ext cx="6890627" cy="2009881"/>
            </a:xfrm>
            <a:custGeom>
              <a:avLst/>
              <a:gdLst/>
              <a:ahLst/>
              <a:cxnLst/>
              <a:rect l="l" t="t" r="r" b="b"/>
              <a:pathLst>
                <a:path w="29916" h="8726" extrusionOk="0">
                  <a:moveTo>
                    <a:pt x="29916" y="283"/>
                  </a:moveTo>
                  <a:cubicBezTo>
                    <a:pt x="29879" y="283"/>
                    <a:pt x="29844" y="292"/>
                    <a:pt x="29812" y="310"/>
                  </a:cubicBezTo>
                  <a:cubicBezTo>
                    <a:pt x="28075" y="1278"/>
                    <a:pt x="26332" y="2205"/>
                    <a:pt x="24595" y="3176"/>
                  </a:cubicBezTo>
                  <a:cubicBezTo>
                    <a:pt x="24521" y="3217"/>
                    <a:pt x="24430" y="3209"/>
                    <a:pt x="24365" y="3155"/>
                  </a:cubicBezTo>
                  <a:cubicBezTo>
                    <a:pt x="23163" y="2157"/>
                    <a:pt x="21935" y="1217"/>
                    <a:pt x="20730" y="226"/>
                  </a:cubicBezTo>
                  <a:cubicBezTo>
                    <a:pt x="20666" y="174"/>
                    <a:pt x="20603" y="122"/>
                    <a:pt x="20540" y="69"/>
                  </a:cubicBezTo>
                  <a:cubicBezTo>
                    <a:pt x="20456" y="0"/>
                    <a:pt x="20332" y="8"/>
                    <a:pt x="20259" y="91"/>
                  </a:cubicBezTo>
                  <a:cubicBezTo>
                    <a:pt x="19310" y="1149"/>
                    <a:pt x="18326" y="2192"/>
                    <a:pt x="17378" y="3250"/>
                  </a:cubicBezTo>
                  <a:cubicBezTo>
                    <a:pt x="17359" y="3270"/>
                    <a:pt x="17338" y="3287"/>
                    <a:pt x="17314" y="3298"/>
                  </a:cubicBezTo>
                  <a:cubicBezTo>
                    <a:pt x="17257" y="3326"/>
                    <a:pt x="17191" y="3324"/>
                    <a:pt x="17136" y="3297"/>
                  </a:cubicBezTo>
                  <a:lnTo>
                    <a:pt x="15438" y="2455"/>
                  </a:lnTo>
                  <a:cubicBezTo>
                    <a:pt x="15394" y="2434"/>
                    <a:pt x="15352" y="2413"/>
                    <a:pt x="15309" y="2393"/>
                  </a:cubicBezTo>
                  <a:cubicBezTo>
                    <a:pt x="15182" y="2334"/>
                    <a:pt x="15050" y="2286"/>
                    <a:pt x="14911" y="2278"/>
                  </a:cubicBezTo>
                  <a:cubicBezTo>
                    <a:pt x="14647" y="2264"/>
                    <a:pt x="14396" y="2401"/>
                    <a:pt x="14182" y="2560"/>
                  </a:cubicBezTo>
                  <a:cubicBezTo>
                    <a:pt x="14002" y="2693"/>
                    <a:pt x="13798" y="2838"/>
                    <a:pt x="13592" y="2943"/>
                  </a:cubicBezTo>
                  <a:cubicBezTo>
                    <a:pt x="13572" y="2954"/>
                    <a:pt x="13551" y="2961"/>
                    <a:pt x="13527" y="2963"/>
                  </a:cubicBezTo>
                  <a:lnTo>
                    <a:pt x="13527" y="2963"/>
                  </a:lnTo>
                  <a:cubicBezTo>
                    <a:pt x="13472" y="2970"/>
                    <a:pt x="13417" y="2955"/>
                    <a:pt x="13373" y="2920"/>
                  </a:cubicBezTo>
                  <a:cubicBezTo>
                    <a:pt x="12726" y="2394"/>
                    <a:pt x="12049" y="1910"/>
                    <a:pt x="11343" y="1468"/>
                  </a:cubicBezTo>
                  <a:cubicBezTo>
                    <a:pt x="11191" y="1371"/>
                    <a:pt x="11027" y="1275"/>
                    <a:pt x="10853" y="1241"/>
                  </a:cubicBezTo>
                  <a:cubicBezTo>
                    <a:pt x="10806" y="1230"/>
                    <a:pt x="10759" y="1225"/>
                    <a:pt x="10712" y="1227"/>
                  </a:cubicBezTo>
                  <a:cubicBezTo>
                    <a:pt x="10526" y="1229"/>
                    <a:pt x="10352" y="1315"/>
                    <a:pt x="10188" y="1401"/>
                  </a:cubicBezTo>
                  <a:cubicBezTo>
                    <a:pt x="9456" y="1780"/>
                    <a:pt x="8740" y="2225"/>
                    <a:pt x="8051" y="2701"/>
                  </a:cubicBezTo>
                  <a:lnTo>
                    <a:pt x="8051" y="2701"/>
                  </a:lnTo>
                  <a:cubicBezTo>
                    <a:pt x="7744" y="2913"/>
                    <a:pt x="7442" y="3132"/>
                    <a:pt x="7147" y="3351"/>
                  </a:cubicBezTo>
                  <a:cubicBezTo>
                    <a:pt x="7078" y="3403"/>
                    <a:pt x="6986" y="3407"/>
                    <a:pt x="6914" y="3360"/>
                  </a:cubicBezTo>
                  <a:cubicBezTo>
                    <a:pt x="6841" y="3313"/>
                    <a:pt x="6767" y="3264"/>
                    <a:pt x="6694" y="3217"/>
                  </a:cubicBezTo>
                  <a:cubicBezTo>
                    <a:pt x="6184" y="2887"/>
                    <a:pt x="5674" y="2556"/>
                    <a:pt x="5165" y="2226"/>
                  </a:cubicBezTo>
                  <a:cubicBezTo>
                    <a:pt x="4584" y="1849"/>
                    <a:pt x="4002" y="1471"/>
                    <a:pt x="3420" y="1095"/>
                  </a:cubicBezTo>
                  <a:cubicBezTo>
                    <a:pt x="3236" y="975"/>
                    <a:pt x="3040" y="851"/>
                    <a:pt x="2832" y="787"/>
                  </a:cubicBezTo>
                  <a:cubicBezTo>
                    <a:pt x="2728" y="753"/>
                    <a:pt x="2617" y="737"/>
                    <a:pt x="2507" y="741"/>
                  </a:cubicBezTo>
                  <a:cubicBezTo>
                    <a:pt x="2157" y="755"/>
                    <a:pt x="1862" y="990"/>
                    <a:pt x="1594" y="1215"/>
                  </a:cubicBezTo>
                  <a:lnTo>
                    <a:pt x="1" y="2547"/>
                  </a:lnTo>
                  <a:lnTo>
                    <a:pt x="1" y="8725"/>
                  </a:lnTo>
                  <a:lnTo>
                    <a:pt x="29916" y="8725"/>
                  </a:lnTo>
                  <a:close/>
                </a:path>
              </a:pathLst>
            </a:custGeom>
            <a:gradFill>
              <a:gsLst>
                <a:gs pos="0">
                  <a:srgbClr val="552973">
                    <a:alpha val="41568"/>
                  </a:srgbClr>
                </a:gs>
                <a:gs pos="100000">
                  <a:srgbClr val="552973">
                    <a:alpha val="7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-7517683" y="-516435"/>
              <a:ext cx="652532" cy="735682"/>
            </a:xfrm>
            <a:custGeom>
              <a:avLst/>
              <a:gdLst/>
              <a:ahLst/>
              <a:cxnLst/>
              <a:rect l="l" t="t" r="r" b="b"/>
              <a:pathLst>
                <a:path w="2833" h="3194" extrusionOk="0">
                  <a:moveTo>
                    <a:pt x="2832" y="52"/>
                  </a:moveTo>
                  <a:cubicBezTo>
                    <a:pt x="2777" y="322"/>
                    <a:pt x="2722" y="592"/>
                    <a:pt x="2667" y="863"/>
                  </a:cubicBezTo>
                  <a:cubicBezTo>
                    <a:pt x="2649" y="949"/>
                    <a:pt x="2625" y="1044"/>
                    <a:pt x="2555" y="1090"/>
                  </a:cubicBezTo>
                  <a:cubicBezTo>
                    <a:pt x="2469" y="1146"/>
                    <a:pt x="2355" y="1102"/>
                    <a:pt x="2256" y="1129"/>
                  </a:cubicBezTo>
                  <a:cubicBezTo>
                    <a:pt x="2109" y="1171"/>
                    <a:pt x="2045" y="1353"/>
                    <a:pt x="2015" y="1513"/>
                  </a:cubicBezTo>
                  <a:cubicBezTo>
                    <a:pt x="2008" y="1548"/>
                    <a:pt x="2001" y="1584"/>
                    <a:pt x="1993" y="1620"/>
                  </a:cubicBezTo>
                  <a:cubicBezTo>
                    <a:pt x="1993" y="1621"/>
                    <a:pt x="1993" y="1623"/>
                    <a:pt x="1993" y="1624"/>
                  </a:cubicBezTo>
                  <a:cubicBezTo>
                    <a:pt x="1965" y="1751"/>
                    <a:pt x="1922" y="1874"/>
                    <a:pt x="1819" y="1938"/>
                  </a:cubicBezTo>
                  <a:cubicBezTo>
                    <a:pt x="1652" y="2041"/>
                    <a:pt x="1438" y="1915"/>
                    <a:pt x="1248" y="1955"/>
                  </a:cubicBezTo>
                  <a:cubicBezTo>
                    <a:pt x="1064" y="1994"/>
                    <a:pt x="939" y="2181"/>
                    <a:pt x="864" y="2366"/>
                  </a:cubicBezTo>
                  <a:cubicBezTo>
                    <a:pt x="788" y="2550"/>
                    <a:pt x="737" y="2755"/>
                    <a:pt x="610" y="2904"/>
                  </a:cubicBezTo>
                  <a:cubicBezTo>
                    <a:pt x="459" y="3083"/>
                    <a:pt x="228" y="3154"/>
                    <a:pt x="8" y="3191"/>
                  </a:cubicBezTo>
                  <a:lnTo>
                    <a:pt x="1" y="3194"/>
                  </a:lnTo>
                  <a:lnTo>
                    <a:pt x="1" y="1812"/>
                  </a:lnTo>
                  <a:lnTo>
                    <a:pt x="1594" y="480"/>
                  </a:lnTo>
                  <a:cubicBezTo>
                    <a:pt x="1862" y="255"/>
                    <a:pt x="2157" y="20"/>
                    <a:pt x="2507" y="5"/>
                  </a:cubicBezTo>
                  <a:cubicBezTo>
                    <a:pt x="2617" y="1"/>
                    <a:pt x="2727" y="16"/>
                    <a:pt x="2832" y="52"/>
                  </a:cubicBezTo>
                  <a:close/>
                </a:path>
              </a:pathLst>
            </a:custGeom>
            <a:solidFill>
              <a:srgbClr val="B1AC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-5663734" y="-403572"/>
              <a:ext cx="645852" cy="339971"/>
            </a:xfrm>
            <a:custGeom>
              <a:avLst/>
              <a:gdLst/>
              <a:ahLst/>
              <a:cxnLst/>
              <a:rect l="l" t="t" r="r" b="b"/>
              <a:pathLst>
                <a:path w="2804" h="1476" extrusionOk="0">
                  <a:moveTo>
                    <a:pt x="2803" y="15"/>
                  </a:moveTo>
                  <a:cubicBezTo>
                    <a:pt x="2791" y="305"/>
                    <a:pt x="2643" y="646"/>
                    <a:pt x="2434" y="722"/>
                  </a:cubicBezTo>
                  <a:cubicBezTo>
                    <a:pt x="2332" y="760"/>
                    <a:pt x="2214" y="742"/>
                    <a:pt x="2116" y="789"/>
                  </a:cubicBezTo>
                  <a:cubicBezTo>
                    <a:pt x="1936" y="875"/>
                    <a:pt x="1902" y="1126"/>
                    <a:pt x="1747" y="1248"/>
                  </a:cubicBezTo>
                  <a:cubicBezTo>
                    <a:pt x="1646" y="1329"/>
                    <a:pt x="1510" y="1343"/>
                    <a:pt x="1380" y="1354"/>
                  </a:cubicBezTo>
                  <a:cubicBezTo>
                    <a:pt x="920" y="1395"/>
                    <a:pt x="461" y="1436"/>
                    <a:pt x="1" y="1476"/>
                  </a:cubicBezTo>
                  <a:cubicBezTo>
                    <a:pt x="691" y="1000"/>
                    <a:pt x="1407" y="555"/>
                    <a:pt x="2138" y="175"/>
                  </a:cubicBezTo>
                  <a:cubicBezTo>
                    <a:pt x="2303" y="90"/>
                    <a:pt x="2476" y="4"/>
                    <a:pt x="2662" y="1"/>
                  </a:cubicBezTo>
                  <a:cubicBezTo>
                    <a:pt x="2709" y="0"/>
                    <a:pt x="2757" y="5"/>
                    <a:pt x="2803" y="15"/>
                  </a:cubicBezTo>
                  <a:close/>
                </a:path>
              </a:pathLst>
            </a:custGeom>
            <a:solidFill>
              <a:srgbClr val="B1ACC1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-4403582" y="-164486"/>
              <a:ext cx="412065" cy="214209"/>
            </a:xfrm>
            <a:custGeom>
              <a:avLst/>
              <a:gdLst/>
              <a:ahLst/>
              <a:cxnLst/>
              <a:rect l="l" t="t" r="r" b="b"/>
              <a:pathLst>
                <a:path w="1789" h="930" extrusionOk="0">
                  <a:moveTo>
                    <a:pt x="1512" y="351"/>
                  </a:moveTo>
                  <a:cubicBezTo>
                    <a:pt x="1468" y="485"/>
                    <a:pt x="1572" y="637"/>
                    <a:pt x="1521" y="767"/>
                  </a:cubicBezTo>
                  <a:cubicBezTo>
                    <a:pt x="1469" y="894"/>
                    <a:pt x="1304" y="922"/>
                    <a:pt x="1168" y="925"/>
                  </a:cubicBezTo>
                  <a:cubicBezTo>
                    <a:pt x="793" y="929"/>
                    <a:pt x="420" y="879"/>
                    <a:pt x="60" y="774"/>
                  </a:cubicBezTo>
                  <a:cubicBezTo>
                    <a:pt x="37" y="767"/>
                    <a:pt x="10" y="757"/>
                    <a:pt x="4" y="733"/>
                  </a:cubicBezTo>
                  <a:cubicBezTo>
                    <a:pt x="0" y="723"/>
                    <a:pt x="3" y="711"/>
                    <a:pt x="7" y="701"/>
                  </a:cubicBezTo>
                  <a:lnTo>
                    <a:pt x="7" y="701"/>
                  </a:lnTo>
                  <a:cubicBezTo>
                    <a:pt x="30" y="698"/>
                    <a:pt x="52" y="692"/>
                    <a:pt x="72" y="681"/>
                  </a:cubicBezTo>
                  <a:cubicBezTo>
                    <a:pt x="278" y="576"/>
                    <a:pt x="482" y="431"/>
                    <a:pt x="662" y="298"/>
                  </a:cubicBezTo>
                  <a:cubicBezTo>
                    <a:pt x="875" y="139"/>
                    <a:pt x="1126" y="1"/>
                    <a:pt x="1391" y="16"/>
                  </a:cubicBezTo>
                  <a:cubicBezTo>
                    <a:pt x="1530" y="23"/>
                    <a:pt x="1662" y="72"/>
                    <a:pt x="1789" y="131"/>
                  </a:cubicBezTo>
                  <a:cubicBezTo>
                    <a:pt x="1682" y="198"/>
                    <a:pt x="1542" y="260"/>
                    <a:pt x="1512" y="351"/>
                  </a:cubicBezTo>
                  <a:close/>
                </a:path>
              </a:pathLst>
            </a:custGeom>
            <a:solidFill>
              <a:srgbClr val="B1ACC1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-3540065" y="-685960"/>
              <a:ext cx="796950" cy="815377"/>
            </a:xfrm>
            <a:custGeom>
              <a:avLst/>
              <a:gdLst/>
              <a:ahLst/>
              <a:cxnLst/>
              <a:rect l="l" t="t" r="r" b="b"/>
              <a:pathLst>
                <a:path w="3460" h="3540" extrusionOk="0">
                  <a:moveTo>
                    <a:pt x="3460" y="228"/>
                  </a:moveTo>
                  <a:cubicBezTo>
                    <a:pt x="3404" y="474"/>
                    <a:pt x="3304" y="699"/>
                    <a:pt x="3103" y="840"/>
                  </a:cubicBezTo>
                  <a:cubicBezTo>
                    <a:pt x="2967" y="936"/>
                    <a:pt x="2794" y="980"/>
                    <a:pt x="2679" y="1100"/>
                  </a:cubicBezTo>
                  <a:cubicBezTo>
                    <a:pt x="2398" y="1388"/>
                    <a:pt x="2581" y="1949"/>
                    <a:pt x="2274" y="2210"/>
                  </a:cubicBezTo>
                  <a:cubicBezTo>
                    <a:pt x="2066" y="2387"/>
                    <a:pt x="1732" y="2326"/>
                    <a:pt x="1515" y="2489"/>
                  </a:cubicBezTo>
                  <a:cubicBezTo>
                    <a:pt x="1384" y="2587"/>
                    <a:pt x="1319" y="2745"/>
                    <a:pt x="1245" y="2890"/>
                  </a:cubicBezTo>
                  <a:cubicBezTo>
                    <a:pt x="1175" y="3031"/>
                    <a:pt x="1043" y="3142"/>
                    <a:pt x="921" y="3236"/>
                  </a:cubicBezTo>
                  <a:cubicBezTo>
                    <a:pt x="767" y="3351"/>
                    <a:pt x="599" y="3484"/>
                    <a:pt x="405" y="3522"/>
                  </a:cubicBezTo>
                  <a:cubicBezTo>
                    <a:pt x="315" y="3539"/>
                    <a:pt x="211" y="3529"/>
                    <a:pt x="136" y="3471"/>
                  </a:cubicBezTo>
                  <a:cubicBezTo>
                    <a:pt x="115" y="3456"/>
                    <a:pt x="0" y="3319"/>
                    <a:pt x="45" y="3298"/>
                  </a:cubicBezTo>
                  <a:cubicBezTo>
                    <a:pt x="68" y="3288"/>
                    <a:pt x="91" y="3271"/>
                    <a:pt x="108" y="3251"/>
                  </a:cubicBezTo>
                  <a:cubicBezTo>
                    <a:pt x="1056" y="2193"/>
                    <a:pt x="2041" y="1149"/>
                    <a:pt x="2989" y="90"/>
                  </a:cubicBezTo>
                  <a:cubicBezTo>
                    <a:pt x="3062" y="9"/>
                    <a:pt x="3187" y="1"/>
                    <a:pt x="3270" y="70"/>
                  </a:cubicBezTo>
                  <a:cubicBezTo>
                    <a:pt x="3334" y="124"/>
                    <a:pt x="3397" y="176"/>
                    <a:pt x="3460" y="228"/>
                  </a:cubicBezTo>
                  <a:close/>
                </a:path>
              </a:pathLst>
            </a:custGeom>
            <a:solidFill>
              <a:srgbClr val="B1ACC1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-7517913" y="-173239"/>
              <a:ext cx="3746819" cy="1429904"/>
            </a:xfrm>
            <a:custGeom>
              <a:avLst/>
              <a:gdLst/>
              <a:ahLst/>
              <a:cxnLst/>
              <a:rect l="l" t="t" r="r" b="b"/>
              <a:pathLst>
                <a:path w="16267" h="6208" extrusionOk="0">
                  <a:moveTo>
                    <a:pt x="5217" y="0"/>
                  </a:moveTo>
                  <a:cubicBezTo>
                    <a:pt x="5201" y="0"/>
                    <a:pt x="5183" y="0"/>
                    <a:pt x="5166" y="1"/>
                  </a:cubicBezTo>
                  <a:cubicBezTo>
                    <a:pt x="4844" y="9"/>
                    <a:pt x="4528" y="116"/>
                    <a:pt x="4205" y="140"/>
                  </a:cubicBezTo>
                  <a:cubicBezTo>
                    <a:pt x="4158" y="143"/>
                    <a:pt x="4112" y="144"/>
                    <a:pt x="4066" y="144"/>
                  </a:cubicBezTo>
                  <a:cubicBezTo>
                    <a:pt x="3715" y="144"/>
                    <a:pt x="3366" y="63"/>
                    <a:pt x="3015" y="40"/>
                  </a:cubicBezTo>
                  <a:cubicBezTo>
                    <a:pt x="2944" y="35"/>
                    <a:pt x="2874" y="33"/>
                    <a:pt x="2804" y="33"/>
                  </a:cubicBezTo>
                  <a:cubicBezTo>
                    <a:pt x="2532" y="33"/>
                    <a:pt x="2260" y="66"/>
                    <a:pt x="1995" y="130"/>
                  </a:cubicBezTo>
                  <a:cubicBezTo>
                    <a:pt x="1989" y="130"/>
                    <a:pt x="1984" y="131"/>
                    <a:pt x="1980" y="133"/>
                  </a:cubicBezTo>
                  <a:cubicBezTo>
                    <a:pt x="1286" y="298"/>
                    <a:pt x="626" y="649"/>
                    <a:pt x="1" y="1051"/>
                  </a:cubicBezTo>
                  <a:lnTo>
                    <a:pt x="1" y="6207"/>
                  </a:lnTo>
                  <a:lnTo>
                    <a:pt x="16188" y="6207"/>
                  </a:lnTo>
                  <a:cubicBezTo>
                    <a:pt x="16189" y="6207"/>
                    <a:pt x="16190" y="6207"/>
                    <a:pt x="16190" y="6207"/>
                  </a:cubicBezTo>
                  <a:cubicBezTo>
                    <a:pt x="16226" y="6207"/>
                    <a:pt x="16258" y="6181"/>
                    <a:pt x="16265" y="6145"/>
                  </a:cubicBezTo>
                  <a:cubicBezTo>
                    <a:pt x="16266" y="6141"/>
                    <a:pt x="16267" y="6138"/>
                    <a:pt x="16266" y="6134"/>
                  </a:cubicBezTo>
                  <a:cubicBezTo>
                    <a:pt x="15923" y="5498"/>
                    <a:pt x="15202" y="5097"/>
                    <a:pt x="14483" y="5097"/>
                  </a:cubicBezTo>
                  <a:cubicBezTo>
                    <a:pt x="14319" y="5097"/>
                    <a:pt x="14155" y="5118"/>
                    <a:pt x="13996" y="5162"/>
                  </a:cubicBezTo>
                  <a:cubicBezTo>
                    <a:pt x="13597" y="5272"/>
                    <a:pt x="13206" y="5507"/>
                    <a:pt x="12805" y="5507"/>
                  </a:cubicBezTo>
                  <a:cubicBezTo>
                    <a:pt x="12737" y="5507"/>
                    <a:pt x="12669" y="5501"/>
                    <a:pt x="12601" y="5485"/>
                  </a:cubicBezTo>
                  <a:cubicBezTo>
                    <a:pt x="12304" y="5418"/>
                    <a:pt x="12065" y="5198"/>
                    <a:pt x="11870" y="4963"/>
                  </a:cubicBezTo>
                  <a:cubicBezTo>
                    <a:pt x="11835" y="4920"/>
                    <a:pt x="11800" y="4875"/>
                    <a:pt x="11766" y="4830"/>
                  </a:cubicBezTo>
                  <a:cubicBezTo>
                    <a:pt x="11340" y="4268"/>
                    <a:pt x="11055" y="3605"/>
                    <a:pt x="10650" y="3024"/>
                  </a:cubicBezTo>
                  <a:cubicBezTo>
                    <a:pt x="10330" y="2567"/>
                    <a:pt x="9899" y="2142"/>
                    <a:pt x="9366" y="1951"/>
                  </a:cubicBezTo>
                  <a:cubicBezTo>
                    <a:pt x="9213" y="1895"/>
                    <a:pt x="9059" y="1875"/>
                    <a:pt x="8906" y="1875"/>
                  </a:cubicBezTo>
                  <a:cubicBezTo>
                    <a:pt x="8554" y="1875"/>
                    <a:pt x="8201" y="1983"/>
                    <a:pt x="7850" y="2029"/>
                  </a:cubicBezTo>
                  <a:cubicBezTo>
                    <a:pt x="7794" y="2036"/>
                    <a:pt x="7737" y="2040"/>
                    <a:pt x="7679" y="2040"/>
                  </a:cubicBezTo>
                  <a:cubicBezTo>
                    <a:pt x="7481" y="2040"/>
                    <a:pt x="7282" y="1992"/>
                    <a:pt x="7144" y="1855"/>
                  </a:cubicBezTo>
                  <a:cubicBezTo>
                    <a:pt x="6988" y="1699"/>
                    <a:pt x="6944" y="1472"/>
                    <a:pt x="6851" y="1279"/>
                  </a:cubicBezTo>
                  <a:cubicBezTo>
                    <a:pt x="6804" y="1180"/>
                    <a:pt x="6752" y="1085"/>
                    <a:pt x="6694" y="992"/>
                  </a:cubicBezTo>
                  <a:cubicBezTo>
                    <a:pt x="6628" y="885"/>
                    <a:pt x="6555" y="783"/>
                    <a:pt x="6476" y="685"/>
                  </a:cubicBezTo>
                  <a:cubicBezTo>
                    <a:pt x="6180" y="320"/>
                    <a:pt x="5758" y="31"/>
                    <a:pt x="5289" y="2"/>
                  </a:cubicBezTo>
                  <a:cubicBezTo>
                    <a:pt x="5265" y="1"/>
                    <a:pt x="5241" y="0"/>
                    <a:pt x="5217" y="0"/>
                  </a:cubicBezTo>
                  <a:close/>
                </a:path>
              </a:pathLst>
            </a:custGeom>
            <a:solidFill>
              <a:srgbClr val="312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-7517913" y="-173469"/>
              <a:ext cx="3746819" cy="1430365"/>
            </a:xfrm>
            <a:custGeom>
              <a:avLst/>
              <a:gdLst/>
              <a:ahLst/>
              <a:cxnLst/>
              <a:rect l="l" t="t" r="r" b="b"/>
              <a:pathLst>
                <a:path w="16267" h="6210" extrusionOk="0">
                  <a:moveTo>
                    <a:pt x="16265" y="6146"/>
                  </a:moveTo>
                  <a:cubicBezTo>
                    <a:pt x="16258" y="6182"/>
                    <a:pt x="16225" y="6210"/>
                    <a:pt x="16188" y="6208"/>
                  </a:cubicBezTo>
                  <a:lnTo>
                    <a:pt x="1" y="6208"/>
                  </a:lnTo>
                  <a:lnTo>
                    <a:pt x="1" y="1052"/>
                  </a:lnTo>
                  <a:cubicBezTo>
                    <a:pt x="626" y="650"/>
                    <a:pt x="1286" y="299"/>
                    <a:pt x="1980" y="134"/>
                  </a:cubicBezTo>
                  <a:cubicBezTo>
                    <a:pt x="1984" y="132"/>
                    <a:pt x="1989" y="131"/>
                    <a:pt x="1995" y="131"/>
                  </a:cubicBezTo>
                  <a:cubicBezTo>
                    <a:pt x="2328" y="50"/>
                    <a:pt x="2672" y="20"/>
                    <a:pt x="3015" y="41"/>
                  </a:cubicBezTo>
                  <a:cubicBezTo>
                    <a:pt x="3412" y="67"/>
                    <a:pt x="3807" y="168"/>
                    <a:pt x="4205" y="141"/>
                  </a:cubicBezTo>
                  <a:cubicBezTo>
                    <a:pt x="4528" y="117"/>
                    <a:pt x="4844" y="10"/>
                    <a:pt x="5166" y="2"/>
                  </a:cubicBezTo>
                  <a:cubicBezTo>
                    <a:pt x="5208" y="1"/>
                    <a:pt x="5249" y="1"/>
                    <a:pt x="5289" y="3"/>
                  </a:cubicBezTo>
                  <a:cubicBezTo>
                    <a:pt x="5758" y="32"/>
                    <a:pt x="6180" y="321"/>
                    <a:pt x="6476" y="686"/>
                  </a:cubicBezTo>
                  <a:cubicBezTo>
                    <a:pt x="6555" y="784"/>
                    <a:pt x="6628" y="886"/>
                    <a:pt x="6694" y="993"/>
                  </a:cubicBezTo>
                  <a:cubicBezTo>
                    <a:pt x="6752" y="1086"/>
                    <a:pt x="6804" y="1181"/>
                    <a:pt x="6851" y="1280"/>
                  </a:cubicBezTo>
                  <a:cubicBezTo>
                    <a:pt x="6944" y="1473"/>
                    <a:pt x="6988" y="1700"/>
                    <a:pt x="7144" y="1856"/>
                  </a:cubicBezTo>
                  <a:cubicBezTo>
                    <a:pt x="7322" y="2033"/>
                    <a:pt x="7601" y="2062"/>
                    <a:pt x="7850" y="2030"/>
                  </a:cubicBezTo>
                  <a:cubicBezTo>
                    <a:pt x="8353" y="1964"/>
                    <a:pt x="8861" y="1769"/>
                    <a:pt x="9366" y="1952"/>
                  </a:cubicBezTo>
                  <a:cubicBezTo>
                    <a:pt x="9899" y="2143"/>
                    <a:pt x="10330" y="2568"/>
                    <a:pt x="10650" y="3025"/>
                  </a:cubicBezTo>
                  <a:cubicBezTo>
                    <a:pt x="11055" y="3606"/>
                    <a:pt x="11340" y="4269"/>
                    <a:pt x="11766" y="4831"/>
                  </a:cubicBezTo>
                  <a:cubicBezTo>
                    <a:pt x="11800" y="4876"/>
                    <a:pt x="11835" y="4921"/>
                    <a:pt x="11870" y="4964"/>
                  </a:cubicBezTo>
                  <a:cubicBezTo>
                    <a:pt x="12065" y="5199"/>
                    <a:pt x="12304" y="5419"/>
                    <a:pt x="12601" y="5486"/>
                  </a:cubicBezTo>
                  <a:cubicBezTo>
                    <a:pt x="13073" y="5592"/>
                    <a:pt x="13529" y="5291"/>
                    <a:pt x="13996" y="5163"/>
                  </a:cubicBezTo>
                  <a:cubicBezTo>
                    <a:pt x="14852" y="4928"/>
                    <a:pt x="15845" y="5353"/>
                    <a:pt x="16266" y="6135"/>
                  </a:cubicBezTo>
                  <a:cubicBezTo>
                    <a:pt x="16267" y="6139"/>
                    <a:pt x="16266" y="6142"/>
                    <a:pt x="16265" y="6146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-7062084" y="-173239"/>
              <a:ext cx="2254034" cy="1143371"/>
            </a:xfrm>
            <a:custGeom>
              <a:avLst/>
              <a:gdLst/>
              <a:ahLst/>
              <a:cxnLst/>
              <a:rect l="l" t="t" r="r" b="b"/>
              <a:pathLst>
                <a:path w="9786" h="4964" extrusionOk="0">
                  <a:moveTo>
                    <a:pt x="3226" y="1"/>
                  </a:moveTo>
                  <a:cubicBezTo>
                    <a:pt x="2890" y="1"/>
                    <a:pt x="2561" y="116"/>
                    <a:pt x="2224" y="140"/>
                  </a:cubicBezTo>
                  <a:cubicBezTo>
                    <a:pt x="2178" y="143"/>
                    <a:pt x="2132" y="144"/>
                    <a:pt x="2086" y="144"/>
                  </a:cubicBezTo>
                  <a:cubicBezTo>
                    <a:pt x="1735" y="144"/>
                    <a:pt x="1387" y="63"/>
                    <a:pt x="1036" y="40"/>
                  </a:cubicBezTo>
                  <a:cubicBezTo>
                    <a:pt x="966" y="35"/>
                    <a:pt x="896" y="33"/>
                    <a:pt x="826" y="33"/>
                  </a:cubicBezTo>
                  <a:cubicBezTo>
                    <a:pt x="548" y="33"/>
                    <a:pt x="271" y="67"/>
                    <a:pt x="1" y="134"/>
                  </a:cubicBezTo>
                  <a:cubicBezTo>
                    <a:pt x="503" y="148"/>
                    <a:pt x="994" y="277"/>
                    <a:pt x="1438" y="510"/>
                  </a:cubicBezTo>
                  <a:cubicBezTo>
                    <a:pt x="1673" y="636"/>
                    <a:pt x="1910" y="795"/>
                    <a:pt x="2177" y="795"/>
                  </a:cubicBezTo>
                  <a:cubicBezTo>
                    <a:pt x="2417" y="795"/>
                    <a:pt x="2638" y="664"/>
                    <a:pt x="2877" y="639"/>
                  </a:cubicBezTo>
                  <a:cubicBezTo>
                    <a:pt x="2906" y="636"/>
                    <a:pt x="2934" y="635"/>
                    <a:pt x="2963" y="635"/>
                  </a:cubicBezTo>
                  <a:cubicBezTo>
                    <a:pt x="3396" y="635"/>
                    <a:pt x="3771" y="970"/>
                    <a:pt x="4068" y="1298"/>
                  </a:cubicBezTo>
                  <a:cubicBezTo>
                    <a:pt x="4386" y="1647"/>
                    <a:pt x="4726" y="2041"/>
                    <a:pt x="5194" y="2103"/>
                  </a:cubicBezTo>
                  <a:cubicBezTo>
                    <a:pt x="5239" y="2109"/>
                    <a:pt x="5284" y="2112"/>
                    <a:pt x="5329" y="2112"/>
                  </a:cubicBezTo>
                  <a:cubicBezTo>
                    <a:pt x="5640" y="2112"/>
                    <a:pt x="5952" y="1991"/>
                    <a:pt x="6259" y="1991"/>
                  </a:cubicBezTo>
                  <a:cubicBezTo>
                    <a:pt x="6327" y="1991"/>
                    <a:pt x="6396" y="1997"/>
                    <a:pt x="6464" y="2012"/>
                  </a:cubicBezTo>
                  <a:cubicBezTo>
                    <a:pt x="6913" y="2110"/>
                    <a:pt x="7189" y="2544"/>
                    <a:pt x="7444" y="2927"/>
                  </a:cubicBezTo>
                  <a:cubicBezTo>
                    <a:pt x="7863" y="3552"/>
                    <a:pt x="8347" y="4131"/>
                    <a:pt x="8892" y="4652"/>
                  </a:cubicBezTo>
                  <a:cubicBezTo>
                    <a:pt x="9053" y="4806"/>
                    <a:pt x="9244" y="4964"/>
                    <a:pt x="9464" y="4964"/>
                  </a:cubicBezTo>
                  <a:cubicBezTo>
                    <a:pt x="9472" y="4964"/>
                    <a:pt x="9481" y="4964"/>
                    <a:pt x="9489" y="4963"/>
                  </a:cubicBezTo>
                  <a:cubicBezTo>
                    <a:pt x="9601" y="4954"/>
                    <a:pt x="9705" y="4908"/>
                    <a:pt x="9785" y="4830"/>
                  </a:cubicBezTo>
                  <a:cubicBezTo>
                    <a:pt x="9360" y="4268"/>
                    <a:pt x="9076" y="3605"/>
                    <a:pt x="8671" y="3024"/>
                  </a:cubicBezTo>
                  <a:cubicBezTo>
                    <a:pt x="8351" y="2567"/>
                    <a:pt x="7920" y="2142"/>
                    <a:pt x="7387" y="1951"/>
                  </a:cubicBezTo>
                  <a:cubicBezTo>
                    <a:pt x="7234" y="1896"/>
                    <a:pt x="7081" y="1875"/>
                    <a:pt x="6927" y="1875"/>
                  </a:cubicBezTo>
                  <a:cubicBezTo>
                    <a:pt x="6575" y="1875"/>
                    <a:pt x="6222" y="1983"/>
                    <a:pt x="5871" y="2029"/>
                  </a:cubicBezTo>
                  <a:cubicBezTo>
                    <a:pt x="5814" y="2037"/>
                    <a:pt x="5757" y="2041"/>
                    <a:pt x="5699" y="2041"/>
                  </a:cubicBezTo>
                  <a:cubicBezTo>
                    <a:pt x="5501" y="2041"/>
                    <a:pt x="5303" y="1992"/>
                    <a:pt x="5165" y="1855"/>
                  </a:cubicBezTo>
                  <a:cubicBezTo>
                    <a:pt x="5009" y="1700"/>
                    <a:pt x="4964" y="1473"/>
                    <a:pt x="4872" y="1279"/>
                  </a:cubicBezTo>
                  <a:cubicBezTo>
                    <a:pt x="4771" y="1067"/>
                    <a:pt x="4646" y="868"/>
                    <a:pt x="4497" y="685"/>
                  </a:cubicBezTo>
                  <a:cubicBezTo>
                    <a:pt x="4201" y="321"/>
                    <a:pt x="3779" y="33"/>
                    <a:pt x="3310" y="3"/>
                  </a:cubicBezTo>
                  <a:cubicBezTo>
                    <a:pt x="3282" y="2"/>
                    <a:pt x="3254" y="1"/>
                    <a:pt x="3226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-4940719" y="-329404"/>
              <a:ext cx="4316661" cy="1592980"/>
            </a:xfrm>
            <a:custGeom>
              <a:avLst/>
              <a:gdLst/>
              <a:ahLst/>
              <a:cxnLst/>
              <a:rect l="l" t="t" r="r" b="b"/>
              <a:pathLst>
                <a:path w="18741" h="6916" extrusionOk="0">
                  <a:moveTo>
                    <a:pt x="16467" y="1"/>
                  </a:moveTo>
                  <a:cubicBezTo>
                    <a:pt x="14640" y="1"/>
                    <a:pt x="12808" y="652"/>
                    <a:pt x="11435" y="1861"/>
                  </a:cubicBezTo>
                  <a:cubicBezTo>
                    <a:pt x="11065" y="2185"/>
                    <a:pt x="10692" y="2564"/>
                    <a:pt x="10205" y="2636"/>
                  </a:cubicBezTo>
                  <a:cubicBezTo>
                    <a:pt x="10146" y="2644"/>
                    <a:pt x="10088" y="2648"/>
                    <a:pt x="10029" y="2648"/>
                  </a:cubicBezTo>
                  <a:cubicBezTo>
                    <a:pt x="9558" y="2648"/>
                    <a:pt x="9100" y="2394"/>
                    <a:pt x="8622" y="2349"/>
                  </a:cubicBezTo>
                  <a:cubicBezTo>
                    <a:pt x="8572" y="2344"/>
                    <a:pt x="8522" y="2342"/>
                    <a:pt x="8473" y="2342"/>
                  </a:cubicBezTo>
                  <a:cubicBezTo>
                    <a:pt x="7837" y="2342"/>
                    <a:pt x="7234" y="2708"/>
                    <a:pt x="6785" y="3169"/>
                  </a:cubicBezTo>
                  <a:cubicBezTo>
                    <a:pt x="6356" y="3609"/>
                    <a:pt x="6033" y="4136"/>
                    <a:pt x="5668" y="4630"/>
                  </a:cubicBezTo>
                  <a:cubicBezTo>
                    <a:pt x="5620" y="4693"/>
                    <a:pt x="5572" y="4757"/>
                    <a:pt x="5522" y="4820"/>
                  </a:cubicBezTo>
                  <a:cubicBezTo>
                    <a:pt x="5311" y="5091"/>
                    <a:pt x="5056" y="5361"/>
                    <a:pt x="4718" y="5427"/>
                  </a:cubicBezTo>
                  <a:cubicBezTo>
                    <a:pt x="4663" y="5438"/>
                    <a:pt x="4607" y="5443"/>
                    <a:pt x="4552" y="5443"/>
                  </a:cubicBezTo>
                  <a:cubicBezTo>
                    <a:pt x="4277" y="5443"/>
                    <a:pt x="4005" y="5327"/>
                    <a:pt x="3739" y="5241"/>
                  </a:cubicBezTo>
                  <a:cubicBezTo>
                    <a:pt x="3371" y="5124"/>
                    <a:pt x="2987" y="5067"/>
                    <a:pt x="2602" y="5067"/>
                  </a:cubicBezTo>
                  <a:cubicBezTo>
                    <a:pt x="1707" y="5067"/>
                    <a:pt x="810" y="5376"/>
                    <a:pt x="123" y="5952"/>
                  </a:cubicBezTo>
                  <a:cubicBezTo>
                    <a:pt x="102" y="6357"/>
                    <a:pt x="23" y="6510"/>
                    <a:pt x="0" y="6916"/>
                  </a:cubicBezTo>
                  <a:lnTo>
                    <a:pt x="18532" y="6916"/>
                  </a:lnTo>
                  <a:cubicBezTo>
                    <a:pt x="18607" y="6916"/>
                    <a:pt x="18643" y="6845"/>
                    <a:pt x="18715" y="6824"/>
                  </a:cubicBezTo>
                  <a:lnTo>
                    <a:pt x="18740" y="758"/>
                  </a:lnTo>
                  <a:lnTo>
                    <a:pt x="18741" y="355"/>
                  </a:lnTo>
                  <a:cubicBezTo>
                    <a:pt x="18007" y="117"/>
                    <a:pt x="17237" y="1"/>
                    <a:pt x="16467" y="1"/>
                  </a:cubicBezTo>
                  <a:close/>
                </a:path>
              </a:pathLst>
            </a:custGeom>
            <a:solidFill>
              <a:srgbClr val="312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-4940719" y="-433285"/>
              <a:ext cx="4316661" cy="1696860"/>
            </a:xfrm>
            <a:custGeom>
              <a:avLst/>
              <a:gdLst/>
              <a:ahLst/>
              <a:cxnLst/>
              <a:rect l="l" t="t" r="r" b="b"/>
              <a:pathLst>
                <a:path w="18741" h="7367" extrusionOk="0">
                  <a:moveTo>
                    <a:pt x="18741" y="806"/>
                  </a:moveTo>
                  <a:lnTo>
                    <a:pt x="18740" y="1209"/>
                  </a:lnTo>
                  <a:lnTo>
                    <a:pt x="18715" y="7275"/>
                  </a:lnTo>
                  <a:cubicBezTo>
                    <a:pt x="18643" y="7296"/>
                    <a:pt x="18607" y="7367"/>
                    <a:pt x="18532" y="7367"/>
                  </a:cubicBezTo>
                  <a:lnTo>
                    <a:pt x="0" y="7367"/>
                  </a:lnTo>
                  <a:cubicBezTo>
                    <a:pt x="23" y="6961"/>
                    <a:pt x="102" y="6808"/>
                    <a:pt x="123" y="6403"/>
                  </a:cubicBezTo>
                  <a:cubicBezTo>
                    <a:pt x="1105" y="5580"/>
                    <a:pt x="2517" y="5302"/>
                    <a:pt x="3739" y="5692"/>
                  </a:cubicBezTo>
                  <a:cubicBezTo>
                    <a:pt x="4058" y="5795"/>
                    <a:pt x="4388" y="5942"/>
                    <a:pt x="4718" y="5878"/>
                  </a:cubicBezTo>
                  <a:cubicBezTo>
                    <a:pt x="5056" y="5812"/>
                    <a:pt x="5311" y="5542"/>
                    <a:pt x="5522" y="5271"/>
                  </a:cubicBezTo>
                  <a:cubicBezTo>
                    <a:pt x="5572" y="5208"/>
                    <a:pt x="5620" y="5144"/>
                    <a:pt x="5668" y="5081"/>
                  </a:cubicBezTo>
                  <a:cubicBezTo>
                    <a:pt x="6033" y="4587"/>
                    <a:pt x="6356" y="4060"/>
                    <a:pt x="6785" y="3620"/>
                  </a:cubicBezTo>
                  <a:cubicBezTo>
                    <a:pt x="7269" y="3123"/>
                    <a:pt x="7932" y="2736"/>
                    <a:pt x="8622" y="2800"/>
                  </a:cubicBezTo>
                  <a:cubicBezTo>
                    <a:pt x="9160" y="2850"/>
                    <a:pt x="9671" y="3165"/>
                    <a:pt x="10205" y="3087"/>
                  </a:cubicBezTo>
                  <a:cubicBezTo>
                    <a:pt x="10692" y="3015"/>
                    <a:pt x="11065" y="2636"/>
                    <a:pt x="11435" y="2312"/>
                  </a:cubicBezTo>
                  <a:cubicBezTo>
                    <a:pt x="13387" y="594"/>
                    <a:pt x="16267" y="1"/>
                    <a:pt x="18741" y="806"/>
                  </a:cubicBez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-5234163" y="314146"/>
              <a:ext cx="587809" cy="926397"/>
            </a:xfrm>
            <a:custGeom>
              <a:avLst/>
              <a:gdLst/>
              <a:ahLst/>
              <a:cxnLst/>
              <a:rect l="l" t="t" r="r" b="b"/>
              <a:pathLst>
                <a:path w="2552" h="4022" extrusionOk="0">
                  <a:moveTo>
                    <a:pt x="1361" y="0"/>
                  </a:moveTo>
                  <a:lnTo>
                    <a:pt x="1" y="4014"/>
                  </a:lnTo>
                  <a:lnTo>
                    <a:pt x="2551" y="4022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-4656949" y="591467"/>
              <a:ext cx="412065" cy="649077"/>
            </a:xfrm>
            <a:custGeom>
              <a:avLst/>
              <a:gdLst/>
              <a:ahLst/>
              <a:cxnLst/>
              <a:rect l="l" t="t" r="r" b="b"/>
              <a:pathLst>
                <a:path w="1789" h="2818" extrusionOk="0">
                  <a:moveTo>
                    <a:pt x="954" y="0"/>
                  </a:moveTo>
                  <a:lnTo>
                    <a:pt x="1" y="2812"/>
                  </a:lnTo>
                  <a:lnTo>
                    <a:pt x="1788" y="2818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-3669742" y="314146"/>
              <a:ext cx="587809" cy="926397"/>
            </a:xfrm>
            <a:custGeom>
              <a:avLst/>
              <a:gdLst/>
              <a:ahLst/>
              <a:cxnLst/>
              <a:rect l="l" t="t" r="r" b="b"/>
              <a:pathLst>
                <a:path w="2552" h="4022" extrusionOk="0">
                  <a:moveTo>
                    <a:pt x="1361" y="0"/>
                  </a:moveTo>
                  <a:lnTo>
                    <a:pt x="1" y="4014"/>
                  </a:lnTo>
                  <a:lnTo>
                    <a:pt x="2551" y="4022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-3092528" y="591467"/>
              <a:ext cx="412065" cy="649077"/>
            </a:xfrm>
            <a:custGeom>
              <a:avLst/>
              <a:gdLst/>
              <a:ahLst/>
              <a:cxnLst/>
              <a:rect l="l" t="t" r="r" b="b"/>
              <a:pathLst>
                <a:path w="1789" h="2818" extrusionOk="0">
                  <a:moveTo>
                    <a:pt x="953" y="0"/>
                  </a:moveTo>
                  <a:lnTo>
                    <a:pt x="1" y="2812"/>
                  </a:lnTo>
                  <a:lnTo>
                    <a:pt x="1788" y="2818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-5439159" y="591467"/>
              <a:ext cx="412065" cy="649077"/>
            </a:xfrm>
            <a:custGeom>
              <a:avLst/>
              <a:gdLst/>
              <a:ahLst/>
              <a:cxnLst/>
              <a:rect l="l" t="t" r="r" b="b"/>
              <a:pathLst>
                <a:path w="1789" h="2818" extrusionOk="0">
                  <a:moveTo>
                    <a:pt x="954" y="0"/>
                  </a:moveTo>
                  <a:lnTo>
                    <a:pt x="1" y="2812"/>
                  </a:lnTo>
                  <a:lnTo>
                    <a:pt x="1788" y="2818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-3277715" y="478835"/>
              <a:ext cx="411835" cy="761710"/>
            </a:xfrm>
            <a:custGeom>
              <a:avLst/>
              <a:gdLst/>
              <a:ahLst/>
              <a:cxnLst/>
              <a:rect l="l" t="t" r="r" b="b"/>
              <a:pathLst>
                <a:path w="1788" h="3307" extrusionOk="0">
                  <a:moveTo>
                    <a:pt x="953" y="0"/>
                  </a:moveTo>
                  <a:lnTo>
                    <a:pt x="0" y="3301"/>
                  </a:lnTo>
                  <a:lnTo>
                    <a:pt x="1788" y="3307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-4378937" y="478835"/>
              <a:ext cx="411835" cy="761710"/>
            </a:xfrm>
            <a:custGeom>
              <a:avLst/>
              <a:gdLst/>
              <a:ahLst/>
              <a:cxnLst/>
              <a:rect l="l" t="t" r="r" b="b"/>
              <a:pathLst>
                <a:path w="1788" h="3307" extrusionOk="0">
                  <a:moveTo>
                    <a:pt x="954" y="0"/>
                  </a:moveTo>
                  <a:lnTo>
                    <a:pt x="0" y="3301"/>
                  </a:lnTo>
                  <a:lnTo>
                    <a:pt x="1788" y="3307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-3864373" y="591467"/>
              <a:ext cx="411835" cy="649077"/>
            </a:xfrm>
            <a:custGeom>
              <a:avLst/>
              <a:gdLst/>
              <a:ahLst/>
              <a:cxnLst/>
              <a:rect l="l" t="t" r="r" b="b"/>
              <a:pathLst>
                <a:path w="1788" h="2818" extrusionOk="0">
                  <a:moveTo>
                    <a:pt x="954" y="0"/>
                  </a:moveTo>
                  <a:lnTo>
                    <a:pt x="0" y="2812"/>
                  </a:lnTo>
                  <a:lnTo>
                    <a:pt x="1788" y="2818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-4237512" y="457183"/>
              <a:ext cx="585736" cy="773226"/>
            </a:xfrm>
            <a:custGeom>
              <a:avLst/>
              <a:gdLst/>
              <a:ahLst/>
              <a:cxnLst/>
              <a:rect l="l" t="t" r="r" b="b"/>
              <a:pathLst>
                <a:path w="2543" h="3357" extrusionOk="0">
                  <a:moveTo>
                    <a:pt x="1356" y="0"/>
                  </a:moveTo>
                  <a:lnTo>
                    <a:pt x="0" y="3350"/>
                  </a:lnTo>
                  <a:lnTo>
                    <a:pt x="2542" y="3356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-4957994" y="457183"/>
              <a:ext cx="585736" cy="773226"/>
            </a:xfrm>
            <a:custGeom>
              <a:avLst/>
              <a:gdLst/>
              <a:ahLst/>
              <a:cxnLst/>
              <a:rect l="l" t="t" r="r" b="b"/>
              <a:pathLst>
                <a:path w="2543" h="3357" extrusionOk="0">
                  <a:moveTo>
                    <a:pt x="1356" y="0"/>
                  </a:moveTo>
                  <a:lnTo>
                    <a:pt x="0" y="3350"/>
                  </a:lnTo>
                  <a:lnTo>
                    <a:pt x="2542" y="3356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-7517913" y="438987"/>
              <a:ext cx="697677" cy="810079"/>
            </a:xfrm>
            <a:custGeom>
              <a:avLst/>
              <a:gdLst/>
              <a:ahLst/>
              <a:cxnLst/>
              <a:rect l="l" t="t" r="r" b="b"/>
              <a:pathLst>
                <a:path w="3029" h="3517" extrusionOk="0">
                  <a:moveTo>
                    <a:pt x="1615" y="0"/>
                  </a:moveTo>
                  <a:lnTo>
                    <a:pt x="1" y="3509"/>
                  </a:lnTo>
                  <a:lnTo>
                    <a:pt x="3029" y="3516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-6849948" y="468009"/>
              <a:ext cx="585736" cy="773457"/>
            </a:xfrm>
            <a:custGeom>
              <a:avLst/>
              <a:gdLst/>
              <a:ahLst/>
              <a:cxnLst/>
              <a:rect l="l" t="t" r="r" b="b"/>
              <a:pathLst>
                <a:path w="2543" h="3358" extrusionOk="0">
                  <a:moveTo>
                    <a:pt x="1356" y="0"/>
                  </a:moveTo>
                  <a:lnTo>
                    <a:pt x="0" y="3350"/>
                  </a:lnTo>
                  <a:lnTo>
                    <a:pt x="2543" y="3357"/>
                  </a:lnTo>
                  <a:lnTo>
                    <a:pt x="2543" y="3357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-5801933" y="457183"/>
              <a:ext cx="585736" cy="773226"/>
            </a:xfrm>
            <a:custGeom>
              <a:avLst/>
              <a:gdLst/>
              <a:ahLst/>
              <a:cxnLst/>
              <a:rect l="l" t="t" r="r" b="b"/>
              <a:pathLst>
                <a:path w="2543" h="3357" extrusionOk="0">
                  <a:moveTo>
                    <a:pt x="1356" y="0"/>
                  </a:moveTo>
                  <a:lnTo>
                    <a:pt x="0" y="3350"/>
                  </a:lnTo>
                  <a:lnTo>
                    <a:pt x="2542" y="3356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-5964088" y="591467"/>
              <a:ext cx="412065" cy="649077"/>
            </a:xfrm>
            <a:custGeom>
              <a:avLst/>
              <a:gdLst/>
              <a:ahLst/>
              <a:cxnLst/>
              <a:rect l="l" t="t" r="r" b="b"/>
              <a:pathLst>
                <a:path w="1789" h="2818" extrusionOk="0">
                  <a:moveTo>
                    <a:pt x="955" y="0"/>
                  </a:moveTo>
                  <a:lnTo>
                    <a:pt x="1" y="2812"/>
                  </a:lnTo>
                  <a:lnTo>
                    <a:pt x="1788" y="2818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-6488556" y="591467"/>
              <a:ext cx="411604" cy="649077"/>
            </a:xfrm>
            <a:custGeom>
              <a:avLst/>
              <a:gdLst/>
              <a:ahLst/>
              <a:cxnLst/>
              <a:rect l="l" t="t" r="r" b="b"/>
              <a:pathLst>
                <a:path w="1787" h="2818" extrusionOk="0">
                  <a:moveTo>
                    <a:pt x="953" y="0"/>
                  </a:moveTo>
                  <a:lnTo>
                    <a:pt x="0" y="2812"/>
                  </a:lnTo>
                  <a:lnTo>
                    <a:pt x="1786" y="2818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-6324328" y="355376"/>
              <a:ext cx="585736" cy="886089"/>
            </a:xfrm>
            <a:custGeom>
              <a:avLst/>
              <a:gdLst/>
              <a:ahLst/>
              <a:cxnLst/>
              <a:rect l="l" t="t" r="r" b="b"/>
              <a:pathLst>
                <a:path w="2543" h="3847" extrusionOk="0">
                  <a:moveTo>
                    <a:pt x="1356" y="0"/>
                  </a:moveTo>
                  <a:lnTo>
                    <a:pt x="1" y="3838"/>
                  </a:lnTo>
                  <a:lnTo>
                    <a:pt x="2542" y="3846"/>
                  </a:lnTo>
                  <a:lnTo>
                    <a:pt x="2542" y="3846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-7174487" y="349157"/>
              <a:ext cx="593337" cy="897145"/>
            </a:xfrm>
            <a:custGeom>
              <a:avLst/>
              <a:gdLst/>
              <a:ahLst/>
              <a:cxnLst/>
              <a:rect l="l" t="t" r="r" b="b"/>
              <a:pathLst>
                <a:path w="2576" h="3895" extrusionOk="0">
                  <a:moveTo>
                    <a:pt x="1374" y="0"/>
                  </a:moveTo>
                  <a:lnTo>
                    <a:pt x="1" y="3886"/>
                  </a:lnTo>
                  <a:lnTo>
                    <a:pt x="2576" y="3895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-2937974" y="438987"/>
              <a:ext cx="697677" cy="810079"/>
            </a:xfrm>
            <a:custGeom>
              <a:avLst/>
              <a:gdLst/>
              <a:ahLst/>
              <a:cxnLst/>
              <a:rect l="l" t="t" r="r" b="b"/>
              <a:pathLst>
                <a:path w="3029" h="3517" extrusionOk="0">
                  <a:moveTo>
                    <a:pt x="1615" y="0"/>
                  </a:moveTo>
                  <a:lnTo>
                    <a:pt x="0" y="3509"/>
                  </a:lnTo>
                  <a:lnTo>
                    <a:pt x="3028" y="3516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-2269779" y="468009"/>
              <a:ext cx="585505" cy="773457"/>
            </a:xfrm>
            <a:custGeom>
              <a:avLst/>
              <a:gdLst/>
              <a:ahLst/>
              <a:cxnLst/>
              <a:rect l="l" t="t" r="r" b="b"/>
              <a:pathLst>
                <a:path w="2542" h="3358" extrusionOk="0">
                  <a:moveTo>
                    <a:pt x="1355" y="0"/>
                  </a:moveTo>
                  <a:lnTo>
                    <a:pt x="0" y="3350"/>
                  </a:lnTo>
                  <a:lnTo>
                    <a:pt x="2541" y="335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-1221995" y="457183"/>
              <a:ext cx="585505" cy="773226"/>
            </a:xfrm>
            <a:custGeom>
              <a:avLst/>
              <a:gdLst/>
              <a:ahLst/>
              <a:cxnLst/>
              <a:rect l="l" t="t" r="r" b="b"/>
              <a:pathLst>
                <a:path w="2542" h="3357" extrusionOk="0">
                  <a:moveTo>
                    <a:pt x="1355" y="0"/>
                  </a:moveTo>
                  <a:lnTo>
                    <a:pt x="1" y="3350"/>
                  </a:lnTo>
                  <a:lnTo>
                    <a:pt x="2542" y="3356"/>
                  </a:lnTo>
                  <a:lnTo>
                    <a:pt x="2542" y="3356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-1383919" y="591467"/>
              <a:ext cx="411835" cy="649077"/>
            </a:xfrm>
            <a:custGeom>
              <a:avLst/>
              <a:gdLst/>
              <a:ahLst/>
              <a:cxnLst/>
              <a:rect l="l" t="t" r="r" b="b"/>
              <a:pathLst>
                <a:path w="1788" h="2818" extrusionOk="0">
                  <a:moveTo>
                    <a:pt x="953" y="0"/>
                  </a:moveTo>
                  <a:lnTo>
                    <a:pt x="0" y="2812"/>
                  </a:lnTo>
                  <a:lnTo>
                    <a:pt x="1788" y="2818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-1908847" y="591467"/>
              <a:ext cx="411835" cy="649077"/>
            </a:xfrm>
            <a:custGeom>
              <a:avLst/>
              <a:gdLst/>
              <a:ahLst/>
              <a:cxnLst/>
              <a:rect l="l" t="t" r="r" b="b"/>
              <a:pathLst>
                <a:path w="1788" h="2818" extrusionOk="0">
                  <a:moveTo>
                    <a:pt x="953" y="0"/>
                  </a:moveTo>
                  <a:lnTo>
                    <a:pt x="1" y="2812"/>
                  </a:lnTo>
                  <a:lnTo>
                    <a:pt x="1788" y="2818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-1744390" y="355376"/>
              <a:ext cx="585736" cy="886089"/>
            </a:xfrm>
            <a:custGeom>
              <a:avLst/>
              <a:gdLst/>
              <a:ahLst/>
              <a:cxnLst/>
              <a:rect l="l" t="t" r="r" b="b"/>
              <a:pathLst>
                <a:path w="2543" h="3847" extrusionOk="0">
                  <a:moveTo>
                    <a:pt x="1356" y="0"/>
                  </a:moveTo>
                  <a:lnTo>
                    <a:pt x="0" y="3838"/>
                  </a:lnTo>
                  <a:lnTo>
                    <a:pt x="2543" y="3846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-2594318" y="349157"/>
              <a:ext cx="593106" cy="897145"/>
            </a:xfrm>
            <a:custGeom>
              <a:avLst/>
              <a:gdLst/>
              <a:ahLst/>
              <a:cxnLst/>
              <a:rect l="l" t="t" r="r" b="b"/>
              <a:pathLst>
                <a:path w="2575" h="3895" extrusionOk="0">
                  <a:moveTo>
                    <a:pt x="1373" y="0"/>
                  </a:moveTo>
                  <a:lnTo>
                    <a:pt x="0" y="3886"/>
                  </a:lnTo>
                  <a:lnTo>
                    <a:pt x="2574" y="3895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-4521743" y="143930"/>
              <a:ext cx="626504" cy="1104214"/>
            </a:xfrm>
            <a:custGeom>
              <a:avLst/>
              <a:gdLst/>
              <a:ahLst/>
              <a:cxnLst/>
              <a:rect l="l" t="t" r="r" b="b"/>
              <a:pathLst>
                <a:path w="2720" h="4794" extrusionOk="0">
                  <a:moveTo>
                    <a:pt x="1361" y="1"/>
                  </a:moveTo>
                  <a:lnTo>
                    <a:pt x="1355" y="13"/>
                  </a:lnTo>
                  <a:lnTo>
                    <a:pt x="237" y="2641"/>
                  </a:lnTo>
                  <a:cubicBezTo>
                    <a:pt x="189" y="2751"/>
                    <a:pt x="271" y="2875"/>
                    <a:pt x="391" y="2875"/>
                  </a:cubicBezTo>
                  <a:lnTo>
                    <a:pt x="472" y="2875"/>
                  </a:lnTo>
                  <a:lnTo>
                    <a:pt x="98" y="3696"/>
                  </a:lnTo>
                  <a:cubicBezTo>
                    <a:pt x="49" y="3807"/>
                    <a:pt x="130" y="3933"/>
                    <a:pt x="251" y="3933"/>
                  </a:cubicBezTo>
                  <a:lnTo>
                    <a:pt x="451" y="3933"/>
                  </a:lnTo>
                  <a:lnTo>
                    <a:pt x="71" y="4536"/>
                  </a:lnTo>
                  <a:cubicBezTo>
                    <a:pt x="1" y="4648"/>
                    <a:pt x="81" y="4794"/>
                    <a:pt x="213" y="4794"/>
                  </a:cubicBezTo>
                  <a:lnTo>
                    <a:pt x="2506" y="4794"/>
                  </a:lnTo>
                  <a:cubicBezTo>
                    <a:pt x="2638" y="4794"/>
                    <a:pt x="2719" y="4649"/>
                    <a:pt x="2650" y="4538"/>
                  </a:cubicBezTo>
                  <a:lnTo>
                    <a:pt x="2270" y="3934"/>
                  </a:lnTo>
                  <a:lnTo>
                    <a:pt x="2470" y="3934"/>
                  </a:lnTo>
                  <a:cubicBezTo>
                    <a:pt x="2592" y="3934"/>
                    <a:pt x="2673" y="3807"/>
                    <a:pt x="2623" y="3697"/>
                  </a:cubicBezTo>
                  <a:lnTo>
                    <a:pt x="2249" y="2875"/>
                  </a:lnTo>
                  <a:lnTo>
                    <a:pt x="2330" y="2875"/>
                  </a:lnTo>
                  <a:cubicBezTo>
                    <a:pt x="2450" y="2875"/>
                    <a:pt x="2532" y="2751"/>
                    <a:pt x="2484" y="2641"/>
                  </a:cubicBezTo>
                  <a:lnTo>
                    <a:pt x="1366" y="13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-4297169" y="546552"/>
              <a:ext cx="88448" cy="132211"/>
            </a:xfrm>
            <a:custGeom>
              <a:avLst/>
              <a:gdLst/>
              <a:ahLst/>
              <a:cxnLst/>
              <a:rect l="l" t="t" r="r" b="b"/>
              <a:pathLst>
                <a:path w="384" h="574" extrusionOk="0">
                  <a:moveTo>
                    <a:pt x="4" y="1"/>
                  </a:moveTo>
                  <a:cubicBezTo>
                    <a:pt x="4" y="1"/>
                    <a:pt x="3" y="1"/>
                    <a:pt x="3" y="1"/>
                  </a:cubicBezTo>
                  <a:cubicBezTo>
                    <a:pt x="0" y="1"/>
                    <a:pt x="0" y="4"/>
                    <a:pt x="2" y="5"/>
                  </a:cubicBezTo>
                  <a:lnTo>
                    <a:pt x="360" y="568"/>
                  </a:lnTo>
                  <a:cubicBezTo>
                    <a:pt x="362" y="572"/>
                    <a:pt x="366" y="574"/>
                    <a:pt x="370" y="574"/>
                  </a:cubicBezTo>
                  <a:cubicBezTo>
                    <a:pt x="373" y="574"/>
                    <a:pt x="375" y="573"/>
                    <a:pt x="377" y="572"/>
                  </a:cubicBezTo>
                  <a:cubicBezTo>
                    <a:pt x="383" y="568"/>
                    <a:pt x="384" y="561"/>
                    <a:pt x="380" y="555"/>
                  </a:cubicBezTo>
                  <a:lnTo>
                    <a:pt x="6" y="1"/>
                  </a:lnTo>
                  <a:cubicBezTo>
                    <a:pt x="6" y="1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-4211946" y="685674"/>
              <a:ext cx="118161" cy="147182"/>
            </a:xfrm>
            <a:custGeom>
              <a:avLst/>
              <a:gdLst/>
              <a:ahLst/>
              <a:cxnLst/>
              <a:rect l="l" t="t" r="r" b="b"/>
              <a:pathLst>
                <a:path w="513" h="639" extrusionOk="0">
                  <a:moveTo>
                    <a:pt x="509" y="1"/>
                  </a:moveTo>
                  <a:cubicBezTo>
                    <a:pt x="509" y="1"/>
                    <a:pt x="508" y="1"/>
                    <a:pt x="508" y="2"/>
                  </a:cubicBezTo>
                  <a:lnTo>
                    <a:pt x="7" y="623"/>
                  </a:lnTo>
                  <a:lnTo>
                    <a:pt x="5" y="623"/>
                  </a:lnTo>
                  <a:cubicBezTo>
                    <a:pt x="0" y="630"/>
                    <a:pt x="6" y="638"/>
                    <a:pt x="13" y="638"/>
                  </a:cubicBezTo>
                  <a:cubicBezTo>
                    <a:pt x="16" y="638"/>
                    <a:pt x="19" y="637"/>
                    <a:pt x="21" y="635"/>
                  </a:cubicBezTo>
                  <a:lnTo>
                    <a:pt x="511" y="5"/>
                  </a:lnTo>
                  <a:cubicBezTo>
                    <a:pt x="512" y="4"/>
                    <a:pt x="512" y="3"/>
                    <a:pt x="511" y="2"/>
                  </a:cubicBezTo>
                  <a:cubicBezTo>
                    <a:pt x="511" y="1"/>
                    <a:pt x="510" y="1"/>
                    <a:pt x="509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-4297169" y="831244"/>
              <a:ext cx="88448" cy="132211"/>
            </a:xfrm>
            <a:custGeom>
              <a:avLst/>
              <a:gdLst/>
              <a:ahLst/>
              <a:cxnLst/>
              <a:rect l="l" t="t" r="r" b="b"/>
              <a:pathLst>
                <a:path w="384" h="574" extrusionOk="0">
                  <a:moveTo>
                    <a:pt x="4" y="0"/>
                  </a:moveTo>
                  <a:cubicBezTo>
                    <a:pt x="4" y="0"/>
                    <a:pt x="3" y="1"/>
                    <a:pt x="3" y="1"/>
                  </a:cubicBezTo>
                  <a:cubicBezTo>
                    <a:pt x="0" y="1"/>
                    <a:pt x="0" y="4"/>
                    <a:pt x="2" y="5"/>
                  </a:cubicBezTo>
                  <a:lnTo>
                    <a:pt x="360" y="568"/>
                  </a:lnTo>
                  <a:cubicBezTo>
                    <a:pt x="362" y="572"/>
                    <a:pt x="366" y="574"/>
                    <a:pt x="370" y="574"/>
                  </a:cubicBezTo>
                  <a:cubicBezTo>
                    <a:pt x="373" y="574"/>
                    <a:pt x="375" y="573"/>
                    <a:pt x="377" y="572"/>
                  </a:cubicBezTo>
                  <a:cubicBezTo>
                    <a:pt x="383" y="568"/>
                    <a:pt x="384" y="561"/>
                    <a:pt x="380" y="555"/>
                  </a:cubicBezTo>
                  <a:lnTo>
                    <a:pt x="6" y="1"/>
                  </a:ln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-5119687" y="143930"/>
              <a:ext cx="626044" cy="1104214"/>
            </a:xfrm>
            <a:custGeom>
              <a:avLst/>
              <a:gdLst/>
              <a:ahLst/>
              <a:cxnLst/>
              <a:rect l="l" t="t" r="r" b="b"/>
              <a:pathLst>
                <a:path w="2718" h="4794" extrusionOk="0">
                  <a:moveTo>
                    <a:pt x="1359" y="1"/>
                  </a:moveTo>
                  <a:lnTo>
                    <a:pt x="1355" y="13"/>
                  </a:lnTo>
                  <a:lnTo>
                    <a:pt x="235" y="2641"/>
                  </a:lnTo>
                  <a:cubicBezTo>
                    <a:pt x="188" y="2751"/>
                    <a:pt x="269" y="2875"/>
                    <a:pt x="391" y="2875"/>
                  </a:cubicBezTo>
                  <a:lnTo>
                    <a:pt x="472" y="2875"/>
                  </a:lnTo>
                  <a:lnTo>
                    <a:pt x="98" y="3696"/>
                  </a:lnTo>
                  <a:cubicBezTo>
                    <a:pt x="47" y="3807"/>
                    <a:pt x="128" y="3933"/>
                    <a:pt x="251" y="3933"/>
                  </a:cubicBezTo>
                  <a:lnTo>
                    <a:pt x="451" y="3933"/>
                  </a:lnTo>
                  <a:lnTo>
                    <a:pt x="71" y="4536"/>
                  </a:lnTo>
                  <a:cubicBezTo>
                    <a:pt x="0" y="4648"/>
                    <a:pt x="80" y="4794"/>
                    <a:pt x="213" y="4794"/>
                  </a:cubicBezTo>
                  <a:lnTo>
                    <a:pt x="2506" y="4794"/>
                  </a:lnTo>
                  <a:cubicBezTo>
                    <a:pt x="2638" y="4793"/>
                    <a:pt x="2718" y="4649"/>
                    <a:pt x="2648" y="4538"/>
                  </a:cubicBezTo>
                  <a:lnTo>
                    <a:pt x="2268" y="3934"/>
                  </a:lnTo>
                  <a:lnTo>
                    <a:pt x="2468" y="3934"/>
                  </a:lnTo>
                  <a:cubicBezTo>
                    <a:pt x="2591" y="3934"/>
                    <a:pt x="2672" y="3807"/>
                    <a:pt x="2621" y="3697"/>
                  </a:cubicBezTo>
                  <a:lnTo>
                    <a:pt x="2247" y="2875"/>
                  </a:lnTo>
                  <a:lnTo>
                    <a:pt x="2328" y="2875"/>
                  </a:lnTo>
                  <a:cubicBezTo>
                    <a:pt x="2450" y="2875"/>
                    <a:pt x="2531" y="2751"/>
                    <a:pt x="2484" y="2641"/>
                  </a:cubicBezTo>
                  <a:lnTo>
                    <a:pt x="1364" y="13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-5119687" y="143930"/>
              <a:ext cx="626044" cy="1104214"/>
            </a:xfrm>
            <a:custGeom>
              <a:avLst/>
              <a:gdLst/>
              <a:ahLst/>
              <a:cxnLst/>
              <a:rect l="l" t="t" r="r" b="b"/>
              <a:pathLst>
                <a:path w="2718" h="4794" extrusionOk="0">
                  <a:moveTo>
                    <a:pt x="2648" y="4538"/>
                  </a:moveTo>
                  <a:lnTo>
                    <a:pt x="2268" y="3934"/>
                  </a:lnTo>
                  <a:lnTo>
                    <a:pt x="2468" y="3934"/>
                  </a:lnTo>
                  <a:cubicBezTo>
                    <a:pt x="2591" y="3934"/>
                    <a:pt x="2672" y="3807"/>
                    <a:pt x="2621" y="3697"/>
                  </a:cubicBezTo>
                  <a:lnTo>
                    <a:pt x="2247" y="2875"/>
                  </a:lnTo>
                  <a:lnTo>
                    <a:pt x="2328" y="2875"/>
                  </a:lnTo>
                  <a:cubicBezTo>
                    <a:pt x="2450" y="2875"/>
                    <a:pt x="2531" y="2751"/>
                    <a:pt x="2484" y="2641"/>
                  </a:cubicBezTo>
                  <a:lnTo>
                    <a:pt x="1364" y="13"/>
                  </a:lnTo>
                  <a:lnTo>
                    <a:pt x="1359" y="1"/>
                  </a:lnTo>
                  <a:lnTo>
                    <a:pt x="1355" y="13"/>
                  </a:lnTo>
                  <a:lnTo>
                    <a:pt x="235" y="2641"/>
                  </a:lnTo>
                  <a:cubicBezTo>
                    <a:pt x="188" y="2751"/>
                    <a:pt x="269" y="2875"/>
                    <a:pt x="391" y="2875"/>
                  </a:cubicBezTo>
                  <a:lnTo>
                    <a:pt x="472" y="2875"/>
                  </a:lnTo>
                  <a:lnTo>
                    <a:pt x="98" y="3696"/>
                  </a:lnTo>
                  <a:cubicBezTo>
                    <a:pt x="47" y="3807"/>
                    <a:pt x="128" y="3933"/>
                    <a:pt x="251" y="3933"/>
                  </a:cubicBezTo>
                  <a:lnTo>
                    <a:pt x="451" y="3933"/>
                  </a:lnTo>
                  <a:lnTo>
                    <a:pt x="71" y="4536"/>
                  </a:lnTo>
                  <a:cubicBezTo>
                    <a:pt x="0" y="4648"/>
                    <a:pt x="80" y="4794"/>
                    <a:pt x="213" y="4794"/>
                  </a:cubicBezTo>
                  <a:lnTo>
                    <a:pt x="2506" y="4794"/>
                  </a:lnTo>
                  <a:cubicBezTo>
                    <a:pt x="2638" y="4793"/>
                    <a:pt x="2718" y="4649"/>
                    <a:pt x="2648" y="4538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552973">
                    <a:alpha val="4156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-4811732" y="307006"/>
              <a:ext cx="8062" cy="946667"/>
            </a:xfrm>
            <a:custGeom>
              <a:avLst/>
              <a:gdLst/>
              <a:ahLst/>
              <a:cxnLst/>
              <a:rect l="l" t="t" r="r" b="b"/>
              <a:pathLst>
                <a:path w="35" h="4110" extrusionOk="0">
                  <a:moveTo>
                    <a:pt x="17" y="1"/>
                  </a:moveTo>
                  <a:cubicBezTo>
                    <a:pt x="13" y="1"/>
                    <a:pt x="10" y="3"/>
                    <a:pt x="10" y="8"/>
                  </a:cubicBezTo>
                  <a:lnTo>
                    <a:pt x="1" y="4092"/>
                  </a:lnTo>
                  <a:cubicBezTo>
                    <a:pt x="0" y="4104"/>
                    <a:pt x="9" y="4109"/>
                    <a:pt x="17" y="4109"/>
                  </a:cubicBezTo>
                  <a:cubicBezTo>
                    <a:pt x="26" y="4109"/>
                    <a:pt x="35" y="4104"/>
                    <a:pt x="34" y="4092"/>
                  </a:cubicBezTo>
                  <a:lnTo>
                    <a:pt x="25" y="8"/>
                  </a:lnTo>
                  <a:cubicBezTo>
                    <a:pt x="25" y="3"/>
                    <a:pt x="21" y="1"/>
                    <a:pt x="17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-4895573" y="546552"/>
              <a:ext cx="88678" cy="132211"/>
            </a:xfrm>
            <a:custGeom>
              <a:avLst/>
              <a:gdLst/>
              <a:ahLst/>
              <a:cxnLst/>
              <a:rect l="l" t="t" r="r" b="b"/>
              <a:pathLst>
                <a:path w="385" h="574" extrusionOk="0">
                  <a:moveTo>
                    <a:pt x="5" y="1"/>
                  </a:moveTo>
                  <a:cubicBezTo>
                    <a:pt x="5" y="1"/>
                    <a:pt x="4" y="1"/>
                    <a:pt x="3" y="1"/>
                  </a:cubicBezTo>
                  <a:cubicBezTo>
                    <a:pt x="2" y="1"/>
                    <a:pt x="1" y="4"/>
                    <a:pt x="2" y="5"/>
                  </a:cubicBezTo>
                  <a:lnTo>
                    <a:pt x="362" y="568"/>
                  </a:lnTo>
                  <a:cubicBezTo>
                    <a:pt x="364" y="572"/>
                    <a:pt x="368" y="574"/>
                    <a:pt x="371" y="574"/>
                  </a:cubicBezTo>
                  <a:cubicBezTo>
                    <a:pt x="374" y="574"/>
                    <a:pt x="376" y="573"/>
                    <a:pt x="378" y="572"/>
                  </a:cubicBezTo>
                  <a:cubicBezTo>
                    <a:pt x="383" y="568"/>
                    <a:pt x="384" y="561"/>
                    <a:pt x="381" y="555"/>
                  </a:cubicBezTo>
                  <a:lnTo>
                    <a:pt x="7" y="1"/>
                  </a:lnTo>
                  <a:cubicBezTo>
                    <a:pt x="7" y="1"/>
                    <a:pt x="6" y="1"/>
                    <a:pt x="5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-4809429" y="685674"/>
              <a:ext cx="117239" cy="146952"/>
            </a:xfrm>
            <a:custGeom>
              <a:avLst/>
              <a:gdLst/>
              <a:ahLst/>
              <a:cxnLst/>
              <a:rect l="l" t="t" r="r" b="b"/>
              <a:pathLst>
                <a:path w="509" h="638" extrusionOk="0">
                  <a:moveTo>
                    <a:pt x="507" y="1"/>
                  </a:moveTo>
                  <a:cubicBezTo>
                    <a:pt x="506" y="1"/>
                    <a:pt x="505" y="1"/>
                    <a:pt x="505" y="2"/>
                  </a:cubicBezTo>
                  <a:lnTo>
                    <a:pt x="4" y="623"/>
                  </a:lnTo>
                  <a:cubicBezTo>
                    <a:pt x="1" y="626"/>
                    <a:pt x="2" y="632"/>
                    <a:pt x="5" y="636"/>
                  </a:cubicBezTo>
                  <a:cubicBezTo>
                    <a:pt x="7" y="637"/>
                    <a:pt x="9" y="638"/>
                    <a:pt x="11" y="638"/>
                  </a:cubicBezTo>
                  <a:cubicBezTo>
                    <a:pt x="14" y="638"/>
                    <a:pt x="16" y="637"/>
                    <a:pt x="18" y="635"/>
                  </a:cubicBezTo>
                  <a:lnTo>
                    <a:pt x="509" y="5"/>
                  </a:lnTo>
                  <a:cubicBezTo>
                    <a:pt x="509" y="4"/>
                    <a:pt x="509" y="3"/>
                    <a:pt x="509" y="2"/>
                  </a:cubicBezTo>
                  <a:cubicBezTo>
                    <a:pt x="508" y="1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-4895573" y="831244"/>
              <a:ext cx="88678" cy="132211"/>
            </a:xfrm>
            <a:custGeom>
              <a:avLst/>
              <a:gdLst/>
              <a:ahLst/>
              <a:cxnLst/>
              <a:rect l="l" t="t" r="r" b="b"/>
              <a:pathLst>
                <a:path w="385" h="574" extrusionOk="0">
                  <a:moveTo>
                    <a:pt x="5" y="0"/>
                  </a:moveTo>
                  <a:cubicBezTo>
                    <a:pt x="5" y="0"/>
                    <a:pt x="4" y="1"/>
                    <a:pt x="3" y="1"/>
                  </a:cubicBezTo>
                  <a:cubicBezTo>
                    <a:pt x="2" y="1"/>
                    <a:pt x="1" y="4"/>
                    <a:pt x="2" y="5"/>
                  </a:cubicBezTo>
                  <a:lnTo>
                    <a:pt x="362" y="568"/>
                  </a:lnTo>
                  <a:cubicBezTo>
                    <a:pt x="364" y="572"/>
                    <a:pt x="368" y="574"/>
                    <a:pt x="371" y="574"/>
                  </a:cubicBezTo>
                  <a:cubicBezTo>
                    <a:pt x="374" y="574"/>
                    <a:pt x="376" y="573"/>
                    <a:pt x="378" y="572"/>
                  </a:cubicBezTo>
                  <a:cubicBezTo>
                    <a:pt x="383" y="568"/>
                    <a:pt x="384" y="561"/>
                    <a:pt x="381" y="555"/>
                  </a:cubicBezTo>
                  <a:lnTo>
                    <a:pt x="7" y="1"/>
                  </a:ln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-4809890" y="970365"/>
              <a:ext cx="117700" cy="146952"/>
            </a:xfrm>
            <a:custGeom>
              <a:avLst/>
              <a:gdLst/>
              <a:ahLst/>
              <a:cxnLst/>
              <a:rect l="l" t="t" r="r" b="b"/>
              <a:pathLst>
                <a:path w="511" h="638" extrusionOk="0">
                  <a:moveTo>
                    <a:pt x="509" y="1"/>
                  </a:moveTo>
                  <a:cubicBezTo>
                    <a:pt x="508" y="1"/>
                    <a:pt x="507" y="1"/>
                    <a:pt x="507" y="2"/>
                  </a:cubicBezTo>
                  <a:lnTo>
                    <a:pt x="6" y="623"/>
                  </a:lnTo>
                  <a:cubicBezTo>
                    <a:pt x="0" y="629"/>
                    <a:pt x="7" y="637"/>
                    <a:pt x="13" y="637"/>
                  </a:cubicBezTo>
                  <a:cubicBezTo>
                    <a:pt x="16" y="637"/>
                    <a:pt x="18" y="636"/>
                    <a:pt x="20" y="633"/>
                  </a:cubicBezTo>
                  <a:lnTo>
                    <a:pt x="511" y="5"/>
                  </a:lnTo>
                  <a:cubicBezTo>
                    <a:pt x="511" y="4"/>
                    <a:pt x="511" y="3"/>
                    <a:pt x="511" y="2"/>
                  </a:cubicBezTo>
                  <a:cubicBezTo>
                    <a:pt x="510" y="1"/>
                    <a:pt x="509" y="1"/>
                    <a:pt x="509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-2989224" y="143930"/>
              <a:ext cx="626735" cy="1104675"/>
            </a:xfrm>
            <a:custGeom>
              <a:avLst/>
              <a:gdLst/>
              <a:ahLst/>
              <a:cxnLst/>
              <a:rect l="l" t="t" r="r" b="b"/>
              <a:pathLst>
                <a:path w="2721" h="4796" extrusionOk="0">
                  <a:moveTo>
                    <a:pt x="1361" y="1"/>
                  </a:moveTo>
                  <a:lnTo>
                    <a:pt x="1356" y="13"/>
                  </a:lnTo>
                  <a:lnTo>
                    <a:pt x="237" y="2641"/>
                  </a:lnTo>
                  <a:cubicBezTo>
                    <a:pt x="189" y="2751"/>
                    <a:pt x="271" y="2875"/>
                    <a:pt x="391" y="2875"/>
                  </a:cubicBezTo>
                  <a:lnTo>
                    <a:pt x="472" y="2875"/>
                  </a:lnTo>
                  <a:lnTo>
                    <a:pt x="98" y="3696"/>
                  </a:lnTo>
                  <a:cubicBezTo>
                    <a:pt x="48" y="3807"/>
                    <a:pt x="129" y="3934"/>
                    <a:pt x="251" y="3934"/>
                  </a:cubicBezTo>
                  <a:lnTo>
                    <a:pt x="451" y="3934"/>
                  </a:lnTo>
                  <a:lnTo>
                    <a:pt x="71" y="4536"/>
                  </a:lnTo>
                  <a:cubicBezTo>
                    <a:pt x="1" y="4648"/>
                    <a:pt x="82" y="4795"/>
                    <a:pt x="213" y="4795"/>
                  </a:cubicBezTo>
                  <a:lnTo>
                    <a:pt x="2506" y="4795"/>
                  </a:lnTo>
                  <a:cubicBezTo>
                    <a:pt x="2639" y="4795"/>
                    <a:pt x="2721" y="4649"/>
                    <a:pt x="2650" y="4538"/>
                  </a:cubicBezTo>
                  <a:lnTo>
                    <a:pt x="2270" y="3934"/>
                  </a:lnTo>
                  <a:lnTo>
                    <a:pt x="2470" y="3934"/>
                  </a:lnTo>
                  <a:cubicBezTo>
                    <a:pt x="2592" y="3934"/>
                    <a:pt x="2673" y="3807"/>
                    <a:pt x="2623" y="3697"/>
                  </a:cubicBezTo>
                  <a:lnTo>
                    <a:pt x="2249" y="2875"/>
                  </a:lnTo>
                  <a:lnTo>
                    <a:pt x="2330" y="2875"/>
                  </a:lnTo>
                  <a:cubicBezTo>
                    <a:pt x="2450" y="2875"/>
                    <a:pt x="2532" y="2751"/>
                    <a:pt x="2484" y="2641"/>
                  </a:cubicBezTo>
                  <a:lnTo>
                    <a:pt x="1366" y="13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-4056482" y="143930"/>
              <a:ext cx="626504" cy="1104214"/>
            </a:xfrm>
            <a:custGeom>
              <a:avLst/>
              <a:gdLst/>
              <a:ahLst/>
              <a:cxnLst/>
              <a:rect l="l" t="t" r="r" b="b"/>
              <a:pathLst>
                <a:path w="2720" h="4794" extrusionOk="0">
                  <a:moveTo>
                    <a:pt x="1361" y="1"/>
                  </a:moveTo>
                  <a:lnTo>
                    <a:pt x="1357" y="13"/>
                  </a:lnTo>
                  <a:lnTo>
                    <a:pt x="237" y="2641"/>
                  </a:lnTo>
                  <a:cubicBezTo>
                    <a:pt x="190" y="2751"/>
                    <a:pt x="271" y="2875"/>
                    <a:pt x="393" y="2875"/>
                  </a:cubicBezTo>
                  <a:lnTo>
                    <a:pt x="472" y="2875"/>
                  </a:lnTo>
                  <a:lnTo>
                    <a:pt x="99" y="3696"/>
                  </a:lnTo>
                  <a:cubicBezTo>
                    <a:pt x="48" y="3807"/>
                    <a:pt x="130" y="3933"/>
                    <a:pt x="253" y="3933"/>
                  </a:cubicBezTo>
                  <a:lnTo>
                    <a:pt x="452" y="3933"/>
                  </a:lnTo>
                  <a:lnTo>
                    <a:pt x="71" y="4536"/>
                  </a:lnTo>
                  <a:cubicBezTo>
                    <a:pt x="1" y="4648"/>
                    <a:pt x="82" y="4794"/>
                    <a:pt x="214" y="4794"/>
                  </a:cubicBezTo>
                  <a:lnTo>
                    <a:pt x="2508" y="4794"/>
                  </a:lnTo>
                  <a:cubicBezTo>
                    <a:pt x="2640" y="4793"/>
                    <a:pt x="2720" y="4649"/>
                    <a:pt x="2650" y="4538"/>
                  </a:cubicBezTo>
                  <a:lnTo>
                    <a:pt x="2270" y="3934"/>
                  </a:lnTo>
                  <a:lnTo>
                    <a:pt x="2470" y="3934"/>
                  </a:lnTo>
                  <a:cubicBezTo>
                    <a:pt x="2593" y="3934"/>
                    <a:pt x="2674" y="3807"/>
                    <a:pt x="2623" y="3697"/>
                  </a:cubicBezTo>
                  <a:lnTo>
                    <a:pt x="2249" y="2875"/>
                  </a:lnTo>
                  <a:lnTo>
                    <a:pt x="2330" y="2875"/>
                  </a:lnTo>
                  <a:cubicBezTo>
                    <a:pt x="2452" y="2875"/>
                    <a:pt x="2533" y="2751"/>
                    <a:pt x="2486" y="2641"/>
                  </a:cubicBezTo>
                  <a:lnTo>
                    <a:pt x="1366" y="13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-5974913" y="266928"/>
              <a:ext cx="843478" cy="768620"/>
            </a:xfrm>
            <a:custGeom>
              <a:avLst/>
              <a:gdLst/>
              <a:ahLst/>
              <a:cxnLst/>
              <a:rect l="l" t="t" r="r" b="b"/>
              <a:pathLst>
                <a:path w="3662" h="3337" extrusionOk="0">
                  <a:moveTo>
                    <a:pt x="1831" y="0"/>
                  </a:moveTo>
                  <a:cubicBezTo>
                    <a:pt x="1404" y="0"/>
                    <a:pt x="977" y="163"/>
                    <a:pt x="652" y="489"/>
                  </a:cubicBezTo>
                  <a:cubicBezTo>
                    <a:pt x="1" y="1140"/>
                    <a:pt x="1" y="2196"/>
                    <a:pt x="652" y="2848"/>
                  </a:cubicBezTo>
                  <a:cubicBezTo>
                    <a:pt x="977" y="3173"/>
                    <a:pt x="1404" y="3336"/>
                    <a:pt x="1831" y="3336"/>
                  </a:cubicBezTo>
                  <a:cubicBezTo>
                    <a:pt x="2257" y="3336"/>
                    <a:pt x="2684" y="3173"/>
                    <a:pt x="3010" y="2848"/>
                  </a:cubicBezTo>
                  <a:cubicBezTo>
                    <a:pt x="3661" y="2196"/>
                    <a:pt x="3661" y="1140"/>
                    <a:pt x="3010" y="489"/>
                  </a:cubicBezTo>
                  <a:cubicBezTo>
                    <a:pt x="2684" y="163"/>
                    <a:pt x="2257" y="0"/>
                    <a:pt x="1831" y="0"/>
                  </a:cubicBezTo>
                  <a:close/>
                </a:path>
              </a:pathLst>
            </a:custGeom>
            <a:solidFill>
              <a:srgbClr val="633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-5974913" y="229384"/>
              <a:ext cx="843478" cy="843708"/>
            </a:xfrm>
            <a:custGeom>
              <a:avLst/>
              <a:gdLst/>
              <a:ahLst/>
              <a:cxnLst/>
              <a:rect l="l" t="t" r="r" b="b"/>
              <a:pathLst>
                <a:path w="3662" h="3663" extrusionOk="0">
                  <a:moveTo>
                    <a:pt x="3010" y="652"/>
                  </a:moveTo>
                  <a:cubicBezTo>
                    <a:pt x="3661" y="1303"/>
                    <a:pt x="3661" y="2359"/>
                    <a:pt x="3010" y="3011"/>
                  </a:cubicBezTo>
                  <a:cubicBezTo>
                    <a:pt x="2359" y="3662"/>
                    <a:pt x="1303" y="3662"/>
                    <a:pt x="652" y="3011"/>
                  </a:cubicBezTo>
                  <a:cubicBezTo>
                    <a:pt x="1" y="2359"/>
                    <a:pt x="1" y="1303"/>
                    <a:pt x="652" y="652"/>
                  </a:cubicBezTo>
                  <a:cubicBezTo>
                    <a:pt x="1303" y="0"/>
                    <a:pt x="2359" y="0"/>
                    <a:pt x="3010" y="652"/>
                  </a:cubicBezTo>
                  <a:close/>
                </a:path>
              </a:pathLst>
            </a:custGeom>
            <a:solidFill>
              <a:srgbClr val="9D9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-5555477" y="413190"/>
              <a:ext cx="12899" cy="821135"/>
            </a:xfrm>
            <a:custGeom>
              <a:avLst/>
              <a:gdLst/>
              <a:ahLst/>
              <a:cxnLst/>
              <a:rect l="l" t="t" r="r" b="b"/>
              <a:pathLst>
                <a:path w="56" h="3565" extrusionOk="0">
                  <a:moveTo>
                    <a:pt x="27" y="0"/>
                  </a:moveTo>
                  <a:cubicBezTo>
                    <a:pt x="25" y="0"/>
                    <a:pt x="24" y="3"/>
                    <a:pt x="24" y="5"/>
                  </a:cubicBezTo>
                  <a:lnTo>
                    <a:pt x="0" y="3539"/>
                  </a:lnTo>
                  <a:cubicBezTo>
                    <a:pt x="1" y="3556"/>
                    <a:pt x="15" y="3565"/>
                    <a:pt x="28" y="3565"/>
                  </a:cubicBezTo>
                  <a:cubicBezTo>
                    <a:pt x="41" y="3565"/>
                    <a:pt x="54" y="3556"/>
                    <a:pt x="55" y="3539"/>
                  </a:cubicBezTo>
                  <a:lnTo>
                    <a:pt x="33" y="5"/>
                  </a:lnTo>
                  <a:cubicBezTo>
                    <a:pt x="33" y="3"/>
                    <a:pt x="31" y="1"/>
                    <a:pt x="28" y="1"/>
                  </a:cubicBezTo>
                  <a:cubicBezTo>
                    <a:pt x="28" y="1"/>
                    <a:pt x="28" y="0"/>
                    <a:pt x="27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-5616515" y="529047"/>
              <a:ext cx="69560" cy="82229"/>
            </a:xfrm>
            <a:custGeom>
              <a:avLst/>
              <a:gdLst/>
              <a:ahLst/>
              <a:cxnLst/>
              <a:rect l="l" t="t" r="r" b="b"/>
              <a:pathLst>
                <a:path w="302" h="357" extrusionOk="0">
                  <a:moveTo>
                    <a:pt x="8" y="0"/>
                  </a:moveTo>
                  <a:cubicBezTo>
                    <a:pt x="7" y="0"/>
                    <a:pt x="5" y="1"/>
                    <a:pt x="4" y="2"/>
                  </a:cubicBezTo>
                  <a:cubicBezTo>
                    <a:pt x="1" y="5"/>
                    <a:pt x="1" y="9"/>
                    <a:pt x="3" y="12"/>
                  </a:cubicBezTo>
                  <a:lnTo>
                    <a:pt x="275" y="353"/>
                  </a:lnTo>
                  <a:cubicBezTo>
                    <a:pt x="277" y="356"/>
                    <a:pt x="280" y="357"/>
                    <a:pt x="284" y="357"/>
                  </a:cubicBezTo>
                  <a:cubicBezTo>
                    <a:pt x="293" y="357"/>
                    <a:pt x="302" y="346"/>
                    <a:pt x="295" y="336"/>
                  </a:cubicBezTo>
                  <a:lnTo>
                    <a:pt x="13" y="2"/>
                  </a:lnTo>
                  <a:cubicBezTo>
                    <a:pt x="12" y="1"/>
                    <a:pt x="10" y="0"/>
                    <a:pt x="8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-5550410" y="643983"/>
              <a:ext cx="92824" cy="105723"/>
            </a:xfrm>
            <a:custGeom>
              <a:avLst/>
              <a:gdLst/>
              <a:ahLst/>
              <a:cxnLst/>
              <a:rect l="l" t="t" r="r" b="b"/>
              <a:pathLst>
                <a:path w="403" h="459" extrusionOk="0">
                  <a:moveTo>
                    <a:pt x="394" y="0"/>
                  </a:moveTo>
                  <a:cubicBezTo>
                    <a:pt x="392" y="0"/>
                    <a:pt x="390" y="1"/>
                    <a:pt x="389" y="3"/>
                  </a:cubicBezTo>
                  <a:lnTo>
                    <a:pt x="5" y="437"/>
                  </a:lnTo>
                  <a:cubicBezTo>
                    <a:pt x="0" y="443"/>
                    <a:pt x="2" y="451"/>
                    <a:pt x="6" y="456"/>
                  </a:cubicBezTo>
                  <a:cubicBezTo>
                    <a:pt x="9" y="458"/>
                    <a:pt x="12" y="459"/>
                    <a:pt x="15" y="459"/>
                  </a:cubicBezTo>
                  <a:cubicBezTo>
                    <a:pt x="19" y="459"/>
                    <a:pt x="23" y="457"/>
                    <a:pt x="25" y="455"/>
                  </a:cubicBezTo>
                  <a:lnTo>
                    <a:pt x="399" y="11"/>
                  </a:lnTo>
                  <a:cubicBezTo>
                    <a:pt x="403" y="6"/>
                    <a:pt x="398" y="0"/>
                    <a:pt x="394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-5648532" y="821340"/>
              <a:ext cx="101807" cy="111251"/>
            </a:xfrm>
            <a:custGeom>
              <a:avLst/>
              <a:gdLst/>
              <a:ahLst/>
              <a:cxnLst/>
              <a:rect l="l" t="t" r="r" b="b"/>
              <a:pathLst>
                <a:path w="442" h="483" extrusionOk="0">
                  <a:moveTo>
                    <a:pt x="8" y="0"/>
                  </a:moveTo>
                  <a:cubicBezTo>
                    <a:pt x="4" y="0"/>
                    <a:pt x="0" y="6"/>
                    <a:pt x="3" y="10"/>
                  </a:cubicBezTo>
                  <a:lnTo>
                    <a:pt x="414" y="478"/>
                  </a:lnTo>
                  <a:cubicBezTo>
                    <a:pt x="416" y="481"/>
                    <a:pt x="419" y="483"/>
                    <a:pt x="422" y="483"/>
                  </a:cubicBezTo>
                  <a:cubicBezTo>
                    <a:pt x="432" y="483"/>
                    <a:pt x="441" y="470"/>
                    <a:pt x="432" y="461"/>
                  </a:cubicBezTo>
                  <a:lnTo>
                    <a:pt x="13" y="2"/>
                  </a:lnTo>
                  <a:cubicBezTo>
                    <a:pt x="11" y="1"/>
                    <a:pt x="10" y="0"/>
                    <a:pt x="8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-7275373" y="266928"/>
              <a:ext cx="843247" cy="768620"/>
            </a:xfrm>
            <a:custGeom>
              <a:avLst/>
              <a:gdLst/>
              <a:ahLst/>
              <a:cxnLst/>
              <a:rect l="l" t="t" r="r" b="b"/>
              <a:pathLst>
                <a:path w="3661" h="3337" extrusionOk="0">
                  <a:moveTo>
                    <a:pt x="1831" y="0"/>
                  </a:moveTo>
                  <a:cubicBezTo>
                    <a:pt x="1404" y="0"/>
                    <a:pt x="977" y="163"/>
                    <a:pt x="652" y="489"/>
                  </a:cubicBezTo>
                  <a:cubicBezTo>
                    <a:pt x="0" y="1140"/>
                    <a:pt x="0" y="2196"/>
                    <a:pt x="652" y="2848"/>
                  </a:cubicBezTo>
                  <a:cubicBezTo>
                    <a:pt x="977" y="3173"/>
                    <a:pt x="1404" y="3336"/>
                    <a:pt x="1831" y="3336"/>
                  </a:cubicBezTo>
                  <a:cubicBezTo>
                    <a:pt x="2258" y="3336"/>
                    <a:pt x="2685" y="3173"/>
                    <a:pt x="3010" y="2848"/>
                  </a:cubicBezTo>
                  <a:cubicBezTo>
                    <a:pt x="3661" y="2196"/>
                    <a:pt x="3661" y="1140"/>
                    <a:pt x="3010" y="489"/>
                  </a:cubicBezTo>
                  <a:cubicBezTo>
                    <a:pt x="2685" y="163"/>
                    <a:pt x="2258" y="0"/>
                    <a:pt x="1831" y="0"/>
                  </a:cubicBezTo>
                  <a:close/>
                </a:path>
              </a:pathLst>
            </a:custGeom>
            <a:solidFill>
              <a:srgbClr val="633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-7275373" y="229384"/>
              <a:ext cx="843247" cy="843708"/>
            </a:xfrm>
            <a:custGeom>
              <a:avLst/>
              <a:gdLst/>
              <a:ahLst/>
              <a:cxnLst/>
              <a:rect l="l" t="t" r="r" b="b"/>
              <a:pathLst>
                <a:path w="3661" h="3663" extrusionOk="0">
                  <a:moveTo>
                    <a:pt x="3010" y="652"/>
                  </a:moveTo>
                  <a:cubicBezTo>
                    <a:pt x="3661" y="1303"/>
                    <a:pt x="3661" y="2359"/>
                    <a:pt x="3010" y="3011"/>
                  </a:cubicBezTo>
                  <a:cubicBezTo>
                    <a:pt x="2359" y="3662"/>
                    <a:pt x="1303" y="3662"/>
                    <a:pt x="652" y="3011"/>
                  </a:cubicBezTo>
                  <a:cubicBezTo>
                    <a:pt x="0" y="2359"/>
                    <a:pt x="0" y="1303"/>
                    <a:pt x="652" y="652"/>
                  </a:cubicBezTo>
                  <a:cubicBezTo>
                    <a:pt x="1303" y="0"/>
                    <a:pt x="2359" y="0"/>
                    <a:pt x="3010" y="652"/>
                  </a:cubicBezTo>
                  <a:close/>
                </a:path>
              </a:pathLst>
            </a:custGeom>
            <a:solidFill>
              <a:srgbClr val="9D9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-6856167" y="413420"/>
              <a:ext cx="12899" cy="820905"/>
            </a:xfrm>
            <a:custGeom>
              <a:avLst/>
              <a:gdLst/>
              <a:ahLst/>
              <a:cxnLst/>
              <a:rect l="l" t="t" r="r" b="b"/>
              <a:pathLst>
                <a:path w="56" h="3564" extrusionOk="0">
                  <a:moveTo>
                    <a:pt x="28" y="0"/>
                  </a:moveTo>
                  <a:cubicBezTo>
                    <a:pt x="26" y="0"/>
                    <a:pt x="23" y="1"/>
                    <a:pt x="23" y="4"/>
                  </a:cubicBezTo>
                  <a:lnTo>
                    <a:pt x="0" y="3538"/>
                  </a:lnTo>
                  <a:cubicBezTo>
                    <a:pt x="2" y="3555"/>
                    <a:pt x="15" y="3564"/>
                    <a:pt x="28" y="3564"/>
                  </a:cubicBezTo>
                  <a:cubicBezTo>
                    <a:pt x="41" y="3564"/>
                    <a:pt x="54" y="3555"/>
                    <a:pt x="56" y="3538"/>
                  </a:cubicBezTo>
                  <a:lnTo>
                    <a:pt x="33" y="4"/>
                  </a:lnTo>
                  <a:cubicBezTo>
                    <a:pt x="33" y="1"/>
                    <a:pt x="30" y="0"/>
                    <a:pt x="28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-6917205" y="529047"/>
              <a:ext cx="69100" cy="82229"/>
            </a:xfrm>
            <a:custGeom>
              <a:avLst/>
              <a:gdLst/>
              <a:ahLst/>
              <a:cxnLst/>
              <a:rect l="l" t="t" r="r" b="b"/>
              <a:pathLst>
                <a:path w="300" h="357" extrusionOk="0">
                  <a:moveTo>
                    <a:pt x="9" y="0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1" y="5"/>
                    <a:pt x="1" y="9"/>
                    <a:pt x="3" y="12"/>
                  </a:cubicBezTo>
                  <a:lnTo>
                    <a:pt x="275" y="353"/>
                  </a:lnTo>
                  <a:cubicBezTo>
                    <a:pt x="277" y="355"/>
                    <a:pt x="281" y="357"/>
                    <a:pt x="285" y="357"/>
                  </a:cubicBezTo>
                  <a:cubicBezTo>
                    <a:pt x="288" y="357"/>
                    <a:pt x="291" y="356"/>
                    <a:pt x="294" y="354"/>
                  </a:cubicBezTo>
                  <a:cubicBezTo>
                    <a:pt x="298" y="349"/>
                    <a:pt x="300" y="341"/>
                    <a:pt x="295" y="336"/>
                  </a:cubicBezTo>
                  <a:lnTo>
                    <a:pt x="14" y="2"/>
                  </a:lnTo>
                  <a:cubicBezTo>
                    <a:pt x="12" y="1"/>
                    <a:pt x="10" y="0"/>
                    <a:pt x="9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-6852251" y="643983"/>
              <a:ext cx="93976" cy="106183"/>
            </a:xfrm>
            <a:custGeom>
              <a:avLst/>
              <a:gdLst/>
              <a:ahLst/>
              <a:cxnLst/>
              <a:rect l="l" t="t" r="r" b="b"/>
              <a:pathLst>
                <a:path w="408" h="461" extrusionOk="0">
                  <a:moveTo>
                    <a:pt x="399" y="0"/>
                  </a:moveTo>
                  <a:cubicBezTo>
                    <a:pt x="398" y="0"/>
                    <a:pt x="396" y="1"/>
                    <a:pt x="395" y="3"/>
                  </a:cubicBezTo>
                  <a:lnTo>
                    <a:pt x="10" y="437"/>
                  </a:lnTo>
                  <a:cubicBezTo>
                    <a:pt x="1" y="447"/>
                    <a:pt x="11" y="460"/>
                    <a:pt x="20" y="460"/>
                  </a:cubicBezTo>
                  <a:cubicBezTo>
                    <a:pt x="24" y="460"/>
                    <a:pt x="28" y="459"/>
                    <a:pt x="30" y="455"/>
                  </a:cubicBezTo>
                  <a:lnTo>
                    <a:pt x="404" y="11"/>
                  </a:lnTo>
                  <a:cubicBezTo>
                    <a:pt x="408" y="6"/>
                    <a:pt x="404" y="0"/>
                    <a:pt x="399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-6948761" y="821110"/>
              <a:ext cx="101346" cy="111481"/>
            </a:xfrm>
            <a:custGeom>
              <a:avLst/>
              <a:gdLst/>
              <a:ahLst/>
              <a:cxnLst/>
              <a:rect l="l" t="t" r="r" b="b"/>
              <a:pathLst>
                <a:path w="440" h="484" extrusionOk="0">
                  <a:moveTo>
                    <a:pt x="6" y="1"/>
                  </a:moveTo>
                  <a:cubicBezTo>
                    <a:pt x="5" y="1"/>
                    <a:pt x="4" y="1"/>
                    <a:pt x="3" y="3"/>
                  </a:cubicBezTo>
                  <a:cubicBezTo>
                    <a:pt x="0" y="5"/>
                    <a:pt x="0" y="9"/>
                    <a:pt x="3" y="11"/>
                  </a:cubicBezTo>
                  <a:lnTo>
                    <a:pt x="412" y="479"/>
                  </a:lnTo>
                  <a:cubicBezTo>
                    <a:pt x="415" y="482"/>
                    <a:pt x="418" y="483"/>
                    <a:pt x="421" y="483"/>
                  </a:cubicBezTo>
                  <a:cubicBezTo>
                    <a:pt x="431" y="483"/>
                    <a:pt x="440" y="471"/>
                    <a:pt x="432" y="462"/>
                  </a:cubicBezTo>
                  <a:lnTo>
                    <a:pt x="11" y="3"/>
                  </a:lnTo>
                  <a:cubicBezTo>
                    <a:pt x="10" y="2"/>
                    <a:pt x="8" y="1"/>
                    <a:pt x="6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-6614778" y="175946"/>
              <a:ext cx="923403" cy="841174"/>
            </a:xfrm>
            <a:custGeom>
              <a:avLst/>
              <a:gdLst/>
              <a:ahLst/>
              <a:cxnLst/>
              <a:rect l="l" t="t" r="r" b="b"/>
              <a:pathLst>
                <a:path w="4009" h="3652" extrusionOk="0">
                  <a:moveTo>
                    <a:pt x="2004" y="0"/>
                  </a:moveTo>
                  <a:cubicBezTo>
                    <a:pt x="1537" y="0"/>
                    <a:pt x="1070" y="178"/>
                    <a:pt x="714" y="534"/>
                  </a:cubicBezTo>
                  <a:cubicBezTo>
                    <a:pt x="0" y="1247"/>
                    <a:pt x="0" y="2403"/>
                    <a:pt x="714" y="3117"/>
                  </a:cubicBezTo>
                  <a:cubicBezTo>
                    <a:pt x="1070" y="3473"/>
                    <a:pt x="1537" y="3651"/>
                    <a:pt x="2004" y="3651"/>
                  </a:cubicBezTo>
                  <a:cubicBezTo>
                    <a:pt x="2472" y="3651"/>
                    <a:pt x="2939" y="3473"/>
                    <a:pt x="3295" y="3117"/>
                  </a:cubicBezTo>
                  <a:cubicBezTo>
                    <a:pt x="4009" y="2403"/>
                    <a:pt x="4009" y="1247"/>
                    <a:pt x="3295" y="534"/>
                  </a:cubicBezTo>
                  <a:cubicBezTo>
                    <a:pt x="2939" y="178"/>
                    <a:pt x="2472" y="0"/>
                    <a:pt x="2004" y="0"/>
                  </a:cubicBezTo>
                  <a:close/>
                </a:path>
              </a:pathLst>
            </a:custGeom>
            <a:solidFill>
              <a:srgbClr val="9E9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-6614778" y="134717"/>
              <a:ext cx="923403" cy="923403"/>
            </a:xfrm>
            <a:custGeom>
              <a:avLst/>
              <a:gdLst/>
              <a:ahLst/>
              <a:cxnLst/>
              <a:rect l="l" t="t" r="r" b="b"/>
              <a:pathLst>
                <a:path w="4009" h="4009" extrusionOk="0">
                  <a:moveTo>
                    <a:pt x="3295" y="713"/>
                  </a:moveTo>
                  <a:cubicBezTo>
                    <a:pt x="4009" y="1426"/>
                    <a:pt x="4009" y="2582"/>
                    <a:pt x="3295" y="3296"/>
                  </a:cubicBezTo>
                  <a:cubicBezTo>
                    <a:pt x="2582" y="4008"/>
                    <a:pt x="1427" y="4008"/>
                    <a:pt x="714" y="3296"/>
                  </a:cubicBezTo>
                  <a:cubicBezTo>
                    <a:pt x="0" y="2582"/>
                    <a:pt x="0" y="1426"/>
                    <a:pt x="714" y="713"/>
                  </a:cubicBezTo>
                  <a:cubicBezTo>
                    <a:pt x="1427" y="1"/>
                    <a:pt x="2582" y="1"/>
                    <a:pt x="3295" y="713"/>
                  </a:cubicBezTo>
                  <a:close/>
                </a:path>
              </a:pathLst>
            </a:custGeom>
            <a:solidFill>
              <a:srgbClr val="9D9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-6155494" y="336028"/>
              <a:ext cx="14050" cy="898988"/>
            </a:xfrm>
            <a:custGeom>
              <a:avLst/>
              <a:gdLst/>
              <a:ahLst/>
              <a:cxnLst/>
              <a:rect l="l" t="t" r="r" b="b"/>
              <a:pathLst>
                <a:path w="61" h="3903" extrusionOk="0">
                  <a:moveTo>
                    <a:pt x="30" y="1"/>
                  </a:moveTo>
                  <a:cubicBezTo>
                    <a:pt x="28" y="1"/>
                    <a:pt x="25" y="3"/>
                    <a:pt x="25" y="5"/>
                  </a:cubicBezTo>
                  <a:lnTo>
                    <a:pt x="0" y="3874"/>
                  </a:lnTo>
                  <a:cubicBezTo>
                    <a:pt x="2" y="3893"/>
                    <a:pt x="16" y="3902"/>
                    <a:pt x="30" y="3902"/>
                  </a:cubicBezTo>
                  <a:cubicBezTo>
                    <a:pt x="45" y="3902"/>
                    <a:pt x="59" y="3893"/>
                    <a:pt x="60" y="3874"/>
                  </a:cubicBezTo>
                  <a:lnTo>
                    <a:pt x="36" y="5"/>
                  </a:lnTo>
                  <a:cubicBezTo>
                    <a:pt x="36" y="3"/>
                    <a:pt x="33" y="1"/>
                    <a:pt x="30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-6222291" y="462942"/>
              <a:ext cx="75319" cy="89830"/>
            </a:xfrm>
            <a:custGeom>
              <a:avLst/>
              <a:gdLst/>
              <a:ahLst/>
              <a:cxnLst/>
              <a:rect l="l" t="t" r="r" b="b"/>
              <a:pathLst>
                <a:path w="327" h="390" extrusionOk="0">
                  <a:moveTo>
                    <a:pt x="9" y="1"/>
                  </a:moveTo>
                  <a:cubicBezTo>
                    <a:pt x="7" y="1"/>
                    <a:pt x="5" y="1"/>
                    <a:pt x="4" y="2"/>
                  </a:cubicBezTo>
                  <a:cubicBezTo>
                    <a:pt x="1" y="5"/>
                    <a:pt x="0" y="9"/>
                    <a:pt x="2" y="13"/>
                  </a:cubicBezTo>
                  <a:lnTo>
                    <a:pt x="300" y="386"/>
                  </a:lnTo>
                  <a:cubicBezTo>
                    <a:pt x="303" y="388"/>
                    <a:pt x="307" y="390"/>
                    <a:pt x="311" y="390"/>
                  </a:cubicBezTo>
                  <a:cubicBezTo>
                    <a:pt x="315" y="390"/>
                    <a:pt x="318" y="389"/>
                    <a:pt x="321" y="387"/>
                  </a:cubicBezTo>
                  <a:cubicBezTo>
                    <a:pt x="326" y="381"/>
                    <a:pt x="327" y="373"/>
                    <a:pt x="322" y="367"/>
                  </a:cubicBezTo>
                  <a:lnTo>
                    <a:pt x="13" y="2"/>
                  </a:lnTo>
                  <a:cubicBezTo>
                    <a:pt x="12" y="1"/>
                    <a:pt x="10" y="1"/>
                    <a:pt x="9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-6150197" y="588934"/>
              <a:ext cx="101116" cy="115627"/>
            </a:xfrm>
            <a:custGeom>
              <a:avLst/>
              <a:gdLst/>
              <a:ahLst/>
              <a:cxnLst/>
              <a:rect l="l" t="t" r="r" b="b"/>
              <a:pathLst>
                <a:path w="439" h="502" extrusionOk="0">
                  <a:moveTo>
                    <a:pt x="431" y="0"/>
                  </a:moveTo>
                  <a:cubicBezTo>
                    <a:pt x="430" y="0"/>
                    <a:pt x="428" y="1"/>
                    <a:pt x="427" y="2"/>
                  </a:cubicBezTo>
                  <a:lnTo>
                    <a:pt x="7" y="477"/>
                  </a:lnTo>
                  <a:lnTo>
                    <a:pt x="6" y="478"/>
                  </a:lnTo>
                  <a:cubicBezTo>
                    <a:pt x="1" y="484"/>
                    <a:pt x="1" y="494"/>
                    <a:pt x="7" y="498"/>
                  </a:cubicBezTo>
                  <a:cubicBezTo>
                    <a:pt x="10" y="501"/>
                    <a:pt x="13" y="502"/>
                    <a:pt x="17" y="502"/>
                  </a:cubicBezTo>
                  <a:cubicBezTo>
                    <a:pt x="21" y="502"/>
                    <a:pt x="24" y="500"/>
                    <a:pt x="27" y="497"/>
                  </a:cubicBezTo>
                  <a:lnTo>
                    <a:pt x="436" y="11"/>
                  </a:lnTo>
                  <a:cubicBezTo>
                    <a:pt x="438" y="9"/>
                    <a:pt x="438" y="4"/>
                    <a:pt x="436" y="2"/>
                  </a:cubicBezTo>
                  <a:cubicBezTo>
                    <a:pt x="435" y="1"/>
                    <a:pt x="433" y="0"/>
                    <a:pt x="431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-6257071" y="782874"/>
              <a:ext cx="111481" cy="121616"/>
            </a:xfrm>
            <a:custGeom>
              <a:avLst/>
              <a:gdLst/>
              <a:ahLst/>
              <a:cxnLst/>
              <a:rect l="l" t="t" r="r" b="b"/>
              <a:pathLst>
                <a:path w="484" h="528" extrusionOk="0">
                  <a:moveTo>
                    <a:pt x="8" y="0"/>
                  </a:moveTo>
                  <a:cubicBezTo>
                    <a:pt x="7" y="0"/>
                    <a:pt x="5" y="1"/>
                    <a:pt x="4" y="2"/>
                  </a:cubicBezTo>
                  <a:cubicBezTo>
                    <a:pt x="1" y="4"/>
                    <a:pt x="1" y="8"/>
                    <a:pt x="3" y="11"/>
                  </a:cubicBezTo>
                  <a:lnTo>
                    <a:pt x="451" y="523"/>
                  </a:lnTo>
                  <a:cubicBezTo>
                    <a:pt x="453" y="526"/>
                    <a:pt x="456" y="528"/>
                    <a:pt x="459" y="528"/>
                  </a:cubicBezTo>
                  <a:cubicBezTo>
                    <a:pt x="470" y="528"/>
                    <a:pt x="484" y="511"/>
                    <a:pt x="472" y="504"/>
                  </a:cubicBezTo>
                  <a:lnTo>
                    <a:pt x="12" y="2"/>
                  </a:lnTo>
                  <a:cubicBezTo>
                    <a:pt x="11" y="1"/>
                    <a:pt x="10" y="0"/>
                    <a:pt x="8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-1473288" y="269922"/>
              <a:ext cx="765856" cy="766316"/>
            </a:xfrm>
            <a:custGeom>
              <a:avLst/>
              <a:gdLst/>
              <a:ahLst/>
              <a:cxnLst/>
              <a:rect l="l" t="t" r="r" b="b"/>
              <a:pathLst>
                <a:path w="3325" h="3327" extrusionOk="0">
                  <a:moveTo>
                    <a:pt x="1663" y="1"/>
                  </a:moveTo>
                  <a:cubicBezTo>
                    <a:pt x="745" y="1"/>
                    <a:pt x="0" y="745"/>
                    <a:pt x="0" y="1663"/>
                  </a:cubicBezTo>
                  <a:cubicBezTo>
                    <a:pt x="0" y="2582"/>
                    <a:pt x="745" y="3326"/>
                    <a:pt x="1663" y="3326"/>
                  </a:cubicBezTo>
                  <a:cubicBezTo>
                    <a:pt x="2582" y="3326"/>
                    <a:pt x="3325" y="2582"/>
                    <a:pt x="3325" y="1663"/>
                  </a:cubicBezTo>
                  <a:cubicBezTo>
                    <a:pt x="3325" y="745"/>
                    <a:pt x="2582" y="1"/>
                    <a:pt x="1663" y="1"/>
                  </a:cubicBezTo>
                  <a:close/>
                </a:path>
              </a:pathLst>
            </a:custGeom>
            <a:solidFill>
              <a:srgbClr val="633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-1473288" y="269922"/>
              <a:ext cx="765856" cy="766316"/>
            </a:xfrm>
            <a:custGeom>
              <a:avLst/>
              <a:gdLst/>
              <a:ahLst/>
              <a:cxnLst/>
              <a:rect l="l" t="t" r="r" b="b"/>
              <a:pathLst>
                <a:path w="3325" h="3327" extrusionOk="0">
                  <a:moveTo>
                    <a:pt x="3325" y="1663"/>
                  </a:moveTo>
                  <a:cubicBezTo>
                    <a:pt x="3325" y="2582"/>
                    <a:pt x="2582" y="3326"/>
                    <a:pt x="1663" y="3326"/>
                  </a:cubicBezTo>
                  <a:cubicBezTo>
                    <a:pt x="745" y="3326"/>
                    <a:pt x="0" y="2582"/>
                    <a:pt x="0" y="1663"/>
                  </a:cubicBezTo>
                  <a:cubicBezTo>
                    <a:pt x="0" y="745"/>
                    <a:pt x="745" y="1"/>
                    <a:pt x="1663" y="1"/>
                  </a:cubicBezTo>
                  <a:cubicBezTo>
                    <a:pt x="2582" y="1"/>
                    <a:pt x="3325" y="745"/>
                    <a:pt x="3325" y="1663"/>
                  </a:cubicBezTo>
                  <a:close/>
                </a:path>
              </a:pathLst>
            </a:custGeom>
            <a:solidFill>
              <a:srgbClr val="9D9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-1093008" y="415954"/>
              <a:ext cx="13820" cy="819523"/>
            </a:xfrm>
            <a:custGeom>
              <a:avLst/>
              <a:gdLst/>
              <a:ahLst/>
              <a:cxnLst/>
              <a:rect l="l" t="t" r="r" b="b"/>
              <a:pathLst>
                <a:path w="60" h="3558" extrusionOk="0">
                  <a:moveTo>
                    <a:pt x="30" y="0"/>
                  </a:moveTo>
                  <a:cubicBezTo>
                    <a:pt x="27" y="0"/>
                    <a:pt x="25" y="3"/>
                    <a:pt x="25" y="5"/>
                  </a:cubicBezTo>
                  <a:lnTo>
                    <a:pt x="3" y="3527"/>
                  </a:lnTo>
                  <a:cubicBezTo>
                    <a:pt x="1" y="3547"/>
                    <a:pt x="15" y="3557"/>
                    <a:pt x="30" y="3557"/>
                  </a:cubicBezTo>
                  <a:cubicBezTo>
                    <a:pt x="44" y="3557"/>
                    <a:pt x="59" y="3547"/>
                    <a:pt x="58" y="3527"/>
                  </a:cubicBezTo>
                  <a:lnTo>
                    <a:pt x="34" y="5"/>
                  </a:lnTo>
                  <a:cubicBezTo>
                    <a:pt x="34" y="3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-1153355" y="531581"/>
              <a:ext cx="68639" cy="81998"/>
            </a:xfrm>
            <a:custGeom>
              <a:avLst/>
              <a:gdLst/>
              <a:ahLst/>
              <a:cxnLst/>
              <a:rect l="l" t="t" r="r" b="b"/>
              <a:pathLst>
                <a:path w="298" h="356" extrusionOk="0">
                  <a:moveTo>
                    <a:pt x="8" y="0"/>
                  </a:moveTo>
                  <a:cubicBezTo>
                    <a:pt x="7" y="0"/>
                    <a:pt x="5" y="1"/>
                    <a:pt x="4" y="2"/>
                  </a:cubicBezTo>
                  <a:cubicBezTo>
                    <a:pt x="0" y="4"/>
                    <a:pt x="0" y="8"/>
                    <a:pt x="2" y="11"/>
                  </a:cubicBezTo>
                  <a:lnTo>
                    <a:pt x="273" y="350"/>
                  </a:lnTo>
                  <a:cubicBezTo>
                    <a:pt x="276" y="353"/>
                    <a:pt x="280" y="355"/>
                    <a:pt x="284" y="355"/>
                  </a:cubicBezTo>
                  <a:cubicBezTo>
                    <a:pt x="286" y="355"/>
                    <a:pt x="289" y="354"/>
                    <a:pt x="292" y="352"/>
                  </a:cubicBezTo>
                  <a:cubicBezTo>
                    <a:pt x="296" y="347"/>
                    <a:pt x="298" y="339"/>
                    <a:pt x="293" y="333"/>
                  </a:cubicBezTo>
                  <a:lnTo>
                    <a:pt x="13" y="2"/>
                  </a:lnTo>
                  <a:cubicBezTo>
                    <a:pt x="12" y="1"/>
                    <a:pt x="10" y="0"/>
                    <a:pt x="8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-1088632" y="646056"/>
              <a:ext cx="93054" cy="105492"/>
            </a:xfrm>
            <a:custGeom>
              <a:avLst/>
              <a:gdLst/>
              <a:ahLst/>
              <a:cxnLst/>
              <a:rect l="l" t="t" r="r" b="b"/>
              <a:pathLst>
                <a:path w="404" h="458" extrusionOk="0">
                  <a:moveTo>
                    <a:pt x="397" y="0"/>
                  </a:moveTo>
                  <a:cubicBezTo>
                    <a:pt x="396" y="0"/>
                    <a:pt x="394" y="1"/>
                    <a:pt x="393" y="2"/>
                  </a:cubicBezTo>
                  <a:lnTo>
                    <a:pt x="11" y="435"/>
                  </a:lnTo>
                  <a:lnTo>
                    <a:pt x="10" y="435"/>
                  </a:lnTo>
                  <a:cubicBezTo>
                    <a:pt x="1" y="445"/>
                    <a:pt x="10" y="457"/>
                    <a:pt x="19" y="457"/>
                  </a:cubicBezTo>
                  <a:cubicBezTo>
                    <a:pt x="23" y="457"/>
                    <a:pt x="26" y="456"/>
                    <a:pt x="28" y="453"/>
                  </a:cubicBezTo>
                  <a:lnTo>
                    <a:pt x="401" y="12"/>
                  </a:lnTo>
                  <a:cubicBezTo>
                    <a:pt x="404" y="8"/>
                    <a:pt x="404" y="5"/>
                    <a:pt x="401" y="2"/>
                  </a:cubicBezTo>
                  <a:cubicBezTo>
                    <a:pt x="400" y="1"/>
                    <a:pt x="399" y="0"/>
                    <a:pt x="397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-1185141" y="822722"/>
              <a:ext cx="101346" cy="110790"/>
            </a:xfrm>
            <a:custGeom>
              <a:avLst/>
              <a:gdLst/>
              <a:ahLst/>
              <a:cxnLst/>
              <a:rect l="l" t="t" r="r" b="b"/>
              <a:pathLst>
                <a:path w="440" h="481" extrusionOk="0">
                  <a:moveTo>
                    <a:pt x="8" y="0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1" y="4"/>
                    <a:pt x="1" y="8"/>
                    <a:pt x="3" y="10"/>
                  </a:cubicBezTo>
                  <a:lnTo>
                    <a:pt x="412" y="476"/>
                  </a:lnTo>
                  <a:cubicBezTo>
                    <a:pt x="415" y="479"/>
                    <a:pt x="418" y="480"/>
                    <a:pt x="421" y="480"/>
                  </a:cubicBezTo>
                  <a:cubicBezTo>
                    <a:pt x="431" y="480"/>
                    <a:pt x="440" y="468"/>
                    <a:pt x="431" y="458"/>
                  </a:cubicBezTo>
                  <a:lnTo>
                    <a:pt x="12" y="2"/>
                  </a:lnTo>
                  <a:cubicBezTo>
                    <a:pt x="11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-1685194" y="590776"/>
              <a:ext cx="100886" cy="115627"/>
            </a:xfrm>
            <a:custGeom>
              <a:avLst/>
              <a:gdLst/>
              <a:ahLst/>
              <a:cxnLst/>
              <a:rect l="l" t="t" r="r" b="b"/>
              <a:pathLst>
                <a:path w="438" h="502" extrusionOk="0">
                  <a:moveTo>
                    <a:pt x="429" y="1"/>
                  </a:moveTo>
                  <a:cubicBezTo>
                    <a:pt x="428" y="1"/>
                    <a:pt x="426" y="2"/>
                    <a:pt x="424" y="3"/>
                  </a:cubicBezTo>
                  <a:lnTo>
                    <a:pt x="6" y="477"/>
                  </a:lnTo>
                  <a:lnTo>
                    <a:pt x="6" y="479"/>
                  </a:lnTo>
                  <a:cubicBezTo>
                    <a:pt x="1" y="484"/>
                    <a:pt x="2" y="493"/>
                    <a:pt x="8" y="499"/>
                  </a:cubicBezTo>
                  <a:cubicBezTo>
                    <a:pt x="10" y="500"/>
                    <a:pt x="13" y="501"/>
                    <a:pt x="16" y="501"/>
                  </a:cubicBezTo>
                  <a:cubicBezTo>
                    <a:pt x="20" y="501"/>
                    <a:pt x="24" y="500"/>
                    <a:pt x="28" y="496"/>
                  </a:cubicBezTo>
                  <a:lnTo>
                    <a:pt x="435" y="13"/>
                  </a:lnTo>
                  <a:cubicBezTo>
                    <a:pt x="437" y="11"/>
                    <a:pt x="437" y="6"/>
                    <a:pt x="435" y="3"/>
                  </a:cubicBezTo>
                  <a:cubicBezTo>
                    <a:pt x="433" y="2"/>
                    <a:pt x="431" y="1"/>
                    <a:pt x="429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-1791838" y="784256"/>
              <a:ext cx="111251" cy="121616"/>
            </a:xfrm>
            <a:custGeom>
              <a:avLst/>
              <a:gdLst/>
              <a:ahLst/>
              <a:cxnLst/>
              <a:rect l="l" t="t" r="r" b="b"/>
              <a:pathLst>
                <a:path w="483" h="528" extrusionOk="0">
                  <a:moveTo>
                    <a:pt x="7" y="0"/>
                  </a:moveTo>
                  <a:cubicBezTo>
                    <a:pt x="5" y="0"/>
                    <a:pt x="4" y="1"/>
                    <a:pt x="3" y="2"/>
                  </a:cubicBezTo>
                  <a:cubicBezTo>
                    <a:pt x="1" y="5"/>
                    <a:pt x="1" y="9"/>
                    <a:pt x="3" y="11"/>
                  </a:cubicBezTo>
                  <a:lnTo>
                    <a:pt x="450" y="522"/>
                  </a:lnTo>
                  <a:cubicBezTo>
                    <a:pt x="452" y="525"/>
                    <a:pt x="455" y="527"/>
                    <a:pt x="458" y="527"/>
                  </a:cubicBezTo>
                  <a:cubicBezTo>
                    <a:pt x="469" y="527"/>
                    <a:pt x="483" y="510"/>
                    <a:pt x="471" y="503"/>
                  </a:cubicBezTo>
                  <a:lnTo>
                    <a:pt x="12" y="3"/>
                  </a:lnTo>
                  <a:cubicBezTo>
                    <a:pt x="11" y="1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-7510082" y="1215670"/>
              <a:ext cx="6887172" cy="66105"/>
            </a:xfrm>
            <a:custGeom>
              <a:avLst/>
              <a:gdLst/>
              <a:ahLst/>
              <a:cxnLst/>
              <a:rect l="l" t="t" r="r" b="b"/>
              <a:pathLst>
                <a:path w="29901" h="287" extrusionOk="0">
                  <a:moveTo>
                    <a:pt x="1" y="1"/>
                  </a:moveTo>
                  <a:lnTo>
                    <a:pt x="1" y="287"/>
                  </a:lnTo>
                  <a:lnTo>
                    <a:pt x="29901" y="287"/>
                  </a:lnTo>
                  <a:lnTo>
                    <a:pt x="29901" y="1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-7517913" y="1232254"/>
              <a:ext cx="6890627" cy="860292"/>
            </a:xfrm>
            <a:custGeom>
              <a:avLst/>
              <a:gdLst/>
              <a:ahLst/>
              <a:cxnLst/>
              <a:rect l="l" t="t" r="r" b="b"/>
              <a:pathLst>
                <a:path w="29916" h="3735" extrusionOk="0">
                  <a:moveTo>
                    <a:pt x="1" y="1"/>
                  </a:moveTo>
                  <a:lnTo>
                    <a:pt x="1" y="3734"/>
                  </a:lnTo>
                  <a:lnTo>
                    <a:pt x="29916" y="3734"/>
                  </a:lnTo>
                  <a:lnTo>
                    <a:pt x="29916" y="1"/>
                  </a:lnTo>
                  <a:close/>
                </a:path>
              </a:pathLst>
            </a:custGeom>
            <a:solidFill>
              <a:srgbClr val="6A6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-7517913" y="1232254"/>
              <a:ext cx="6890627" cy="1074962"/>
            </a:xfrm>
            <a:custGeom>
              <a:avLst/>
              <a:gdLst/>
              <a:ahLst/>
              <a:cxnLst/>
              <a:rect l="l" t="t" r="r" b="b"/>
              <a:pathLst>
                <a:path w="29916" h="4667" extrusionOk="0">
                  <a:moveTo>
                    <a:pt x="1" y="1"/>
                  </a:moveTo>
                  <a:lnTo>
                    <a:pt x="29916" y="1"/>
                  </a:lnTo>
                  <a:lnTo>
                    <a:pt x="29916" y="4667"/>
                  </a:lnTo>
                  <a:lnTo>
                    <a:pt x="1" y="4667"/>
                  </a:lnTo>
                  <a:close/>
                </a:path>
              </a:pathLst>
            </a:custGeom>
            <a:solidFill>
              <a:srgbClr val="F9D194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-5384109" y="1402010"/>
              <a:ext cx="209603" cy="17045"/>
            </a:xfrm>
            <a:custGeom>
              <a:avLst/>
              <a:gdLst/>
              <a:ahLst/>
              <a:cxnLst/>
              <a:rect l="l" t="t" r="r" b="b"/>
              <a:pathLst>
                <a:path w="910" h="74" extrusionOk="0">
                  <a:moveTo>
                    <a:pt x="456" y="1"/>
                  </a:moveTo>
                  <a:cubicBezTo>
                    <a:pt x="204" y="1"/>
                    <a:pt x="0" y="17"/>
                    <a:pt x="0" y="37"/>
                  </a:cubicBezTo>
                  <a:cubicBezTo>
                    <a:pt x="0" y="57"/>
                    <a:pt x="204" y="74"/>
                    <a:pt x="456" y="74"/>
                  </a:cubicBezTo>
                  <a:cubicBezTo>
                    <a:pt x="706" y="74"/>
                    <a:pt x="909" y="57"/>
                    <a:pt x="909" y="37"/>
                  </a:cubicBezTo>
                  <a:cubicBezTo>
                    <a:pt x="909" y="17"/>
                    <a:pt x="706" y="1"/>
                    <a:pt x="456" y="1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-5190400" y="1439324"/>
              <a:ext cx="209372" cy="16584"/>
            </a:xfrm>
            <a:custGeom>
              <a:avLst/>
              <a:gdLst/>
              <a:ahLst/>
              <a:cxnLst/>
              <a:rect l="l" t="t" r="r" b="b"/>
              <a:pathLst>
                <a:path w="909" h="72" extrusionOk="0">
                  <a:moveTo>
                    <a:pt x="454" y="0"/>
                  </a:moveTo>
                  <a:cubicBezTo>
                    <a:pt x="202" y="0"/>
                    <a:pt x="0" y="15"/>
                    <a:pt x="0" y="35"/>
                  </a:cubicBezTo>
                  <a:cubicBezTo>
                    <a:pt x="0" y="55"/>
                    <a:pt x="204" y="72"/>
                    <a:pt x="454" y="72"/>
                  </a:cubicBezTo>
                  <a:cubicBezTo>
                    <a:pt x="705" y="72"/>
                    <a:pt x="908" y="55"/>
                    <a:pt x="908" y="35"/>
                  </a:cubicBezTo>
                  <a:cubicBezTo>
                    <a:pt x="908" y="15"/>
                    <a:pt x="705" y="0"/>
                    <a:pt x="454" y="0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-5057958" y="1390954"/>
              <a:ext cx="148104" cy="13820"/>
            </a:xfrm>
            <a:custGeom>
              <a:avLst/>
              <a:gdLst/>
              <a:ahLst/>
              <a:cxnLst/>
              <a:rect l="l" t="t" r="r" b="b"/>
              <a:pathLst>
                <a:path w="643" h="60" extrusionOk="0">
                  <a:moveTo>
                    <a:pt x="321" y="1"/>
                  </a:moveTo>
                  <a:cubicBezTo>
                    <a:pt x="144" y="1"/>
                    <a:pt x="0" y="14"/>
                    <a:pt x="0" y="30"/>
                  </a:cubicBezTo>
                  <a:cubicBezTo>
                    <a:pt x="0" y="47"/>
                    <a:pt x="144" y="60"/>
                    <a:pt x="321" y="60"/>
                  </a:cubicBezTo>
                  <a:cubicBezTo>
                    <a:pt x="499" y="60"/>
                    <a:pt x="642" y="47"/>
                    <a:pt x="642" y="30"/>
                  </a:cubicBezTo>
                  <a:cubicBezTo>
                    <a:pt x="642" y="14"/>
                    <a:pt x="499" y="1"/>
                    <a:pt x="321" y="1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-4951775" y="1412144"/>
              <a:ext cx="56431" cy="6910"/>
            </a:xfrm>
            <a:custGeom>
              <a:avLst/>
              <a:gdLst/>
              <a:ahLst/>
              <a:cxnLst/>
              <a:rect l="l" t="t" r="r" b="b"/>
              <a:pathLst>
                <a:path w="245" h="30" extrusionOk="0">
                  <a:moveTo>
                    <a:pt x="123" y="0"/>
                  </a:moveTo>
                  <a:cubicBezTo>
                    <a:pt x="54" y="0"/>
                    <a:pt x="0" y="8"/>
                    <a:pt x="0" y="16"/>
                  </a:cubicBezTo>
                  <a:cubicBezTo>
                    <a:pt x="0" y="24"/>
                    <a:pt x="54" y="30"/>
                    <a:pt x="123" y="30"/>
                  </a:cubicBezTo>
                  <a:cubicBezTo>
                    <a:pt x="191" y="30"/>
                    <a:pt x="245" y="24"/>
                    <a:pt x="245" y="16"/>
                  </a:cubicBezTo>
                  <a:cubicBezTo>
                    <a:pt x="245" y="8"/>
                    <a:pt x="190" y="0"/>
                    <a:pt x="123" y="0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-5073621" y="1413987"/>
              <a:ext cx="56662" cy="7140"/>
            </a:xfrm>
            <a:custGeom>
              <a:avLst/>
              <a:gdLst/>
              <a:ahLst/>
              <a:cxnLst/>
              <a:rect l="l" t="t" r="r" b="b"/>
              <a:pathLst>
                <a:path w="246" h="31" extrusionOk="0">
                  <a:moveTo>
                    <a:pt x="124" y="1"/>
                  </a:moveTo>
                  <a:cubicBezTo>
                    <a:pt x="55" y="1"/>
                    <a:pt x="0" y="8"/>
                    <a:pt x="0" y="15"/>
                  </a:cubicBezTo>
                  <a:cubicBezTo>
                    <a:pt x="0" y="23"/>
                    <a:pt x="55" y="30"/>
                    <a:pt x="124" y="30"/>
                  </a:cubicBezTo>
                  <a:cubicBezTo>
                    <a:pt x="191" y="30"/>
                    <a:pt x="246" y="23"/>
                    <a:pt x="246" y="15"/>
                  </a:cubicBezTo>
                  <a:cubicBezTo>
                    <a:pt x="246" y="8"/>
                    <a:pt x="191" y="1"/>
                    <a:pt x="124" y="1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-3985068" y="1333831"/>
              <a:ext cx="116779" cy="11056"/>
            </a:xfrm>
            <a:custGeom>
              <a:avLst/>
              <a:gdLst/>
              <a:ahLst/>
              <a:cxnLst/>
              <a:rect l="l" t="t" r="r" b="b"/>
              <a:pathLst>
                <a:path w="507" h="48" extrusionOk="0">
                  <a:moveTo>
                    <a:pt x="254" y="1"/>
                  </a:moveTo>
                  <a:cubicBezTo>
                    <a:pt x="114" y="1"/>
                    <a:pt x="0" y="11"/>
                    <a:pt x="0" y="24"/>
                  </a:cubicBezTo>
                  <a:cubicBezTo>
                    <a:pt x="0" y="37"/>
                    <a:pt x="114" y="48"/>
                    <a:pt x="254" y="48"/>
                  </a:cubicBezTo>
                  <a:cubicBezTo>
                    <a:pt x="394" y="48"/>
                    <a:pt x="507" y="37"/>
                    <a:pt x="507" y="24"/>
                  </a:cubicBezTo>
                  <a:cubicBezTo>
                    <a:pt x="507" y="11"/>
                    <a:pt x="393" y="1"/>
                    <a:pt x="254" y="1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-3901457" y="1350645"/>
              <a:ext cx="44915" cy="5758"/>
            </a:xfrm>
            <a:custGeom>
              <a:avLst/>
              <a:gdLst/>
              <a:ahLst/>
              <a:cxnLst/>
              <a:rect l="l" t="t" r="r" b="b"/>
              <a:pathLst>
                <a:path w="195" h="25" extrusionOk="0">
                  <a:moveTo>
                    <a:pt x="98" y="1"/>
                  </a:moveTo>
                  <a:cubicBezTo>
                    <a:pt x="45" y="1"/>
                    <a:pt x="0" y="6"/>
                    <a:pt x="0" y="12"/>
                  </a:cubicBezTo>
                  <a:cubicBezTo>
                    <a:pt x="0" y="18"/>
                    <a:pt x="44" y="24"/>
                    <a:pt x="98" y="24"/>
                  </a:cubicBezTo>
                  <a:cubicBezTo>
                    <a:pt x="151" y="24"/>
                    <a:pt x="194" y="18"/>
                    <a:pt x="194" y="12"/>
                  </a:cubicBezTo>
                  <a:cubicBezTo>
                    <a:pt x="194" y="6"/>
                    <a:pt x="150" y="1"/>
                    <a:pt x="98" y="1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-3997275" y="1352258"/>
              <a:ext cx="44454" cy="5298"/>
            </a:xfrm>
            <a:custGeom>
              <a:avLst/>
              <a:gdLst/>
              <a:ahLst/>
              <a:cxnLst/>
              <a:rect l="l" t="t" r="r" b="b"/>
              <a:pathLst>
                <a:path w="193" h="23" extrusionOk="0">
                  <a:moveTo>
                    <a:pt x="97" y="1"/>
                  </a:moveTo>
                  <a:cubicBezTo>
                    <a:pt x="44" y="1"/>
                    <a:pt x="0" y="5"/>
                    <a:pt x="0" y="11"/>
                  </a:cubicBezTo>
                  <a:cubicBezTo>
                    <a:pt x="0" y="18"/>
                    <a:pt x="44" y="23"/>
                    <a:pt x="97" y="23"/>
                  </a:cubicBezTo>
                  <a:cubicBezTo>
                    <a:pt x="151" y="23"/>
                    <a:pt x="193" y="18"/>
                    <a:pt x="193" y="11"/>
                  </a:cubicBezTo>
                  <a:cubicBezTo>
                    <a:pt x="193" y="5"/>
                    <a:pt x="151" y="1"/>
                    <a:pt x="97" y="1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-7517913" y="1232254"/>
              <a:ext cx="3432185" cy="172058"/>
            </a:xfrm>
            <a:custGeom>
              <a:avLst/>
              <a:gdLst/>
              <a:ahLst/>
              <a:cxnLst/>
              <a:rect l="l" t="t" r="r" b="b"/>
              <a:pathLst>
                <a:path w="14901" h="747" extrusionOk="0">
                  <a:moveTo>
                    <a:pt x="14669" y="1"/>
                  </a:moveTo>
                  <a:cubicBezTo>
                    <a:pt x="11811" y="127"/>
                    <a:pt x="8967" y="299"/>
                    <a:pt x="6134" y="522"/>
                  </a:cubicBezTo>
                  <a:lnTo>
                    <a:pt x="5847" y="545"/>
                  </a:lnTo>
                  <a:cubicBezTo>
                    <a:pt x="4644" y="640"/>
                    <a:pt x="3418" y="736"/>
                    <a:pt x="2197" y="736"/>
                  </a:cubicBezTo>
                  <a:cubicBezTo>
                    <a:pt x="1461" y="736"/>
                    <a:pt x="727" y="701"/>
                    <a:pt x="1" y="610"/>
                  </a:cubicBezTo>
                  <a:lnTo>
                    <a:pt x="1" y="620"/>
                  </a:lnTo>
                  <a:cubicBezTo>
                    <a:pt x="727" y="712"/>
                    <a:pt x="1460" y="747"/>
                    <a:pt x="2195" y="747"/>
                  </a:cubicBezTo>
                  <a:cubicBezTo>
                    <a:pt x="3417" y="747"/>
                    <a:pt x="4643" y="650"/>
                    <a:pt x="5848" y="555"/>
                  </a:cubicBezTo>
                  <a:lnTo>
                    <a:pt x="6135" y="532"/>
                  </a:lnTo>
                  <a:cubicBezTo>
                    <a:pt x="9048" y="304"/>
                    <a:pt x="11969" y="127"/>
                    <a:pt x="14901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-7517913" y="1382662"/>
              <a:ext cx="6890627" cy="350566"/>
            </a:xfrm>
            <a:custGeom>
              <a:avLst/>
              <a:gdLst/>
              <a:ahLst/>
              <a:cxnLst/>
              <a:rect l="l" t="t" r="r" b="b"/>
              <a:pathLst>
                <a:path w="29916" h="1522" extrusionOk="0">
                  <a:moveTo>
                    <a:pt x="29916" y="0"/>
                  </a:moveTo>
                  <a:cubicBezTo>
                    <a:pt x="29823" y="21"/>
                    <a:pt x="29729" y="34"/>
                    <a:pt x="29634" y="39"/>
                  </a:cubicBezTo>
                  <a:lnTo>
                    <a:pt x="2244" y="1311"/>
                  </a:lnTo>
                  <a:cubicBezTo>
                    <a:pt x="1475" y="1347"/>
                    <a:pt x="724" y="1390"/>
                    <a:pt x="1" y="1514"/>
                  </a:cubicBezTo>
                  <a:lnTo>
                    <a:pt x="1" y="1522"/>
                  </a:lnTo>
                  <a:cubicBezTo>
                    <a:pt x="770" y="1390"/>
                    <a:pt x="1547" y="1354"/>
                    <a:pt x="2244" y="1322"/>
                  </a:cubicBezTo>
                  <a:lnTo>
                    <a:pt x="29634" y="49"/>
                  </a:lnTo>
                  <a:cubicBezTo>
                    <a:pt x="29729" y="45"/>
                    <a:pt x="29823" y="32"/>
                    <a:pt x="29916" y="11"/>
                  </a:cubicBezTo>
                  <a:lnTo>
                    <a:pt x="29916" y="0"/>
                  </a:ln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-7517913" y="1569231"/>
              <a:ext cx="6890627" cy="460895"/>
            </a:xfrm>
            <a:custGeom>
              <a:avLst/>
              <a:gdLst/>
              <a:ahLst/>
              <a:cxnLst/>
              <a:rect l="l" t="t" r="r" b="b"/>
              <a:pathLst>
                <a:path w="29916" h="2001" extrusionOk="0">
                  <a:moveTo>
                    <a:pt x="25012" y="1"/>
                  </a:moveTo>
                  <a:cubicBezTo>
                    <a:pt x="17391" y="2"/>
                    <a:pt x="9781" y="577"/>
                    <a:pt x="2247" y="1722"/>
                  </a:cubicBezTo>
                  <a:lnTo>
                    <a:pt x="2202" y="1729"/>
                  </a:lnTo>
                  <a:cubicBezTo>
                    <a:pt x="1473" y="1841"/>
                    <a:pt x="733" y="1954"/>
                    <a:pt x="1" y="1990"/>
                  </a:cubicBezTo>
                  <a:lnTo>
                    <a:pt x="1" y="2001"/>
                  </a:lnTo>
                  <a:cubicBezTo>
                    <a:pt x="733" y="1963"/>
                    <a:pt x="1474" y="1850"/>
                    <a:pt x="2203" y="1739"/>
                  </a:cubicBezTo>
                  <a:lnTo>
                    <a:pt x="2249" y="1733"/>
                  </a:lnTo>
                  <a:cubicBezTo>
                    <a:pt x="9784" y="586"/>
                    <a:pt x="17393" y="12"/>
                    <a:pt x="25010" y="12"/>
                  </a:cubicBezTo>
                  <a:cubicBezTo>
                    <a:pt x="26645" y="12"/>
                    <a:pt x="28281" y="38"/>
                    <a:pt x="29916" y="91"/>
                  </a:cubicBezTo>
                  <a:lnTo>
                    <a:pt x="29916" y="80"/>
                  </a:lnTo>
                  <a:cubicBezTo>
                    <a:pt x="28282" y="28"/>
                    <a:pt x="26648" y="1"/>
                    <a:pt x="25012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-7517913" y="1691999"/>
              <a:ext cx="6890627" cy="453064"/>
            </a:xfrm>
            <a:custGeom>
              <a:avLst/>
              <a:gdLst/>
              <a:ahLst/>
              <a:cxnLst/>
              <a:rect l="l" t="t" r="r" b="b"/>
              <a:pathLst>
                <a:path w="29916" h="1967" extrusionOk="0">
                  <a:moveTo>
                    <a:pt x="17338" y="0"/>
                  </a:moveTo>
                  <a:cubicBezTo>
                    <a:pt x="16469" y="0"/>
                    <a:pt x="15618" y="13"/>
                    <a:pt x="14784" y="37"/>
                  </a:cubicBezTo>
                  <a:cubicBezTo>
                    <a:pt x="9333" y="188"/>
                    <a:pt x="4489" y="817"/>
                    <a:pt x="1" y="1956"/>
                  </a:cubicBezTo>
                  <a:lnTo>
                    <a:pt x="1" y="1966"/>
                  </a:lnTo>
                  <a:cubicBezTo>
                    <a:pt x="5796" y="498"/>
                    <a:pt x="11758" y="8"/>
                    <a:pt x="17514" y="8"/>
                  </a:cubicBezTo>
                  <a:cubicBezTo>
                    <a:pt x="21815" y="8"/>
                    <a:pt x="26001" y="282"/>
                    <a:pt x="29916" y="623"/>
                  </a:cubicBezTo>
                  <a:lnTo>
                    <a:pt x="29916" y="613"/>
                  </a:lnTo>
                  <a:cubicBezTo>
                    <a:pt x="25163" y="200"/>
                    <a:pt x="21125" y="0"/>
                    <a:pt x="17452" y="0"/>
                  </a:cubicBezTo>
                  <a:cubicBezTo>
                    <a:pt x="17414" y="0"/>
                    <a:pt x="17376" y="0"/>
                    <a:pt x="17338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-7517683" y="2003870"/>
              <a:ext cx="6890397" cy="295286"/>
            </a:xfrm>
            <a:custGeom>
              <a:avLst/>
              <a:gdLst/>
              <a:ahLst/>
              <a:cxnLst/>
              <a:rect l="l" t="t" r="r" b="b"/>
              <a:pathLst>
                <a:path w="29915" h="1282" extrusionOk="0">
                  <a:moveTo>
                    <a:pt x="28910" y="1"/>
                  </a:moveTo>
                  <a:cubicBezTo>
                    <a:pt x="24945" y="1"/>
                    <a:pt x="20871" y="12"/>
                    <a:pt x="16849" y="137"/>
                  </a:cubicBezTo>
                  <a:cubicBezTo>
                    <a:pt x="11887" y="292"/>
                    <a:pt x="7558" y="610"/>
                    <a:pt x="3619" y="1107"/>
                  </a:cubicBezTo>
                  <a:cubicBezTo>
                    <a:pt x="2990" y="1187"/>
                    <a:pt x="2324" y="1271"/>
                    <a:pt x="1666" y="1271"/>
                  </a:cubicBezTo>
                  <a:cubicBezTo>
                    <a:pt x="1094" y="1271"/>
                    <a:pt x="528" y="1208"/>
                    <a:pt x="1" y="1022"/>
                  </a:cubicBezTo>
                  <a:lnTo>
                    <a:pt x="1" y="1032"/>
                  </a:lnTo>
                  <a:cubicBezTo>
                    <a:pt x="528" y="1218"/>
                    <a:pt x="1093" y="1281"/>
                    <a:pt x="1665" y="1281"/>
                  </a:cubicBezTo>
                  <a:cubicBezTo>
                    <a:pt x="2323" y="1281"/>
                    <a:pt x="2990" y="1197"/>
                    <a:pt x="3620" y="1117"/>
                  </a:cubicBezTo>
                  <a:cubicBezTo>
                    <a:pt x="12021" y="56"/>
                    <a:pt x="20614" y="10"/>
                    <a:pt x="28960" y="10"/>
                  </a:cubicBezTo>
                  <a:lnTo>
                    <a:pt x="29915" y="10"/>
                  </a:lnTo>
                  <a:lnTo>
                    <a:pt x="29915" y="1"/>
                  </a:lnTo>
                  <a:cubicBezTo>
                    <a:pt x="29581" y="1"/>
                    <a:pt x="29246" y="1"/>
                    <a:pt x="28910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-7517913" y="1241467"/>
              <a:ext cx="5897203" cy="424963"/>
            </a:xfrm>
            <a:custGeom>
              <a:avLst/>
              <a:gdLst/>
              <a:ahLst/>
              <a:cxnLst/>
              <a:rect l="l" t="t" r="r" b="b"/>
              <a:pathLst>
                <a:path w="25603" h="1845" extrusionOk="0">
                  <a:moveTo>
                    <a:pt x="25337" y="1"/>
                  </a:moveTo>
                  <a:lnTo>
                    <a:pt x="1" y="904"/>
                  </a:lnTo>
                  <a:lnTo>
                    <a:pt x="1" y="914"/>
                  </a:lnTo>
                  <a:lnTo>
                    <a:pt x="25337" y="10"/>
                  </a:lnTo>
                  <a:cubicBezTo>
                    <a:pt x="25340" y="10"/>
                    <a:pt x="25343" y="10"/>
                    <a:pt x="25346" y="10"/>
                  </a:cubicBezTo>
                  <a:cubicBezTo>
                    <a:pt x="25479" y="10"/>
                    <a:pt x="25556" y="104"/>
                    <a:pt x="25573" y="201"/>
                  </a:cubicBezTo>
                  <a:cubicBezTo>
                    <a:pt x="25592" y="299"/>
                    <a:pt x="25551" y="419"/>
                    <a:pt x="25419" y="463"/>
                  </a:cubicBezTo>
                  <a:cubicBezTo>
                    <a:pt x="24998" y="604"/>
                    <a:pt x="24517" y="634"/>
                    <a:pt x="24100" y="653"/>
                  </a:cubicBezTo>
                  <a:lnTo>
                    <a:pt x="5025" y="1472"/>
                  </a:lnTo>
                  <a:cubicBezTo>
                    <a:pt x="3368" y="1543"/>
                    <a:pt x="1675" y="1616"/>
                    <a:pt x="1" y="1834"/>
                  </a:cubicBezTo>
                  <a:lnTo>
                    <a:pt x="1" y="1845"/>
                  </a:lnTo>
                  <a:cubicBezTo>
                    <a:pt x="1674" y="1626"/>
                    <a:pt x="3368" y="1553"/>
                    <a:pt x="5025" y="1482"/>
                  </a:cubicBezTo>
                  <a:lnTo>
                    <a:pt x="24100" y="663"/>
                  </a:lnTo>
                  <a:cubicBezTo>
                    <a:pt x="24518" y="645"/>
                    <a:pt x="24999" y="613"/>
                    <a:pt x="25421" y="472"/>
                  </a:cubicBezTo>
                  <a:cubicBezTo>
                    <a:pt x="25559" y="426"/>
                    <a:pt x="25603" y="302"/>
                    <a:pt x="25584" y="199"/>
                  </a:cubicBezTo>
                  <a:cubicBezTo>
                    <a:pt x="25565" y="99"/>
                    <a:pt x="25486" y="1"/>
                    <a:pt x="25347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-5205141" y="1771925"/>
              <a:ext cx="3212217" cy="210754"/>
            </a:xfrm>
            <a:custGeom>
              <a:avLst/>
              <a:gdLst/>
              <a:ahLst/>
              <a:cxnLst/>
              <a:rect l="l" t="t" r="r" b="b"/>
              <a:pathLst>
                <a:path w="13946" h="915" extrusionOk="0">
                  <a:moveTo>
                    <a:pt x="11981" y="11"/>
                  </a:moveTo>
                  <a:cubicBezTo>
                    <a:pt x="12320" y="11"/>
                    <a:pt x="12658" y="22"/>
                    <a:pt x="12990" y="48"/>
                  </a:cubicBezTo>
                  <a:cubicBezTo>
                    <a:pt x="13239" y="68"/>
                    <a:pt x="13815" y="205"/>
                    <a:pt x="13914" y="476"/>
                  </a:cubicBezTo>
                  <a:cubicBezTo>
                    <a:pt x="13935" y="534"/>
                    <a:pt x="13932" y="582"/>
                    <a:pt x="13905" y="619"/>
                  </a:cubicBezTo>
                  <a:cubicBezTo>
                    <a:pt x="13850" y="690"/>
                    <a:pt x="13709" y="710"/>
                    <a:pt x="13550" y="710"/>
                  </a:cubicBezTo>
                  <a:cubicBezTo>
                    <a:pt x="13441" y="710"/>
                    <a:pt x="13323" y="700"/>
                    <a:pt x="13221" y="693"/>
                  </a:cubicBezTo>
                  <a:cubicBezTo>
                    <a:pt x="13144" y="686"/>
                    <a:pt x="13076" y="681"/>
                    <a:pt x="13026" y="681"/>
                  </a:cubicBezTo>
                  <a:cubicBezTo>
                    <a:pt x="13021" y="681"/>
                    <a:pt x="13017" y="681"/>
                    <a:pt x="13012" y="681"/>
                  </a:cubicBezTo>
                  <a:lnTo>
                    <a:pt x="1247" y="896"/>
                  </a:lnTo>
                  <a:cubicBezTo>
                    <a:pt x="1007" y="900"/>
                    <a:pt x="762" y="905"/>
                    <a:pt x="516" y="905"/>
                  </a:cubicBezTo>
                  <a:cubicBezTo>
                    <a:pt x="397" y="905"/>
                    <a:pt x="278" y="904"/>
                    <a:pt x="159" y="901"/>
                  </a:cubicBezTo>
                  <a:cubicBezTo>
                    <a:pt x="87" y="899"/>
                    <a:pt x="25" y="842"/>
                    <a:pt x="18" y="769"/>
                  </a:cubicBezTo>
                  <a:cubicBezTo>
                    <a:pt x="11" y="696"/>
                    <a:pt x="60" y="629"/>
                    <a:pt x="131" y="613"/>
                  </a:cubicBezTo>
                  <a:cubicBezTo>
                    <a:pt x="1652" y="276"/>
                    <a:pt x="3264" y="238"/>
                    <a:pt x="4687" y="204"/>
                  </a:cubicBezTo>
                  <a:cubicBezTo>
                    <a:pt x="6154" y="168"/>
                    <a:pt x="7642" y="137"/>
                    <a:pt x="9108" y="109"/>
                  </a:cubicBezTo>
                  <a:cubicBezTo>
                    <a:pt x="9520" y="102"/>
                    <a:pt x="9944" y="82"/>
                    <a:pt x="10357" y="62"/>
                  </a:cubicBezTo>
                  <a:cubicBezTo>
                    <a:pt x="10892" y="37"/>
                    <a:pt x="11439" y="11"/>
                    <a:pt x="11981" y="11"/>
                  </a:cubicBezTo>
                  <a:close/>
                  <a:moveTo>
                    <a:pt x="11984" y="1"/>
                  </a:moveTo>
                  <a:cubicBezTo>
                    <a:pt x="11441" y="1"/>
                    <a:pt x="10893" y="27"/>
                    <a:pt x="10356" y="53"/>
                  </a:cubicBezTo>
                  <a:cubicBezTo>
                    <a:pt x="9944" y="72"/>
                    <a:pt x="9519" y="92"/>
                    <a:pt x="9108" y="100"/>
                  </a:cubicBezTo>
                  <a:cubicBezTo>
                    <a:pt x="7642" y="126"/>
                    <a:pt x="6154" y="159"/>
                    <a:pt x="4687" y="193"/>
                  </a:cubicBezTo>
                  <a:cubicBezTo>
                    <a:pt x="3264" y="227"/>
                    <a:pt x="1651" y="266"/>
                    <a:pt x="130" y="603"/>
                  </a:cubicBezTo>
                  <a:cubicBezTo>
                    <a:pt x="52" y="620"/>
                    <a:pt x="1" y="692"/>
                    <a:pt x="9" y="769"/>
                  </a:cubicBezTo>
                  <a:cubicBezTo>
                    <a:pt x="16" y="848"/>
                    <a:pt x="81" y="908"/>
                    <a:pt x="159" y="910"/>
                  </a:cubicBezTo>
                  <a:cubicBezTo>
                    <a:pt x="283" y="914"/>
                    <a:pt x="408" y="915"/>
                    <a:pt x="531" y="915"/>
                  </a:cubicBezTo>
                  <a:cubicBezTo>
                    <a:pt x="772" y="915"/>
                    <a:pt x="1012" y="910"/>
                    <a:pt x="1247" y="906"/>
                  </a:cubicBezTo>
                  <a:lnTo>
                    <a:pt x="13012" y="690"/>
                  </a:lnTo>
                  <a:cubicBezTo>
                    <a:pt x="13017" y="690"/>
                    <a:pt x="13021" y="690"/>
                    <a:pt x="13026" y="690"/>
                  </a:cubicBezTo>
                  <a:cubicBezTo>
                    <a:pt x="13075" y="690"/>
                    <a:pt x="13143" y="696"/>
                    <a:pt x="13220" y="702"/>
                  </a:cubicBezTo>
                  <a:cubicBezTo>
                    <a:pt x="13322" y="710"/>
                    <a:pt x="13439" y="719"/>
                    <a:pt x="13548" y="719"/>
                  </a:cubicBezTo>
                  <a:cubicBezTo>
                    <a:pt x="13710" y="719"/>
                    <a:pt x="13856" y="699"/>
                    <a:pt x="13912" y="626"/>
                  </a:cubicBezTo>
                  <a:cubicBezTo>
                    <a:pt x="13942" y="586"/>
                    <a:pt x="13946" y="534"/>
                    <a:pt x="13923" y="472"/>
                  </a:cubicBezTo>
                  <a:cubicBezTo>
                    <a:pt x="13824" y="195"/>
                    <a:pt x="13241" y="58"/>
                    <a:pt x="12991" y="38"/>
                  </a:cubicBezTo>
                  <a:cubicBezTo>
                    <a:pt x="12660" y="11"/>
                    <a:pt x="12323" y="1"/>
                    <a:pt x="11984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-7518143" y="1188491"/>
              <a:ext cx="6890857" cy="229642"/>
            </a:xfrm>
            <a:custGeom>
              <a:avLst/>
              <a:gdLst/>
              <a:ahLst/>
              <a:cxnLst/>
              <a:rect l="l" t="t" r="r" b="b"/>
              <a:pathLst>
                <a:path w="29917" h="997" extrusionOk="0">
                  <a:moveTo>
                    <a:pt x="29917" y="191"/>
                  </a:moveTo>
                  <a:lnTo>
                    <a:pt x="29917" y="600"/>
                  </a:lnTo>
                  <a:cubicBezTo>
                    <a:pt x="27859" y="685"/>
                    <a:pt x="25801" y="768"/>
                    <a:pt x="23743" y="853"/>
                  </a:cubicBezTo>
                  <a:cubicBezTo>
                    <a:pt x="22052" y="922"/>
                    <a:pt x="20357" y="991"/>
                    <a:pt x="18668" y="868"/>
                  </a:cubicBezTo>
                  <a:cubicBezTo>
                    <a:pt x="17212" y="761"/>
                    <a:pt x="15769" y="512"/>
                    <a:pt x="14314" y="393"/>
                  </a:cubicBezTo>
                  <a:cubicBezTo>
                    <a:pt x="9554" y="0"/>
                    <a:pt x="4763" y="996"/>
                    <a:pt x="0" y="792"/>
                  </a:cubicBezTo>
                  <a:lnTo>
                    <a:pt x="0" y="190"/>
                  </a:lnTo>
                  <a:close/>
                </a:path>
              </a:pathLst>
            </a:custGeom>
            <a:solidFill>
              <a:srgbClr val="F9D194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-7511694" y="1660674"/>
              <a:ext cx="6863448" cy="1424146"/>
            </a:xfrm>
            <a:custGeom>
              <a:avLst/>
              <a:gdLst/>
              <a:ahLst/>
              <a:cxnLst/>
              <a:rect l="l" t="t" r="r" b="b"/>
              <a:pathLst>
                <a:path w="29798" h="6183" extrusionOk="0">
                  <a:moveTo>
                    <a:pt x="1" y="1"/>
                  </a:moveTo>
                  <a:lnTo>
                    <a:pt x="1" y="6183"/>
                  </a:lnTo>
                  <a:lnTo>
                    <a:pt x="29797" y="6183"/>
                  </a:lnTo>
                  <a:lnTo>
                    <a:pt x="29797" y="1"/>
                  </a:lnTo>
                  <a:close/>
                </a:path>
              </a:pathLst>
            </a:custGeom>
            <a:solidFill>
              <a:srgbClr val="6A6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-5068784" y="1299742"/>
              <a:ext cx="1427831" cy="375442"/>
            </a:xfrm>
            <a:custGeom>
              <a:avLst/>
              <a:gdLst/>
              <a:ahLst/>
              <a:cxnLst/>
              <a:rect l="l" t="t" r="r" b="b"/>
              <a:pathLst>
                <a:path w="6199" h="1630" extrusionOk="0">
                  <a:moveTo>
                    <a:pt x="2185" y="1"/>
                  </a:moveTo>
                  <a:cubicBezTo>
                    <a:pt x="1945" y="1"/>
                    <a:pt x="1706" y="86"/>
                    <a:pt x="1541" y="263"/>
                  </a:cubicBezTo>
                  <a:cubicBezTo>
                    <a:pt x="1361" y="456"/>
                    <a:pt x="1268" y="724"/>
                    <a:pt x="1062" y="887"/>
                  </a:cubicBezTo>
                  <a:cubicBezTo>
                    <a:pt x="861" y="1046"/>
                    <a:pt x="589" y="1078"/>
                    <a:pt x="358" y="1186"/>
                  </a:cubicBezTo>
                  <a:cubicBezTo>
                    <a:pt x="180" y="1269"/>
                    <a:pt x="16" y="1447"/>
                    <a:pt x="0" y="1629"/>
                  </a:cubicBezTo>
                  <a:lnTo>
                    <a:pt x="6198" y="1629"/>
                  </a:lnTo>
                  <a:cubicBezTo>
                    <a:pt x="6180" y="1526"/>
                    <a:pt x="6133" y="1430"/>
                    <a:pt x="6062" y="1352"/>
                  </a:cubicBezTo>
                  <a:cubicBezTo>
                    <a:pt x="5961" y="1237"/>
                    <a:pt x="5818" y="1159"/>
                    <a:pt x="5668" y="1159"/>
                  </a:cubicBezTo>
                  <a:cubicBezTo>
                    <a:pt x="5634" y="1159"/>
                    <a:pt x="5600" y="1163"/>
                    <a:pt x="5566" y="1172"/>
                  </a:cubicBezTo>
                  <a:cubicBezTo>
                    <a:pt x="5452" y="1199"/>
                    <a:pt x="5339" y="1267"/>
                    <a:pt x="5227" y="1267"/>
                  </a:cubicBezTo>
                  <a:cubicBezTo>
                    <a:pt x="5204" y="1267"/>
                    <a:pt x="5182" y="1264"/>
                    <a:pt x="5159" y="1258"/>
                  </a:cubicBezTo>
                  <a:cubicBezTo>
                    <a:pt x="5028" y="1221"/>
                    <a:pt x="4958" y="1085"/>
                    <a:pt x="4876" y="978"/>
                  </a:cubicBezTo>
                  <a:cubicBezTo>
                    <a:pt x="4715" y="772"/>
                    <a:pt x="4454" y="657"/>
                    <a:pt x="4194" y="657"/>
                  </a:cubicBezTo>
                  <a:cubicBezTo>
                    <a:pt x="4072" y="657"/>
                    <a:pt x="3951" y="682"/>
                    <a:pt x="3841" y="735"/>
                  </a:cubicBezTo>
                  <a:cubicBezTo>
                    <a:pt x="3714" y="796"/>
                    <a:pt x="3594" y="891"/>
                    <a:pt x="3456" y="891"/>
                  </a:cubicBezTo>
                  <a:cubicBezTo>
                    <a:pt x="3450" y="891"/>
                    <a:pt x="3444" y="891"/>
                    <a:pt x="3439" y="891"/>
                  </a:cubicBezTo>
                  <a:cubicBezTo>
                    <a:pt x="3185" y="877"/>
                    <a:pt x="3079" y="572"/>
                    <a:pt x="2933" y="364"/>
                  </a:cubicBezTo>
                  <a:cubicBezTo>
                    <a:pt x="2767" y="125"/>
                    <a:pt x="2475" y="1"/>
                    <a:pt x="2185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-5068784" y="1270489"/>
              <a:ext cx="1427831" cy="404694"/>
            </a:xfrm>
            <a:custGeom>
              <a:avLst/>
              <a:gdLst/>
              <a:ahLst/>
              <a:cxnLst/>
              <a:rect l="l" t="t" r="r" b="b"/>
              <a:pathLst>
                <a:path w="6199" h="1757" extrusionOk="0">
                  <a:moveTo>
                    <a:pt x="6198" y="1756"/>
                  </a:moveTo>
                  <a:lnTo>
                    <a:pt x="0" y="1756"/>
                  </a:lnTo>
                  <a:cubicBezTo>
                    <a:pt x="16" y="1574"/>
                    <a:pt x="180" y="1396"/>
                    <a:pt x="358" y="1313"/>
                  </a:cubicBezTo>
                  <a:cubicBezTo>
                    <a:pt x="589" y="1205"/>
                    <a:pt x="861" y="1173"/>
                    <a:pt x="1062" y="1014"/>
                  </a:cubicBezTo>
                  <a:cubicBezTo>
                    <a:pt x="1268" y="851"/>
                    <a:pt x="1361" y="583"/>
                    <a:pt x="1541" y="390"/>
                  </a:cubicBezTo>
                  <a:cubicBezTo>
                    <a:pt x="1905" y="0"/>
                    <a:pt x="2628" y="53"/>
                    <a:pt x="2933" y="491"/>
                  </a:cubicBezTo>
                  <a:cubicBezTo>
                    <a:pt x="3079" y="699"/>
                    <a:pt x="3185" y="1004"/>
                    <a:pt x="3439" y="1018"/>
                  </a:cubicBezTo>
                  <a:cubicBezTo>
                    <a:pt x="3584" y="1026"/>
                    <a:pt x="3709" y="926"/>
                    <a:pt x="3841" y="862"/>
                  </a:cubicBezTo>
                  <a:cubicBezTo>
                    <a:pt x="4185" y="695"/>
                    <a:pt x="4640" y="802"/>
                    <a:pt x="4876" y="1105"/>
                  </a:cubicBezTo>
                  <a:cubicBezTo>
                    <a:pt x="4958" y="1212"/>
                    <a:pt x="5028" y="1348"/>
                    <a:pt x="5159" y="1385"/>
                  </a:cubicBezTo>
                  <a:cubicBezTo>
                    <a:pt x="5294" y="1422"/>
                    <a:pt x="5429" y="1332"/>
                    <a:pt x="5566" y="1299"/>
                  </a:cubicBezTo>
                  <a:cubicBezTo>
                    <a:pt x="5750" y="1253"/>
                    <a:pt x="5939" y="1338"/>
                    <a:pt x="6062" y="1479"/>
                  </a:cubicBezTo>
                  <a:cubicBezTo>
                    <a:pt x="6133" y="1557"/>
                    <a:pt x="6180" y="1653"/>
                    <a:pt x="6198" y="1756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552973">
                    <a:alpha val="4156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-3730550" y="1140351"/>
              <a:ext cx="1666225" cy="535984"/>
            </a:xfrm>
            <a:custGeom>
              <a:avLst/>
              <a:gdLst/>
              <a:ahLst/>
              <a:cxnLst/>
              <a:rect l="l" t="t" r="r" b="b"/>
              <a:pathLst>
                <a:path w="7234" h="2327" extrusionOk="0">
                  <a:moveTo>
                    <a:pt x="3755" y="0"/>
                  </a:moveTo>
                  <a:cubicBezTo>
                    <a:pt x="3193" y="0"/>
                    <a:pt x="2638" y="343"/>
                    <a:pt x="2397" y="852"/>
                  </a:cubicBezTo>
                  <a:cubicBezTo>
                    <a:pt x="2241" y="742"/>
                    <a:pt x="2052" y="690"/>
                    <a:pt x="1862" y="690"/>
                  </a:cubicBezTo>
                  <a:cubicBezTo>
                    <a:pt x="1526" y="690"/>
                    <a:pt x="1186" y="853"/>
                    <a:pt x="1010" y="1143"/>
                  </a:cubicBezTo>
                  <a:cubicBezTo>
                    <a:pt x="879" y="1359"/>
                    <a:pt x="832" y="1629"/>
                    <a:pt x="655" y="1812"/>
                  </a:cubicBezTo>
                  <a:cubicBezTo>
                    <a:pt x="557" y="1914"/>
                    <a:pt x="426" y="1978"/>
                    <a:pt x="303" y="2049"/>
                  </a:cubicBezTo>
                  <a:cubicBezTo>
                    <a:pt x="257" y="2075"/>
                    <a:pt x="212" y="2105"/>
                    <a:pt x="169" y="2137"/>
                  </a:cubicBezTo>
                  <a:cubicBezTo>
                    <a:pt x="100" y="2187"/>
                    <a:pt x="43" y="2252"/>
                    <a:pt x="0" y="2327"/>
                  </a:cubicBezTo>
                  <a:lnTo>
                    <a:pt x="7045" y="2327"/>
                  </a:lnTo>
                  <a:cubicBezTo>
                    <a:pt x="7061" y="2293"/>
                    <a:pt x="7085" y="2258"/>
                    <a:pt x="7096" y="2224"/>
                  </a:cubicBezTo>
                  <a:cubicBezTo>
                    <a:pt x="7233" y="1740"/>
                    <a:pt x="7009" y="1177"/>
                    <a:pt x="6575" y="922"/>
                  </a:cubicBezTo>
                  <a:cubicBezTo>
                    <a:pt x="6403" y="821"/>
                    <a:pt x="6206" y="773"/>
                    <a:pt x="6007" y="773"/>
                  </a:cubicBezTo>
                  <a:cubicBezTo>
                    <a:pt x="5704" y="773"/>
                    <a:pt x="5399" y="887"/>
                    <a:pt x="5185" y="1103"/>
                  </a:cubicBezTo>
                  <a:cubicBezTo>
                    <a:pt x="5026" y="518"/>
                    <a:pt x="4481" y="61"/>
                    <a:pt x="3877" y="6"/>
                  </a:cubicBezTo>
                  <a:cubicBezTo>
                    <a:pt x="3837" y="2"/>
                    <a:pt x="3796" y="0"/>
                    <a:pt x="3755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-3730550" y="1129065"/>
              <a:ext cx="1666225" cy="547270"/>
            </a:xfrm>
            <a:custGeom>
              <a:avLst/>
              <a:gdLst/>
              <a:ahLst/>
              <a:cxnLst/>
              <a:rect l="l" t="t" r="r" b="b"/>
              <a:pathLst>
                <a:path w="7234" h="2376" extrusionOk="0">
                  <a:moveTo>
                    <a:pt x="7096" y="2273"/>
                  </a:moveTo>
                  <a:cubicBezTo>
                    <a:pt x="7085" y="2307"/>
                    <a:pt x="7061" y="2342"/>
                    <a:pt x="7045" y="2376"/>
                  </a:cubicBezTo>
                  <a:lnTo>
                    <a:pt x="0" y="2376"/>
                  </a:lnTo>
                  <a:cubicBezTo>
                    <a:pt x="43" y="2301"/>
                    <a:pt x="100" y="2236"/>
                    <a:pt x="169" y="2186"/>
                  </a:cubicBezTo>
                  <a:cubicBezTo>
                    <a:pt x="212" y="2154"/>
                    <a:pt x="257" y="2124"/>
                    <a:pt x="303" y="2098"/>
                  </a:cubicBezTo>
                  <a:cubicBezTo>
                    <a:pt x="426" y="2027"/>
                    <a:pt x="557" y="1963"/>
                    <a:pt x="655" y="1861"/>
                  </a:cubicBezTo>
                  <a:cubicBezTo>
                    <a:pt x="832" y="1678"/>
                    <a:pt x="879" y="1408"/>
                    <a:pt x="1010" y="1192"/>
                  </a:cubicBezTo>
                  <a:cubicBezTo>
                    <a:pt x="1284" y="738"/>
                    <a:pt x="1964" y="596"/>
                    <a:pt x="2397" y="901"/>
                  </a:cubicBezTo>
                  <a:cubicBezTo>
                    <a:pt x="2656" y="355"/>
                    <a:pt x="3275" y="1"/>
                    <a:pt x="3877" y="55"/>
                  </a:cubicBezTo>
                  <a:cubicBezTo>
                    <a:pt x="4481" y="110"/>
                    <a:pt x="5026" y="567"/>
                    <a:pt x="5185" y="1152"/>
                  </a:cubicBezTo>
                  <a:cubicBezTo>
                    <a:pt x="5539" y="794"/>
                    <a:pt x="6141" y="717"/>
                    <a:pt x="6575" y="971"/>
                  </a:cubicBezTo>
                  <a:cubicBezTo>
                    <a:pt x="7009" y="1226"/>
                    <a:pt x="7233" y="1789"/>
                    <a:pt x="7096" y="2273"/>
                  </a:cubicBezTo>
                  <a:close/>
                </a:path>
              </a:pathLst>
            </a:custGeom>
            <a:gradFill>
              <a:gsLst>
                <a:gs pos="0">
                  <a:srgbClr val="552973">
                    <a:alpha val="41568"/>
                    <a:alpha val="25450"/>
                  </a:srgbClr>
                </a:gs>
                <a:gs pos="100000">
                  <a:srgbClr val="552973">
                    <a:alpha val="70980"/>
                    <a:alpha val="25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-5242224" y="1551726"/>
              <a:ext cx="268337" cy="105492"/>
            </a:xfrm>
            <a:custGeom>
              <a:avLst/>
              <a:gdLst/>
              <a:ahLst/>
              <a:cxnLst/>
              <a:rect l="l" t="t" r="r" b="b"/>
              <a:pathLst>
                <a:path w="1165" h="458" extrusionOk="0">
                  <a:moveTo>
                    <a:pt x="303" y="454"/>
                  </a:moveTo>
                  <a:cubicBezTo>
                    <a:pt x="302" y="455"/>
                    <a:pt x="302" y="456"/>
                    <a:pt x="302" y="456"/>
                  </a:cubicBezTo>
                  <a:cubicBezTo>
                    <a:pt x="302" y="456"/>
                    <a:pt x="303" y="455"/>
                    <a:pt x="303" y="454"/>
                  </a:cubicBezTo>
                  <a:close/>
                  <a:moveTo>
                    <a:pt x="582" y="1"/>
                  </a:moveTo>
                  <a:cubicBezTo>
                    <a:pt x="563" y="1"/>
                    <a:pt x="543" y="2"/>
                    <a:pt x="523" y="4"/>
                  </a:cubicBezTo>
                  <a:cubicBezTo>
                    <a:pt x="518" y="4"/>
                    <a:pt x="513" y="5"/>
                    <a:pt x="509" y="6"/>
                  </a:cubicBezTo>
                  <a:cubicBezTo>
                    <a:pt x="499" y="6"/>
                    <a:pt x="491" y="7"/>
                    <a:pt x="482" y="9"/>
                  </a:cubicBezTo>
                  <a:cubicBezTo>
                    <a:pt x="479" y="9"/>
                    <a:pt x="477" y="9"/>
                    <a:pt x="475" y="11"/>
                  </a:cubicBezTo>
                  <a:cubicBezTo>
                    <a:pt x="466" y="12"/>
                    <a:pt x="458" y="13"/>
                    <a:pt x="450" y="15"/>
                  </a:cubicBezTo>
                  <a:cubicBezTo>
                    <a:pt x="443" y="17"/>
                    <a:pt x="437" y="18"/>
                    <a:pt x="431" y="19"/>
                  </a:cubicBezTo>
                  <a:cubicBezTo>
                    <a:pt x="422" y="21"/>
                    <a:pt x="413" y="25"/>
                    <a:pt x="404" y="27"/>
                  </a:cubicBezTo>
                  <a:lnTo>
                    <a:pt x="386" y="32"/>
                  </a:lnTo>
                  <a:cubicBezTo>
                    <a:pt x="383" y="34"/>
                    <a:pt x="378" y="35"/>
                    <a:pt x="373" y="37"/>
                  </a:cubicBezTo>
                  <a:cubicBezTo>
                    <a:pt x="366" y="40"/>
                    <a:pt x="359" y="42"/>
                    <a:pt x="352" y="46"/>
                  </a:cubicBezTo>
                  <a:cubicBezTo>
                    <a:pt x="333" y="53"/>
                    <a:pt x="316" y="61"/>
                    <a:pt x="298" y="71"/>
                  </a:cubicBezTo>
                  <a:cubicBezTo>
                    <a:pt x="295" y="73"/>
                    <a:pt x="291" y="74"/>
                    <a:pt x="288" y="77"/>
                  </a:cubicBezTo>
                  <a:cubicBezTo>
                    <a:pt x="281" y="80"/>
                    <a:pt x="273" y="85"/>
                    <a:pt x="268" y="88"/>
                  </a:cubicBezTo>
                  <a:cubicBezTo>
                    <a:pt x="262" y="93"/>
                    <a:pt x="255" y="97"/>
                    <a:pt x="249" y="101"/>
                  </a:cubicBezTo>
                  <a:cubicBezTo>
                    <a:pt x="243" y="104"/>
                    <a:pt x="238" y="108"/>
                    <a:pt x="233" y="112"/>
                  </a:cubicBezTo>
                  <a:lnTo>
                    <a:pt x="228" y="115"/>
                  </a:lnTo>
                  <a:cubicBezTo>
                    <a:pt x="198" y="138"/>
                    <a:pt x="172" y="161"/>
                    <a:pt x="148" y="188"/>
                  </a:cubicBezTo>
                  <a:cubicBezTo>
                    <a:pt x="139" y="196"/>
                    <a:pt x="132" y="206"/>
                    <a:pt x="124" y="214"/>
                  </a:cubicBezTo>
                  <a:cubicBezTo>
                    <a:pt x="121" y="219"/>
                    <a:pt x="117" y="224"/>
                    <a:pt x="112" y="229"/>
                  </a:cubicBezTo>
                  <a:cubicBezTo>
                    <a:pt x="106" y="236"/>
                    <a:pt x="102" y="244"/>
                    <a:pt x="97" y="251"/>
                  </a:cubicBezTo>
                  <a:cubicBezTo>
                    <a:pt x="94" y="254"/>
                    <a:pt x="91" y="259"/>
                    <a:pt x="89" y="262"/>
                  </a:cubicBezTo>
                  <a:cubicBezTo>
                    <a:pt x="82" y="272"/>
                    <a:pt x="76" y="280"/>
                    <a:pt x="71" y="289"/>
                  </a:cubicBezTo>
                  <a:cubicBezTo>
                    <a:pt x="69" y="293"/>
                    <a:pt x="66" y="298"/>
                    <a:pt x="64" y="301"/>
                  </a:cubicBezTo>
                  <a:cubicBezTo>
                    <a:pt x="57" y="313"/>
                    <a:pt x="50" y="326"/>
                    <a:pt x="44" y="339"/>
                  </a:cubicBezTo>
                  <a:cubicBezTo>
                    <a:pt x="27" y="375"/>
                    <a:pt x="12" y="414"/>
                    <a:pt x="2" y="453"/>
                  </a:cubicBezTo>
                  <a:cubicBezTo>
                    <a:pt x="2" y="455"/>
                    <a:pt x="1" y="456"/>
                    <a:pt x="1" y="458"/>
                  </a:cubicBezTo>
                  <a:lnTo>
                    <a:pt x="5" y="453"/>
                  </a:lnTo>
                  <a:lnTo>
                    <a:pt x="302" y="453"/>
                  </a:lnTo>
                  <a:cubicBezTo>
                    <a:pt x="302" y="453"/>
                    <a:pt x="302" y="454"/>
                    <a:pt x="303" y="454"/>
                  </a:cubicBezTo>
                  <a:lnTo>
                    <a:pt x="303" y="454"/>
                  </a:lnTo>
                  <a:cubicBezTo>
                    <a:pt x="303" y="454"/>
                    <a:pt x="303" y="453"/>
                    <a:pt x="304" y="453"/>
                  </a:cubicBezTo>
                  <a:lnTo>
                    <a:pt x="1165" y="453"/>
                  </a:lnTo>
                  <a:cubicBezTo>
                    <a:pt x="1159" y="430"/>
                    <a:pt x="1152" y="409"/>
                    <a:pt x="1144" y="387"/>
                  </a:cubicBezTo>
                  <a:cubicBezTo>
                    <a:pt x="1142" y="385"/>
                    <a:pt x="1141" y="381"/>
                    <a:pt x="1140" y="379"/>
                  </a:cubicBezTo>
                  <a:cubicBezTo>
                    <a:pt x="1135" y="367"/>
                    <a:pt x="1132" y="358"/>
                    <a:pt x="1126" y="347"/>
                  </a:cubicBezTo>
                  <a:cubicBezTo>
                    <a:pt x="1125" y="343"/>
                    <a:pt x="1124" y="341"/>
                    <a:pt x="1122" y="338"/>
                  </a:cubicBezTo>
                  <a:cubicBezTo>
                    <a:pt x="1119" y="329"/>
                    <a:pt x="1114" y="321"/>
                    <a:pt x="1110" y="313"/>
                  </a:cubicBezTo>
                  <a:cubicBezTo>
                    <a:pt x="1108" y="311"/>
                    <a:pt x="1106" y="307"/>
                    <a:pt x="1105" y="305"/>
                  </a:cubicBezTo>
                  <a:cubicBezTo>
                    <a:pt x="1097" y="291"/>
                    <a:pt x="1088" y="276"/>
                    <a:pt x="1079" y="262"/>
                  </a:cubicBezTo>
                  <a:cubicBezTo>
                    <a:pt x="1077" y="260"/>
                    <a:pt x="1075" y="256"/>
                    <a:pt x="1073" y="254"/>
                  </a:cubicBezTo>
                  <a:cubicBezTo>
                    <a:pt x="1068" y="247"/>
                    <a:pt x="1062" y="239"/>
                    <a:pt x="1057" y="232"/>
                  </a:cubicBezTo>
                  <a:cubicBezTo>
                    <a:pt x="1055" y="229"/>
                    <a:pt x="1053" y="227"/>
                    <a:pt x="1051" y="225"/>
                  </a:cubicBezTo>
                  <a:cubicBezTo>
                    <a:pt x="1042" y="213"/>
                    <a:pt x="1033" y="202"/>
                    <a:pt x="1024" y="193"/>
                  </a:cubicBezTo>
                  <a:cubicBezTo>
                    <a:pt x="1023" y="189"/>
                    <a:pt x="1020" y="187"/>
                    <a:pt x="1017" y="185"/>
                  </a:cubicBezTo>
                  <a:cubicBezTo>
                    <a:pt x="1012" y="180"/>
                    <a:pt x="1007" y="174"/>
                    <a:pt x="1001" y="168"/>
                  </a:cubicBezTo>
                  <a:cubicBezTo>
                    <a:pt x="999" y="166"/>
                    <a:pt x="997" y="164"/>
                    <a:pt x="994" y="162"/>
                  </a:cubicBezTo>
                  <a:cubicBezTo>
                    <a:pt x="985" y="153"/>
                    <a:pt x="975" y="144"/>
                    <a:pt x="965" y="135"/>
                  </a:cubicBezTo>
                  <a:cubicBezTo>
                    <a:pt x="963" y="133"/>
                    <a:pt x="960" y="131"/>
                    <a:pt x="957" y="129"/>
                  </a:cubicBezTo>
                  <a:cubicBezTo>
                    <a:pt x="951" y="124"/>
                    <a:pt x="944" y="119"/>
                    <a:pt x="935" y="114"/>
                  </a:cubicBezTo>
                  <a:cubicBezTo>
                    <a:pt x="933" y="112"/>
                    <a:pt x="931" y="109"/>
                    <a:pt x="927" y="108"/>
                  </a:cubicBezTo>
                  <a:cubicBezTo>
                    <a:pt x="918" y="101"/>
                    <a:pt x="907" y="94"/>
                    <a:pt x="897" y="88"/>
                  </a:cubicBezTo>
                  <a:cubicBezTo>
                    <a:pt x="894" y="86"/>
                    <a:pt x="891" y="84"/>
                    <a:pt x="888" y="82"/>
                  </a:cubicBezTo>
                  <a:lnTo>
                    <a:pt x="885" y="80"/>
                  </a:lnTo>
                  <a:cubicBezTo>
                    <a:pt x="859" y="66"/>
                    <a:pt x="833" y="53"/>
                    <a:pt x="807" y="42"/>
                  </a:cubicBezTo>
                  <a:cubicBezTo>
                    <a:pt x="803" y="41"/>
                    <a:pt x="799" y="40"/>
                    <a:pt x="796" y="39"/>
                  </a:cubicBezTo>
                  <a:cubicBezTo>
                    <a:pt x="780" y="33"/>
                    <a:pt x="765" y="27"/>
                    <a:pt x="750" y="24"/>
                  </a:cubicBezTo>
                  <a:cubicBezTo>
                    <a:pt x="746" y="22"/>
                    <a:pt x="743" y="21"/>
                    <a:pt x="739" y="21"/>
                  </a:cubicBezTo>
                  <a:cubicBezTo>
                    <a:pt x="688" y="8"/>
                    <a:pt x="635" y="1"/>
                    <a:pt x="582" y="1"/>
                  </a:cubicBezTo>
                  <a:close/>
                </a:path>
              </a:pathLst>
            </a:custGeom>
            <a:solidFill>
              <a:srgbClr val="9E9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-5225871" y="1569231"/>
              <a:ext cx="49982" cy="49291"/>
            </a:xfrm>
            <a:custGeom>
              <a:avLst/>
              <a:gdLst/>
              <a:ahLst/>
              <a:cxnLst/>
              <a:rect l="l" t="t" r="r" b="b"/>
              <a:pathLst>
                <a:path w="217" h="214" extrusionOk="0">
                  <a:moveTo>
                    <a:pt x="217" y="1"/>
                  </a:moveTo>
                  <a:lnTo>
                    <a:pt x="217" y="1"/>
                  </a:lnTo>
                  <a:cubicBezTo>
                    <a:pt x="204" y="8"/>
                    <a:pt x="191" y="16"/>
                    <a:pt x="178" y="24"/>
                  </a:cubicBezTo>
                  <a:lnTo>
                    <a:pt x="26" y="175"/>
                  </a:lnTo>
                  <a:cubicBezTo>
                    <a:pt x="17" y="187"/>
                    <a:pt x="7" y="200"/>
                    <a:pt x="0" y="21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-5225871" y="1554951"/>
              <a:ext cx="87296" cy="101116"/>
            </a:xfrm>
            <a:custGeom>
              <a:avLst/>
              <a:gdLst/>
              <a:ahLst/>
              <a:cxnLst/>
              <a:rect l="l" t="t" r="r" b="b"/>
              <a:pathLst>
                <a:path w="379" h="439" extrusionOk="0">
                  <a:moveTo>
                    <a:pt x="379" y="0"/>
                  </a:moveTo>
                  <a:lnTo>
                    <a:pt x="379" y="0"/>
                  </a:lnTo>
                  <a:cubicBezTo>
                    <a:pt x="373" y="1"/>
                    <a:pt x="367" y="4"/>
                    <a:pt x="360" y="5"/>
                  </a:cubicBezTo>
                  <a:cubicBezTo>
                    <a:pt x="300" y="64"/>
                    <a:pt x="240" y="122"/>
                    <a:pt x="184" y="185"/>
                  </a:cubicBezTo>
                  <a:cubicBezTo>
                    <a:pt x="175" y="195"/>
                    <a:pt x="166" y="205"/>
                    <a:pt x="158" y="214"/>
                  </a:cubicBezTo>
                  <a:lnTo>
                    <a:pt x="157" y="217"/>
                  </a:lnTo>
                  <a:cubicBezTo>
                    <a:pt x="135" y="241"/>
                    <a:pt x="117" y="266"/>
                    <a:pt x="98" y="291"/>
                  </a:cubicBezTo>
                  <a:cubicBezTo>
                    <a:pt x="61" y="337"/>
                    <a:pt x="28" y="387"/>
                    <a:pt x="0" y="439"/>
                  </a:cubicBezTo>
                  <a:lnTo>
                    <a:pt x="12" y="439"/>
                  </a:lnTo>
                  <a:cubicBezTo>
                    <a:pt x="54" y="361"/>
                    <a:pt x="106" y="288"/>
                    <a:pt x="166" y="221"/>
                  </a:cubicBezTo>
                  <a:cubicBezTo>
                    <a:pt x="173" y="213"/>
                    <a:pt x="180" y="205"/>
                    <a:pt x="187" y="197"/>
                  </a:cubicBezTo>
                  <a:cubicBezTo>
                    <a:pt x="248" y="128"/>
                    <a:pt x="314" y="65"/>
                    <a:pt x="379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-5188787" y="1552187"/>
              <a:ext cx="67257" cy="103880"/>
            </a:xfrm>
            <a:custGeom>
              <a:avLst/>
              <a:gdLst/>
              <a:ahLst/>
              <a:cxnLst/>
              <a:rect l="l" t="t" r="r" b="b"/>
              <a:pathLst>
                <a:path w="292" h="451" extrusionOk="0">
                  <a:moveTo>
                    <a:pt x="292" y="0"/>
                  </a:moveTo>
                  <a:lnTo>
                    <a:pt x="292" y="0"/>
                  </a:lnTo>
                  <a:cubicBezTo>
                    <a:pt x="287" y="2"/>
                    <a:pt x="283" y="2"/>
                    <a:pt x="278" y="3"/>
                  </a:cubicBezTo>
                  <a:cubicBezTo>
                    <a:pt x="199" y="93"/>
                    <a:pt x="141" y="199"/>
                    <a:pt x="85" y="303"/>
                  </a:cubicBezTo>
                  <a:cubicBezTo>
                    <a:pt x="76" y="319"/>
                    <a:pt x="67" y="334"/>
                    <a:pt x="58" y="351"/>
                  </a:cubicBezTo>
                  <a:cubicBezTo>
                    <a:pt x="39" y="385"/>
                    <a:pt x="20" y="418"/>
                    <a:pt x="0" y="451"/>
                  </a:cubicBezTo>
                  <a:lnTo>
                    <a:pt x="12" y="451"/>
                  </a:lnTo>
                  <a:cubicBezTo>
                    <a:pt x="29" y="424"/>
                    <a:pt x="46" y="396"/>
                    <a:pt x="60" y="367"/>
                  </a:cubicBezTo>
                  <a:cubicBezTo>
                    <a:pt x="72" y="347"/>
                    <a:pt x="83" y="327"/>
                    <a:pt x="93" y="307"/>
                  </a:cubicBezTo>
                  <a:cubicBezTo>
                    <a:pt x="151" y="203"/>
                    <a:pt x="210" y="95"/>
                    <a:pt x="290" y="4"/>
                  </a:cubicBezTo>
                  <a:cubicBezTo>
                    <a:pt x="291" y="3"/>
                    <a:pt x="291" y="2"/>
                    <a:pt x="292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-5174737" y="1556333"/>
              <a:ext cx="105492" cy="100655"/>
            </a:xfrm>
            <a:custGeom>
              <a:avLst/>
              <a:gdLst/>
              <a:ahLst/>
              <a:cxnLst/>
              <a:rect l="l" t="t" r="r" b="b"/>
              <a:pathLst>
                <a:path w="458" h="437" extrusionOk="0">
                  <a:moveTo>
                    <a:pt x="448" y="0"/>
                  </a:moveTo>
                  <a:cubicBezTo>
                    <a:pt x="437" y="12"/>
                    <a:pt x="424" y="24"/>
                    <a:pt x="410" y="33"/>
                  </a:cubicBezTo>
                  <a:lnTo>
                    <a:pt x="406" y="35"/>
                  </a:lnTo>
                  <a:cubicBezTo>
                    <a:pt x="366" y="66"/>
                    <a:pt x="326" y="97"/>
                    <a:pt x="289" y="129"/>
                  </a:cubicBezTo>
                  <a:cubicBezTo>
                    <a:pt x="186" y="218"/>
                    <a:pt x="92" y="315"/>
                    <a:pt x="10" y="421"/>
                  </a:cubicBezTo>
                  <a:cubicBezTo>
                    <a:pt x="6" y="425"/>
                    <a:pt x="3" y="429"/>
                    <a:pt x="0" y="433"/>
                  </a:cubicBezTo>
                  <a:lnTo>
                    <a:pt x="10" y="433"/>
                  </a:lnTo>
                  <a:cubicBezTo>
                    <a:pt x="10" y="434"/>
                    <a:pt x="10" y="435"/>
                    <a:pt x="10" y="436"/>
                  </a:cubicBezTo>
                  <a:cubicBezTo>
                    <a:pt x="10" y="435"/>
                    <a:pt x="11" y="434"/>
                    <a:pt x="12" y="433"/>
                  </a:cubicBezTo>
                  <a:cubicBezTo>
                    <a:pt x="96" y="326"/>
                    <a:pt x="190" y="227"/>
                    <a:pt x="293" y="138"/>
                  </a:cubicBezTo>
                  <a:cubicBezTo>
                    <a:pt x="331" y="105"/>
                    <a:pt x="370" y="73"/>
                    <a:pt x="411" y="42"/>
                  </a:cubicBezTo>
                  <a:lnTo>
                    <a:pt x="414" y="41"/>
                  </a:lnTo>
                  <a:cubicBezTo>
                    <a:pt x="430" y="29"/>
                    <a:pt x="445" y="17"/>
                    <a:pt x="458" y="4"/>
                  </a:cubicBezTo>
                  <a:cubicBezTo>
                    <a:pt x="456" y="2"/>
                    <a:pt x="452" y="1"/>
                    <a:pt x="448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-5155850" y="1560479"/>
              <a:ext cx="99964" cy="95818"/>
            </a:xfrm>
            <a:custGeom>
              <a:avLst/>
              <a:gdLst/>
              <a:ahLst/>
              <a:cxnLst/>
              <a:rect l="l" t="t" r="r" b="b"/>
              <a:pathLst>
                <a:path w="434" h="416" extrusionOk="0">
                  <a:moveTo>
                    <a:pt x="422" y="1"/>
                  </a:moveTo>
                  <a:cubicBezTo>
                    <a:pt x="356" y="48"/>
                    <a:pt x="292" y="101"/>
                    <a:pt x="232" y="157"/>
                  </a:cubicBezTo>
                  <a:cubicBezTo>
                    <a:pt x="148" y="236"/>
                    <a:pt x="70" y="323"/>
                    <a:pt x="1" y="416"/>
                  </a:cubicBezTo>
                  <a:lnTo>
                    <a:pt x="14" y="416"/>
                  </a:lnTo>
                  <a:cubicBezTo>
                    <a:pt x="81" y="327"/>
                    <a:pt x="156" y="242"/>
                    <a:pt x="237" y="166"/>
                  </a:cubicBezTo>
                  <a:cubicBezTo>
                    <a:pt x="299" y="108"/>
                    <a:pt x="364" y="54"/>
                    <a:pt x="433" y="4"/>
                  </a:cubicBezTo>
                  <a:cubicBezTo>
                    <a:pt x="429" y="2"/>
                    <a:pt x="425" y="1"/>
                    <a:pt x="422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-5130974" y="1570613"/>
              <a:ext cx="95588" cy="85453"/>
            </a:xfrm>
            <a:custGeom>
              <a:avLst/>
              <a:gdLst/>
              <a:ahLst/>
              <a:cxnLst/>
              <a:rect l="l" t="t" r="r" b="b"/>
              <a:pathLst>
                <a:path w="415" h="371" extrusionOk="0">
                  <a:moveTo>
                    <a:pt x="407" y="0"/>
                  </a:moveTo>
                  <a:cubicBezTo>
                    <a:pt x="336" y="73"/>
                    <a:pt x="262" y="142"/>
                    <a:pt x="184" y="206"/>
                  </a:cubicBezTo>
                  <a:lnTo>
                    <a:pt x="183" y="207"/>
                  </a:lnTo>
                  <a:cubicBezTo>
                    <a:pt x="121" y="260"/>
                    <a:pt x="60" y="313"/>
                    <a:pt x="1" y="371"/>
                  </a:cubicBezTo>
                  <a:lnTo>
                    <a:pt x="15" y="371"/>
                  </a:lnTo>
                  <a:cubicBezTo>
                    <a:pt x="70" y="317"/>
                    <a:pt x="129" y="266"/>
                    <a:pt x="187" y="217"/>
                  </a:cubicBezTo>
                  <a:cubicBezTo>
                    <a:pt x="188" y="216"/>
                    <a:pt x="189" y="213"/>
                    <a:pt x="190" y="213"/>
                  </a:cubicBezTo>
                  <a:cubicBezTo>
                    <a:pt x="269" y="149"/>
                    <a:pt x="343" y="78"/>
                    <a:pt x="415" y="5"/>
                  </a:cubicBezTo>
                  <a:cubicBezTo>
                    <a:pt x="413" y="3"/>
                    <a:pt x="409" y="2"/>
                    <a:pt x="407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-5117614" y="1576602"/>
              <a:ext cx="91212" cy="79695"/>
            </a:xfrm>
            <a:custGeom>
              <a:avLst/>
              <a:gdLst/>
              <a:ahLst/>
              <a:cxnLst/>
              <a:rect l="l" t="t" r="r" b="b"/>
              <a:pathLst>
                <a:path w="396" h="346" extrusionOk="0">
                  <a:moveTo>
                    <a:pt x="387" y="0"/>
                  </a:moveTo>
                  <a:cubicBezTo>
                    <a:pt x="299" y="63"/>
                    <a:pt x="216" y="132"/>
                    <a:pt x="137" y="206"/>
                  </a:cubicBezTo>
                  <a:cubicBezTo>
                    <a:pt x="89" y="251"/>
                    <a:pt x="43" y="297"/>
                    <a:pt x="1" y="346"/>
                  </a:cubicBezTo>
                  <a:lnTo>
                    <a:pt x="13" y="346"/>
                  </a:lnTo>
                  <a:cubicBezTo>
                    <a:pt x="53" y="300"/>
                    <a:pt x="96" y="257"/>
                    <a:pt x="140" y="215"/>
                  </a:cubicBezTo>
                  <a:cubicBezTo>
                    <a:pt x="220" y="139"/>
                    <a:pt x="306" y="70"/>
                    <a:pt x="396" y="6"/>
                  </a:cubicBezTo>
                  <a:cubicBezTo>
                    <a:pt x="393" y="4"/>
                    <a:pt x="391" y="1"/>
                    <a:pt x="387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-5108862" y="1581439"/>
              <a:ext cx="88908" cy="74858"/>
            </a:xfrm>
            <a:custGeom>
              <a:avLst/>
              <a:gdLst/>
              <a:ahLst/>
              <a:cxnLst/>
              <a:rect l="l" t="t" r="r" b="b"/>
              <a:pathLst>
                <a:path w="386" h="325" extrusionOk="0">
                  <a:moveTo>
                    <a:pt x="378" y="0"/>
                  </a:moveTo>
                  <a:cubicBezTo>
                    <a:pt x="372" y="6"/>
                    <a:pt x="365" y="11"/>
                    <a:pt x="358" y="16"/>
                  </a:cubicBezTo>
                  <a:cubicBezTo>
                    <a:pt x="273" y="80"/>
                    <a:pt x="191" y="147"/>
                    <a:pt x="112" y="219"/>
                  </a:cubicBezTo>
                  <a:cubicBezTo>
                    <a:pt x="74" y="253"/>
                    <a:pt x="37" y="289"/>
                    <a:pt x="0" y="325"/>
                  </a:cubicBezTo>
                  <a:lnTo>
                    <a:pt x="15" y="325"/>
                  </a:lnTo>
                  <a:cubicBezTo>
                    <a:pt x="48" y="292"/>
                    <a:pt x="81" y="260"/>
                    <a:pt x="115" y="230"/>
                  </a:cubicBezTo>
                  <a:cubicBezTo>
                    <a:pt x="195" y="157"/>
                    <a:pt x="279" y="89"/>
                    <a:pt x="365" y="24"/>
                  </a:cubicBezTo>
                  <a:cubicBezTo>
                    <a:pt x="372" y="18"/>
                    <a:pt x="379" y="12"/>
                    <a:pt x="386" y="6"/>
                  </a:cubicBezTo>
                  <a:cubicBezTo>
                    <a:pt x="384" y="4"/>
                    <a:pt x="381" y="3"/>
                    <a:pt x="378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-5064868" y="1603090"/>
              <a:ext cx="66336" cy="52976"/>
            </a:xfrm>
            <a:custGeom>
              <a:avLst/>
              <a:gdLst/>
              <a:ahLst/>
              <a:cxnLst/>
              <a:rect l="l" t="t" r="r" b="b"/>
              <a:pathLst>
                <a:path w="288" h="230" extrusionOk="0">
                  <a:moveTo>
                    <a:pt x="283" y="1"/>
                  </a:moveTo>
                  <a:cubicBezTo>
                    <a:pt x="181" y="65"/>
                    <a:pt x="91" y="148"/>
                    <a:pt x="3" y="227"/>
                  </a:cubicBezTo>
                  <a:cubicBezTo>
                    <a:pt x="3" y="227"/>
                    <a:pt x="2" y="229"/>
                    <a:pt x="1" y="230"/>
                  </a:cubicBezTo>
                  <a:lnTo>
                    <a:pt x="16" y="230"/>
                  </a:lnTo>
                  <a:cubicBezTo>
                    <a:pt x="101" y="151"/>
                    <a:pt x="189" y="71"/>
                    <a:pt x="288" y="9"/>
                  </a:cubicBezTo>
                  <a:cubicBezTo>
                    <a:pt x="285" y="6"/>
                    <a:pt x="283" y="4"/>
                    <a:pt x="283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-5022717" y="1629579"/>
              <a:ext cx="40308" cy="26488"/>
            </a:xfrm>
            <a:custGeom>
              <a:avLst/>
              <a:gdLst/>
              <a:ahLst/>
              <a:cxnLst/>
              <a:rect l="l" t="t" r="r" b="b"/>
              <a:pathLst>
                <a:path w="175" h="115" extrusionOk="0">
                  <a:moveTo>
                    <a:pt x="169" y="1"/>
                  </a:moveTo>
                  <a:cubicBezTo>
                    <a:pt x="128" y="34"/>
                    <a:pt x="84" y="64"/>
                    <a:pt x="39" y="91"/>
                  </a:cubicBezTo>
                  <a:cubicBezTo>
                    <a:pt x="26" y="100"/>
                    <a:pt x="13" y="107"/>
                    <a:pt x="0" y="115"/>
                  </a:cubicBezTo>
                  <a:lnTo>
                    <a:pt x="19" y="115"/>
                  </a:lnTo>
                  <a:lnTo>
                    <a:pt x="44" y="100"/>
                  </a:lnTo>
                  <a:cubicBezTo>
                    <a:pt x="89" y="72"/>
                    <a:pt x="133" y="43"/>
                    <a:pt x="174" y="10"/>
                  </a:cubicBezTo>
                  <a:cubicBezTo>
                    <a:pt x="173" y="7"/>
                    <a:pt x="172" y="3"/>
                    <a:pt x="169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-5003139" y="1639022"/>
              <a:ext cx="24646" cy="17045"/>
            </a:xfrm>
            <a:custGeom>
              <a:avLst/>
              <a:gdLst/>
              <a:ahLst/>
              <a:cxnLst/>
              <a:rect l="l" t="t" r="r" b="b"/>
              <a:pathLst>
                <a:path w="107" h="74" extrusionOk="0">
                  <a:moveTo>
                    <a:pt x="103" y="1"/>
                  </a:moveTo>
                  <a:cubicBezTo>
                    <a:pt x="68" y="23"/>
                    <a:pt x="34" y="48"/>
                    <a:pt x="1" y="74"/>
                  </a:cubicBezTo>
                  <a:lnTo>
                    <a:pt x="16" y="74"/>
                  </a:lnTo>
                  <a:cubicBezTo>
                    <a:pt x="46" y="51"/>
                    <a:pt x="75" y="29"/>
                    <a:pt x="107" y="9"/>
                  </a:cubicBezTo>
                  <a:cubicBezTo>
                    <a:pt x="106" y="7"/>
                    <a:pt x="104" y="3"/>
                    <a:pt x="103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-5050587" y="1610231"/>
              <a:ext cx="57353" cy="45836"/>
            </a:xfrm>
            <a:custGeom>
              <a:avLst/>
              <a:gdLst/>
              <a:ahLst/>
              <a:cxnLst/>
              <a:rect l="l" t="t" r="r" b="b"/>
              <a:pathLst>
                <a:path w="249" h="199" extrusionOk="0">
                  <a:moveTo>
                    <a:pt x="241" y="0"/>
                  </a:moveTo>
                  <a:cubicBezTo>
                    <a:pt x="235" y="4"/>
                    <a:pt x="228" y="9"/>
                    <a:pt x="222" y="14"/>
                  </a:cubicBezTo>
                  <a:cubicBezTo>
                    <a:pt x="147" y="74"/>
                    <a:pt x="73" y="135"/>
                    <a:pt x="0" y="199"/>
                  </a:cubicBezTo>
                  <a:lnTo>
                    <a:pt x="15" y="199"/>
                  </a:lnTo>
                  <a:cubicBezTo>
                    <a:pt x="85" y="139"/>
                    <a:pt x="156" y="80"/>
                    <a:pt x="228" y="22"/>
                  </a:cubicBezTo>
                  <a:cubicBezTo>
                    <a:pt x="234" y="18"/>
                    <a:pt x="241" y="13"/>
                    <a:pt x="248" y="9"/>
                  </a:cubicBezTo>
                  <a:cubicBezTo>
                    <a:pt x="246" y="6"/>
                    <a:pt x="243" y="4"/>
                    <a:pt x="241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-5035846" y="1621747"/>
              <a:ext cx="49521" cy="34320"/>
            </a:xfrm>
            <a:custGeom>
              <a:avLst/>
              <a:gdLst/>
              <a:ahLst/>
              <a:cxnLst/>
              <a:rect l="l" t="t" r="r" b="b"/>
              <a:pathLst>
                <a:path w="215" h="149" extrusionOk="0">
                  <a:moveTo>
                    <a:pt x="209" y="1"/>
                  </a:moveTo>
                  <a:cubicBezTo>
                    <a:pt x="159" y="41"/>
                    <a:pt x="108" y="78"/>
                    <a:pt x="54" y="114"/>
                  </a:cubicBezTo>
                  <a:lnTo>
                    <a:pt x="1" y="149"/>
                  </a:lnTo>
                  <a:lnTo>
                    <a:pt x="18" y="149"/>
                  </a:lnTo>
                  <a:lnTo>
                    <a:pt x="59" y="122"/>
                  </a:lnTo>
                  <a:cubicBezTo>
                    <a:pt x="112" y="86"/>
                    <a:pt x="164" y="49"/>
                    <a:pt x="215" y="10"/>
                  </a:cubicBezTo>
                  <a:cubicBezTo>
                    <a:pt x="212" y="7"/>
                    <a:pt x="211" y="3"/>
                    <a:pt x="209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-5092508" y="1589040"/>
              <a:ext cx="81307" cy="67027"/>
            </a:xfrm>
            <a:custGeom>
              <a:avLst/>
              <a:gdLst/>
              <a:ahLst/>
              <a:cxnLst/>
              <a:rect l="l" t="t" r="r" b="b"/>
              <a:pathLst>
                <a:path w="353" h="291" extrusionOk="0">
                  <a:moveTo>
                    <a:pt x="345" y="0"/>
                  </a:moveTo>
                  <a:lnTo>
                    <a:pt x="55" y="246"/>
                  </a:lnTo>
                  <a:lnTo>
                    <a:pt x="1" y="291"/>
                  </a:lnTo>
                  <a:lnTo>
                    <a:pt x="15" y="291"/>
                  </a:lnTo>
                  <a:cubicBezTo>
                    <a:pt x="29" y="280"/>
                    <a:pt x="42" y="270"/>
                    <a:pt x="55" y="258"/>
                  </a:cubicBezTo>
                  <a:cubicBezTo>
                    <a:pt x="154" y="174"/>
                    <a:pt x="253" y="91"/>
                    <a:pt x="353" y="7"/>
                  </a:cubicBezTo>
                  <a:cubicBezTo>
                    <a:pt x="350" y="5"/>
                    <a:pt x="348" y="3"/>
                    <a:pt x="345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-5076154" y="1594338"/>
              <a:ext cx="70021" cy="61729"/>
            </a:xfrm>
            <a:custGeom>
              <a:avLst/>
              <a:gdLst/>
              <a:ahLst/>
              <a:cxnLst/>
              <a:rect l="l" t="t" r="r" b="b"/>
              <a:pathLst>
                <a:path w="304" h="268" extrusionOk="0">
                  <a:moveTo>
                    <a:pt x="297" y="1"/>
                  </a:moveTo>
                  <a:lnTo>
                    <a:pt x="0" y="268"/>
                  </a:lnTo>
                  <a:lnTo>
                    <a:pt x="16" y="268"/>
                  </a:lnTo>
                  <a:lnTo>
                    <a:pt x="304" y="8"/>
                  </a:lnTo>
                  <a:cubicBezTo>
                    <a:pt x="302" y="6"/>
                    <a:pt x="299" y="3"/>
                    <a:pt x="297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-5234623" y="1552417"/>
              <a:ext cx="155014" cy="104571"/>
            </a:xfrm>
            <a:custGeom>
              <a:avLst/>
              <a:gdLst/>
              <a:ahLst/>
              <a:cxnLst/>
              <a:rect l="l" t="t" r="r" b="b"/>
              <a:pathLst>
                <a:path w="673" h="454" extrusionOk="0">
                  <a:moveTo>
                    <a:pt x="672" y="426"/>
                  </a:moveTo>
                  <a:cubicBezTo>
                    <a:pt x="672" y="435"/>
                    <a:pt x="672" y="443"/>
                    <a:pt x="671" y="450"/>
                  </a:cubicBezTo>
                  <a:lnTo>
                    <a:pt x="271" y="450"/>
                  </a:lnTo>
                  <a:cubicBezTo>
                    <a:pt x="270" y="451"/>
                    <a:pt x="269" y="452"/>
                    <a:pt x="269" y="453"/>
                  </a:cubicBezTo>
                  <a:cubicBezTo>
                    <a:pt x="270" y="452"/>
                    <a:pt x="270" y="451"/>
                    <a:pt x="269" y="450"/>
                  </a:cubicBezTo>
                  <a:lnTo>
                    <a:pt x="29" y="450"/>
                  </a:lnTo>
                  <a:cubicBezTo>
                    <a:pt x="25" y="439"/>
                    <a:pt x="23" y="427"/>
                    <a:pt x="21" y="417"/>
                  </a:cubicBezTo>
                  <a:cubicBezTo>
                    <a:pt x="19" y="412"/>
                    <a:pt x="18" y="409"/>
                    <a:pt x="18" y="405"/>
                  </a:cubicBezTo>
                  <a:cubicBezTo>
                    <a:pt x="1" y="370"/>
                    <a:pt x="5" y="328"/>
                    <a:pt x="31" y="298"/>
                  </a:cubicBezTo>
                  <a:cubicBezTo>
                    <a:pt x="33" y="295"/>
                    <a:pt x="36" y="290"/>
                    <a:pt x="38" y="286"/>
                  </a:cubicBezTo>
                  <a:cubicBezTo>
                    <a:pt x="43" y="277"/>
                    <a:pt x="49" y="269"/>
                    <a:pt x="56" y="259"/>
                  </a:cubicBezTo>
                  <a:cubicBezTo>
                    <a:pt x="58" y="256"/>
                    <a:pt x="61" y="251"/>
                    <a:pt x="64" y="248"/>
                  </a:cubicBezTo>
                  <a:cubicBezTo>
                    <a:pt x="69" y="241"/>
                    <a:pt x="73" y="233"/>
                    <a:pt x="79" y="226"/>
                  </a:cubicBezTo>
                  <a:cubicBezTo>
                    <a:pt x="84" y="221"/>
                    <a:pt x="88" y="216"/>
                    <a:pt x="91" y="211"/>
                  </a:cubicBezTo>
                  <a:cubicBezTo>
                    <a:pt x="99" y="203"/>
                    <a:pt x="106" y="193"/>
                    <a:pt x="115" y="185"/>
                  </a:cubicBezTo>
                  <a:cubicBezTo>
                    <a:pt x="139" y="158"/>
                    <a:pt x="165" y="135"/>
                    <a:pt x="195" y="112"/>
                  </a:cubicBezTo>
                  <a:cubicBezTo>
                    <a:pt x="197" y="111"/>
                    <a:pt x="199" y="110"/>
                    <a:pt x="200" y="109"/>
                  </a:cubicBezTo>
                  <a:cubicBezTo>
                    <a:pt x="205" y="104"/>
                    <a:pt x="210" y="101"/>
                    <a:pt x="216" y="98"/>
                  </a:cubicBezTo>
                  <a:cubicBezTo>
                    <a:pt x="222" y="94"/>
                    <a:pt x="229" y="89"/>
                    <a:pt x="235" y="85"/>
                  </a:cubicBezTo>
                  <a:cubicBezTo>
                    <a:pt x="240" y="82"/>
                    <a:pt x="248" y="77"/>
                    <a:pt x="255" y="74"/>
                  </a:cubicBezTo>
                  <a:cubicBezTo>
                    <a:pt x="258" y="71"/>
                    <a:pt x="262" y="70"/>
                    <a:pt x="265" y="68"/>
                  </a:cubicBezTo>
                  <a:cubicBezTo>
                    <a:pt x="283" y="58"/>
                    <a:pt x="300" y="50"/>
                    <a:pt x="319" y="42"/>
                  </a:cubicBezTo>
                  <a:cubicBezTo>
                    <a:pt x="326" y="39"/>
                    <a:pt x="333" y="36"/>
                    <a:pt x="340" y="34"/>
                  </a:cubicBezTo>
                  <a:cubicBezTo>
                    <a:pt x="345" y="32"/>
                    <a:pt x="350" y="31"/>
                    <a:pt x="353" y="29"/>
                  </a:cubicBezTo>
                  <a:lnTo>
                    <a:pt x="371" y="23"/>
                  </a:lnTo>
                  <a:cubicBezTo>
                    <a:pt x="380" y="21"/>
                    <a:pt x="389" y="18"/>
                    <a:pt x="398" y="16"/>
                  </a:cubicBezTo>
                  <a:cubicBezTo>
                    <a:pt x="404" y="15"/>
                    <a:pt x="410" y="14"/>
                    <a:pt x="417" y="12"/>
                  </a:cubicBezTo>
                  <a:lnTo>
                    <a:pt x="417" y="12"/>
                  </a:lnTo>
                  <a:cubicBezTo>
                    <a:pt x="425" y="10"/>
                    <a:pt x="433" y="9"/>
                    <a:pt x="442" y="8"/>
                  </a:cubicBezTo>
                  <a:cubicBezTo>
                    <a:pt x="444" y="6"/>
                    <a:pt x="446" y="6"/>
                    <a:pt x="449" y="6"/>
                  </a:cubicBezTo>
                  <a:cubicBezTo>
                    <a:pt x="458" y="4"/>
                    <a:pt x="466" y="3"/>
                    <a:pt x="476" y="3"/>
                  </a:cubicBezTo>
                  <a:cubicBezTo>
                    <a:pt x="480" y="2"/>
                    <a:pt x="485" y="1"/>
                    <a:pt x="490" y="1"/>
                  </a:cubicBezTo>
                  <a:lnTo>
                    <a:pt x="490" y="1"/>
                  </a:lnTo>
                  <a:cubicBezTo>
                    <a:pt x="506" y="44"/>
                    <a:pt x="519" y="90"/>
                    <a:pt x="534" y="124"/>
                  </a:cubicBezTo>
                  <a:cubicBezTo>
                    <a:pt x="538" y="131"/>
                    <a:pt x="541" y="139"/>
                    <a:pt x="546" y="146"/>
                  </a:cubicBezTo>
                  <a:lnTo>
                    <a:pt x="546" y="146"/>
                  </a:lnTo>
                  <a:cubicBezTo>
                    <a:pt x="547" y="150"/>
                    <a:pt x="549" y="152"/>
                    <a:pt x="551" y="155"/>
                  </a:cubicBezTo>
                  <a:cubicBezTo>
                    <a:pt x="558" y="168"/>
                    <a:pt x="566" y="179"/>
                    <a:pt x="573" y="192"/>
                  </a:cubicBezTo>
                  <a:cubicBezTo>
                    <a:pt x="574" y="195"/>
                    <a:pt x="577" y="197"/>
                    <a:pt x="578" y="201"/>
                  </a:cubicBezTo>
                  <a:cubicBezTo>
                    <a:pt x="597" y="229"/>
                    <a:pt x="616" y="257"/>
                    <a:pt x="631" y="286"/>
                  </a:cubicBezTo>
                  <a:cubicBezTo>
                    <a:pt x="633" y="289"/>
                    <a:pt x="634" y="292"/>
                    <a:pt x="636" y="296"/>
                  </a:cubicBezTo>
                  <a:cubicBezTo>
                    <a:pt x="638" y="300"/>
                    <a:pt x="640" y="305"/>
                    <a:pt x="643" y="310"/>
                  </a:cubicBezTo>
                  <a:cubicBezTo>
                    <a:pt x="645" y="313"/>
                    <a:pt x="646" y="316"/>
                    <a:pt x="647" y="319"/>
                  </a:cubicBezTo>
                  <a:cubicBezTo>
                    <a:pt x="651" y="328"/>
                    <a:pt x="654" y="336"/>
                    <a:pt x="657" y="344"/>
                  </a:cubicBezTo>
                  <a:cubicBezTo>
                    <a:pt x="658" y="349"/>
                    <a:pt x="659" y="351"/>
                    <a:pt x="660" y="355"/>
                  </a:cubicBezTo>
                  <a:cubicBezTo>
                    <a:pt x="665" y="371"/>
                    <a:pt x="668" y="387"/>
                    <a:pt x="670" y="404"/>
                  </a:cubicBezTo>
                  <a:cubicBezTo>
                    <a:pt x="671" y="409"/>
                    <a:pt x="671" y="412"/>
                    <a:pt x="671" y="417"/>
                  </a:cubicBezTo>
                  <a:cubicBezTo>
                    <a:pt x="671" y="420"/>
                    <a:pt x="672" y="424"/>
                    <a:pt x="672" y="426"/>
                  </a:cubicBezTo>
                  <a:close/>
                </a:path>
              </a:pathLst>
            </a:custGeom>
            <a:solidFill>
              <a:srgbClr val="9D9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-5842011" y="1435869"/>
              <a:ext cx="669346" cy="221350"/>
            </a:xfrm>
            <a:custGeom>
              <a:avLst/>
              <a:gdLst/>
              <a:ahLst/>
              <a:cxnLst/>
              <a:rect l="l" t="t" r="r" b="b"/>
              <a:pathLst>
                <a:path w="2906" h="961" extrusionOk="0">
                  <a:moveTo>
                    <a:pt x="2040" y="0"/>
                  </a:moveTo>
                  <a:cubicBezTo>
                    <a:pt x="2038" y="0"/>
                    <a:pt x="2035" y="0"/>
                    <a:pt x="2033" y="1"/>
                  </a:cubicBezTo>
                  <a:cubicBezTo>
                    <a:pt x="2022" y="0"/>
                    <a:pt x="2010" y="0"/>
                    <a:pt x="1999" y="0"/>
                  </a:cubicBezTo>
                  <a:cubicBezTo>
                    <a:pt x="1963" y="0"/>
                    <a:pt x="1926" y="3"/>
                    <a:pt x="1891" y="9"/>
                  </a:cubicBezTo>
                  <a:lnTo>
                    <a:pt x="1877" y="12"/>
                  </a:lnTo>
                  <a:cubicBezTo>
                    <a:pt x="1847" y="16"/>
                    <a:pt x="1819" y="23"/>
                    <a:pt x="1790" y="33"/>
                  </a:cubicBezTo>
                  <a:cubicBezTo>
                    <a:pt x="1706" y="61"/>
                    <a:pt x="1625" y="100"/>
                    <a:pt x="1550" y="147"/>
                  </a:cubicBezTo>
                  <a:lnTo>
                    <a:pt x="1517" y="167"/>
                  </a:lnTo>
                  <a:cubicBezTo>
                    <a:pt x="1478" y="190"/>
                    <a:pt x="1439" y="214"/>
                    <a:pt x="1399" y="236"/>
                  </a:cubicBezTo>
                  <a:cubicBezTo>
                    <a:pt x="1393" y="239"/>
                    <a:pt x="1388" y="242"/>
                    <a:pt x="1382" y="246"/>
                  </a:cubicBezTo>
                  <a:lnTo>
                    <a:pt x="1355" y="260"/>
                  </a:lnTo>
                  <a:cubicBezTo>
                    <a:pt x="1343" y="267"/>
                    <a:pt x="1332" y="271"/>
                    <a:pt x="1322" y="277"/>
                  </a:cubicBezTo>
                  <a:cubicBezTo>
                    <a:pt x="1231" y="321"/>
                    <a:pt x="1138" y="355"/>
                    <a:pt x="1042" y="382"/>
                  </a:cubicBezTo>
                  <a:cubicBezTo>
                    <a:pt x="1034" y="384"/>
                    <a:pt x="1025" y="387"/>
                    <a:pt x="1017" y="389"/>
                  </a:cubicBezTo>
                  <a:cubicBezTo>
                    <a:pt x="981" y="400"/>
                    <a:pt x="943" y="409"/>
                    <a:pt x="907" y="418"/>
                  </a:cubicBezTo>
                  <a:lnTo>
                    <a:pt x="889" y="423"/>
                  </a:lnTo>
                  <a:cubicBezTo>
                    <a:pt x="840" y="435"/>
                    <a:pt x="790" y="448"/>
                    <a:pt x="742" y="461"/>
                  </a:cubicBezTo>
                  <a:cubicBezTo>
                    <a:pt x="733" y="463"/>
                    <a:pt x="723" y="465"/>
                    <a:pt x="715" y="468"/>
                  </a:cubicBezTo>
                  <a:cubicBezTo>
                    <a:pt x="663" y="482"/>
                    <a:pt x="613" y="497"/>
                    <a:pt x="562" y="515"/>
                  </a:cubicBezTo>
                  <a:cubicBezTo>
                    <a:pt x="542" y="521"/>
                    <a:pt x="523" y="528"/>
                    <a:pt x="503" y="536"/>
                  </a:cubicBezTo>
                  <a:cubicBezTo>
                    <a:pt x="496" y="538"/>
                    <a:pt x="489" y="541"/>
                    <a:pt x="483" y="544"/>
                  </a:cubicBezTo>
                  <a:cubicBezTo>
                    <a:pt x="279" y="627"/>
                    <a:pt x="85" y="759"/>
                    <a:pt x="0" y="956"/>
                  </a:cubicBezTo>
                  <a:lnTo>
                    <a:pt x="2606" y="956"/>
                  </a:lnTo>
                  <a:cubicBezTo>
                    <a:pt x="2606" y="958"/>
                    <a:pt x="2605" y="959"/>
                    <a:pt x="2605" y="961"/>
                  </a:cubicBezTo>
                  <a:lnTo>
                    <a:pt x="2609" y="956"/>
                  </a:lnTo>
                  <a:lnTo>
                    <a:pt x="2906" y="956"/>
                  </a:lnTo>
                  <a:cubicBezTo>
                    <a:pt x="2904" y="952"/>
                    <a:pt x="2904" y="948"/>
                    <a:pt x="2903" y="944"/>
                  </a:cubicBezTo>
                  <a:cubicBezTo>
                    <a:pt x="2903" y="943"/>
                    <a:pt x="2903" y="943"/>
                    <a:pt x="2903" y="938"/>
                  </a:cubicBezTo>
                  <a:cubicBezTo>
                    <a:pt x="2902" y="935"/>
                    <a:pt x="2902" y="932"/>
                    <a:pt x="2902" y="926"/>
                  </a:cubicBezTo>
                  <a:cubicBezTo>
                    <a:pt x="2901" y="921"/>
                    <a:pt x="2900" y="915"/>
                    <a:pt x="2900" y="909"/>
                  </a:cubicBezTo>
                  <a:cubicBezTo>
                    <a:pt x="2899" y="896"/>
                    <a:pt x="2896" y="884"/>
                    <a:pt x="2895" y="872"/>
                  </a:cubicBezTo>
                  <a:cubicBezTo>
                    <a:pt x="2894" y="866"/>
                    <a:pt x="2894" y="861"/>
                    <a:pt x="2893" y="856"/>
                  </a:cubicBezTo>
                  <a:cubicBezTo>
                    <a:pt x="2886" y="809"/>
                    <a:pt x="2875" y="762"/>
                    <a:pt x="2863" y="716"/>
                  </a:cubicBezTo>
                  <a:cubicBezTo>
                    <a:pt x="2862" y="715"/>
                    <a:pt x="2863" y="716"/>
                    <a:pt x="2862" y="714"/>
                  </a:cubicBezTo>
                  <a:cubicBezTo>
                    <a:pt x="2861" y="710"/>
                    <a:pt x="2861" y="708"/>
                    <a:pt x="2860" y="705"/>
                  </a:cubicBezTo>
                  <a:cubicBezTo>
                    <a:pt x="2860" y="704"/>
                    <a:pt x="2860" y="703"/>
                    <a:pt x="2860" y="702"/>
                  </a:cubicBezTo>
                  <a:cubicBezTo>
                    <a:pt x="2853" y="678"/>
                    <a:pt x="2846" y="655"/>
                    <a:pt x="2837" y="632"/>
                  </a:cubicBezTo>
                  <a:cubicBezTo>
                    <a:pt x="2836" y="629"/>
                    <a:pt x="2835" y="625"/>
                    <a:pt x="2833" y="622"/>
                  </a:cubicBezTo>
                  <a:cubicBezTo>
                    <a:pt x="2833" y="621"/>
                    <a:pt x="2833" y="620"/>
                    <a:pt x="2832" y="618"/>
                  </a:cubicBezTo>
                  <a:cubicBezTo>
                    <a:pt x="2827" y="603"/>
                    <a:pt x="2821" y="590"/>
                    <a:pt x="2815" y="576"/>
                  </a:cubicBezTo>
                  <a:cubicBezTo>
                    <a:pt x="2814" y="572"/>
                    <a:pt x="2813" y="569"/>
                    <a:pt x="2810" y="567"/>
                  </a:cubicBezTo>
                  <a:cubicBezTo>
                    <a:pt x="2807" y="557"/>
                    <a:pt x="2803" y="548"/>
                    <a:pt x="2799" y="538"/>
                  </a:cubicBezTo>
                  <a:cubicBezTo>
                    <a:pt x="2797" y="536"/>
                    <a:pt x="2796" y="532"/>
                    <a:pt x="2794" y="530"/>
                  </a:cubicBezTo>
                  <a:cubicBezTo>
                    <a:pt x="2786" y="510"/>
                    <a:pt x="2775" y="490"/>
                    <a:pt x="2765" y="471"/>
                  </a:cubicBezTo>
                  <a:cubicBezTo>
                    <a:pt x="2763" y="468"/>
                    <a:pt x="2761" y="465"/>
                    <a:pt x="2760" y="462"/>
                  </a:cubicBezTo>
                  <a:cubicBezTo>
                    <a:pt x="2750" y="447"/>
                    <a:pt x="2741" y="430"/>
                    <a:pt x="2730" y="415"/>
                  </a:cubicBezTo>
                  <a:cubicBezTo>
                    <a:pt x="2729" y="413"/>
                    <a:pt x="2727" y="409"/>
                    <a:pt x="2725" y="407"/>
                  </a:cubicBezTo>
                  <a:cubicBezTo>
                    <a:pt x="2720" y="398"/>
                    <a:pt x="2714" y="389"/>
                    <a:pt x="2708" y="381"/>
                  </a:cubicBezTo>
                  <a:cubicBezTo>
                    <a:pt x="2706" y="377"/>
                    <a:pt x="2703" y="375"/>
                    <a:pt x="2702" y="373"/>
                  </a:cubicBezTo>
                  <a:cubicBezTo>
                    <a:pt x="2694" y="361"/>
                    <a:pt x="2686" y="350"/>
                    <a:pt x="2676" y="338"/>
                  </a:cubicBezTo>
                  <a:cubicBezTo>
                    <a:pt x="2674" y="336"/>
                    <a:pt x="2672" y="334"/>
                    <a:pt x="2670" y="331"/>
                  </a:cubicBezTo>
                  <a:cubicBezTo>
                    <a:pt x="2662" y="320"/>
                    <a:pt x="2653" y="309"/>
                    <a:pt x="2643" y="298"/>
                  </a:cubicBezTo>
                  <a:cubicBezTo>
                    <a:pt x="2641" y="296"/>
                    <a:pt x="2639" y="294"/>
                    <a:pt x="2636" y="291"/>
                  </a:cubicBezTo>
                  <a:cubicBezTo>
                    <a:pt x="2625" y="277"/>
                    <a:pt x="2612" y="263"/>
                    <a:pt x="2598" y="250"/>
                  </a:cubicBezTo>
                  <a:cubicBezTo>
                    <a:pt x="2572" y="224"/>
                    <a:pt x="2545" y="201"/>
                    <a:pt x="2516" y="180"/>
                  </a:cubicBezTo>
                  <a:cubicBezTo>
                    <a:pt x="2514" y="177"/>
                    <a:pt x="2511" y="175"/>
                    <a:pt x="2507" y="173"/>
                  </a:cubicBezTo>
                  <a:cubicBezTo>
                    <a:pt x="2466" y="141"/>
                    <a:pt x="2421" y="114"/>
                    <a:pt x="2375" y="90"/>
                  </a:cubicBezTo>
                  <a:cubicBezTo>
                    <a:pt x="2369" y="88"/>
                    <a:pt x="2365" y="86"/>
                    <a:pt x="2359" y="82"/>
                  </a:cubicBezTo>
                  <a:cubicBezTo>
                    <a:pt x="2345" y="75"/>
                    <a:pt x="2328" y="69"/>
                    <a:pt x="2314" y="63"/>
                  </a:cubicBezTo>
                  <a:cubicBezTo>
                    <a:pt x="2308" y="60"/>
                    <a:pt x="2301" y="57"/>
                    <a:pt x="2295" y="55"/>
                  </a:cubicBezTo>
                  <a:cubicBezTo>
                    <a:pt x="2267" y="44"/>
                    <a:pt x="2238" y="34"/>
                    <a:pt x="2207" y="27"/>
                  </a:cubicBezTo>
                  <a:cubicBezTo>
                    <a:pt x="2204" y="26"/>
                    <a:pt x="2199" y="24"/>
                    <a:pt x="2194" y="23"/>
                  </a:cubicBezTo>
                  <a:cubicBezTo>
                    <a:pt x="2146" y="12"/>
                    <a:pt x="2097" y="3"/>
                    <a:pt x="2046" y="1"/>
                  </a:cubicBezTo>
                  <a:cubicBezTo>
                    <a:pt x="2044" y="0"/>
                    <a:pt x="2042" y="0"/>
                    <a:pt x="2040" y="0"/>
                  </a:cubicBezTo>
                  <a:close/>
                </a:path>
              </a:pathLst>
            </a:custGeom>
            <a:solidFill>
              <a:srgbClr val="9E9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-5807922" y="1435638"/>
              <a:ext cx="635027" cy="220659"/>
            </a:xfrm>
            <a:custGeom>
              <a:avLst/>
              <a:gdLst/>
              <a:ahLst/>
              <a:cxnLst/>
              <a:rect l="l" t="t" r="r" b="b"/>
              <a:pathLst>
                <a:path w="2757" h="958" extrusionOk="0">
                  <a:moveTo>
                    <a:pt x="355" y="537"/>
                  </a:moveTo>
                  <a:lnTo>
                    <a:pt x="355" y="537"/>
                  </a:lnTo>
                  <a:cubicBezTo>
                    <a:pt x="348" y="539"/>
                    <a:pt x="341" y="542"/>
                    <a:pt x="335" y="545"/>
                  </a:cubicBezTo>
                  <a:cubicBezTo>
                    <a:pt x="285" y="604"/>
                    <a:pt x="238" y="664"/>
                    <a:pt x="191" y="724"/>
                  </a:cubicBezTo>
                  <a:cubicBezTo>
                    <a:pt x="130" y="803"/>
                    <a:pt x="67" y="883"/>
                    <a:pt x="0" y="957"/>
                  </a:cubicBezTo>
                  <a:lnTo>
                    <a:pt x="13" y="957"/>
                  </a:lnTo>
                  <a:cubicBezTo>
                    <a:pt x="79" y="884"/>
                    <a:pt x="140" y="806"/>
                    <a:pt x="199" y="730"/>
                  </a:cubicBezTo>
                  <a:cubicBezTo>
                    <a:pt x="249" y="665"/>
                    <a:pt x="300" y="599"/>
                    <a:pt x="355" y="537"/>
                  </a:cubicBezTo>
                  <a:close/>
                  <a:moveTo>
                    <a:pt x="593" y="462"/>
                  </a:moveTo>
                  <a:cubicBezTo>
                    <a:pt x="585" y="464"/>
                    <a:pt x="575" y="466"/>
                    <a:pt x="566" y="469"/>
                  </a:cubicBezTo>
                  <a:lnTo>
                    <a:pt x="567" y="470"/>
                  </a:lnTo>
                  <a:cubicBezTo>
                    <a:pt x="381" y="606"/>
                    <a:pt x="218" y="771"/>
                    <a:pt x="81" y="957"/>
                  </a:cubicBezTo>
                  <a:lnTo>
                    <a:pt x="93" y="957"/>
                  </a:lnTo>
                  <a:cubicBezTo>
                    <a:pt x="234" y="767"/>
                    <a:pt x="402" y="601"/>
                    <a:pt x="593" y="462"/>
                  </a:cubicBezTo>
                  <a:close/>
                  <a:moveTo>
                    <a:pt x="894" y="383"/>
                  </a:moveTo>
                  <a:lnTo>
                    <a:pt x="894" y="383"/>
                  </a:lnTo>
                  <a:cubicBezTo>
                    <a:pt x="886" y="385"/>
                    <a:pt x="877" y="388"/>
                    <a:pt x="869" y="390"/>
                  </a:cubicBezTo>
                  <a:cubicBezTo>
                    <a:pt x="668" y="555"/>
                    <a:pt x="488" y="744"/>
                    <a:pt x="334" y="953"/>
                  </a:cubicBezTo>
                  <a:lnTo>
                    <a:pt x="332" y="957"/>
                  </a:lnTo>
                  <a:lnTo>
                    <a:pt x="344" y="957"/>
                  </a:lnTo>
                  <a:cubicBezTo>
                    <a:pt x="502" y="743"/>
                    <a:pt x="687" y="550"/>
                    <a:pt x="894" y="383"/>
                  </a:cubicBezTo>
                  <a:close/>
                  <a:moveTo>
                    <a:pt x="1744" y="9"/>
                  </a:moveTo>
                  <a:lnTo>
                    <a:pt x="1729" y="11"/>
                  </a:lnTo>
                  <a:cubicBezTo>
                    <a:pt x="1597" y="164"/>
                    <a:pt x="1501" y="349"/>
                    <a:pt x="1408" y="529"/>
                  </a:cubicBezTo>
                  <a:cubicBezTo>
                    <a:pt x="1332" y="675"/>
                    <a:pt x="1255" y="824"/>
                    <a:pt x="1158" y="957"/>
                  </a:cubicBezTo>
                  <a:lnTo>
                    <a:pt x="1170" y="957"/>
                  </a:lnTo>
                  <a:cubicBezTo>
                    <a:pt x="1267" y="825"/>
                    <a:pt x="1343" y="678"/>
                    <a:pt x="1417" y="533"/>
                  </a:cubicBezTo>
                  <a:cubicBezTo>
                    <a:pt x="1511" y="350"/>
                    <a:pt x="1609" y="163"/>
                    <a:pt x="1744" y="9"/>
                  </a:cubicBezTo>
                  <a:close/>
                  <a:moveTo>
                    <a:pt x="1885" y="1"/>
                  </a:moveTo>
                  <a:cubicBezTo>
                    <a:pt x="1638" y="284"/>
                    <a:pt x="1428" y="597"/>
                    <a:pt x="1260" y="933"/>
                  </a:cubicBezTo>
                  <a:cubicBezTo>
                    <a:pt x="1256" y="940"/>
                    <a:pt x="1253" y="949"/>
                    <a:pt x="1249" y="957"/>
                  </a:cubicBezTo>
                  <a:lnTo>
                    <a:pt x="1260" y="957"/>
                  </a:lnTo>
                  <a:cubicBezTo>
                    <a:pt x="1262" y="950"/>
                    <a:pt x="1265" y="944"/>
                    <a:pt x="1268" y="938"/>
                  </a:cubicBezTo>
                  <a:cubicBezTo>
                    <a:pt x="1438" y="601"/>
                    <a:pt x="1650" y="285"/>
                    <a:pt x="1899" y="1"/>
                  </a:cubicBezTo>
                  <a:close/>
                  <a:moveTo>
                    <a:pt x="2047" y="24"/>
                  </a:moveTo>
                  <a:cubicBezTo>
                    <a:pt x="2018" y="43"/>
                    <a:pt x="1991" y="64"/>
                    <a:pt x="1966" y="88"/>
                  </a:cubicBezTo>
                  <a:cubicBezTo>
                    <a:pt x="1790" y="247"/>
                    <a:pt x="1658" y="446"/>
                    <a:pt x="1582" y="671"/>
                  </a:cubicBezTo>
                  <a:cubicBezTo>
                    <a:pt x="1572" y="700"/>
                    <a:pt x="1563" y="730"/>
                    <a:pt x="1555" y="758"/>
                  </a:cubicBezTo>
                  <a:cubicBezTo>
                    <a:pt x="1536" y="826"/>
                    <a:pt x="1511" y="893"/>
                    <a:pt x="1481" y="957"/>
                  </a:cubicBezTo>
                  <a:lnTo>
                    <a:pt x="1492" y="957"/>
                  </a:lnTo>
                  <a:cubicBezTo>
                    <a:pt x="1522" y="894"/>
                    <a:pt x="1545" y="829"/>
                    <a:pt x="1564" y="762"/>
                  </a:cubicBezTo>
                  <a:cubicBezTo>
                    <a:pt x="1572" y="732"/>
                    <a:pt x="1582" y="703"/>
                    <a:pt x="1591" y="675"/>
                  </a:cubicBezTo>
                  <a:cubicBezTo>
                    <a:pt x="1666" y="452"/>
                    <a:pt x="1798" y="252"/>
                    <a:pt x="1972" y="95"/>
                  </a:cubicBezTo>
                  <a:cubicBezTo>
                    <a:pt x="1999" y="70"/>
                    <a:pt x="2029" y="47"/>
                    <a:pt x="2060" y="27"/>
                  </a:cubicBezTo>
                  <a:cubicBezTo>
                    <a:pt x="2056" y="25"/>
                    <a:pt x="2052" y="25"/>
                    <a:pt x="2047" y="24"/>
                  </a:cubicBezTo>
                  <a:close/>
                  <a:moveTo>
                    <a:pt x="2360" y="172"/>
                  </a:moveTo>
                  <a:cubicBezTo>
                    <a:pt x="2357" y="210"/>
                    <a:pt x="2346" y="247"/>
                    <a:pt x="2327" y="278"/>
                  </a:cubicBezTo>
                  <a:cubicBezTo>
                    <a:pt x="2283" y="356"/>
                    <a:pt x="2206" y="411"/>
                    <a:pt x="2131" y="463"/>
                  </a:cubicBezTo>
                  <a:lnTo>
                    <a:pt x="2111" y="478"/>
                  </a:lnTo>
                  <a:cubicBezTo>
                    <a:pt x="1917" y="616"/>
                    <a:pt x="1741" y="777"/>
                    <a:pt x="1584" y="957"/>
                  </a:cubicBezTo>
                  <a:lnTo>
                    <a:pt x="1598" y="957"/>
                  </a:lnTo>
                  <a:cubicBezTo>
                    <a:pt x="1751" y="780"/>
                    <a:pt x="1926" y="622"/>
                    <a:pt x="2117" y="486"/>
                  </a:cubicBezTo>
                  <a:lnTo>
                    <a:pt x="2137" y="472"/>
                  </a:lnTo>
                  <a:cubicBezTo>
                    <a:pt x="2212" y="419"/>
                    <a:pt x="2290" y="364"/>
                    <a:pt x="2336" y="284"/>
                  </a:cubicBezTo>
                  <a:cubicBezTo>
                    <a:pt x="2354" y="252"/>
                    <a:pt x="2366" y="217"/>
                    <a:pt x="2370" y="181"/>
                  </a:cubicBezTo>
                  <a:cubicBezTo>
                    <a:pt x="2366" y="178"/>
                    <a:pt x="2364" y="175"/>
                    <a:pt x="2360" y="172"/>
                  </a:cubicBezTo>
                  <a:close/>
                  <a:moveTo>
                    <a:pt x="2488" y="291"/>
                  </a:moveTo>
                  <a:cubicBezTo>
                    <a:pt x="2213" y="474"/>
                    <a:pt x="1970" y="698"/>
                    <a:pt x="1765" y="957"/>
                  </a:cubicBezTo>
                  <a:lnTo>
                    <a:pt x="1778" y="957"/>
                  </a:lnTo>
                  <a:cubicBezTo>
                    <a:pt x="1980" y="702"/>
                    <a:pt x="2223" y="479"/>
                    <a:pt x="2495" y="299"/>
                  </a:cubicBezTo>
                  <a:cubicBezTo>
                    <a:pt x="2493" y="297"/>
                    <a:pt x="2492" y="294"/>
                    <a:pt x="2488" y="291"/>
                  </a:cubicBezTo>
                  <a:close/>
                  <a:moveTo>
                    <a:pt x="2664" y="568"/>
                  </a:moveTo>
                  <a:cubicBezTo>
                    <a:pt x="2661" y="569"/>
                    <a:pt x="2660" y="570"/>
                    <a:pt x="2658" y="571"/>
                  </a:cubicBezTo>
                  <a:lnTo>
                    <a:pt x="2257" y="957"/>
                  </a:lnTo>
                  <a:lnTo>
                    <a:pt x="2271" y="957"/>
                  </a:lnTo>
                  <a:lnTo>
                    <a:pt x="2666" y="579"/>
                  </a:lnTo>
                  <a:lnTo>
                    <a:pt x="2667" y="577"/>
                  </a:lnTo>
                  <a:cubicBezTo>
                    <a:pt x="2666" y="573"/>
                    <a:pt x="2665" y="570"/>
                    <a:pt x="2664" y="568"/>
                  </a:cubicBezTo>
                  <a:close/>
                  <a:moveTo>
                    <a:pt x="2713" y="706"/>
                  </a:moveTo>
                  <a:lnTo>
                    <a:pt x="2686" y="732"/>
                  </a:lnTo>
                  <a:lnTo>
                    <a:pt x="2685" y="735"/>
                  </a:lnTo>
                  <a:lnTo>
                    <a:pt x="2507" y="911"/>
                  </a:lnTo>
                  <a:lnTo>
                    <a:pt x="2461" y="957"/>
                  </a:lnTo>
                  <a:lnTo>
                    <a:pt x="2477" y="957"/>
                  </a:lnTo>
                  <a:lnTo>
                    <a:pt x="2511" y="923"/>
                  </a:lnTo>
                  <a:lnTo>
                    <a:pt x="2626" y="807"/>
                  </a:lnTo>
                  <a:lnTo>
                    <a:pt x="2694" y="739"/>
                  </a:lnTo>
                  <a:lnTo>
                    <a:pt x="2717" y="717"/>
                  </a:lnTo>
                  <a:cubicBezTo>
                    <a:pt x="2715" y="717"/>
                    <a:pt x="2715" y="716"/>
                    <a:pt x="2715" y="715"/>
                  </a:cubicBezTo>
                  <a:cubicBezTo>
                    <a:pt x="2715" y="712"/>
                    <a:pt x="2714" y="709"/>
                    <a:pt x="2713" y="706"/>
                  </a:cubicBezTo>
                  <a:close/>
                  <a:moveTo>
                    <a:pt x="2755" y="927"/>
                  </a:moveTo>
                  <a:lnTo>
                    <a:pt x="2724" y="957"/>
                  </a:lnTo>
                  <a:lnTo>
                    <a:pt x="2738" y="957"/>
                  </a:lnTo>
                  <a:lnTo>
                    <a:pt x="2756" y="940"/>
                  </a:lnTo>
                  <a:cubicBezTo>
                    <a:pt x="2756" y="936"/>
                    <a:pt x="2755" y="932"/>
                    <a:pt x="2755" y="927"/>
                  </a:cubicBezTo>
                  <a:close/>
                  <a:moveTo>
                    <a:pt x="760" y="419"/>
                  </a:moveTo>
                  <a:lnTo>
                    <a:pt x="740" y="424"/>
                  </a:lnTo>
                  <a:cubicBezTo>
                    <a:pt x="679" y="489"/>
                    <a:pt x="620" y="555"/>
                    <a:pt x="561" y="619"/>
                  </a:cubicBezTo>
                  <a:cubicBezTo>
                    <a:pt x="458" y="733"/>
                    <a:pt x="353" y="850"/>
                    <a:pt x="241" y="958"/>
                  </a:cubicBezTo>
                  <a:lnTo>
                    <a:pt x="255" y="958"/>
                  </a:lnTo>
                  <a:cubicBezTo>
                    <a:pt x="366" y="852"/>
                    <a:pt x="468" y="738"/>
                    <a:pt x="568" y="626"/>
                  </a:cubicBezTo>
                  <a:cubicBezTo>
                    <a:pt x="630" y="557"/>
                    <a:pt x="694" y="488"/>
                    <a:pt x="760" y="419"/>
                  </a:cubicBezTo>
                  <a:close/>
                  <a:moveTo>
                    <a:pt x="1402" y="148"/>
                  </a:moveTo>
                  <a:lnTo>
                    <a:pt x="1370" y="167"/>
                  </a:lnTo>
                  <a:cubicBezTo>
                    <a:pt x="1280" y="261"/>
                    <a:pt x="1198" y="364"/>
                    <a:pt x="1129" y="475"/>
                  </a:cubicBezTo>
                  <a:cubicBezTo>
                    <a:pt x="1167" y="395"/>
                    <a:pt x="1207" y="314"/>
                    <a:pt x="1251" y="237"/>
                  </a:cubicBezTo>
                  <a:lnTo>
                    <a:pt x="1251" y="237"/>
                  </a:lnTo>
                  <a:cubicBezTo>
                    <a:pt x="1245" y="240"/>
                    <a:pt x="1240" y="243"/>
                    <a:pt x="1235" y="247"/>
                  </a:cubicBezTo>
                  <a:cubicBezTo>
                    <a:pt x="1183" y="336"/>
                    <a:pt x="1138" y="430"/>
                    <a:pt x="1096" y="523"/>
                  </a:cubicBezTo>
                  <a:cubicBezTo>
                    <a:pt x="1089" y="537"/>
                    <a:pt x="1083" y="550"/>
                    <a:pt x="1076" y="564"/>
                  </a:cubicBezTo>
                  <a:cubicBezTo>
                    <a:pt x="1046" y="618"/>
                    <a:pt x="1019" y="675"/>
                    <a:pt x="994" y="732"/>
                  </a:cubicBezTo>
                  <a:cubicBezTo>
                    <a:pt x="953" y="812"/>
                    <a:pt x="904" y="887"/>
                    <a:pt x="849" y="958"/>
                  </a:cubicBezTo>
                  <a:lnTo>
                    <a:pt x="862" y="958"/>
                  </a:lnTo>
                  <a:cubicBezTo>
                    <a:pt x="899" y="910"/>
                    <a:pt x="933" y="859"/>
                    <a:pt x="963" y="807"/>
                  </a:cubicBezTo>
                  <a:lnTo>
                    <a:pt x="963" y="807"/>
                  </a:lnTo>
                  <a:cubicBezTo>
                    <a:pt x="944" y="857"/>
                    <a:pt x="928" y="906"/>
                    <a:pt x="913" y="958"/>
                  </a:cubicBezTo>
                  <a:lnTo>
                    <a:pt x="923" y="958"/>
                  </a:lnTo>
                  <a:cubicBezTo>
                    <a:pt x="944" y="883"/>
                    <a:pt x="971" y="809"/>
                    <a:pt x="1003" y="737"/>
                  </a:cubicBezTo>
                  <a:cubicBezTo>
                    <a:pt x="1020" y="706"/>
                    <a:pt x="1035" y="676"/>
                    <a:pt x="1049" y="646"/>
                  </a:cubicBezTo>
                  <a:cubicBezTo>
                    <a:pt x="1062" y="621"/>
                    <a:pt x="1074" y="595"/>
                    <a:pt x="1086" y="569"/>
                  </a:cubicBezTo>
                  <a:cubicBezTo>
                    <a:pt x="1171" y="415"/>
                    <a:pt x="1277" y="272"/>
                    <a:pt x="1402" y="148"/>
                  </a:cubicBezTo>
                  <a:close/>
                  <a:moveTo>
                    <a:pt x="2578" y="408"/>
                  </a:moveTo>
                  <a:cubicBezTo>
                    <a:pt x="2483" y="506"/>
                    <a:pt x="2372" y="590"/>
                    <a:pt x="2263" y="672"/>
                  </a:cubicBezTo>
                  <a:cubicBezTo>
                    <a:pt x="2146" y="759"/>
                    <a:pt x="2026" y="849"/>
                    <a:pt x="1927" y="958"/>
                  </a:cubicBezTo>
                  <a:lnTo>
                    <a:pt x="1940" y="958"/>
                  </a:lnTo>
                  <a:cubicBezTo>
                    <a:pt x="2038" y="852"/>
                    <a:pt x="2156" y="765"/>
                    <a:pt x="2268" y="679"/>
                  </a:cubicBezTo>
                  <a:cubicBezTo>
                    <a:pt x="2377" y="599"/>
                    <a:pt x="2488" y="516"/>
                    <a:pt x="2582" y="417"/>
                  </a:cubicBezTo>
                  <a:cubicBezTo>
                    <a:pt x="2581" y="414"/>
                    <a:pt x="2580" y="410"/>
                    <a:pt x="2578" y="408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-5458046" y="1448537"/>
              <a:ext cx="165609" cy="207530"/>
            </a:xfrm>
            <a:custGeom>
              <a:avLst/>
              <a:gdLst/>
              <a:ahLst/>
              <a:cxnLst/>
              <a:rect l="l" t="t" r="r" b="b"/>
              <a:pathLst>
                <a:path w="719" h="901" extrusionOk="0">
                  <a:moveTo>
                    <a:pt x="630" y="0"/>
                  </a:moveTo>
                  <a:cubicBezTo>
                    <a:pt x="608" y="6"/>
                    <a:pt x="587" y="17"/>
                    <a:pt x="570" y="29"/>
                  </a:cubicBezTo>
                  <a:cubicBezTo>
                    <a:pt x="483" y="93"/>
                    <a:pt x="408" y="172"/>
                    <a:pt x="349" y="260"/>
                  </a:cubicBezTo>
                  <a:cubicBezTo>
                    <a:pt x="289" y="348"/>
                    <a:pt x="236" y="440"/>
                    <a:pt x="191" y="536"/>
                  </a:cubicBezTo>
                  <a:cubicBezTo>
                    <a:pt x="174" y="568"/>
                    <a:pt x="159" y="601"/>
                    <a:pt x="144" y="633"/>
                  </a:cubicBezTo>
                  <a:cubicBezTo>
                    <a:pt x="117" y="689"/>
                    <a:pt x="89" y="747"/>
                    <a:pt x="59" y="804"/>
                  </a:cubicBezTo>
                  <a:cubicBezTo>
                    <a:pt x="49" y="824"/>
                    <a:pt x="35" y="846"/>
                    <a:pt x="22" y="867"/>
                  </a:cubicBezTo>
                  <a:cubicBezTo>
                    <a:pt x="13" y="878"/>
                    <a:pt x="6" y="889"/>
                    <a:pt x="0" y="901"/>
                  </a:cubicBezTo>
                  <a:lnTo>
                    <a:pt x="12" y="901"/>
                  </a:lnTo>
                  <a:cubicBezTo>
                    <a:pt x="18" y="891"/>
                    <a:pt x="24" y="882"/>
                    <a:pt x="30" y="871"/>
                  </a:cubicBezTo>
                  <a:cubicBezTo>
                    <a:pt x="45" y="850"/>
                    <a:pt x="58" y="829"/>
                    <a:pt x="69" y="808"/>
                  </a:cubicBezTo>
                  <a:cubicBezTo>
                    <a:pt x="98" y="751"/>
                    <a:pt x="126" y="693"/>
                    <a:pt x="153" y="636"/>
                  </a:cubicBezTo>
                  <a:cubicBezTo>
                    <a:pt x="169" y="604"/>
                    <a:pt x="184" y="572"/>
                    <a:pt x="200" y="540"/>
                  </a:cubicBezTo>
                  <a:cubicBezTo>
                    <a:pt x="292" y="353"/>
                    <a:pt x="401" y="162"/>
                    <a:pt x="575" y="38"/>
                  </a:cubicBezTo>
                  <a:cubicBezTo>
                    <a:pt x="597" y="20"/>
                    <a:pt x="621" y="9"/>
                    <a:pt x="648" y="7"/>
                  </a:cubicBezTo>
                  <a:cubicBezTo>
                    <a:pt x="641" y="5"/>
                    <a:pt x="635" y="2"/>
                    <a:pt x="630" y="0"/>
                  </a:cubicBezTo>
                  <a:close/>
                  <a:moveTo>
                    <a:pt x="693" y="27"/>
                  </a:moveTo>
                  <a:lnTo>
                    <a:pt x="693" y="27"/>
                  </a:lnTo>
                  <a:cubicBezTo>
                    <a:pt x="708" y="48"/>
                    <a:pt x="711" y="77"/>
                    <a:pt x="701" y="100"/>
                  </a:cubicBezTo>
                  <a:cubicBezTo>
                    <a:pt x="690" y="131"/>
                    <a:pt x="664" y="155"/>
                    <a:pt x="638" y="179"/>
                  </a:cubicBezTo>
                  <a:cubicBezTo>
                    <a:pt x="411" y="392"/>
                    <a:pt x="225" y="624"/>
                    <a:pt x="27" y="901"/>
                  </a:cubicBezTo>
                  <a:lnTo>
                    <a:pt x="39" y="901"/>
                  </a:lnTo>
                  <a:cubicBezTo>
                    <a:pt x="236" y="627"/>
                    <a:pt x="420" y="396"/>
                    <a:pt x="646" y="186"/>
                  </a:cubicBezTo>
                  <a:cubicBezTo>
                    <a:pt x="671" y="162"/>
                    <a:pt x="698" y="138"/>
                    <a:pt x="711" y="104"/>
                  </a:cubicBezTo>
                  <a:cubicBezTo>
                    <a:pt x="719" y="81"/>
                    <a:pt x="718" y="57"/>
                    <a:pt x="708" y="35"/>
                  </a:cubicBezTo>
                  <a:lnTo>
                    <a:pt x="710" y="35"/>
                  </a:lnTo>
                  <a:cubicBezTo>
                    <a:pt x="704" y="32"/>
                    <a:pt x="698" y="29"/>
                    <a:pt x="693" y="27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-5394244" y="1511878"/>
              <a:ext cx="176204" cy="144418"/>
            </a:xfrm>
            <a:custGeom>
              <a:avLst/>
              <a:gdLst/>
              <a:ahLst/>
              <a:cxnLst/>
              <a:rect l="l" t="t" r="r" b="b"/>
              <a:pathLst>
                <a:path w="765" h="627" extrusionOk="0">
                  <a:moveTo>
                    <a:pt x="758" y="43"/>
                  </a:moveTo>
                  <a:cubicBezTo>
                    <a:pt x="741" y="65"/>
                    <a:pt x="718" y="84"/>
                    <a:pt x="694" y="99"/>
                  </a:cubicBezTo>
                  <a:cubicBezTo>
                    <a:pt x="456" y="222"/>
                    <a:pt x="269" y="426"/>
                    <a:pt x="104" y="626"/>
                  </a:cubicBezTo>
                  <a:lnTo>
                    <a:pt x="117" y="626"/>
                  </a:lnTo>
                  <a:cubicBezTo>
                    <a:pt x="280" y="429"/>
                    <a:pt x="464" y="230"/>
                    <a:pt x="698" y="107"/>
                  </a:cubicBezTo>
                  <a:cubicBezTo>
                    <a:pt x="723" y="92"/>
                    <a:pt x="745" y="73"/>
                    <a:pt x="764" y="51"/>
                  </a:cubicBezTo>
                  <a:cubicBezTo>
                    <a:pt x="762" y="47"/>
                    <a:pt x="761" y="45"/>
                    <a:pt x="758" y="43"/>
                  </a:cubicBezTo>
                  <a:close/>
                  <a:moveTo>
                    <a:pt x="726" y="0"/>
                  </a:moveTo>
                  <a:cubicBezTo>
                    <a:pt x="725" y="1"/>
                    <a:pt x="723" y="1"/>
                    <a:pt x="722" y="3"/>
                  </a:cubicBezTo>
                  <a:cubicBezTo>
                    <a:pt x="647" y="34"/>
                    <a:pt x="572" y="92"/>
                    <a:pt x="508" y="143"/>
                  </a:cubicBezTo>
                  <a:lnTo>
                    <a:pt x="468" y="173"/>
                  </a:lnTo>
                  <a:cubicBezTo>
                    <a:pt x="303" y="298"/>
                    <a:pt x="154" y="441"/>
                    <a:pt x="22" y="600"/>
                  </a:cubicBezTo>
                  <a:cubicBezTo>
                    <a:pt x="15" y="608"/>
                    <a:pt x="8" y="618"/>
                    <a:pt x="1" y="627"/>
                  </a:cubicBezTo>
                  <a:lnTo>
                    <a:pt x="14" y="627"/>
                  </a:lnTo>
                  <a:cubicBezTo>
                    <a:pt x="19" y="620"/>
                    <a:pt x="24" y="613"/>
                    <a:pt x="30" y="606"/>
                  </a:cubicBezTo>
                  <a:cubicBezTo>
                    <a:pt x="161" y="448"/>
                    <a:pt x="310" y="305"/>
                    <a:pt x="474" y="181"/>
                  </a:cubicBezTo>
                  <a:cubicBezTo>
                    <a:pt x="487" y="172"/>
                    <a:pt x="500" y="161"/>
                    <a:pt x="514" y="151"/>
                  </a:cubicBezTo>
                  <a:cubicBezTo>
                    <a:pt x="578" y="100"/>
                    <a:pt x="651" y="44"/>
                    <a:pt x="725" y="12"/>
                  </a:cubicBezTo>
                  <a:lnTo>
                    <a:pt x="734" y="8"/>
                  </a:lnTo>
                  <a:cubicBezTo>
                    <a:pt x="731" y="6"/>
                    <a:pt x="729" y="3"/>
                    <a:pt x="726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-5342419" y="1542052"/>
              <a:ext cx="145109" cy="114015"/>
            </a:xfrm>
            <a:custGeom>
              <a:avLst/>
              <a:gdLst/>
              <a:ahLst/>
              <a:cxnLst/>
              <a:rect l="l" t="t" r="r" b="b"/>
              <a:pathLst>
                <a:path w="630" h="495" extrusionOk="0">
                  <a:moveTo>
                    <a:pt x="591" y="1"/>
                  </a:moveTo>
                  <a:cubicBezTo>
                    <a:pt x="571" y="17"/>
                    <a:pt x="551" y="36"/>
                    <a:pt x="532" y="54"/>
                  </a:cubicBezTo>
                  <a:cubicBezTo>
                    <a:pt x="509" y="76"/>
                    <a:pt x="485" y="97"/>
                    <a:pt x="463" y="115"/>
                  </a:cubicBezTo>
                  <a:lnTo>
                    <a:pt x="42" y="461"/>
                  </a:lnTo>
                  <a:cubicBezTo>
                    <a:pt x="28" y="471"/>
                    <a:pt x="13" y="483"/>
                    <a:pt x="1" y="495"/>
                  </a:cubicBezTo>
                  <a:lnTo>
                    <a:pt x="16" y="495"/>
                  </a:lnTo>
                  <a:cubicBezTo>
                    <a:pt x="26" y="487"/>
                    <a:pt x="37" y="477"/>
                    <a:pt x="48" y="469"/>
                  </a:cubicBezTo>
                  <a:lnTo>
                    <a:pt x="469" y="123"/>
                  </a:lnTo>
                  <a:cubicBezTo>
                    <a:pt x="492" y="104"/>
                    <a:pt x="516" y="82"/>
                    <a:pt x="539" y="61"/>
                  </a:cubicBezTo>
                  <a:cubicBezTo>
                    <a:pt x="558" y="43"/>
                    <a:pt x="577" y="26"/>
                    <a:pt x="596" y="9"/>
                  </a:cubicBezTo>
                  <a:cubicBezTo>
                    <a:pt x="594" y="7"/>
                    <a:pt x="592" y="3"/>
                    <a:pt x="591" y="1"/>
                  </a:cubicBezTo>
                  <a:close/>
                  <a:moveTo>
                    <a:pt x="626" y="69"/>
                  </a:moveTo>
                  <a:lnTo>
                    <a:pt x="143" y="495"/>
                  </a:lnTo>
                  <a:lnTo>
                    <a:pt x="158" y="495"/>
                  </a:lnTo>
                  <a:lnTo>
                    <a:pt x="630" y="77"/>
                  </a:lnTo>
                  <a:cubicBezTo>
                    <a:pt x="628" y="75"/>
                    <a:pt x="627" y="73"/>
                    <a:pt x="626" y="69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-7520216" y="1654224"/>
              <a:ext cx="5052343" cy="230563"/>
            </a:xfrm>
            <a:custGeom>
              <a:avLst/>
              <a:gdLst/>
              <a:ahLst/>
              <a:cxnLst/>
              <a:rect l="l" t="t" r="r" b="b"/>
              <a:pathLst>
                <a:path w="21935" h="1001" extrusionOk="0">
                  <a:moveTo>
                    <a:pt x="21934" y="2"/>
                  </a:moveTo>
                  <a:cubicBezTo>
                    <a:pt x="21319" y="486"/>
                    <a:pt x="20408" y="544"/>
                    <a:pt x="19594" y="555"/>
                  </a:cubicBezTo>
                  <a:cubicBezTo>
                    <a:pt x="17947" y="576"/>
                    <a:pt x="16301" y="598"/>
                    <a:pt x="14654" y="620"/>
                  </a:cubicBezTo>
                  <a:cubicBezTo>
                    <a:pt x="13261" y="639"/>
                    <a:pt x="11857" y="657"/>
                    <a:pt x="10489" y="390"/>
                  </a:cubicBezTo>
                  <a:cubicBezTo>
                    <a:pt x="10048" y="304"/>
                    <a:pt x="9608" y="188"/>
                    <a:pt x="9158" y="175"/>
                  </a:cubicBezTo>
                  <a:cubicBezTo>
                    <a:pt x="8667" y="161"/>
                    <a:pt x="8181" y="270"/>
                    <a:pt x="7700" y="378"/>
                  </a:cubicBezTo>
                  <a:cubicBezTo>
                    <a:pt x="7086" y="517"/>
                    <a:pt x="6471" y="656"/>
                    <a:pt x="5857" y="796"/>
                  </a:cubicBezTo>
                  <a:cubicBezTo>
                    <a:pt x="5572" y="860"/>
                    <a:pt x="5278" y="925"/>
                    <a:pt x="4988" y="882"/>
                  </a:cubicBezTo>
                  <a:cubicBezTo>
                    <a:pt x="4698" y="838"/>
                    <a:pt x="4410" y="660"/>
                    <a:pt x="4320" y="382"/>
                  </a:cubicBezTo>
                  <a:cubicBezTo>
                    <a:pt x="3259" y="863"/>
                    <a:pt x="2072" y="1000"/>
                    <a:pt x="927" y="777"/>
                  </a:cubicBezTo>
                  <a:cubicBezTo>
                    <a:pt x="602" y="713"/>
                    <a:pt x="271" y="611"/>
                    <a:pt x="0" y="428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552973">
                    <a:alpha val="4156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-4809429" y="1805323"/>
              <a:ext cx="1317041" cy="387650"/>
            </a:xfrm>
            <a:custGeom>
              <a:avLst/>
              <a:gdLst/>
              <a:ahLst/>
              <a:cxnLst/>
              <a:rect l="l" t="t" r="r" b="b"/>
              <a:pathLst>
                <a:path w="5718" h="1683" extrusionOk="0">
                  <a:moveTo>
                    <a:pt x="766" y="821"/>
                  </a:moveTo>
                  <a:cubicBezTo>
                    <a:pt x="585" y="848"/>
                    <a:pt x="397" y="879"/>
                    <a:pt x="248" y="984"/>
                  </a:cubicBezTo>
                  <a:cubicBezTo>
                    <a:pt x="98" y="1089"/>
                    <a:pt x="1" y="1292"/>
                    <a:pt x="76" y="1459"/>
                  </a:cubicBezTo>
                  <a:cubicBezTo>
                    <a:pt x="135" y="1588"/>
                    <a:pt x="279" y="1660"/>
                    <a:pt x="421" y="1671"/>
                  </a:cubicBezTo>
                  <a:cubicBezTo>
                    <a:pt x="562" y="1682"/>
                    <a:pt x="702" y="1642"/>
                    <a:pt x="838" y="1604"/>
                  </a:cubicBezTo>
                  <a:cubicBezTo>
                    <a:pt x="2475" y="1133"/>
                    <a:pt x="4080" y="619"/>
                    <a:pt x="5718" y="150"/>
                  </a:cubicBezTo>
                  <a:cubicBezTo>
                    <a:pt x="5697" y="156"/>
                    <a:pt x="5491" y="1"/>
                    <a:pt x="5371" y="21"/>
                  </a:cubicBezTo>
                  <a:cubicBezTo>
                    <a:pt x="5250" y="39"/>
                    <a:pt x="5130" y="66"/>
                    <a:pt x="5011" y="99"/>
                  </a:cubicBezTo>
                  <a:cubicBezTo>
                    <a:pt x="4570" y="236"/>
                    <a:pt x="4065" y="314"/>
                    <a:pt x="3608" y="384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552973">
                    <a:alpha val="4156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-3616305" y="687056"/>
              <a:ext cx="119082" cy="1154657"/>
            </a:xfrm>
            <a:custGeom>
              <a:avLst/>
              <a:gdLst/>
              <a:ahLst/>
              <a:cxnLst/>
              <a:rect l="l" t="t" r="r" b="b"/>
              <a:pathLst>
                <a:path w="517" h="5013" extrusionOk="0">
                  <a:moveTo>
                    <a:pt x="1" y="1"/>
                  </a:moveTo>
                  <a:lnTo>
                    <a:pt x="1" y="5012"/>
                  </a:lnTo>
                  <a:lnTo>
                    <a:pt x="517" y="5012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-3616305" y="843452"/>
              <a:ext cx="119082" cy="131520"/>
            </a:xfrm>
            <a:custGeom>
              <a:avLst/>
              <a:gdLst/>
              <a:ahLst/>
              <a:cxnLst/>
              <a:rect l="l" t="t" r="r" b="b"/>
              <a:pathLst>
                <a:path w="517" h="571" extrusionOk="0">
                  <a:moveTo>
                    <a:pt x="517" y="0"/>
                  </a:moveTo>
                  <a:cubicBezTo>
                    <a:pt x="483" y="31"/>
                    <a:pt x="449" y="60"/>
                    <a:pt x="415" y="92"/>
                  </a:cubicBezTo>
                  <a:cubicBezTo>
                    <a:pt x="264" y="234"/>
                    <a:pt x="125" y="388"/>
                    <a:pt x="1" y="554"/>
                  </a:cubicBezTo>
                  <a:lnTo>
                    <a:pt x="1" y="570"/>
                  </a:lnTo>
                  <a:cubicBezTo>
                    <a:pt x="125" y="403"/>
                    <a:pt x="263" y="248"/>
                    <a:pt x="415" y="106"/>
                  </a:cubicBezTo>
                  <a:cubicBezTo>
                    <a:pt x="449" y="74"/>
                    <a:pt x="483" y="42"/>
                    <a:pt x="517" y="13"/>
                  </a:cubicBezTo>
                  <a:lnTo>
                    <a:pt x="517" y="0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-3616074" y="828020"/>
              <a:ext cx="118852" cy="118391"/>
            </a:xfrm>
            <a:custGeom>
              <a:avLst/>
              <a:gdLst/>
              <a:ahLst/>
              <a:cxnLst/>
              <a:rect l="l" t="t" r="r" b="b"/>
              <a:pathLst>
                <a:path w="516" h="514" extrusionOk="0">
                  <a:moveTo>
                    <a:pt x="516" y="0"/>
                  </a:moveTo>
                  <a:cubicBezTo>
                    <a:pt x="483" y="34"/>
                    <a:pt x="449" y="68"/>
                    <a:pt x="415" y="102"/>
                  </a:cubicBezTo>
                  <a:cubicBezTo>
                    <a:pt x="358" y="156"/>
                    <a:pt x="301" y="211"/>
                    <a:pt x="244" y="263"/>
                  </a:cubicBezTo>
                  <a:cubicBezTo>
                    <a:pt x="162" y="340"/>
                    <a:pt x="81" y="419"/>
                    <a:pt x="1" y="499"/>
                  </a:cubicBezTo>
                  <a:lnTo>
                    <a:pt x="1" y="514"/>
                  </a:lnTo>
                  <a:cubicBezTo>
                    <a:pt x="82" y="430"/>
                    <a:pt x="167" y="350"/>
                    <a:pt x="250" y="272"/>
                  </a:cubicBezTo>
                  <a:cubicBezTo>
                    <a:pt x="305" y="220"/>
                    <a:pt x="359" y="168"/>
                    <a:pt x="414" y="116"/>
                  </a:cubicBezTo>
                  <a:cubicBezTo>
                    <a:pt x="449" y="82"/>
                    <a:pt x="483" y="48"/>
                    <a:pt x="516" y="14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-3616305" y="940883"/>
              <a:ext cx="119082" cy="171367"/>
            </a:xfrm>
            <a:custGeom>
              <a:avLst/>
              <a:gdLst/>
              <a:ahLst/>
              <a:cxnLst/>
              <a:rect l="l" t="t" r="r" b="b"/>
              <a:pathLst>
                <a:path w="517" h="744" extrusionOk="0">
                  <a:moveTo>
                    <a:pt x="517" y="0"/>
                  </a:moveTo>
                  <a:cubicBezTo>
                    <a:pt x="482" y="42"/>
                    <a:pt x="449" y="83"/>
                    <a:pt x="415" y="125"/>
                  </a:cubicBezTo>
                  <a:cubicBezTo>
                    <a:pt x="263" y="314"/>
                    <a:pt x="124" y="514"/>
                    <a:pt x="1" y="725"/>
                  </a:cubicBezTo>
                  <a:lnTo>
                    <a:pt x="1" y="744"/>
                  </a:lnTo>
                  <a:cubicBezTo>
                    <a:pt x="124" y="533"/>
                    <a:pt x="263" y="331"/>
                    <a:pt x="415" y="140"/>
                  </a:cubicBezTo>
                  <a:cubicBezTo>
                    <a:pt x="447" y="98"/>
                    <a:pt x="482" y="57"/>
                    <a:pt x="517" y="16"/>
                  </a:cubicBezTo>
                  <a:lnTo>
                    <a:pt x="517" y="0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-3616305" y="891822"/>
              <a:ext cx="119082" cy="175744"/>
            </a:xfrm>
            <a:custGeom>
              <a:avLst/>
              <a:gdLst/>
              <a:ahLst/>
              <a:cxnLst/>
              <a:rect l="l" t="t" r="r" b="b"/>
              <a:pathLst>
                <a:path w="517" h="763" extrusionOk="0">
                  <a:moveTo>
                    <a:pt x="517" y="1"/>
                  </a:moveTo>
                  <a:lnTo>
                    <a:pt x="415" y="148"/>
                  </a:lnTo>
                  <a:lnTo>
                    <a:pt x="1" y="745"/>
                  </a:lnTo>
                  <a:lnTo>
                    <a:pt x="1" y="763"/>
                  </a:lnTo>
                  <a:lnTo>
                    <a:pt x="415" y="165"/>
                  </a:lnTo>
                  <a:lnTo>
                    <a:pt x="517" y="17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-3616305" y="1062959"/>
              <a:ext cx="119082" cy="146031"/>
            </a:xfrm>
            <a:custGeom>
              <a:avLst/>
              <a:gdLst/>
              <a:ahLst/>
              <a:cxnLst/>
              <a:rect l="l" t="t" r="r" b="b"/>
              <a:pathLst>
                <a:path w="517" h="634" extrusionOk="0">
                  <a:moveTo>
                    <a:pt x="517" y="1"/>
                  </a:moveTo>
                  <a:cubicBezTo>
                    <a:pt x="482" y="36"/>
                    <a:pt x="449" y="71"/>
                    <a:pt x="415" y="108"/>
                  </a:cubicBezTo>
                  <a:cubicBezTo>
                    <a:pt x="266" y="269"/>
                    <a:pt x="129" y="438"/>
                    <a:pt x="1" y="616"/>
                  </a:cubicBezTo>
                  <a:lnTo>
                    <a:pt x="1" y="633"/>
                  </a:lnTo>
                  <a:cubicBezTo>
                    <a:pt x="129" y="455"/>
                    <a:pt x="266" y="284"/>
                    <a:pt x="415" y="122"/>
                  </a:cubicBezTo>
                  <a:cubicBezTo>
                    <a:pt x="449" y="87"/>
                    <a:pt x="483" y="50"/>
                    <a:pt x="517" y="16"/>
                  </a:cubicBezTo>
                  <a:lnTo>
                    <a:pt x="517" y="1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-3616305" y="1047527"/>
              <a:ext cx="119082" cy="143497"/>
            </a:xfrm>
            <a:custGeom>
              <a:avLst/>
              <a:gdLst/>
              <a:ahLst/>
              <a:cxnLst/>
              <a:rect l="l" t="t" r="r" b="b"/>
              <a:pathLst>
                <a:path w="517" h="623" extrusionOk="0">
                  <a:moveTo>
                    <a:pt x="517" y="1"/>
                  </a:moveTo>
                  <a:cubicBezTo>
                    <a:pt x="483" y="41"/>
                    <a:pt x="450" y="81"/>
                    <a:pt x="415" y="119"/>
                  </a:cubicBezTo>
                  <a:cubicBezTo>
                    <a:pt x="386" y="152"/>
                    <a:pt x="358" y="185"/>
                    <a:pt x="330" y="218"/>
                  </a:cubicBezTo>
                  <a:cubicBezTo>
                    <a:pt x="219" y="345"/>
                    <a:pt x="106" y="475"/>
                    <a:pt x="1" y="606"/>
                  </a:cubicBezTo>
                  <a:lnTo>
                    <a:pt x="1" y="623"/>
                  </a:lnTo>
                  <a:cubicBezTo>
                    <a:pt x="109" y="486"/>
                    <a:pt x="224" y="355"/>
                    <a:pt x="337" y="224"/>
                  </a:cubicBezTo>
                  <a:cubicBezTo>
                    <a:pt x="363" y="195"/>
                    <a:pt x="389" y="165"/>
                    <a:pt x="415" y="135"/>
                  </a:cubicBezTo>
                  <a:cubicBezTo>
                    <a:pt x="450" y="96"/>
                    <a:pt x="483" y="56"/>
                    <a:pt x="517" y="16"/>
                  </a:cubicBezTo>
                  <a:lnTo>
                    <a:pt x="517" y="1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-3616305" y="1233175"/>
              <a:ext cx="119082" cy="158699"/>
            </a:xfrm>
            <a:custGeom>
              <a:avLst/>
              <a:gdLst/>
              <a:ahLst/>
              <a:cxnLst/>
              <a:rect l="l" t="t" r="r" b="b"/>
              <a:pathLst>
                <a:path w="517" h="689" extrusionOk="0">
                  <a:moveTo>
                    <a:pt x="517" y="0"/>
                  </a:moveTo>
                  <a:cubicBezTo>
                    <a:pt x="482" y="40"/>
                    <a:pt x="449" y="80"/>
                    <a:pt x="415" y="121"/>
                  </a:cubicBezTo>
                  <a:cubicBezTo>
                    <a:pt x="339" y="214"/>
                    <a:pt x="269" y="313"/>
                    <a:pt x="198" y="409"/>
                  </a:cubicBezTo>
                  <a:cubicBezTo>
                    <a:pt x="177" y="440"/>
                    <a:pt x="156" y="468"/>
                    <a:pt x="135" y="498"/>
                  </a:cubicBezTo>
                  <a:cubicBezTo>
                    <a:pt x="91" y="556"/>
                    <a:pt x="48" y="615"/>
                    <a:pt x="1" y="673"/>
                  </a:cubicBezTo>
                  <a:lnTo>
                    <a:pt x="1" y="688"/>
                  </a:lnTo>
                  <a:cubicBezTo>
                    <a:pt x="50" y="628"/>
                    <a:pt x="97" y="566"/>
                    <a:pt x="143" y="504"/>
                  </a:cubicBezTo>
                  <a:cubicBezTo>
                    <a:pt x="164" y="474"/>
                    <a:pt x="185" y="445"/>
                    <a:pt x="206" y="415"/>
                  </a:cubicBezTo>
                  <a:cubicBezTo>
                    <a:pt x="275" y="321"/>
                    <a:pt x="343" y="227"/>
                    <a:pt x="415" y="137"/>
                  </a:cubicBezTo>
                  <a:cubicBezTo>
                    <a:pt x="449" y="95"/>
                    <a:pt x="482" y="54"/>
                    <a:pt x="517" y="16"/>
                  </a:cubicBezTo>
                  <a:lnTo>
                    <a:pt x="517" y="0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-3616305" y="1158548"/>
              <a:ext cx="119082" cy="121846"/>
            </a:xfrm>
            <a:custGeom>
              <a:avLst/>
              <a:gdLst/>
              <a:ahLst/>
              <a:cxnLst/>
              <a:rect l="l" t="t" r="r" b="b"/>
              <a:pathLst>
                <a:path w="517" h="529" extrusionOk="0">
                  <a:moveTo>
                    <a:pt x="517" y="1"/>
                  </a:moveTo>
                  <a:cubicBezTo>
                    <a:pt x="483" y="36"/>
                    <a:pt x="450" y="71"/>
                    <a:pt x="415" y="104"/>
                  </a:cubicBezTo>
                  <a:cubicBezTo>
                    <a:pt x="352" y="167"/>
                    <a:pt x="290" y="228"/>
                    <a:pt x="228" y="289"/>
                  </a:cubicBezTo>
                  <a:cubicBezTo>
                    <a:pt x="152" y="363"/>
                    <a:pt x="75" y="438"/>
                    <a:pt x="1" y="515"/>
                  </a:cubicBezTo>
                  <a:lnTo>
                    <a:pt x="1" y="529"/>
                  </a:lnTo>
                  <a:cubicBezTo>
                    <a:pt x="78" y="450"/>
                    <a:pt x="158" y="372"/>
                    <a:pt x="236" y="297"/>
                  </a:cubicBezTo>
                  <a:cubicBezTo>
                    <a:pt x="296" y="238"/>
                    <a:pt x="356" y="180"/>
                    <a:pt x="415" y="120"/>
                  </a:cubicBezTo>
                  <a:cubicBezTo>
                    <a:pt x="450" y="86"/>
                    <a:pt x="484" y="50"/>
                    <a:pt x="517" y="15"/>
                  </a:cubicBezTo>
                  <a:lnTo>
                    <a:pt x="517" y="1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-3616305" y="1382892"/>
              <a:ext cx="119082" cy="137509"/>
            </a:xfrm>
            <a:custGeom>
              <a:avLst/>
              <a:gdLst/>
              <a:ahLst/>
              <a:cxnLst/>
              <a:rect l="l" t="t" r="r" b="b"/>
              <a:pathLst>
                <a:path w="517" h="597" extrusionOk="0">
                  <a:moveTo>
                    <a:pt x="517" y="0"/>
                  </a:moveTo>
                  <a:cubicBezTo>
                    <a:pt x="483" y="39"/>
                    <a:pt x="449" y="76"/>
                    <a:pt x="415" y="112"/>
                  </a:cubicBezTo>
                  <a:cubicBezTo>
                    <a:pt x="275" y="266"/>
                    <a:pt x="136" y="423"/>
                    <a:pt x="1" y="581"/>
                  </a:cubicBezTo>
                  <a:lnTo>
                    <a:pt x="1" y="597"/>
                  </a:lnTo>
                  <a:cubicBezTo>
                    <a:pt x="136" y="437"/>
                    <a:pt x="273" y="280"/>
                    <a:pt x="415" y="126"/>
                  </a:cubicBezTo>
                  <a:cubicBezTo>
                    <a:pt x="449" y="89"/>
                    <a:pt x="483" y="52"/>
                    <a:pt x="517" y="16"/>
                  </a:cubicBezTo>
                  <a:lnTo>
                    <a:pt x="517" y="0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-3616305" y="1303427"/>
              <a:ext cx="119082" cy="125992"/>
            </a:xfrm>
            <a:custGeom>
              <a:avLst/>
              <a:gdLst/>
              <a:ahLst/>
              <a:cxnLst/>
              <a:rect l="l" t="t" r="r" b="b"/>
              <a:pathLst>
                <a:path w="517" h="547" extrusionOk="0">
                  <a:moveTo>
                    <a:pt x="517" y="1"/>
                  </a:moveTo>
                  <a:cubicBezTo>
                    <a:pt x="483" y="34"/>
                    <a:pt x="449" y="67"/>
                    <a:pt x="415" y="101"/>
                  </a:cubicBezTo>
                  <a:cubicBezTo>
                    <a:pt x="273" y="241"/>
                    <a:pt x="135" y="384"/>
                    <a:pt x="1" y="531"/>
                  </a:cubicBezTo>
                  <a:lnTo>
                    <a:pt x="1" y="547"/>
                  </a:lnTo>
                  <a:cubicBezTo>
                    <a:pt x="135" y="398"/>
                    <a:pt x="273" y="255"/>
                    <a:pt x="415" y="115"/>
                  </a:cubicBezTo>
                  <a:cubicBezTo>
                    <a:pt x="449" y="81"/>
                    <a:pt x="483" y="48"/>
                    <a:pt x="517" y="15"/>
                  </a:cubicBezTo>
                  <a:lnTo>
                    <a:pt x="517" y="1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-3583828" y="1461205"/>
              <a:ext cx="86605" cy="380279"/>
            </a:xfrm>
            <a:custGeom>
              <a:avLst/>
              <a:gdLst/>
              <a:ahLst/>
              <a:cxnLst/>
              <a:rect l="l" t="t" r="r" b="b"/>
              <a:pathLst>
                <a:path w="376" h="1651" extrusionOk="0">
                  <a:moveTo>
                    <a:pt x="376" y="0"/>
                  </a:moveTo>
                  <a:cubicBezTo>
                    <a:pt x="337" y="41"/>
                    <a:pt x="303" y="87"/>
                    <a:pt x="274" y="137"/>
                  </a:cubicBezTo>
                  <a:cubicBezTo>
                    <a:pt x="163" y="323"/>
                    <a:pt x="125" y="538"/>
                    <a:pt x="114" y="652"/>
                  </a:cubicBezTo>
                  <a:cubicBezTo>
                    <a:pt x="102" y="764"/>
                    <a:pt x="97" y="876"/>
                    <a:pt x="92" y="987"/>
                  </a:cubicBezTo>
                  <a:cubicBezTo>
                    <a:pt x="85" y="1189"/>
                    <a:pt x="78" y="1398"/>
                    <a:pt x="20" y="1594"/>
                  </a:cubicBezTo>
                  <a:cubicBezTo>
                    <a:pt x="14" y="1614"/>
                    <a:pt x="8" y="1633"/>
                    <a:pt x="1" y="1650"/>
                  </a:cubicBezTo>
                  <a:lnTo>
                    <a:pt x="11" y="1650"/>
                  </a:lnTo>
                  <a:cubicBezTo>
                    <a:pt x="17" y="1634"/>
                    <a:pt x="23" y="1616"/>
                    <a:pt x="29" y="1597"/>
                  </a:cubicBezTo>
                  <a:cubicBezTo>
                    <a:pt x="88" y="1400"/>
                    <a:pt x="95" y="1190"/>
                    <a:pt x="103" y="987"/>
                  </a:cubicBezTo>
                  <a:cubicBezTo>
                    <a:pt x="107" y="878"/>
                    <a:pt x="110" y="764"/>
                    <a:pt x="123" y="653"/>
                  </a:cubicBezTo>
                  <a:cubicBezTo>
                    <a:pt x="135" y="542"/>
                    <a:pt x="171" y="337"/>
                    <a:pt x="274" y="156"/>
                  </a:cubicBezTo>
                  <a:cubicBezTo>
                    <a:pt x="303" y="105"/>
                    <a:pt x="337" y="58"/>
                    <a:pt x="376" y="14"/>
                  </a:cubicBezTo>
                  <a:lnTo>
                    <a:pt x="376" y="0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-3616305" y="1422509"/>
              <a:ext cx="119082" cy="163766"/>
            </a:xfrm>
            <a:custGeom>
              <a:avLst/>
              <a:gdLst/>
              <a:ahLst/>
              <a:cxnLst/>
              <a:rect l="l" t="t" r="r" b="b"/>
              <a:pathLst>
                <a:path w="517" h="711" extrusionOk="0">
                  <a:moveTo>
                    <a:pt x="517" y="0"/>
                  </a:moveTo>
                  <a:cubicBezTo>
                    <a:pt x="482" y="32"/>
                    <a:pt x="447" y="63"/>
                    <a:pt x="415" y="93"/>
                  </a:cubicBezTo>
                  <a:cubicBezTo>
                    <a:pt x="215" y="286"/>
                    <a:pt x="76" y="482"/>
                    <a:pt x="1" y="681"/>
                  </a:cubicBezTo>
                  <a:lnTo>
                    <a:pt x="1" y="710"/>
                  </a:lnTo>
                  <a:cubicBezTo>
                    <a:pt x="72" y="507"/>
                    <a:pt x="211" y="306"/>
                    <a:pt x="415" y="108"/>
                  </a:cubicBezTo>
                  <a:cubicBezTo>
                    <a:pt x="447" y="77"/>
                    <a:pt x="482" y="45"/>
                    <a:pt x="517" y="14"/>
                  </a:cubicBezTo>
                  <a:lnTo>
                    <a:pt x="517" y="0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-3572311" y="1605854"/>
              <a:ext cx="75088" cy="235860"/>
            </a:xfrm>
            <a:custGeom>
              <a:avLst/>
              <a:gdLst/>
              <a:ahLst/>
              <a:cxnLst/>
              <a:rect l="l" t="t" r="r" b="b"/>
              <a:pathLst>
                <a:path w="326" h="1024" extrusionOk="0">
                  <a:moveTo>
                    <a:pt x="326" y="0"/>
                  </a:moveTo>
                  <a:cubicBezTo>
                    <a:pt x="291" y="76"/>
                    <a:pt x="256" y="151"/>
                    <a:pt x="225" y="228"/>
                  </a:cubicBezTo>
                  <a:cubicBezTo>
                    <a:pt x="148" y="408"/>
                    <a:pt x="84" y="594"/>
                    <a:pt x="31" y="782"/>
                  </a:cubicBezTo>
                  <a:cubicBezTo>
                    <a:pt x="14" y="840"/>
                    <a:pt x="0" y="895"/>
                    <a:pt x="8" y="950"/>
                  </a:cubicBezTo>
                  <a:cubicBezTo>
                    <a:pt x="12" y="976"/>
                    <a:pt x="21" y="1001"/>
                    <a:pt x="35" y="1023"/>
                  </a:cubicBezTo>
                  <a:lnTo>
                    <a:pt x="47" y="1023"/>
                  </a:lnTo>
                  <a:cubicBezTo>
                    <a:pt x="32" y="1001"/>
                    <a:pt x="21" y="976"/>
                    <a:pt x="18" y="949"/>
                  </a:cubicBezTo>
                  <a:cubicBezTo>
                    <a:pt x="10" y="895"/>
                    <a:pt x="25" y="841"/>
                    <a:pt x="39" y="785"/>
                  </a:cubicBezTo>
                  <a:cubicBezTo>
                    <a:pt x="91" y="605"/>
                    <a:pt x="152" y="427"/>
                    <a:pt x="224" y="254"/>
                  </a:cubicBezTo>
                  <a:cubicBezTo>
                    <a:pt x="256" y="175"/>
                    <a:pt x="291" y="99"/>
                    <a:pt x="326" y="24"/>
                  </a:cubicBezTo>
                  <a:lnTo>
                    <a:pt x="326" y="0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-3516801" y="1787818"/>
              <a:ext cx="19578" cy="53898"/>
            </a:xfrm>
            <a:custGeom>
              <a:avLst/>
              <a:gdLst/>
              <a:ahLst/>
              <a:cxnLst/>
              <a:rect l="l" t="t" r="r" b="b"/>
              <a:pathLst>
                <a:path w="85" h="234" extrusionOk="0">
                  <a:moveTo>
                    <a:pt x="85" y="0"/>
                  </a:moveTo>
                  <a:cubicBezTo>
                    <a:pt x="84" y="6"/>
                    <a:pt x="81" y="12"/>
                    <a:pt x="80" y="18"/>
                  </a:cubicBezTo>
                  <a:cubicBezTo>
                    <a:pt x="78" y="30"/>
                    <a:pt x="75" y="42"/>
                    <a:pt x="73" y="53"/>
                  </a:cubicBezTo>
                  <a:cubicBezTo>
                    <a:pt x="62" y="104"/>
                    <a:pt x="51" y="157"/>
                    <a:pt x="25" y="200"/>
                  </a:cubicBezTo>
                  <a:cubicBezTo>
                    <a:pt x="18" y="212"/>
                    <a:pt x="10" y="223"/>
                    <a:pt x="0" y="233"/>
                  </a:cubicBezTo>
                  <a:lnTo>
                    <a:pt x="13" y="233"/>
                  </a:lnTo>
                  <a:cubicBezTo>
                    <a:pt x="20" y="224"/>
                    <a:pt x="27" y="216"/>
                    <a:pt x="33" y="205"/>
                  </a:cubicBezTo>
                  <a:cubicBezTo>
                    <a:pt x="60" y="159"/>
                    <a:pt x="72" y="106"/>
                    <a:pt x="82" y="56"/>
                  </a:cubicBezTo>
                  <a:cubicBezTo>
                    <a:pt x="84" y="52"/>
                    <a:pt x="85" y="49"/>
                    <a:pt x="85" y="45"/>
                  </a:cubicBezTo>
                  <a:lnTo>
                    <a:pt x="85" y="0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-3616305" y="736347"/>
              <a:ext cx="119082" cy="133823"/>
            </a:xfrm>
            <a:custGeom>
              <a:avLst/>
              <a:gdLst/>
              <a:ahLst/>
              <a:cxnLst/>
              <a:rect l="l" t="t" r="r" b="b"/>
              <a:pathLst>
                <a:path w="517" h="581" extrusionOk="0">
                  <a:moveTo>
                    <a:pt x="517" y="1"/>
                  </a:moveTo>
                  <a:cubicBezTo>
                    <a:pt x="483" y="31"/>
                    <a:pt x="449" y="63"/>
                    <a:pt x="415" y="95"/>
                  </a:cubicBezTo>
                  <a:cubicBezTo>
                    <a:pt x="266" y="240"/>
                    <a:pt x="128" y="398"/>
                    <a:pt x="1" y="563"/>
                  </a:cubicBezTo>
                  <a:lnTo>
                    <a:pt x="1" y="580"/>
                  </a:lnTo>
                  <a:cubicBezTo>
                    <a:pt x="128" y="413"/>
                    <a:pt x="266" y="256"/>
                    <a:pt x="415" y="109"/>
                  </a:cubicBezTo>
                  <a:cubicBezTo>
                    <a:pt x="449" y="76"/>
                    <a:pt x="483" y="44"/>
                    <a:pt x="517" y="14"/>
                  </a:cubicBezTo>
                  <a:lnTo>
                    <a:pt x="517" y="1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-3616305" y="687056"/>
              <a:ext cx="38696" cy="54358"/>
            </a:xfrm>
            <a:custGeom>
              <a:avLst/>
              <a:gdLst/>
              <a:ahLst/>
              <a:cxnLst/>
              <a:rect l="l" t="t" r="r" b="b"/>
              <a:pathLst>
                <a:path w="168" h="236" extrusionOk="0">
                  <a:moveTo>
                    <a:pt x="168" y="1"/>
                  </a:moveTo>
                  <a:lnTo>
                    <a:pt x="156" y="2"/>
                  </a:lnTo>
                  <a:cubicBezTo>
                    <a:pt x="111" y="79"/>
                    <a:pt x="59" y="152"/>
                    <a:pt x="1" y="220"/>
                  </a:cubicBezTo>
                  <a:lnTo>
                    <a:pt x="1" y="236"/>
                  </a:lnTo>
                  <a:cubicBezTo>
                    <a:pt x="64" y="164"/>
                    <a:pt x="119" y="85"/>
                    <a:pt x="168" y="1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-3616305" y="687286"/>
              <a:ext cx="61268" cy="79465"/>
            </a:xfrm>
            <a:custGeom>
              <a:avLst/>
              <a:gdLst/>
              <a:ahLst/>
              <a:cxnLst/>
              <a:rect l="l" t="t" r="r" b="b"/>
              <a:pathLst>
                <a:path w="266" h="345" extrusionOk="0">
                  <a:moveTo>
                    <a:pt x="251" y="1"/>
                  </a:moveTo>
                  <a:cubicBezTo>
                    <a:pt x="206" y="48"/>
                    <a:pt x="165" y="96"/>
                    <a:pt x="126" y="148"/>
                  </a:cubicBezTo>
                  <a:cubicBezTo>
                    <a:pt x="83" y="205"/>
                    <a:pt x="42" y="265"/>
                    <a:pt x="1" y="326"/>
                  </a:cubicBezTo>
                  <a:lnTo>
                    <a:pt x="1" y="344"/>
                  </a:lnTo>
                  <a:cubicBezTo>
                    <a:pt x="44" y="279"/>
                    <a:pt x="88" y="215"/>
                    <a:pt x="135" y="154"/>
                  </a:cubicBezTo>
                  <a:cubicBezTo>
                    <a:pt x="175" y="101"/>
                    <a:pt x="219" y="49"/>
                    <a:pt x="265" y="1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-3616305" y="714465"/>
              <a:ext cx="119082" cy="106644"/>
            </a:xfrm>
            <a:custGeom>
              <a:avLst/>
              <a:gdLst/>
              <a:ahLst/>
              <a:cxnLst/>
              <a:rect l="l" t="t" r="r" b="b"/>
              <a:pathLst>
                <a:path w="517" h="463" extrusionOk="0">
                  <a:moveTo>
                    <a:pt x="517" y="0"/>
                  </a:moveTo>
                  <a:cubicBezTo>
                    <a:pt x="484" y="31"/>
                    <a:pt x="450" y="60"/>
                    <a:pt x="415" y="89"/>
                  </a:cubicBezTo>
                  <a:lnTo>
                    <a:pt x="343" y="147"/>
                  </a:lnTo>
                  <a:lnTo>
                    <a:pt x="306" y="177"/>
                  </a:lnTo>
                  <a:cubicBezTo>
                    <a:pt x="201" y="263"/>
                    <a:pt x="98" y="354"/>
                    <a:pt x="1" y="448"/>
                  </a:cubicBezTo>
                  <a:lnTo>
                    <a:pt x="1" y="462"/>
                  </a:lnTo>
                  <a:cubicBezTo>
                    <a:pt x="101" y="365"/>
                    <a:pt x="204" y="273"/>
                    <a:pt x="312" y="185"/>
                  </a:cubicBezTo>
                  <a:lnTo>
                    <a:pt x="349" y="156"/>
                  </a:lnTo>
                  <a:lnTo>
                    <a:pt x="415" y="101"/>
                  </a:lnTo>
                  <a:cubicBezTo>
                    <a:pt x="450" y="72"/>
                    <a:pt x="484" y="44"/>
                    <a:pt x="517" y="13"/>
                  </a:cubicBezTo>
                  <a:lnTo>
                    <a:pt x="517" y="0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-3520947" y="687056"/>
              <a:ext cx="23724" cy="1154657"/>
            </a:xfrm>
            <a:custGeom>
              <a:avLst/>
              <a:gdLst/>
              <a:ahLst/>
              <a:cxnLst/>
              <a:rect l="l" t="t" r="r" b="b"/>
              <a:pathLst>
                <a:path w="103" h="5013" extrusionOk="0">
                  <a:moveTo>
                    <a:pt x="1" y="1"/>
                  </a:moveTo>
                  <a:lnTo>
                    <a:pt x="1" y="5012"/>
                  </a:lnTo>
                  <a:lnTo>
                    <a:pt x="103" y="5012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rgbClr val="633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-3957197" y="940422"/>
              <a:ext cx="841405" cy="110329"/>
            </a:xfrm>
            <a:custGeom>
              <a:avLst/>
              <a:gdLst/>
              <a:ahLst/>
              <a:cxnLst/>
              <a:rect l="l" t="t" r="r" b="b"/>
              <a:pathLst>
                <a:path w="3653" h="479" extrusionOk="0">
                  <a:moveTo>
                    <a:pt x="3367" y="0"/>
                  </a:moveTo>
                  <a:lnTo>
                    <a:pt x="3063" y="2"/>
                  </a:lnTo>
                  <a:lnTo>
                    <a:pt x="2947" y="2"/>
                  </a:lnTo>
                  <a:lnTo>
                    <a:pt x="2470" y="5"/>
                  </a:lnTo>
                  <a:lnTo>
                    <a:pt x="2438" y="5"/>
                  </a:lnTo>
                  <a:lnTo>
                    <a:pt x="2273" y="6"/>
                  </a:lnTo>
                  <a:lnTo>
                    <a:pt x="2212" y="6"/>
                  </a:lnTo>
                  <a:lnTo>
                    <a:pt x="1464" y="12"/>
                  </a:lnTo>
                  <a:lnTo>
                    <a:pt x="1430" y="12"/>
                  </a:lnTo>
                  <a:lnTo>
                    <a:pt x="1086" y="14"/>
                  </a:lnTo>
                  <a:lnTo>
                    <a:pt x="1068" y="14"/>
                  </a:lnTo>
                  <a:lnTo>
                    <a:pt x="803" y="17"/>
                  </a:lnTo>
                  <a:lnTo>
                    <a:pt x="781" y="17"/>
                  </a:lnTo>
                  <a:lnTo>
                    <a:pt x="569" y="18"/>
                  </a:lnTo>
                  <a:lnTo>
                    <a:pt x="554" y="18"/>
                  </a:lnTo>
                  <a:lnTo>
                    <a:pt x="348" y="19"/>
                  </a:lnTo>
                  <a:lnTo>
                    <a:pt x="332" y="19"/>
                  </a:lnTo>
                  <a:lnTo>
                    <a:pt x="148" y="20"/>
                  </a:lnTo>
                  <a:lnTo>
                    <a:pt x="0" y="20"/>
                  </a:lnTo>
                  <a:lnTo>
                    <a:pt x="0" y="479"/>
                  </a:lnTo>
                  <a:lnTo>
                    <a:pt x="1359" y="479"/>
                  </a:lnTo>
                  <a:lnTo>
                    <a:pt x="1772" y="477"/>
                  </a:lnTo>
                  <a:lnTo>
                    <a:pt x="2252" y="477"/>
                  </a:lnTo>
                  <a:lnTo>
                    <a:pt x="3294" y="476"/>
                  </a:lnTo>
                  <a:lnTo>
                    <a:pt x="3653" y="192"/>
                  </a:lnTo>
                  <a:lnTo>
                    <a:pt x="3644" y="185"/>
                  </a:lnTo>
                  <a:lnTo>
                    <a:pt x="3634" y="178"/>
                  </a:lnTo>
                  <a:lnTo>
                    <a:pt x="3538" y="114"/>
                  </a:lnTo>
                  <a:lnTo>
                    <a:pt x="3526" y="106"/>
                  </a:lnTo>
                  <a:lnTo>
                    <a:pt x="3468" y="67"/>
                  </a:lnTo>
                  <a:lnTo>
                    <a:pt x="3384" y="12"/>
                  </a:lnTo>
                  <a:lnTo>
                    <a:pt x="3374" y="5"/>
                  </a:lnTo>
                  <a:lnTo>
                    <a:pt x="3367" y="0"/>
                  </a:lnTo>
                  <a:close/>
                </a:path>
              </a:pathLst>
            </a:custGeom>
            <a:solidFill>
              <a:srgbClr val="633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-3956967" y="928214"/>
              <a:ext cx="832191" cy="105492"/>
            </a:xfrm>
            <a:custGeom>
              <a:avLst/>
              <a:gdLst/>
              <a:ahLst/>
              <a:cxnLst/>
              <a:rect l="l" t="t" r="r" b="b"/>
              <a:pathLst>
                <a:path w="3613" h="458" extrusionOk="0">
                  <a:moveTo>
                    <a:pt x="0" y="0"/>
                  </a:moveTo>
                  <a:lnTo>
                    <a:pt x="0" y="458"/>
                  </a:lnTo>
                  <a:lnTo>
                    <a:pt x="3289" y="458"/>
                  </a:lnTo>
                  <a:lnTo>
                    <a:pt x="3532" y="280"/>
                  </a:lnTo>
                  <a:lnTo>
                    <a:pt x="3563" y="258"/>
                  </a:lnTo>
                  <a:lnTo>
                    <a:pt x="3613" y="221"/>
                  </a:lnTo>
                  <a:lnTo>
                    <a:pt x="3535" y="168"/>
                  </a:lnTo>
                  <a:lnTo>
                    <a:pt x="3523" y="160"/>
                  </a:lnTo>
                  <a:lnTo>
                    <a:pt x="3467" y="121"/>
                  </a:lnTo>
                  <a:lnTo>
                    <a:pt x="3385" y="65"/>
                  </a:lnTo>
                  <a:lnTo>
                    <a:pt x="3374" y="58"/>
                  </a:lnTo>
                  <a:lnTo>
                    <a:pt x="3289" y="0"/>
                  </a:ln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-3956967" y="927523"/>
              <a:ext cx="820905" cy="106414"/>
            </a:xfrm>
            <a:custGeom>
              <a:avLst/>
              <a:gdLst/>
              <a:ahLst/>
              <a:cxnLst/>
              <a:rect l="l" t="t" r="r" b="b"/>
              <a:pathLst>
                <a:path w="3564" h="462" extrusionOk="0">
                  <a:moveTo>
                    <a:pt x="13" y="2"/>
                  </a:moveTo>
                  <a:lnTo>
                    <a:pt x="0" y="9"/>
                  </a:lnTo>
                  <a:lnTo>
                    <a:pt x="0" y="21"/>
                  </a:lnTo>
                  <a:cubicBezTo>
                    <a:pt x="12" y="14"/>
                    <a:pt x="23" y="8"/>
                    <a:pt x="36" y="2"/>
                  </a:cubicBezTo>
                  <a:close/>
                  <a:moveTo>
                    <a:pt x="213" y="1"/>
                  </a:moveTo>
                  <a:lnTo>
                    <a:pt x="200" y="2"/>
                  </a:lnTo>
                  <a:lnTo>
                    <a:pt x="133" y="78"/>
                  </a:lnTo>
                  <a:lnTo>
                    <a:pt x="0" y="230"/>
                  </a:lnTo>
                  <a:lnTo>
                    <a:pt x="0" y="244"/>
                  </a:lnTo>
                  <a:lnTo>
                    <a:pt x="147" y="77"/>
                  </a:lnTo>
                  <a:lnTo>
                    <a:pt x="213" y="1"/>
                  </a:lnTo>
                  <a:close/>
                  <a:moveTo>
                    <a:pt x="432" y="2"/>
                  </a:moveTo>
                  <a:cubicBezTo>
                    <a:pt x="397" y="24"/>
                    <a:pt x="364" y="49"/>
                    <a:pt x="332" y="76"/>
                  </a:cubicBezTo>
                  <a:cubicBezTo>
                    <a:pt x="317" y="89"/>
                    <a:pt x="301" y="102"/>
                    <a:pt x="287" y="114"/>
                  </a:cubicBezTo>
                  <a:cubicBezTo>
                    <a:pt x="277" y="123"/>
                    <a:pt x="266" y="132"/>
                    <a:pt x="255" y="142"/>
                  </a:cubicBezTo>
                  <a:cubicBezTo>
                    <a:pt x="176" y="214"/>
                    <a:pt x="94" y="287"/>
                    <a:pt x="0" y="334"/>
                  </a:cubicBezTo>
                  <a:lnTo>
                    <a:pt x="0" y="345"/>
                  </a:lnTo>
                  <a:cubicBezTo>
                    <a:pt x="97" y="298"/>
                    <a:pt x="180" y="223"/>
                    <a:pt x="263" y="150"/>
                  </a:cubicBezTo>
                  <a:cubicBezTo>
                    <a:pt x="273" y="141"/>
                    <a:pt x="284" y="131"/>
                    <a:pt x="293" y="122"/>
                  </a:cubicBezTo>
                  <a:cubicBezTo>
                    <a:pt x="311" y="107"/>
                    <a:pt x="328" y="91"/>
                    <a:pt x="348" y="76"/>
                  </a:cubicBezTo>
                  <a:cubicBezTo>
                    <a:pt x="380" y="49"/>
                    <a:pt x="415" y="24"/>
                    <a:pt x="451" y="2"/>
                  </a:cubicBezTo>
                  <a:close/>
                  <a:moveTo>
                    <a:pt x="654" y="1"/>
                  </a:moveTo>
                  <a:lnTo>
                    <a:pt x="639" y="2"/>
                  </a:lnTo>
                  <a:cubicBezTo>
                    <a:pt x="611" y="27"/>
                    <a:pt x="582" y="51"/>
                    <a:pt x="553" y="76"/>
                  </a:cubicBezTo>
                  <a:cubicBezTo>
                    <a:pt x="417" y="184"/>
                    <a:pt x="267" y="275"/>
                    <a:pt x="107" y="345"/>
                  </a:cubicBezTo>
                  <a:cubicBezTo>
                    <a:pt x="97" y="350"/>
                    <a:pt x="86" y="355"/>
                    <a:pt x="76" y="359"/>
                  </a:cubicBezTo>
                  <a:cubicBezTo>
                    <a:pt x="51" y="370"/>
                    <a:pt x="25" y="381"/>
                    <a:pt x="0" y="394"/>
                  </a:cubicBezTo>
                  <a:lnTo>
                    <a:pt x="0" y="404"/>
                  </a:lnTo>
                  <a:cubicBezTo>
                    <a:pt x="26" y="391"/>
                    <a:pt x="53" y="379"/>
                    <a:pt x="80" y="369"/>
                  </a:cubicBezTo>
                  <a:cubicBezTo>
                    <a:pt x="90" y="363"/>
                    <a:pt x="101" y="359"/>
                    <a:pt x="112" y="354"/>
                  </a:cubicBezTo>
                  <a:cubicBezTo>
                    <a:pt x="275" y="281"/>
                    <a:pt x="430" y="187"/>
                    <a:pt x="568" y="75"/>
                  </a:cubicBezTo>
                  <a:cubicBezTo>
                    <a:pt x="598" y="51"/>
                    <a:pt x="626" y="27"/>
                    <a:pt x="654" y="1"/>
                  </a:cubicBezTo>
                  <a:close/>
                  <a:moveTo>
                    <a:pt x="2493" y="1"/>
                  </a:moveTo>
                  <a:lnTo>
                    <a:pt x="2465" y="2"/>
                  </a:lnTo>
                  <a:cubicBezTo>
                    <a:pt x="2383" y="31"/>
                    <a:pt x="2298" y="51"/>
                    <a:pt x="2212" y="64"/>
                  </a:cubicBezTo>
                  <a:cubicBezTo>
                    <a:pt x="2140" y="75"/>
                    <a:pt x="2068" y="82"/>
                    <a:pt x="1996" y="89"/>
                  </a:cubicBezTo>
                  <a:cubicBezTo>
                    <a:pt x="1941" y="94"/>
                    <a:pt x="1884" y="100"/>
                    <a:pt x="1830" y="107"/>
                  </a:cubicBezTo>
                  <a:cubicBezTo>
                    <a:pt x="1477" y="152"/>
                    <a:pt x="1139" y="272"/>
                    <a:pt x="836" y="459"/>
                  </a:cubicBezTo>
                  <a:lnTo>
                    <a:pt x="855" y="459"/>
                  </a:lnTo>
                  <a:cubicBezTo>
                    <a:pt x="1153" y="278"/>
                    <a:pt x="1485" y="162"/>
                    <a:pt x="1831" y="116"/>
                  </a:cubicBezTo>
                  <a:cubicBezTo>
                    <a:pt x="1885" y="109"/>
                    <a:pt x="1942" y="103"/>
                    <a:pt x="1997" y="98"/>
                  </a:cubicBezTo>
                  <a:cubicBezTo>
                    <a:pt x="2089" y="89"/>
                    <a:pt x="2183" y="80"/>
                    <a:pt x="2273" y="63"/>
                  </a:cubicBezTo>
                  <a:cubicBezTo>
                    <a:pt x="2349" y="50"/>
                    <a:pt x="2423" y="30"/>
                    <a:pt x="2493" y="1"/>
                  </a:cubicBezTo>
                  <a:close/>
                  <a:moveTo>
                    <a:pt x="927" y="2"/>
                  </a:moveTo>
                  <a:cubicBezTo>
                    <a:pt x="876" y="23"/>
                    <a:pt x="827" y="47"/>
                    <a:pt x="780" y="74"/>
                  </a:cubicBezTo>
                  <a:cubicBezTo>
                    <a:pt x="671" y="134"/>
                    <a:pt x="566" y="203"/>
                    <a:pt x="462" y="272"/>
                  </a:cubicBezTo>
                  <a:cubicBezTo>
                    <a:pt x="366" y="338"/>
                    <a:pt x="268" y="403"/>
                    <a:pt x="166" y="461"/>
                  </a:cubicBezTo>
                  <a:lnTo>
                    <a:pt x="187" y="461"/>
                  </a:lnTo>
                  <a:cubicBezTo>
                    <a:pt x="284" y="405"/>
                    <a:pt x="377" y="343"/>
                    <a:pt x="468" y="282"/>
                  </a:cubicBezTo>
                  <a:cubicBezTo>
                    <a:pt x="575" y="207"/>
                    <a:pt x="687" y="137"/>
                    <a:pt x="802" y="74"/>
                  </a:cubicBezTo>
                  <a:cubicBezTo>
                    <a:pt x="850" y="47"/>
                    <a:pt x="901" y="23"/>
                    <a:pt x="954" y="2"/>
                  </a:cubicBezTo>
                  <a:close/>
                  <a:moveTo>
                    <a:pt x="1157" y="2"/>
                  </a:moveTo>
                  <a:cubicBezTo>
                    <a:pt x="1129" y="27"/>
                    <a:pt x="1099" y="50"/>
                    <a:pt x="1067" y="71"/>
                  </a:cubicBezTo>
                  <a:cubicBezTo>
                    <a:pt x="965" y="140"/>
                    <a:pt x="849" y="189"/>
                    <a:pt x="736" y="237"/>
                  </a:cubicBezTo>
                  <a:cubicBezTo>
                    <a:pt x="593" y="299"/>
                    <a:pt x="446" y="362"/>
                    <a:pt x="326" y="461"/>
                  </a:cubicBezTo>
                  <a:lnTo>
                    <a:pt x="343" y="461"/>
                  </a:lnTo>
                  <a:cubicBezTo>
                    <a:pt x="460" y="368"/>
                    <a:pt x="601" y="307"/>
                    <a:pt x="739" y="247"/>
                  </a:cubicBezTo>
                  <a:cubicBezTo>
                    <a:pt x="858" y="196"/>
                    <a:pt x="979" y="144"/>
                    <a:pt x="1085" y="71"/>
                  </a:cubicBezTo>
                  <a:cubicBezTo>
                    <a:pt x="1115" y="50"/>
                    <a:pt x="1144" y="27"/>
                    <a:pt x="1173" y="2"/>
                  </a:cubicBezTo>
                  <a:close/>
                  <a:moveTo>
                    <a:pt x="1662" y="2"/>
                  </a:moveTo>
                  <a:cubicBezTo>
                    <a:pt x="1584" y="22"/>
                    <a:pt x="1507" y="44"/>
                    <a:pt x="1429" y="69"/>
                  </a:cubicBezTo>
                  <a:cubicBezTo>
                    <a:pt x="1137" y="163"/>
                    <a:pt x="859" y="295"/>
                    <a:pt x="601" y="461"/>
                  </a:cubicBezTo>
                  <a:lnTo>
                    <a:pt x="619" y="461"/>
                  </a:lnTo>
                  <a:cubicBezTo>
                    <a:pt x="882" y="294"/>
                    <a:pt x="1166" y="162"/>
                    <a:pt x="1463" y="69"/>
                  </a:cubicBezTo>
                  <a:cubicBezTo>
                    <a:pt x="1543" y="44"/>
                    <a:pt x="1623" y="22"/>
                    <a:pt x="1704" y="2"/>
                  </a:cubicBezTo>
                  <a:close/>
                  <a:moveTo>
                    <a:pt x="3238" y="2"/>
                  </a:moveTo>
                  <a:cubicBezTo>
                    <a:pt x="3167" y="18"/>
                    <a:pt x="3095" y="37"/>
                    <a:pt x="3026" y="58"/>
                  </a:cubicBezTo>
                  <a:cubicBezTo>
                    <a:pt x="2801" y="127"/>
                    <a:pt x="2583" y="217"/>
                    <a:pt x="2367" y="307"/>
                  </a:cubicBezTo>
                  <a:cubicBezTo>
                    <a:pt x="2240" y="358"/>
                    <a:pt x="2111" y="411"/>
                    <a:pt x="1981" y="461"/>
                  </a:cubicBezTo>
                  <a:lnTo>
                    <a:pt x="2010" y="461"/>
                  </a:lnTo>
                  <a:cubicBezTo>
                    <a:pt x="2132" y="414"/>
                    <a:pt x="2252" y="364"/>
                    <a:pt x="2372" y="315"/>
                  </a:cubicBezTo>
                  <a:cubicBezTo>
                    <a:pt x="2597" y="222"/>
                    <a:pt x="2827" y="128"/>
                    <a:pt x="3062" y="58"/>
                  </a:cubicBezTo>
                  <a:cubicBezTo>
                    <a:pt x="3136" y="37"/>
                    <a:pt x="3209" y="17"/>
                    <a:pt x="3285" y="2"/>
                  </a:cubicBezTo>
                  <a:close/>
                  <a:moveTo>
                    <a:pt x="3374" y="61"/>
                  </a:moveTo>
                  <a:cubicBezTo>
                    <a:pt x="3374" y="62"/>
                    <a:pt x="3374" y="62"/>
                    <a:pt x="3373" y="62"/>
                  </a:cubicBezTo>
                  <a:cubicBezTo>
                    <a:pt x="3227" y="116"/>
                    <a:pt x="3074" y="152"/>
                    <a:pt x="2925" y="189"/>
                  </a:cubicBezTo>
                  <a:cubicBezTo>
                    <a:pt x="2884" y="200"/>
                    <a:pt x="2842" y="210"/>
                    <a:pt x="2801" y="220"/>
                  </a:cubicBezTo>
                  <a:cubicBezTo>
                    <a:pt x="2588" y="274"/>
                    <a:pt x="2371" y="341"/>
                    <a:pt x="2188" y="461"/>
                  </a:cubicBezTo>
                  <a:lnTo>
                    <a:pt x="2206" y="461"/>
                  </a:lnTo>
                  <a:cubicBezTo>
                    <a:pt x="2385" y="347"/>
                    <a:pt x="2597" y="282"/>
                    <a:pt x="2804" y="230"/>
                  </a:cubicBezTo>
                  <a:lnTo>
                    <a:pt x="2927" y="198"/>
                  </a:lnTo>
                  <a:cubicBezTo>
                    <a:pt x="3079" y="162"/>
                    <a:pt x="3235" y="124"/>
                    <a:pt x="3382" y="68"/>
                  </a:cubicBezTo>
                  <a:cubicBezTo>
                    <a:pt x="3383" y="68"/>
                    <a:pt x="3383" y="69"/>
                    <a:pt x="3383" y="69"/>
                  </a:cubicBezTo>
                  <a:cubicBezTo>
                    <a:pt x="3384" y="69"/>
                    <a:pt x="3384" y="68"/>
                    <a:pt x="3385" y="68"/>
                  </a:cubicBezTo>
                  <a:lnTo>
                    <a:pt x="3374" y="61"/>
                  </a:lnTo>
                  <a:close/>
                  <a:moveTo>
                    <a:pt x="3563" y="261"/>
                  </a:moveTo>
                  <a:lnTo>
                    <a:pt x="3326" y="350"/>
                  </a:lnTo>
                  <a:lnTo>
                    <a:pt x="3146" y="418"/>
                  </a:lnTo>
                  <a:lnTo>
                    <a:pt x="3151" y="423"/>
                  </a:lnTo>
                  <a:cubicBezTo>
                    <a:pt x="3167" y="439"/>
                    <a:pt x="3185" y="451"/>
                    <a:pt x="3205" y="461"/>
                  </a:cubicBezTo>
                  <a:lnTo>
                    <a:pt x="3231" y="461"/>
                  </a:lnTo>
                  <a:cubicBezTo>
                    <a:pt x="3206" y="452"/>
                    <a:pt x="3184" y="439"/>
                    <a:pt x="3164" y="422"/>
                  </a:cubicBezTo>
                  <a:lnTo>
                    <a:pt x="3532" y="283"/>
                  </a:lnTo>
                  <a:lnTo>
                    <a:pt x="3563" y="261"/>
                  </a:lnTo>
                  <a:close/>
                  <a:moveTo>
                    <a:pt x="2608" y="1"/>
                  </a:moveTo>
                  <a:lnTo>
                    <a:pt x="2437" y="61"/>
                  </a:lnTo>
                  <a:lnTo>
                    <a:pt x="1903" y="252"/>
                  </a:lnTo>
                  <a:cubicBezTo>
                    <a:pt x="1815" y="276"/>
                    <a:pt x="1728" y="307"/>
                    <a:pt x="1644" y="343"/>
                  </a:cubicBezTo>
                  <a:lnTo>
                    <a:pt x="1308" y="462"/>
                  </a:lnTo>
                  <a:lnTo>
                    <a:pt x="1339" y="462"/>
                  </a:lnTo>
                  <a:lnTo>
                    <a:pt x="1561" y="383"/>
                  </a:lnTo>
                  <a:lnTo>
                    <a:pt x="1561" y="383"/>
                  </a:lnTo>
                  <a:cubicBezTo>
                    <a:pt x="1516" y="406"/>
                    <a:pt x="1471" y="432"/>
                    <a:pt x="1429" y="462"/>
                  </a:cubicBezTo>
                  <a:lnTo>
                    <a:pt x="1448" y="462"/>
                  </a:lnTo>
                  <a:cubicBezTo>
                    <a:pt x="1511" y="419"/>
                    <a:pt x="1578" y="383"/>
                    <a:pt x="1648" y="352"/>
                  </a:cubicBezTo>
                  <a:lnTo>
                    <a:pt x="1906" y="262"/>
                  </a:lnTo>
                  <a:cubicBezTo>
                    <a:pt x="2051" y="223"/>
                    <a:pt x="2198" y="194"/>
                    <a:pt x="2346" y="174"/>
                  </a:cubicBezTo>
                  <a:cubicBezTo>
                    <a:pt x="2387" y="167"/>
                    <a:pt x="2429" y="161"/>
                    <a:pt x="2470" y="155"/>
                  </a:cubicBezTo>
                  <a:cubicBezTo>
                    <a:pt x="2643" y="129"/>
                    <a:pt x="2819" y="103"/>
                    <a:pt x="2989" y="60"/>
                  </a:cubicBezTo>
                  <a:cubicBezTo>
                    <a:pt x="3054" y="44"/>
                    <a:pt x="3116" y="25"/>
                    <a:pt x="3179" y="3"/>
                  </a:cubicBezTo>
                  <a:lnTo>
                    <a:pt x="3147" y="2"/>
                  </a:lnTo>
                  <a:cubicBezTo>
                    <a:pt x="3081" y="24"/>
                    <a:pt x="3014" y="43"/>
                    <a:pt x="2946" y="58"/>
                  </a:cubicBezTo>
                  <a:cubicBezTo>
                    <a:pt x="2788" y="96"/>
                    <a:pt x="2627" y="120"/>
                    <a:pt x="2469" y="143"/>
                  </a:cubicBezTo>
                  <a:cubicBezTo>
                    <a:pt x="2426" y="149"/>
                    <a:pt x="2386" y="156"/>
                    <a:pt x="2345" y="162"/>
                  </a:cubicBezTo>
                  <a:cubicBezTo>
                    <a:pt x="2237" y="178"/>
                    <a:pt x="2124" y="197"/>
                    <a:pt x="2010" y="223"/>
                  </a:cubicBezTo>
                  <a:lnTo>
                    <a:pt x="2469" y="62"/>
                  </a:lnTo>
                  <a:lnTo>
                    <a:pt x="2634" y="3"/>
                  </a:lnTo>
                  <a:cubicBezTo>
                    <a:pt x="2637" y="2"/>
                    <a:pt x="2638" y="2"/>
                    <a:pt x="2640" y="1"/>
                  </a:cubicBezTo>
                  <a:close/>
                  <a:moveTo>
                    <a:pt x="3523" y="164"/>
                  </a:moveTo>
                  <a:cubicBezTo>
                    <a:pt x="3479" y="172"/>
                    <a:pt x="3434" y="185"/>
                    <a:pt x="3388" y="198"/>
                  </a:cubicBezTo>
                  <a:lnTo>
                    <a:pt x="2470" y="462"/>
                  </a:lnTo>
                  <a:lnTo>
                    <a:pt x="2505" y="462"/>
                  </a:lnTo>
                  <a:lnTo>
                    <a:pt x="3390" y="208"/>
                  </a:lnTo>
                  <a:cubicBezTo>
                    <a:pt x="3439" y="194"/>
                    <a:pt x="3487" y="182"/>
                    <a:pt x="3535" y="172"/>
                  </a:cubicBezTo>
                  <a:cubicBezTo>
                    <a:pt x="3536" y="172"/>
                    <a:pt x="3536" y="172"/>
                    <a:pt x="3536" y="172"/>
                  </a:cubicBezTo>
                  <a:lnTo>
                    <a:pt x="3536" y="172"/>
                  </a:lnTo>
                  <a:lnTo>
                    <a:pt x="3537" y="172"/>
                  </a:lnTo>
                  <a:cubicBezTo>
                    <a:pt x="3537" y="172"/>
                    <a:pt x="3537" y="172"/>
                    <a:pt x="3536" y="172"/>
                  </a:cubicBezTo>
                  <a:cubicBezTo>
                    <a:pt x="3536" y="172"/>
                    <a:pt x="3536" y="172"/>
                    <a:pt x="3536" y="172"/>
                  </a:cubicBezTo>
                  <a:lnTo>
                    <a:pt x="3536" y="172"/>
                  </a:lnTo>
                  <a:lnTo>
                    <a:pt x="3525" y="164"/>
                  </a:ln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-3967102" y="1392566"/>
              <a:ext cx="842096" cy="150407"/>
            </a:xfrm>
            <a:custGeom>
              <a:avLst/>
              <a:gdLst/>
              <a:ahLst/>
              <a:cxnLst/>
              <a:rect l="l" t="t" r="r" b="b"/>
              <a:pathLst>
                <a:path w="3656" h="653" extrusionOk="0">
                  <a:moveTo>
                    <a:pt x="3363" y="1"/>
                  </a:moveTo>
                  <a:lnTo>
                    <a:pt x="3059" y="18"/>
                  </a:lnTo>
                  <a:lnTo>
                    <a:pt x="3023" y="21"/>
                  </a:lnTo>
                  <a:lnTo>
                    <a:pt x="2986" y="22"/>
                  </a:lnTo>
                  <a:lnTo>
                    <a:pt x="2943" y="24"/>
                  </a:lnTo>
                  <a:lnTo>
                    <a:pt x="2466" y="53"/>
                  </a:lnTo>
                  <a:lnTo>
                    <a:pt x="2435" y="54"/>
                  </a:lnTo>
                  <a:lnTo>
                    <a:pt x="2270" y="63"/>
                  </a:lnTo>
                  <a:lnTo>
                    <a:pt x="2210" y="67"/>
                  </a:lnTo>
                  <a:lnTo>
                    <a:pt x="1462" y="111"/>
                  </a:lnTo>
                  <a:lnTo>
                    <a:pt x="1430" y="113"/>
                  </a:lnTo>
                  <a:lnTo>
                    <a:pt x="1085" y="133"/>
                  </a:lnTo>
                  <a:lnTo>
                    <a:pt x="1067" y="134"/>
                  </a:lnTo>
                  <a:lnTo>
                    <a:pt x="803" y="149"/>
                  </a:lnTo>
                  <a:lnTo>
                    <a:pt x="780" y="150"/>
                  </a:lnTo>
                  <a:lnTo>
                    <a:pt x="570" y="163"/>
                  </a:lnTo>
                  <a:lnTo>
                    <a:pt x="553" y="164"/>
                  </a:lnTo>
                  <a:lnTo>
                    <a:pt x="348" y="176"/>
                  </a:lnTo>
                  <a:lnTo>
                    <a:pt x="331" y="176"/>
                  </a:lnTo>
                  <a:lnTo>
                    <a:pt x="148" y="188"/>
                  </a:lnTo>
                  <a:lnTo>
                    <a:pt x="135" y="188"/>
                  </a:lnTo>
                  <a:lnTo>
                    <a:pt x="1" y="195"/>
                  </a:lnTo>
                  <a:lnTo>
                    <a:pt x="24" y="652"/>
                  </a:lnTo>
                  <a:lnTo>
                    <a:pt x="65" y="651"/>
                  </a:lnTo>
                  <a:lnTo>
                    <a:pt x="282" y="639"/>
                  </a:lnTo>
                  <a:lnTo>
                    <a:pt x="292" y="639"/>
                  </a:lnTo>
                  <a:lnTo>
                    <a:pt x="511" y="628"/>
                  </a:lnTo>
                  <a:lnTo>
                    <a:pt x="529" y="626"/>
                  </a:lnTo>
                  <a:lnTo>
                    <a:pt x="748" y="615"/>
                  </a:lnTo>
                  <a:lnTo>
                    <a:pt x="763" y="615"/>
                  </a:lnTo>
                  <a:lnTo>
                    <a:pt x="1119" y="596"/>
                  </a:lnTo>
                  <a:lnTo>
                    <a:pt x="1150" y="595"/>
                  </a:lnTo>
                  <a:lnTo>
                    <a:pt x="1370" y="583"/>
                  </a:lnTo>
                  <a:lnTo>
                    <a:pt x="1381" y="583"/>
                  </a:lnTo>
                  <a:lnTo>
                    <a:pt x="1793" y="562"/>
                  </a:lnTo>
                  <a:lnTo>
                    <a:pt x="1826" y="559"/>
                  </a:lnTo>
                  <a:lnTo>
                    <a:pt x="2110" y="544"/>
                  </a:lnTo>
                  <a:lnTo>
                    <a:pt x="2126" y="544"/>
                  </a:lnTo>
                  <a:lnTo>
                    <a:pt x="2236" y="538"/>
                  </a:lnTo>
                  <a:lnTo>
                    <a:pt x="2271" y="537"/>
                  </a:lnTo>
                  <a:lnTo>
                    <a:pt x="3312" y="482"/>
                  </a:lnTo>
                  <a:lnTo>
                    <a:pt x="3656" y="178"/>
                  </a:lnTo>
                  <a:lnTo>
                    <a:pt x="3647" y="171"/>
                  </a:lnTo>
                  <a:lnTo>
                    <a:pt x="3637" y="164"/>
                  </a:lnTo>
                  <a:lnTo>
                    <a:pt x="3538" y="105"/>
                  </a:lnTo>
                  <a:lnTo>
                    <a:pt x="3526" y="98"/>
                  </a:lnTo>
                  <a:lnTo>
                    <a:pt x="3467" y="63"/>
                  </a:lnTo>
                  <a:lnTo>
                    <a:pt x="3380" y="11"/>
                  </a:lnTo>
                  <a:lnTo>
                    <a:pt x="3370" y="4"/>
                  </a:lnTo>
                  <a:lnTo>
                    <a:pt x="3363" y="1"/>
                  </a:lnTo>
                  <a:close/>
                </a:path>
              </a:pathLst>
            </a:custGeom>
            <a:solidFill>
              <a:srgbClr val="633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-3967793" y="1381510"/>
              <a:ext cx="833573" cy="144649"/>
            </a:xfrm>
            <a:custGeom>
              <a:avLst/>
              <a:gdLst/>
              <a:ahLst/>
              <a:cxnLst/>
              <a:rect l="l" t="t" r="r" b="b"/>
              <a:pathLst>
                <a:path w="3619" h="628" extrusionOk="0">
                  <a:moveTo>
                    <a:pt x="3285" y="1"/>
                  </a:moveTo>
                  <a:lnTo>
                    <a:pt x="0" y="169"/>
                  </a:lnTo>
                  <a:lnTo>
                    <a:pt x="23" y="627"/>
                  </a:lnTo>
                  <a:lnTo>
                    <a:pt x="3308" y="458"/>
                  </a:lnTo>
                  <a:lnTo>
                    <a:pt x="3542" y="269"/>
                  </a:lnTo>
                  <a:lnTo>
                    <a:pt x="3572" y="245"/>
                  </a:lnTo>
                  <a:lnTo>
                    <a:pt x="3619" y="205"/>
                  </a:lnTo>
                  <a:lnTo>
                    <a:pt x="3539" y="157"/>
                  </a:lnTo>
                  <a:lnTo>
                    <a:pt x="3527" y="149"/>
                  </a:lnTo>
                  <a:lnTo>
                    <a:pt x="3468" y="114"/>
                  </a:lnTo>
                  <a:lnTo>
                    <a:pt x="3383" y="62"/>
                  </a:lnTo>
                  <a:lnTo>
                    <a:pt x="3373" y="55"/>
                  </a:lnTo>
                  <a:lnTo>
                    <a:pt x="3285" y="1"/>
                  </a:ln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-3967793" y="1381740"/>
              <a:ext cx="822748" cy="142115"/>
            </a:xfrm>
            <a:custGeom>
              <a:avLst/>
              <a:gdLst/>
              <a:ahLst/>
              <a:cxnLst/>
              <a:rect l="l" t="t" r="r" b="b"/>
              <a:pathLst>
                <a:path w="3572" h="617" extrusionOk="0">
                  <a:moveTo>
                    <a:pt x="34" y="167"/>
                  </a:moveTo>
                  <a:lnTo>
                    <a:pt x="13" y="168"/>
                  </a:lnTo>
                  <a:cubicBezTo>
                    <a:pt x="9" y="170"/>
                    <a:pt x="4" y="172"/>
                    <a:pt x="0" y="175"/>
                  </a:cubicBezTo>
                  <a:lnTo>
                    <a:pt x="0" y="187"/>
                  </a:lnTo>
                  <a:cubicBezTo>
                    <a:pt x="12" y="180"/>
                    <a:pt x="23" y="172"/>
                    <a:pt x="34" y="167"/>
                  </a:cubicBezTo>
                  <a:close/>
                  <a:moveTo>
                    <a:pt x="213" y="157"/>
                  </a:moveTo>
                  <a:lnTo>
                    <a:pt x="199" y="158"/>
                  </a:lnTo>
                  <a:lnTo>
                    <a:pt x="138" y="237"/>
                  </a:lnTo>
                  <a:lnTo>
                    <a:pt x="12" y="396"/>
                  </a:lnTo>
                  <a:lnTo>
                    <a:pt x="12" y="410"/>
                  </a:lnTo>
                  <a:lnTo>
                    <a:pt x="151" y="236"/>
                  </a:lnTo>
                  <a:lnTo>
                    <a:pt x="213" y="157"/>
                  </a:lnTo>
                  <a:close/>
                  <a:moveTo>
                    <a:pt x="3572" y="244"/>
                  </a:moveTo>
                  <a:lnTo>
                    <a:pt x="3339" y="347"/>
                  </a:lnTo>
                  <a:lnTo>
                    <a:pt x="3162" y="423"/>
                  </a:lnTo>
                  <a:lnTo>
                    <a:pt x="3168" y="428"/>
                  </a:lnTo>
                  <a:cubicBezTo>
                    <a:pt x="3185" y="443"/>
                    <a:pt x="3203" y="455"/>
                    <a:pt x="3223" y="463"/>
                  </a:cubicBezTo>
                  <a:lnTo>
                    <a:pt x="3249" y="462"/>
                  </a:lnTo>
                  <a:cubicBezTo>
                    <a:pt x="3225" y="455"/>
                    <a:pt x="3201" y="442"/>
                    <a:pt x="3181" y="425"/>
                  </a:cubicBezTo>
                  <a:lnTo>
                    <a:pt x="3541" y="269"/>
                  </a:lnTo>
                  <a:lnTo>
                    <a:pt x="3572" y="244"/>
                  </a:lnTo>
                  <a:close/>
                  <a:moveTo>
                    <a:pt x="3527" y="148"/>
                  </a:moveTo>
                  <a:cubicBezTo>
                    <a:pt x="3482" y="160"/>
                    <a:pt x="3439" y="174"/>
                    <a:pt x="3394" y="189"/>
                  </a:cubicBezTo>
                  <a:lnTo>
                    <a:pt x="2490" y="499"/>
                  </a:lnTo>
                  <a:lnTo>
                    <a:pt x="2525" y="497"/>
                  </a:lnTo>
                  <a:lnTo>
                    <a:pt x="3396" y="198"/>
                  </a:lnTo>
                  <a:cubicBezTo>
                    <a:pt x="3445" y="182"/>
                    <a:pt x="3493" y="167"/>
                    <a:pt x="3539" y="156"/>
                  </a:cubicBezTo>
                  <a:cubicBezTo>
                    <a:pt x="3539" y="156"/>
                    <a:pt x="3539" y="155"/>
                    <a:pt x="3540" y="155"/>
                  </a:cubicBezTo>
                  <a:lnTo>
                    <a:pt x="3540" y="155"/>
                  </a:lnTo>
                  <a:lnTo>
                    <a:pt x="3541" y="156"/>
                  </a:lnTo>
                  <a:cubicBezTo>
                    <a:pt x="3540" y="155"/>
                    <a:pt x="3540" y="155"/>
                    <a:pt x="3540" y="155"/>
                  </a:cubicBezTo>
                  <a:cubicBezTo>
                    <a:pt x="3540" y="155"/>
                    <a:pt x="3540" y="155"/>
                    <a:pt x="3540" y="155"/>
                  </a:cubicBezTo>
                  <a:lnTo>
                    <a:pt x="3540" y="155"/>
                  </a:lnTo>
                  <a:lnTo>
                    <a:pt x="3528" y="148"/>
                  </a:lnTo>
                  <a:close/>
                  <a:moveTo>
                    <a:pt x="449" y="145"/>
                  </a:moveTo>
                  <a:lnTo>
                    <a:pt x="432" y="147"/>
                  </a:lnTo>
                  <a:cubicBezTo>
                    <a:pt x="398" y="170"/>
                    <a:pt x="365" y="197"/>
                    <a:pt x="334" y="225"/>
                  </a:cubicBezTo>
                  <a:cubicBezTo>
                    <a:pt x="320" y="240"/>
                    <a:pt x="305" y="252"/>
                    <a:pt x="292" y="267"/>
                  </a:cubicBezTo>
                  <a:cubicBezTo>
                    <a:pt x="281" y="276"/>
                    <a:pt x="272" y="285"/>
                    <a:pt x="263" y="296"/>
                  </a:cubicBezTo>
                  <a:cubicBezTo>
                    <a:pt x="186" y="371"/>
                    <a:pt x="108" y="449"/>
                    <a:pt x="18" y="499"/>
                  </a:cubicBezTo>
                  <a:lnTo>
                    <a:pt x="18" y="511"/>
                  </a:lnTo>
                  <a:cubicBezTo>
                    <a:pt x="111" y="459"/>
                    <a:pt x="191" y="381"/>
                    <a:pt x="270" y="303"/>
                  </a:cubicBezTo>
                  <a:cubicBezTo>
                    <a:pt x="279" y="292"/>
                    <a:pt x="290" y="283"/>
                    <a:pt x="299" y="274"/>
                  </a:cubicBezTo>
                  <a:cubicBezTo>
                    <a:pt x="315" y="257"/>
                    <a:pt x="332" y="241"/>
                    <a:pt x="351" y="224"/>
                  </a:cubicBezTo>
                  <a:cubicBezTo>
                    <a:pt x="382" y="196"/>
                    <a:pt x="415" y="169"/>
                    <a:pt x="449" y="145"/>
                  </a:cubicBezTo>
                  <a:close/>
                  <a:moveTo>
                    <a:pt x="3373" y="54"/>
                  </a:moveTo>
                  <a:cubicBezTo>
                    <a:pt x="3373" y="54"/>
                    <a:pt x="3372" y="55"/>
                    <a:pt x="3372" y="55"/>
                  </a:cubicBezTo>
                  <a:cubicBezTo>
                    <a:pt x="3229" y="116"/>
                    <a:pt x="3078" y="161"/>
                    <a:pt x="2931" y="205"/>
                  </a:cubicBezTo>
                  <a:cubicBezTo>
                    <a:pt x="2889" y="217"/>
                    <a:pt x="2850" y="230"/>
                    <a:pt x="2808" y="242"/>
                  </a:cubicBezTo>
                  <a:cubicBezTo>
                    <a:pt x="2599" y="307"/>
                    <a:pt x="2385" y="384"/>
                    <a:pt x="2209" y="513"/>
                  </a:cubicBezTo>
                  <a:lnTo>
                    <a:pt x="2227" y="513"/>
                  </a:lnTo>
                  <a:cubicBezTo>
                    <a:pt x="2400" y="390"/>
                    <a:pt x="2607" y="315"/>
                    <a:pt x="2812" y="251"/>
                  </a:cubicBezTo>
                  <a:cubicBezTo>
                    <a:pt x="2852" y="240"/>
                    <a:pt x="2892" y="227"/>
                    <a:pt x="2933" y="215"/>
                  </a:cubicBezTo>
                  <a:cubicBezTo>
                    <a:pt x="3084" y="170"/>
                    <a:pt x="3238" y="124"/>
                    <a:pt x="3382" y="61"/>
                  </a:cubicBezTo>
                  <a:lnTo>
                    <a:pt x="3383" y="61"/>
                  </a:lnTo>
                  <a:lnTo>
                    <a:pt x="3373" y="54"/>
                  </a:lnTo>
                  <a:close/>
                  <a:moveTo>
                    <a:pt x="3280" y="1"/>
                  </a:moveTo>
                  <a:lnTo>
                    <a:pt x="3234" y="3"/>
                  </a:lnTo>
                  <a:cubicBezTo>
                    <a:pt x="3163" y="23"/>
                    <a:pt x="3093" y="45"/>
                    <a:pt x="3025" y="70"/>
                  </a:cubicBezTo>
                  <a:cubicBezTo>
                    <a:pt x="2804" y="150"/>
                    <a:pt x="2590" y="251"/>
                    <a:pt x="2379" y="351"/>
                  </a:cubicBezTo>
                  <a:cubicBezTo>
                    <a:pt x="2256" y="410"/>
                    <a:pt x="2130" y="470"/>
                    <a:pt x="2002" y="525"/>
                  </a:cubicBezTo>
                  <a:lnTo>
                    <a:pt x="2031" y="524"/>
                  </a:lnTo>
                  <a:cubicBezTo>
                    <a:pt x="2151" y="471"/>
                    <a:pt x="2269" y="416"/>
                    <a:pt x="2385" y="361"/>
                  </a:cubicBezTo>
                  <a:cubicBezTo>
                    <a:pt x="2605" y="256"/>
                    <a:pt x="2830" y="149"/>
                    <a:pt x="3061" y="68"/>
                  </a:cubicBezTo>
                  <a:cubicBezTo>
                    <a:pt x="3133" y="43"/>
                    <a:pt x="3206" y="20"/>
                    <a:pt x="3280" y="1"/>
                  </a:cubicBezTo>
                  <a:close/>
                  <a:moveTo>
                    <a:pt x="3174" y="7"/>
                  </a:moveTo>
                  <a:lnTo>
                    <a:pt x="3143" y="8"/>
                  </a:lnTo>
                  <a:cubicBezTo>
                    <a:pt x="3079" y="34"/>
                    <a:pt x="3012" y="56"/>
                    <a:pt x="2945" y="75"/>
                  </a:cubicBezTo>
                  <a:cubicBezTo>
                    <a:pt x="2790" y="121"/>
                    <a:pt x="2630" y="152"/>
                    <a:pt x="2472" y="184"/>
                  </a:cubicBezTo>
                  <a:cubicBezTo>
                    <a:pt x="2431" y="192"/>
                    <a:pt x="2390" y="201"/>
                    <a:pt x="2350" y="209"/>
                  </a:cubicBezTo>
                  <a:cubicBezTo>
                    <a:pt x="2243" y="230"/>
                    <a:pt x="2131" y="256"/>
                    <a:pt x="2019" y="288"/>
                  </a:cubicBezTo>
                  <a:lnTo>
                    <a:pt x="2469" y="103"/>
                  </a:lnTo>
                  <a:lnTo>
                    <a:pt x="2630" y="36"/>
                  </a:lnTo>
                  <a:lnTo>
                    <a:pt x="2635" y="34"/>
                  </a:lnTo>
                  <a:lnTo>
                    <a:pt x="2635" y="34"/>
                  </a:lnTo>
                  <a:lnTo>
                    <a:pt x="2605" y="35"/>
                  </a:lnTo>
                  <a:lnTo>
                    <a:pt x="2437" y="104"/>
                  </a:lnTo>
                  <a:lnTo>
                    <a:pt x="1912" y="319"/>
                  </a:lnTo>
                  <a:cubicBezTo>
                    <a:pt x="1825" y="349"/>
                    <a:pt x="1741" y="383"/>
                    <a:pt x="1658" y="424"/>
                  </a:cubicBezTo>
                  <a:lnTo>
                    <a:pt x="1329" y="559"/>
                  </a:lnTo>
                  <a:lnTo>
                    <a:pt x="1329" y="559"/>
                  </a:lnTo>
                  <a:lnTo>
                    <a:pt x="1360" y="558"/>
                  </a:lnTo>
                  <a:lnTo>
                    <a:pt x="1578" y="468"/>
                  </a:lnTo>
                  <a:lnTo>
                    <a:pt x="1578" y="468"/>
                  </a:lnTo>
                  <a:cubicBezTo>
                    <a:pt x="1534" y="495"/>
                    <a:pt x="1491" y="523"/>
                    <a:pt x="1450" y="553"/>
                  </a:cubicBezTo>
                  <a:lnTo>
                    <a:pt x="1468" y="552"/>
                  </a:lnTo>
                  <a:cubicBezTo>
                    <a:pt x="1530" y="508"/>
                    <a:pt x="1595" y="468"/>
                    <a:pt x="1663" y="434"/>
                  </a:cubicBezTo>
                  <a:lnTo>
                    <a:pt x="1916" y="329"/>
                  </a:lnTo>
                  <a:cubicBezTo>
                    <a:pt x="2058" y="284"/>
                    <a:pt x="2204" y="247"/>
                    <a:pt x="2351" y="218"/>
                  </a:cubicBezTo>
                  <a:cubicBezTo>
                    <a:pt x="2392" y="210"/>
                    <a:pt x="2432" y="202"/>
                    <a:pt x="2473" y="194"/>
                  </a:cubicBezTo>
                  <a:cubicBezTo>
                    <a:pt x="2644" y="160"/>
                    <a:pt x="2819" y="124"/>
                    <a:pt x="2987" y="73"/>
                  </a:cubicBezTo>
                  <a:cubicBezTo>
                    <a:pt x="3051" y="53"/>
                    <a:pt x="3113" y="31"/>
                    <a:pt x="3174" y="7"/>
                  </a:cubicBezTo>
                  <a:close/>
                  <a:moveTo>
                    <a:pt x="653" y="135"/>
                  </a:moveTo>
                  <a:lnTo>
                    <a:pt x="638" y="136"/>
                  </a:lnTo>
                  <a:cubicBezTo>
                    <a:pt x="612" y="162"/>
                    <a:pt x="585" y="188"/>
                    <a:pt x="555" y="212"/>
                  </a:cubicBezTo>
                  <a:cubicBezTo>
                    <a:pt x="425" y="328"/>
                    <a:pt x="280" y="426"/>
                    <a:pt x="125" y="505"/>
                  </a:cubicBezTo>
                  <a:cubicBezTo>
                    <a:pt x="114" y="510"/>
                    <a:pt x="104" y="516"/>
                    <a:pt x="94" y="521"/>
                  </a:cubicBezTo>
                  <a:cubicBezTo>
                    <a:pt x="70" y="532"/>
                    <a:pt x="45" y="545"/>
                    <a:pt x="20" y="558"/>
                  </a:cubicBezTo>
                  <a:lnTo>
                    <a:pt x="20" y="570"/>
                  </a:lnTo>
                  <a:cubicBezTo>
                    <a:pt x="46" y="555"/>
                    <a:pt x="72" y="543"/>
                    <a:pt x="98" y="530"/>
                  </a:cubicBezTo>
                  <a:cubicBezTo>
                    <a:pt x="108" y="524"/>
                    <a:pt x="119" y="519"/>
                    <a:pt x="130" y="513"/>
                  </a:cubicBezTo>
                  <a:cubicBezTo>
                    <a:pt x="290" y="434"/>
                    <a:pt x="438" y="331"/>
                    <a:pt x="572" y="212"/>
                  </a:cubicBezTo>
                  <a:cubicBezTo>
                    <a:pt x="599" y="187"/>
                    <a:pt x="626" y="161"/>
                    <a:pt x="653" y="135"/>
                  </a:cubicBezTo>
                  <a:close/>
                  <a:moveTo>
                    <a:pt x="2490" y="41"/>
                  </a:moveTo>
                  <a:lnTo>
                    <a:pt x="2463" y="43"/>
                  </a:lnTo>
                  <a:cubicBezTo>
                    <a:pt x="2381" y="76"/>
                    <a:pt x="2298" y="101"/>
                    <a:pt x="2212" y="117"/>
                  </a:cubicBezTo>
                  <a:cubicBezTo>
                    <a:pt x="2142" y="132"/>
                    <a:pt x="2069" y="143"/>
                    <a:pt x="1997" y="154"/>
                  </a:cubicBezTo>
                  <a:cubicBezTo>
                    <a:pt x="1943" y="162"/>
                    <a:pt x="1886" y="170"/>
                    <a:pt x="1832" y="180"/>
                  </a:cubicBezTo>
                  <a:cubicBezTo>
                    <a:pt x="1483" y="244"/>
                    <a:pt x="1151" y="382"/>
                    <a:pt x="859" y="584"/>
                  </a:cubicBezTo>
                  <a:lnTo>
                    <a:pt x="878" y="583"/>
                  </a:lnTo>
                  <a:cubicBezTo>
                    <a:pt x="1166" y="386"/>
                    <a:pt x="1491" y="252"/>
                    <a:pt x="1834" y="190"/>
                  </a:cubicBezTo>
                  <a:cubicBezTo>
                    <a:pt x="1889" y="180"/>
                    <a:pt x="1944" y="171"/>
                    <a:pt x="1999" y="163"/>
                  </a:cubicBezTo>
                  <a:cubicBezTo>
                    <a:pt x="2090" y="150"/>
                    <a:pt x="2184" y="135"/>
                    <a:pt x="2273" y="114"/>
                  </a:cubicBezTo>
                  <a:cubicBezTo>
                    <a:pt x="2347" y="97"/>
                    <a:pt x="2420" y="74"/>
                    <a:pt x="2490" y="41"/>
                  </a:cubicBezTo>
                  <a:close/>
                  <a:moveTo>
                    <a:pt x="1702" y="81"/>
                  </a:moveTo>
                  <a:lnTo>
                    <a:pt x="1659" y="83"/>
                  </a:lnTo>
                  <a:cubicBezTo>
                    <a:pt x="1583" y="107"/>
                    <a:pt x="1507" y="132"/>
                    <a:pt x="1431" y="162"/>
                  </a:cubicBezTo>
                  <a:cubicBezTo>
                    <a:pt x="1144" y="271"/>
                    <a:pt x="873" y="417"/>
                    <a:pt x="622" y="596"/>
                  </a:cubicBezTo>
                  <a:lnTo>
                    <a:pt x="641" y="595"/>
                  </a:lnTo>
                  <a:cubicBezTo>
                    <a:pt x="895" y="415"/>
                    <a:pt x="1173" y="268"/>
                    <a:pt x="1464" y="161"/>
                  </a:cubicBezTo>
                  <a:cubicBezTo>
                    <a:pt x="1543" y="131"/>
                    <a:pt x="1622" y="104"/>
                    <a:pt x="1702" y="81"/>
                  </a:cubicBezTo>
                  <a:close/>
                  <a:moveTo>
                    <a:pt x="1156" y="109"/>
                  </a:moveTo>
                  <a:cubicBezTo>
                    <a:pt x="1129" y="136"/>
                    <a:pt x="1100" y="160"/>
                    <a:pt x="1069" y="183"/>
                  </a:cubicBezTo>
                  <a:cubicBezTo>
                    <a:pt x="972" y="256"/>
                    <a:pt x="858" y="311"/>
                    <a:pt x="747" y="365"/>
                  </a:cubicBezTo>
                  <a:cubicBezTo>
                    <a:pt x="607" y="435"/>
                    <a:pt x="464" y="504"/>
                    <a:pt x="350" y="609"/>
                  </a:cubicBezTo>
                  <a:lnTo>
                    <a:pt x="365" y="609"/>
                  </a:lnTo>
                  <a:cubicBezTo>
                    <a:pt x="477" y="510"/>
                    <a:pt x="616" y="442"/>
                    <a:pt x="752" y="375"/>
                  </a:cubicBezTo>
                  <a:cubicBezTo>
                    <a:pt x="867" y="318"/>
                    <a:pt x="986" y="261"/>
                    <a:pt x="1087" y="182"/>
                  </a:cubicBezTo>
                  <a:cubicBezTo>
                    <a:pt x="1117" y="160"/>
                    <a:pt x="1146" y="135"/>
                    <a:pt x="1171" y="109"/>
                  </a:cubicBezTo>
                  <a:close/>
                  <a:moveTo>
                    <a:pt x="952" y="120"/>
                  </a:moveTo>
                  <a:lnTo>
                    <a:pt x="926" y="121"/>
                  </a:lnTo>
                  <a:cubicBezTo>
                    <a:pt x="876" y="144"/>
                    <a:pt x="828" y="171"/>
                    <a:pt x="782" y="200"/>
                  </a:cubicBezTo>
                  <a:cubicBezTo>
                    <a:pt x="676" y="265"/>
                    <a:pt x="575" y="341"/>
                    <a:pt x="475" y="415"/>
                  </a:cubicBezTo>
                  <a:cubicBezTo>
                    <a:pt x="382" y="485"/>
                    <a:pt x="288" y="556"/>
                    <a:pt x="190" y="617"/>
                  </a:cubicBezTo>
                  <a:lnTo>
                    <a:pt x="211" y="617"/>
                  </a:lnTo>
                  <a:cubicBezTo>
                    <a:pt x="304" y="556"/>
                    <a:pt x="394" y="489"/>
                    <a:pt x="481" y="423"/>
                  </a:cubicBezTo>
                  <a:cubicBezTo>
                    <a:pt x="586" y="343"/>
                    <a:pt x="694" y="268"/>
                    <a:pt x="805" y="198"/>
                  </a:cubicBezTo>
                  <a:cubicBezTo>
                    <a:pt x="853" y="169"/>
                    <a:pt x="901" y="143"/>
                    <a:pt x="952" y="120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-3982534" y="1176744"/>
              <a:ext cx="841865" cy="130829"/>
            </a:xfrm>
            <a:custGeom>
              <a:avLst/>
              <a:gdLst/>
              <a:ahLst/>
              <a:cxnLst/>
              <a:rect l="l" t="t" r="r" b="b"/>
              <a:pathLst>
                <a:path w="3655" h="568" extrusionOk="0">
                  <a:moveTo>
                    <a:pt x="289" y="1"/>
                  </a:moveTo>
                  <a:lnTo>
                    <a:pt x="282" y="5"/>
                  </a:lnTo>
                  <a:lnTo>
                    <a:pt x="271" y="12"/>
                  </a:lnTo>
                  <a:lnTo>
                    <a:pt x="187" y="65"/>
                  </a:lnTo>
                  <a:lnTo>
                    <a:pt x="128" y="103"/>
                  </a:lnTo>
                  <a:lnTo>
                    <a:pt x="115" y="111"/>
                  </a:lnTo>
                  <a:lnTo>
                    <a:pt x="17" y="172"/>
                  </a:lnTo>
                  <a:lnTo>
                    <a:pt x="7" y="178"/>
                  </a:lnTo>
                  <a:lnTo>
                    <a:pt x="1" y="183"/>
                  </a:lnTo>
                  <a:lnTo>
                    <a:pt x="351" y="477"/>
                  </a:lnTo>
                  <a:lnTo>
                    <a:pt x="1393" y="506"/>
                  </a:lnTo>
                  <a:lnTo>
                    <a:pt x="1428" y="507"/>
                  </a:lnTo>
                  <a:lnTo>
                    <a:pt x="1539" y="511"/>
                  </a:lnTo>
                  <a:lnTo>
                    <a:pt x="1554" y="511"/>
                  </a:lnTo>
                  <a:lnTo>
                    <a:pt x="1840" y="518"/>
                  </a:lnTo>
                  <a:lnTo>
                    <a:pt x="1872" y="519"/>
                  </a:lnTo>
                  <a:lnTo>
                    <a:pt x="2284" y="531"/>
                  </a:lnTo>
                  <a:lnTo>
                    <a:pt x="2296" y="531"/>
                  </a:lnTo>
                  <a:lnTo>
                    <a:pt x="2517" y="537"/>
                  </a:lnTo>
                  <a:lnTo>
                    <a:pt x="2547" y="538"/>
                  </a:lnTo>
                  <a:lnTo>
                    <a:pt x="2904" y="547"/>
                  </a:lnTo>
                  <a:lnTo>
                    <a:pt x="2918" y="547"/>
                  </a:lnTo>
                  <a:lnTo>
                    <a:pt x="3138" y="554"/>
                  </a:lnTo>
                  <a:lnTo>
                    <a:pt x="3155" y="554"/>
                  </a:lnTo>
                  <a:lnTo>
                    <a:pt x="3373" y="560"/>
                  </a:lnTo>
                  <a:lnTo>
                    <a:pt x="3384" y="560"/>
                  </a:lnTo>
                  <a:lnTo>
                    <a:pt x="3601" y="566"/>
                  </a:lnTo>
                  <a:lnTo>
                    <a:pt x="3641" y="567"/>
                  </a:lnTo>
                  <a:lnTo>
                    <a:pt x="3654" y="110"/>
                  </a:lnTo>
                  <a:lnTo>
                    <a:pt x="3520" y="105"/>
                  </a:lnTo>
                  <a:lnTo>
                    <a:pt x="3507" y="105"/>
                  </a:lnTo>
                  <a:lnTo>
                    <a:pt x="3323" y="98"/>
                  </a:lnTo>
                  <a:lnTo>
                    <a:pt x="3306" y="98"/>
                  </a:lnTo>
                  <a:lnTo>
                    <a:pt x="3100" y="92"/>
                  </a:lnTo>
                  <a:lnTo>
                    <a:pt x="3085" y="92"/>
                  </a:lnTo>
                  <a:lnTo>
                    <a:pt x="2875" y="85"/>
                  </a:lnTo>
                  <a:lnTo>
                    <a:pt x="2852" y="85"/>
                  </a:lnTo>
                  <a:lnTo>
                    <a:pt x="2588" y="76"/>
                  </a:lnTo>
                  <a:lnTo>
                    <a:pt x="2569" y="76"/>
                  </a:lnTo>
                  <a:lnTo>
                    <a:pt x="2224" y="64"/>
                  </a:lnTo>
                  <a:lnTo>
                    <a:pt x="2191" y="63"/>
                  </a:lnTo>
                  <a:lnTo>
                    <a:pt x="1444" y="38"/>
                  </a:lnTo>
                  <a:lnTo>
                    <a:pt x="1382" y="37"/>
                  </a:lnTo>
                  <a:lnTo>
                    <a:pt x="1218" y="31"/>
                  </a:lnTo>
                  <a:lnTo>
                    <a:pt x="1186" y="31"/>
                  </a:lnTo>
                  <a:lnTo>
                    <a:pt x="709" y="15"/>
                  </a:lnTo>
                  <a:lnTo>
                    <a:pt x="665" y="14"/>
                  </a:lnTo>
                  <a:lnTo>
                    <a:pt x="629" y="12"/>
                  </a:lnTo>
                  <a:lnTo>
                    <a:pt x="593" y="11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633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-3973781" y="1164536"/>
              <a:ext cx="833343" cy="125992"/>
            </a:xfrm>
            <a:custGeom>
              <a:avLst/>
              <a:gdLst/>
              <a:ahLst/>
              <a:cxnLst/>
              <a:rect l="l" t="t" r="r" b="b"/>
              <a:pathLst>
                <a:path w="3618" h="547" extrusionOk="0">
                  <a:moveTo>
                    <a:pt x="330" y="1"/>
                  </a:moveTo>
                  <a:lnTo>
                    <a:pt x="243" y="57"/>
                  </a:lnTo>
                  <a:lnTo>
                    <a:pt x="232" y="64"/>
                  </a:lnTo>
                  <a:lnTo>
                    <a:pt x="149" y="118"/>
                  </a:lnTo>
                  <a:lnTo>
                    <a:pt x="92" y="155"/>
                  </a:lnTo>
                  <a:lnTo>
                    <a:pt x="79" y="163"/>
                  </a:lnTo>
                  <a:lnTo>
                    <a:pt x="0" y="215"/>
                  </a:lnTo>
                  <a:lnTo>
                    <a:pt x="50" y="252"/>
                  </a:lnTo>
                  <a:lnTo>
                    <a:pt x="79" y="276"/>
                  </a:lnTo>
                  <a:lnTo>
                    <a:pt x="318" y="459"/>
                  </a:lnTo>
                  <a:lnTo>
                    <a:pt x="3606" y="546"/>
                  </a:lnTo>
                  <a:lnTo>
                    <a:pt x="3618" y="88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-3962495" y="1164536"/>
              <a:ext cx="822057" cy="124840"/>
            </a:xfrm>
            <a:custGeom>
              <a:avLst/>
              <a:gdLst/>
              <a:ahLst/>
              <a:cxnLst/>
              <a:rect l="l" t="t" r="r" b="b"/>
              <a:pathLst>
                <a:path w="3569" h="542" extrusionOk="0">
                  <a:moveTo>
                    <a:pt x="3534" y="87"/>
                  </a:moveTo>
                  <a:lnTo>
                    <a:pt x="3534" y="87"/>
                  </a:lnTo>
                  <a:cubicBezTo>
                    <a:pt x="3546" y="94"/>
                    <a:pt x="3557" y="99"/>
                    <a:pt x="3569" y="107"/>
                  </a:cubicBezTo>
                  <a:lnTo>
                    <a:pt x="3569" y="95"/>
                  </a:lnTo>
                  <a:cubicBezTo>
                    <a:pt x="3565" y="92"/>
                    <a:pt x="3560" y="90"/>
                    <a:pt x="3556" y="88"/>
                  </a:cubicBezTo>
                  <a:lnTo>
                    <a:pt x="3534" y="87"/>
                  </a:lnTo>
                  <a:close/>
                  <a:moveTo>
                    <a:pt x="3356" y="82"/>
                  </a:moveTo>
                  <a:lnTo>
                    <a:pt x="3420" y="159"/>
                  </a:lnTo>
                  <a:lnTo>
                    <a:pt x="3563" y="331"/>
                  </a:lnTo>
                  <a:lnTo>
                    <a:pt x="3563" y="316"/>
                  </a:lnTo>
                  <a:lnTo>
                    <a:pt x="3433" y="161"/>
                  </a:lnTo>
                  <a:lnTo>
                    <a:pt x="3369" y="83"/>
                  </a:lnTo>
                  <a:lnTo>
                    <a:pt x="3356" y="82"/>
                  </a:lnTo>
                  <a:close/>
                  <a:moveTo>
                    <a:pt x="3118" y="76"/>
                  </a:moveTo>
                  <a:lnTo>
                    <a:pt x="3118" y="76"/>
                  </a:lnTo>
                  <a:cubicBezTo>
                    <a:pt x="3155" y="99"/>
                    <a:pt x="3188" y="125"/>
                    <a:pt x="3220" y="152"/>
                  </a:cubicBezTo>
                  <a:cubicBezTo>
                    <a:pt x="3239" y="169"/>
                    <a:pt x="3256" y="184"/>
                    <a:pt x="3273" y="201"/>
                  </a:cubicBezTo>
                  <a:cubicBezTo>
                    <a:pt x="3283" y="210"/>
                    <a:pt x="3293" y="219"/>
                    <a:pt x="3303" y="230"/>
                  </a:cubicBezTo>
                  <a:cubicBezTo>
                    <a:pt x="3384" y="305"/>
                    <a:pt x="3465" y="382"/>
                    <a:pt x="3560" y="431"/>
                  </a:cubicBezTo>
                  <a:lnTo>
                    <a:pt x="3560" y="419"/>
                  </a:lnTo>
                  <a:cubicBezTo>
                    <a:pt x="3469" y="371"/>
                    <a:pt x="3389" y="296"/>
                    <a:pt x="3310" y="223"/>
                  </a:cubicBezTo>
                  <a:cubicBezTo>
                    <a:pt x="3300" y="212"/>
                    <a:pt x="3290" y="203"/>
                    <a:pt x="3279" y="194"/>
                  </a:cubicBezTo>
                  <a:cubicBezTo>
                    <a:pt x="3265" y="181"/>
                    <a:pt x="3251" y="168"/>
                    <a:pt x="3236" y="154"/>
                  </a:cubicBezTo>
                  <a:cubicBezTo>
                    <a:pt x="3204" y="127"/>
                    <a:pt x="3171" y="101"/>
                    <a:pt x="3137" y="77"/>
                  </a:cubicBezTo>
                  <a:lnTo>
                    <a:pt x="3118" y="76"/>
                  </a:lnTo>
                  <a:close/>
                  <a:moveTo>
                    <a:pt x="1" y="251"/>
                  </a:moveTo>
                  <a:lnTo>
                    <a:pt x="31" y="276"/>
                  </a:lnTo>
                  <a:lnTo>
                    <a:pt x="396" y="424"/>
                  </a:lnTo>
                  <a:cubicBezTo>
                    <a:pt x="376" y="441"/>
                    <a:pt x="352" y="453"/>
                    <a:pt x="328" y="460"/>
                  </a:cubicBezTo>
                  <a:lnTo>
                    <a:pt x="354" y="460"/>
                  </a:lnTo>
                  <a:cubicBezTo>
                    <a:pt x="374" y="452"/>
                    <a:pt x="392" y="441"/>
                    <a:pt x="408" y="425"/>
                  </a:cubicBezTo>
                  <a:lnTo>
                    <a:pt x="414" y="419"/>
                  </a:lnTo>
                  <a:lnTo>
                    <a:pt x="236" y="348"/>
                  </a:lnTo>
                  <a:lnTo>
                    <a:pt x="1" y="251"/>
                  </a:lnTo>
                  <a:close/>
                  <a:moveTo>
                    <a:pt x="41" y="155"/>
                  </a:moveTo>
                  <a:lnTo>
                    <a:pt x="29" y="163"/>
                  </a:lnTo>
                  <a:lnTo>
                    <a:pt x="30" y="163"/>
                  </a:lnTo>
                  <a:cubicBezTo>
                    <a:pt x="78" y="174"/>
                    <a:pt x="127" y="187"/>
                    <a:pt x="174" y="202"/>
                  </a:cubicBezTo>
                  <a:lnTo>
                    <a:pt x="1052" y="479"/>
                  </a:lnTo>
                  <a:lnTo>
                    <a:pt x="1087" y="480"/>
                  </a:lnTo>
                  <a:lnTo>
                    <a:pt x="176" y="192"/>
                  </a:lnTo>
                  <a:cubicBezTo>
                    <a:pt x="131" y="178"/>
                    <a:pt x="87" y="165"/>
                    <a:pt x="42" y="155"/>
                  </a:cubicBezTo>
                  <a:close/>
                  <a:moveTo>
                    <a:pt x="194" y="56"/>
                  </a:moveTo>
                  <a:lnTo>
                    <a:pt x="183" y="64"/>
                  </a:lnTo>
                  <a:lnTo>
                    <a:pt x="184" y="64"/>
                  </a:lnTo>
                  <a:cubicBezTo>
                    <a:pt x="331" y="124"/>
                    <a:pt x="486" y="165"/>
                    <a:pt x="637" y="206"/>
                  </a:cubicBezTo>
                  <a:cubicBezTo>
                    <a:pt x="678" y="218"/>
                    <a:pt x="719" y="229"/>
                    <a:pt x="760" y="241"/>
                  </a:cubicBezTo>
                  <a:cubicBezTo>
                    <a:pt x="966" y="298"/>
                    <a:pt x="1176" y="369"/>
                    <a:pt x="1351" y="488"/>
                  </a:cubicBezTo>
                  <a:lnTo>
                    <a:pt x="1370" y="488"/>
                  </a:lnTo>
                  <a:cubicBezTo>
                    <a:pt x="1190" y="363"/>
                    <a:pt x="974" y="290"/>
                    <a:pt x="763" y="230"/>
                  </a:cubicBezTo>
                  <a:cubicBezTo>
                    <a:pt x="722" y="219"/>
                    <a:pt x="682" y="208"/>
                    <a:pt x="640" y="196"/>
                  </a:cubicBezTo>
                  <a:cubicBezTo>
                    <a:pt x="491" y="156"/>
                    <a:pt x="339" y="115"/>
                    <a:pt x="195" y="57"/>
                  </a:cubicBezTo>
                  <a:cubicBezTo>
                    <a:pt x="195" y="57"/>
                    <a:pt x="194" y="57"/>
                    <a:pt x="194" y="56"/>
                  </a:cubicBezTo>
                  <a:close/>
                  <a:moveTo>
                    <a:pt x="2916" y="70"/>
                  </a:moveTo>
                  <a:cubicBezTo>
                    <a:pt x="2943" y="96"/>
                    <a:pt x="2970" y="122"/>
                    <a:pt x="2998" y="145"/>
                  </a:cubicBezTo>
                  <a:cubicBezTo>
                    <a:pt x="3135" y="262"/>
                    <a:pt x="3286" y="359"/>
                    <a:pt x="3449" y="437"/>
                  </a:cubicBezTo>
                  <a:cubicBezTo>
                    <a:pt x="3459" y="442"/>
                    <a:pt x="3470" y="446"/>
                    <a:pt x="3480" y="451"/>
                  </a:cubicBezTo>
                  <a:cubicBezTo>
                    <a:pt x="3506" y="464"/>
                    <a:pt x="3532" y="476"/>
                    <a:pt x="3559" y="490"/>
                  </a:cubicBezTo>
                  <a:lnTo>
                    <a:pt x="3559" y="478"/>
                  </a:lnTo>
                  <a:cubicBezTo>
                    <a:pt x="3533" y="465"/>
                    <a:pt x="3509" y="453"/>
                    <a:pt x="3484" y="442"/>
                  </a:cubicBezTo>
                  <a:cubicBezTo>
                    <a:pt x="3473" y="437"/>
                    <a:pt x="3463" y="432"/>
                    <a:pt x="3452" y="428"/>
                  </a:cubicBezTo>
                  <a:cubicBezTo>
                    <a:pt x="3295" y="352"/>
                    <a:pt x="3148" y="258"/>
                    <a:pt x="3015" y="147"/>
                  </a:cubicBezTo>
                  <a:cubicBezTo>
                    <a:pt x="2985" y="122"/>
                    <a:pt x="2957" y="97"/>
                    <a:pt x="2930" y="71"/>
                  </a:cubicBezTo>
                  <a:lnTo>
                    <a:pt x="2916" y="70"/>
                  </a:lnTo>
                  <a:close/>
                  <a:moveTo>
                    <a:pt x="287" y="1"/>
                  </a:moveTo>
                  <a:lnTo>
                    <a:pt x="287" y="1"/>
                  </a:lnTo>
                  <a:cubicBezTo>
                    <a:pt x="361" y="18"/>
                    <a:pt x="435" y="40"/>
                    <a:pt x="506" y="63"/>
                  </a:cubicBezTo>
                  <a:cubicBezTo>
                    <a:pt x="740" y="138"/>
                    <a:pt x="967" y="239"/>
                    <a:pt x="1191" y="338"/>
                  </a:cubicBezTo>
                  <a:cubicBezTo>
                    <a:pt x="1308" y="391"/>
                    <a:pt x="1427" y="443"/>
                    <a:pt x="1548" y="493"/>
                  </a:cubicBezTo>
                  <a:lnTo>
                    <a:pt x="1578" y="493"/>
                  </a:lnTo>
                  <a:cubicBezTo>
                    <a:pt x="1448" y="441"/>
                    <a:pt x="1320" y="384"/>
                    <a:pt x="1196" y="329"/>
                  </a:cubicBezTo>
                  <a:cubicBezTo>
                    <a:pt x="983" y="234"/>
                    <a:pt x="766" y="137"/>
                    <a:pt x="544" y="64"/>
                  </a:cubicBezTo>
                  <a:cubicBezTo>
                    <a:pt x="475" y="41"/>
                    <a:pt x="404" y="20"/>
                    <a:pt x="332" y="2"/>
                  </a:cubicBezTo>
                  <a:lnTo>
                    <a:pt x="287" y="1"/>
                  </a:lnTo>
                  <a:close/>
                  <a:moveTo>
                    <a:pt x="391" y="4"/>
                  </a:moveTo>
                  <a:cubicBezTo>
                    <a:pt x="452" y="28"/>
                    <a:pt x="516" y="48"/>
                    <a:pt x="579" y="65"/>
                  </a:cubicBezTo>
                  <a:cubicBezTo>
                    <a:pt x="749" y="114"/>
                    <a:pt x="925" y="144"/>
                    <a:pt x="1097" y="175"/>
                  </a:cubicBezTo>
                  <a:cubicBezTo>
                    <a:pt x="1138" y="182"/>
                    <a:pt x="1178" y="189"/>
                    <a:pt x="1219" y="196"/>
                  </a:cubicBezTo>
                  <a:cubicBezTo>
                    <a:pt x="1367" y="221"/>
                    <a:pt x="1513" y="254"/>
                    <a:pt x="1656" y="296"/>
                  </a:cubicBezTo>
                  <a:lnTo>
                    <a:pt x="1913" y="393"/>
                  </a:lnTo>
                  <a:cubicBezTo>
                    <a:pt x="1981" y="426"/>
                    <a:pt x="2047" y="464"/>
                    <a:pt x="2110" y="508"/>
                  </a:cubicBezTo>
                  <a:lnTo>
                    <a:pt x="2128" y="508"/>
                  </a:lnTo>
                  <a:cubicBezTo>
                    <a:pt x="2086" y="478"/>
                    <a:pt x="2043" y="451"/>
                    <a:pt x="1999" y="426"/>
                  </a:cubicBezTo>
                  <a:lnTo>
                    <a:pt x="1999" y="426"/>
                  </a:lnTo>
                  <a:lnTo>
                    <a:pt x="2219" y="510"/>
                  </a:lnTo>
                  <a:lnTo>
                    <a:pt x="2249" y="511"/>
                  </a:lnTo>
                  <a:lnTo>
                    <a:pt x="1916" y="384"/>
                  </a:lnTo>
                  <a:cubicBezTo>
                    <a:pt x="1833" y="345"/>
                    <a:pt x="1747" y="312"/>
                    <a:pt x="1660" y="285"/>
                  </a:cubicBezTo>
                  <a:lnTo>
                    <a:pt x="1131" y="83"/>
                  </a:lnTo>
                  <a:lnTo>
                    <a:pt x="960" y="18"/>
                  </a:lnTo>
                  <a:lnTo>
                    <a:pt x="930" y="18"/>
                  </a:lnTo>
                  <a:lnTo>
                    <a:pt x="936" y="21"/>
                  </a:lnTo>
                  <a:lnTo>
                    <a:pt x="1099" y="83"/>
                  </a:lnTo>
                  <a:lnTo>
                    <a:pt x="1553" y="256"/>
                  </a:lnTo>
                  <a:cubicBezTo>
                    <a:pt x="1440" y="226"/>
                    <a:pt x="1328" y="205"/>
                    <a:pt x="1220" y="187"/>
                  </a:cubicBezTo>
                  <a:cubicBezTo>
                    <a:pt x="1180" y="178"/>
                    <a:pt x="1139" y="171"/>
                    <a:pt x="1098" y="164"/>
                  </a:cubicBezTo>
                  <a:cubicBezTo>
                    <a:pt x="939" y="137"/>
                    <a:pt x="778" y="109"/>
                    <a:pt x="622" y="68"/>
                  </a:cubicBezTo>
                  <a:cubicBezTo>
                    <a:pt x="555" y="50"/>
                    <a:pt x="488" y="29"/>
                    <a:pt x="422" y="5"/>
                  </a:cubicBezTo>
                  <a:lnTo>
                    <a:pt x="391" y="4"/>
                  </a:lnTo>
                  <a:close/>
                  <a:moveTo>
                    <a:pt x="1077" y="22"/>
                  </a:moveTo>
                  <a:lnTo>
                    <a:pt x="1077" y="22"/>
                  </a:lnTo>
                  <a:cubicBezTo>
                    <a:pt x="1147" y="52"/>
                    <a:pt x="1220" y="75"/>
                    <a:pt x="1295" y="90"/>
                  </a:cubicBezTo>
                  <a:cubicBezTo>
                    <a:pt x="1385" y="109"/>
                    <a:pt x="1479" y="122"/>
                    <a:pt x="1571" y="132"/>
                  </a:cubicBezTo>
                  <a:cubicBezTo>
                    <a:pt x="1625" y="139"/>
                    <a:pt x="1681" y="147"/>
                    <a:pt x="1736" y="155"/>
                  </a:cubicBezTo>
                  <a:cubicBezTo>
                    <a:pt x="2080" y="209"/>
                    <a:pt x="2409" y="335"/>
                    <a:pt x="2702" y="524"/>
                  </a:cubicBezTo>
                  <a:lnTo>
                    <a:pt x="2721" y="524"/>
                  </a:lnTo>
                  <a:cubicBezTo>
                    <a:pt x="2423" y="329"/>
                    <a:pt x="2088" y="199"/>
                    <a:pt x="1738" y="144"/>
                  </a:cubicBezTo>
                  <a:cubicBezTo>
                    <a:pt x="1682" y="136"/>
                    <a:pt x="1626" y="129"/>
                    <a:pt x="1572" y="122"/>
                  </a:cubicBezTo>
                  <a:cubicBezTo>
                    <a:pt x="1500" y="114"/>
                    <a:pt x="1427" y="104"/>
                    <a:pt x="1357" y="91"/>
                  </a:cubicBezTo>
                  <a:cubicBezTo>
                    <a:pt x="1270" y="77"/>
                    <a:pt x="1186" y="54"/>
                    <a:pt x="1105" y="23"/>
                  </a:cubicBezTo>
                  <a:lnTo>
                    <a:pt x="1077" y="22"/>
                  </a:lnTo>
                  <a:close/>
                  <a:moveTo>
                    <a:pt x="1866" y="43"/>
                  </a:moveTo>
                  <a:cubicBezTo>
                    <a:pt x="1946" y="64"/>
                    <a:pt x="2026" y="89"/>
                    <a:pt x="2104" y="116"/>
                  </a:cubicBezTo>
                  <a:cubicBezTo>
                    <a:pt x="2400" y="217"/>
                    <a:pt x="2680" y="356"/>
                    <a:pt x="2938" y="530"/>
                  </a:cubicBezTo>
                  <a:lnTo>
                    <a:pt x="2957" y="530"/>
                  </a:lnTo>
                  <a:cubicBezTo>
                    <a:pt x="2703" y="357"/>
                    <a:pt x="2428" y="218"/>
                    <a:pt x="2139" y="117"/>
                  </a:cubicBezTo>
                  <a:cubicBezTo>
                    <a:pt x="2062" y="89"/>
                    <a:pt x="1986" y="65"/>
                    <a:pt x="1907" y="43"/>
                  </a:cubicBezTo>
                  <a:close/>
                  <a:moveTo>
                    <a:pt x="2396" y="57"/>
                  </a:moveTo>
                  <a:cubicBezTo>
                    <a:pt x="2423" y="83"/>
                    <a:pt x="2453" y="107"/>
                    <a:pt x="2483" y="129"/>
                  </a:cubicBezTo>
                  <a:cubicBezTo>
                    <a:pt x="2585" y="204"/>
                    <a:pt x="2707" y="259"/>
                    <a:pt x="2823" y="314"/>
                  </a:cubicBezTo>
                  <a:cubicBezTo>
                    <a:pt x="2959" y="376"/>
                    <a:pt x="3100" y="441"/>
                    <a:pt x="3215" y="537"/>
                  </a:cubicBezTo>
                  <a:lnTo>
                    <a:pt x="3231" y="537"/>
                  </a:lnTo>
                  <a:cubicBezTo>
                    <a:pt x="3113" y="436"/>
                    <a:pt x="2969" y="369"/>
                    <a:pt x="2828" y="304"/>
                  </a:cubicBezTo>
                  <a:cubicBezTo>
                    <a:pt x="2715" y="251"/>
                    <a:pt x="2601" y="199"/>
                    <a:pt x="2501" y="129"/>
                  </a:cubicBezTo>
                  <a:cubicBezTo>
                    <a:pt x="2469" y="107"/>
                    <a:pt x="2440" y="83"/>
                    <a:pt x="2411" y="57"/>
                  </a:cubicBezTo>
                  <a:close/>
                  <a:moveTo>
                    <a:pt x="2616" y="63"/>
                  </a:moveTo>
                  <a:cubicBezTo>
                    <a:pt x="2667" y="84"/>
                    <a:pt x="2717" y="110"/>
                    <a:pt x="2765" y="138"/>
                  </a:cubicBezTo>
                  <a:cubicBezTo>
                    <a:pt x="2878" y="204"/>
                    <a:pt x="2988" y="277"/>
                    <a:pt x="3093" y="355"/>
                  </a:cubicBezTo>
                  <a:cubicBezTo>
                    <a:pt x="3183" y="418"/>
                    <a:pt x="3275" y="483"/>
                    <a:pt x="3370" y="542"/>
                  </a:cubicBezTo>
                  <a:lnTo>
                    <a:pt x="3390" y="542"/>
                  </a:lnTo>
                  <a:cubicBezTo>
                    <a:pt x="3290" y="482"/>
                    <a:pt x="3195" y="413"/>
                    <a:pt x="3099" y="346"/>
                  </a:cubicBezTo>
                  <a:cubicBezTo>
                    <a:pt x="2998" y="274"/>
                    <a:pt x="2895" y="201"/>
                    <a:pt x="2788" y="138"/>
                  </a:cubicBezTo>
                  <a:cubicBezTo>
                    <a:pt x="2741" y="110"/>
                    <a:pt x="2692" y="85"/>
                    <a:pt x="2643" y="63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-4070521" y="1354331"/>
              <a:ext cx="3443241" cy="1179072"/>
            </a:xfrm>
            <a:custGeom>
              <a:avLst/>
              <a:gdLst/>
              <a:ahLst/>
              <a:cxnLst/>
              <a:rect l="l" t="t" r="r" b="b"/>
              <a:pathLst>
                <a:path w="14949" h="5119" extrusionOk="0">
                  <a:moveTo>
                    <a:pt x="13152" y="1"/>
                  </a:moveTo>
                  <a:cubicBezTo>
                    <a:pt x="12583" y="1"/>
                    <a:pt x="12012" y="38"/>
                    <a:pt x="11446" y="105"/>
                  </a:cubicBezTo>
                  <a:cubicBezTo>
                    <a:pt x="9943" y="280"/>
                    <a:pt x="8472" y="654"/>
                    <a:pt x="7014" y="1062"/>
                  </a:cubicBezTo>
                  <a:cubicBezTo>
                    <a:pt x="6636" y="1166"/>
                    <a:pt x="6259" y="1275"/>
                    <a:pt x="5883" y="1385"/>
                  </a:cubicBezTo>
                  <a:cubicBezTo>
                    <a:pt x="4456" y="1801"/>
                    <a:pt x="3038" y="2247"/>
                    <a:pt x="1627" y="2710"/>
                  </a:cubicBezTo>
                  <a:cubicBezTo>
                    <a:pt x="1129" y="2873"/>
                    <a:pt x="633" y="3037"/>
                    <a:pt x="138" y="3204"/>
                  </a:cubicBezTo>
                  <a:cubicBezTo>
                    <a:pt x="92" y="3219"/>
                    <a:pt x="46" y="3235"/>
                    <a:pt x="1" y="3250"/>
                  </a:cubicBezTo>
                  <a:cubicBezTo>
                    <a:pt x="4" y="3563"/>
                    <a:pt x="2" y="3851"/>
                    <a:pt x="15" y="4137"/>
                  </a:cubicBezTo>
                  <a:cubicBezTo>
                    <a:pt x="25" y="4441"/>
                    <a:pt x="61" y="4743"/>
                    <a:pt x="122" y="5041"/>
                  </a:cubicBezTo>
                  <a:cubicBezTo>
                    <a:pt x="159" y="5054"/>
                    <a:pt x="213" y="5118"/>
                    <a:pt x="240" y="5118"/>
                  </a:cubicBezTo>
                  <a:cubicBezTo>
                    <a:pt x="246" y="5118"/>
                    <a:pt x="251" y="5115"/>
                    <a:pt x="253" y="5106"/>
                  </a:cubicBezTo>
                  <a:lnTo>
                    <a:pt x="14949" y="5106"/>
                  </a:lnTo>
                  <a:lnTo>
                    <a:pt x="14949" y="136"/>
                  </a:lnTo>
                  <a:cubicBezTo>
                    <a:pt x="14356" y="43"/>
                    <a:pt x="13755" y="1"/>
                    <a:pt x="13152" y="1"/>
                  </a:cubicBezTo>
                  <a:close/>
                </a:path>
              </a:pathLst>
            </a:custGeom>
            <a:solidFill>
              <a:srgbClr val="312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-7508700" y="2027594"/>
              <a:ext cx="6881414" cy="1088091"/>
            </a:xfrm>
            <a:custGeom>
              <a:avLst/>
              <a:gdLst/>
              <a:ahLst/>
              <a:cxnLst/>
              <a:rect l="l" t="t" r="r" b="b"/>
              <a:pathLst>
                <a:path w="29876" h="4724" extrusionOk="0">
                  <a:moveTo>
                    <a:pt x="9895" y="1"/>
                  </a:moveTo>
                  <a:cubicBezTo>
                    <a:pt x="7248" y="1"/>
                    <a:pt x="4631" y="289"/>
                    <a:pt x="2103" y="1014"/>
                  </a:cubicBezTo>
                  <a:cubicBezTo>
                    <a:pt x="1394" y="1216"/>
                    <a:pt x="693" y="1454"/>
                    <a:pt x="1" y="1729"/>
                  </a:cubicBezTo>
                  <a:lnTo>
                    <a:pt x="1" y="4724"/>
                  </a:lnTo>
                  <a:lnTo>
                    <a:pt x="27857" y="4724"/>
                  </a:lnTo>
                  <a:cubicBezTo>
                    <a:pt x="27850" y="4719"/>
                    <a:pt x="27841" y="4713"/>
                    <a:pt x="27834" y="4707"/>
                  </a:cubicBezTo>
                  <a:lnTo>
                    <a:pt x="27834" y="4707"/>
                  </a:lnTo>
                  <a:lnTo>
                    <a:pt x="29876" y="4710"/>
                  </a:lnTo>
                  <a:lnTo>
                    <a:pt x="29876" y="1986"/>
                  </a:lnTo>
                  <a:lnTo>
                    <a:pt x="29797" y="1986"/>
                  </a:lnTo>
                  <a:cubicBezTo>
                    <a:pt x="29652" y="1989"/>
                    <a:pt x="29508" y="1990"/>
                    <a:pt x="29363" y="1990"/>
                  </a:cubicBezTo>
                  <a:cubicBezTo>
                    <a:pt x="28820" y="1990"/>
                    <a:pt x="28275" y="1974"/>
                    <a:pt x="27730" y="1947"/>
                  </a:cubicBezTo>
                  <a:cubicBezTo>
                    <a:pt x="25129" y="1819"/>
                    <a:pt x="22503" y="1417"/>
                    <a:pt x="19899" y="1014"/>
                  </a:cubicBezTo>
                  <a:cubicBezTo>
                    <a:pt x="18793" y="843"/>
                    <a:pt x="17690" y="672"/>
                    <a:pt x="16595" y="521"/>
                  </a:cubicBezTo>
                  <a:cubicBezTo>
                    <a:pt x="16047" y="443"/>
                    <a:pt x="15503" y="374"/>
                    <a:pt x="14959" y="312"/>
                  </a:cubicBezTo>
                  <a:cubicBezTo>
                    <a:pt x="13270" y="117"/>
                    <a:pt x="11576" y="1"/>
                    <a:pt x="9895" y="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-3063967" y="-10393"/>
              <a:ext cx="2930751" cy="2321752"/>
            </a:xfrm>
            <a:custGeom>
              <a:avLst/>
              <a:gdLst/>
              <a:ahLst/>
              <a:cxnLst/>
              <a:rect l="l" t="t" r="r" b="b"/>
              <a:pathLst>
                <a:path w="12724" h="10080" extrusionOk="0">
                  <a:moveTo>
                    <a:pt x="12090" y="1"/>
                  </a:moveTo>
                  <a:cubicBezTo>
                    <a:pt x="11620" y="1"/>
                    <a:pt x="11145" y="40"/>
                    <a:pt x="10672" y="113"/>
                  </a:cubicBezTo>
                  <a:cubicBezTo>
                    <a:pt x="9606" y="282"/>
                    <a:pt x="8546" y="625"/>
                    <a:pt x="7557" y="1099"/>
                  </a:cubicBezTo>
                  <a:cubicBezTo>
                    <a:pt x="7537" y="1108"/>
                    <a:pt x="7517" y="1118"/>
                    <a:pt x="7498" y="1127"/>
                  </a:cubicBezTo>
                  <a:cubicBezTo>
                    <a:pt x="7493" y="1129"/>
                    <a:pt x="7488" y="1132"/>
                    <a:pt x="7484" y="1134"/>
                  </a:cubicBezTo>
                  <a:cubicBezTo>
                    <a:pt x="7345" y="1201"/>
                    <a:pt x="7209" y="1271"/>
                    <a:pt x="7073" y="1342"/>
                  </a:cubicBezTo>
                  <a:cubicBezTo>
                    <a:pt x="6910" y="1429"/>
                    <a:pt x="6750" y="1520"/>
                    <a:pt x="6592" y="1613"/>
                  </a:cubicBezTo>
                  <a:cubicBezTo>
                    <a:pt x="5932" y="2002"/>
                    <a:pt x="5311" y="2455"/>
                    <a:pt x="4739" y="2964"/>
                  </a:cubicBezTo>
                  <a:cubicBezTo>
                    <a:pt x="3400" y="4165"/>
                    <a:pt x="2425" y="5767"/>
                    <a:pt x="1371" y="7215"/>
                  </a:cubicBezTo>
                  <a:cubicBezTo>
                    <a:pt x="888" y="7879"/>
                    <a:pt x="391" y="8607"/>
                    <a:pt x="0" y="9331"/>
                  </a:cubicBezTo>
                  <a:lnTo>
                    <a:pt x="119" y="9311"/>
                  </a:lnTo>
                  <a:cubicBezTo>
                    <a:pt x="231" y="9294"/>
                    <a:pt x="341" y="9280"/>
                    <a:pt x="449" y="9270"/>
                  </a:cubicBezTo>
                  <a:cubicBezTo>
                    <a:pt x="539" y="9262"/>
                    <a:pt x="627" y="9256"/>
                    <a:pt x="714" y="9254"/>
                  </a:cubicBezTo>
                  <a:cubicBezTo>
                    <a:pt x="741" y="9254"/>
                    <a:pt x="769" y="9253"/>
                    <a:pt x="796" y="9253"/>
                  </a:cubicBezTo>
                  <a:cubicBezTo>
                    <a:pt x="821" y="9252"/>
                    <a:pt x="845" y="9252"/>
                    <a:pt x="869" y="9252"/>
                  </a:cubicBezTo>
                  <a:cubicBezTo>
                    <a:pt x="962" y="9252"/>
                    <a:pt x="1053" y="9256"/>
                    <a:pt x="1143" y="9262"/>
                  </a:cubicBezTo>
                  <a:cubicBezTo>
                    <a:pt x="2369" y="9342"/>
                    <a:pt x="3191" y="9910"/>
                    <a:pt x="3374" y="10049"/>
                  </a:cubicBezTo>
                  <a:cubicBezTo>
                    <a:pt x="3377" y="10051"/>
                    <a:pt x="3380" y="10053"/>
                    <a:pt x="3382" y="10056"/>
                  </a:cubicBezTo>
                  <a:cubicBezTo>
                    <a:pt x="3389" y="10059"/>
                    <a:pt x="3394" y="10064"/>
                    <a:pt x="3399" y="10068"/>
                  </a:cubicBezTo>
                  <a:cubicBezTo>
                    <a:pt x="3401" y="10070"/>
                    <a:pt x="3403" y="10072"/>
                    <a:pt x="3407" y="10073"/>
                  </a:cubicBezTo>
                  <a:lnTo>
                    <a:pt x="3413" y="10079"/>
                  </a:lnTo>
                  <a:lnTo>
                    <a:pt x="3453" y="10077"/>
                  </a:lnTo>
                  <a:lnTo>
                    <a:pt x="5515" y="9989"/>
                  </a:lnTo>
                  <a:lnTo>
                    <a:pt x="5594" y="9985"/>
                  </a:lnTo>
                  <a:lnTo>
                    <a:pt x="5645" y="9984"/>
                  </a:lnTo>
                  <a:lnTo>
                    <a:pt x="5693" y="9982"/>
                  </a:lnTo>
                  <a:lnTo>
                    <a:pt x="12724" y="9683"/>
                  </a:lnTo>
                  <a:lnTo>
                    <a:pt x="12724" y="25"/>
                  </a:lnTo>
                  <a:cubicBezTo>
                    <a:pt x="12715" y="25"/>
                    <a:pt x="12706" y="24"/>
                    <a:pt x="12698" y="23"/>
                  </a:cubicBezTo>
                  <a:cubicBezTo>
                    <a:pt x="12496" y="8"/>
                    <a:pt x="12293" y="1"/>
                    <a:pt x="12090" y="1"/>
                  </a:cubicBezTo>
                  <a:close/>
                </a:path>
              </a:pathLst>
            </a:custGeom>
            <a:solidFill>
              <a:srgbClr val="EB8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-3063967" y="-16612"/>
              <a:ext cx="2930751" cy="2327971"/>
            </a:xfrm>
            <a:custGeom>
              <a:avLst/>
              <a:gdLst/>
              <a:ahLst/>
              <a:cxnLst/>
              <a:rect l="l" t="t" r="r" b="b"/>
              <a:pathLst>
                <a:path w="12724" h="10107" extrusionOk="0">
                  <a:moveTo>
                    <a:pt x="12724" y="52"/>
                  </a:moveTo>
                  <a:lnTo>
                    <a:pt x="12724" y="9710"/>
                  </a:lnTo>
                  <a:lnTo>
                    <a:pt x="5693" y="10009"/>
                  </a:lnTo>
                  <a:lnTo>
                    <a:pt x="5645" y="10011"/>
                  </a:lnTo>
                  <a:lnTo>
                    <a:pt x="5594" y="10012"/>
                  </a:lnTo>
                  <a:lnTo>
                    <a:pt x="5515" y="10016"/>
                  </a:lnTo>
                  <a:lnTo>
                    <a:pt x="3453" y="10104"/>
                  </a:lnTo>
                  <a:lnTo>
                    <a:pt x="3413" y="10106"/>
                  </a:lnTo>
                  <a:lnTo>
                    <a:pt x="3413" y="10106"/>
                  </a:lnTo>
                  <a:lnTo>
                    <a:pt x="3407" y="10100"/>
                  </a:lnTo>
                  <a:cubicBezTo>
                    <a:pt x="3403" y="10099"/>
                    <a:pt x="3401" y="10097"/>
                    <a:pt x="3399" y="10095"/>
                  </a:cubicBezTo>
                  <a:cubicBezTo>
                    <a:pt x="3394" y="10091"/>
                    <a:pt x="3389" y="10086"/>
                    <a:pt x="3382" y="10083"/>
                  </a:cubicBezTo>
                  <a:cubicBezTo>
                    <a:pt x="3380" y="10080"/>
                    <a:pt x="3377" y="10078"/>
                    <a:pt x="3374" y="10076"/>
                  </a:cubicBezTo>
                  <a:cubicBezTo>
                    <a:pt x="3191" y="9937"/>
                    <a:pt x="2369" y="9369"/>
                    <a:pt x="1143" y="9289"/>
                  </a:cubicBezTo>
                  <a:cubicBezTo>
                    <a:pt x="1030" y="9281"/>
                    <a:pt x="915" y="9277"/>
                    <a:pt x="796" y="9280"/>
                  </a:cubicBezTo>
                  <a:cubicBezTo>
                    <a:pt x="769" y="9280"/>
                    <a:pt x="741" y="9281"/>
                    <a:pt x="714" y="9281"/>
                  </a:cubicBezTo>
                  <a:cubicBezTo>
                    <a:pt x="627" y="9283"/>
                    <a:pt x="539" y="9289"/>
                    <a:pt x="449" y="9297"/>
                  </a:cubicBezTo>
                  <a:cubicBezTo>
                    <a:pt x="341" y="9307"/>
                    <a:pt x="231" y="9321"/>
                    <a:pt x="119" y="9338"/>
                  </a:cubicBezTo>
                  <a:lnTo>
                    <a:pt x="0" y="9358"/>
                  </a:lnTo>
                  <a:cubicBezTo>
                    <a:pt x="391" y="8634"/>
                    <a:pt x="888" y="7906"/>
                    <a:pt x="1371" y="7242"/>
                  </a:cubicBezTo>
                  <a:cubicBezTo>
                    <a:pt x="2425" y="5794"/>
                    <a:pt x="3400" y="4192"/>
                    <a:pt x="4739" y="2991"/>
                  </a:cubicBezTo>
                  <a:cubicBezTo>
                    <a:pt x="5311" y="2482"/>
                    <a:pt x="5932" y="2029"/>
                    <a:pt x="6592" y="1640"/>
                  </a:cubicBezTo>
                  <a:cubicBezTo>
                    <a:pt x="6750" y="1547"/>
                    <a:pt x="6910" y="1456"/>
                    <a:pt x="7073" y="1369"/>
                  </a:cubicBezTo>
                  <a:cubicBezTo>
                    <a:pt x="7209" y="1298"/>
                    <a:pt x="7345" y="1228"/>
                    <a:pt x="7484" y="1161"/>
                  </a:cubicBezTo>
                  <a:cubicBezTo>
                    <a:pt x="7488" y="1159"/>
                    <a:pt x="7493" y="1156"/>
                    <a:pt x="7498" y="1154"/>
                  </a:cubicBezTo>
                  <a:cubicBezTo>
                    <a:pt x="7517" y="1145"/>
                    <a:pt x="7537" y="1135"/>
                    <a:pt x="7557" y="1126"/>
                  </a:cubicBezTo>
                  <a:cubicBezTo>
                    <a:pt x="8546" y="652"/>
                    <a:pt x="9606" y="309"/>
                    <a:pt x="10672" y="140"/>
                  </a:cubicBezTo>
                  <a:cubicBezTo>
                    <a:pt x="11350" y="35"/>
                    <a:pt x="12031" y="1"/>
                    <a:pt x="12698" y="50"/>
                  </a:cubicBezTo>
                  <a:cubicBezTo>
                    <a:pt x="12706" y="51"/>
                    <a:pt x="12715" y="52"/>
                    <a:pt x="12724" y="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EE942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-2960777" y="336258"/>
              <a:ext cx="1495319" cy="1788762"/>
            </a:xfrm>
            <a:custGeom>
              <a:avLst/>
              <a:gdLst/>
              <a:ahLst/>
              <a:cxnLst/>
              <a:rect l="l" t="t" r="r" b="b"/>
              <a:pathLst>
                <a:path w="6492" h="7766" extrusionOk="0">
                  <a:moveTo>
                    <a:pt x="6491" y="1"/>
                  </a:moveTo>
                  <a:lnTo>
                    <a:pt x="6491" y="1"/>
                  </a:lnTo>
                  <a:cubicBezTo>
                    <a:pt x="6360" y="57"/>
                    <a:pt x="4222" y="1004"/>
                    <a:pt x="2287" y="4059"/>
                  </a:cubicBezTo>
                  <a:cubicBezTo>
                    <a:pt x="822" y="6372"/>
                    <a:pt x="218" y="7388"/>
                    <a:pt x="0" y="7765"/>
                  </a:cubicBezTo>
                  <a:cubicBezTo>
                    <a:pt x="91" y="7757"/>
                    <a:pt x="179" y="7751"/>
                    <a:pt x="265" y="7749"/>
                  </a:cubicBezTo>
                  <a:cubicBezTo>
                    <a:pt x="265" y="7749"/>
                    <a:pt x="3998" y="1165"/>
                    <a:pt x="6491" y="1"/>
                  </a:cubicBezTo>
                  <a:close/>
                </a:path>
              </a:pathLst>
            </a:custGeom>
            <a:solidFill>
              <a:srgbClr val="EB8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-2880622" y="310000"/>
              <a:ext cx="1461229" cy="2007117"/>
            </a:xfrm>
            <a:custGeom>
              <a:avLst/>
              <a:gdLst/>
              <a:ahLst/>
              <a:cxnLst/>
              <a:rect l="l" t="t" r="r" b="b"/>
              <a:pathLst>
                <a:path w="6344" h="8714" extrusionOk="0">
                  <a:moveTo>
                    <a:pt x="6343" y="1"/>
                  </a:moveTo>
                  <a:lnTo>
                    <a:pt x="6343" y="1"/>
                  </a:lnTo>
                  <a:cubicBezTo>
                    <a:pt x="6329" y="9"/>
                    <a:pt x="6314" y="16"/>
                    <a:pt x="6300" y="24"/>
                  </a:cubicBezTo>
                  <a:cubicBezTo>
                    <a:pt x="6152" y="103"/>
                    <a:pt x="6006" y="185"/>
                    <a:pt x="5862" y="270"/>
                  </a:cubicBezTo>
                  <a:cubicBezTo>
                    <a:pt x="4549" y="1287"/>
                    <a:pt x="2072" y="3438"/>
                    <a:pt x="33" y="7755"/>
                  </a:cubicBezTo>
                  <a:lnTo>
                    <a:pt x="0" y="7861"/>
                  </a:lnTo>
                  <a:cubicBezTo>
                    <a:pt x="15" y="7860"/>
                    <a:pt x="30" y="7860"/>
                    <a:pt x="45" y="7860"/>
                  </a:cubicBezTo>
                  <a:cubicBezTo>
                    <a:pt x="148" y="7860"/>
                    <a:pt x="249" y="7864"/>
                    <a:pt x="347" y="7870"/>
                  </a:cubicBezTo>
                  <a:cubicBezTo>
                    <a:pt x="581" y="7885"/>
                    <a:pt x="813" y="7919"/>
                    <a:pt x="1042" y="7972"/>
                  </a:cubicBezTo>
                  <a:cubicBezTo>
                    <a:pt x="1053" y="7975"/>
                    <a:pt x="1065" y="7977"/>
                    <a:pt x="1075" y="7980"/>
                  </a:cubicBezTo>
                  <a:cubicBezTo>
                    <a:pt x="1895" y="8174"/>
                    <a:pt x="2435" y="8548"/>
                    <a:pt x="2578" y="8658"/>
                  </a:cubicBezTo>
                  <a:cubicBezTo>
                    <a:pt x="2581" y="8660"/>
                    <a:pt x="2584" y="8662"/>
                    <a:pt x="2586" y="8664"/>
                  </a:cubicBezTo>
                  <a:cubicBezTo>
                    <a:pt x="2593" y="8668"/>
                    <a:pt x="2598" y="8673"/>
                    <a:pt x="2603" y="8677"/>
                  </a:cubicBezTo>
                  <a:cubicBezTo>
                    <a:pt x="2605" y="8679"/>
                    <a:pt x="2607" y="8680"/>
                    <a:pt x="2611" y="8682"/>
                  </a:cubicBezTo>
                  <a:cubicBezTo>
                    <a:pt x="2613" y="8685"/>
                    <a:pt x="2616" y="8686"/>
                    <a:pt x="2618" y="8688"/>
                  </a:cubicBezTo>
                  <a:cubicBezTo>
                    <a:pt x="2627" y="8695"/>
                    <a:pt x="2637" y="8701"/>
                    <a:pt x="2644" y="8707"/>
                  </a:cubicBezTo>
                  <a:lnTo>
                    <a:pt x="2653" y="8713"/>
                  </a:lnTo>
                  <a:cubicBezTo>
                    <a:pt x="2654" y="8705"/>
                    <a:pt x="2656" y="8695"/>
                    <a:pt x="2658" y="8686"/>
                  </a:cubicBezTo>
                  <a:cubicBezTo>
                    <a:pt x="2908" y="7209"/>
                    <a:pt x="3857" y="2624"/>
                    <a:pt x="6327" y="20"/>
                  </a:cubicBezTo>
                  <a:cubicBezTo>
                    <a:pt x="6331" y="14"/>
                    <a:pt x="6337" y="7"/>
                    <a:pt x="6343" y="1"/>
                  </a:cubicBezTo>
                  <a:close/>
                </a:path>
              </a:pathLst>
            </a:custGeom>
            <a:solidFill>
              <a:srgbClr val="F0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-2640845" y="308849"/>
              <a:ext cx="1223296" cy="1839435"/>
            </a:xfrm>
            <a:custGeom>
              <a:avLst/>
              <a:gdLst/>
              <a:ahLst/>
              <a:cxnLst/>
              <a:rect l="l" t="t" r="r" b="b"/>
              <a:pathLst>
                <a:path w="5311" h="7986" extrusionOk="0">
                  <a:moveTo>
                    <a:pt x="5307" y="1"/>
                  </a:moveTo>
                  <a:cubicBezTo>
                    <a:pt x="5290" y="10"/>
                    <a:pt x="5274" y="20"/>
                    <a:pt x="5259" y="30"/>
                  </a:cubicBezTo>
                  <a:cubicBezTo>
                    <a:pt x="4925" y="236"/>
                    <a:pt x="4611" y="476"/>
                    <a:pt x="4314" y="734"/>
                  </a:cubicBezTo>
                  <a:lnTo>
                    <a:pt x="4085" y="941"/>
                  </a:lnTo>
                  <a:lnTo>
                    <a:pt x="3865" y="1158"/>
                  </a:lnTo>
                  <a:cubicBezTo>
                    <a:pt x="3791" y="1230"/>
                    <a:pt x="3724" y="1307"/>
                    <a:pt x="3652" y="1383"/>
                  </a:cubicBezTo>
                  <a:lnTo>
                    <a:pt x="3548" y="1496"/>
                  </a:lnTo>
                  <a:cubicBezTo>
                    <a:pt x="3512" y="1533"/>
                    <a:pt x="3480" y="1573"/>
                    <a:pt x="3445" y="1612"/>
                  </a:cubicBezTo>
                  <a:cubicBezTo>
                    <a:pt x="3174" y="1921"/>
                    <a:pt x="2919" y="2246"/>
                    <a:pt x="2681" y="2582"/>
                  </a:cubicBezTo>
                  <a:cubicBezTo>
                    <a:pt x="2440" y="2917"/>
                    <a:pt x="2217" y="3263"/>
                    <a:pt x="2003" y="3615"/>
                  </a:cubicBezTo>
                  <a:cubicBezTo>
                    <a:pt x="1894" y="3791"/>
                    <a:pt x="1792" y="3970"/>
                    <a:pt x="1690" y="4148"/>
                  </a:cubicBezTo>
                  <a:cubicBezTo>
                    <a:pt x="1590" y="4328"/>
                    <a:pt x="1491" y="4508"/>
                    <a:pt x="1397" y="4692"/>
                  </a:cubicBezTo>
                  <a:cubicBezTo>
                    <a:pt x="1205" y="5057"/>
                    <a:pt x="1024" y="5427"/>
                    <a:pt x="853" y="5801"/>
                  </a:cubicBezTo>
                  <a:cubicBezTo>
                    <a:pt x="534" y="6512"/>
                    <a:pt x="241" y="7236"/>
                    <a:pt x="0" y="7977"/>
                  </a:cubicBezTo>
                  <a:cubicBezTo>
                    <a:pt x="12" y="7980"/>
                    <a:pt x="22" y="7983"/>
                    <a:pt x="34" y="7985"/>
                  </a:cubicBezTo>
                  <a:cubicBezTo>
                    <a:pt x="160" y="7642"/>
                    <a:pt x="295" y="7302"/>
                    <a:pt x="436" y="6965"/>
                  </a:cubicBezTo>
                  <a:cubicBezTo>
                    <a:pt x="593" y="6585"/>
                    <a:pt x="759" y="6210"/>
                    <a:pt x="934" y="5838"/>
                  </a:cubicBezTo>
                  <a:cubicBezTo>
                    <a:pt x="1278" y="5094"/>
                    <a:pt x="1662" y="4367"/>
                    <a:pt x="2081" y="3663"/>
                  </a:cubicBezTo>
                  <a:cubicBezTo>
                    <a:pt x="2292" y="3311"/>
                    <a:pt x="2512" y="2964"/>
                    <a:pt x="2748" y="2630"/>
                  </a:cubicBezTo>
                  <a:cubicBezTo>
                    <a:pt x="2986" y="2296"/>
                    <a:pt x="3230" y="1967"/>
                    <a:pt x="3496" y="1656"/>
                  </a:cubicBezTo>
                  <a:cubicBezTo>
                    <a:pt x="4018" y="1037"/>
                    <a:pt x="4608" y="473"/>
                    <a:pt x="5285" y="25"/>
                  </a:cubicBezTo>
                  <a:cubicBezTo>
                    <a:pt x="5293" y="19"/>
                    <a:pt x="5302" y="13"/>
                    <a:pt x="5310" y="7"/>
                  </a:cubicBezTo>
                  <a:lnTo>
                    <a:pt x="5307" y="1"/>
                  </a:lnTo>
                  <a:close/>
                </a:path>
              </a:pathLst>
            </a:custGeom>
            <a:solidFill>
              <a:srgbClr val="2F2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-4973196" y="1713420"/>
              <a:ext cx="468496" cy="204996"/>
            </a:xfrm>
            <a:custGeom>
              <a:avLst/>
              <a:gdLst/>
              <a:ahLst/>
              <a:cxnLst/>
              <a:rect l="l" t="t" r="r" b="b"/>
              <a:pathLst>
                <a:path w="2034" h="890" extrusionOk="0">
                  <a:moveTo>
                    <a:pt x="91" y="0"/>
                  </a:moveTo>
                  <a:lnTo>
                    <a:pt x="0" y="300"/>
                  </a:lnTo>
                  <a:lnTo>
                    <a:pt x="1943" y="889"/>
                  </a:lnTo>
                  <a:lnTo>
                    <a:pt x="2033" y="58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-4973196" y="1713420"/>
              <a:ext cx="468496" cy="204996"/>
            </a:xfrm>
            <a:custGeom>
              <a:avLst/>
              <a:gdLst/>
              <a:ahLst/>
              <a:cxnLst/>
              <a:rect l="l" t="t" r="r" b="b"/>
              <a:pathLst>
                <a:path w="2034" h="890" extrusionOk="0">
                  <a:moveTo>
                    <a:pt x="0" y="300"/>
                  </a:moveTo>
                  <a:lnTo>
                    <a:pt x="91" y="0"/>
                  </a:lnTo>
                  <a:lnTo>
                    <a:pt x="2033" y="589"/>
                  </a:lnTo>
                  <a:lnTo>
                    <a:pt x="1943" y="889"/>
                  </a:lnTo>
                  <a:close/>
                </a:path>
              </a:pathLst>
            </a:custGeom>
            <a:solidFill>
              <a:srgbClr val="9D9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-4792384" y="1760638"/>
              <a:ext cx="286534" cy="93515"/>
            </a:xfrm>
            <a:custGeom>
              <a:avLst/>
              <a:gdLst/>
              <a:ahLst/>
              <a:cxnLst/>
              <a:rect l="l" t="t" r="r" b="b"/>
              <a:pathLst>
                <a:path w="1244" h="406" extrusionOk="0">
                  <a:moveTo>
                    <a:pt x="1" y="1"/>
                  </a:moveTo>
                  <a:lnTo>
                    <a:pt x="95" y="47"/>
                  </a:lnTo>
                  <a:cubicBezTo>
                    <a:pt x="247" y="120"/>
                    <a:pt x="404" y="197"/>
                    <a:pt x="564" y="256"/>
                  </a:cubicBezTo>
                  <a:cubicBezTo>
                    <a:pt x="783" y="337"/>
                    <a:pt x="1011" y="388"/>
                    <a:pt x="1243" y="405"/>
                  </a:cubicBezTo>
                  <a:lnTo>
                    <a:pt x="1244" y="400"/>
                  </a:lnTo>
                  <a:cubicBezTo>
                    <a:pt x="1012" y="382"/>
                    <a:pt x="784" y="331"/>
                    <a:pt x="566" y="251"/>
                  </a:cubicBezTo>
                  <a:cubicBezTo>
                    <a:pt x="407" y="193"/>
                    <a:pt x="249" y="115"/>
                    <a:pt x="97" y="41"/>
                  </a:cubicBezTo>
                  <a:lnTo>
                    <a:pt x="38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-4956151" y="1723555"/>
              <a:ext cx="443851" cy="152480"/>
            </a:xfrm>
            <a:custGeom>
              <a:avLst/>
              <a:gdLst/>
              <a:ahLst/>
              <a:cxnLst/>
              <a:rect l="l" t="t" r="r" b="b"/>
              <a:pathLst>
                <a:path w="1927" h="662" extrusionOk="0">
                  <a:moveTo>
                    <a:pt x="3" y="1"/>
                  </a:moveTo>
                  <a:lnTo>
                    <a:pt x="0" y="7"/>
                  </a:lnTo>
                  <a:cubicBezTo>
                    <a:pt x="5" y="9"/>
                    <a:pt x="9" y="10"/>
                    <a:pt x="12" y="13"/>
                  </a:cubicBezTo>
                  <a:cubicBezTo>
                    <a:pt x="555" y="267"/>
                    <a:pt x="1125" y="457"/>
                    <a:pt x="1711" y="583"/>
                  </a:cubicBezTo>
                  <a:cubicBezTo>
                    <a:pt x="1777" y="597"/>
                    <a:pt x="1863" y="615"/>
                    <a:pt x="1924" y="662"/>
                  </a:cubicBezTo>
                  <a:lnTo>
                    <a:pt x="1927" y="656"/>
                  </a:lnTo>
                  <a:cubicBezTo>
                    <a:pt x="1863" y="609"/>
                    <a:pt x="1780" y="591"/>
                    <a:pt x="1713" y="577"/>
                  </a:cubicBezTo>
                  <a:cubicBezTo>
                    <a:pt x="1127" y="451"/>
                    <a:pt x="558" y="261"/>
                    <a:pt x="15" y="7"/>
                  </a:cubicBezTo>
                  <a:cubicBezTo>
                    <a:pt x="11" y="5"/>
                    <a:pt x="6" y="3"/>
                    <a:pt x="3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-4961218" y="1740369"/>
              <a:ext cx="444081" cy="151098"/>
            </a:xfrm>
            <a:custGeom>
              <a:avLst/>
              <a:gdLst/>
              <a:ahLst/>
              <a:cxnLst/>
              <a:rect l="l" t="t" r="r" b="b"/>
              <a:pathLst>
                <a:path w="1928" h="656" extrusionOk="0">
                  <a:moveTo>
                    <a:pt x="2" y="1"/>
                  </a:moveTo>
                  <a:lnTo>
                    <a:pt x="0" y="8"/>
                  </a:lnTo>
                  <a:cubicBezTo>
                    <a:pt x="11" y="8"/>
                    <a:pt x="21" y="9"/>
                    <a:pt x="32" y="11"/>
                  </a:cubicBezTo>
                  <a:cubicBezTo>
                    <a:pt x="149" y="36"/>
                    <a:pt x="263" y="78"/>
                    <a:pt x="375" y="118"/>
                  </a:cubicBezTo>
                  <a:lnTo>
                    <a:pt x="1715" y="606"/>
                  </a:lnTo>
                  <a:cubicBezTo>
                    <a:pt x="1786" y="633"/>
                    <a:pt x="1858" y="656"/>
                    <a:pt x="1926" y="656"/>
                  </a:cubicBezTo>
                  <a:lnTo>
                    <a:pt x="1927" y="650"/>
                  </a:lnTo>
                  <a:lnTo>
                    <a:pt x="1927" y="650"/>
                  </a:lnTo>
                  <a:cubicBezTo>
                    <a:pt x="1926" y="650"/>
                    <a:pt x="1924" y="650"/>
                    <a:pt x="1923" y="650"/>
                  </a:cubicBezTo>
                  <a:cubicBezTo>
                    <a:pt x="1857" y="650"/>
                    <a:pt x="1787" y="627"/>
                    <a:pt x="1717" y="602"/>
                  </a:cubicBezTo>
                  <a:lnTo>
                    <a:pt x="376" y="114"/>
                  </a:lnTo>
                  <a:cubicBezTo>
                    <a:pt x="266" y="72"/>
                    <a:pt x="151" y="31"/>
                    <a:pt x="33" y="5"/>
                  </a:cubicBezTo>
                  <a:cubicBezTo>
                    <a:pt x="24" y="3"/>
                    <a:pt x="13" y="2"/>
                    <a:pt x="2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-4967437" y="1761560"/>
              <a:ext cx="444542" cy="148795"/>
            </a:xfrm>
            <a:custGeom>
              <a:avLst/>
              <a:gdLst/>
              <a:ahLst/>
              <a:cxnLst/>
              <a:rect l="l" t="t" r="r" b="b"/>
              <a:pathLst>
                <a:path w="1930" h="646" extrusionOk="0">
                  <a:moveTo>
                    <a:pt x="1" y="0"/>
                  </a:moveTo>
                  <a:lnTo>
                    <a:pt x="0" y="6"/>
                  </a:lnTo>
                  <a:cubicBezTo>
                    <a:pt x="11" y="12"/>
                    <a:pt x="24" y="17"/>
                    <a:pt x="35" y="20"/>
                  </a:cubicBezTo>
                  <a:lnTo>
                    <a:pt x="1590" y="497"/>
                  </a:lnTo>
                  <a:cubicBezTo>
                    <a:pt x="1703" y="531"/>
                    <a:pt x="1829" y="571"/>
                    <a:pt x="1928" y="646"/>
                  </a:cubicBezTo>
                  <a:lnTo>
                    <a:pt x="1930" y="640"/>
                  </a:lnTo>
                  <a:cubicBezTo>
                    <a:pt x="1830" y="564"/>
                    <a:pt x="1704" y="525"/>
                    <a:pt x="1592" y="491"/>
                  </a:cubicBezTo>
                  <a:lnTo>
                    <a:pt x="36" y="16"/>
                  </a:lnTo>
                  <a:cubicBezTo>
                    <a:pt x="25" y="12"/>
                    <a:pt x="13" y="6"/>
                    <a:pt x="1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-4971814" y="1775840"/>
              <a:ext cx="314404" cy="101116"/>
            </a:xfrm>
            <a:custGeom>
              <a:avLst/>
              <a:gdLst/>
              <a:ahLst/>
              <a:cxnLst/>
              <a:rect l="l" t="t" r="r" b="b"/>
              <a:pathLst>
                <a:path w="1365" h="439" extrusionOk="0">
                  <a:moveTo>
                    <a:pt x="1" y="1"/>
                  </a:moveTo>
                  <a:lnTo>
                    <a:pt x="0" y="7"/>
                  </a:lnTo>
                  <a:cubicBezTo>
                    <a:pt x="27" y="13"/>
                    <a:pt x="55" y="18"/>
                    <a:pt x="83" y="22"/>
                  </a:cubicBezTo>
                  <a:lnTo>
                    <a:pt x="85" y="22"/>
                  </a:lnTo>
                  <a:cubicBezTo>
                    <a:pt x="514" y="82"/>
                    <a:pt x="920" y="252"/>
                    <a:pt x="1314" y="423"/>
                  </a:cubicBezTo>
                  <a:lnTo>
                    <a:pt x="1364" y="438"/>
                  </a:lnTo>
                  <a:cubicBezTo>
                    <a:pt x="955" y="261"/>
                    <a:pt x="532" y="78"/>
                    <a:pt x="86" y="15"/>
                  </a:cubicBezTo>
                  <a:lnTo>
                    <a:pt x="84" y="16"/>
                  </a:lnTo>
                  <a:cubicBezTo>
                    <a:pt x="57" y="13"/>
                    <a:pt x="28" y="8"/>
                    <a:pt x="1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-4534181" y="1847474"/>
              <a:ext cx="37084" cy="69791"/>
            </a:xfrm>
            <a:custGeom>
              <a:avLst/>
              <a:gdLst/>
              <a:ahLst/>
              <a:cxnLst/>
              <a:rect l="l" t="t" r="r" b="b"/>
              <a:pathLst>
                <a:path w="161" h="303" extrusionOk="0">
                  <a:moveTo>
                    <a:pt x="120" y="0"/>
                  </a:moveTo>
                  <a:cubicBezTo>
                    <a:pt x="90" y="0"/>
                    <a:pt x="49" y="58"/>
                    <a:pt x="25" y="134"/>
                  </a:cubicBezTo>
                  <a:cubicBezTo>
                    <a:pt x="0" y="217"/>
                    <a:pt x="5" y="292"/>
                    <a:pt x="35" y="301"/>
                  </a:cubicBezTo>
                  <a:cubicBezTo>
                    <a:pt x="37" y="302"/>
                    <a:pt x="39" y="302"/>
                    <a:pt x="41" y="302"/>
                  </a:cubicBezTo>
                  <a:cubicBezTo>
                    <a:pt x="71" y="302"/>
                    <a:pt x="112" y="245"/>
                    <a:pt x="136" y="167"/>
                  </a:cubicBezTo>
                  <a:cubicBezTo>
                    <a:pt x="160" y="85"/>
                    <a:pt x="156" y="11"/>
                    <a:pt x="126" y="1"/>
                  </a:cubicBezTo>
                  <a:cubicBezTo>
                    <a:pt x="124" y="1"/>
                    <a:pt x="122" y="0"/>
                    <a:pt x="120" y="0"/>
                  </a:cubicBez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-5041835" y="1780447"/>
              <a:ext cx="466423" cy="218355"/>
            </a:xfrm>
            <a:custGeom>
              <a:avLst/>
              <a:gdLst/>
              <a:ahLst/>
              <a:cxnLst/>
              <a:rect l="l" t="t" r="r" b="b"/>
              <a:pathLst>
                <a:path w="2025" h="948" extrusionOk="0">
                  <a:moveTo>
                    <a:pt x="101" y="1"/>
                  </a:moveTo>
                  <a:lnTo>
                    <a:pt x="1" y="298"/>
                  </a:lnTo>
                  <a:lnTo>
                    <a:pt x="1925" y="947"/>
                  </a:lnTo>
                  <a:lnTo>
                    <a:pt x="2025" y="65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-5041835" y="1780447"/>
              <a:ext cx="466423" cy="218355"/>
            </a:xfrm>
            <a:custGeom>
              <a:avLst/>
              <a:gdLst/>
              <a:ahLst/>
              <a:cxnLst/>
              <a:rect l="l" t="t" r="r" b="b"/>
              <a:pathLst>
                <a:path w="2025" h="948" extrusionOk="0">
                  <a:moveTo>
                    <a:pt x="1" y="298"/>
                  </a:moveTo>
                  <a:lnTo>
                    <a:pt x="101" y="1"/>
                  </a:lnTo>
                  <a:lnTo>
                    <a:pt x="2025" y="651"/>
                  </a:lnTo>
                  <a:lnTo>
                    <a:pt x="1925" y="947"/>
                  </a:lnTo>
                  <a:close/>
                </a:path>
              </a:pathLst>
            </a:custGeom>
            <a:solidFill>
              <a:srgbClr val="9D9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-4860563" y="1835497"/>
              <a:ext cx="283309" cy="102268"/>
            </a:xfrm>
            <a:custGeom>
              <a:avLst/>
              <a:gdLst/>
              <a:ahLst/>
              <a:cxnLst/>
              <a:rect l="l" t="t" r="r" b="b"/>
              <a:pathLst>
                <a:path w="1230" h="444" extrusionOk="0">
                  <a:moveTo>
                    <a:pt x="0" y="0"/>
                  </a:moveTo>
                  <a:lnTo>
                    <a:pt x="92" y="50"/>
                  </a:lnTo>
                  <a:cubicBezTo>
                    <a:pt x="242" y="129"/>
                    <a:pt x="397" y="210"/>
                    <a:pt x="556" y="274"/>
                  </a:cubicBezTo>
                  <a:cubicBezTo>
                    <a:pt x="771" y="361"/>
                    <a:pt x="996" y="419"/>
                    <a:pt x="1228" y="444"/>
                  </a:cubicBezTo>
                  <a:lnTo>
                    <a:pt x="1229" y="439"/>
                  </a:lnTo>
                  <a:cubicBezTo>
                    <a:pt x="999" y="413"/>
                    <a:pt x="773" y="356"/>
                    <a:pt x="558" y="269"/>
                  </a:cubicBezTo>
                  <a:cubicBezTo>
                    <a:pt x="399" y="205"/>
                    <a:pt x="245" y="123"/>
                    <a:pt x="96" y="44"/>
                  </a:cubicBezTo>
                  <a:lnTo>
                    <a:pt x="37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-5023408" y="1793576"/>
              <a:ext cx="439014" cy="165839"/>
            </a:xfrm>
            <a:custGeom>
              <a:avLst/>
              <a:gdLst/>
              <a:ahLst/>
              <a:cxnLst/>
              <a:rect l="l" t="t" r="r" b="b"/>
              <a:pathLst>
                <a:path w="1906" h="720" extrusionOk="0">
                  <a:moveTo>
                    <a:pt x="3" y="0"/>
                  </a:moveTo>
                  <a:lnTo>
                    <a:pt x="1" y="6"/>
                  </a:lnTo>
                  <a:cubicBezTo>
                    <a:pt x="4" y="8"/>
                    <a:pt x="8" y="11"/>
                    <a:pt x="13" y="12"/>
                  </a:cubicBezTo>
                  <a:cubicBezTo>
                    <a:pt x="548" y="282"/>
                    <a:pt x="1111" y="491"/>
                    <a:pt x="1693" y="634"/>
                  </a:cubicBezTo>
                  <a:cubicBezTo>
                    <a:pt x="1759" y="650"/>
                    <a:pt x="1843" y="672"/>
                    <a:pt x="1903" y="720"/>
                  </a:cubicBezTo>
                  <a:lnTo>
                    <a:pt x="1906" y="714"/>
                  </a:lnTo>
                  <a:cubicBezTo>
                    <a:pt x="1845" y="666"/>
                    <a:pt x="1760" y="645"/>
                    <a:pt x="1694" y="629"/>
                  </a:cubicBezTo>
                  <a:cubicBezTo>
                    <a:pt x="1112" y="486"/>
                    <a:pt x="549" y="277"/>
                    <a:pt x="15" y="7"/>
                  </a:cubicBezTo>
                  <a:cubicBezTo>
                    <a:pt x="11" y="5"/>
                    <a:pt x="7" y="3"/>
                    <a:pt x="3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-5028936" y="1810390"/>
              <a:ext cx="439474" cy="164227"/>
            </a:xfrm>
            <a:custGeom>
              <a:avLst/>
              <a:gdLst/>
              <a:ahLst/>
              <a:cxnLst/>
              <a:rect l="l" t="t" r="r" b="b"/>
              <a:pathLst>
                <a:path w="1908" h="713" extrusionOk="0">
                  <a:moveTo>
                    <a:pt x="2" y="0"/>
                  </a:moveTo>
                  <a:lnTo>
                    <a:pt x="0" y="6"/>
                  </a:lnTo>
                  <a:cubicBezTo>
                    <a:pt x="11" y="7"/>
                    <a:pt x="21" y="8"/>
                    <a:pt x="32" y="11"/>
                  </a:cubicBezTo>
                  <a:cubicBezTo>
                    <a:pt x="148" y="40"/>
                    <a:pt x="261" y="86"/>
                    <a:pt x="370" y="128"/>
                  </a:cubicBezTo>
                  <a:lnTo>
                    <a:pt x="1695" y="657"/>
                  </a:lnTo>
                  <a:cubicBezTo>
                    <a:pt x="1766" y="687"/>
                    <a:pt x="1837" y="712"/>
                    <a:pt x="1905" y="713"/>
                  </a:cubicBezTo>
                  <a:lnTo>
                    <a:pt x="1907" y="707"/>
                  </a:lnTo>
                  <a:cubicBezTo>
                    <a:pt x="1839" y="707"/>
                    <a:pt x="1769" y="681"/>
                    <a:pt x="1697" y="653"/>
                  </a:cubicBezTo>
                  <a:lnTo>
                    <a:pt x="373" y="124"/>
                  </a:lnTo>
                  <a:cubicBezTo>
                    <a:pt x="263" y="80"/>
                    <a:pt x="149" y="35"/>
                    <a:pt x="33" y="6"/>
                  </a:cubicBezTo>
                  <a:cubicBezTo>
                    <a:pt x="24" y="2"/>
                    <a:pt x="13" y="1"/>
                    <a:pt x="2" y="0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-5035846" y="1831120"/>
              <a:ext cx="439935" cy="162384"/>
            </a:xfrm>
            <a:custGeom>
              <a:avLst/>
              <a:gdLst/>
              <a:ahLst/>
              <a:cxnLst/>
              <a:rect l="l" t="t" r="r" b="b"/>
              <a:pathLst>
                <a:path w="1910" h="705" extrusionOk="0">
                  <a:moveTo>
                    <a:pt x="2" y="1"/>
                  </a:moveTo>
                  <a:lnTo>
                    <a:pt x="1" y="7"/>
                  </a:lnTo>
                  <a:cubicBezTo>
                    <a:pt x="11" y="12"/>
                    <a:pt x="23" y="18"/>
                    <a:pt x="35" y="22"/>
                  </a:cubicBezTo>
                  <a:lnTo>
                    <a:pt x="1574" y="545"/>
                  </a:lnTo>
                  <a:cubicBezTo>
                    <a:pt x="1686" y="583"/>
                    <a:pt x="1810" y="625"/>
                    <a:pt x="1908" y="705"/>
                  </a:cubicBezTo>
                  <a:lnTo>
                    <a:pt x="1909" y="699"/>
                  </a:lnTo>
                  <a:cubicBezTo>
                    <a:pt x="1812" y="619"/>
                    <a:pt x="1688" y="578"/>
                    <a:pt x="1576" y="539"/>
                  </a:cubicBezTo>
                  <a:lnTo>
                    <a:pt x="37" y="16"/>
                  </a:lnTo>
                  <a:cubicBezTo>
                    <a:pt x="24" y="12"/>
                    <a:pt x="12" y="7"/>
                    <a:pt x="2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-5040913" y="1845401"/>
              <a:ext cx="311410" cy="110560"/>
            </a:xfrm>
            <a:custGeom>
              <a:avLst/>
              <a:gdLst/>
              <a:ahLst/>
              <a:cxnLst/>
              <a:rect l="l" t="t" r="r" b="b"/>
              <a:pathLst>
                <a:path w="1352" h="480" extrusionOk="0">
                  <a:moveTo>
                    <a:pt x="3" y="1"/>
                  </a:moveTo>
                  <a:lnTo>
                    <a:pt x="0" y="6"/>
                  </a:lnTo>
                  <a:cubicBezTo>
                    <a:pt x="29" y="14"/>
                    <a:pt x="57" y="19"/>
                    <a:pt x="84" y="23"/>
                  </a:cubicBezTo>
                  <a:lnTo>
                    <a:pt x="86" y="23"/>
                  </a:lnTo>
                  <a:cubicBezTo>
                    <a:pt x="512" y="96"/>
                    <a:pt x="913" y="280"/>
                    <a:pt x="1302" y="463"/>
                  </a:cubicBezTo>
                  <a:lnTo>
                    <a:pt x="1351" y="480"/>
                  </a:lnTo>
                  <a:cubicBezTo>
                    <a:pt x="948" y="289"/>
                    <a:pt x="531" y="95"/>
                    <a:pt x="87" y="17"/>
                  </a:cubicBezTo>
                  <a:lnTo>
                    <a:pt x="85" y="17"/>
                  </a:lnTo>
                  <a:cubicBezTo>
                    <a:pt x="58" y="13"/>
                    <a:pt x="30" y="8"/>
                    <a:pt x="3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-4606966" y="1931085"/>
              <a:ext cx="38005" cy="69330"/>
            </a:xfrm>
            <a:custGeom>
              <a:avLst/>
              <a:gdLst/>
              <a:ahLst/>
              <a:cxnLst/>
              <a:rect l="l" t="t" r="r" b="b"/>
              <a:pathLst>
                <a:path w="165" h="301" extrusionOk="0">
                  <a:moveTo>
                    <a:pt x="126" y="0"/>
                  </a:moveTo>
                  <a:cubicBezTo>
                    <a:pt x="95" y="0"/>
                    <a:pt x="53" y="56"/>
                    <a:pt x="28" y="132"/>
                  </a:cubicBezTo>
                  <a:cubicBezTo>
                    <a:pt x="0" y="213"/>
                    <a:pt x="2" y="289"/>
                    <a:pt x="32" y="299"/>
                  </a:cubicBezTo>
                  <a:cubicBezTo>
                    <a:pt x="34" y="300"/>
                    <a:pt x="36" y="300"/>
                    <a:pt x="39" y="300"/>
                  </a:cubicBezTo>
                  <a:cubicBezTo>
                    <a:pt x="69" y="300"/>
                    <a:pt x="111" y="245"/>
                    <a:pt x="137" y="169"/>
                  </a:cubicBezTo>
                  <a:cubicBezTo>
                    <a:pt x="165" y="86"/>
                    <a:pt x="162" y="12"/>
                    <a:pt x="133" y="2"/>
                  </a:cubicBezTo>
                  <a:cubicBezTo>
                    <a:pt x="131" y="1"/>
                    <a:pt x="128" y="0"/>
                    <a:pt x="126" y="0"/>
                  </a:cubicBez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-5065559" y="1686471"/>
              <a:ext cx="453294" cy="266495"/>
            </a:xfrm>
            <a:custGeom>
              <a:avLst/>
              <a:gdLst/>
              <a:ahLst/>
              <a:cxnLst/>
              <a:rect l="l" t="t" r="r" b="b"/>
              <a:pathLst>
                <a:path w="1968" h="1157" extrusionOk="0">
                  <a:moveTo>
                    <a:pt x="1834" y="1"/>
                  </a:moveTo>
                  <a:lnTo>
                    <a:pt x="0" y="873"/>
                  </a:lnTo>
                  <a:lnTo>
                    <a:pt x="134" y="1157"/>
                  </a:lnTo>
                  <a:lnTo>
                    <a:pt x="1968" y="284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-5065559" y="1686471"/>
              <a:ext cx="453294" cy="266495"/>
            </a:xfrm>
            <a:custGeom>
              <a:avLst/>
              <a:gdLst/>
              <a:ahLst/>
              <a:cxnLst/>
              <a:rect l="l" t="t" r="r" b="b"/>
              <a:pathLst>
                <a:path w="1968" h="1157" extrusionOk="0">
                  <a:moveTo>
                    <a:pt x="0" y="873"/>
                  </a:moveTo>
                  <a:lnTo>
                    <a:pt x="1834" y="1"/>
                  </a:lnTo>
                  <a:lnTo>
                    <a:pt x="1968" y="284"/>
                  </a:lnTo>
                  <a:lnTo>
                    <a:pt x="134" y="1157"/>
                  </a:lnTo>
                  <a:close/>
                </a:path>
              </a:pathLst>
            </a:custGeom>
            <a:solidFill>
              <a:srgbClr val="9D9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-5063947" y="1758796"/>
              <a:ext cx="269489" cy="134975"/>
            </a:xfrm>
            <a:custGeom>
              <a:avLst/>
              <a:gdLst/>
              <a:ahLst/>
              <a:cxnLst/>
              <a:rect l="l" t="t" r="r" b="b"/>
              <a:pathLst>
                <a:path w="1170" h="586" extrusionOk="0">
                  <a:moveTo>
                    <a:pt x="1169" y="1"/>
                  </a:moveTo>
                  <a:lnTo>
                    <a:pt x="1135" y="16"/>
                  </a:lnTo>
                  <a:lnTo>
                    <a:pt x="1080" y="54"/>
                  </a:lnTo>
                  <a:cubicBezTo>
                    <a:pt x="941" y="150"/>
                    <a:pt x="796" y="249"/>
                    <a:pt x="647" y="331"/>
                  </a:cubicBezTo>
                  <a:cubicBezTo>
                    <a:pt x="444" y="444"/>
                    <a:pt x="226" y="527"/>
                    <a:pt x="0" y="579"/>
                  </a:cubicBezTo>
                  <a:lnTo>
                    <a:pt x="3" y="585"/>
                  </a:lnTo>
                  <a:cubicBezTo>
                    <a:pt x="229" y="532"/>
                    <a:pt x="447" y="449"/>
                    <a:pt x="651" y="337"/>
                  </a:cubicBezTo>
                  <a:cubicBezTo>
                    <a:pt x="800" y="255"/>
                    <a:pt x="945" y="155"/>
                    <a:pt x="1083" y="59"/>
                  </a:cubicBezTo>
                  <a:cubicBezTo>
                    <a:pt x="1112" y="39"/>
                    <a:pt x="1140" y="19"/>
                    <a:pt x="1169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-5054273" y="1697988"/>
              <a:ext cx="416671" cy="216513"/>
            </a:xfrm>
            <a:custGeom>
              <a:avLst/>
              <a:gdLst/>
              <a:ahLst/>
              <a:cxnLst/>
              <a:rect l="l" t="t" r="r" b="b"/>
              <a:pathLst>
                <a:path w="1809" h="940" extrusionOk="0">
                  <a:moveTo>
                    <a:pt x="1805" y="0"/>
                  </a:moveTo>
                  <a:cubicBezTo>
                    <a:pt x="1802" y="2"/>
                    <a:pt x="1798" y="5"/>
                    <a:pt x="1794" y="8"/>
                  </a:cubicBezTo>
                  <a:cubicBezTo>
                    <a:pt x="1295" y="339"/>
                    <a:pt x="760" y="613"/>
                    <a:pt x="201" y="823"/>
                  </a:cubicBezTo>
                  <a:cubicBezTo>
                    <a:pt x="137" y="848"/>
                    <a:pt x="56" y="878"/>
                    <a:pt x="1" y="934"/>
                  </a:cubicBezTo>
                  <a:lnTo>
                    <a:pt x="3" y="940"/>
                  </a:lnTo>
                  <a:cubicBezTo>
                    <a:pt x="57" y="884"/>
                    <a:pt x="138" y="853"/>
                    <a:pt x="202" y="829"/>
                  </a:cubicBezTo>
                  <a:cubicBezTo>
                    <a:pt x="763" y="617"/>
                    <a:pt x="1298" y="343"/>
                    <a:pt x="1798" y="13"/>
                  </a:cubicBezTo>
                  <a:cubicBezTo>
                    <a:pt x="1801" y="9"/>
                    <a:pt x="1805" y="7"/>
                    <a:pt x="1808" y="5"/>
                  </a:cubicBezTo>
                  <a:lnTo>
                    <a:pt x="1805" y="0"/>
                  </a:ln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-5047363" y="1713650"/>
              <a:ext cx="417362" cy="215131"/>
            </a:xfrm>
            <a:custGeom>
              <a:avLst/>
              <a:gdLst/>
              <a:ahLst/>
              <a:cxnLst/>
              <a:rect l="l" t="t" r="r" b="b"/>
              <a:pathLst>
                <a:path w="1812" h="934" extrusionOk="0">
                  <a:moveTo>
                    <a:pt x="1807" y="0"/>
                  </a:moveTo>
                  <a:cubicBezTo>
                    <a:pt x="1798" y="3"/>
                    <a:pt x="1787" y="5"/>
                    <a:pt x="1778" y="10"/>
                  </a:cubicBezTo>
                  <a:cubicBezTo>
                    <a:pt x="1665" y="52"/>
                    <a:pt x="1558" y="111"/>
                    <a:pt x="1455" y="167"/>
                  </a:cubicBezTo>
                  <a:lnTo>
                    <a:pt x="202" y="849"/>
                  </a:lnTo>
                  <a:cubicBezTo>
                    <a:pt x="134" y="886"/>
                    <a:pt x="67" y="920"/>
                    <a:pt x="0" y="928"/>
                  </a:cubicBezTo>
                  <a:lnTo>
                    <a:pt x="2" y="934"/>
                  </a:lnTo>
                  <a:cubicBezTo>
                    <a:pt x="71" y="925"/>
                    <a:pt x="138" y="892"/>
                    <a:pt x="205" y="854"/>
                  </a:cubicBezTo>
                  <a:lnTo>
                    <a:pt x="1457" y="172"/>
                  </a:lnTo>
                  <a:cubicBezTo>
                    <a:pt x="1561" y="116"/>
                    <a:pt x="1668" y="58"/>
                    <a:pt x="1779" y="14"/>
                  </a:cubicBezTo>
                  <a:cubicBezTo>
                    <a:pt x="1790" y="11"/>
                    <a:pt x="1800" y="9"/>
                    <a:pt x="1811" y="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-5038840" y="1733689"/>
              <a:ext cx="417823" cy="213288"/>
            </a:xfrm>
            <a:custGeom>
              <a:avLst/>
              <a:gdLst/>
              <a:ahLst/>
              <a:cxnLst/>
              <a:rect l="l" t="t" r="r" b="b"/>
              <a:pathLst>
                <a:path w="1814" h="926" extrusionOk="0">
                  <a:moveTo>
                    <a:pt x="1812" y="0"/>
                  </a:moveTo>
                  <a:cubicBezTo>
                    <a:pt x="1801" y="9"/>
                    <a:pt x="1790" y="14"/>
                    <a:pt x="1779" y="20"/>
                  </a:cubicBezTo>
                  <a:lnTo>
                    <a:pt x="312" y="722"/>
                  </a:lnTo>
                  <a:cubicBezTo>
                    <a:pt x="207" y="773"/>
                    <a:pt x="89" y="829"/>
                    <a:pt x="1" y="920"/>
                  </a:cubicBezTo>
                  <a:lnTo>
                    <a:pt x="3" y="926"/>
                  </a:lnTo>
                  <a:cubicBezTo>
                    <a:pt x="90" y="835"/>
                    <a:pt x="209" y="779"/>
                    <a:pt x="315" y="728"/>
                  </a:cubicBezTo>
                  <a:lnTo>
                    <a:pt x="1781" y="26"/>
                  </a:lnTo>
                  <a:cubicBezTo>
                    <a:pt x="1793" y="20"/>
                    <a:pt x="1805" y="13"/>
                    <a:pt x="1814" y="6"/>
                  </a:cubicBezTo>
                  <a:lnTo>
                    <a:pt x="1812" y="0"/>
                  </a:ln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-4910315" y="1747279"/>
              <a:ext cx="295977" cy="146491"/>
            </a:xfrm>
            <a:custGeom>
              <a:avLst/>
              <a:gdLst/>
              <a:ahLst/>
              <a:cxnLst/>
              <a:rect l="l" t="t" r="r" b="b"/>
              <a:pathLst>
                <a:path w="1285" h="636" extrusionOk="0">
                  <a:moveTo>
                    <a:pt x="1282" y="0"/>
                  </a:moveTo>
                  <a:cubicBezTo>
                    <a:pt x="1256" y="11"/>
                    <a:pt x="1229" y="19"/>
                    <a:pt x="1203" y="27"/>
                  </a:cubicBezTo>
                  <a:lnTo>
                    <a:pt x="1201" y="27"/>
                  </a:lnTo>
                  <a:cubicBezTo>
                    <a:pt x="769" y="156"/>
                    <a:pt x="378" y="399"/>
                    <a:pt x="0" y="635"/>
                  </a:cubicBezTo>
                  <a:lnTo>
                    <a:pt x="47" y="613"/>
                  </a:lnTo>
                  <a:cubicBezTo>
                    <a:pt x="411" y="386"/>
                    <a:pt x="788" y="156"/>
                    <a:pt x="1202" y="33"/>
                  </a:cubicBezTo>
                  <a:lnTo>
                    <a:pt x="1204" y="32"/>
                  </a:lnTo>
                  <a:cubicBezTo>
                    <a:pt x="1231" y="25"/>
                    <a:pt x="1258" y="17"/>
                    <a:pt x="1284" y="5"/>
                  </a:cubicBezTo>
                  <a:lnTo>
                    <a:pt x="1282" y="0"/>
                  </a:ln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-5072008" y="1886861"/>
              <a:ext cx="44224" cy="66336"/>
            </a:xfrm>
            <a:custGeom>
              <a:avLst/>
              <a:gdLst/>
              <a:ahLst/>
              <a:cxnLst/>
              <a:rect l="l" t="t" r="r" b="b"/>
              <a:pathLst>
                <a:path w="192" h="288" extrusionOk="0">
                  <a:moveTo>
                    <a:pt x="38" y="0"/>
                  </a:moveTo>
                  <a:cubicBezTo>
                    <a:pt x="34" y="0"/>
                    <a:pt x="31" y="1"/>
                    <a:pt x="28" y="2"/>
                  </a:cubicBezTo>
                  <a:cubicBezTo>
                    <a:pt x="0" y="16"/>
                    <a:pt x="7" y="89"/>
                    <a:pt x="45" y="168"/>
                  </a:cubicBezTo>
                  <a:cubicBezTo>
                    <a:pt x="77" y="238"/>
                    <a:pt x="123" y="288"/>
                    <a:pt x="153" y="288"/>
                  </a:cubicBezTo>
                  <a:cubicBezTo>
                    <a:pt x="157" y="288"/>
                    <a:pt x="160" y="287"/>
                    <a:pt x="164" y="285"/>
                  </a:cubicBezTo>
                  <a:cubicBezTo>
                    <a:pt x="192" y="273"/>
                    <a:pt x="185" y="198"/>
                    <a:pt x="148" y="120"/>
                  </a:cubicBezTo>
                  <a:cubicBezTo>
                    <a:pt x="114" y="50"/>
                    <a:pt x="67" y="0"/>
                    <a:pt x="38" y="0"/>
                  </a:cubicBez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-4984252" y="1728161"/>
              <a:ext cx="445924" cy="285843"/>
            </a:xfrm>
            <a:custGeom>
              <a:avLst/>
              <a:gdLst/>
              <a:ahLst/>
              <a:cxnLst/>
              <a:rect l="l" t="t" r="r" b="b"/>
              <a:pathLst>
                <a:path w="1936" h="1241" extrusionOk="0">
                  <a:moveTo>
                    <a:pt x="1787" y="1"/>
                  </a:moveTo>
                  <a:lnTo>
                    <a:pt x="0" y="965"/>
                  </a:lnTo>
                  <a:lnTo>
                    <a:pt x="149" y="1240"/>
                  </a:lnTo>
                  <a:lnTo>
                    <a:pt x="1936" y="276"/>
                  </a:lnTo>
                  <a:lnTo>
                    <a:pt x="1787" y="1"/>
                  </a:ln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-4984252" y="1728161"/>
              <a:ext cx="445924" cy="285843"/>
            </a:xfrm>
            <a:custGeom>
              <a:avLst/>
              <a:gdLst/>
              <a:ahLst/>
              <a:cxnLst/>
              <a:rect l="l" t="t" r="r" b="b"/>
              <a:pathLst>
                <a:path w="1936" h="1241" extrusionOk="0">
                  <a:moveTo>
                    <a:pt x="0" y="965"/>
                  </a:moveTo>
                  <a:lnTo>
                    <a:pt x="1787" y="1"/>
                  </a:lnTo>
                  <a:lnTo>
                    <a:pt x="1936" y="276"/>
                  </a:lnTo>
                  <a:lnTo>
                    <a:pt x="149" y="1240"/>
                  </a:lnTo>
                  <a:close/>
                </a:path>
              </a:pathLst>
            </a:custGeom>
            <a:solidFill>
              <a:srgbClr val="9D9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-4983330" y="1808317"/>
              <a:ext cx="262579" cy="148564"/>
            </a:xfrm>
            <a:custGeom>
              <a:avLst/>
              <a:gdLst/>
              <a:ahLst/>
              <a:cxnLst/>
              <a:rect l="l" t="t" r="r" b="b"/>
              <a:pathLst>
                <a:path w="1140" h="645" extrusionOk="0">
                  <a:moveTo>
                    <a:pt x="1139" y="1"/>
                  </a:moveTo>
                  <a:lnTo>
                    <a:pt x="1106" y="18"/>
                  </a:lnTo>
                  <a:lnTo>
                    <a:pt x="1053" y="60"/>
                  </a:lnTo>
                  <a:cubicBezTo>
                    <a:pt x="919" y="162"/>
                    <a:pt x="780" y="269"/>
                    <a:pt x="635" y="358"/>
                  </a:cubicBezTo>
                  <a:cubicBezTo>
                    <a:pt x="438" y="481"/>
                    <a:pt x="224" y="575"/>
                    <a:pt x="1" y="639"/>
                  </a:cubicBezTo>
                  <a:lnTo>
                    <a:pt x="4" y="644"/>
                  </a:lnTo>
                  <a:cubicBezTo>
                    <a:pt x="228" y="581"/>
                    <a:pt x="441" y="485"/>
                    <a:pt x="638" y="363"/>
                  </a:cubicBezTo>
                  <a:cubicBezTo>
                    <a:pt x="784" y="274"/>
                    <a:pt x="923" y="167"/>
                    <a:pt x="1057" y="64"/>
                  </a:cubicBezTo>
                  <a:cubicBezTo>
                    <a:pt x="1084" y="43"/>
                    <a:pt x="1112" y="22"/>
                    <a:pt x="1139" y="1"/>
                  </a:cubicBez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-4972505" y="1739678"/>
              <a:ext cx="405155" cy="237473"/>
            </a:xfrm>
            <a:custGeom>
              <a:avLst/>
              <a:gdLst/>
              <a:ahLst/>
              <a:cxnLst/>
              <a:rect l="l" t="t" r="r" b="b"/>
              <a:pathLst>
                <a:path w="1759" h="1031" extrusionOk="0">
                  <a:moveTo>
                    <a:pt x="1756" y="0"/>
                  </a:moveTo>
                  <a:cubicBezTo>
                    <a:pt x="1753" y="4"/>
                    <a:pt x="1749" y="6"/>
                    <a:pt x="1746" y="10"/>
                  </a:cubicBezTo>
                  <a:cubicBezTo>
                    <a:pt x="1264" y="365"/>
                    <a:pt x="744" y="666"/>
                    <a:pt x="195" y="904"/>
                  </a:cubicBezTo>
                  <a:cubicBezTo>
                    <a:pt x="134" y="931"/>
                    <a:pt x="53" y="967"/>
                    <a:pt x="1" y="1024"/>
                  </a:cubicBezTo>
                  <a:lnTo>
                    <a:pt x="4" y="1030"/>
                  </a:lnTo>
                  <a:cubicBezTo>
                    <a:pt x="55" y="973"/>
                    <a:pt x="135" y="937"/>
                    <a:pt x="197" y="910"/>
                  </a:cubicBezTo>
                  <a:cubicBezTo>
                    <a:pt x="746" y="670"/>
                    <a:pt x="1267" y="369"/>
                    <a:pt x="1748" y="13"/>
                  </a:cubicBezTo>
                  <a:cubicBezTo>
                    <a:pt x="1752" y="11"/>
                    <a:pt x="1755" y="8"/>
                    <a:pt x="1759" y="6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-4964904" y="1755110"/>
              <a:ext cx="406076" cy="235860"/>
            </a:xfrm>
            <a:custGeom>
              <a:avLst/>
              <a:gdLst/>
              <a:ahLst/>
              <a:cxnLst/>
              <a:rect l="l" t="t" r="r" b="b"/>
              <a:pathLst>
                <a:path w="1763" h="1024" extrusionOk="0">
                  <a:moveTo>
                    <a:pt x="1759" y="0"/>
                  </a:moveTo>
                  <a:cubicBezTo>
                    <a:pt x="1749" y="3"/>
                    <a:pt x="1739" y="6"/>
                    <a:pt x="1729" y="11"/>
                  </a:cubicBezTo>
                  <a:cubicBezTo>
                    <a:pt x="1620" y="59"/>
                    <a:pt x="1515" y="124"/>
                    <a:pt x="1414" y="185"/>
                  </a:cubicBezTo>
                  <a:lnTo>
                    <a:pt x="198" y="929"/>
                  </a:lnTo>
                  <a:cubicBezTo>
                    <a:pt x="134" y="969"/>
                    <a:pt x="68" y="1006"/>
                    <a:pt x="1" y="1019"/>
                  </a:cubicBezTo>
                  <a:lnTo>
                    <a:pt x="4" y="1023"/>
                  </a:lnTo>
                  <a:cubicBezTo>
                    <a:pt x="71" y="1010"/>
                    <a:pt x="136" y="974"/>
                    <a:pt x="202" y="934"/>
                  </a:cubicBezTo>
                  <a:lnTo>
                    <a:pt x="1418" y="190"/>
                  </a:lnTo>
                  <a:cubicBezTo>
                    <a:pt x="1519" y="127"/>
                    <a:pt x="1622" y="64"/>
                    <a:pt x="1732" y="15"/>
                  </a:cubicBezTo>
                  <a:cubicBezTo>
                    <a:pt x="1741" y="11"/>
                    <a:pt x="1752" y="8"/>
                    <a:pt x="1762" y="6"/>
                  </a:cubicBezTo>
                  <a:lnTo>
                    <a:pt x="1759" y="0"/>
                  </a:ln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-4955460" y="1774228"/>
              <a:ext cx="407228" cy="234248"/>
            </a:xfrm>
            <a:custGeom>
              <a:avLst/>
              <a:gdLst/>
              <a:ahLst/>
              <a:cxnLst/>
              <a:rect l="l" t="t" r="r" b="b"/>
              <a:pathLst>
                <a:path w="1768" h="1017" extrusionOk="0">
                  <a:moveTo>
                    <a:pt x="1764" y="1"/>
                  </a:moveTo>
                  <a:cubicBezTo>
                    <a:pt x="1754" y="9"/>
                    <a:pt x="1744" y="17"/>
                    <a:pt x="1732" y="23"/>
                  </a:cubicBezTo>
                  <a:lnTo>
                    <a:pt x="303" y="798"/>
                  </a:lnTo>
                  <a:cubicBezTo>
                    <a:pt x="200" y="854"/>
                    <a:pt x="84" y="917"/>
                    <a:pt x="1" y="1011"/>
                  </a:cubicBezTo>
                  <a:lnTo>
                    <a:pt x="4" y="1017"/>
                  </a:lnTo>
                  <a:cubicBezTo>
                    <a:pt x="87" y="921"/>
                    <a:pt x="202" y="859"/>
                    <a:pt x="305" y="803"/>
                  </a:cubicBezTo>
                  <a:lnTo>
                    <a:pt x="1735" y="28"/>
                  </a:lnTo>
                  <a:cubicBezTo>
                    <a:pt x="1746" y="22"/>
                    <a:pt x="1757" y="15"/>
                    <a:pt x="1767" y="7"/>
                  </a:cubicBezTo>
                  <a:lnTo>
                    <a:pt x="1764" y="1"/>
                  </a:ln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-4829698" y="1787818"/>
              <a:ext cx="288376" cy="161463"/>
            </a:xfrm>
            <a:custGeom>
              <a:avLst/>
              <a:gdLst/>
              <a:ahLst/>
              <a:cxnLst/>
              <a:rect l="l" t="t" r="r" b="b"/>
              <a:pathLst>
                <a:path w="1252" h="701" extrusionOk="0">
                  <a:moveTo>
                    <a:pt x="1249" y="0"/>
                  </a:moveTo>
                  <a:cubicBezTo>
                    <a:pt x="1223" y="12"/>
                    <a:pt x="1196" y="22"/>
                    <a:pt x="1171" y="31"/>
                  </a:cubicBezTo>
                  <a:lnTo>
                    <a:pt x="1168" y="32"/>
                  </a:lnTo>
                  <a:cubicBezTo>
                    <a:pt x="744" y="183"/>
                    <a:pt x="366" y="445"/>
                    <a:pt x="1" y="700"/>
                  </a:cubicBezTo>
                  <a:lnTo>
                    <a:pt x="46" y="675"/>
                  </a:lnTo>
                  <a:cubicBezTo>
                    <a:pt x="398" y="430"/>
                    <a:pt x="764" y="182"/>
                    <a:pt x="1171" y="37"/>
                  </a:cubicBezTo>
                  <a:lnTo>
                    <a:pt x="1173" y="36"/>
                  </a:lnTo>
                  <a:cubicBezTo>
                    <a:pt x="1199" y="28"/>
                    <a:pt x="1226" y="17"/>
                    <a:pt x="1252" y="5"/>
                  </a:cubicBezTo>
                  <a:lnTo>
                    <a:pt x="1249" y="0"/>
                  </a:lnTo>
                  <a:close/>
                </a:path>
              </a:pathLst>
            </a:custGeom>
            <a:solidFill>
              <a:srgbClr val="3C3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-4991392" y="1949972"/>
              <a:ext cx="47448" cy="64954"/>
            </a:xfrm>
            <a:custGeom>
              <a:avLst/>
              <a:gdLst/>
              <a:ahLst/>
              <a:cxnLst/>
              <a:rect l="l" t="t" r="r" b="b"/>
              <a:pathLst>
                <a:path w="206" h="282" extrusionOk="0">
                  <a:moveTo>
                    <a:pt x="40" y="0"/>
                  </a:moveTo>
                  <a:cubicBezTo>
                    <a:pt x="36" y="0"/>
                    <a:pt x="32" y="1"/>
                    <a:pt x="29" y="3"/>
                  </a:cubicBezTo>
                  <a:cubicBezTo>
                    <a:pt x="1" y="18"/>
                    <a:pt x="12" y="91"/>
                    <a:pt x="53" y="168"/>
                  </a:cubicBezTo>
                  <a:cubicBezTo>
                    <a:pt x="90" y="235"/>
                    <a:pt x="137" y="282"/>
                    <a:pt x="167" y="282"/>
                  </a:cubicBezTo>
                  <a:cubicBezTo>
                    <a:pt x="171" y="282"/>
                    <a:pt x="175" y="281"/>
                    <a:pt x="178" y="280"/>
                  </a:cubicBezTo>
                  <a:cubicBezTo>
                    <a:pt x="205" y="264"/>
                    <a:pt x="195" y="190"/>
                    <a:pt x="153" y="114"/>
                  </a:cubicBezTo>
                  <a:cubicBezTo>
                    <a:pt x="117" y="48"/>
                    <a:pt x="70" y="0"/>
                    <a:pt x="40" y="0"/>
                  </a:cubicBez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>
              <a:off x="-5099648" y="1082077"/>
              <a:ext cx="647465" cy="827815"/>
            </a:xfrm>
            <a:custGeom>
              <a:avLst/>
              <a:gdLst/>
              <a:ahLst/>
              <a:cxnLst/>
              <a:rect l="l" t="t" r="r" b="b"/>
              <a:pathLst>
                <a:path w="2811" h="3594" extrusionOk="0">
                  <a:moveTo>
                    <a:pt x="1580" y="1"/>
                  </a:moveTo>
                  <a:cubicBezTo>
                    <a:pt x="1522" y="1"/>
                    <a:pt x="1472" y="55"/>
                    <a:pt x="1485" y="119"/>
                  </a:cubicBezTo>
                  <a:cubicBezTo>
                    <a:pt x="1507" y="222"/>
                    <a:pt x="1535" y="326"/>
                    <a:pt x="1538" y="432"/>
                  </a:cubicBezTo>
                  <a:cubicBezTo>
                    <a:pt x="1545" y="608"/>
                    <a:pt x="1455" y="813"/>
                    <a:pt x="1261" y="816"/>
                  </a:cubicBezTo>
                  <a:cubicBezTo>
                    <a:pt x="1258" y="816"/>
                    <a:pt x="1256" y="816"/>
                    <a:pt x="1254" y="816"/>
                  </a:cubicBezTo>
                  <a:cubicBezTo>
                    <a:pt x="1172" y="816"/>
                    <a:pt x="1096" y="777"/>
                    <a:pt x="1037" y="719"/>
                  </a:cubicBezTo>
                  <a:cubicBezTo>
                    <a:pt x="971" y="653"/>
                    <a:pt x="931" y="570"/>
                    <a:pt x="903" y="483"/>
                  </a:cubicBezTo>
                  <a:cubicBezTo>
                    <a:pt x="889" y="440"/>
                    <a:pt x="850" y="417"/>
                    <a:pt x="811" y="417"/>
                  </a:cubicBezTo>
                  <a:cubicBezTo>
                    <a:pt x="779" y="417"/>
                    <a:pt x="748" y="432"/>
                    <a:pt x="728" y="463"/>
                  </a:cubicBezTo>
                  <a:cubicBezTo>
                    <a:pt x="610" y="654"/>
                    <a:pt x="581" y="901"/>
                    <a:pt x="662" y="1111"/>
                  </a:cubicBezTo>
                  <a:cubicBezTo>
                    <a:pt x="706" y="1227"/>
                    <a:pt x="777" y="1329"/>
                    <a:pt x="813" y="1446"/>
                  </a:cubicBezTo>
                  <a:cubicBezTo>
                    <a:pt x="853" y="1588"/>
                    <a:pt x="822" y="1771"/>
                    <a:pt x="659" y="1811"/>
                  </a:cubicBezTo>
                  <a:cubicBezTo>
                    <a:pt x="640" y="1816"/>
                    <a:pt x="622" y="1818"/>
                    <a:pt x="603" y="1818"/>
                  </a:cubicBezTo>
                  <a:cubicBezTo>
                    <a:pt x="540" y="1818"/>
                    <a:pt x="478" y="1791"/>
                    <a:pt x="429" y="1749"/>
                  </a:cubicBezTo>
                  <a:cubicBezTo>
                    <a:pt x="376" y="1700"/>
                    <a:pt x="336" y="1640"/>
                    <a:pt x="313" y="1575"/>
                  </a:cubicBezTo>
                  <a:cubicBezTo>
                    <a:pt x="297" y="1530"/>
                    <a:pt x="259" y="1510"/>
                    <a:pt x="222" y="1510"/>
                  </a:cubicBezTo>
                  <a:cubicBezTo>
                    <a:pt x="171" y="1510"/>
                    <a:pt x="119" y="1549"/>
                    <a:pt x="125" y="1613"/>
                  </a:cubicBezTo>
                  <a:cubicBezTo>
                    <a:pt x="125" y="1615"/>
                    <a:pt x="125" y="1616"/>
                    <a:pt x="125" y="1617"/>
                  </a:cubicBezTo>
                  <a:cubicBezTo>
                    <a:pt x="135" y="1742"/>
                    <a:pt x="180" y="1860"/>
                    <a:pt x="181" y="1985"/>
                  </a:cubicBezTo>
                  <a:cubicBezTo>
                    <a:pt x="184" y="2178"/>
                    <a:pt x="84" y="2357"/>
                    <a:pt x="50" y="2547"/>
                  </a:cubicBezTo>
                  <a:cubicBezTo>
                    <a:pt x="0" y="2833"/>
                    <a:pt x="98" y="3126"/>
                    <a:pt x="311" y="3324"/>
                  </a:cubicBezTo>
                  <a:cubicBezTo>
                    <a:pt x="496" y="3494"/>
                    <a:pt x="691" y="3526"/>
                    <a:pt x="900" y="3526"/>
                  </a:cubicBezTo>
                  <a:cubicBezTo>
                    <a:pt x="1008" y="3526"/>
                    <a:pt x="1119" y="3518"/>
                    <a:pt x="1235" y="3515"/>
                  </a:cubicBezTo>
                  <a:cubicBezTo>
                    <a:pt x="1245" y="3515"/>
                    <a:pt x="1255" y="3514"/>
                    <a:pt x="1265" y="3514"/>
                  </a:cubicBezTo>
                  <a:cubicBezTo>
                    <a:pt x="1513" y="3514"/>
                    <a:pt x="1776" y="3594"/>
                    <a:pt x="2028" y="3594"/>
                  </a:cubicBezTo>
                  <a:cubicBezTo>
                    <a:pt x="2165" y="3594"/>
                    <a:pt x="2299" y="3571"/>
                    <a:pt x="2425" y="3498"/>
                  </a:cubicBezTo>
                  <a:cubicBezTo>
                    <a:pt x="2567" y="3415"/>
                    <a:pt x="2674" y="3282"/>
                    <a:pt x="2727" y="3126"/>
                  </a:cubicBezTo>
                  <a:cubicBezTo>
                    <a:pt x="2811" y="2889"/>
                    <a:pt x="2781" y="2641"/>
                    <a:pt x="2693" y="2415"/>
                  </a:cubicBezTo>
                  <a:cubicBezTo>
                    <a:pt x="2677" y="2374"/>
                    <a:pt x="2640" y="2353"/>
                    <a:pt x="2602" y="2353"/>
                  </a:cubicBezTo>
                  <a:cubicBezTo>
                    <a:pt x="2571" y="2353"/>
                    <a:pt x="2539" y="2368"/>
                    <a:pt x="2520" y="2399"/>
                  </a:cubicBezTo>
                  <a:cubicBezTo>
                    <a:pt x="2490" y="2452"/>
                    <a:pt x="2446" y="2497"/>
                    <a:pt x="2394" y="2528"/>
                  </a:cubicBezTo>
                  <a:cubicBezTo>
                    <a:pt x="2364" y="2545"/>
                    <a:pt x="2329" y="2553"/>
                    <a:pt x="2294" y="2553"/>
                  </a:cubicBezTo>
                  <a:cubicBezTo>
                    <a:pt x="2169" y="2553"/>
                    <a:pt x="2043" y="2452"/>
                    <a:pt x="2144" y="2300"/>
                  </a:cubicBezTo>
                  <a:cubicBezTo>
                    <a:pt x="2165" y="2271"/>
                    <a:pt x="2191" y="2245"/>
                    <a:pt x="2220" y="2224"/>
                  </a:cubicBezTo>
                  <a:cubicBezTo>
                    <a:pt x="2485" y="2021"/>
                    <a:pt x="2565" y="1638"/>
                    <a:pt x="2450" y="1334"/>
                  </a:cubicBezTo>
                  <a:cubicBezTo>
                    <a:pt x="2433" y="1292"/>
                    <a:pt x="2395" y="1272"/>
                    <a:pt x="2357" y="1272"/>
                  </a:cubicBezTo>
                  <a:cubicBezTo>
                    <a:pt x="2321" y="1272"/>
                    <a:pt x="2284" y="1291"/>
                    <a:pt x="2268" y="1331"/>
                  </a:cubicBezTo>
                  <a:cubicBezTo>
                    <a:pt x="2257" y="1362"/>
                    <a:pt x="2240" y="1391"/>
                    <a:pt x="2219" y="1417"/>
                  </a:cubicBezTo>
                  <a:cubicBezTo>
                    <a:pt x="2184" y="1462"/>
                    <a:pt x="2132" y="1490"/>
                    <a:pt x="2077" y="1496"/>
                  </a:cubicBezTo>
                  <a:cubicBezTo>
                    <a:pt x="2071" y="1496"/>
                    <a:pt x="2064" y="1497"/>
                    <a:pt x="2058" y="1497"/>
                  </a:cubicBezTo>
                  <a:cubicBezTo>
                    <a:pt x="1950" y="1497"/>
                    <a:pt x="1893" y="1399"/>
                    <a:pt x="1886" y="1305"/>
                  </a:cubicBezTo>
                  <a:cubicBezTo>
                    <a:pt x="1883" y="1234"/>
                    <a:pt x="1903" y="1162"/>
                    <a:pt x="1920" y="1092"/>
                  </a:cubicBezTo>
                  <a:cubicBezTo>
                    <a:pt x="1979" y="868"/>
                    <a:pt x="2019" y="628"/>
                    <a:pt x="1956" y="405"/>
                  </a:cubicBezTo>
                  <a:cubicBezTo>
                    <a:pt x="1906" y="232"/>
                    <a:pt x="1779" y="73"/>
                    <a:pt x="1617" y="8"/>
                  </a:cubicBezTo>
                  <a:cubicBezTo>
                    <a:pt x="1605" y="3"/>
                    <a:pt x="1592" y="1"/>
                    <a:pt x="1580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-5001066" y="1399246"/>
              <a:ext cx="427727" cy="534832"/>
            </a:xfrm>
            <a:custGeom>
              <a:avLst/>
              <a:gdLst/>
              <a:ahLst/>
              <a:cxnLst/>
              <a:rect l="l" t="t" r="r" b="b"/>
              <a:pathLst>
                <a:path w="1857" h="2322" extrusionOk="0">
                  <a:moveTo>
                    <a:pt x="907" y="1"/>
                  </a:moveTo>
                  <a:cubicBezTo>
                    <a:pt x="883" y="1"/>
                    <a:pt x="858" y="9"/>
                    <a:pt x="837" y="28"/>
                  </a:cubicBezTo>
                  <a:cubicBezTo>
                    <a:pt x="750" y="105"/>
                    <a:pt x="690" y="208"/>
                    <a:pt x="667" y="322"/>
                  </a:cubicBezTo>
                  <a:cubicBezTo>
                    <a:pt x="641" y="460"/>
                    <a:pt x="669" y="604"/>
                    <a:pt x="635" y="741"/>
                  </a:cubicBezTo>
                  <a:cubicBezTo>
                    <a:pt x="607" y="854"/>
                    <a:pt x="503" y="961"/>
                    <a:pt x="397" y="961"/>
                  </a:cubicBezTo>
                  <a:cubicBezTo>
                    <a:pt x="357" y="961"/>
                    <a:pt x="317" y="947"/>
                    <a:pt x="280" y="911"/>
                  </a:cubicBezTo>
                  <a:cubicBezTo>
                    <a:pt x="261" y="895"/>
                    <a:pt x="240" y="882"/>
                    <a:pt x="217" y="876"/>
                  </a:cubicBezTo>
                  <a:cubicBezTo>
                    <a:pt x="205" y="873"/>
                    <a:pt x="194" y="872"/>
                    <a:pt x="184" y="872"/>
                  </a:cubicBezTo>
                  <a:cubicBezTo>
                    <a:pt x="108" y="872"/>
                    <a:pt x="84" y="958"/>
                    <a:pt x="75" y="1028"/>
                  </a:cubicBezTo>
                  <a:cubicBezTo>
                    <a:pt x="25" y="1429"/>
                    <a:pt x="0" y="1909"/>
                    <a:pt x="391" y="2157"/>
                  </a:cubicBezTo>
                  <a:cubicBezTo>
                    <a:pt x="553" y="2260"/>
                    <a:pt x="808" y="2321"/>
                    <a:pt x="1037" y="2321"/>
                  </a:cubicBezTo>
                  <a:cubicBezTo>
                    <a:pt x="1151" y="2321"/>
                    <a:pt x="1259" y="2306"/>
                    <a:pt x="1347" y="2274"/>
                  </a:cubicBezTo>
                  <a:cubicBezTo>
                    <a:pt x="1642" y="2166"/>
                    <a:pt x="1857" y="1831"/>
                    <a:pt x="1765" y="1528"/>
                  </a:cubicBezTo>
                  <a:cubicBezTo>
                    <a:pt x="1757" y="1493"/>
                    <a:pt x="1739" y="1464"/>
                    <a:pt x="1716" y="1439"/>
                  </a:cubicBezTo>
                  <a:cubicBezTo>
                    <a:pt x="1686" y="1409"/>
                    <a:pt x="1656" y="1400"/>
                    <a:pt x="1625" y="1400"/>
                  </a:cubicBezTo>
                  <a:cubicBezTo>
                    <a:pt x="1576" y="1400"/>
                    <a:pt x="1527" y="1424"/>
                    <a:pt x="1477" y="1424"/>
                  </a:cubicBezTo>
                  <a:cubicBezTo>
                    <a:pt x="1475" y="1424"/>
                    <a:pt x="1474" y="1424"/>
                    <a:pt x="1472" y="1424"/>
                  </a:cubicBezTo>
                  <a:cubicBezTo>
                    <a:pt x="1380" y="1422"/>
                    <a:pt x="1310" y="1330"/>
                    <a:pt x="1298" y="1238"/>
                  </a:cubicBezTo>
                  <a:cubicBezTo>
                    <a:pt x="1288" y="1147"/>
                    <a:pt x="1320" y="1056"/>
                    <a:pt x="1352" y="969"/>
                  </a:cubicBezTo>
                  <a:lnTo>
                    <a:pt x="1438" y="734"/>
                  </a:lnTo>
                  <a:cubicBezTo>
                    <a:pt x="1464" y="664"/>
                    <a:pt x="1412" y="591"/>
                    <a:pt x="1339" y="591"/>
                  </a:cubicBezTo>
                  <a:cubicBezTo>
                    <a:pt x="1338" y="591"/>
                    <a:pt x="1337" y="592"/>
                    <a:pt x="1336" y="592"/>
                  </a:cubicBezTo>
                  <a:cubicBezTo>
                    <a:pt x="1334" y="592"/>
                    <a:pt x="1332" y="592"/>
                    <a:pt x="1330" y="592"/>
                  </a:cubicBezTo>
                  <a:cubicBezTo>
                    <a:pt x="1285" y="592"/>
                    <a:pt x="1242" y="580"/>
                    <a:pt x="1203" y="560"/>
                  </a:cubicBezTo>
                  <a:cubicBezTo>
                    <a:pt x="1098" y="503"/>
                    <a:pt x="1035" y="386"/>
                    <a:pt x="1017" y="268"/>
                  </a:cubicBezTo>
                  <a:cubicBezTo>
                    <a:pt x="1010" y="218"/>
                    <a:pt x="1009" y="167"/>
                    <a:pt x="1014" y="116"/>
                  </a:cubicBezTo>
                  <a:cubicBezTo>
                    <a:pt x="1020" y="49"/>
                    <a:pt x="965" y="1"/>
                    <a:pt x="907" y="1"/>
                  </a:cubicBezTo>
                  <a:close/>
                </a:path>
              </a:pathLst>
            </a:custGeom>
            <a:solidFill>
              <a:srgbClr val="EB8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-4888203" y="1657449"/>
              <a:ext cx="187951" cy="285843"/>
            </a:xfrm>
            <a:custGeom>
              <a:avLst/>
              <a:gdLst/>
              <a:ahLst/>
              <a:cxnLst/>
              <a:rect l="l" t="t" r="r" b="b"/>
              <a:pathLst>
                <a:path w="816" h="1241" extrusionOk="0">
                  <a:moveTo>
                    <a:pt x="398" y="0"/>
                  </a:moveTo>
                  <a:cubicBezTo>
                    <a:pt x="386" y="0"/>
                    <a:pt x="375" y="5"/>
                    <a:pt x="366" y="16"/>
                  </a:cubicBezTo>
                  <a:cubicBezTo>
                    <a:pt x="271" y="135"/>
                    <a:pt x="178" y="256"/>
                    <a:pt x="112" y="394"/>
                  </a:cubicBezTo>
                  <a:cubicBezTo>
                    <a:pt x="38" y="550"/>
                    <a:pt x="1" y="730"/>
                    <a:pt x="41" y="898"/>
                  </a:cubicBezTo>
                  <a:cubicBezTo>
                    <a:pt x="90" y="1103"/>
                    <a:pt x="268" y="1240"/>
                    <a:pt x="442" y="1240"/>
                  </a:cubicBezTo>
                  <a:cubicBezTo>
                    <a:pt x="560" y="1240"/>
                    <a:pt x="676" y="1177"/>
                    <a:pt x="748" y="1029"/>
                  </a:cubicBezTo>
                  <a:cubicBezTo>
                    <a:pt x="815" y="890"/>
                    <a:pt x="813" y="728"/>
                    <a:pt x="804" y="574"/>
                  </a:cubicBezTo>
                  <a:cubicBezTo>
                    <a:pt x="801" y="528"/>
                    <a:pt x="791" y="472"/>
                    <a:pt x="747" y="459"/>
                  </a:cubicBezTo>
                  <a:cubicBezTo>
                    <a:pt x="741" y="457"/>
                    <a:pt x="734" y="456"/>
                    <a:pt x="727" y="456"/>
                  </a:cubicBezTo>
                  <a:cubicBezTo>
                    <a:pt x="701" y="456"/>
                    <a:pt x="674" y="470"/>
                    <a:pt x="647" y="475"/>
                  </a:cubicBezTo>
                  <a:cubicBezTo>
                    <a:pt x="641" y="476"/>
                    <a:pt x="635" y="476"/>
                    <a:pt x="628" y="476"/>
                  </a:cubicBezTo>
                  <a:cubicBezTo>
                    <a:pt x="568" y="476"/>
                    <a:pt x="513" y="427"/>
                    <a:pt x="487" y="369"/>
                  </a:cubicBezTo>
                  <a:cubicBezTo>
                    <a:pt x="460" y="305"/>
                    <a:pt x="462" y="234"/>
                    <a:pt x="458" y="164"/>
                  </a:cubicBezTo>
                  <a:cubicBezTo>
                    <a:pt x="458" y="117"/>
                    <a:pt x="451" y="71"/>
                    <a:pt x="437" y="27"/>
                  </a:cubicBezTo>
                  <a:cubicBezTo>
                    <a:pt x="430" y="10"/>
                    <a:pt x="414" y="0"/>
                    <a:pt x="398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-7814121" y="414802"/>
              <a:ext cx="2451889" cy="1612558"/>
            </a:xfrm>
            <a:custGeom>
              <a:avLst/>
              <a:gdLst/>
              <a:ahLst/>
              <a:cxnLst/>
              <a:rect l="l" t="t" r="r" b="b"/>
              <a:pathLst>
                <a:path w="10645" h="7001" extrusionOk="0">
                  <a:moveTo>
                    <a:pt x="1922" y="1"/>
                  </a:moveTo>
                  <a:lnTo>
                    <a:pt x="0" y="6402"/>
                  </a:lnTo>
                  <a:lnTo>
                    <a:pt x="5344" y="7001"/>
                  </a:lnTo>
                  <a:lnTo>
                    <a:pt x="5349" y="7001"/>
                  </a:lnTo>
                  <a:lnTo>
                    <a:pt x="8429" y="6474"/>
                  </a:lnTo>
                  <a:lnTo>
                    <a:pt x="9028" y="6371"/>
                  </a:lnTo>
                  <a:lnTo>
                    <a:pt x="10645" y="6094"/>
                  </a:lnTo>
                  <a:lnTo>
                    <a:pt x="7107" y="643"/>
                  </a:lnTo>
                  <a:lnTo>
                    <a:pt x="7091" y="617"/>
                  </a:lnTo>
                  <a:cubicBezTo>
                    <a:pt x="7091" y="617"/>
                    <a:pt x="6952" y="621"/>
                    <a:pt x="6715" y="621"/>
                  </a:cubicBezTo>
                  <a:cubicBezTo>
                    <a:pt x="5792" y="621"/>
                    <a:pt x="3380" y="563"/>
                    <a:pt x="1922" y="1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-7814121" y="415032"/>
              <a:ext cx="1637203" cy="1612328"/>
            </a:xfrm>
            <a:custGeom>
              <a:avLst/>
              <a:gdLst/>
              <a:ahLst/>
              <a:cxnLst/>
              <a:rect l="l" t="t" r="r" b="b"/>
              <a:pathLst>
                <a:path w="7108" h="7000" extrusionOk="0">
                  <a:moveTo>
                    <a:pt x="0" y="6401"/>
                  </a:moveTo>
                  <a:lnTo>
                    <a:pt x="5344" y="7000"/>
                  </a:lnTo>
                  <a:lnTo>
                    <a:pt x="7107" y="643"/>
                  </a:lnTo>
                  <a:lnTo>
                    <a:pt x="7090" y="617"/>
                  </a:lnTo>
                  <a:cubicBezTo>
                    <a:pt x="7090" y="617"/>
                    <a:pt x="3754" y="708"/>
                    <a:pt x="1922" y="1"/>
                  </a:cubicBezTo>
                  <a:close/>
                </a:path>
              </a:pathLst>
            </a:custGeom>
            <a:solidFill>
              <a:srgbClr val="9D9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-6177145" y="562676"/>
              <a:ext cx="442469" cy="1343069"/>
            </a:xfrm>
            <a:custGeom>
              <a:avLst/>
              <a:gdLst/>
              <a:ahLst/>
              <a:cxnLst/>
              <a:rect l="l" t="t" r="r" b="b"/>
              <a:pathLst>
                <a:path w="1921" h="5831" extrusionOk="0">
                  <a:moveTo>
                    <a:pt x="0" y="1"/>
                  </a:moveTo>
                  <a:lnTo>
                    <a:pt x="1322" y="5831"/>
                  </a:lnTo>
                  <a:lnTo>
                    <a:pt x="1921" y="57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F2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-6640115" y="559221"/>
              <a:ext cx="459744" cy="1602654"/>
            </a:xfrm>
            <a:custGeom>
              <a:avLst/>
              <a:gdLst/>
              <a:ahLst/>
              <a:cxnLst/>
              <a:rect l="l" t="t" r="r" b="b"/>
              <a:pathLst>
                <a:path w="1996" h="6958" fill="none" extrusionOk="0">
                  <a:moveTo>
                    <a:pt x="1995" y="1"/>
                  </a:moveTo>
                  <a:cubicBezTo>
                    <a:pt x="1838" y="1205"/>
                    <a:pt x="1680" y="2425"/>
                    <a:pt x="1373" y="3599"/>
                  </a:cubicBezTo>
                  <a:cubicBezTo>
                    <a:pt x="1066" y="4774"/>
                    <a:pt x="633" y="5921"/>
                    <a:pt x="1" y="6957"/>
                  </a:cubicBezTo>
                </a:path>
              </a:pathLst>
            </a:custGeom>
            <a:noFill/>
            <a:ln w="175" cap="rnd" cmpd="sng">
              <a:solidFill>
                <a:srgbClr val="FAE2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-6180370" y="558760"/>
              <a:ext cx="879409" cy="1298384"/>
            </a:xfrm>
            <a:custGeom>
              <a:avLst/>
              <a:gdLst/>
              <a:ahLst/>
              <a:cxnLst/>
              <a:rect l="l" t="t" r="r" b="b"/>
              <a:pathLst>
                <a:path w="3818" h="5637" fill="none" extrusionOk="0">
                  <a:moveTo>
                    <a:pt x="0" y="0"/>
                  </a:moveTo>
                  <a:cubicBezTo>
                    <a:pt x="1043" y="2031"/>
                    <a:pt x="2326" y="3907"/>
                    <a:pt x="3817" y="5636"/>
                  </a:cubicBezTo>
                </a:path>
              </a:pathLst>
            </a:custGeom>
            <a:noFill/>
            <a:ln w="175" cap="rnd" cmpd="sng">
              <a:solidFill>
                <a:srgbClr val="FAE2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-7828171" y="384628"/>
              <a:ext cx="1647108" cy="1361956"/>
            </a:xfrm>
            <a:custGeom>
              <a:avLst/>
              <a:gdLst/>
              <a:ahLst/>
              <a:cxnLst/>
              <a:rect l="l" t="t" r="r" b="b"/>
              <a:pathLst>
                <a:path w="7151" h="5913" extrusionOk="0">
                  <a:moveTo>
                    <a:pt x="1989" y="0"/>
                  </a:moveTo>
                  <a:cubicBezTo>
                    <a:pt x="1989" y="0"/>
                    <a:pt x="26" y="4833"/>
                    <a:pt x="13" y="4873"/>
                  </a:cubicBezTo>
                  <a:cubicBezTo>
                    <a:pt x="0" y="4912"/>
                    <a:pt x="5755" y="5913"/>
                    <a:pt x="5755" y="5913"/>
                  </a:cubicBezTo>
                  <a:lnTo>
                    <a:pt x="5755" y="5847"/>
                  </a:lnTo>
                  <a:cubicBezTo>
                    <a:pt x="5755" y="5847"/>
                    <a:pt x="6992" y="2226"/>
                    <a:pt x="7151" y="659"/>
                  </a:cubicBezTo>
                  <a:cubicBezTo>
                    <a:pt x="7151" y="659"/>
                    <a:pt x="3819" y="395"/>
                    <a:pt x="1989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-7828171" y="384628"/>
              <a:ext cx="1647108" cy="1361956"/>
            </a:xfrm>
            <a:custGeom>
              <a:avLst/>
              <a:gdLst/>
              <a:ahLst/>
              <a:cxnLst/>
              <a:rect l="l" t="t" r="r" b="b"/>
              <a:pathLst>
                <a:path w="7151" h="5913" extrusionOk="0">
                  <a:moveTo>
                    <a:pt x="5755" y="5847"/>
                  </a:moveTo>
                  <a:cubicBezTo>
                    <a:pt x="5755" y="5847"/>
                    <a:pt x="6992" y="2226"/>
                    <a:pt x="7151" y="659"/>
                  </a:cubicBezTo>
                  <a:cubicBezTo>
                    <a:pt x="7151" y="659"/>
                    <a:pt x="3819" y="395"/>
                    <a:pt x="1989" y="0"/>
                  </a:cubicBezTo>
                  <a:cubicBezTo>
                    <a:pt x="1989" y="0"/>
                    <a:pt x="26" y="4833"/>
                    <a:pt x="13" y="4873"/>
                  </a:cubicBezTo>
                  <a:cubicBezTo>
                    <a:pt x="0" y="4912"/>
                    <a:pt x="5755" y="5913"/>
                    <a:pt x="5755" y="5913"/>
                  </a:cubicBezTo>
                </a:path>
              </a:pathLst>
            </a:custGeom>
            <a:solidFill>
              <a:srgbClr val="9D9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-2188011" y="-1915248"/>
              <a:ext cx="1738089" cy="5186397"/>
            </a:xfrm>
            <a:custGeom>
              <a:avLst/>
              <a:gdLst/>
              <a:ahLst/>
              <a:cxnLst/>
              <a:rect l="l" t="t" r="r" b="b"/>
              <a:pathLst>
                <a:path w="7546" h="22517" extrusionOk="0">
                  <a:moveTo>
                    <a:pt x="3391" y="0"/>
                  </a:moveTo>
                  <a:lnTo>
                    <a:pt x="3093" y="19"/>
                  </a:lnTo>
                  <a:lnTo>
                    <a:pt x="3082" y="20"/>
                  </a:lnTo>
                  <a:lnTo>
                    <a:pt x="2445" y="62"/>
                  </a:lnTo>
                  <a:lnTo>
                    <a:pt x="2567" y="92"/>
                  </a:lnTo>
                  <a:cubicBezTo>
                    <a:pt x="2567" y="92"/>
                    <a:pt x="2655" y="396"/>
                    <a:pt x="2774" y="868"/>
                  </a:cubicBezTo>
                  <a:cubicBezTo>
                    <a:pt x="2776" y="875"/>
                    <a:pt x="2778" y="881"/>
                    <a:pt x="2780" y="888"/>
                  </a:cubicBezTo>
                  <a:cubicBezTo>
                    <a:pt x="2901" y="1372"/>
                    <a:pt x="3054" y="2027"/>
                    <a:pt x="3176" y="2713"/>
                  </a:cubicBezTo>
                  <a:cubicBezTo>
                    <a:pt x="3179" y="2723"/>
                    <a:pt x="3180" y="2733"/>
                    <a:pt x="3182" y="2743"/>
                  </a:cubicBezTo>
                  <a:cubicBezTo>
                    <a:pt x="3193" y="2806"/>
                    <a:pt x="3205" y="2870"/>
                    <a:pt x="3215" y="2933"/>
                  </a:cubicBezTo>
                  <a:cubicBezTo>
                    <a:pt x="3223" y="2988"/>
                    <a:pt x="3233" y="3041"/>
                    <a:pt x="3241" y="3095"/>
                  </a:cubicBezTo>
                  <a:cubicBezTo>
                    <a:pt x="3246" y="3130"/>
                    <a:pt x="3252" y="3162"/>
                    <a:pt x="3256" y="3197"/>
                  </a:cubicBezTo>
                  <a:cubicBezTo>
                    <a:pt x="3257" y="3199"/>
                    <a:pt x="3257" y="3201"/>
                    <a:pt x="3257" y="3205"/>
                  </a:cubicBezTo>
                  <a:cubicBezTo>
                    <a:pt x="3259" y="3213"/>
                    <a:pt x="3261" y="3221"/>
                    <a:pt x="3261" y="3231"/>
                  </a:cubicBezTo>
                  <a:cubicBezTo>
                    <a:pt x="3268" y="3271"/>
                    <a:pt x="3274" y="3311"/>
                    <a:pt x="3279" y="3351"/>
                  </a:cubicBezTo>
                  <a:cubicBezTo>
                    <a:pt x="3286" y="3403"/>
                    <a:pt x="3294" y="3455"/>
                    <a:pt x="3301" y="3508"/>
                  </a:cubicBezTo>
                  <a:cubicBezTo>
                    <a:pt x="3302" y="3511"/>
                    <a:pt x="3302" y="3513"/>
                    <a:pt x="3302" y="3515"/>
                  </a:cubicBezTo>
                  <a:cubicBezTo>
                    <a:pt x="3310" y="3580"/>
                    <a:pt x="3319" y="3643"/>
                    <a:pt x="3326" y="3707"/>
                  </a:cubicBezTo>
                  <a:cubicBezTo>
                    <a:pt x="3340" y="3828"/>
                    <a:pt x="3352" y="3947"/>
                    <a:pt x="3362" y="4064"/>
                  </a:cubicBezTo>
                  <a:cubicBezTo>
                    <a:pt x="3364" y="4094"/>
                    <a:pt x="3367" y="4123"/>
                    <a:pt x="3370" y="4154"/>
                  </a:cubicBezTo>
                  <a:cubicBezTo>
                    <a:pt x="3370" y="4163"/>
                    <a:pt x="3371" y="4173"/>
                    <a:pt x="3373" y="4182"/>
                  </a:cubicBezTo>
                  <a:cubicBezTo>
                    <a:pt x="3388" y="4335"/>
                    <a:pt x="3407" y="4505"/>
                    <a:pt x="3429" y="4690"/>
                  </a:cubicBezTo>
                  <a:lnTo>
                    <a:pt x="3284" y="4517"/>
                  </a:lnTo>
                  <a:lnTo>
                    <a:pt x="3277" y="4508"/>
                  </a:lnTo>
                  <a:lnTo>
                    <a:pt x="2906" y="4063"/>
                  </a:lnTo>
                  <a:lnTo>
                    <a:pt x="2895" y="4050"/>
                  </a:lnTo>
                  <a:lnTo>
                    <a:pt x="2872" y="4022"/>
                  </a:lnTo>
                  <a:lnTo>
                    <a:pt x="2861" y="4009"/>
                  </a:lnTo>
                  <a:lnTo>
                    <a:pt x="2307" y="3346"/>
                  </a:lnTo>
                  <a:lnTo>
                    <a:pt x="2300" y="3336"/>
                  </a:lnTo>
                  <a:lnTo>
                    <a:pt x="1889" y="2844"/>
                  </a:lnTo>
                  <a:lnTo>
                    <a:pt x="1878" y="2831"/>
                  </a:lnTo>
                  <a:lnTo>
                    <a:pt x="1822" y="2764"/>
                  </a:lnTo>
                  <a:lnTo>
                    <a:pt x="1813" y="2753"/>
                  </a:lnTo>
                  <a:lnTo>
                    <a:pt x="1080" y="1875"/>
                  </a:lnTo>
                  <a:lnTo>
                    <a:pt x="1069" y="1862"/>
                  </a:lnTo>
                  <a:lnTo>
                    <a:pt x="612" y="1314"/>
                  </a:lnTo>
                  <a:lnTo>
                    <a:pt x="600" y="1300"/>
                  </a:lnTo>
                  <a:lnTo>
                    <a:pt x="306" y="948"/>
                  </a:lnTo>
                  <a:lnTo>
                    <a:pt x="178" y="1065"/>
                  </a:lnTo>
                  <a:lnTo>
                    <a:pt x="170" y="1072"/>
                  </a:lnTo>
                  <a:lnTo>
                    <a:pt x="54" y="1175"/>
                  </a:lnTo>
                  <a:lnTo>
                    <a:pt x="0" y="1223"/>
                  </a:lnTo>
                  <a:cubicBezTo>
                    <a:pt x="0" y="1223"/>
                    <a:pt x="134" y="1394"/>
                    <a:pt x="352" y="1682"/>
                  </a:cubicBezTo>
                  <a:cubicBezTo>
                    <a:pt x="358" y="1689"/>
                    <a:pt x="364" y="1697"/>
                    <a:pt x="369" y="1704"/>
                  </a:cubicBezTo>
                  <a:cubicBezTo>
                    <a:pt x="460" y="1824"/>
                    <a:pt x="565" y="1963"/>
                    <a:pt x="680" y="2117"/>
                  </a:cubicBezTo>
                  <a:lnTo>
                    <a:pt x="692" y="2132"/>
                  </a:lnTo>
                  <a:cubicBezTo>
                    <a:pt x="823" y="2310"/>
                    <a:pt x="969" y="2509"/>
                    <a:pt x="1124" y="2721"/>
                  </a:cubicBezTo>
                  <a:cubicBezTo>
                    <a:pt x="1128" y="2726"/>
                    <a:pt x="1131" y="2731"/>
                    <a:pt x="1135" y="2736"/>
                  </a:cubicBezTo>
                  <a:cubicBezTo>
                    <a:pt x="1307" y="2973"/>
                    <a:pt x="1489" y="3227"/>
                    <a:pt x="1675" y="3492"/>
                  </a:cubicBezTo>
                  <a:lnTo>
                    <a:pt x="1683" y="3503"/>
                  </a:lnTo>
                  <a:cubicBezTo>
                    <a:pt x="1763" y="3620"/>
                    <a:pt x="1845" y="3737"/>
                    <a:pt x="1926" y="3856"/>
                  </a:cubicBezTo>
                  <a:lnTo>
                    <a:pt x="1938" y="3872"/>
                  </a:lnTo>
                  <a:cubicBezTo>
                    <a:pt x="1993" y="3954"/>
                    <a:pt x="2051" y="4036"/>
                    <a:pt x="2106" y="4118"/>
                  </a:cubicBezTo>
                  <a:cubicBezTo>
                    <a:pt x="2109" y="4122"/>
                    <a:pt x="2112" y="4127"/>
                    <a:pt x="2114" y="4130"/>
                  </a:cubicBezTo>
                  <a:cubicBezTo>
                    <a:pt x="2352" y="4482"/>
                    <a:pt x="2586" y="4839"/>
                    <a:pt x="2802" y="5189"/>
                  </a:cubicBezTo>
                  <a:cubicBezTo>
                    <a:pt x="2805" y="5193"/>
                    <a:pt x="2808" y="5198"/>
                    <a:pt x="2811" y="5201"/>
                  </a:cubicBezTo>
                  <a:cubicBezTo>
                    <a:pt x="2813" y="5205"/>
                    <a:pt x="2813" y="5206"/>
                    <a:pt x="2816" y="5211"/>
                  </a:cubicBezTo>
                  <a:cubicBezTo>
                    <a:pt x="2820" y="5216"/>
                    <a:pt x="2822" y="5220"/>
                    <a:pt x="2825" y="5224"/>
                  </a:cubicBezTo>
                  <a:cubicBezTo>
                    <a:pt x="2888" y="5326"/>
                    <a:pt x="2949" y="5426"/>
                    <a:pt x="3008" y="5526"/>
                  </a:cubicBezTo>
                  <a:lnTo>
                    <a:pt x="3015" y="5538"/>
                  </a:lnTo>
                  <a:cubicBezTo>
                    <a:pt x="3110" y="5698"/>
                    <a:pt x="3200" y="5853"/>
                    <a:pt x="3283" y="6005"/>
                  </a:cubicBezTo>
                  <a:cubicBezTo>
                    <a:pt x="3289" y="6015"/>
                    <a:pt x="3296" y="6027"/>
                    <a:pt x="3302" y="6039"/>
                  </a:cubicBezTo>
                  <a:lnTo>
                    <a:pt x="3308" y="6049"/>
                  </a:lnTo>
                  <a:cubicBezTo>
                    <a:pt x="3313" y="6058"/>
                    <a:pt x="3316" y="6066"/>
                    <a:pt x="3321" y="6074"/>
                  </a:cubicBezTo>
                  <a:cubicBezTo>
                    <a:pt x="3343" y="6115"/>
                    <a:pt x="3366" y="6156"/>
                    <a:pt x="3387" y="6196"/>
                  </a:cubicBezTo>
                  <a:cubicBezTo>
                    <a:pt x="3395" y="6213"/>
                    <a:pt x="3404" y="6229"/>
                    <a:pt x="3413" y="6245"/>
                  </a:cubicBezTo>
                  <a:cubicBezTo>
                    <a:pt x="3415" y="6249"/>
                    <a:pt x="3417" y="6254"/>
                    <a:pt x="3420" y="6259"/>
                  </a:cubicBezTo>
                  <a:cubicBezTo>
                    <a:pt x="3434" y="6287"/>
                    <a:pt x="3449" y="6315"/>
                    <a:pt x="3463" y="6343"/>
                  </a:cubicBezTo>
                  <a:cubicBezTo>
                    <a:pt x="3509" y="6431"/>
                    <a:pt x="3551" y="6518"/>
                    <a:pt x="3590" y="6602"/>
                  </a:cubicBezTo>
                  <a:cubicBezTo>
                    <a:pt x="3601" y="6625"/>
                    <a:pt x="3611" y="6648"/>
                    <a:pt x="3621" y="6669"/>
                  </a:cubicBezTo>
                  <a:cubicBezTo>
                    <a:pt x="3656" y="6748"/>
                    <a:pt x="3689" y="6824"/>
                    <a:pt x="3718" y="6897"/>
                  </a:cubicBezTo>
                  <a:cubicBezTo>
                    <a:pt x="3720" y="6901"/>
                    <a:pt x="3721" y="6904"/>
                    <a:pt x="3723" y="6908"/>
                  </a:cubicBezTo>
                  <a:cubicBezTo>
                    <a:pt x="3736" y="6943"/>
                    <a:pt x="3749" y="6976"/>
                    <a:pt x="3762" y="7010"/>
                  </a:cubicBezTo>
                  <a:cubicBezTo>
                    <a:pt x="3783" y="7151"/>
                    <a:pt x="3805" y="7296"/>
                    <a:pt x="3828" y="7442"/>
                  </a:cubicBezTo>
                  <a:cubicBezTo>
                    <a:pt x="3837" y="7499"/>
                    <a:pt x="3845" y="7556"/>
                    <a:pt x="3855" y="7614"/>
                  </a:cubicBezTo>
                  <a:cubicBezTo>
                    <a:pt x="3856" y="7621"/>
                    <a:pt x="3856" y="7629"/>
                    <a:pt x="3857" y="7636"/>
                  </a:cubicBezTo>
                  <a:cubicBezTo>
                    <a:pt x="3915" y="8006"/>
                    <a:pt x="3974" y="8386"/>
                    <a:pt x="4032" y="8768"/>
                  </a:cubicBezTo>
                  <a:cubicBezTo>
                    <a:pt x="4034" y="8774"/>
                    <a:pt x="4034" y="8779"/>
                    <a:pt x="4035" y="8784"/>
                  </a:cubicBezTo>
                  <a:cubicBezTo>
                    <a:pt x="4077" y="9064"/>
                    <a:pt x="4119" y="9343"/>
                    <a:pt x="4161" y="9623"/>
                  </a:cubicBezTo>
                  <a:cubicBezTo>
                    <a:pt x="4162" y="9630"/>
                    <a:pt x="4163" y="9637"/>
                    <a:pt x="4164" y="9645"/>
                  </a:cubicBezTo>
                  <a:cubicBezTo>
                    <a:pt x="4193" y="9847"/>
                    <a:pt x="4223" y="10050"/>
                    <a:pt x="4252" y="10250"/>
                  </a:cubicBezTo>
                  <a:cubicBezTo>
                    <a:pt x="4266" y="10341"/>
                    <a:pt x="4279" y="10432"/>
                    <a:pt x="4292" y="10522"/>
                  </a:cubicBezTo>
                  <a:cubicBezTo>
                    <a:pt x="4293" y="10530"/>
                    <a:pt x="4293" y="10537"/>
                    <a:pt x="4295" y="10542"/>
                  </a:cubicBezTo>
                  <a:cubicBezTo>
                    <a:pt x="4304" y="10611"/>
                    <a:pt x="4313" y="10679"/>
                    <a:pt x="4324" y="10746"/>
                  </a:cubicBezTo>
                  <a:cubicBezTo>
                    <a:pt x="4332" y="10809"/>
                    <a:pt x="4342" y="10873"/>
                    <a:pt x="4350" y="10936"/>
                  </a:cubicBezTo>
                  <a:cubicBezTo>
                    <a:pt x="4358" y="10993"/>
                    <a:pt x="4366" y="11050"/>
                    <a:pt x="4373" y="11107"/>
                  </a:cubicBezTo>
                  <a:cubicBezTo>
                    <a:pt x="4384" y="11180"/>
                    <a:pt x="4393" y="11250"/>
                    <a:pt x="4403" y="11322"/>
                  </a:cubicBezTo>
                  <a:cubicBezTo>
                    <a:pt x="4404" y="11328"/>
                    <a:pt x="4405" y="11335"/>
                    <a:pt x="4405" y="11341"/>
                  </a:cubicBezTo>
                  <a:cubicBezTo>
                    <a:pt x="4456" y="11712"/>
                    <a:pt x="4500" y="12070"/>
                    <a:pt x="4539" y="12409"/>
                  </a:cubicBezTo>
                  <a:cubicBezTo>
                    <a:pt x="4540" y="12413"/>
                    <a:pt x="4540" y="12418"/>
                    <a:pt x="4540" y="12422"/>
                  </a:cubicBezTo>
                  <a:cubicBezTo>
                    <a:pt x="4556" y="12563"/>
                    <a:pt x="4571" y="12700"/>
                    <a:pt x="4584" y="12833"/>
                  </a:cubicBezTo>
                  <a:cubicBezTo>
                    <a:pt x="4590" y="12880"/>
                    <a:pt x="4594" y="12926"/>
                    <a:pt x="4599" y="12972"/>
                  </a:cubicBezTo>
                  <a:cubicBezTo>
                    <a:pt x="4601" y="13004"/>
                    <a:pt x="4605" y="13035"/>
                    <a:pt x="4607" y="13066"/>
                  </a:cubicBezTo>
                  <a:cubicBezTo>
                    <a:pt x="4610" y="13091"/>
                    <a:pt x="4612" y="13114"/>
                    <a:pt x="4614" y="13138"/>
                  </a:cubicBezTo>
                  <a:cubicBezTo>
                    <a:pt x="4624" y="13242"/>
                    <a:pt x="4634" y="13354"/>
                    <a:pt x="4645" y="13470"/>
                  </a:cubicBezTo>
                  <a:cubicBezTo>
                    <a:pt x="4645" y="13475"/>
                    <a:pt x="4646" y="13481"/>
                    <a:pt x="4646" y="13487"/>
                  </a:cubicBezTo>
                  <a:cubicBezTo>
                    <a:pt x="4672" y="13759"/>
                    <a:pt x="4700" y="14062"/>
                    <a:pt x="4732" y="14385"/>
                  </a:cubicBezTo>
                  <a:cubicBezTo>
                    <a:pt x="4732" y="14390"/>
                    <a:pt x="4733" y="14396"/>
                    <a:pt x="4733" y="14402"/>
                  </a:cubicBezTo>
                  <a:cubicBezTo>
                    <a:pt x="4765" y="14728"/>
                    <a:pt x="4799" y="15074"/>
                    <a:pt x="4836" y="15435"/>
                  </a:cubicBezTo>
                  <a:cubicBezTo>
                    <a:pt x="4836" y="15441"/>
                    <a:pt x="4837" y="15447"/>
                    <a:pt x="4837" y="15453"/>
                  </a:cubicBezTo>
                  <a:cubicBezTo>
                    <a:pt x="4864" y="15719"/>
                    <a:pt x="4891" y="15993"/>
                    <a:pt x="4919" y="16270"/>
                  </a:cubicBezTo>
                  <a:cubicBezTo>
                    <a:pt x="4928" y="16369"/>
                    <a:pt x="4938" y="16469"/>
                    <a:pt x="4948" y="16569"/>
                  </a:cubicBezTo>
                  <a:cubicBezTo>
                    <a:pt x="4948" y="16573"/>
                    <a:pt x="4950" y="16576"/>
                    <a:pt x="4950" y="16580"/>
                  </a:cubicBezTo>
                  <a:cubicBezTo>
                    <a:pt x="4981" y="16904"/>
                    <a:pt x="5015" y="17233"/>
                    <a:pt x="5048" y="17560"/>
                  </a:cubicBezTo>
                  <a:lnTo>
                    <a:pt x="5050" y="17573"/>
                  </a:lnTo>
                  <a:cubicBezTo>
                    <a:pt x="5064" y="17713"/>
                    <a:pt x="5078" y="17853"/>
                    <a:pt x="5092" y="17991"/>
                  </a:cubicBezTo>
                  <a:cubicBezTo>
                    <a:pt x="5100" y="18074"/>
                    <a:pt x="5109" y="18157"/>
                    <a:pt x="5118" y="18239"/>
                  </a:cubicBezTo>
                  <a:cubicBezTo>
                    <a:pt x="5133" y="18386"/>
                    <a:pt x="5147" y="18532"/>
                    <a:pt x="5162" y="18676"/>
                  </a:cubicBezTo>
                  <a:cubicBezTo>
                    <a:pt x="5162" y="18681"/>
                    <a:pt x="5164" y="18687"/>
                    <a:pt x="5164" y="18692"/>
                  </a:cubicBezTo>
                  <a:cubicBezTo>
                    <a:pt x="5171" y="18763"/>
                    <a:pt x="5179" y="18836"/>
                    <a:pt x="5186" y="18907"/>
                  </a:cubicBezTo>
                  <a:cubicBezTo>
                    <a:pt x="5229" y="19334"/>
                    <a:pt x="5272" y="19744"/>
                    <a:pt x="5312" y="20126"/>
                  </a:cubicBezTo>
                  <a:cubicBezTo>
                    <a:pt x="5312" y="20131"/>
                    <a:pt x="5312" y="20137"/>
                    <a:pt x="5313" y="20141"/>
                  </a:cubicBezTo>
                  <a:cubicBezTo>
                    <a:pt x="5347" y="20472"/>
                    <a:pt x="5379" y="20781"/>
                    <a:pt x="5408" y="21059"/>
                  </a:cubicBezTo>
                  <a:lnTo>
                    <a:pt x="5409" y="21070"/>
                  </a:lnTo>
                  <a:cubicBezTo>
                    <a:pt x="5468" y="21642"/>
                    <a:pt x="5515" y="22084"/>
                    <a:pt x="5540" y="22322"/>
                  </a:cubicBezTo>
                  <a:cubicBezTo>
                    <a:pt x="5541" y="22327"/>
                    <a:pt x="5542" y="22333"/>
                    <a:pt x="5542" y="22339"/>
                  </a:cubicBezTo>
                  <a:cubicBezTo>
                    <a:pt x="5554" y="22454"/>
                    <a:pt x="5560" y="22517"/>
                    <a:pt x="5560" y="22517"/>
                  </a:cubicBezTo>
                  <a:lnTo>
                    <a:pt x="5960" y="22462"/>
                  </a:lnTo>
                  <a:lnTo>
                    <a:pt x="7546" y="22242"/>
                  </a:lnTo>
                  <a:cubicBezTo>
                    <a:pt x="7546" y="22242"/>
                    <a:pt x="7415" y="21387"/>
                    <a:pt x="7211" y="20078"/>
                  </a:cubicBezTo>
                  <a:cubicBezTo>
                    <a:pt x="7211" y="20074"/>
                    <a:pt x="7210" y="20070"/>
                    <a:pt x="7208" y="20065"/>
                  </a:cubicBezTo>
                  <a:cubicBezTo>
                    <a:pt x="7137" y="19601"/>
                    <a:pt x="7054" y="19080"/>
                    <a:pt x="6965" y="18520"/>
                  </a:cubicBezTo>
                  <a:cubicBezTo>
                    <a:pt x="6964" y="18515"/>
                    <a:pt x="6964" y="18510"/>
                    <a:pt x="6963" y="18505"/>
                  </a:cubicBezTo>
                  <a:cubicBezTo>
                    <a:pt x="6929" y="18292"/>
                    <a:pt x="6893" y="18073"/>
                    <a:pt x="6858" y="17850"/>
                  </a:cubicBezTo>
                  <a:lnTo>
                    <a:pt x="6856" y="17834"/>
                  </a:lnTo>
                  <a:cubicBezTo>
                    <a:pt x="6817" y="17594"/>
                    <a:pt x="6777" y="17349"/>
                    <a:pt x="6736" y="17099"/>
                  </a:cubicBezTo>
                  <a:cubicBezTo>
                    <a:pt x="6713" y="16956"/>
                    <a:pt x="6689" y="16810"/>
                    <a:pt x="6665" y="16663"/>
                  </a:cubicBezTo>
                  <a:cubicBezTo>
                    <a:pt x="6665" y="16660"/>
                    <a:pt x="6664" y="16656"/>
                    <a:pt x="6663" y="16651"/>
                  </a:cubicBezTo>
                  <a:cubicBezTo>
                    <a:pt x="6641" y="16508"/>
                    <a:pt x="6616" y="16363"/>
                    <a:pt x="6592" y="16217"/>
                  </a:cubicBezTo>
                  <a:cubicBezTo>
                    <a:pt x="6592" y="16213"/>
                    <a:pt x="6591" y="16209"/>
                    <a:pt x="6590" y="16204"/>
                  </a:cubicBezTo>
                  <a:cubicBezTo>
                    <a:pt x="6541" y="15898"/>
                    <a:pt x="6489" y="15587"/>
                    <a:pt x="6437" y="15276"/>
                  </a:cubicBezTo>
                  <a:cubicBezTo>
                    <a:pt x="6437" y="15272"/>
                    <a:pt x="6436" y="15268"/>
                    <a:pt x="6436" y="15264"/>
                  </a:cubicBezTo>
                  <a:cubicBezTo>
                    <a:pt x="6425" y="15199"/>
                    <a:pt x="6414" y="15133"/>
                    <a:pt x="6403" y="15067"/>
                  </a:cubicBezTo>
                  <a:cubicBezTo>
                    <a:pt x="6309" y="14504"/>
                    <a:pt x="6214" y="13939"/>
                    <a:pt x="6118" y="13381"/>
                  </a:cubicBezTo>
                  <a:cubicBezTo>
                    <a:pt x="6117" y="13376"/>
                    <a:pt x="6116" y="13372"/>
                    <a:pt x="6116" y="13366"/>
                  </a:cubicBezTo>
                  <a:cubicBezTo>
                    <a:pt x="6057" y="13026"/>
                    <a:pt x="5998" y="12690"/>
                    <a:pt x="5940" y="12359"/>
                  </a:cubicBezTo>
                  <a:cubicBezTo>
                    <a:pt x="5940" y="12355"/>
                    <a:pt x="5939" y="12350"/>
                    <a:pt x="5937" y="12345"/>
                  </a:cubicBezTo>
                  <a:cubicBezTo>
                    <a:pt x="5914" y="12210"/>
                    <a:pt x="5890" y="12076"/>
                    <a:pt x="5867" y="11944"/>
                  </a:cubicBezTo>
                  <a:cubicBezTo>
                    <a:pt x="5866" y="11937"/>
                    <a:pt x="5864" y="11930"/>
                    <a:pt x="5863" y="11923"/>
                  </a:cubicBezTo>
                  <a:cubicBezTo>
                    <a:pt x="5862" y="11918"/>
                    <a:pt x="5862" y="11914"/>
                    <a:pt x="5861" y="11909"/>
                  </a:cubicBezTo>
                  <a:cubicBezTo>
                    <a:pt x="5814" y="11647"/>
                    <a:pt x="5768" y="11388"/>
                    <a:pt x="5722" y="11136"/>
                  </a:cubicBezTo>
                  <a:cubicBezTo>
                    <a:pt x="5721" y="11133"/>
                    <a:pt x="5720" y="11128"/>
                    <a:pt x="5720" y="11125"/>
                  </a:cubicBezTo>
                  <a:cubicBezTo>
                    <a:pt x="5717" y="11113"/>
                    <a:pt x="5715" y="11101"/>
                    <a:pt x="5714" y="11090"/>
                  </a:cubicBezTo>
                  <a:cubicBezTo>
                    <a:pt x="5614" y="10547"/>
                    <a:pt x="5516" y="10034"/>
                    <a:pt x="5421" y="9550"/>
                  </a:cubicBezTo>
                  <a:cubicBezTo>
                    <a:pt x="5386" y="9376"/>
                    <a:pt x="5353" y="9204"/>
                    <a:pt x="5318" y="9037"/>
                  </a:cubicBezTo>
                  <a:cubicBezTo>
                    <a:pt x="5316" y="9029"/>
                    <a:pt x="5315" y="9020"/>
                    <a:pt x="5313" y="9011"/>
                  </a:cubicBezTo>
                  <a:cubicBezTo>
                    <a:pt x="5245" y="8679"/>
                    <a:pt x="5179" y="8359"/>
                    <a:pt x="5114" y="8054"/>
                  </a:cubicBezTo>
                  <a:lnTo>
                    <a:pt x="6074" y="4716"/>
                  </a:lnTo>
                  <a:lnTo>
                    <a:pt x="6085" y="4678"/>
                  </a:lnTo>
                  <a:lnTo>
                    <a:pt x="6275" y="4021"/>
                  </a:lnTo>
                  <a:lnTo>
                    <a:pt x="6175" y="3967"/>
                  </a:lnTo>
                  <a:lnTo>
                    <a:pt x="6056" y="3903"/>
                  </a:lnTo>
                  <a:lnTo>
                    <a:pt x="6046" y="3897"/>
                  </a:lnTo>
                  <a:lnTo>
                    <a:pt x="6010" y="3879"/>
                  </a:lnTo>
                  <a:lnTo>
                    <a:pt x="5933" y="4057"/>
                  </a:lnTo>
                  <a:lnTo>
                    <a:pt x="5917" y="4091"/>
                  </a:lnTo>
                  <a:lnTo>
                    <a:pt x="5567" y="4893"/>
                  </a:lnTo>
                  <a:lnTo>
                    <a:pt x="5553" y="4929"/>
                  </a:lnTo>
                  <a:lnTo>
                    <a:pt x="4807" y="6637"/>
                  </a:lnTo>
                  <a:cubicBezTo>
                    <a:pt x="4804" y="6625"/>
                    <a:pt x="4801" y="6614"/>
                    <a:pt x="4799" y="6602"/>
                  </a:cubicBezTo>
                  <a:cubicBezTo>
                    <a:pt x="4793" y="6575"/>
                    <a:pt x="4787" y="6549"/>
                    <a:pt x="4781" y="6523"/>
                  </a:cubicBezTo>
                  <a:cubicBezTo>
                    <a:pt x="4779" y="6515"/>
                    <a:pt x="4778" y="6508"/>
                    <a:pt x="4777" y="6501"/>
                  </a:cubicBezTo>
                  <a:cubicBezTo>
                    <a:pt x="4766" y="6459"/>
                    <a:pt x="4757" y="6416"/>
                    <a:pt x="4747" y="6374"/>
                  </a:cubicBezTo>
                  <a:cubicBezTo>
                    <a:pt x="4732" y="6308"/>
                    <a:pt x="4718" y="6243"/>
                    <a:pt x="4703" y="6180"/>
                  </a:cubicBezTo>
                  <a:cubicBezTo>
                    <a:pt x="4690" y="6125"/>
                    <a:pt x="4678" y="6068"/>
                    <a:pt x="4665" y="6014"/>
                  </a:cubicBezTo>
                  <a:cubicBezTo>
                    <a:pt x="4657" y="5979"/>
                    <a:pt x="4650" y="5945"/>
                    <a:pt x="4641" y="5911"/>
                  </a:cubicBezTo>
                  <a:cubicBezTo>
                    <a:pt x="4634" y="5880"/>
                    <a:pt x="4629" y="5851"/>
                    <a:pt x="4621" y="5821"/>
                  </a:cubicBezTo>
                  <a:cubicBezTo>
                    <a:pt x="4606" y="5756"/>
                    <a:pt x="4592" y="5692"/>
                    <a:pt x="4577" y="5629"/>
                  </a:cubicBezTo>
                  <a:cubicBezTo>
                    <a:pt x="4576" y="5622"/>
                    <a:pt x="4574" y="5617"/>
                    <a:pt x="4573" y="5611"/>
                  </a:cubicBezTo>
                  <a:cubicBezTo>
                    <a:pt x="4569" y="5588"/>
                    <a:pt x="4564" y="5566"/>
                    <a:pt x="4558" y="5544"/>
                  </a:cubicBezTo>
                  <a:cubicBezTo>
                    <a:pt x="4549" y="5501"/>
                    <a:pt x="4539" y="5458"/>
                    <a:pt x="4529" y="5415"/>
                  </a:cubicBezTo>
                  <a:cubicBezTo>
                    <a:pt x="4503" y="5300"/>
                    <a:pt x="4477" y="5186"/>
                    <a:pt x="4452" y="5077"/>
                  </a:cubicBezTo>
                  <a:cubicBezTo>
                    <a:pt x="4451" y="5072"/>
                    <a:pt x="4450" y="5067"/>
                    <a:pt x="4449" y="5062"/>
                  </a:cubicBezTo>
                  <a:cubicBezTo>
                    <a:pt x="4443" y="5038"/>
                    <a:pt x="4438" y="5013"/>
                    <a:pt x="4432" y="4990"/>
                  </a:cubicBezTo>
                  <a:cubicBezTo>
                    <a:pt x="4364" y="4685"/>
                    <a:pt x="4302" y="4405"/>
                    <a:pt x="4248" y="4144"/>
                  </a:cubicBezTo>
                  <a:cubicBezTo>
                    <a:pt x="4246" y="4138"/>
                    <a:pt x="4245" y="4133"/>
                    <a:pt x="4244" y="4127"/>
                  </a:cubicBezTo>
                  <a:cubicBezTo>
                    <a:pt x="4189" y="3862"/>
                    <a:pt x="4139" y="3618"/>
                    <a:pt x="4101" y="3392"/>
                  </a:cubicBezTo>
                  <a:cubicBezTo>
                    <a:pt x="4099" y="3386"/>
                    <a:pt x="4098" y="3382"/>
                    <a:pt x="4097" y="3376"/>
                  </a:cubicBezTo>
                  <a:cubicBezTo>
                    <a:pt x="4096" y="3371"/>
                    <a:pt x="4095" y="3365"/>
                    <a:pt x="4095" y="3359"/>
                  </a:cubicBezTo>
                  <a:cubicBezTo>
                    <a:pt x="4055" y="3127"/>
                    <a:pt x="4024" y="2915"/>
                    <a:pt x="4003" y="2719"/>
                  </a:cubicBezTo>
                  <a:cubicBezTo>
                    <a:pt x="3996" y="2649"/>
                    <a:pt x="3988" y="2578"/>
                    <a:pt x="3979" y="2507"/>
                  </a:cubicBezTo>
                  <a:cubicBezTo>
                    <a:pt x="3962" y="2370"/>
                    <a:pt x="3942" y="2235"/>
                    <a:pt x="3921" y="2103"/>
                  </a:cubicBezTo>
                  <a:cubicBezTo>
                    <a:pt x="3918" y="2095"/>
                    <a:pt x="3917" y="2086"/>
                    <a:pt x="3916" y="2078"/>
                  </a:cubicBezTo>
                  <a:cubicBezTo>
                    <a:pt x="3901" y="1985"/>
                    <a:pt x="3885" y="1895"/>
                    <a:pt x="3868" y="1805"/>
                  </a:cubicBezTo>
                  <a:cubicBezTo>
                    <a:pt x="3867" y="1800"/>
                    <a:pt x="3865" y="1796"/>
                    <a:pt x="3865" y="1791"/>
                  </a:cubicBezTo>
                  <a:cubicBezTo>
                    <a:pt x="3782" y="1354"/>
                    <a:pt x="3684" y="965"/>
                    <a:pt x="3600" y="662"/>
                  </a:cubicBezTo>
                  <a:cubicBezTo>
                    <a:pt x="3597" y="654"/>
                    <a:pt x="3595" y="647"/>
                    <a:pt x="3593" y="639"/>
                  </a:cubicBezTo>
                  <a:cubicBezTo>
                    <a:pt x="3480" y="243"/>
                    <a:pt x="3391" y="0"/>
                    <a:pt x="3391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-1447951" y="-1338033"/>
              <a:ext cx="202923" cy="276399"/>
            </a:xfrm>
            <a:custGeom>
              <a:avLst/>
              <a:gdLst/>
              <a:ahLst/>
              <a:cxnLst/>
              <a:rect l="l" t="t" r="r" b="b"/>
              <a:pathLst>
                <a:path w="881" h="1200" extrusionOk="0">
                  <a:moveTo>
                    <a:pt x="765" y="0"/>
                  </a:moveTo>
                  <a:cubicBezTo>
                    <a:pt x="522" y="161"/>
                    <a:pt x="266" y="304"/>
                    <a:pt x="1" y="426"/>
                  </a:cubicBezTo>
                  <a:cubicBezTo>
                    <a:pt x="43" y="683"/>
                    <a:pt x="82" y="945"/>
                    <a:pt x="111" y="1200"/>
                  </a:cubicBezTo>
                  <a:cubicBezTo>
                    <a:pt x="198" y="1175"/>
                    <a:pt x="283" y="1144"/>
                    <a:pt x="365" y="1108"/>
                  </a:cubicBezTo>
                  <a:cubicBezTo>
                    <a:pt x="541" y="1032"/>
                    <a:pt x="712" y="946"/>
                    <a:pt x="881" y="853"/>
                  </a:cubicBezTo>
                  <a:cubicBezTo>
                    <a:pt x="841" y="621"/>
                    <a:pt x="809" y="408"/>
                    <a:pt x="789" y="212"/>
                  </a:cubicBezTo>
                  <a:cubicBezTo>
                    <a:pt x="782" y="141"/>
                    <a:pt x="773" y="70"/>
                    <a:pt x="765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-1208635" y="284664"/>
              <a:ext cx="371987" cy="809619"/>
            </a:xfrm>
            <a:custGeom>
              <a:avLst/>
              <a:gdLst/>
              <a:ahLst/>
              <a:cxnLst/>
              <a:rect l="l" t="t" r="r" b="b"/>
              <a:pathLst>
                <a:path w="1615" h="3515" extrusionOk="0">
                  <a:moveTo>
                    <a:pt x="1168" y="0"/>
                  </a:moveTo>
                  <a:cubicBezTo>
                    <a:pt x="1128" y="27"/>
                    <a:pt x="1086" y="53"/>
                    <a:pt x="1044" y="80"/>
                  </a:cubicBezTo>
                  <a:cubicBezTo>
                    <a:pt x="964" y="131"/>
                    <a:pt x="885" y="181"/>
                    <a:pt x="803" y="231"/>
                  </a:cubicBezTo>
                  <a:cubicBezTo>
                    <a:pt x="798" y="234"/>
                    <a:pt x="792" y="237"/>
                    <a:pt x="786" y="240"/>
                  </a:cubicBezTo>
                  <a:cubicBezTo>
                    <a:pt x="588" y="362"/>
                    <a:pt x="387" y="480"/>
                    <a:pt x="185" y="594"/>
                  </a:cubicBezTo>
                  <a:cubicBezTo>
                    <a:pt x="181" y="598"/>
                    <a:pt x="177" y="600"/>
                    <a:pt x="172" y="602"/>
                  </a:cubicBezTo>
                  <a:cubicBezTo>
                    <a:pt x="150" y="615"/>
                    <a:pt x="125" y="628"/>
                    <a:pt x="101" y="641"/>
                  </a:cubicBezTo>
                  <a:cubicBezTo>
                    <a:pt x="68" y="661"/>
                    <a:pt x="34" y="680"/>
                    <a:pt x="0" y="697"/>
                  </a:cubicBezTo>
                  <a:cubicBezTo>
                    <a:pt x="13" y="789"/>
                    <a:pt x="26" y="881"/>
                    <a:pt x="39" y="971"/>
                  </a:cubicBezTo>
                  <a:cubicBezTo>
                    <a:pt x="40" y="977"/>
                    <a:pt x="41" y="984"/>
                    <a:pt x="43" y="991"/>
                  </a:cubicBezTo>
                  <a:cubicBezTo>
                    <a:pt x="52" y="1060"/>
                    <a:pt x="61" y="1128"/>
                    <a:pt x="71" y="1195"/>
                  </a:cubicBezTo>
                  <a:cubicBezTo>
                    <a:pt x="80" y="1258"/>
                    <a:pt x="90" y="1322"/>
                    <a:pt x="98" y="1384"/>
                  </a:cubicBezTo>
                  <a:cubicBezTo>
                    <a:pt x="106" y="1442"/>
                    <a:pt x="113" y="1499"/>
                    <a:pt x="121" y="1556"/>
                  </a:cubicBezTo>
                  <a:cubicBezTo>
                    <a:pt x="132" y="1628"/>
                    <a:pt x="141" y="1699"/>
                    <a:pt x="151" y="1770"/>
                  </a:cubicBezTo>
                  <a:cubicBezTo>
                    <a:pt x="151" y="1777"/>
                    <a:pt x="152" y="1783"/>
                    <a:pt x="153" y="1789"/>
                  </a:cubicBezTo>
                  <a:cubicBezTo>
                    <a:pt x="203" y="2160"/>
                    <a:pt x="247" y="2519"/>
                    <a:pt x="286" y="2858"/>
                  </a:cubicBezTo>
                  <a:cubicBezTo>
                    <a:pt x="287" y="2862"/>
                    <a:pt x="287" y="2866"/>
                    <a:pt x="287" y="2871"/>
                  </a:cubicBezTo>
                  <a:cubicBezTo>
                    <a:pt x="304" y="3012"/>
                    <a:pt x="318" y="3148"/>
                    <a:pt x="332" y="3282"/>
                  </a:cubicBezTo>
                  <a:cubicBezTo>
                    <a:pt x="338" y="3329"/>
                    <a:pt x="341" y="3375"/>
                    <a:pt x="346" y="3421"/>
                  </a:cubicBezTo>
                  <a:cubicBezTo>
                    <a:pt x="349" y="3453"/>
                    <a:pt x="352" y="3484"/>
                    <a:pt x="355" y="3515"/>
                  </a:cubicBezTo>
                  <a:cubicBezTo>
                    <a:pt x="398" y="3481"/>
                    <a:pt x="441" y="3447"/>
                    <a:pt x="484" y="3411"/>
                  </a:cubicBezTo>
                  <a:cubicBezTo>
                    <a:pt x="823" y="3135"/>
                    <a:pt x="1149" y="2846"/>
                    <a:pt x="1463" y="2542"/>
                  </a:cubicBezTo>
                  <a:cubicBezTo>
                    <a:pt x="1464" y="2541"/>
                    <a:pt x="1464" y="2541"/>
                    <a:pt x="1464" y="2541"/>
                  </a:cubicBezTo>
                  <a:cubicBezTo>
                    <a:pt x="1484" y="2521"/>
                    <a:pt x="1503" y="2503"/>
                    <a:pt x="1523" y="2483"/>
                  </a:cubicBezTo>
                  <a:cubicBezTo>
                    <a:pt x="1554" y="2453"/>
                    <a:pt x="1584" y="2423"/>
                    <a:pt x="1615" y="2393"/>
                  </a:cubicBezTo>
                  <a:cubicBezTo>
                    <a:pt x="1614" y="2386"/>
                    <a:pt x="1612" y="2379"/>
                    <a:pt x="1611" y="2373"/>
                  </a:cubicBezTo>
                  <a:cubicBezTo>
                    <a:pt x="1610" y="2368"/>
                    <a:pt x="1609" y="2364"/>
                    <a:pt x="1609" y="2359"/>
                  </a:cubicBezTo>
                  <a:cubicBezTo>
                    <a:pt x="1562" y="2097"/>
                    <a:pt x="1516" y="1838"/>
                    <a:pt x="1470" y="1586"/>
                  </a:cubicBezTo>
                  <a:cubicBezTo>
                    <a:pt x="1469" y="1583"/>
                    <a:pt x="1468" y="1578"/>
                    <a:pt x="1468" y="1575"/>
                  </a:cubicBezTo>
                  <a:cubicBezTo>
                    <a:pt x="1465" y="1563"/>
                    <a:pt x="1463" y="1551"/>
                    <a:pt x="1462" y="1541"/>
                  </a:cubicBezTo>
                  <a:cubicBezTo>
                    <a:pt x="1362" y="997"/>
                    <a:pt x="1264" y="485"/>
                    <a:pt x="1168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-1432058" y="-765886"/>
              <a:ext cx="336976" cy="564545"/>
            </a:xfrm>
            <a:custGeom>
              <a:avLst/>
              <a:gdLst/>
              <a:ahLst/>
              <a:cxnLst/>
              <a:rect l="l" t="t" r="r" b="b"/>
              <a:pathLst>
                <a:path w="1463" h="2451" extrusionOk="0">
                  <a:moveTo>
                    <a:pt x="1150" y="1"/>
                  </a:moveTo>
                  <a:cubicBezTo>
                    <a:pt x="870" y="283"/>
                    <a:pt x="576" y="550"/>
                    <a:pt x="268" y="802"/>
                  </a:cubicBezTo>
                  <a:cubicBezTo>
                    <a:pt x="264" y="805"/>
                    <a:pt x="259" y="810"/>
                    <a:pt x="253" y="814"/>
                  </a:cubicBezTo>
                  <a:cubicBezTo>
                    <a:pt x="240" y="825"/>
                    <a:pt x="225" y="837"/>
                    <a:pt x="211" y="848"/>
                  </a:cubicBezTo>
                  <a:cubicBezTo>
                    <a:pt x="160" y="889"/>
                    <a:pt x="111" y="929"/>
                    <a:pt x="60" y="966"/>
                  </a:cubicBezTo>
                  <a:cubicBezTo>
                    <a:pt x="55" y="971"/>
                    <a:pt x="51" y="975"/>
                    <a:pt x="45" y="978"/>
                  </a:cubicBezTo>
                  <a:cubicBezTo>
                    <a:pt x="30" y="990"/>
                    <a:pt x="14" y="1002"/>
                    <a:pt x="0" y="1013"/>
                  </a:cubicBezTo>
                  <a:cubicBezTo>
                    <a:pt x="6" y="1025"/>
                    <a:pt x="13" y="1037"/>
                    <a:pt x="19" y="1048"/>
                  </a:cubicBezTo>
                  <a:lnTo>
                    <a:pt x="25" y="1059"/>
                  </a:lnTo>
                  <a:cubicBezTo>
                    <a:pt x="28" y="1068"/>
                    <a:pt x="33" y="1076"/>
                    <a:pt x="38" y="1083"/>
                  </a:cubicBezTo>
                  <a:cubicBezTo>
                    <a:pt x="60" y="1125"/>
                    <a:pt x="82" y="1166"/>
                    <a:pt x="104" y="1206"/>
                  </a:cubicBezTo>
                  <a:cubicBezTo>
                    <a:pt x="112" y="1222"/>
                    <a:pt x="120" y="1238"/>
                    <a:pt x="129" y="1255"/>
                  </a:cubicBezTo>
                  <a:cubicBezTo>
                    <a:pt x="132" y="1259"/>
                    <a:pt x="134" y="1263"/>
                    <a:pt x="137" y="1267"/>
                  </a:cubicBezTo>
                  <a:cubicBezTo>
                    <a:pt x="151" y="1297"/>
                    <a:pt x="166" y="1325"/>
                    <a:pt x="180" y="1353"/>
                  </a:cubicBezTo>
                  <a:cubicBezTo>
                    <a:pt x="226" y="1441"/>
                    <a:pt x="268" y="1528"/>
                    <a:pt x="307" y="1612"/>
                  </a:cubicBezTo>
                  <a:cubicBezTo>
                    <a:pt x="318" y="1635"/>
                    <a:pt x="327" y="1657"/>
                    <a:pt x="338" y="1679"/>
                  </a:cubicBezTo>
                  <a:cubicBezTo>
                    <a:pt x="373" y="1758"/>
                    <a:pt x="406" y="1833"/>
                    <a:pt x="435" y="1906"/>
                  </a:cubicBezTo>
                  <a:cubicBezTo>
                    <a:pt x="436" y="1909"/>
                    <a:pt x="438" y="1914"/>
                    <a:pt x="439" y="1918"/>
                  </a:cubicBezTo>
                  <a:cubicBezTo>
                    <a:pt x="453" y="1952"/>
                    <a:pt x="466" y="1986"/>
                    <a:pt x="479" y="2019"/>
                  </a:cubicBezTo>
                  <a:cubicBezTo>
                    <a:pt x="500" y="2161"/>
                    <a:pt x="522" y="2306"/>
                    <a:pt x="545" y="2450"/>
                  </a:cubicBezTo>
                  <a:cubicBezTo>
                    <a:pt x="574" y="2425"/>
                    <a:pt x="603" y="2397"/>
                    <a:pt x="633" y="2370"/>
                  </a:cubicBezTo>
                  <a:cubicBezTo>
                    <a:pt x="648" y="2356"/>
                    <a:pt x="663" y="2341"/>
                    <a:pt x="677" y="2327"/>
                  </a:cubicBezTo>
                  <a:cubicBezTo>
                    <a:pt x="683" y="2322"/>
                    <a:pt x="689" y="2316"/>
                    <a:pt x="694" y="2310"/>
                  </a:cubicBezTo>
                  <a:cubicBezTo>
                    <a:pt x="983" y="2031"/>
                    <a:pt x="1241" y="1720"/>
                    <a:pt x="1463" y="1385"/>
                  </a:cubicBezTo>
                  <a:cubicBezTo>
                    <a:pt x="1449" y="1319"/>
                    <a:pt x="1434" y="1256"/>
                    <a:pt x="1421" y="1191"/>
                  </a:cubicBezTo>
                  <a:cubicBezTo>
                    <a:pt x="1408" y="1136"/>
                    <a:pt x="1396" y="1079"/>
                    <a:pt x="1383" y="1025"/>
                  </a:cubicBezTo>
                  <a:cubicBezTo>
                    <a:pt x="1375" y="990"/>
                    <a:pt x="1368" y="956"/>
                    <a:pt x="1359" y="922"/>
                  </a:cubicBezTo>
                  <a:cubicBezTo>
                    <a:pt x="1352" y="891"/>
                    <a:pt x="1345" y="862"/>
                    <a:pt x="1339" y="832"/>
                  </a:cubicBezTo>
                  <a:cubicBezTo>
                    <a:pt x="1324" y="768"/>
                    <a:pt x="1310" y="704"/>
                    <a:pt x="1295" y="641"/>
                  </a:cubicBezTo>
                  <a:cubicBezTo>
                    <a:pt x="1294" y="634"/>
                    <a:pt x="1292" y="628"/>
                    <a:pt x="1291" y="622"/>
                  </a:cubicBezTo>
                  <a:cubicBezTo>
                    <a:pt x="1287" y="600"/>
                    <a:pt x="1282" y="577"/>
                    <a:pt x="1276" y="555"/>
                  </a:cubicBezTo>
                  <a:cubicBezTo>
                    <a:pt x="1267" y="513"/>
                    <a:pt x="1256" y="470"/>
                    <a:pt x="1247" y="428"/>
                  </a:cubicBezTo>
                  <a:cubicBezTo>
                    <a:pt x="1221" y="311"/>
                    <a:pt x="1195" y="197"/>
                    <a:pt x="1170" y="88"/>
                  </a:cubicBezTo>
                  <a:cubicBezTo>
                    <a:pt x="1169" y="83"/>
                    <a:pt x="1168" y="79"/>
                    <a:pt x="1167" y="73"/>
                  </a:cubicBezTo>
                  <a:cubicBezTo>
                    <a:pt x="1161" y="49"/>
                    <a:pt x="1156" y="24"/>
                    <a:pt x="1150" y="1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-1055234" y="1555181"/>
              <a:ext cx="418744" cy="884477"/>
            </a:xfrm>
            <a:custGeom>
              <a:avLst/>
              <a:gdLst/>
              <a:ahLst/>
              <a:cxnLst/>
              <a:rect l="l" t="t" r="r" b="b"/>
              <a:pathLst>
                <a:path w="1818" h="3840" extrusionOk="0">
                  <a:moveTo>
                    <a:pt x="1485" y="0"/>
                  </a:moveTo>
                  <a:cubicBezTo>
                    <a:pt x="1069" y="347"/>
                    <a:pt x="649" y="689"/>
                    <a:pt x="224" y="1026"/>
                  </a:cubicBezTo>
                  <a:cubicBezTo>
                    <a:pt x="150" y="1085"/>
                    <a:pt x="75" y="1143"/>
                    <a:pt x="1" y="1202"/>
                  </a:cubicBezTo>
                  <a:cubicBezTo>
                    <a:pt x="10" y="1301"/>
                    <a:pt x="20" y="1401"/>
                    <a:pt x="30" y="1501"/>
                  </a:cubicBezTo>
                  <a:cubicBezTo>
                    <a:pt x="30" y="1504"/>
                    <a:pt x="32" y="1508"/>
                    <a:pt x="32" y="1511"/>
                  </a:cubicBezTo>
                  <a:cubicBezTo>
                    <a:pt x="63" y="1836"/>
                    <a:pt x="97" y="2165"/>
                    <a:pt x="130" y="2492"/>
                  </a:cubicBezTo>
                  <a:lnTo>
                    <a:pt x="132" y="2505"/>
                  </a:lnTo>
                  <a:cubicBezTo>
                    <a:pt x="146" y="2645"/>
                    <a:pt x="160" y="2785"/>
                    <a:pt x="174" y="2924"/>
                  </a:cubicBezTo>
                  <a:cubicBezTo>
                    <a:pt x="182" y="3006"/>
                    <a:pt x="191" y="3088"/>
                    <a:pt x="200" y="3171"/>
                  </a:cubicBezTo>
                  <a:cubicBezTo>
                    <a:pt x="215" y="3318"/>
                    <a:pt x="229" y="3465"/>
                    <a:pt x="244" y="3608"/>
                  </a:cubicBezTo>
                  <a:cubicBezTo>
                    <a:pt x="244" y="3614"/>
                    <a:pt x="246" y="3619"/>
                    <a:pt x="246" y="3623"/>
                  </a:cubicBezTo>
                  <a:cubicBezTo>
                    <a:pt x="253" y="3695"/>
                    <a:pt x="261" y="3768"/>
                    <a:pt x="268" y="3840"/>
                  </a:cubicBezTo>
                  <a:cubicBezTo>
                    <a:pt x="355" y="3728"/>
                    <a:pt x="443" y="3617"/>
                    <a:pt x="533" y="3508"/>
                  </a:cubicBezTo>
                  <a:cubicBezTo>
                    <a:pt x="944" y="3001"/>
                    <a:pt x="1373" y="2511"/>
                    <a:pt x="1818" y="2032"/>
                  </a:cubicBezTo>
                  <a:cubicBezTo>
                    <a:pt x="1794" y="1889"/>
                    <a:pt x="1771" y="1743"/>
                    <a:pt x="1748" y="1597"/>
                  </a:cubicBezTo>
                  <a:cubicBezTo>
                    <a:pt x="1747" y="1594"/>
                    <a:pt x="1747" y="1589"/>
                    <a:pt x="1746" y="1584"/>
                  </a:cubicBezTo>
                  <a:cubicBezTo>
                    <a:pt x="1723" y="1441"/>
                    <a:pt x="1699" y="1297"/>
                    <a:pt x="1675" y="1152"/>
                  </a:cubicBezTo>
                  <a:cubicBezTo>
                    <a:pt x="1674" y="1147"/>
                    <a:pt x="1674" y="1142"/>
                    <a:pt x="1673" y="1139"/>
                  </a:cubicBezTo>
                  <a:cubicBezTo>
                    <a:pt x="1623" y="832"/>
                    <a:pt x="1572" y="521"/>
                    <a:pt x="1520" y="210"/>
                  </a:cubicBezTo>
                  <a:cubicBezTo>
                    <a:pt x="1519" y="205"/>
                    <a:pt x="1519" y="201"/>
                    <a:pt x="1518" y="198"/>
                  </a:cubicBezTo>
                  <a:cubicBezTo>
                    <a:pt x="1507" y="132"/>
                    <a:pt x="1497" y="66"/>
                    <a:pt x="1485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-2149084" y="-1911102"/>
              <a:ext cx="1622462" cy="5141482"/>
            </a:xfrm>
            <a:custGeom>
              <a:avLst/>
              <a:gdLst/>
              <a:ahLst/>
              <a:cxnLst/>
              <a:rect l="l" t="t" r="r" b="b"/>
              <a:pathLst>
                <a:path w="7044" h="22322" extrusionOk="0">
                  <a:moveTo>
                    <a:pt x="2923" y="0"/>
                  </a:moveTo>
                  <a:lnTo>
                    <a:pt x="2912" y="1"/>
                  </a:lnTo>
                  <a:cubicBezTo>
                    <a:pt x="2785" y="227"/>
                    <a:pt x="2687" y="487"/>
                    <a:pt x="2620" y="775"/>
                  </a:cubicBezTo>
                  <a:cubicBezTo>
                    <a:pt x="2616" y="800"/>
                    <a:pt x="2610" y="824"/>
                    <a:pt x="2604" y="849"/>
                  </a:cubicBezTo>
                  <a:cubicBezTo>
                    <a:pt x="2606" y="856"/>
                    <a:pt x="2607" y="862"/>
                    <a:pt x="2610" y="869"/>
                  </a:cubicBezTo>
                  <a:cubicBezTo>
                    <a:pt x="2676" y="541"/>
                    <a:pt x="2780" y="252"/>
                    <a:pt x="2923" y="0"/>
                  </a:cubicBezTo>
                  <a:close/>
                  <a:moveTo>
                    <a:pt x="8" y="1044"/>
                  </a:moveTo>
                  <a:lnTo>
                    <a:pt x="1" y="1051"/>
                  </a:lnTo>
                  <a:lnTo>
                    <a:pt x="120" y="1455"/>
                  </a:lnTo>
                  <a:lnTo>
                    <a:pt x="183" y="1662"/>
                  </a:lnTo>
                  <a:cubicBezTo>
                    <a:pt x="189" y="1669"/>
                    <a:pt x="195" y="1676"/>
                    <a:pt x="200" y="1684"/>
                  </a:cubicBezTo>
                  <a:lnTo>
                    <a:pt x="138" y="1476"/>
                  </a:lnTo>
                  <a:lnTo>
                    <a:pt x="8" y="1044"/>
                  </a:lnTo>
                  <a:close/>
                  <a:moveTo>
                    <a:pt x="430" y="1281"/>
                  </a:moveTo>
                  <a:lnTo>
                    <a:pt x="493" y="1932"/>
                  </a:lnTo>
                  <a:lnTo>
                    <a:pt x="510" y="2098"/>
                  </a:lnTo>
                  <a:lnTo>
                    <a:pt x="521" y="2112"/>
                  </a:lnTo>
                  <a:lnTo>
                    <a:pt x="505" y="1946"/>
                  </a:lnTo>
                  <a:lnTo>
                    <a:pt x="441" y="1294"/>
                  </a:lnTo>
                  <a:lnTo>
                    <a:pt x="430" y="1281"/>
                  </a:lnTo>
                  <a:close/>
                  <a:moveTo>
                    <a:pt x="898" y="1842"/>
                  </a:moveTo>
                  <a:lnTo>
                    <a:pt x="941" y="2509"/>
                  </a:lnTo>
                  <a:lnTo>
                    <a:pt x="954" y="2702"/>
                  </a:lnTo>
                  <a:cubicBezTo>
                    <a:pt x="958" y="2707"/>
                    <a:pt x="961" y="2712"/>
                    <a:pt x="965" y="2716"/>
                  </a:cubicBezTo>
                  <a:lnTo>
                    <a:pt x="953" y="2525"/>
                  </a:lnTo>
                  <a:lnTo>
                    <a:pt x="909" y="1854"/>
                  </a:lnTo>
                  <a:lnTo>
                    <a:pt x="898" y="1842"/>
                  </a:lnTo>
                  <a:close/>
                  <a:moveTo>
                    <a:pt x="3422" y="620"/>
                  </a:moveTo>
                  <a:cubicBezTo>
                    <a:pt x="3379" y="994"/>
                    <a:pt x="3291" y="1368"/>
                    <a:pt x="3204" y="1737"/>
                  </a:cubicBezTo>
                  <a:cubicBezTo>
                    <a:pt x="3131" y="2052"/>
                    <a:pt x="3054" y="2372"/>
                    <a:pt x="3006" y="2693"/>
                  </a:cubicBezTo>
                  <a:cubicBezTo>
                    <a:pt x="3008" y="2703"/>
                    <a:pt x="3010" y="2714"/>
                    <a:pt x="3011" y="2723"/>
                  </a:cubicBezTo>
                  <a:cubicBezTo>
                    <a:pt x="3060" y="2393"/>
                    <a:pt x="3138" y="2064"/>
                    <a:pt x="3213" y="1739"/>
                  </a:cubicBezTo>
                  <a:cubicBezTo>
                    <a:pt x="3298" y="1378"/>
                    <a:pt x="3385" y="1010"/>
                    <a:pt x="3429" y="643"/>
                  </a:cubicBezTo>
                  <a:cubicBezTo>
                    <a:pt x="3427" y="635"/>
                    <a:pt x="3425" y="628"/>
                    <a:pt x="3422" y="620"/>
                  </a:cubicBezTo>
                  <a:close/>
                  <a:moveTo>
                    <a:pt x="3695" y="1772"/>
                  </a:moveTo>
                  <a:cubicBezTo>
                    <a:pt x="3479" y="2107"/>
                    <a:pt x="3306" y="2468"/>
                    <a:pt x="3183" y="2848"/>
                  </a:cubicBezTo>
                  <a:cubicBezTo>
                    <a:pt x="3146" y="2959"/>
                    <a:pt x="3114" y="3072"/>
                    <a:pt x="3087" y="3184"/>
                  </a:cubicBezTo>
                  <a:cubicBezTo>
                    <a:pt x="3088" y="3194"/>
                    <a:pt x="3091" y="3202"/>
                    <a:pt x="3091" y="3210"/>
                  </a:cubicBezTo>
                  <a:cubicBezTo>
                    <a:pt x="3120" y="3087"/>
                    <a:pt x="3155" y="2963"/>
                    <a:pt x="3194" y="2842"/>
                  </a:cubicBezTo>
                  <a:cubicBezTo>
                    <a:pt x="3315" y="2471"/>
                    <a:pt x="3485" y="2116"/>
                    <a:pt x="3698" y="1786"/>
                  </a:cubicBezTo>
                  <a:cubicBezTo>
                    <a:pt x="3696" y="1782"/>
                    <a:pt x="3696" y="1777"/>
                    <a:pt x="3695" y="1772"/>
                  </a:cubicBezTo>
                  <a:close/>
                  <a:moveTo>
                    <a:pt x="1643" y="2734"/>
                  </a:moveTo>
                  <a:lnTo>
                    <a:pt x="1539" y="3291"/>
                  </a:lnTo>
                  <a:lnTo>
                    <a:pt x="1504" y="3473"/>
                  </a:lnTo>
                  <a:lnTo>
                    <a:pt x="1513" y="3484"/>
                  </a:lnTo>
                  <a:lnTo>
                    <a:pt x="1547" y="3302"/>
                  </a:lnTo>
                  <a:lnTo>
                    <a:pt x="1651" y="2743"/>
                  </a:lnTo>
                  <a:lnTo>
                    <a:pt x="1643" y="2734"/>
                  </a:lnTo>
                  <a:close/>
                  <a:moveTo>
                    <a:pt x="1708" y="2810"/>
                  </a:moveTo>
                  <a:lnTo>
                    <a:pt x="1743" y="3563"/>
                  </a:lnTo>
                  <a:lnTo>
                    <a:pt x="1757" y="3836"/>
                  </a:lnTo>
                  <a:lnTo>
                    <a:pt x="1768" y="3851"/>
                  </a:lnTo>
                  <a:lnTo>
                    <a:pt x="1755" y="3577"/>
                  </a:lnTo>
                  <a:lnTo>
                    <a:pt x="1717" y="2823"/>
                  </a:lnTo>
                  <a:lnTo>
                    <a:pt x="1708" y="2810"/>
                  </a:lnTo>
                  <a:close/>
                  <a:moveTo>
                    <a:pt x="2129" y="3316"/>
                  </a:moveTo>
                  <a:lnTo>
                    <a:pt x="1988" y="3890"/>
                  </a:lnTo>
                  <a:lnTo>
                    <a:pt x="1937" y="4099"/>
                  </a:lnTo>
                  <a:cubicBezTo>
                    <a:pt x="1940" y="4103"/>
                    <a:pt x="1942" y="4106"/>
                    <a:pt x="1944" y="4110"/>
                  </a:cubicBezTo>
                  <a:lnTo>
                    <a:pt x="1996" y="3901"/>
                  </a:lnTo>
                  <a:lnTo>
                    <a:pt x="2137" y="3326"/>
                  </a:lnTo>
                  <a:lnTo>
                    <a:pt x="2129" y="3316"/>
                  </a:lnTo>
                  <a:close/>
                  <a:moveTo>
                    <a:pt x="3747" y="2059"/>
                  </a:moveTo>
                  <a:lnTo>
                    <a:pt x="3599" y="2620"/>
                  </a:lnTo>
                  <a:lnTo>
                    <a:pt x="3334" y="3627"/>
                  </a:lnTo>
                  <a:lnTo>
                    <a:pt x="3200" y="4133"/>
                  </a:lnTo>
                  <a:cubicBezTo>
                    <a:pt x="3200" y="4143"/>
                    <a:pt x="3202" y="4152"/>
                    <a:pt x="3202" y="4162"/>
                  </a:cubicBezTo>
                  <a:lnTo>
                    <a:pt x="3345" y="3622"/>
                  </a:lnTo>
                  <a:lnTo>
                    <a:pt x="3611" y="2613"/>
                  </a:lnTo>
                  <a:lnTo>
                    <a:pt x="3750" y="2084"/>
                  </a:lnTo>
                  <a:cubicBezTo>
                    <a:pt x="3749" y="2076"/>
                    <a:pt x="3748" y="2067"/>
                    <a:pt x="3747" y="2059"/>
                  </a:cubicBezTo>
                  <a:close/>
                  <a:moveTo>
                    <a:pt x="5875" y="3881"/>
                  </a:moveTo>
                  <a:lnTo>
                    <a:pt x="5875" y="3881"/>
                  </a:lnTo>
                  <a:cubicBezTo>
                    <a:pt x="5882" y="3986"/>
                    <a:pt x="5889" y="4091"/>
                    <a:pt x="5894" y="4197"/>
                  </a:cubicBezTo>
                  <a:cubicBezTo>
                    <a:pt x="5901" y="4363"/>
                    <a:pt x="5905" y="4530"/>
                    <a:pt x="5905" y="4698"/>
                  </a:cubicBezTo>
                  <a:lnTo>
                    <a:pt x="5915" y="4660"/>
                  </a:lnTo>
                  <a:cubicBezTo>
                    <a:pt x="5915" y="4498"/>
                    <a:pt x="5911" y="4337"/>
                    <a:pt x="5904" y="4176"/>
                  </a:cubicBezTo>
                  <a:cubicBezTo>
                    <a:pt x="5899" y="4079"/>
                    <a:pt x="5893" y="3983"/>
                    <a:pt x="5886" y="3886"/>
                  </a:cubicBezTo>
                  <a:lnTo>
                    <a:pt x="5875" y="3881"/>
                  </a:lnTo>
                  <a:close/>
                  <a:moveTo>
                    <a:pt x="2690" y="4847"/>
                  </a:moveTo>
                  <a:cubicBezTo>
                    <a:pt x="2690" y="4850"/>
                    <a:pt x="2690" y="4854"/>
                    <a:pt x="2689" y="4857"/>
                  </a:cubicBezTo>
                  <a:cubicBezTo>
                    <a:pt x="2689" y="4853"/>
                    <a:pt x="2689" y="4850"/>
                    <a:pt x="2690" y="4847"/>
                  </a:cubicBezTo>
                  <a:close/>
                  <a:moveTo>
                    <a:pt x="2691" y="3989"/>
                  </a:moveTo>
                  <a:lnTo>
                    <a:pt x="2691" y="3989"/>
                  </a:lnTo>
                  <a:cubicBezTo>
                    <a:pt x="2706" y="4212"/>
                    <a:pt x="2710" y="4436"/>
                    <a:pt x="2702" y="4659"/>
                  </a:cubicBezTo>
                  <a:cubicBezTo>
                    <a:pt x="2695" y="4720"/>
                    <a:pt x="2687" y="4782"/>
                    <a:pt x="2679" y="4844"/>
                  </a:cubicBezTo>
                  <a:cubicBezTo>
                    <a:pt x="2666" y="4953"/>
                    <a:pt x="2650" y="5061"/>
                    <a:pt x="2632" y="5168"/>
                  </a:cubicBezTo>
                  <a:cubicBezTo>
                    <a:pt x="2636" y="5173"/>
                    <a:pt x="2638" y="5178"/>
                    <a:pt x="2640" y="5181"/>
                  </a:cubicBezTo>
                  <a:cubicBezTo>
                    <a:pt x="2658" y="5074"/>
                    <a:pt x="2675" y="4965"/>
                    <a:pt x="2689" y="4857"/>
                  </a:cubicBezTo>
                  <a:lnTo>
                    <a:pt x="2689" y="4857"/>
                  </a:lnTo>
                  <a:cubicBezTo>
                    <a:pt x="2679" y="4969"/>
                    <a:pt x="2666" y="5081"/>
                    <a:pt x="2646" y="5192"/>
                  </a:cubicBezTo>
                  <a:cubicBezTo>
                    <a:pt x="2650" y="5196"/>
                    <a:pt x="2652" y="5200"/>
                    <a:pt x="2655" y="5205"/>
                  </a:cubicBezTo>
                  <a:cubicBezTo>
                    <a:pt x="2675" y="5094"/>
                    <a:pt x="2689" y="4982"/>
                    <a:pt x="2698" y="4869"/>
                  </a:cubicBezTo>
                  <a:cubicBezTo>
                    <a:pt x="2704" y="4800"/>
                    <a:pt x="2709" y="4730"/>
                    <a:pt x="2711" y="4659"/>
                  </a:cubicBezTo>
                  <a:cubicBezTo>
                    <a:pt x="2732" y="4456"/>
                    <a:pt x="2740" y="4252"/>
                    <a:pt x="2736" y="4048"/>
                  </a:cubicBezTo>
                  <a:lnTo>
                    <a:pt x="2736" y="4043"/>
                  </a:lnTo>
                  <a:lnTo>
                    <a:pt x="2725" y="4031"/>
                  </a:lnTo>
                  <a:lnTo>
                    <a:pt x="2725" y="4031"/>
                  </a:lnTo>
                  <a:cubicBezTo>
                    <a:pt x="2725" y="4036"/>
                    <a:pt x="2726" y="4042"/>
                    <a:pt x="2726" y="4048"/>
                  </a:cubicBezTo>
                  <a:cubicBezTo>
                    <a:pt x="2730" y="4197"/>
                    <a:pt x="2726" y="4346"/>
                    <a:pt x="2716" y="4494"/>
                  </a:cubicBezTo>
                  <a:cubicBezTo>
                    <a:pt x="2717" y="4331"/>
                    <a:pt x="2712" y="4166"/>
                    <a:pt x="2702" y="4003"/>
                  </a:cubicBezTo>
                  <a:lnTo>
                    <a:pt x="2691" y="3989"/>
                  </a:lnTo>
                  <a:close/>
                  <a:moveTo>
                    <a:pt x="3106" y="4487"/>
                  </a:moveTo>
                  <a:lnTo>
                    <a:pt x="2921" y="5193"/>
                  </a:lnTo>
                  <a:lnTo>
                    <a:pt x="2838" y="5507"/>
                  </a:lnTo>
                  <a:lnTo>
                    <a:pt x="2845" y="5519"/>
                  </a:lnTo>
                  <a:lnTo>
                    <a:pt x="2929" y="5203"/>
                  </a:lnTo>
                  <a:lnTo>
                    <a:pt x="3114" y="4498"/>
                  </a:lnTo>
                  <a:lnTo>
                    <a:pt x="3106" y="4487"/>
                  </a:lnTo>
                  <a:close/>
                  <a:moveTo>
                    <a:pt x="3927" y="3357"/>
                  </a:moveTo>
                  <a:cubicBezTo>
                    <a:pt x="3701" y="3777"/>
                    <a:pt x="3579" y="4263"/>
                    <a:pt x="3481" y="4712"/>
                  </a:cubicBezTo>
                  <a:cubicBezTo>
                    <a:pt x="3474" y="4747"/>
                    <a:pt x="3467" y="4782"/>
                    <a:pt x="3459" y="4817"/>
                  </a:cubicBezTo>
                  <a:cubicBezTo>
                    <a:pt x="3397" y="5108"/>
                    <a:pt x="3333" y="5405"/>
                    <a:pt x="3246" y="5689"/>
                  </a:cubicBezTo>
                  <a:cubicBezTo>
                    <a:pt x="3219" y="5777"/>
                    <a:pt x="3191" y="5863"/>
                    <a:pt x="3159" y="5948"/>
                  </a:cubicBezTo>
                  <a:cubicBezTo>
                    <a:pt x="3150" y="5971"/>
                    <a:pt x="3141" y="5995"/>
                    <a:pt x="3132" y="6018"/>
                  </a:cubicBezTo>
                  <a:lnTo>
                    <a:pt x="3138" y="6029"/>
                  </a:lnTo>
                  <a:cubicBezTo>
                    <a:pt x="3150" y="5998"/>
                    <a:pt x="3161" y="5968"/>
                    <a:pt x="3173" y="5937"/>
                  </a:cubicBezTo>
                  <a:cubicBezTo>
                    <a:pt x="3202" y="5860"/>
                    <a:pt x="3228" y="5781"/>
                    <a:pt x="3253" y="5700"/>
                  </a:cubicBezTo>
                  <a:cubicBezTo>
                    <a:pt x="3341" y="5413"/>
                    <a:pt x="3406" y="5114"/>
                    <a:pt x="3468" y="4818"/>
                  </a:cubicBezTo>
                  <a:cubicBezTo>
                    <a:pt x="3476" y="4784"/>
                    <a:pt x="3484" y="4748"/>
                    <a:pt x="3492" y="4714"/>
                  </a:cubicBezTo>
                  <a:cubicBezTo>
                    <a:pt x="3588" y="4269"/>
                    <a:pt x="3708" y="3789"/>
                    <a:pt x="3930" y="3371"/>
                  </a:cubicBezTo>
                  <a:cubicBezTo>
                    <a:pt x="3929" y="3368"/>
                    <a:pt x="3928" y="3362"/>
                    <a:pt x="3927" y="3357"/>
                  </a:cubicBezTo>
                  <a:close/>
                  <a:moveTo>
                    <a:pt x="4073" y="4108"/>
                  </a:moveTo>
                  <a:cubicBezTo>
                    <a:pt x="3982" y="4333"/>
                    <a:pt x="3881" y="4556"/>
                    <a:pt x="3781" y="4775"/>
                  </a:cubicBezTo>
                  <a:cubicBezTo>
                    <a:pt x="3750" y="4842"/>
                    <a:pt x="3720" y="4909"/>
                    <a:pt x="3689" y="4977"/>
                  </a:cubicBezTo>
                  <a:cubicBezTo>
                    <a:pt x="3571" y="5240"/>
                    <a:pt x="3456" y="5510"/>
                    <a:pt x="3366" y="5783"/>
                  </a:cubicBezTo>
                  <a:cubicBezTo>
                    <a:pt x="3358" y="5807"/>
                    <a:pt x="3349" y="5830"/>
                    <a:pt x="3342" y="5854"/>
                  </a:cubicBezTo>
                  <a:cubicBezTo>
                    <a:pt x="3304" y="5977"/>
                    <a:pt x="3270" y="6101"/>
                    <a:pt x="3241" y="6225"/>
                  </a:cubicBezTo>
                  <a:cubicBezTo>
                    <a:pt x="3244" y="6230"/>
                    <a:pt x="3246" y="6234"/>
                    <a:pt x="3248" y="6238"/>
                  </a:cubicBezTo>
                  <a:cubicBezTo>
                    <a:pt x="3277" y="6114"/>
                    <a:pt x="3311" y="5989"/>
                    <a:pt x="3349" y="5865"/>
                  </a:cubicBezTo>
                  <a:cubicBezTo>
                    <a:pt x="3359" y="5834"/>
                    <a:pt x="3369" y="5803"/>
                    <a:pt x="3380" y="5773"/>
                  </a:cubicBezTo>
                  <a:cubicBezTo>
                    <a:pt x="3469" y="5504"/>
                    <a:pt x="3581" y="5239"/>
                    <a:pt x="3698" y="4981"/>
                  </a:cubicBezTo>
                  <a:cubicBezTo>
                    <a:pt x="3728" y="4914"/>
                    <a:pt x="3759" y="4846"/>
                    <a:pt x="3789" y="4779"/>
                  </a:cubicBezTo>
                  <a:cubicBezTo>
                    <a:pt x="3887" y="4564"/>
                    <a:pt x="3987" y="4346"/>
                    <a:pt x="4076" y="4125"/>
                  </a:cubicBezTo>
                  <a:cubicBezTo>
                    <a:pt x="4075" y="4119"/>
                    <a:pt x="4074" y="4113"/>
                    <a:pt x="4073" y="4108"/>
                  </a:cubicBezTo>
                  <a:close/>
                  <a:moveTo>
                    <a:pt x="4278" y="5045"/>
                  </a:moveTo>
                  <a:cubicBezTo>
                    <a:pt x="4166" y="5285"/>
                    <a:pt x="4082" y="5547"/>
                    <a:pt x="4000" y="5807"/>
                  </a:cubicBezTo>
                  <a:cubicBezTo>
                    <a:pt x="3896" y="6128"/>
                    <a:pt x="3793" y="6455"/>
                    <a:pt x="3634" y="6738"/>
                  </a:cubicBezTo>
                  <a:cubicBezTo>
                    <a:pt x="3607" y="6786"/>
                    <a:pt x="3579" y="6833"/>
                    <a:pt x="3549" y="6878"/>
                  </a:cubicBezTo>
                  <a:cubicBezTo>
                    <a:pt x="3551" y="6881"/>
                    <a:pt x="3552" y="6885"/>
                    <a:pt x="3553" y="6889"/>
                  </a:cubicBezTo>
                  <a:cubicBezTo>
                    <a:pt x="3582" y="6845"/>
                    <a:pt x="3611" y="6799"/>
                    <a:pt x="3636" y="6753"/>
                  </a:cubicBezTo>
                  <a:cubicBezTo>
                    <a:pt x="3800" y="6466"/>
                    <a:pt x="3906" y="6135"/>
                    <a:pt x="4009" y="5809"/>
                  </a:cubicBezTo>
                  <a:cubicBezTo>
                    <a:pt x="4090" y="5554"/>
                    <a:pt x="4173" y="5296"/>
                    <a:pt x="4283" y="5060"/>
                  </a:cubicBezTo>
                  <a:cubicBezTo>
                    <a:pt x="4281" y="5055"/>
                    <a:pt x="4280" y="5049"/>
                    <a:pt x="4278" y="5045"/>
                  </a:cubicBezTo>
                  <a:close/>
                  <a:moveTo>
                    <a:pt x="4403" y="5594"/>
                  </a:moveTo>
                  <a:lnTo>
                    <a:pt x="3790" y="7298"/>
                  </a:lnTo>
                  <a:lnTo>
                    <a:pt x="3755" y="7398"/>
                  </a:lnTo>
                  <a:lnTo>
                    <a:pt x="3685" y="7595"/>
                  </a:lnTo>
                  <a:cubicBezTo>
                    <a:pt x="3686" y="7602"/>
                    <a:pt x="3686" y="7609"/>
                    <a:pt x="3687" y="7616"/>
                  </a:cubicBezTo>
                  <a:lnTo>
                    <a:pt x="3759" y="7418"/>
                  </a:lnTo>
                  <a:lnTo>
                    <a:pt x="3807" y="7282"/>
                  </a:lnTo>
                  <a:lnTo>
                    <a:pt x="4407" y="5613"/>
                  </a:lnTo>
                  <a:cubicBezTo>
                    <a:pt x="4405" y="5606"/>
                    <a:pt x="4404" y="5600"/>
                    <a:pt x="4403" y="5594"/>
                  </a:cubicBezTo>
                  <a:close/>
                  <a:moveTo>
                    <a:pt x="4605" y="6484"/>
                  </a:moveTo>
                  <a:cubicBezTo>
                    <a:pt x="4440" y="7194"/>
                    <a:pt x="4260" y="7915"/>
                    <a:pt x="3948" y="8575"/>
                  </a:cubicBezTo>
                  <a:cubicBezTo>
                    <a:pt x="3920" y="8634"/>
                    <a:pt x="3892" y="8691"/>
                    <a:pt x="3862" y="8749"/>
                  </a:cubicBezTo>
                  <a:cubicBezTo>
                    <a:pt x="3863" y="8755"/>
                    <a:pt x="3863" y="8759"/>
                    <a:pt x="3865" y="8765"/>
                  </a:cubicBezTo>
                  <a:cubicBezTo>
                    <a:pt x="3894" y="8709"/>
                    <a:pt x="3923" y="8651"/>
                    <a:pt x="3950" y="8592"/>
                  </a:cubicBezTo>
                  <a:cubicBezTo>
                    <a:pt x="4263" y="7935"/>
                    <a:pt x="4444" y="7215"/>
                    <a:pt x="4610" y="6505"/>
                  </a:cubicBezTo>
                  <a:cubicBezTo>
                    <a:pt x="4608" y="6499"/>
                    <a:pt x="4607" y="6491"/>
                    <a:pt x="4605" y="6484"/>
                  </a:cubicBezTo>
                  <a:close/>
                  <a:moveTo>
                    <a:pt x="5397" y="4878"/>
                  </a:moveTo>
                  <a:lnTo>
                    <a:pt x="5381" y="4912"/>
                  </a:lnTo>
                  <a:cubicBezTo>
                    <a:pt x="5349" y="5153"/>
                    <a:pt x="5305" y="5393"/>
                    <a:pt x="5253" y="5630"/>
                  </a:cubicBezTo>
                  <a:cubicBezTo>
                    <a:pt x="5057" y="6537"/>
                    <a:pt x="4744" y="7426"/>
                    <a:pt x="4437" y="8296"/>
                  </a:cubicBezTo>
                  <a:cubicBezTo>
                    <a:pt x="4313" y="8649"/>
                    <a:pt x="4187" y="9006"/>
                    <a:pt x="4068" y="9367"/>
                  </a:cubicBezTo>
                  <a:cubicBezTo>
                    <a:pt x="4041" y="9446"/>
                    <a:pt x="4016" y="9524"/>
                    <a:pt x="3990" y="9604"/>
                  </a:cubicBezTo>
                  <a:cubicBezTo>
                    <a:pt x="3992" y="9611"/>
                    <a:pt x="3993" y="9618"/>
                    <a:pt x="3994" y="9626"/>
                  </a:cubicBezTo>
                  <a:cubicBezTo>
                    <a:pt x="4020" y="9546"/>
                    <a:pt x="4044" y="9468"/>
                    <a:pt x="4070" y="9390"/>
                  </a:cubicBezTo>
                  <a:cubicBezTo>
                    <a:pt x="4191" y="9022"/>
                    <a:pt x="4321" y="8657"/>
                    <a:pt x="4447" y="8298"/>
                  </a:cubicBezTo>
                  <a:cubicBezTo>
                    <a:pt x="4758" y="7414"/>
                    <a:pt x="5077" y="6511"/>
                    <a:pt x="5272" y="5588"/>
                  </a:cubicBezTo>
                  <a:cubicBezTo>
                    <a:pt x="5323" y="5353"/>
                    <a:pt x="5364" y="5116"/>
                    <a:pt x="5397" y="4878"/>
                  </a:cubicBezTo>
                  <a:close/>
                  <a:moveTo>
                    <a:pt x="5761" y="4040"/>
                  </a:moveTo>
                  <a:lnTo>
                    <a:pt x="5746" y="4075"/>
                  </a:lnTo>
                  <a:cubicBezTo>
                    <a:pt x="5713" y="4306"/>
                    <a:pt x="5677" y="4539"/>
                    <a:pt x="5638" y="4771"/>
                  </a:cubicBezTo>
                  <a:cubicBezTo>
                    <a:pt x="5333" y="6596"/>
                    <a:pt x="4870" y="8390"/>
                    <a:pt x="4255" y="10134"/>
                  </a:cubicBezTo>
                  <a:lnTo>
                    <a:pt x="4201" y="10286"/>
                  </a:lnTo>
                  <a:cubicBezTo>
                    <a:pt x="4175" y="10357"/>
                    <a:pt x="4149" y="10430"/>
                    <a:pt x="4122" y="10503"/>
                  </a:cubicBezTo>
                  <a:cubicBezTo>
                    <a:pt x="4123" y="10509"/>
                    <a:pt x="4124" y="10516"/>
                    <a:pt x="4126" y="10523"/>
                  </a:cubicBezTo>
                  <a:cubicBezTo>
                    <a:pt x="4153" y="10452"/>
                    <a:pt x="4179" y="10379"/>
                    <a:pt x="4204" y="10306"/>
                  </a:cubicBezTo>
                  <a:cubicBezTo>
                    <a:pt x="4226" y="10246"/>
                    <a:pt x="4247" y="10186"/>
                    <a:pt x="4268" y="10126"/>
                  </a:cubicBezTo>
                  <a:cubicBezTo>
                    <a:pt x="4886" y="8373"/>
                    <a:pt x="5350" y="6568"/>
                    <a:pt x="5654" y="4733"/>
                  </a:cubicBezTo>
                  <a:cubicBezTo>
                    <a:pt x="5693" y="4503"/>
                    <a:pt x="5728" y="4272"/>
                    <a:pt x="5761" y="4040"/>
                  </a:cubicBezTo>
                  <a:close/>
                  <a:moveTo>
                    <a:pt x="5143" y="8993"/>
                  </a:moveTo>
                  <a:cubicBezTo>
                    <a:pt x="5059" y="9250"/>
                    <a:pt x="4968" y="9508"/>
                    <a:pt x="4869" y="9772"/>
                  </a:cubicBezTo>
                  <a:cubicBezTo>
                    <a:pt x="4705" y="10210"/>
                    <a:pt x="4521" y="10657"/>
                    <a:pt x="4317" y="11114"/>
                  </a:cubicBezTo>
                  <a:cubicBezTo>
                    <a:pt x="4290" y="11177"/>
                    <a:pt x="4262" y="11239"/>
                    <a:pt x="4233" y="11302"/>
                  </a:cubicBezTo>
                  <a:cubicBezTo>
                    <a:pt x="4233" y="11309"/>
                    <a:pt x="4235" y="11315"/>
                    <a:pt x="4235" y="11321"/>
                  </a:cubicBezTo>
                  <a:cubicBezTo>
                    <a:pt x="4264" y="11258"/>
                    <a:pt x="4293" y="11196"/>
                    <a:pt x="4320" y="11134"/>
                  </a:cubicBezTo>
                  <a:cubicBezTo>
                    <a:pt x="4531" y="10663"/>
                    <a:pt x="4719" y="10206"/>
                    <a:pt x="4886" y="9761"/>
                  </a:cubicBezTo>
                  <a:cubicBezTo>
                    <a:pt x="4980" y="9511"/>
                    <a:pt x="5067" y="9263"/>
                    <a:pt x="5149" y="9019"/>
                  </a:cubicBezTo>
                  <a:cubicBezTo>
                    <a:pt x="5147" y="9011"/>
                    <a:pt x="5145" y="9002"/>
                    <a:pt x="5143" y="8993"/>
                  </a:cubicBezTo>
                  <a:close/>
                  <a:moveTo>
                    <a:pt x="5551" y="11107"/>
                  </a:moveTo>
                  <a:cubicBezTo>
                    <a:pt x="5372" y="11304"/>
                    <a:pt x="5185" y="11504"/>
                    <a:pt x="5003" y="11699"/>
                  </a:cubicBezTo>
                  <a:cubicBezTo>
                    <a:pt x="4829" y="11887"/>
                    <a:pt x="4649" y="12080"/>
                    <a:pt x="4476" y="12271"/>
                  </a:cubicBezTo>
                  <a:cubicBezTo>
                    <a:pt x="4440" y="12311"/>
                    <a:pt x="4404" y="12351"/>
                    <a:pt x="4369" y="12389"/>
                  </a:cubicBezTo>
                  <a:cubicBezTo>
                    <a:pt x="4369" y="12394"/>
                    <a:pt x="4370" y="12398"/>
                    <a:pt x="4370" y="12402"/>
                  </a:cubicBezTo>
                  <a:cubicBezTo>
                    <a:pt x="4405" y="12362"/>
                    <a:pt x="4442" y="12324"/>
                    <a:pt x="4477" y="12284"/>
                  </a:cubicBezTo>
                  <a:cubicBezTo>
                    <a:pt x="4652" y="12091"/>
                    <a:pt x="4833" y="11897"/>
                    <a:pt x="5011" y="11706"/>
                  </a:cubicBezTo>
                  <a:cubicBezTo>
                    <a:pt x="5191" y="11513"/>
                    <a:pt x="5376" y="11315"/>
                    <a:pt x="5552" y="11118"/>
                  </a:cubicBezTo>
                  <a:cubicBezTo>
                    <a:pt x="5552" y="11115"/>
                    <a:pt x="5551" y="11110"/>
                    <a:pt x="5551" y="11107"/>
                  </a:cubicBezTo>
                  <a:close/>
                  <a:moveTo>
                    <a:pt x="5946" y="13348"/>
                  </a:moveTo>
                  <a:cubicBezTo>
                    <a:pt x="5946" y="13348"/>
                    <a:pt x="5946" y="13349"/>
                    <a:pt x="5946" y="13349"/>
                  </a:cubicBezTo>
                  <a:lnTo>
                    <a:pt x="5946" y="13349"/>
                  </a:lnTo>
                  <a:lnTo>
                    <a:pt x="5947" y="13348"/>
                  </a:lnTo>
                  <a:close/>
                  <a:moveTo>
                    <a:pt x="5692" y="11891"/>
                  </a:moveTo>
                  <a:cubicBezTo>
                    <a:pt x="5644" y="11952"/>
                    <a:pt x="5595" y="12013"/>
                    <a:pt x="5547" y="12073"/>
                  </a:cubicBezTo>
                  <a:cubicBezTo>
                    <a:pt x="5546" y="12073"/>
                    <a:pt x="5546" y="12074"/>
                    <a:pt x="5546" y="12074"/>
                  </a:cubicBezTo>
                  <a:cubicBezTo>
                    <a:pt x="5464" y="12177"/>
                    <a:pt x="5381" y="12278"/>
                    <a:pt x="5299" y="12379"/>
                  </a:cubicBezTo>
                  <a:cubicBezTo>
                    <a:pt x="5065" y="12666"/>
                    <a:pt x="4828" y="12959"/>
                    <a:pt x="4609" y="13262"/>
                  </a:cubicBezTo>
                  <a:cubicBezTo>
                    <a:pt x="4563" y="13324"/>
                    <a:pt x="4518" y="13388"/>
                    <a:pt x="4475" y="13451"/>
                  </a:cubicBezTo>
                  <a:cubicBezTo>
                    <a:pt x="4475" y="13457"/>
                    <a:pt x="4476" y="13462"/>
                    <a:pt x="4477" y="13468"/>
                  </a:cubicBezTo>
                  <a:cubicBezTo>
                    <a:pt x="4521" y="13403"/>
                    <a:pt x="4565" y="13340"/>
                    <a:pt x="4611" y="13277"/>
                  </a:cubicBezTo>
                  <a:cubicBezTo>
                    <a:pt x="4831" y="12970"/>
                    <a:pt x="5071" y="12675"/>
                    <a:pt x="5309" y="12385"/>
                  </a:cubicBezTo>
                  <a:cubicBezTo>
                    <a:pt x="5407" y="12264"/>
                    <a:pt x="5507" y="12140"/>
                    <a:pt x="5607" y="12016"/>
                  </a:cubicBezTo>
                  <a:cubicBezTo>
                    <a:pt x="5637" y="11978"/>
                    <a:pt x="5666" y="11941"/>
                    <a:pt x="5695" y="11905"/>
                  </a:cubicBezTo>
                  <a:cubicBezTo>
                    <a:pt x="5693" y="11900"/>
                    <a:pt x="5692" y="11896"/>
                    <a:pt x="5692" y="11891"/>
                  </a:cubicBezTo>
                  <a:close/>
                  <a:moveTo>
                    <a:pt x="5770" y="12327"/>
                  </a:moveTo>
                  <a:cubicBezTo>
                    <a:pt x="5466" y="12725"/>
                    <a:pt x="5224" y="13171"/>
                    <a:pt x="4988" y="13609"/>
                  </a:cubicBezTo>
                  <a:cubicBezTo>
                    <a:pt x="4901" y="13770"/>
                    <a:pt x="4811" y="13936"/>
                    <a:pt x="4719" y="14099"/>
                  </a:cubicBezTo>
                  <a:cubicBezTo>
                    <a:pt x="4668" y="14189"/>
                    <a:pt x="4616" y="14278"/>
                    <a:pt x="4563" y="14366"/>
                  </a:cubicBezTo>
                  <a:cubicBezTo>
                    <a:pt x="4563" y="14372"/>
                    <a:pt x="4563" y="14377"/>
                    <a:pt x="4564" y="14383"/>
                  </a:cubicBezTo>
                  <a:cubicBezTo>
                    <a:pt x="4618" y="14294"/>
                    <a:pt x="4670" y="14206"/>
                    <a:pt x="4722" y="14116"/>
                  </a:cubicBezTo>
                  <a:cubicBezTo>
                    <a:pt x="4816" y="13949"/>
                    <a:pt x="4908" y="13779"/>
                    <a:pt x="4997" y="13614"/>
                  </a:cubicBezTo>
                  <a:cubicBezTo>
                    <a:pt x="5232" y="13180"/>
                    <a:pt x="5471" y="12735"/>
                    <a:pt x="5772" y="12341"/>
                  </a:cubicBezTo>
                  <a:cubicBezTo>
                    <a:pt x="5770" y="12337"/>
                    <a:pt x="5770" y="12332"/>
                    <a:pt x="5770" y="12327"/>
                  </a:cubicBezTo>
                  <a:close/>
                  <a:moveTo>
                    <a:pt x="6266" y="15247"/>
                  </a:moveTo>
                  <a:cubicBezTo>
                    <a:pt x="6266" y="15247"/>
                    <a:pt x="6266" y="15248"/>
                    <a:pt x="6266" y="15248"/>
                  </a:cubicBezTo>
                  <a:lnTo>
                    <a:pt x="6266" y="15248"/>
                  </a:lnTo>
                  <a:cubicBezTo>
                    <a:pt x="6266" y="15247"/>
                    <a:pt x="6267" y="15247"/>
                    <a:pt x="6267" y="15247"/>
                  </a:cubicBezTo>
                  <a:close/>
                  <a:moveTo>
                    <a:pt x="5946" y="13349"/>
                  </a:moveTo>
                  <a:lnTo>
                    <a:pt x="4850" y="15119"/>
                  </a:lnTo>
                  <a:lnTo>
                    <a:pt x="4665" y="15417"/>
                  </a:lnTo>
                  <a:cubicBezTo>
                    <a:pt x="4665" y="15423"/>
                    <a:pt x="4667" y="15429"/>
                    <a:pt x="4667" y="15434"/>
                  </a:cubicBezTo>
                  <a:lnTo>
                    <a:pt x="4852" y="15135"/>
                  </a:lnTo>
                  <a:lnTo>
                    <a:pt x="5948" y="13364"/>
                  </a:lnTo>
                  <a:cubicBezTo>
                    <a:pt x="5948" y="13359"/>
                    <a:pt x="5947" y="13354"/>
                    <a:pt x="5946" y="13349"/>
                  </a:cubicBezTo>
                  <a:close/>
                  <a:moveTo>
                    <a:pt x="6266" y="15248"/>
                  </a:moveTo>
                  <a:lnTo>
                    <a:pt x="6266" y="15248"/>
                  </a:lnTo>
                  <a:cubicBezTo>
                    <a:pt x="6266" y="15248"/>
                    <a:pt x="6266" y="15248"/>
                    <a:pt x="6266" y="15248"/>
                  </a:cubicBezTo>
                  <a:cubicBezTo>
                    <a:pt x="5871" y="15567"/>
                    <a:pt x="5492" y="15908"/>
                    <a:pt x="5133" y="16268"/>
                  </a:cubicBezTo>
                  <a:lnTo>
                    <a:pt x="5123" y="16278"/>
                  </a:lnTo>
                  <a:cubicBezTo>
                    <a:pt x="5086" y="16313"/>
                    <a:pt x="5051" y="16350"/>
                    <a:pt x="5013" y="16385"/>
                  </a:cubicBezTo>
                  <a:cubicBezTo>
                    <a:pt x="4951" y="16444"/>
                    <a:pt x="4882" y="16496"/>
                    <a:pt x="4808" y="16537"/>
                  </a:cubicBezTo>
                  <a:cubicBezTo>
                    <a:pt x="4797" y="16542"/>
                    <a:pt x="4789" y="16546"/>
                    <a:pt x="4779" y="16550"/>
                  </a:cubicBezTo>
                  <a:cubicBezTo>
                    <a:pt x="4779" y="16553"/>
                    <a:pt x="4781" y="16557"/>
                    <a:pt x="4781" y="16560"/>
                  </a:cubicBezTo>
                  <a:cubicBezTo>
                    <a:pt x="4791" y="16556"/>
                    <a:pt x="4802" y="16551"/>
                    <a:pt x="4811" y="16545"/>
                  </a:cubicBezTo>
                  <a:cubicBezTo>
                    <a:pt x="4885" y="16505"/>
                    <a:pt x="4953" y="16456"/>
                    <a:pt x="5015" y="16398"/>
                  </a:cubicBezTo>
                  <a:cubicBezTo>
                    <a:pt x="5053" y="16362"/>
                    <a:pt x="5092" y="16323"/>
                    <a:pt x="5130" y="16286"/>
                  </a:cubicBezTo>
                  <a:lnTo>
                    <a:pt x="5140" y="16275"/>
                  </a:lnTo>
                  <a:cubicBezTo>
                    <a:pt x="5498" y="15916"/>
                    <a:pt x="5875" y="15577"/>
                    <a:pt x="6268" y="15259"/>
                  </a:cubicBezTo>
                  <a:cubicBezTo>
                    <a:pt x="6268" y="15255"/>
                    <a:pt x="6267" y="15251"/>
                    <a:pt x="6266" y="15248"/>
                  </a:cubicBezTo>
                  <a:close/>
                  <a:moveTo>
                    <a:pt x="6494" y="16633"/>
                  </a:moveTo>
                  <a:cubicBezTo>
                    <a:pt x="6494" y="16634"/>
                    <a:pt x="6494" y="16634"/>
                    <a:pt x="6494" y="16634"/>
                  </a:cubicBezTo>
                  <a:lnTo>
                    <a:pt x="6494" y="16634"/>
                  </a:lnTo>
                  <a:cubicBezTo>
                    <a:pt x="6494" y="16634"/>
                    <a:pt x="6495" y="16634"/>
                    <a:pt x="6495" y="16633"/>
                  </a:cubicBezTo>
                  <a:close/>
                  <a:moveTo>
                    <a:pt x="6422" y="16186"/>
                  </a:moveTo>
                  <a:cubicBezTo>
                    <a:pt x="6194" y="16408"/>
                    <a:pt x="5949" y="16610"/>
                    <a:pt x="5708" y="16807"/>
                  </a:cubicBezTo>
                  <a:cubicBezTo>
                    <a:pt x="5523" y="16959"/>
                    <a:pt x="5332" y="17115"/>
                    <a:pt x="5152" y="17279"/>
                  </a:cubicBezTo>
                  <a:cubicBezTo>
                    <a:pt x="5144" y="17286"/>
                    <a:pt x="5136" y="17293"/>
                    <a:pt x="5127" y="17301"/>
                  </a:cubicBezTo>
                  <a:cubicBezTo>
                    <a:pt x="5039" y="17380"/>
                    <a:pt x="4957" y="17461"/>
                    <a:pt x="4881" y="17541"/>
                  </a:cubicBezTo>
                  <a:lnTo>
                    <a:pt x="4882" y="17554"/>
                  </a:lnTo>
                  <a:cubicBezTo>
                    <a:pt x="4958" y="17474"/>
                    <a:pt x="5040" y="17393"/>
                    <a:pt x="5129" y="17313"/>
                  </a:cubicBezTo>
                  <a:cubicBezTo>
                    <a:pt x="5139" y="17304"/>
                    <a:pt x="5149" y="17294"/>
                    <a:pt x="5158" y="17286"/>
                  </a:cubicBezTo>
                  <a:cubicBezTo>
                    <a:pt x="5338" y="17124"/>
                    <a:pt x="5530" y="16966"/>
                    <a:pt x="5714" y="16814"/>
                  </a:cubicBezTo>
                  <a:cubicBezTo>
                    <a:pt x="5953" y="16618"/>
                    <a:pt x="6198" y="16418"/>
                    <a:pt x="6423" y="16199"/>
                  </a:cubicBezTo>
                  <a:cubicBezTo>
                    <a:pt x="6423" y="16196"/>
                    <a:pt x="6422" y="16191"/>
                    <a:pt x="6421" y="16188"/>
                  </a:cubicBezTo>
                  <a:lnTo>
                    <a:pt x="6422" y="16186"/>
                  </a:lnTo>
                  <a:close/>
                  <a:moveTo>
                    <a:pt x="6793" y="18488"/>
                  </a:moveTo>
                  <a:cubicBezTo>
                    <a:pt x="6793" y="18488"/>
                    <a:pt x="6793" y="18489"/>
                    <a:pt x="6793" y="18489"/>
                  </a:cubicBezTo>
                  <a:lnTo>
                    <a:pt x="6793" y="18489"/>
                  </a:lnTo>
                  <a:cubicBezTo>
                    <a:pt x="6793" y="18489"/>
                    <a:pt x="6793" y="18488"/>
                    <a:pt x="6794" y="18488"/>
                  </a:cubicBezTo>
                  <a:close/>
                  <a:moveTo>
                    <a:pt x="6494" y="16634"/>
                  </a:moveTo>
                  <a:cubicBezTo>
                    <a:pt x="6178" y="16934"/>
                    <a:pt x="5919" y="17286"/>
                    <a:pt x="5697" y="17616"/>
                  </a:cubicBezTo>
                  <a:cubicBezTo>
                    <a:pt x="5618" y="17734"/>
                    <a:pt x="5539" y="17853"/>
                    <a:pt x="5463" y="17970"/>
                  </a:cubicBezTo>
                  <a:cubicBezTo>
                    <a:pt x="5393" y="18076"/>
                    <a:pt x="5323" y="18184"/>
                    <a:pt x="5251" y="18291"/>
                  </a:cubicBezTo>
                  <a:cubicBezTo>
                    <a:pt x="5167" y="18415"/>
                    <a:pt x="5083" y="18537"/>
                    <a:pt x="4995" y="18657"/>
                  </a:cubicBezTo>
                  <a:cubicBezTo>
                    <a:pt x="4995" y="18663"/>
                    <a:pt x="4995" y="18668"/>
                    <a:pt x="4996" y="18672"/>
                  </a:cubicBezTo>
                  <a:cubicBezTo>
                    <a:pt x="5084" y="18552"/>
                    <a:pt x="5170" y="18429"/>
                    <a:pt x="5253" y="18305"/>
                  </a:cubicBezTo>
                  <a:cubicBezTo>
                    <a:pt x="5326" y="18196"/>
                    <a:pt x="5400" y="18086"/>
                    <a:pt x="5471" y="17975"/>
                  </a:cubicBezTo>
                  <a:cubicBezTo>
                    <a:pt x="5547" y="17859"/>
                    <a:pt x="5626" y="17739"/>
                    <a:pt x="5705" y="17621"/>
                  </a:cubicBezTo>
                  <a:cubicBezTo>
                    <a:pt x="5926" y="17294"/>
                    <a:pt x="6183" y="16943"/>
                    <a:pt x="6497" y="16646"/>
                  </a:cubicBezTo>
                  <a:cubicBezTo>
                    <a:pt x="6495" y="16642"/>
                    <a:pt x="6495" y="16639"/>
                    <a:pt x="6494" y="16634"/>
                  </a:cubicBezTo>
                  <a:close/>
                  <a:moveTo>
                    <a:pt x="7039" y="20048"/>
                  </a:moveTo>
                  <a:cubicBezTo>
                    <a:pt x="7040" y="20049"/>
                    <a:pt x="7040" y="20049"/>
                    <a:pt x="7040" y="20049"/>
                  </a:cubicBezTo>
                  <a:lnTo>
                    <a:pt x="7040" y="20049"/>
                  </a:lnTo>
                  <a:cubicBezTo>
                    <a:pt x="7040" y="20049"/>
                    <a:pt x="7040" y="20049"/>
                    <a:pt x="7041" y="20048"/>
                  </a:cubicBezTo>
                  <a:close/>
                  <a:moveTo>
                    <a:pt x="6687" y="17817"/>
                  </a:moveTo>
                  <a:cubicBezTo>
                    <a:pt x="6413" y="18318"/>
                    <a:pt x="6103" y="18801"/>
                    <a:pt x="5761" y="19258"/>
                  </a:cubicBezTo>
                  <a:cubicBezTo>
                    <a:pt x="5707" y="19330"/>
                    <a:pt x="5652" y="19404"/>
                    <a:pt x="5597" y="19474"/>
                  </a:cubicBezTo>
                  <a:cubicBezTo>
                    <a:pt x="5541" y="19547"/>
                    <a:pt x="5485" y="19621"/>
                    <a:pt x="5428" y="19697"/>
                  </a:cubicBezTo>
                  <a:cubicBezTo>
                    <a:pt x="5330" y="19829"/>
                    <a:pt x="5232" y="19966"/>
                    <a:pt x="5143" y="20106"/>
                  </a:cubicBezTo>
                  <a:cubicBezTo>
                    <a:pt x="5143" y="20112"/>
                    <a:pt x="5144" y="20116"/>
                    <a:pt x="5145" y="20122"/>
                  </a:cubicBezTo>
                  <a:cubicBezTo>
                    <a:pt x="5233" y="19981"/>
                    <a:pt x="5331" y="19845"/>
                    <a:pt x="5431" y="19711"/>
                  </a:cubicBezTo>
                  <a:cubicBezTo>
                    <a:pt x="5488" y="19633"/>
                    <a:pt x="5546" y="19557"/>
                    <a:pt x="5605" y="19480"/>
                  </a:cubicBezTo>
                  <a:cubicBezTo>
                    <a:pt x="5659" y="19410"/>
                    <a:pt x="5715" y="19337"/>
                    <a:pt x="5770" y="19264"/>
                  </a:cubicBezTo>
                  <a:cubicBezTo>
                    <a:pt x="6109" y="18809"/>
                    <a:pt x="6416" y="18330"/>
                    <a:pt x="6689" y="17833"/>
                  </a:cubicBezTo>
                  <a:lnTo>
                    <a:pt x="6687" y="17817"/>
                  </a:lnTo>
                  <a:close/>
                  <a:moveTo>
                    <a:pt x="6793" y="18489"/>
                  </a:moveTo>
                  <a:cubicBezTo>
                    <a:pt x="6705" y="18630"/>
                    <a:pt x="6618" y="18782"/>
                    <a:pt x="6533" y="18948"/>
                  </a:cubicBezTo>
                  <a:cubicBezTo>
                    <a:pt x="6453" y="19102"/>
                    <a:pt x="6375" y="19260"/>
                    <a:pt x="6301" y="19414"/>
                  </a:cubicBezTo>
                  <a:cubicBezTo>
                    <a:pt x="6086" y="19858"/>
                    <a:pt x="5865" y="20313"/>
                    <a:pt x="5561" y="20702"/>
                  </a:cubicBezTo>
                  <a:cubicBezTo>
                    <a:pt x="5498" y="20784"/>
                    <a:pt x="5431" y="20863"/>
                    <a:pt x="5360" y="20937"/>
                  </a:cubicBezTo>
                  <a:cubicBezTo>
                    <a:pt x="5324" y="20976"/>
                    <a:pt x="5284" y="21010"/>
                    <a:pt x="5240" y="21041"/>
                  </a:cubicBezTo>
                  <a:lnTo>
                    <a:pt x="5242" y="21051"/>
                  </a:lnTo>
                  <a:cubicBezTo>
                    <a:pt x="5287" y="21019"/>
                    <a:pt x="5330" y="20984"/>
                    <a:pt x="5367" y="20943"/>
                  </a:cubicBezTo>
                  <a:cubicBezTo>
                    <a:pt x="5437" y="20870"/>
                    <a:pt x="5501" y="20795"/>
                    <a:pt x="5564" y="20716"/>
                  </a:cubicBezTo>
                  <a:cubicBezTo>
                    <a:pt x="5871" y="20323"/>
                    <a:pt x="6093" y="19865"/>
                    <a:pt x="6309" y="19419"/>
                  </a:cubicBezTo>
                  <a:cubicBezTo>
                    <a:pt x="6385" y="19265"/>
                    <a:pt x="6462" y="19105"/>
                    <a:pt x="6542" y="18951"/>
                  </a:cubicBezTo>
                  <a:cubicBezTo>
                    <a:pt x="6626" y="18790"/>
                    <a:pt x="6710" y="18641"/>
                    <a:pt x="6796" y="18502"/>
                  </a:cubicBezTo>
                  <a:cubicBezTo>
                    <a:pt x="6795" y="18499"/>
                    <a:pt x="6794" y="18494"/>
                    <a:pt x="6793" y="18489"/>
                  </a:cubicBezTo>
                  <a:close/>
                  <a:moveTo>
                    <a:pt x="7040" y="20049"/>
                  </a:moveTo>
                  <a:lnTo>
                    <a:pt x="7040" y="20049"/>
                  </a:lnTo>
                  <a:cubicBezTo>
                    <a:pt x="6915" y="20203"/>
                    <a:pt x="6789" y="20354"/>
                    <a:pt x="6663" y="20504"/>
                  </a:cubicBezTo>
                  <a:cubicBezTo>
                    <a:pt x="6328" y="20905"/>
                    <a:pt x="5987" y="21312"/>
                    <a:pt x="5699" y="21747"/>
                  </a:cubicBezTo>
                  <a:cubicBezTo>
                    <a:pt x="5579" y="21926"/>
                    <a:pt x="5470" y="22112"/>
                    <a:pt x="5372" y="22304"/>
                  </a:cubicBezTo>
                  <a:cubicBezTo>
                    <a:pt x="5372" y="22309"/>
                    <a:pt x="5373" y="22315"/>
                    <a:pt x="5373" y="22321"/>
                  </a:cubicBezTo>
                  <a:cubicBezTo>
                    <a:pt x="5472" y="22128"/>
                    <a:pt x="5581" y="21941"/>
                    <a:pt x="5701" y="21761"/>
                  </a:cubicBezTo>
                  <a:cubicBezTo>
                    <a:pt x="5991" y="21323"/>
                    <a:pt x="6333" y="20914"/>
                    <a:pt x="6671" y="20510"/>
                  </a:cubicBezTo>
                  <a:cubicBezTo>
                    <a:pt x="6795" y="20363"/>
                    <a:pt x="6920" y="20214"/>
                    <a:pt x="7043" y="20062"/>
                  </a:cubicBezTo>
                  <a:cubicBezTo>
                    <a:pt x="7041" y="20058"/>
                    <a:pt x="7041" y="20054"/>
                    <a:pt x="7040" y="20049"/>
                  </a:cubicBezTo>
                  <a:close/>
                </a:path>
              </a:pathLst>
            </a:custGeom>
            <a:solidFill>
              <a:srgbClr val="9E9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-2188011" y="-1644606"/>
              <a:ext cx="1372782" cy="4915756"/>
            </a:xfrm>
            <a:custGeom>
              <a:avLst/>
              <a:gdLst/>
              <a:ahLst/>
              <a:cxnLst/>
              <a:rect l="l" t="t" r="r" b="b"/>
              <a:pathLst>
                <a:path w="5960" h="21342" extrusionOk="0">
                  <a:moveTo>
                    <a:pt x="54" y="0"/>
                  </a:moveTo>
                  <a:lnTo>
                    <a:pt x="0" y="48"/>
                  </a:lnTo>
                  <a:cubicBezTo>
                    <a:pt x="0" y="48"/>
                    <a:pt x="134" y="219"/>
                    <a:pt x="352" y="507"/>
                  </a:cubicBezTo>
                  <a:cubicBezTo>
                    <a:pt x="358" y="514"/>
                    <a:pt x="364" y="522"/>
                    <a:pt x="369" y="529"/>
                  </a:cubicBezTo>
                  <a:cubicBezTo>
                    <a:pt x="460" y="649"/>
                    <a:pt x="565" y="788"/>
                    <a:pt x="680" y="942"/>
                  </a:cubicBezTo>
                  <a:lnTo>
                    <a:pt x="692" y="957"/>
                  </a:lnTo>
                  <a:cubicBezTo>
                    <a:pt x="823" y="1135"/>
                    <a:pt x="969" y="1334"/>
                    <a:pt x="1124" y="1546"/>
                  </a:cubicBezTo>
                  <a:cubicBezTo>
                    <a:pt x="1128" y="1551"/>
                    <a:pt x="1131" y="1556"/>
                    <a:pt x="1135" y="1561"/>
                  </a:cubicBezTo>
                  <a:cubicBezTo>
                    <a:pt x="1307" y="1798"/>
                    <a:pt x="1489" y="2052"/>
                    <a:pt x="1675" y="2317"/>
                  </a:cubicBezTo>
                  <a:lnTo>
                    <a:pt x="1683" y="2328"/>
                  </a:lnTo>
                  <a:cubicBezTo>
                    <a:pt x="1763" y="2445"/>
                    <a:pt x="1845" y="2562"/>
                    <a:pt x="1926" y="2681"/>
                  </a:cubicBezTo>
                  <a:lnTo>
                    <a:pt x="1938" y="2697"/>
                  </a:lnTo>
                  <a:cubicBezTo>
                    <a:pt x="1993" y="2779"/>
                    <a:pt x="2051" y="2861"/>
                    <a:pt x="2106" y="2943"/>
                  </a:cubicBezTo>
                  <a:cubicBezTo>
                    <a:pt x="2109" y="2947"/>
                    <a:pt x="2112" y="2952"/>
                    <a:pt x="2114" y="2955"/>
                  </a:cubicBezTo>
                  <a:cubicBezTo>
                    <a:pt x="2352" y="3307"/>
                    <a:pt x="2586" y="3664"/>
                    <a:pt x="2802" y="4014"/>
                  </a:cubicBezTo>
                  <a:cubicBezTo>
                    <a:pt x="2805" y="4018"/>
                    <a:pt x="2808" y="4023"/>
                    <a:pt x="2811" y="4026"/>
                  </a:cubicBezTo>
                  <a:cubicBezTo>
                    <a:pt x="2813" y="4030"/>
                    <a:pt x="2813" y="4031"/>
                    <a:pt x="2816" y="4036"/>
                  </a:cubicBezTo>
                  <a:cubicBezTo>
                    <a:pt x="2820" y="4041"/>
                    <a:pt x="2822" y="4045"/>
                    <a:pt x="2825" y="4049"/>
                  </a:cubicBezTo>
                  <a:cubicBezTo>
                    <a:pt x="2888" y="4151"/>
                    <a:pt x="2949" y="4251"/>
                    <a:pt x="3008" y="4351"/>
                  </a:cubicBezTo>
                  <a:lnTo>
                    <a:pt x="3015" y="4363"/>
                  </a:lnTo>
                  <a:cubicBezTo>
                    <a:pt x="3110" y="4523"/>
                    <a:pt x="3200" y="4678"/>
                    <a:pt x="3283" y="4830"/>
                  </a:cubicBezTo>
                  <a:cubicBezTo>
                    <a:pt x="3289" y="4840"/>
                    <a:pt x="3296" y="4852"/>
                    <a:pt x="3302" y="4864"/>
                  </a:cubicBezTo>
                  <a:lnTo>
                    <a:pt x="3308" y="4874"/>
                  </a:lnTo>
                  <a:cubicBezTo>
                    <a:pt x="3313" y="4883"/>
                    <a:pt x="3316" y="4891"/>
                    <a:pt x="3321" y="4899"/>
                  </a:cubicBezTo>
                  <a:cubicBezTo>
                    <a:pt x="3343" y="4940"/>
                    <a:pt x="3366" y="4981"/>
                    <a:pt x="3387" y="5021"/>
                  </a:cubicBezTo>
                  <a:cubicBezTo>
                    <a:pt x="3395" y="5038"/>
                    <a:pt x="3404" y="5054"/>
                    <a:pt x="3413" y="5070"/>
                  </a:cubicBezTo>
                  <a:cubicBezTo>
                    <a:pt x="3415" y="5074"/>
                    <a:pt x="3417" y="5079"/>
                    <a:pt x="3420" y="5084"/>
                  </a:cubicBezTo>
                  <a:cubicBezTo>
                    <a:pt x="3434" y="5112"/>
                    <a:pt x="3449" y="5140"/>
                    <a:pt x="3463" y="5168"/>
                  </a:cubicBezTo>
                  <a:cubicBezTo>
                    <a:pt x="3509" y="5256"/>
                    <a:pt x="3551" y="5343"/>
                    <a:pt x="3590" y="5427"/>
                  </a:cubicBezTo>
                  <a:cubicBezTo>
                    <a:pt x="3601" y="5450"/>
                    <a:pt x="3611" y="5473"/>
                    <a:pt x="3621" y="5494"/>
                  </a:cubicBezTo>
                  <a:cubicBezTo>
                    <a:pt x="3656" y="5573"/>
                    <a:pt x="3689" y="5649"/>
                    <a:pt x="3718" y="5722"/>
                  </a:cubicBezTo>
                  <a:cubicBezTo>
                    <a:pt x="3720" y="5726"/>
                    <a:pt x="3721" y="5729"/>
                    <a:pt x="3723" y="5733"/>
                  </a:cubicBezTo>
                  <a:cubicBezTo>
                    <a:pt x="3736" y="5768"/>
                    <a:pt x="3749" y="5801"/>
                    <a:pt x="3762" y="5835"/>
                  </a:cubicBezTo>
                  <a:cubicBezTo>
                    <a:pt x="3783" y="5976"/>
                    <a:pt x="3805" y="6121"/>
                    <a:pt x="3828" y="6267"/>
                  </a:cubicBezTo>
                  <a:cubicBezTo>
                    <a:pt x="3837" y="6324"/>
                    <a:pt x="3845" y="6381"/>
                    <a:pt x="3855" y="6439"/>
                  </a:cubicBezTo>
                  <a:cubicBezTo>
                    <a:pt x="3856" y="6446"/>
                    <a:pt x="3856" y="6454"/>
                    <a:pt x="3857" y="6461"/>
                  </a:cubicBezTo>
                  <a:cubicBezTo>
                    <a:pt x="3915" y="6831"/>
                    <a:pt x="3974" y="7211"/>
                    <a:pt x="4032" y="7593"/>
                  </a:cubicBezTo>
                  <a:cubicBezTo>
                    <a:pt x="4034" y="7599"/>
                    <a:pt x="4034" y="7604"/>
                    <a:pt x="4035" y="7609"/>
                  </a:cubicBezTo>
                  <a:cubicBezTo>
                    <a:pt x="4077" y="7889"/>
                    <a:pt x="4119" y="8168"/>
                    <a:pt x="4161" y="8448"/>
                  </a:cubicBezTo>
                  <a:cubicBezTo>
                    <a:pt x="4162" y="8455"/>
                    <a:pt x="4163" y="8462"/>
                    <a:pt x="4164" y="8470"/>
                  </a:cubicBezTo>
                  <a:cubicBezTo>
                    <a:pt x="4193" y="8672"/>
                    <a:pt x="4223" y="8875"/>
                    <a:pt x="4252" y="9075"/>
                  </a:cubicBezTo>
                  <a:cubicBezTo>
                    <a:pt x="4266" y="9166"/>
                    <a:pt x="4279" y="9257"/>
                    <a:pt x="4292" y="9347"/>
                  </a:cubicBezTo>
                  <a:cubicBezTo>
                    <a:pt x="4293" y="9355"/>
                    <a:pt x="4293" y="9362"/>
                    <a:pt x="4295" y="9367"/>
                  </a:cubicBezTo>
                  <a:cubicBezTo>
                    <a:pt x="4304" y="9436"/>
                    <a:pt x="4313" y="9504"/>
                    <a:pt x="4324" y="9571"/>
                  </a:cubicBezTo>
                  <a:cubicBezTo>
                    <a:pt x="4332" y="9634"/>
                    <a:pt x="4342" y="9698"/>
                    <a:pt x="4350" y="9761"/>
                  </a:cubicBezTo>
                  <a:cubicBezTo>
                    <a:pt x="4358" y="9818"/>
                    <a:pt x="4366" y="9875"/>
                    <a:pt x="4373" y="9932"/>
                  </a:cubicBezTo>
                  <a:cubicBezTo>
                    <a:pt x="4384" y="10005"/>
                    <a:pt x="4393" y="10075"/>
                    <a:pt x="4403" y="10147"/>
                  </a:cubicBezTo>
                  <a:cubicBezTo>
                    <a:pt x="4404" y="10153"/>
                    <a:pt x="4405" y="10160"/>
                    <a:pt x="4405" y="10166"/>
                  </a:cubicBezTo>
                  <a:cubicBezTo>
                    <a:pt x="4456" y="10537"/>
                    <a:pt x="4500" y="10895"/>
                    <a:pt x="4539" y="11234"/>
                  </a:cubicBezTo>
                  <a:cubicBezTo>
                    <a:pt x="4540" y="11238"/>
                    <a:pt x="4540" y="11243"/>
                    <a:pt x="4540" y="11247"/>
                  </a:cubicBezTo>
                  <a:cubicBezTo>
                    <a:pt x="4556" y="11388"/>
                    <a:pt x="4571" y="11525"/>
                    <a:pt x="4584" y="11658"/>
                  </a:cubicBezTo>
                  <a:cubicBezTo>
                    <a:pt x="4590" y="11705"/>
                    <a:pt x="4594" y="11751"/>
                    <a:pt x="4599" y="11797"/>
                  </a:cubicBezTo>
                  <a:cubicBezTo>
                    <a:pt x="4601" y="11829"/>
                    <a:pt x="4605" y="11860"/>
                    <a:pt x="4607" y="11891"/>
                  </a:cubicBezTo>
                  <a:cubicBezTo>
                    <a:pt x="4610" y="11916"/>
                    <a:pt x="4612" y="11939"/>
                    <a:pt x="4614" y="11963"/>
                  </a:cubicBezTo>
                  <a:cubicBezTo>
                    <a:pt x="4624" y="12067"/>
                    <a:pt x="4634" y="12179"/>
                    <a:pt x="4645" y="12295"/>
                  </a:cubicBezTo>
                  <a:cubicBezTo>
                    <a:pt x="4645" y="12300"/>
                    <a:pt x="4646" y="12306"/>
                    <a:pt x="4646" y="12312"/>
                  </a:cubicBezTo>
                  <a:cubicBezTo>
                    <a:pt x="4672" y="12584"/>
                    <a:pt x="4700" y="12887"/>
                    <a:pt x="4732" y="13210"/>
                  </a:cubicBezTo>
                  <a:cubicBezTo>
                    <a:pt x="4732" y="13215"/>
                    <a:pt x="4733" y="13221"/>
                    <a:pt x="4733" y="13227"/>
                  </a:cubicBezTo>
                  <a:cubicBezTo>
                    <a:pt x="4765" y="13553"/>
                    <a:pt x="4799" y="13899"/>
                    <a:pt x="4836" y="14260"/>
                  </a:cubicBezTo>
                  <a:cubicBezTo>
                    <a:pt x="4836" y="14266"/>
                    <a:pt x="4837" y="14272"/>
                    <a:pt x="4837" y="14278"/>
                  </a:cubicBezTo>
                  <a:cubicBezTo>
                    <a:pt x="4864" y="14544"/>
                    <a:pt x="4891" y="14818"/>
                    <a:pt x="4919" y="15095"/>
                  </a:cubicBezTo>
                  <a:cubicBezTo>
                    <a:pt x="4928" y="15194"/>
                    <a:pt x="4938" y="15294"/>
                    <a:pt x="4948" y="15394"/>
                  </a:cubicBezTo>
                  <a:cubicBezTo>
                    <a:pt x="4948" y="15398"/>
                    <a:pt x="4950" y="15401"/>
                    <a:pt x="4950" y="15405"/>
                  </a:cubicBezTo>
                  <a:cubicBezTo>
                    <a:pt x="4981" y="15729"/>
                    <a:pt x="5015" y="16058"/>
                    <a:pt x="5048" y="16385"/>
                  </a:cubicBezTo>
                  <a:lnTo>
                    <a:pt x="5050" y="16398"/>
                  </a:lnTo>
                  <a:cubicBezTo>
                    <a:pt x="5064" y="16538"/>
                    <a:pt x="5078" y="16678"/>
                    <a:pt x="5092" y="16816"/>
                  </a:cubicBezTo>
                  <a:cubicBezTo>
                    <a:pt x="5100" y="16899"/>
                    <a:pt x="5109" y="16982"/>
                    <a:pt x="5118" y="17064"/>
                  </a:cubicBezTo>
                  <a:cubicBezTo>
                    <a:pt x="5133" y="17211"/>
                    <a:pt x="5147" y="17357"/>
                    <a:pt x="5162" y="17501"/>
                  </a:cubicBezTo>
                  <a:cubicBezTo>
                    <a:pt x="5162" y="17506"/>
                    <a:pt x="5164" y="17512"/>
                    <a:pt x="5164" y="17517"/>
                  </a:cubicBezTo>
                  <a:cubicBezTo>
                    <a:pt x="5171" y="17588"/>
                    <a:pt x="5179" y="17661"/>
                    <a:pt x="5186" y="17732"/>
                  </a:cubicBezTo>
                  <a:cubicBezTo>
                    <a:pt x="5229" y="18159"/>
                    <a:pt x="5272" y="18569"/>
                    <a:pt x="5312" y="18951"/>
                  </a:cubicBezTo>
                  <a:cubicBezTo>
                    <a:pt x="5312" y="18956"/>
                    <a:pt x="5312" y="18962"/>
                    <a:pt x="5313" y="18966"/>
                  </a:cubicBezTo>
                  <a:cubicBezTo>
                    <a:pt x="5347" y="19297"/>
                    <a:pt x="5379" y="19606"/>
                    <a:pt x="5408" y="19884"/>
                  </a:cubicBezTo>
                  <a:lnTo>
                    <a:pt x="5409" y="19895"/>
                  </a:lnTo>
                  <a:cubicBezTo>
                    <a:pt x="5468" y="20467"/>
                    <a:pt x="5515" y="20909"/>
                    <a:pt x="5540" y="21147"/>
                  </a:cubicBezTo>
                  <a:cubicBezTo>
                    <a:pt x="5541" y="21152"/>
                    <a:pt x="5542" y="21158"/>
                    <a:pt x="5542" y="21164"/>
                  </a:cubicBezTo>
                  <a:cubicBezTo>
                    <a:pt x="5554" y="21279"/>
                    <a:pt x="5560" y="21342"/>
                    <a:pt x="5560" y="21342"/>
                  </a:cubicBezTo>
                  <a:lnTo>
                    <a:pt x="5960" y="21287"/>
                  </a:lnTo>
                  <a:lnTo>
                    <a:pt x="5870" y="20608"/>
                  </a:lnTo>
                  <a:lnTo>
                    <a:pt x="5868" y="20593"/>
                  </a:lnTo>
                  <a:lnTo>
                    <a:pt x="5733" y="19563"/>
                  </a:lnTo>
                  <a:lnTo>
                    <a:pt x="5730" y="19549"/>
                  </a:lnTo>
                  <a:lnTo>
                    <a:pt x="5600" y="18558"/>
                  </a:lnTo>
                  <a:lnTo>
                    <a:pt x="5599" y="18543"/>
                  </a:lnTo>
                  <a:lnTo>
                    <a:pt x="5500" y="17800"/>
                  </a:lnTo>
                  <a:cubicBezTo>
                    <a:pt x="5500" y="17800"/>
                    <a:pt x="5483" y="17659"/>
                    <a:pt x="5452" y="17404"/>
                  </a:cubicBezTo>
                  <a:cubicBezTo>
                    <a:pt x="5443" y="17328"/>
                    <a:pt x="5433" y="17245"/>
                    <a:pt x="5421" y="17152"/>
                  </a:cubicBezTo>
                  <a:cubicBezTo>
                    <a:pt x="5421" y="17147"/>
                    <a:pt x="5420" y="17141"/>
                    <a:pt x="5420" y="17137"/>
                  </a:cubicBezTo>
                  <a:cubicBezTo>
                    <a:pt x="5386" y="16874"/>
                    <a:pt x="5346" y="16543"/>
                    <a:pt x="5298" y="16160"/>
                  </a:cubicBezTo>
                  <a:cubicBezTo>
                    <a:pt x="5298" y="16155"/>
                    <a:pt x="5296" y="16151"/>
                    <a:pt x="5296" y="16147"/>
                  </a:cubicBezTo>
                  <a:cubicBezTo>
                    <a:pt x="5262" y="15870"/>
                    <a:pt x="5225" y="15567"/>
                    <a:pt x="5184" y="15244"/>
                  </a:cubicBezTo>
                  <a:cubicBezTo>
                    <a:pt x="5182" y="15239"/>
                    <a:pt x="5181" y="15235"/>
                    <a:pt x="5181" y="15231"/>
                  </a:cubicBezTo>
                  <a:cubicBezTo>
                    <a:pt x="5169" y="15129"/>
                    <a:pt x="5155" y="15026"/>
                    <a:pt x="5142" y="14920"/>
                  </a:cubicBezTo>
                  <a:cubicBezTo>
                    <a:pt x="5105" y="14620"/>
                    <a:pt x="5064" y="14306"/>
                    <a:pt x="5022" y="13981"/>
                  </a:cubicBezTo>
                  <a:cubicBezTo>
                    <a:pt x="5021" y="13975"/>
                    <a:pt x="5020" y="13970"/>
                    <a:pt x="5020" y="13964"/>
                  </a:cubicBezTo>
                  <a:cubicBezTo>
                    <a:pt x="4979" y="13640"/>
                    <a:pt x="4934" y="13304"/>
                    <a:pt x="4891" y="12962"/>
                  </a:cubicBezTo>
                  <a:cubicBezTo>
                    <a:pt x="4890" y="12956"/>
                    <a:pt x="4890" y="12950"/>
                    <a:pt x="4888" y="12945"/>
                  </a:cubicBezTo>
                  <a:cubicBezTo>
                    <a:pt x="4853" y="12674"/>
                    <a:pt x="4817" y="12400"/>
                    <a:pt x="4780" y="12124"/>
                  </a:cubicBezTo>
                  <a:cubicBezTo>
                    <a:pt x="4779" y="12119"/>
                    <a:pt x="4779" y="12113"/>
                    <a:pt x="4778" y="12109"/>
                  </a:cubicBezTo>
                  <a:cubicBezTo>
                    <a:pt x="4764" y="12003"/>
                    <a:pt x="4750" y="11897"/>
                    <a:pt x="4737" y="11790"/>
                  </a:cubicBezTo>
                  <a:cubicBezTo>
                    <a:pt x="4707" y="11571"/>
                    <a:pt x="4678" y="11350"/>
                    <a:pt x="4649" y="11130"/>
                  </a:cubicBezTo>
                  <a:cubicBezTo>
                    <a:pt x="4647" y="11125"/>
                    <a:pt x="4646" y="11122"/>
                    <a:pt x="4646" y="11117"/>
                  </a:cubicBezTo>
                  <a:cubicBezTo>
                    <a:pt x="4594" y="10735"/>
                    <a:pt x="4543" y="10355"/>
                    <a:pt x="4491" y="9980"/>
                  </a:cubicBezTo>
                  <a:cubicBezTo>
                    <a:pt x="4490" y="9974"/>
                    <a:pt x="4489" y="9967"/>
                    <a:pt x="4489" y="9961"/>
                  </a:cubicBezTo>
                  <a:cubicBezTo>
                    <a:pt x="4450" y="9687"/>
                    <a:pt x="4412" y="9417"/>
                    <a:pt x="4375" y="9152"/>
                  </a:cubicBezTo>
                  <a:cubicBezTo>
                    <a:pt x="4373" y="9146"/>
                    <a:pt x="4372" y="9139"/>
                    <a:pt x="4372" y="9131"/>
                  </a:cubicBezTo>
                  <a:cubicBezTo>
                    <a:pt x="4366" y="9095"/>
                    <a:pt x="4360" y="9056"/>
                    <a:pt x="4356" y="9019"/>
                  </a:cubicBezTo>
                  <a:cubicBezTo>
                    <a:pt x="4317" y="8751"/>
                    <a:pt x="4278" y="8489"/>
                    <a:pt x="4242" y="8235"/>
                  </a:cubicBezTo>
                  <a:cubicBezTo>
                    <a:pt x="4240" y="8227"/>
                    <a:pt x="4239" y="8220"/>
                    <a:pt x="4238" y="8213"/>
                  </a:cubicBezTo>
                  <a:cubicBezTo>
                    <a:pt x="4197" y="7945"/>
                    <a:pt x="4158" y="7686"/>
                    <a:pt x="4121" y="7439"/>
                  </a:cubicBezTo>
                  <a:cubicBezTo>
                    <a:pt x="4119" y="7433"/>
                    <a:pt x="4118" y="7427"/>
                    <a:pt x="4117" y="7421"/>
                  </a:cubicBezTo>
                  <a:cubicBezTo>
                    <a:pt x="4051" y="6993"/>
                    <a:pt x="3988" y="6603"/>
                    <a:pt x="3929" y="6263"/>
                  </a:cubicBezTo>
                  <a:cubicBezTo>
                    <a:pt x="3928" y="6256"/>
                    <a:pt x="3927" y="6250"/>
                    <a:pt x="3925" y="6243"/>
                  </a:cubicBezTo>
                  <a:lnTo>
                    <a:pt x="3916" y="6187"/>
                  </a:lnTo>
                  <a:cubicBezTo>
                    <a:pt x="3877" y="5968"/>
                    <a:pt x="3840" y="5770"/>
                    <a:pt x="3805" y="5599"/>
                  </a:cubicBezTo>
                  <a:cubicBezTo>
                    <a:pt x="3804" y="5594"/>
                    <a:pt x="3803" y="5589"/>
                    <a:pt x="3802" y="5585"/>
                  </a:cubicBezTo>
                  <a:cubicBezTo>
                    <a:pt x="3737" y="5266"/>
                    <a:pt x="3681" y="5040"/>
                    <a:pt x="3636" y="4938"/>
                  </a:cubicBezTo>
                  <a:cubicBezTo>
                    <a:pt x="3601" y="4860"/>
                    <a:pt x="3562" y="4785"/>
                    <a:pt x="3520" y="4712"/>
                  </a:cubicBezTo>
                  <a:cubicBezTo>
                    <a:pt x="3517" y="4707"/>
                    <a:pt x="3515" y="4704"/>
                    <a:pt x="3513" y="4699"/>
                  </a:cubicBezTo>
                  <a:cubicBezTo>
                    <a:pt x="3507" y="4689"/>
                    <a:pt x="3500" y="4677"/>
                    <a:pt x="3493" y="4665"/>
                  </a:cubicBezTo>
                  <a:cubicBezTo>
                    <a:pt x="3470" y="4627"/>
                    <a:pt x="3447" y="4589"/>
                    <a:pt x="3422" y="4547"/>
                  </a:cubicBezTo>
                  <a:cubicBezTo>
                    <a:pt x="3420" y="4544"/>
                    <a:pt x="3419" y="4540"/>
                    <a:pt x="3415" y="4536"/>
                  </a:cubicBezTo>
                  <a:cubicBezTo>
                    <a:pt x="3327" y="4392"/>
                    <a:pt x="3220" y="4228"/>
                    <a:pt x="3098" y="4049"/>
                  </a:cubicBezTo>
                  <a:lnTo>
                    <a:pt x="3090" y="4038"/>
                  </a:lnTo>
                  <a:cubicBezTo>
                    <a:pt x="3020" y="3935"/>
                    <a:pt x="2946" y="3827"/>
                    <a:pt x="2867" y="3715"/>
                  </a:cubicBezTo>
                  <a:lnTo>
                    <a:pt x="2859" y="3702"/>
                  </a:lnTo>
                  <a:cubicBezTo>
                    <a:pt x="2855" y="3698"/>
                    <a:pt x="2853" y="3694"/>
                    <a:pt x="2849" y="3690"/>
                  </a:cubicBezTo>
                  <a:cubicBezTo>
                    <a:pt x="2641" y="3394"/>
                    <a:pt x="2407" y="3073"/>
                    <a:pt x="2166" y="2747"/>
                  </a:cubicBezTo>
                  <a:cubicBezTo>
                    <a:pt x="2164" y="2744"/>
                    <a:pt x="2160" y="2740"/>
                    <a:pt x="2158" y="2738"/>
                  </a:cubicBezTo>
                  <a:cubicBezTo>
                    <a:pt x="2080" y="2633"/>
                    <a:pt x="2003" y="2528"/>
                    <a:pt x="1924" y="2424"/>
                  </a:cubicBezTo>
                  <a:lnTo>
                    <a:pt x="1913" y="2410"/>
                  </a:lnTo>
                  <a:cubicBezTo>
                    <a:pt x="1849" y="2321"/>
                    <a:pt x="1783" y="2234"/>
                    <a:pt x="1717" y="2147"/>
                  </a:cubicBezTo>
                  <a:lnTo>
                    <a:pt x="1709" y="2137"/>
                  </a:lnTo>
                  <a:cubicBezTo>
                    <a:pt x="1509" y="1872"/>
                    <a:pt x="1310" y="1612"/>
                    <a:pt x="1123" y="1370"/>
                  </a:cubicBezTo>
                  <a:cubicBezTo>
                    <a:pt x="1118" y="1364"/>
                    <a:pt x="1115" y="1359"/>
                    <a:pt x="1111" y="1355"/>
                  </a:cubicBezTo>
                  <a:cubicBezTo>
                    <a:pt x="956" y="1154"/>
                    <a:pt x="809" y="964"/>
                    <a:pt x="675" y="792"/>
                  </a:cubicBezTo>
                  <a:cubicBezTo>
                    <a:pt x="672" y="787"/>
                    <a:pt x="667" y="782"/>
                    <a:pt x="663" y="777"/>
                  </a:cubicBezTo>
                  <a:cubicBezTo>
                    <a:pt x="529" y="605"/>
                    <a:pt x="408" y="451"/>
                    <a:pt x="307" y="321"/>
                  </a:cubicBezTo>
                  <a:lnTo>
                    <a:pt x="291" y="300"/>
                  </a:lnTo>
                  <a:cubicBezTo>
                    <a:pt x="189" y="172"/>
                    <a:pt x="108" y="70"/>
                    <a:pt x="54" y="0"/>
                  </a:cubicBezTo>
                  <a:close/>
                </a:path>
              </a:pathLst>
            </a:custGeom>
            <a:solidFill>
              <a:srgbClr val="F9D194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-1083334" y="-1021786"/>
              <a:ext cx="317398" cy="699520"/>
            </a:xfrm>
            <a:custGeom>
              <a:avLst/>
              <a:gdLst/>
              <a:ahLst/>
              <a:cxnLst/>
              <a:rect l="l" t="t" r="r" b="b"/>
              <a:pathLst>
                <a:path w="1378" h="3037" extrusionOk="0">
                  <a:moveTo>
                    <a:pt x="1212" y="1"/>
                  </a:moveTo>
                  <a:lnTo>
                    <a:pt x="1133" y="179"/>
                  </a:lnTo>
                  <a:lnTo>
                    <a:pt x="1119" y="214"/>
                  </a:lnTo>
                  <a:lnTo>
                    <a:pt x="769" y="1017"/>
                  </a:lnTo>
                  <a:lnTo>
                    <a:pt x="754" y="1051"/>
                  </a:lnTo>
                  <a:lnTo>
                    <a:pt x="8" y="2759"/>
                  </a:lnTo>
                  <a:cubicBezTo>
                    <a:pt x="5" y="2748"/>
                    <a:pt x="3" y="2736"/>
                    <a:pt x="1" y="2724"/>
                  </a:cubicBezTo>
                  <a:lnTo>
                    <a:pt x="1" y="2724"/>
                  </a:lnTo>
                  <a:cubicBezTo>
                    <a:pt x="9" y="2830"/>
                    <a:pt x="28" y="2936"/>
                    <a:pt x="59" y="3037"/>
                  </a:cubicBezTo>
                  <a:cubicBezTo>
                    <a:pt x="248" y="2615"/>
                    <a:pt x="437" y="2191"/>
                    <a:pt x="626" y="1769"/>
                  </a:cubicBezTo>
                  <a:cubicBezTo>
                    <a:pt x="632" y="1755"/>
                    <a:pt x="639" y="1741"/>
                    <a:pt x="645" y="1727"/>
                  </a:cubicBezTo>
                  <a:cubicBezTo>
                    <a:pt x="767" y="1454"/>
                    <a:pt x="889" y="1183"/>
                    <a:pt x="1011" y="910"/>
                  </a:cubicBezTo>
                  <a:cubicBezTo>
                    <a:pt x="1016" y="898"/>
                    <a:pt x="1021" y="885"/>
                    <a:pt x="1027" y="873"/>
                  </a:cubicBezTo>
                  <a:lnTo>
                    <a:pt x="1267" y="336"/>
                  </a:lnTo>
                  <a:cubicBezTo>
                    <a:pt x="1271" y="329"/>
                    <a:pt x="1273" y="322"/>
                    <a:pt x="1277" y="315"/>
                  </a:cubicBezTo>
                  <a:cubicBezTo>
                    <a:pt x="1311" y="241"/>
                    <a:pt x="1344" y="164"/>
                    <a:pt x="1378" y="90"/>
                  </a:cubicBezTo>
                  <a:lnTo>
                    <a:pt x="1258" y="25"/>
                  </a:lnTo>
                  <a:lnTo>
                    <a:pt x="1247" y="20"/>
                  </a:lnTo>
                  <a:lnTo>
                    <a:pt x="1212" y="1"/>
                  </a:lnTo>
                  <a:close/>
                </a:path>
              </a:pathLst>
            </a:custGeom>
            <a:solidFill>
              <a:srgbClr val="F9D194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-7118286" y="-1865266"/>
              <a:ext cx="289758" cy="425885"/>
            </a:xfrm>
            <a:custGeom>
              <a:avLst/>
              <a:gdLst/>
              <a:ahLst/>
              <a:cxnLst/>
              <a:rect l="l" t="t" r="r" b="b"/>
              <a:pathLst>
                <a:path w="1258" h="1849" extrusionOk="0">
                  <a:moveTo>
                    <a:pt x="489" y="1"/>
                  </a:moveTo>
                  <a:cubicBezTo>
                    <a:pt x="443" y="1"/>
                    <a:pt x="396" y="2"/>
                    <a:pt x="352" y="4"/>
                  </a:cubicBezTo>
                  <a:cubicBezTo>
                    <a:pt x="348" y="4"/>
                    <a:pt x="345" y="6"/>
                    <a:pt x="340" y="6"/>
                  </a:cubicBezTo>
                  <a:cubicBezTo>
                    <a:pt x="301" y="8"/>
                    <a:pt x="266" y="13"/>
                    <a:pt x="228" y="19"/>
                  </a:cubicBezTo>
                  <a:cubicBezTo>
                    <a:pt x="224" y="59"/>
                    <a:pt x="218" y="100"/>
                    <a:pt x="213" y="141"/>
                  </a:cubicBezTo>
                  <a:cubicBezTo>
                    <a:pt x="208" y="182"/>
                    <a:pt x="202" y="223"/>
                    <a:pt x="197" y="264"/>
                  </a:cubicBezTo>
                  <a:cubicBezTo>
                    <a:pt x="197" y="273"/>
                    <a:pt x="195" y="281"/>
                    <a:pt x="194" y="290"/>
                  </a:cubicBezTo>
                  <a:cubicBezTo>
                    <a:pt x="189" y="333"/>
                    <a:pt x="184" y="376"/>
                    <a:pt x="178" y="418"/>
                  </a:cubicBezTo>
                  <a:cubicBezTo>
                    <a:pt x="172" y="475"/>
                    <a:pt x="165" y="530"/>
                    <a:pt x="158" y="587"/>
                  </a:cubicBezTo>
                  <a:cubicBezTo>
                    <a:pt x="148" y="657"/>
                    <a:pt x="140" y="728"/>
                    <a:pt x="132" y="798"/>
                  </a:cubicBezTo>
                  <a:cubicBezTo>
                    <a:pt x="108" y="978"/>
                    <a:pt x="86" y="1162"/>
                    <a:pt x="62" y="1347"/>
                  </a:cubicBezTo>
                  <a:cubicBezTo>
                    <a:pt x="61" y="1356"/>
                    <a:pt x="61" y="1361"/>
                    <a:pt x="60" y="1370"/>
                  </a:cubicBezTo>
                  <a:cubicBezTo>
                    <a:pt x="40" y="1527"/>
                    <a:pt x="20" y="1687"/>
                    <a:pt x="0" y="1848"/>
                  </a:cubicBezTo>
                  <a:cubicBezTo>
                    <a:pt x="32" y="1828"/>
                    <a:pt x="65" y="1810"/>
                    <a:pt x="97" y="1792"/>
                  </a:cubicBezTo>
                  <a:cubicBezTo>
                    <a:pt x="105" y="1787"/>
                    <a:pt x="113" y="1784"/>
                    <a:pt x="120" y="1779"/>
                  </a:cubicBezTo>
                  <a:cubicBezTo>
                    <a:pt x="333" y="1664"/>
                    <a:pt x="556" y="1581"/>
                    <a:pt x="786" y="1559"/>
                  </a:cubicBezTo>
                  <a:lnTo>
                    <a:pt x="797" y="1559"/>
                  </a:lnTo>
                  <a:cubicBezTo>
                    <a:pt x="831" y="1556"/>
                    <a:pt x="865" y="1554"/>
                    <a:pt x="899" y="1554"/>
                  </a:cubicBezTo>
                  <a:cubicBezTo>
                    <a:pt x="942" y="1554"/>
                    <a:pt x="985" y="1557"/>
                    <a:pt x="1028" y="1561"/>
                  </a:cubicBezTo>
                  <a:cubicBezTo>
                    <a:pt x="1047" y="1564"/>
                    <a:pt x="1067" y="1566"/>
                    <a:pt x="1085" y="1570"/>
                  </a:cubicBezTo>
                  <a:cubicBezTo>
                    <a:pt x="1111" y="1573"/>
                    <a:pt x="1136" y="1578"/>
                    <a:pt x="1161" y="1584"/>
                  </a:cubicBezTo>
                  <a:lnTo>
                    <a:pt x="1207" y="872"/>
                  </a:lnTo>
                  <a:lnTo>
                    <a:pt x="1207" y="868"/>
                  </a:lnTo>
                  <a:lnTo>
                    <a:pt x="1208" y="851"/>
                  </a:lnTo>
                  <a:lnTo>
                    <a:pt x="1237" y="403"/>
                  </a:lnTo>
                  <a:lnTo>
                    <a:pt x="1238" y="385"/>
                  </a:lnTo>
                  <a:lnTo>
                    <a:pt x="1257" y="107"/>
                  </a:lnTo>
                  <a:cubicBezTo>
                    <a:pt x="1211" y="101"/>
                    <a:pt x="1164" y="95"/>
                    <a:pt x="1118" y="88"/>
                  </a:cubicBezTo>
                  <a:cubicBezTo>
                    <a:pt x="1043" y="75"/>
                    <a:pt x="969" y="62"/>
                    <a:pt x="895" y="48"/>
                  </a:cubicBezTo>
                  <a:lnTo>
                    <a:pt x="884" y="47"/>
                  </a:lnTo>
                  <a:cubicBezTo>
                    <a:pt x="754" y="22"/>
                    <a:pt x="622" y="7"/>
                    <a:pt x="489" y="1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-6646103" y="-2124160"/>
              <a:ext cx="693070" cy="701362"/>
            </a:xfrm>
            <a:custGeom>
              <a:avLst/>
              <a:gdLst/>
              <a:ahLst/>
              <a:cxnLst/>
              <a:rect l="l" t="t" r="r" b="b"/>
              <a:pathLst>
                <a:path w="3009" h="3045" extrusionOk="0">
                  <a:moveTo>
                    <a:pt x="2725" y="0"/>
                  </a:moveTo>
                  <a:cubicBezTo>
                    <a:pt x="2680" y="0"/>
                    <a:pt x="2635" y="3"/>
                    <a:pt x="2590" y="7"/>
                  </a:cubicBezTo>
                  <a:cubicBezTo>
                    <a:pt x="2548" y="10"/>
                    <a:pt x="2506" y="16"/>
                    <a:pt x="2463" y="23"/>
                  </a:cubicBezTo>
                  <a:cubicBezTo>
                    <a:pt x="2460" y="24"/>
                    <a:pt x="2456" y="25"/>
                    <a:pt x="2453" y="25"/>
                  </a:cubicBezTo>
                  <a:cubicBezTo>
                    <a:pt x="2274" y="57"/>
                    <a:pt x="2099" y="109"/>
                    <a:pt x="1932" y="178"/>
                  </a:cubicBezTo>
                  <a:cubicBezTo>
                    <a:pt x="1927" y="181"/>
                    <a:pt x="1922" y="182"/>
                    <a:pt x="1919" y="184"/>
                  </a:cubicBezTo>
                  <a:cubicBezTo>
                    <a:pt x="1846" y="215"/>
                    <a:pt x="1773" y="248"/>
                    <a:pt x="1701" y="283"/>
                  </a:cubicBezTo>
                  <a:lnTo>
                    <a:pt x="1" y="3023"/>
                  </a:lnTo>
                  <a:cubicBezTo>
                    <a:pt x="53" y="3035"/>
                    <a:pt x="106" y="3042"/>
                    <a:pt x="158" y="3044"/>
                  </a:cubicBezTo>
                  <a:cubicBezTo>
                    <a:pt x="173" y="3045"/>
                    <a:pt x="187" y="3045"/>
                    <a:pt x="201" y="3045"/>
                  </a:cubicBezTo>
                  <a:cubicBezTo>
                    <a:pt x="324" y="3045"/>
                    <a:pt x="446" y="3023"/>
                    <a:pt x="562" y="2981"/>
                  </a:cubicBezTo>
                  <a:cubicBezTo>
                    <a:pt x="565" y="2979"/>
                    <a:pt x="569" y="2978"/>
                    <a:pt x="572" y="2977"/>
                  </a:cubicBezTo>
                  <a:cubicBezTo>
                    <a:pt x="726" y="2923"/>
                    <a:pt x="873" y="2838"/>
                    <a:pt x="1011" y="2742"/>
                  </a:cubicBezTo>
                  <a:cubicBezTo>
                    <a:pt x="1016" y="2738"/>
                    <a:pt x="1020" y="2736"/>
                    <a:pt x="1024" y="2732"/>
                  </a:cubicBezTo>
                  <a:cubicBezTo>
                    <a:pt x="1092" y="2685"/>
                    <a:pt x="1157" y="2635"/>
                    <a:pt x="1219" y="2584"/>
                  </a:cubicBezTo>
                  <a:cubicBezTo>
                    <a:pt x="1338" y="2489"/>
                    <a:pt x="1457" y="2388"/>
                    <a:pt x="1578" y="2294"/>
                  </a:cubicBezTo>
                  <a:cubicBezTo>
                    <a:pt x="1684" y="2209"/>
                    <a:pt x="1797" y="2134"/>
                    <a:pt x="1915" y="2067"/>
                  </a:cubicBezTo>
                  <a:lnTo>
                    <a:pt x="3009" y="28"/>
                  </a:lnTo>
                  <a:cubicBezTo>
                    <a:pt x="2936" y="14"/>
                    <a:pt x="2863" y="4"/>
                    <a:pt x="2789" y="2"/>
                  </a:cubicBezTo>
                  <a:cubicBezTo>
                    <a:pt x="2768" y="1"/>
                    <a:pt x="2747" y="0"/>
                    <a:pt x="2725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-7337562" y="-227597"/>
              <a:ext cx="536675" cy="525388"/>
            </a:xfrm>
            <a:custGeom>
              <a:avLst/>
              <a:gdLst/>
              <a:ahLst/>
              <a:cxnLst/>
              <a:rect l="l" t="t" r="r" b="b"/>
              <a:pathLst>
                <a:path w="2330" h="2281" extrusionOk="0">
                  <a:moveTo>
                    <a:pt x="1201" y="0"/>
                  </a:moveTo>
                  <a:cubicBezTo>
                    <a:pt x="961" y="0"/>
                    <a:pt x="785" y="163"/>
                    <a:pt x="618" y="358"/>
                  </a:cubicBezTo>
                  <a:cubicBezTo>
                    <a:pt x="612" y="364"/>
                    <a:pt x="606" y="372"/>
                    <a:pt x="601" y="379"/>
                  </a:cubicBezTo>
                  <a:cubicBezTo>
                    <a:pt x="466" y="538"/>
                    <a:pt x="339" y="713"/>
                    <a:pt x="189" y="839"/>
                  </a:cubicBezTo>
                  <a:cubicBezTo>
                    <a:pt x="184" y="880"/>
                    <a:pt x="180" y="919"/>
                    <a:pt x="175" y="957"/>
                  </a:cubicBezTo>
                  <a:cubicBezTo>
                    <a:pt x="137" y="1253"/>
                    <a:pt x="78" y="1632"/>
                    <a:pt x="1" y="2071"/>
                  </a:cubicBezTo>
                  <a:cubicBezTo>
                    <a:pt x="9" y="2076"/>
                    <a:pt x="17" y="2080"/>
                    <a:pt x="24" y="2084"/>
                  </a:cubicBezTo>
                  <a:cubicBezTo>
                    <a:pt x="28" y="2085"/>
                    <a:pt x="30" y="2087"/>
                    <a:pt x="34" y="2088"/>
                  </a:cubicBezTo>
                  <a:cubicBezTo>
                    <a:pt x="164" y="2157"/>
                    <a:pt x="284" y="2251"/>
                    <a:pt x="429" y="2275"/>
                  </a:cubicBezTo>
                  <a:cubicBezTo>
                    <a:pt x="452" y="2279"/>
                    <a:pt x="476" y="2281"/>
                    <a:pt x="500" y="2281"/>
                  </a:cubicBezTo>
                  <a:cubicBezTo>
                    <a:pt x="505" y="2281"/>
                    <a:pt x="510" y="2281"/>
                    <a:pt x="515" y="2281"/>
                  </a:cubicBezTo>
                  <a:lnTo>
                    <a:pt x="522" y="2281"/>
                  </a:lnTo>
                  <a:cubicBezTo>
                    <a:pt x="844" y="2268"/>
                    <a:pt x="1080" y="1909"/>
                    <a:pt x="1228" y="1600"/>
                  </a:cubicBezTo>
                  <a:cubicBezTo>
                    <a:pt x="1284" y="1483"/>
                    <a:pt x="1347" y="1373"/>
                    <a:pt x="1421" y="1268"/>
                  </a:cubicBezTo>
                  <a:cubicBezTo>
                    <a:pt x="1427" y="1260"/>
                    <a:pt x="1434" y="1251"/>
                    <a:pt x="1440" y="1242"/>
                  </a:cubicBezTo>
                  <a:cubicBezTo>
                    <a:pt x="1576" y="1060"/>
                    <a:pt x="1747" y="920"/>
                    <a:pt x="1952" y="920"/>
                  </a:cubicBezTo>
                  <a:cubicBezTo>
                    <a:pt x="1978" y="920"/>
                    <a:pt x="2004" y="923"/>
                    <a:pt x="2030" y="927"/>
                  </a:cubicBezTo>
                  <a:cubicBezTo>
                    <a:pt x="2095" y="940"/>
                    <a:pt x="2157" y="960"/>
                    <a:pt x="2217" y="986"/>
                  </a:cubicBezTo>
                  <a:lnTo>
                    <a:pt x="2250" y="999"/>
                  </a:lnTo>
                  <a:lnTo>
                    <a:pt x="2329" y="146"/>
                  </a:lnTo>
                  <a:lnTo>
                    <a:pt x="2329" y="146"/>
                  </a:lnTo>
                  <a:cubicBezTo>
                    <a:pt x="2304" y="162"/>
                    <a:pt x="2279" y="176"/>
                    <a:pt x="2253" y="187"/>
                  </a:cubicBezTo>
                  <a:cubicBezTo>
                    <a:pt x="2174" y="226"/>
                    <a:pt x="2089" y="245"/>
                    <a:pt x="2002" y="245"/>
                  </a:cubicBezTo>
                  <a:cubicBezTo>
                    <a:pt x="1984" y="245"/>
                    <a:pt x="1967" y="244"/>
                    <a:pt x="1949" y="243"/>
                  </a:cubicBezTo>
                  <a:cubicBezTo>
                    <a:pt x="1891" y="236"/>
                    <a:pt x="1832" y="222"/>
                    <a:pt x="1776" y="200"/>
                  </a:cubicBezTo>
                  <a:lnTo>
                    <a:pt x="1767" y="197"/>
                  </a:lnTo>
                  <a:cubicBezTo>
                    <a:pt x="1626" y="143"/>
                    <a:pt x="1492" y="58"/>
                    <a:pt x="1348" y="21"/>
                  </a:cubicBezTo>
                  <a:cubicBezTo>
                    <a:pt x="1346" y="19"/>
                    <a:pt x="1344" y="19"/>
                    <a:pt x="1341" y="18"/>
                  </a:cubicBezTo>
                  <a:cubicBezTo>
                    <a:pt x="1301" y="8"/>
                    <a:pt x="1260" y="2"/>
                    <a:pt x="1219" y="1"/>
                  </a:cubicBezTo>
                  <a:cubicBezTo>
                    <a:pt x="1213" y="0"/>
                    <a:pt x="1207" y="0"/>
                    <a:pt x="1201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>
              <a:off x="-7229306" y="-1130273"/>
              <a:ext cx="746047" cy="725317"/>
            </a:xfrm>
            <a:custGeom>
              <a:avLst/>
              <a:gdLst/>
              <a:ahLst/>
              <a:cxnLst/>
              <a:rect l="l" t="t" r="r" b="b"/>
              <a:pathLst>
                <a:path w="3239" h="3149" extrusionOk="0">
                  <a:moveTo>
                    <a:pt x="3121" y="0"/>
                  </a:moveTo>
                  <a:cubicBezTo>
                    <a:pt x="3093" y="0"/>
                    <a:pt x="3065" y="2"/>
                    <a:pt x="3037" y="5"/>
                  </a:cubicBezTo>
                  <a:cubicBezTo>
                    <a:pt x="2964" y="12"/>
                    <a:pt x="2892" y="28"/>
                    <a:pt x="2822" y="52"/>
                  </a:cubicBezTo>
                  <a:cubicBezTo>
                    <a:pt x="2817" y="53"/>
                    <a:pt x="2814" y="54"/>
                    <a:pt x="2810" y="57"/>
                  </a:cubicBezTo>
                  <a:cubicBezTo>
                    <a:pt x="2708" y="92"/>
                    <a:pt x="2611" y="141"/>
                    <a:pt x="2520" y="202"/>
                  </a:cubicBezTo>
                  <a:cubicBezTo>
                    <a:pt x="2462" y="241"/>
                    <a:pt x="2407" y="282"/>
                    <a:pt x="2354" y="327"/>
                  </a:cubicBezTo>
                  <a:cubicBezTo>
                    <a:pt x="2351" y="331"/>
                    <a:pt x="2346" y="333"/>
                    <a:pt x="2342" y="338"/>
                  </a:cubicBezTo>
                  <a:cubicBezTo>
                    <a:pt x="2166" y="486"/>
                    <a:pt x="2010" y="659"/>
                    <a:pt x="1839" y="813"/>
                  </a:cubicBezTo>
                  <a:cubicBezTo>
                    <a:pt x="1679" y="956"/>
                    <a:pt x="1498" y="1088"/>
                    <a:pt x="1299" y="1158"/>
                  </a:cubicBezTo>
                  <a:cubicBezTo>
                    <a:pt x="1295" y="1161"/>
                    <a:pt x="1291" y="1162"/>
                    <a:pt x="1286" y="1163"/>
                  </a:cubicBezTo>
                  <a:cubicBezTo>
                    <a:pt x="1205" y="1191"/>
                    <a:pt x="1121" y="1209"/>
                    <a:pt x="1034" y="1214"/>
                  </a:cubicBezTo>
                  <a:lnTo>
                    <a:pt x="1009" y="1214"/>
                  </a:lnTo>
                  <a:cubicBezTo>
                    <a:pt x="947" y="1214"/>
                    <a:pt x="885" y="1209"/>
                    <a:pt x="824" y="1200"/>
                  </a:cubicBezTo>
                  <a:cubicBezTo>
                    <a:pt x="821" y="1200"/>
                    <a:pt x="817" y="1198"/>
                    <a:pt x="814" y="1197"/>
                  </a:cubicBezTo>
                  <a:cubicBezTo>
                    <a:pt x="602" y="1163"/>
                    <a:pt x="393" y="1077"/>
                    <a:pt x="185" y="1030"/>
                  </a:cubicBezTo>
                  <a:cubicBezTo>
                    <a:pt x="142" y="1361"/>
                    <a:pt x="102" y="1686"/>
                    <a:pt x="62" y="2000"/>
                  </a:cubicBezTo>
                  <a:cubicBezTo>
                    <a:pt x="53" y="2082"/>
                    <a:pt x="42" y="2163"/>
                    <a:pt x="33" y="2243"/>
                  </a:cubicBezTo>
                  <a:cubicBezTo>
                    <a:pt x="28" y="2284"/>
                    <a:pt x="22" y="2324"/>
                    <a:pt x="18" y="2364"/>
                  </a:cubicBezTo>
                  <a:cubicBezTo>
                    <a:pt x="16" y="2371"/>
                    <a:pt x="15" y="2378"/>
                    <a:pt x="15" y="2385"/>
                  </a:cubicBezTo>
                  <a:cubicBezTo>
                    <a:pt x="11" y="2426"/>
                    <a:pt x="6" y="2467"/>
                    <a:pt x="0" y="2507"/>
                  </a:cubicBezTo>
                  <a:cubicBezTo>
                    <a:pt x="94" y="2532"/>
                    <a:pt x="182" y="2580"/>
                    <a:pt x="268" y="2639"/>
                  </a:cubicBezTo>
                  <a:cubicBezTo>
                    <a:pt x="270" y="2640"/>
                    <a:pt x="273" y="2642"/>
                    <a:pt x="276" y="2645"/>
                  </a:cubicBezTo>
                  <a:cubicBezTo>
                    <a:pt x="394" y="2727"/>
                    <a:pt x="507" y="2829"/>
                    <a:pt x="622" y="2920"/>
                  </a:cubicBezTo>
                  <a:lnTo>
                    <a:pt x="631" y="2927"/>
                  </a:lnTo>
                  <a:cubicBezTo>
                    <a:pt x="786" y="3049"/>
                    <a:pt x="948" y="3149"/>
                    <a:pt x="1133" y="3149"/>
                  </a:cubicBezTo>
                  <a:cubicBezTo>
                    <a:pt x="1147" y="3149"/>
                    <a:pt x="1162" y="3148"/>
                    <a:pt x="1177" y="3147"/>
                  </a:cubicBezTo>
                  <a:lnTo>
                    <a:pt x="1178" y="3147"/>
                  </a:lnTo>
                  <a:cubicBezTo>
                    <a:pt x="1181" y="3147"/>
                    <a:pt x="1183" y="3146"/>
                    <a:pt x="1185" y="3146"/>
                  </a:cubicBezTo>
                  <a:cubicBezTo>
                    <a:pt x="1435" y="3120"/>
                    <a:pt x="1602" y="2925"/>
                    <a:pt x="1773" y="2728"/>
                  </a:cubicBezTo>
                  <a:lnTo>
                    <a:pt x="1791" y="2708"/>
                  </a:lnTo>
                  <a:cubicBezTo>
                    <a:pt x="1810" y="2687"/>
                    <a:pt x="1827" y="2667"/>
                    <a:pt x="1846" y="2647"/>
                  </a:cubicBezTo>
                  <a:cubicBezTo>
                    <a:pt x="1896" y="2590"/>
                    <a:pt x="1950" y="2537"/>
                    <a:pt x="2006" y="2486"/>
                  </a:cubicBezTo>
                  <a:lnTo>
                    <a:pt x="2027" y="2270"/>
                  </a:lnTo>
                  <a:lnTo>
                    <a:pt x="3238" y="10"/>
                  </a:lnTo>
                  <a:cubicBezTo>
                    <a:pt x="3199" y="3"/>
                    <a:pt x="3160" y="0"/>
                    <a:pt x="3121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>
              <a:off x="-7607973" y="786560"/>
              <a:ext cx="716104" cy="893920"/>
            </a:xfrm>
            <a:custGeom>
              <a:avLst/>
              <a:gdLst/>
              <a:ahLst/>
              <a:cxnLst/>
              <a:rect l="l" t="t" r="r" b="b"/>
              <a:pathLst>
                <a:path w="3109" h="3881" extrusionOk="0">
                  <a:moveTo>
                    <a:pt x="3108" y="0"/>
                  </a:moveTo>
                  <a:cubicBezTo>
                    <a:pt x="3095" y="11"/>
                    <a:pt x="3083" y="20"/>
                    <a:pt x="3070" y="30"/>
                  </a:cubicBezTo>
                  <a:cubicBezTo>
                    <a:pt x="2902" y="168"/>
                    <a:pt x="2753" y="334"/>
                    <a:pt x="2615" y="503"/>
                  </a:cubicBezTo>
                  <a:cubicBezTo>
                    <a:pt x="2606" y="514"/>
                    <a:pt x="2598" y="525"/>
                    <a:pt x="2589" y="535"/>
                  </a:cubicBezTo>
                  <a:cubicBezTo>
                    <a:pt x="2584" y="542"/>
                    <a:pt x="2579" y="548"/>
                    <a:pt x="2573" y="555"/>
                  </a:cubicBezTo>
                  <a:cubicBezTo>
                    <a:pt x="2342" y="844"/>
                    <a:pt x="2123" y="1148"/>
                    <a:pt x="1831" y="1375"/>
                  </a:cubicBezTo>
                  <a:cubicBezTo>
                    <a:pt x="1816" y="1387"/>
                    <a:pt x="1800" y="1398"/>
                    <a:pt x="1785" y="1409"/>
                  </a:cubicBezTo>
                  <a:cubicBezTo>
                    <a:pt x="1780" y="1412"/>
                    <a:pt x="1777" y="1416"/>
                    <a:pt x="1771" y="1418"/>
                  </a:cubicBezTo>
                  <a:cubicBezTo>
                    <a:pt x="1604" y="1537"/>
                    <a:pt x="1410" y="1628"/>
                    <a:pt x="1211" y="1664"/>
                  </a:cubicBezTo>
                  <a:cubicBezTo>
                    <a:pt x="1208" y="1665"/>
                    <a:pt x="1203" y="1665"/>
                    <a:pt x="1200" y="1666"/>
                  </a:cubicBezTo>
                  <a:cubicBezTo>
                    <a:pt x="1142" y="1677"/>
                    <a:pt x="1083" y="1683"/>
                    <a:pt x="1025" y="1683"/>
                  </a:cubicBezTo>
                  <a:cubicBezTo>
                    <a:pt x="927" y="1683"/>
                    <a:pt x="828" y="1667"/>
                    <a:pt x="734" y="1637"/>
                  </a:cubicBezTo>
                  <a:cubicBezTo>
                    <a:pt x="657" y="1610"/>
                    <a:pt x="582" y="1578"/>
                    <a:pt x="509" y="1542"/>
                  </a:cubicBezTo>
                  <a:cubicBezTo>
                    <a:pt x="507" y="1541"/>
                    <a:pt x="505" y="1541"/>
                    <a:pt x="502" y="1539"/>
                  </a:cubicBezTo>
                  <a:cubicBezTo>
                    <a:pt x="472" y="1525"/>
                    <a:pt x="441" y="1511"/>
                    <a:pt x="410" y="1499"/>
                  </a:cubicBezTo>
                  <a:cubicBezTo>
                    <a:pt x="313" y="1960"/>
                    <a:pt x="213" y="2424"/>
                    <a:pt x="113" y="2882"/>
                  </a:cubicBezTo>
                  <a:lnTo>
                    <a:pt x="113" y="2885"/>
                  </a:lnTo>
                  <a:cubicBezTo>
                    <a:pt x="108" y="2907"/>
                    <a:pt x="104" y="2931"/>
                    <a:pt x="98" y="2952"/>
                  </a:cubicBezTo>
                  <a:cubicBezTo>
                    <a:pt x="93" y="2974"/>
                    <a:pt x="87" y="2995"/>
                    <a:pt x="84" y="3018"/>
                  </a:cubicBezTo>
                  <a:cubicBezTo>
                    <a:pt x="84" y="3018"/>
                    <a:pt x="84" y="3019"/>
                    <a:pt x="84" y="3020"/>
                  </a:cubicBezTo>
                  <a:cubicBezTo>
                    <a:pt x="55" y="3146"/>
                    <a:pt x="28" y="3272"/>
                    <a:pt x="0" y="3397"/>
                  </a:cubicBezTo>
                  <a:cubicBezTo>
                    <a:pt x="5" y="3397"/>
                    <a:pt x="11" y="3397"/>
                    <a:pt x="16" y="3397"/>
                  </a:cubicBezTo>
                  <a:cubicBezTo>
                    <a:pt x="155" y="3397"/>
                    <a:pt x="300" y="3470"/>
                    <a:pt x="416" y="3555"/>
                  </a:cubicBezTo>
                  <a:cubicBezTo>
                    <a:pt x="489" y="3609"/>
                    <a:pt x="561" y="3670"/>
                    <a:pt x="635" y="3724"/>
                  </a:cubicBezTo>
                  <a:cubicBezTo>
                    <a:pt x="637" y="3727"/>
                    <a:pt x="641" y="3729"/>
                    <a:pt x="643" y="3731"/>
                  </a:cubicBezTo>
                  <a:cubicBezTo>
                    <a:pt x="731" y="3795"/>
                    <a:pt x="824" y="3849"/>
                    <a:pt x="929" y="3870"/>
                  </a:cubicBezTo>
                  <a:cubicBezTo>
                    <a:pt x="950" y="3875"/>
                    <a:pt x="970" y="3877"/>
                    <a:pt x="991" y="3879"/>
                  </a:cubicBezTo>
                  <a:lnTo>
                    <a:pt x="1002" y="3879"/>
                  </a:lnTo>
                  <a:cubicBezTo>
                    <a:pt x="1013" y="3880"/>
                    <a:pt x="1025" y="3881"/>
                    <a:pt x="1036" y="3881"/>
                  </a:cubicBezTo>
                  <a:cubicBezTo>
                    <a:pt x="1323" y="3881"/>
                    <a:pt x="1581" y="3644"/>
                    <a:pt x="1769" y="3411"/>
                  </a:cubicBezTo>
                  <a:cubicBezTo>
                    <a:pt x="1776" y="3404"/>
                    <a:pt x="1782" y="3396"/>
                    <a:pt x="1789" y="3388"/>
                  </a:cubicBezTo>
                  <a:lnTo>
                    <a:pt x="1804" y="3369"/>
                  </a:lnTo>
                  <a:cubicBezTo>
                    <a:pt x="1952" y="3186"/>
                    <a:pt x="2108" y="2989"/>
                    <a:pt x="2305" y="2879"/>
                  </a:cubicBezTo>
                  <a:cubicBezTo>
                    <a:pt x="2310" y="2876"/>
                    <a:pt x="2314" y="2874"/>
                    <a:pt x="2318" y="2873"/>
                  </a:cubicBezTo>
                  <a:cubicBezTo>
                    <a:pt x="2386" y="2835"/>
                    <a:pt x="2460" y="2809"/>
                    <a:pt x="2537" y="2798"/>
                  </a:cubicBezTo>
                  <a:cubicBezTo>
                    <a:pt x="2567" y="2794"/>
                    <a:pt x="2597" y="2791"/>
                    <a:pt x="2627" y="2791"/>
                  </a:cubicBezTo>
                  <a:cubicBezTo>
                    <a:pt x="2657" y="2791"/>
                    <a:pt x="2687" y="2794"/>
                    <a:pt x="2716" y="2798"/>
                  </a:cubicBezTo>
                  <a:cubicBezTo>
                    <a:pt x="2760" y="2804"/>
                    <a:pt x="2802" y="2814"/>
                    <a:pt x="2845" y="2828"/>
                  </a:cubicBezTo>
                  <a:lnTo>
                    <a:pt x="3074" y="366"/>
                  </a:lnTo>
                  <a:lnTo>
                    <a:pt x="3079" y="319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>
              <a:off x="-7879075" y="2098307"/>
              <a:ext cx="856607" cy="775990"/>
            </a:xfrm>
            <a:custGeom>
              <a:avLst/>
              <a:gdLst/>
              <a:ahLst/>
              <a:cxnLst/>
              <a:rect l="l" t="t" r="r" b="b"/>
              <a:pathLst>
                <a:path w="3719" h="3369" extrusionOk="0">
                  <a:moveTo>
                    <a:pt x="3225" y="1"/>
                  </a:moveTo>
                  <a:cubicBezTo>
                    <a:pt x="3055" y="1"/>
                    <a:pt x="2884" y="121"/>
                    <a:pt x="2762" y="253"/>
                  </a:cubicBezTo>
                  <a:cubicBezTo>
                    <a:pt x="2705" y="316"/>
                    <a:pt x="2650" y="382"/>
                    <a:pt x="2598" y="450"/>
                  </a:cubicBezTo>
                  <a:cubicBezTo>
                    <a:pt x="2594" y="458"/>
                    <a:pt x="2588" y="465"/>
                    <a:pt x="2583" y="470"/>
                  </a:cubicBezTo>
                  <a:cubicBezTo>
                    <a:pt x="2464" y="630"/>
                    <a:pt x="2351" y="797"/>
                    <a:pt x="2217" y="947"/>
                  </a:cubicBezTo>
                  <a:cubicBezTo>
                    <a:pt x="2158" y="1013"/>
                    <a:pt x="2093" y="1074"/>
                    <a:pt x="2024" y="1128"/>
                  </a:cubicBezTo>
                  <a:cubicBezTo>
                    <a:pt x="2019" y="1131"/>
                    <a:pt x="2014" y="1135"/>
                    <a:pt x="2011" y="1138"/>
                  </a:cubicBezTo>
                  <a:cubicBezTo>
                    <a:pt x="1853" y="1260"/>
                    <a:pt x="1670" y="1343"/>
                    <a:pt x="1474" y="1343"/>
                  </a:cubicBezTo>
                  <a:cubicBezTo>
                    <a:pt x="1469" y="1343"/>
                    <a:pt x="1463" y="1343"/>
                    <a:pt x="1458" y="1343"/>
                  </a:cubicBezTo>
                  <a:cubicBezTo>
                    <a:pt x="1391" y="1342"/>
                    <a:pt x="1324" y="1330"/>
                    <a:pt x="1261" y="1309"/>
                  </a:cubicBezTo>
                  <a:cubicBezTo>
                    <a:pt x="1257" y="1309"/>
                    <a:pt x="1254" y="1308"/>
                    <a:pt x="1251" y="1307"/>
                  </a:cubicBezTo>
                  <a:cubicBezTo>
                    <a:pt x="1137" y="1268"/>
                    <a:pt x="1034" y="1207"/>
                    <a:pt x="947" y="1124"/>
                  </a:cubicBezTo>
                  <a:cubicBezTo>
                    <a:pt x="943" y="1122"/>
                    <a:pt x="941" y="1120"/>
                    <a:pt x="938" y="1116"/>
                  </a:cubicBezTo>
                  <a:cubicBezTo>
                    <a:pt x="915" y="1095"/>
                    <a:pt x="893" y="1073"/>
                    <a:pt x="873" y="1048"/>
                  </a:cubicBezTo>
                  <a:cubicBezTo>
                    <a:pt x="756" y="913"/>
                    <a:pt x="663" y="737"/>
                    <a:pt x="520" y="644"/>
                  </a:cubicBezTo>
                  <a:cubicBezTo>
                    <a:pt x="260" y="1790"/>
                    <a:pt x="82" y="2551"/>
                    <a:pt x="82" y="2551"/>
                  </a:cubicBezTo>
                  <a:lnTo>
                    <a:pt x="13" y="2413"/>
                  </a:lnTo>
                  <a:lnTo>
                    <a:pt x="6" y="2399"/>
                  </a:lnTo>
                  <a:lnTo>
                    <a:pt x="0" y="2388"/>
                  </a:lnTo>
                  <a:lnTo>
                    <a:pt x="0" y="2388"/>
                  </a:lnTo>
                  <a:lnTo>
                    <a:pt x="5" y="2402"/>
                  </a:lnTo>
                  <a:lnTo>
                    <a:pt x="11" y="2422"/>
                  </a:lnTo>
                  <a:lnTo>
                    <a:pt x="102" y="2739"/>
                  </a:lnTo>
                  <a:lnTo>
                    <a:pt x="106" y="2751"/>
                  </a:lnTo>
                  <a:lnTo>
                    <a:pt x="185" y="3023"/>
                  </a:lnTo>
                  <a:cubicBezTo>
                    <a:pt x="274" y="2987"/>
                    <a:pt x="370" y="2967"/>
                    <a:pt x="466" y="2967"/>
                  </a:cubicBezTo>
                  <a:cubicBezTo>
                    <a:pt x="528" y="2967"/>
                    <a:pt x="591" y="2975"/>
                    <a:pt x="651" y="2994"/>
                  </a:cubicBezTo>
                  <a:cubicBezTo>
                    <a:pt x="694" y="3007"/>
                    <a:pt x="735" y="3022"/>
                    <a:pt x="775" y="3041"/>
                  </a:cubicBezTo>
                  <a:cubicBezTo>
                    <a:pt x="777" y="3042"/>
                    <a:pt x="781" y="3045"/>
                    <a:pt x="783" y="3046"/>
                  </a:cubicBezTo>
                  <a:cubicBezTo>
                    <a:pt x="991" y="3146"/>
                    <a:pt x="1175" y="3310"/>
                    <a:pt x="1396" y="3356"/>
                  </a:cubicBezTo>
                  <a:lnTo>
                    <a:pt x="1405" y="3358"/>
                  </a:lnTo>
                  <a:cubicBezTo>
                    <a:pt x="1422" y="3361"/>
                    <a:pt x="1439" y="3363"/>
                    <a:pt x="1456" y="3366"/>
                  </a:cubicBezTo>
                  <a:cubicBezTo>
                    <a:pt x="1476" y="3368"/>
                    <a:pt x="1496" y="3369"/>
                    <a:pt x="1516" y="3369"/>
                  </a:cubicBezTo>
                  <a:cubicBezTo>
                    <a:pt x="1662" y="3369"/>
                    <a:pt x="1803" y="3314"/>
                    <a:pt x="1932" y="3237"/>
                  </a:cubicBezTo>
                  <a:lnTo>
                    <a:pt x="1944" y="3230"/>
                  </a:lnTo>
                  <a:cubicBezTo>
                    <a:pt x="1996" y="3199"/>
                    <a:pt x="2045" y="3164"/>
                    <a:pt x="2093" y="3128"/>
                  </a:cubicBezTo>
                  <a:cubicBezTo>
                    <a:pt x="2278" y="2987"/>
                    <a:pt x="2446" y="2819"/>
                    <a:pt x="2658" y="2723"/>
                  </a:cubicBezTo>
                  <a:cubicBezTo>
                    <a:pt x="2728" y="2692"/>
                    <a:pt x="2802" y="2668"/>
                    <a:pt x="2879" y="2655"/>
                  </a:cubicBezTo>
                  <a:cubicBezTo>
                    <a:pt x="2882" y="2654"/>
                    <a:pt x="2886" y="2654"/>
                    <a:pt x="2889" y="2653"/>
                  </a:cubicBezTo>
                  <a:cubicBezTo>
                    <a:pt x="2944" y="2644"/>
                    <a:pt x="2998" y="2639"/>
                    <a:pt x="3052" y="2639"/>
                  </a:cubicBezTo>
                  <a:cubicBezTo>
                    <a:pt x="3097" y="2639"/>
                    <a:pt x="3141" y="2642"/>
                    <a:pt x="3186" y="2648"/>
                  </a:cubicBezTo>
                  <a:cubicBezTo>
                    <a:pt x="3235" y="2655"/>
                    <a:pt x="3283" y="2665"/>
                    <a:pt x="3330" y="2679"/>
                  </a:cubicBezTo>
                  <a:cubicBezTo>
                    <a:pt x="3334" y="2680"/>
                    <a:pt x="3337" y="2681"/>
                    <a:pt x="3341" y="2682"/>
                  </a:cubicBezTo>
                  <a:cubicBezTo>
                    <a:pt x="3396" y="2698"/>
                    <a:pt x="3449" y="2719"/>
                    <a:pt x="3500" y="2745"/>
                  </a:cubicBezTo>
                  <a:lnTo>
                    <a:pt x="3714" y="452"/>
                  </a:lnTo>
                  <a:lnTo>
                    <a:pt x="3718" y="400"/>
                  </a:lnTo>
                  <a:cubicBezTo>
                    <a:pt x="3716" y="399"/>
                    <a:pt x="3715" y="398"/>
                    <a:pt x="3714" y="396"/>
                  </a:cubicBezTo>
                  <a:cubicBezTo>
                    <a:pt x="3682" y="365"/>
                    <a:pt x="3652" y="329"/>
                    <a:pt x="3627" y="293"/>
                  </a:cubicBezTo>
                  <a:cubicBezTo>
                    <a:pt x="3588" y="242"/>
                    <a:pt x="3550" y="188"/>
                    <a:pt x="3507" y="141"/>
                  </a:cubicBezTo>
                  <a:cubicBezTo>
                    <a:pt x="3484" y="118"/>
                    <a:pt x="3462" y="95"/>
                    <a:pt x="3436" y="75"/>
                  </a:cubicBezTo>
                  <a:cubicBezTo>
                    <a:pt x="3434" y="73"/>
                    <a:pt x="3430" y="71"/>
                    <a:pt x="3427" y="69"/>
                  </a:cubicBezTo>
                  <a:cubicBezTo>
                    <a:pt x="3405" y="53"/>
                    <a:pt x="3381" y="39"/>
                    <a:pt x="3356" y="27"/>
                  </a:cubicBezTo>
                  <a:cubicBezTo>
                    <a:pt x="3313" y="9"/>
                    <a:pt x="3269" y="1"/>
                    <a:pt x="3225" y="1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>
              <a:off x="-6982159" y="-169261"/>
              <a:ext cx="43072" cy="96049"/>
            </a:xfrm>
            <a:custGeom>
              <a:avLst/>
              <a:gdLst/>
              <a:ahLst/>
              <a:cxnLst/>
              <a:rect l="l" t="t" r="r" b="b"/>
              <a:pathLst>
                <a:path w="187" h="417" extrusionOk="0">
                  <a:moveTo>
                    <a:pt x="176" y="1"/>
                  </a:moveTo>
                  <a:lnTo>
                    <a:pt x="4" y="383"/>
                  </a:lnTo>
                  <a:cubicBezTo>
                    <a:pt x="3" y="395"/>
                    <a:pt x="2" y="405"/>
                    <a:pt x="1" y="417"/>
                  </a:cubicBezTo>
                  <a:lnTo>
                    <a:pt x="186" y="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>
              <a:off x="-7010029" y="-122964"/>
              <a:ext cx="224805" cy="274326"/>
            </a:xfrm>
            <a:custGeom>
              <a:avLst/>
              <a:gdLst/>
              <a:ahLst/>
              <a:cxnLst/>
              <a:rect l="l" t="t" r="r" b="b"/>
              <a:pathLst>
                <a:path w="976" h="1191" extrusionOk="0">
                  <a:moveTo>
                    <a:pt x="965" y="1"/>
                  </a:moveTo>
                  <a:lnTo>
                    <a:pt x="838" y="155"/>
                  </a:lnTo>
                  <a:lnTo>
                    <a:pt x="2" y="1172"/>
                  </a:lnTo>
                  <a:cubicBezTo>
                    <a:pt x="2" y="1178"/>
                    <a:pt x="0" y="1185"/>
                    <a:pt x="0" y="1191"/>
                  </a:cubicBezTo>
                  <a:lnTo>
                    <a:pt x="837" y="172"/>
                  </a:lnTo>
                  <a:lnTo>
                    <a:pt x="975" y="3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>
              <a:off x="-7121050" y="-1776587"/>
              <a:ext cx="288146" cy="358628"/>
            </a:xfrm>
            <a:custGeom>
              <a:avLst/>
              <a:gdLst/>
              <a:ahLst/>
              <a:cxnLst/>
              <a:rect l="l" t="t" r="r" b="b"/>
              <a:pathLst>
                <a:path w="1251" h="1557" extrusionOk="0">
                  <a:moveTo>
                    <a:pt x="1250" y="0"/>
                  </a:moveTo>
                  <a:lnTo>
                    <a:pt x="1101" y="185"/>
                  </a:lnTo>
                  <a:lnTo>
                    <a:pt x="110" y="1407"/>
                  </a:lnTo>
                  <a:lnTo>
                    <a:pt x="3" y="1537"/>
                  </a:lnTo>
                  <a:cubicBezTo>
                    <a:pt x="3" y="1544"/>
                    <a:pt x="2" y="1550"/>
                    <a:pt x="0" y="1556"/>
                  </a:cubicBezTo>
                  <a:lnTo>
                    <a:pt x="133" y="1394"/>
                  </a:lnTo>
                  <a:lnTo>
                    <a:pt x="1100" y="203"/>
                  </a:lnTo>
                  <a:lnTo>
                    <a:pt x="1249" y="18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>
              <a:off x="-7104466" y="-2007381"/>
              <a:ext cx="286534" cy="457901"/>
            </a:xfrm>
            <a:custGeom>
              <a:avLst/>
              <a:gdLst/>
              <a:ahLst/>
              <a:cxnLst/>
              <a:rect l="l" t="t" r="r" b="b"/>
              <a:pathLst>
                <a:path w="1244" h="1988" extrusionOk="0">
                  <a:moveTo>
                    <a:pt x="1243" y="1"/>
                  </a:moveTo>
                  <a:lnTo>
                    <a:pt x="1088" y="248"/>
                  </a:lnTo>
                  <a:lnTo>
                    <a:pt x="824" y="664"/>
                  </a:lnTo>
                  <a:lnTo>
                    <a:pt x="2" y="1966"/>
                  </a:lnTo>
                  <a:cubicBezTo>
                    <a:pt x="1" y="1974"/>
                    <a:pt x="1" y="1981"/>
                    <a:pt x="0" y="1988"/>
                  </a:cubicBezTo>
                  <a:lnTo>
                    <a:pt x="835" y="665"/>
                  </a:lnTo>
                  <a:lnTo>
                    <a:pt x="1087" y="268"/>
                  </a:lnTo>
                  <a:lnTo>
                    <a:pt x="1242" y="21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>
              <a:off x="-7156290" y="-1669252"/>
              <a:ext cx="316477" cy="534602"/>
            </a:xfrm>
            <a:custGeom>
              <a:avLst/>
              <a:gdLst/>
              <a:ahLst/>
              <a:cxnLst/>
              <a:rect l="l" t="t" r="r" b="b"/>
              <a:pathLst>
                <a:path w="1374" h="2321" extrusionOk="0">
                  <a:moveTo>
                    <a:pt x="1374" y="0"/>
                  </a:moveTo>
                  <a:lnTo>
                    <a:pt x="1374" y="1"/>
                  </a:lnTo>
                  <a:lnTo>
                    <a:pt x="1374" y="1"/>
                  </a:lnTo>
                  <a:lnTo>
                    <a:pt x="1374" y="1"/>
                  </a:lnTo>
                  <a:lnTo>
                    <a:pt x="1374" y="0"/>
                  </a:lnTo>
                  <a:close/>
                  <a:moveTo>
                    <a:pt x="1374" y="1"/>
                  </a:moveTo>
                  <a:lnTo>
                    <a:pt x="1221" y="256"/>
                  </a:lnTo>
                  <a:lnTo>
                    <a:pt x="951" y="708"/>
                  </a:lnTo>
                  <a:lnTo>
                    <a:pt x="3" y="2296"/>
                  </a:lnTo>
                  <a:cubicBezTo>
                    <a:pt x="2" y="2304"/>
                    <a:pt x="0" y="2312"/>
                    <a:pt x="0" y="2320"/>
                  </a:cubicBezTo>
                  <a:lnTo>
                    <a:pt x="962" y="708"/>
                  </a:lnTo>
                  <a:lnTo>
                    <a:pt x="1220" y="278"/>
                  </a:lnTo>
                  <a:lnTo>
                    <a:pt x="1373" y="21"/>
                  </a:lnTo>
                  <a:lnTo>
                    <a:pt x="1373" y="18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4"/>
            <p:cNvSpPr/>
            <p:nvPr/>
          </p:nvSpPr>
          <p:spPr>
            <a:xfrm>
              <a:off x="-7348388" y="-1163901"/>
              <a:ext cx="538748" cy="1473667"/>
            </a:xfrm>
            <a:custGeom>
              <a:avLst/>
              <a:gdLst/>
              <a:ahLst/>
              <a:cxnLst/>
              <a:rect l="l" t="t" r="r" b="b"/>
              <a:pathLst>
                <a:path w="2339" h="6398" extrusionOk="0">
                  <a:moveTo>
                    <a:pt x="2338" y="0"/>
                  </a:moveTo>
                  <a:lnTo>
                    <a:pt x="2307" y="52"/>
                  </a:lnTo>
                  <a:cubicBezTo>
                    <a:pt x="1466" y="2115"/>
                    <a:pt x="703" y="4207"/>
                    <a:pt x="14" y="6326"/>
                  </a:cubicBezTo>
                  <a:cubicBezTo>
                    <a:pt x="10" y="6349"/>
                    <a:pt x="5" y="6374"/>
                    <a:pt x="1" y="6397"/>
                  </a:cubicBezTo>
                  <a:cubicBezTo>
                    <a:pt x="700" y="4236"/>
                    <a:pt x="1481" y="2099"/>
                    <a:pt x="2338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4"/>
            <p:cNvSpPr/>
            <p:nvPr/>
          </p:nvSpPr>
          <p:spPr>
            <a:xfrm>
              <a:off x="-7256716" y="-1066931"/>
              <a:ext cx="377976" cy="734300"/>
            </a:xfrm>
            <a:custGeom>
              <a:avLst/>
              <a:gdLst/>
              <a:ahLst/>
              <a:cxnLst/>
              <a:rect l="l" t="t" r="r" b="b"/>
              <a:pathLst>
                <a:path w="1641" h="3188" extrusionOk="0">
                  <a:moveTo>
                    <a:pt x="1641" y="0"/>
                  </a:moveTo>
                  <a:lnTo>
                    <a:pt x="1641" y="0"/>
                  </a:lnTo>
                  <a:cubicBezTo>
                    <a:pt x="1591" y="90"/>
                    <a:pt x="1542" y="179"/>
                    <a:pt x="1492" y="267"/>
                  </a:cubicBezTo>
                  <a:cubicBezTo>
                    <a:pt x="1370" y="491"/>
                    <a:pt x="1249" y="714"/>
                    <a:pt x="1128" y="939"/>
                  </a:cubicBezTo>
                  <a:cubicBezTo>
                    <a:pt x="875" y="1409"/>
                    <a:pt x="626" y="1884"/>
                    <a:pt x="387" y="2364"/>
                  </a:cubicBezTo>
                  <a:cubicBezTo>
                    <a:pt x="255" y="2626"/>
                    <a:pt x="128" y="2890"/>
                    <a:pt x="5" y="3154"/>
                  </a:cubicBezTo>
                  <a:cubicBezTo>
                    <a:pt x="3" y="3165"/>
                    <a:pt x="1" y="3177"/>
                    <a:pt x="0" y="3187"/>
                  </a:cubicBezTo>
                  <a:cubicBezTo>
                    <a:pt x="128" y="2913"/>
                    <a:pt x="260" y="2640"/>
                    <a:pt x="395" y="2370"/>
                  </a:cubicBezTo>
                  <a:cubicBezTo>
                    <a:pt x="635" y="1888"/>
                    <a:pt x="886" y="1410"/>
                    <a:pt x="1141" y="939"/>
                  </a:cubicBezTo>
                  <a:cubicBezTo>
                    <a:pt x="1256" y="721"/>
                    <a:pt x="1374" y="506"/>
                    <a:pt x="1492" y="291"/>
                  </a:cubicBezTo>
                  <a:cubicBezTo>
                    <a:pt x="1541" y="203"/>
                    <a:pt x="1590" y="113"/>
                    <a:pt x="1639" y="24"/>
                  </a:cubicBezTo>
                  <a:lnTo>
                    <a:pt x="1641" y="0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4"/>
            <p:cNvSpPr/>
            <p:nvPr/>
          </p:nvSpPr>
          <p:spPr>
            <a:xfrm>
              <a:off x="-7755386" y="23005"/>
              <a:ext cx="934459" cy="2982806"/>
            </a:xfrm>
            <a:custGeom>
              <a:avLst/>
              <a:gdLst/>
              <a:ahLst/>
              <a:cxnLst/>
              <a:rect l="l" t="t" r="r" b="b"/>
              <a:pathLst>
                <a:path w="4057" h="12950" extrusionOk="0">
                  <a:moveTo>
                    <a:pt x="4056" y="0"/>
                  </a:moveTo>
                  <a:lnTo>
                    <a:pt x="4023" y="91"/>
                  </a:lnTo>
                  <a:cubicBezTo>
                    <a:pt x="3459" y="1629"/>
                    <a:pt x="2921" y="3178"/>
                    <a:pt x="2412" y="4736"/>
                  </a:cubicBezTo>
                  <a:cubicBezTo>
                    <a:pt x="2144" y="5553"/>
                    <a:pt x="1884" y="6373"/>
                    <a:pt x="1631" y="7196"/>
                  </a:cubicBezTo>
                  <a:cubicBezTo>
                    <a:pt x="1313" y="8233"/>
                    <a:pt x="1007" y="9273"/>
                    <a:pt x="713" y="10318"/>
                  </a:cubicBezTo>
                  <a:cubicBezTo>
                    <a:pt x="551" y="10895"/>
                    <a:pt x="392" y="11474"/>
                    <a:pt x="237" y="12052"/>
                  </a:cubicBezTo>
                  <a:cubicBezTo>
                    <a:pt x="157" y="12351"/>
                    <a:pt x="78" y="12650"/>
                    <a:pt x="0" y="12949"/>
                  </a:cubicBezTo>
                  <a:lnTo>
                    <a:pt x="10" y="12949"/>
                  </a:lnTo>
                  <a:cubicBezTo>
                    <a:pt x="87" y="12651"/>
                    <a:pt x="166" y="12353"/>
                    <a:pt x="246" y="12056"/>
                  </a:cubicBezTo>
                  <a:cubicBezTo>
                    <a:pt x="401" y="11476"/>
                    <a:pt x="560" y="10897"/>
                    <a:pt x="722" y="10319"/>
                  </a:cubicBezTo>
                  <a:cubicBezTo>
                    <a:pt x="1016" y="9275"/>
                    <a:pt x="1323" y="8234"/>
                    <a:pt x="1642" y="7194"/>
                  </a:cubicBezTo>
                  <a:cubicBezTo>
                    <a:pt x="1896" y="6369"/>
                    <a:pt x="2157" y="5546"/>
                    <a:pt x="2425" y="4724"/>
                  </a:cubicBezTo>
                  <a:cubicBezTo>
                    <a:pt x="2931" y="3181"/>
                    <a:pt x="3463" y="1647"/>
                    <a:pt x="4022" y="121"/>
                  </a:cubicBezTo>
                  <a:cubicBezTo>
                    <a:pt x="4033" y="94"/>
                    <a:pt x="4042" y="66"/>
                    <a:pt x="4053" y="38"/>
                  </a:cubicBezTo>
                  <a:lnTo>
                    <a:pt x="4056" y="0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4"/>
            <p:cNvSpPr/>
            <p:nvPr/>
          </p:nvSpPr>
          <p:spPr>
            <a:xfrm>
              <a:off x="-7596226" y="67690"/>
              <a:ext cx="840714" cy="2942728"/>
            </a:xfrm>
            <a:custGeom>
              <a:avLst/>
              <a:gdLst/>
              <a:ahLst/>
              <a:cxnLst/>
              <a:rect l="l" t="t" r="r" b="b"/>
              <a:pathLst>
                <a:path w="3650" h="12776" extrusionOk="0">
                  <a:moveTo>
                    <a:pt x="3650" y="0"/>
                  </a:moveTo>
                  <a:lnTo>
                    <a:pt x="3630" y="24"/>
                  </a:lnTo>
                  <a:cubicBezTo>
                    <a:pt x="3344" y="719"/>
                    <a:pt x="3142" y="1444"/>
                    <a:pt x="2954" y="2123"/>
                  </a:cubicBezTo>
                  <a:lnTo>
                    <a:pt x="1" y="12775"/>
                  </a:lnTo>
                  <a:lnTo>
                    <a:pt x="10" y="12775"/>
                  </a:lnTo>
                  <a:lnTo>
                    <a:pt x="2964" y="2124"/>
                  </a:lnTo>
                  <a:cubicBezTo>
                    <a:pt x="3155" y="1437"/>
                    <a:pt x="3358" y="702"/>
                    <a:pt x="3650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4"/>
            <p:cNvSpPr/>
            <p:nvPr/>
          </p:nvSpPr>
          <p:spPr>
            <a:xfrm>
              <a:off x="-7279288" y="1572917"/>
              <a:ext cx="313943" cy="1445797"/>
            </a:xfrm>
            <a:custGeom>
              <a:avLst/>
              <a:gdLst/>
              <a:ahLst/>
              <a:cxnLst/>
              <a:rect l="l" t="t" r="r" b="b"/>
              <a:pathLst>
                <a:path w="1363" h="6277" extrusionOk="0">
                  <a:moveTo>
                    <a:pt x="1362" y="1"/>
                  </a:moveTo>
                  <a:lnTo>
                    <a:pt x="1362" y="1"/>
                  </a:lnTo>
                  <a:cubicBezTo>
                    <a:pt x="1248" y="478"/>
                    <a:pt x="1137" y="955"/>
                    <a:pt x="1028" y="1432"/>
                  </a:cubicBezTo>
                  <a:cubicBezTo>
                    <a:pt x="958" y="1738"/>
                    <a:pt x="890" y="2045"/>
                    <a:pt x="823" y="2350"/>
                  </a:cubicBezTo>
                  <a:cubicBezTo>
                    <a:pt x="634" y="3215"/>
                    <a:pt x="451" y="4077"/>
                    <a:pt x="275" y="4937"/>
                  </a:cubicBezTo>
                  <a:cubicBezTo>
                    <a:pt x="182" y="5385"/>
                    <a:pt x="91" y="5831"/>
                    <a:pt x="1" y="6277"/>
                  </a:cubicBezTo>
                  <a:lnTo>
                    <a:pt x="11" y="6277"/>
                  </a:lnTo>
                  <a:cubicBezTo>
                    <a:pt x="102" y="5831"/>
                    <a:pt x="193" y="5383"/>
                    <a:pt x="285" y="4935"/>
                  </a:cubicBezTo>
                  <a:cubicBezTo>
                    <a:pt x="460" y="4077"/>
                    <a:pt x="643" y="3217"/>
                    <a:pt x="832" y="2356"/>
                  </a:cubicBezTo>
                  <a:cubicBezTo>
                    <a:pt x="892" y="2082"/>
                    <a:pt x="953" y="1808"/>
                    <a:pt x="1015" y="1533"/>
                  </a:cubicBezTo>
                  <a:cubicBezTo>
                    <a:pt x="1125" y="1044"/>
                    <a:pt x="1239" y="556"/>
                    <a:pt x="1356" y="68"/>
                  </a:cubicBezTo>
                  <a:lnTo>
                    <a:pt x="1362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4"/>
            <p:cNvSpPr/>
            <p:nvPr/>
          </p:nvSpPr>
          <p:spPr>
            <a:xfrm>
              <a:off x="-7455032" y="859805"/>
              <a:ext cx="556023" cy="2154070"/>
            </a:xfrm>
            <a:custGeom>
              <a:avLst/>
              <a:gdLst/>
              <a:ahLst/>
              <a:cxnLst/>
              <a:rect l="l" t="t" r="r" b="b"/>
              <a:pathLst>
                <a:path w="2414" h="9352" extrusionOk="0">
                  <a:moveTo>
                    <a:pt x="2413" y="1"/>
                  </a:moveTo>
                  <a:lnTo>
                    <a:pt x="2413" y="1"/>
                  </a:lnTo>
                  <a:cubicBezTo>
                    <a:pt x="2389" y="82"/>
                    <a:pt x="2363" y="164"/>
                    <a:pt x="2339" y="245"/>
                  </a:cubicBezTo>
                  <a:cubicBezTo>
                    <a:pt x="2099" y="1014"/>
                    <a:pt x="1867" y="1787"/>
                    <a:pt x="1642" y="2562"/>
                  </a:cubicBezTo>
                  <a:cubicBezTo>
                    <a:pt x="1325" y="3652"/>
                    <a:pt x="1022" y="4748"/>
                    <a:pt x="742" y="5849"/>
                  </a:cubicBezTo>
                  <a:cubicBezTo>
                    <a:pt x="517" y="6728"/>
                    <a:pt x="309" y="7610"/>
                    <a:pt x="118" y="8494"/>
                  </a:cubicBezTo>
                  <a:cubicBezTo>
                    <a:pt x="110" y="8533"/>
                    <a:pt x="100" y="8573"/>
                    <a:pt x="92" y="8616"/>
                  </a:cubicBezTo>
                  <a:cubicBezTo>
                    <a:pt x="45" y="8841"/>
                    <a:pt x="0" y="9100"/>
                    <a:pt x="22" y="9352"/>
                  </a:cubicBezTo>
                  <a:lnTo>
                    <a:pt x="31" y="9352"/>
                  </a:lnTo>
                  <a:cubicBezTo>
                    <a:pt x="10" y="9098"/>
                    <a:pt x="55" y="8842"/>
                    <a:pt x="103" y="8607"/>
                  </a:cubicBezTo>
                  <a:cubicBezTo>
                    <a:pt x="111" y="8570"/>
                    <a:pt x="119" y="8532"/>
                    <a:pt x="127" y="8496"/>
                  </a:cubicBezTo>
                  <a:cubicBezTo>
                    <a:pt x="321" y="7604"/>
                    <a:pt x="532" y="6715"/>
                    <a:pt x="758" y="5827"/>
                  </a:cubicBezTo>
                  <a:cubicBezTo>
                    <a:pt x="1039" y="4732"/>
                    <a:pt x="1337" y="3640"/>
                    <a:pt x="1654" y="2555"/>
                  </a:cubicBezTo>
                  <a:cubicBezTo>
                    <a:pt x="1874" y="1801"/>
                    <a:pt x="2099" y="1050"/>
                    <a:pt x="2331" y="302"/>
                  </a:cubicBezTo>
                  <a:cubicBezTo>
                    <a:pt x="2357" y="217"/>
                    <a:pt x="2383" y="133"/>
                    <a:pt x="2410" y="48"/>
                  </a:cubicBezTo>
                  <a:lnTo>
                    <a:pt x="2413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4"/>
            <p:cNvSpPr/>
            <p:nvPr/>
          </p:nvSpPr>
          <p:spPr>
            <a:xfrm>
              <a:off x="-6739388" y="-133161"/>
              <a:ext cx="161693" cy="489687"/>
            </a:xfrm>
            <a:custGeom>
              <a:avLst/>
              <a:gdLst/>
              <a:ahLst/>
              <a:cxnLst/>
              <a:rect l="l" t="t" r="r" b="b"/>
              <a:pathLst>
                <a:path w="702" h="2126" extrusionOk="0">
                  <a:moveTo>
                    <a:pt x="701" y="1"/>
                  </a:moveTo>
                  <a:lnTo>
                    <a:pt x="685" y="20"/>
                  </a:lnTo>
                  <a:cubicBezTo>
                    <a:pt x="455" y="718"/>
                    <a:pt x="227" y="1420"/>
                    <a:pt x="0" y="2126"/>
                  </a:cubicBezTo>
                  <a:lnTo>
                    <a:pt x="21" y="2093"/>
                  </a:lnTo>
                  <a:cubicBezTo>
                    <a:pt x="247" y="1392"/>
                    <a:pt x="474" y="695"/>
                    <a:pt x="701" y="1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4"/>
            <p:cNvSpPr/>
            <p:nvPr/>
          </p:nvSpPr>
          <p:spPr>
            <a:xfrm>
              <a:off x="-6496156" y="-316736"/>
              <a:ext cx="110329" cy="288376"/>
            </a:xfrm>
            <a:custGeom>
              <a:avLst/>
              <a:gdLst/>
              <a:ahLst/>
              <a:cxnLst/>
              <a:rect l="l" t="t" r="r" b="b"/>
              <a:pathLst>
                <a:path w="479" h="1252" extrusionOk="0">
                  <a:moveTo>
                    <a:pt x="472" y="1"/>
                  </a:moveTo>
                  <a:cubicBezTo>
                    <a:pt x="309" y="416"/>
                    <a:pt x="152" y="832"/>
                    <a:pt x="0" y="1252"/>
                  </a:cubicBezTo>
                  <a:lnTo>
                    <a:pt x="25" y="1213"/>
                  </a:lnTo>
                  <a:cubicBezTo>
                    <a:pt x="171" y="811"/>
                    <a:pt x="322" y="410"/>
                    <a:pt x="479" y="11"/>
                  </a:cubicBezTo>
                  <a:lnTo>
                    <a:pt x="472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-7126578" y="2181687"/>
              <a:ext cx="104801" cy="841405"/>
            </a:xfrm>
            <a:custGeom>
              <a:avLst/>
              <a:gdLst/>
              <a:ahLst/>
              <a:cxnLst/>
              <a:rect l="l" t="t" r="r" b="b"/>
              <a:pathLst>
                <a:path w="455" h="3653" extrusionOk="0">
                  <a:moveTo>
                    <a:pt x="455" y="0"/>
                  </a:moveTo>
                  <a:lnTo>
                    <a:pt x="455" y="0"/>
                  </a:lnTo>
                  <a:cubicBezTo>
                    <a:pt x="451" y="11"/>
                    <a:pt x="449" y="23"/>
                    <a:pt x="447" y="33"/>
                  </a:cubicBezTo>
                  <a:cubicBezTo>
                    <a:pt x="435" y="84"/>
                    <a:pt x="423" y="135"/>
                    <a:pt x="411" y="186"/>
                  </a:cubicBezTo>
                  <a:cubicBezTo>
                    <a:pt x="243" y="933"/>
                    <a:pt x="128" y="1642"/>
                    <a:pt x="64" y="2318"/>
                  </a:cubicBezTo>
                  <a:cubicBezTo>
                    <a:pt x="21" y="2761"/>
                    <a:pt x="1" y="3207"/>
                    <a:pt x="6" y="3653"/>
                  </a:cubicBezTo>
                  <a:lnTo>
                    <a:pt x="15" y="3653"/>
                  </a:lnTo>
                  <a:cubicBezTo>
                    <a:pt x="11" y="3208"/>
                    <a:pt x="31" y="2764"/>
                    <a:pt x="74" y="2320"/>
                  </a:cubicBezTo>
                  <a:cubicBezTo>
                    <a:pt x="145" y="1572"/>
                    <a:pt x="276" y="828"/>
                    <a:pt x="445" y="90"/>
                  </a:cubicBezTo>
                  <a:lnTo>
                    <a:pt x="451" y="3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-6353811" y="-264450"/>
              <a:ext cx="3225" cy="11056"/>
            </a:xfrm>
            <a:custGeom>
              <a:avLst/>
              <a:gdLst/>
              <a:ahLst/>
              <a:cxnLst/>
              <a:rect l="l" t="t" r="r" b="b"/>
              <a:pathLst>
                <a:path w="14" h="48" extrusionOk="0">
                  <a:moveTo>
                    <a:pt x="5" y="1"/>
                  </a:moveTo>
                  <a:cubicBezTo>
                    <a:pt x="4" y="16"/>
                    <a:pt x="2" y="32"/>
                    <a:pt x="1" y="48"/>
                  </a:cubicBezTo>
                  <a:lnTo>
                    <a:pt x="12" y="30"/>
                  </a:lnTo>
                  <a:cubicBezTo>
                    <a:pt x="14" y="24"/>
                    <a:pt x="14" y="19"/>
                    <a:pt x="14" y="14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-7878154" y="2650645"/>
              <a:ext cx="1843" cy="5989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cubicBezTo>
                    <a:pt x="1" y="3"/>
                    <a:pt x="1" y="3"/>
                    <a:pt x="1" y="6"/>
                  </a:cubicBezTo>
                  <a:lnTo>
                    <a:pt x="7" y="26"/>
                  </a:lnTo>
                  <a:cubicBezTo>
                    <a:pt x="7" y="22"/>
                    <a:pt x="8" y="19"/>
                    <a:pt x="8" y="1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>
              <a:off x="-7185543" y="565440"/>
              <a:ext cx="314174" cy="2458108"/>
            </a:xfrm>
            <a:custGeom>
              <a:avLst/>
              <a:gdLst/>
              <a:ahLst/>
              <a:cxnLst/>
              <a:rect l="l" t="t" r="r" b="b"/>
              <a:pathLst>
                <a:path w="1364" h="10672" extrusionOk="0">
                  <a:moveTo>
                    <a:pt x="1363" y="1"/>
                  </a:moveTo>
                  <a:lnTo>
                    <a:pt x="1236" y="991"/>
                  </a:lnTo>
                  <a:lnTo>
                    <a:pt x="1168" y="1522"/>
                  </a:lnTo>
                  <a:lnTo>
                    <a:pt x="1161" y="1580"/>
                  </a:lnTo>
                  <a:lnTo>
                    <a:pt x="882" y="3759"/>
                  </a:lnTo>
                  <a:lnTo>
                    <a:pt x="621" y="5806"/>
                  </a:lnTo>
                  <a:lnTo>
                    <a:pt x="608" y="5907"/>
                  </a:lnTo>
                  <a:lnTo>
                    <a:pt x="494" y="6796"/>
                  </a:lnTo>
                  <a:lnTo>
                    <a:pt x="175" y="9304"/>
                  </a:lnTo>
                  <a:lnTo>
                    <a:pt x="1" y="10663"/>
                  </a:lnTo>
                  <a:lnTo>
                    <a:pt x="260" y="10670"/>
                  </a:lnTo>
                  <a:lnTo>
                    <a:pt x="271" y="10670"/>
                  </a:lnTo>
                  <a:lnTo>
                    <a:pt x="370" y="10672"/>
                  </a:lnTo>
                  <a:lnTo>
                    <a:pt x="489" y="9401"/>
                  </a:lnTo>
                  <a:lnTo>
                    <a:pt x="701" y="7108"/>
                  </a:lnTo>
                  <a:lnTo>
                    <a:pt x="701" y="7107"/>
                  </a:lnTo>
                  <a:lnTo>
                    <a:pt x="706" y="7055"/>
                  </a:lnTo>
                  <a:lnTo>
                    <a:pt x="711" y="7017"/>
                  </a:lnTo>
                  <a:lnTo>
                    <a:pt x="949" y="4442"/>
                  </a:lnTo>
                  <a:lnTo>
                    <a:pt x="955" y="4375"/>
                  </a:lnTo>
                  <a:lnTo>
                    <a:pt x="1011" y="3789"/>
                  </a:lnTo>
                  <a:lnTo>
                    <a:pt x="1240" y="1326"/>
                  </a:lnTo>
                  <a:lnTo>
                    <a:pt x="1243" y="1279"/>
                  </a:lnTo>
                  <a:lnTo>
                    <a:pt x="1274" y="960"/>
                  </a:lnTo>
                  <a:lnTo>
                    <a:pt x="1363" y="1"/>
                  </a:ln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4"/>
            <p:cNvSpPr/>
            <p:nvPr/>
          </p:nvSpPr>
          <p:spPr>
            <a:xfrm>
              <a:off x="-7517913" y="2213012"/>
              <a:ext cx="3029103" cy="908431"/>
            </a:xfrm>
            <a:custGeom>
              <a:avLst/>
              <a:gdLst/>
              <a:ahLst/>
              <a:cxnLst/>
              <a:rect l="l" t="t" r="r" b="b"/>
              <a:pathLst>
                <a:path w="13151" h="3944" extrusionOk="0">
                  <a:moveTo>
                    <a:pt x="13151" y="3913"/>
                  </a:moveTo>
                  <a:cubicBezTo>
                    <a:pt x="13151" y="3915"/>
                    <a:pt x="13151" y="3918"/>
                    <a:pt x="13151" y="3919"/>
                  </a:cubicBezTo>
                  <a:lnTo>
                    <a:pt x="13151" y="3942"/>
                  </a:lnTo>
                  <a:lnTo>
                    <a:pt x="6707" y="3944"/>
                  </a:lnTo>
                  <a:cubicBezTo>
                    <a:pt x="6706" y="3935"/>
                    <a:pt x="6705" y="3927"/>
                    <a:pt x="6703" y="3919"/>
                  </a:cubicBezTo>
                  <a:lnTo>
                    <a:pt x="1" y="3919"/>
                  </a:lnTo>
                  <a:lnTo>
                    <a:pt x="1" y="495"/>
                  </a:lnTo>
                  <a:cubicBezTo>
                    <a:pt x="330" y="272"/>
                    <a:pt x="702" y="122"/>
                    <a:pt x="1092" y="51"/>
                  </a:cubicBezTo>
                  <a:cubicBezTo>
                    <a:pt x="1105" y="48"/>
                    <a:pt x="1118" y="45"/>
                    <a:pt x="1132" y="43"/>
                  </a:cubicBezTo>
                  <a:cubicBezTo>
                    <a:pt x="1327" y="11"/>
                    <a:pt x="1526" y="1"/>
                    <a:pt x="1723" y="11"/>
                  </a:cubicBezTo>
                  <a:cubicBezTo>
                    <a:pt x="2291" y="38"/>
                    <a:pt x="2852" y="235"/>
                    <a:pt x="3307" y="575"/>
                  </a:cubicBezTo>
                  <a:cubicBezTo>
                    <a:pt x="3401" y="645"/>
                    <a:pt x="3492" y="722"/>
                    <a:pt x="3580" y="799"/>
                  </a:cubicBezTo>
                  <a:cubicBezTo>
                    <a:pt x="3719" y="921"/>
                    <a:pt x="3853" y="1050"/>
                    <a:pt x="3991" y="1168"/>
                  </a:cubicBezTo>
                  <a:cubicBezTo>
                    <a:pt x="4241" y="1385"/>
                    <a:pt x="4502" y="1574"/>
                    <a:pt x="4818" y="1654"/>
                  </a:cubicBezTo>
                  <a:cubicBezTo>
                    <a:pt x="5119" y="1730"/>
                    <a:pt x="5420" y="1696"/>
                    <a:pt x="5723" y="1627"/>
                  </a:cubicBezTo>
                  <a:cubicBezTo>
                    <a:pt x="6189" y="1521"/>
                    <a:pt x="6660" y="1329"/>
                    <a:pt x="7138" y="1327"/>
                  </a:cubicBezTo>
                  <a:cubicBezTo>
                    <a:pt x="7731" y="1325"/>
                    <a:pt x="8318" y="1634"/>
                    <a:pt x="8648" y="2127"/>
                  </a:cubicBezTo>
                  <a:cubicBezTo>
                    <a:pt x="8724" y="2240"/>
                    <a:pt x="8789" y="2364"/>
                    <a:pt x="8860" y="2483"/>
                  </a:cubicBezTo>
                  <a:cubicBezTo>
                    <a:pt x="8942" y="2622"/>
                    <a:pt x="9032" y="2752"/>
                    <a:pt x="9152" y="2849"/>
                  </a:cubicBezTo>
                  <a:cubicBezTo>
                    <a:pt x="9161" y="2857"/>
                    <a:pt x="9170" y="2864"/>
                    <a:pt x="9181" y="2871"/>
                  </a:cubicBezTo>
                  <a:cubicBezTo>
                    <a:pt x="9212" y="2895"/>
                    <a:pt x="9244" y="2915"/>
                    <a:pt x="9279" y="2932"/>
                  </a:cubicBezTo>
                  <a:cubicBezTo>
                    <a:pt x="9454" y="3022"/>
                    <a:pt x="9642" y="3024"/>
                    <a:pt x="9834" y="2984"/>
                  </a:cubicBezTo>
                  <a:cubicBezTo>
                    <a:pt x="9843" y="2983"/>
                    <a:pt x="9854" y="2980"/>
                    <a:pt x="9864" y="2978"/>
                  </a:cubicBezTo>
                  <a:cubicBezTo>
                    <a:pt x="9930" y="2963"/>
                    <a:pt x="9996" y="2944"/>
                    <a:pt x="10061" y="2922"/>
                  </a:cubicBezTo>
                  <a:cubicBezTo>
                    <a:pt x="10072" y="2918"/>
                    <a:pt x="10084" y="2913"/>
                    <a:pt x="10097" y="2910"/>
                  </a:cubicBezTo>
                  <a:cubicBezTo>
                    <a:pt x="10235" y="2860"/>
                    <a:pt x="10372" y="2801"/>
                    <a:pt x="10506" y="2746"/>
                  </a:cubicBezTo>
                  <a:cubicBezTo>
                    <a:pt x="10518" y="2742"/>
                    <a:pt x="10530" y="2737"/>
                    <a:pt x="10541" y="2731"/>
                  </a:cubicBezTo>
                  <a:lnTo>
                    <a:pt x="10574" y="2718"/>
                  </a:lnTo>
                  <a:cubicBezTo>
                    <a:pt x="10653" y="2688"/>
                    <a:pt x="10734" y="2659"/>
                    <a:pt x="10817" y="2635"/>
                  </a:cubicBezTo>
                  <a:cubicBezTo>
                    <a:pt x="10828" y="2631"/>
                    <a:pt x="10839" y="2628"/>
                    <a:pt x="10851" y="2624"/>
                  </a:cubicBezTo>
                  <a:cubicBezTo>
                    <a:pt x="11005" y="2581"/>
                    <a:pt x="11162" y="2550"/>
                    <a:pt x="11322" y="2535"/>
                  </a:cubicBezTo>
                  <a:cubicBezTo>
                    <a:pt x="11334" y="2534"/>
                    <a:pt x="11346" y="2532"/>
                    <a:pt x="11358" y="2531"/>
                  </a:cubicBezTo>
                  <a:lnTo>
                    <a:pt x="11358" y="2531"/>
                  </a:lnTo>
                  <a:cubicBezTo>
                    <a:pt x="11523" y="2517"/>
                    <a:pt x="11689" y="2523"/>
                    <a:pt x="11854" y="2548"/>
                  </a:cubicBezTo>
                  <a:lnTo>
                    <a:pt x="11884" y="2552"/>
                  </a:lnTo>
                  <a:cubicBezTo>
                    <a:pt x="11949" y="2563"/>
                    <a:pt x="12014" y="2577"/>
                    <a:pt x="12076" y="2596"/>
                  </a:cubicBezTo>
                  <a:cubicBezTo>
                    <a:pt x="12087" y="2598"/>
                    <a:pt x="12096" y="2602"/>
                    <a:pt x="12105" y="2604"/>
                  </a:cubicBezTo>
                  <a:cubicBezTo>
                    <a:pt x="12133" y="2612"/>
                    <a:pt x="12158" y="2621"/>
                    <a:pt x="12184" y="2630"/>
                  </a:cubicBezTo>
                  <a:cubicBezTo>
                    <a:pt x="12194" y="2634"/>
                    <a:pt x="12202" y="2637"/>
                    <a:pt x="12211" y="2641"/>
                  </a:cubicBezTo>
                  <a:cubicBezTo>
                    <a:pt x="12217" y="2642"/>
                    <a:pt x="12223" y="2645"/>
                    <a:pt x="12229" y="2648"/>
                  </a:cubicBezTo>
                  <a:cubicBezTo>
                    <a:pt x="12275" y="2665"/>
                    <a:pt x="12319" y="2685"/>
                    <a:pt x="12363" y="2708"/>
                  </a:cubicBezTo>
                  <a:cubicBezTo>
                    <a:pt x="12371" y="2711"/>
                    <a:pt x="12379" y="2716"/>
                    <a:pt x="12388" y="2721"/>
                  </a:cubicBezTo>
                  <a:cubicBezTo>
                    <a:pt x="12421" y="2738"/>
                    <a:pt x="12454" y="2757"/>
                    <a:pt x="12485" y="2777"/>
                  </a:cubicBezTo>
                  <a:cubicBezTo>
                    <a:pt x="12492" y="2782"/>
                    <a:pt x="12499" y="2786"/>
                    <a:pt x="12506" y="2791"/>
                  </a:cubicBezTo>
                  <a:cubicBezTo>
                    <a:pt x="12541" y="2813"/>
                    <a:pt x="12573" y="2837"/>
                    <a:pt x="12605" y="2862"/>
                  </a:cubicBezTo>
                  <a:cubicBezTo>
                    <a:pt x="12611" y="2866"/>
                    <a:pt x="12618" y="2871"/>
                    <a:pt x="12624" y="2877"/>
                  </a:cubicBezTo>
                  <a:cubicBezTo>
                    <a:pt x="12664" y="2909"/>
                    <a:pt x="12702" y="2943"/>
                    <a:pt x="12738" y="2978"/>
                  </a:cubicBezTo>
                  <a:cubicBezTo>
                    <a:pt x="12744" y="2984"/>
                    <a:pt x="12750" y="2990"/>
                    <a:pt x="12756" y="2995"/>
                  </a:cubicBezTo>
                  <a:cubicBezTo>
                    <a:pt x="12772" y="3012"/>
                    <a:pt x="12789" y="3029"/>
                    <a:pt x="12804" y="3046"/>
                  </a:cubicBezTo>
                  <a:lnTo>
                    <a:pt x="12819" y="3064"/>
                  </a:lnTo>
                  <a:cubicBezTo>
                    <a:pt x="12840" y="3087"/>
                    <a:pt x="12860" y="3112"/>
                    <a:pt x="12880" y="3138"/>
                  </a:cubicBezTo>
                  <a:cubicBezTo>
                    <a:pt x="12884" y="3143"/>
                    <a:pt x="12886" y="3146"/>
                    <a:pt x="12890" y="3151"/>
                  </a:cubicBezTo>
                  <a:cubicBezTo>
                    <a:pt x="12892" y="3154"/>
                    <a:pt x="12899" y="3164"/>
                    <a:pt x="12904" y="3170"/>
                  </a:cubicBezTo>
                  <a:cubicBezTo>
                    <a:pt x="12931" y="3206"/>
                    <a:pt x="12956" y="3243"/>
                    <a:pt x="12978" y="3281"/>
                  </a:cubicBezTo>
                  <a:cubicBezTo>
                    <a:pt x="12983" y="3289"/>
                    <a:pt x="12986" y="3297"/>
                    <a:pt x="12991" y="3303"/>
                  </a:cubicBezTo>
                  <a:cubicBezTo>
                    <a:pt x="12994" y="3310"/>
                    <a:pt x="12999" y="3318"/>
                    <a:pt x="13003" y="3325"/>
                  </a:cubicBezTo>
                  <a:cubicBezTo>
                    <a:pt x="13050" y="3411"/>
                    <a:pt x="13086" y="3501"/>
                    <a:pt x="13111" y="3594"/>
                  </a:cubicBezTo>
                  <a:cubicBezTo>
                    <a:pt x="13114" y="3605"/>
                    <a:pt x="13117" y="3617"/>
                    <a:pt x="13119" y="3627"/>
                  </a:cubicBezTo>
                  <a:cubicBezTo>
                    <a:pt x="13136" y="3688"/>
                    <a:pt x="13145" y="3752"/>
                    <a:pt x="13148" y="3814"/>
                  </a:cubicBezTo>
                  <a:cubicBezTo>
                    <a:pt x="13150" y="3826"/>
                    <a:pt x="13151" y="3838"/>
                    <a:pt x="13151" y="3849"/>
                  </a:cubicBezTo>
                  <a:cubicBezTo>
                    <a:pt x="13151" y="3871"/>
                    <a:pt x="13151" y="3892"/>
                    <a:pt x="13151" y="391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-3633349" y="2055465"/>
              <a:ext cx="3006069" cy="1056996"/>
            </a:xfrm>
            <a:custGeom>
              <a:avLst/>
              <a:gdLst/>
              <a:ahLst/>
              <a:cxnLst/>
              <a:rect l="l" t="t" r="r" b="b"/>
              <a:pathLst>
                <a:path w="13051" h="4589" extrusionOk="0">
                  <a:moveTo>
                    <a:pt x="13051" y="1190"/>
                  </a:moveTo>
                  <a:lnTo>
                    <a:pt x="13051" y="4589"/>
                  </a:lnTo>
                  <a:lnTo>
                    <a:pt x="11009" y="4586"/>
                  </a:lnTo>
                  <a:lnTo>
                    <a:pt x="1" y="4573"/>
                  </a:lnTo>
                  <a:cubicBezTo>
                    <a:pt x="21" y="4192"/>
                    <a:pt x="406" y="3940"/>
                    <a:pt x="772" y="3831"/>
                  </a:cubicBezTo>
                  <a:cubicBezTo>
                    <a:pt x="1138" y="3724"/>
                    <a:pt x="1541" y="3689"/>
                    <a:pt x="1843" y="3457"/>
                  </a:cubicBezTo>
                  <a:cubicBezTo>
                    <a:pt x="2165" y="3211"/>
                    <a:pt x="2302" y="2797"/>
                    <a:pt x="2549" y="2474"/>
                  </a:cubicBezTo>
                  <a:cubicBezTo>
                    <a:pt x="2966" y="1931"/>
                    <a:pt x="3733" y="1688"/>
                    <a:pt x="4385" y="1890"/>
                  </a:cubicBezTo>
                  <a:cubicBezTo>
                    <a:pt x="4824" y="2026"/>
                    <a:pt x="5224" y="2342"/>
                    <a:pt x="5680" y="2313"/>
                  </a:cubicBezTo>
                  <a:cubicBezTo>
                    <a:pt x="6087" y="2287"/>
                    <a:pt x="6425" y="1991"/>
                    <a:pt x="6686" y="1679"/>
                  </a:cubicBezTo>
                  <a:cubicBezTo>
                    <a:pt x="6948" y="1367"/>
                    <a:pt x="7177" y="1014"/>
                    <a:pt x="7520" y="794"/>
                  </a:cubicBezTo>
                  <a:cubicBezTo>
                    <a:pt x="7903" y="554"/>
                    <a:pt x="8377" y="508"/>
                    <a:pt x="8799" y="669"/>
                  </a:cubicBezTo>
                  <a:cubicBezTo>
                    <a:pt x="9029" y="760"/>
                    <a:pt x="9250" y="913"/>
                    <a:pt x="9496" y="895"/>
                  </a:cubicBezTo>
                  <a:cubicBezTo>
                    <a:pt x="9682" y="880"/>
                    <a:pt x="9836" y="774"/>
                    <a:pt x="9984" y="652"/>
                  </a:cubicBezTo>
                  <a:cubicBezTo>
                    <a:pt x="10070" y="581"/>
                    <a:pt x="10154" y="506"/>
                    <a:pt x="10242" y="441"/>
                  </a:cubicBezTo>
                  <a:cubicBezTo>
                    <a:pt x="10839" y="0"/>
                    <a:pt x="11709" y="63"/>
                    <a:pt x="12331" y="468"/>
                  </a:cubicBezTo>
                  <a:cubicBezTo>
                    <a:pt x="12341" y="473"/>
                    <a:pt x="12350" y="480"/>
                    <a:pt x="12359" y="486"/>
                  </a:cubicBezTo>
                  <a:cubicBezTo>
                    <a:pt x="12371" y="494"/>
                    <a:pt x="12384" y="502"/>
                    <a:pt x="12397" y="512"/>
                  </a:cubicBezTo>
                  <a:cubicBezTo>
                    <a:pt x="12492" y="579"/>
                    <a:pt x="12583" y="653"/>
                    <a:pt x="12667" y="734"/>
                  </a:cubicBezTo>
                  <a:cubicBezTo>
                    <a:pt x="12680" y="747"/>
                    <a:pt x="12694" y="760"/>
                    <a:pt x="12709" y="774"/>
                  </a:cubicBezTo>
                  <a:cubicBezTo>
                    <a:pt x="12836" y="901"/>
                    <a:pt x="12951" y="1041"/>
                    <a:pt x="13051" y="119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-3633349" y="2055465"/>
              <a:ext cx="3006069" cy="1056996"/>
            </a:xfrm>
            <a:custGeom>
              <a:avLst/>
              <a:gdLst/>
              <a:ahLst/>
              <a:cxnLst/>
              <a:rect l="l" t="t" r="r" b="b"/>
              <a:pathLst>
                <a:path w="13051" h="4589" extrusionOk="0">
                  <a:moveTo>
                    <a:pt x="13051" y="1190"/>
                  </a:moveTo>
                  <a:lnTo>
                    <a:pt x="13051" y="4589"/>
                  </a:lnTo>
                  <a:lnTo>
                    <a:pt x="11009" y="4586"/>
                  </a:lnTo>
                  <a:lnTo>
                    <a:pt x="1" y="4573"/>
                  </a:lnTo>
                  <a:cubicBezTo>
                    <a:pt x="21" y="4192"/>
                    <a:pt x="406" y="3940"/>
                    <a:pt x="772" y="3831"/>
                  </a:cubicBezTo>
                  <a:cubicBezTo>
                    <a:pt x="1138" y="3724"/>
                    <a:pt x="1541" y="3689"/>
                    <a:pt x="1843" y="3457"/>
                  </a:cubicBezTo>
                  <a:cubicBezTo>
                    <a:pt x="2165" y="3211"/>
                    <a:pt x="2302" y="2797"/>
                    <a:pt x="2549" y="2474"/>
                  </a:cubicBezTo>
                  <a:cubicBezTo>
                    <a:pt x="2966" y="1931"/>
                    <a:pt x="3733" y="1688"/>
                    <a:pt x="4385" y="1890"/>
                  </a:cubicBezTo>
                  <a:cubicBezTo>
                    <a:pt x="4824" y="2026"/>
                    <a:pt x="5224" y="2342"/>
                    <a:pt x="5680" y="2313"/>
                  </a:cubicBezTo>
                  <a:cubicBezTo>
                    <a:pt x="6087" y="2287"/>
                    <a:pt x="6425" y="1991"/>
                    <a:pt x="6686" y="1679"/>
                  </a:cubicBezTo>
                  <a:cubicBezTo>
                    <a:pt x="6948" y="1367"/>
                    <a:pt x="7177" y="1014"/>
                    <a:pt x="7520" y="794"/>
                  </a:cubicBezTo>
                  <a:cubicBezTo>
                    <a:pt x="7903" y="554"/>
                    <a:pt x="8377" y="508"/>
                    <a:pt x="8799" y="669"/>
                  </a:cubicBezTo>
                  <a:cubicBezTo>
                    <a:pt x="9029" y="760"/>
                    <a:pt x="9250" y="913"/>
                    <a:pt x="9496" y="895"/>
                  </a:cubicBezTo>
                  <a:cubicBezTo>
                    <a:pt x="9682" y="880"/>
                    <a:pt x="9836" y="774"/>
                    <a:pt x="9984" y="652"/>
                  </a:cubicBezTo>
                  <a:cubicBezTo>
                    <a:pt x="10070" y="581"/>
                    <a:pt x="10154" y="506"/>
                    <a:pt x="10242" y="441"/>
                  </a:cubicBezTo>
                  <a:cubicBezTo>
                    <a:pt x="10839" y="0"/>
                    <a:pt x="11709" y="63"/>
                    <a:pt x="12331" y="468"/>
                  </a:cubicBezTo>
                  <a:cubicBezTo>
                    <a:pt x="12341" y="473"/>
                    <a:pt x="12350" y="480"/>
                    <a:pt x="12359" y="486"/>
                  </a:cubicBezTo>
                  <a:cubicBezTo>
                    <a:pt x="12371" y="494"/>
                    <a:pt x="12384" y="502"/>
                    <a:pt x="12397" y="512"/>
                  </a:cubicBezTo>
                  <a:cubicBezTo>
                    <a:pt x="12492" y="579"/>
                    <a:pt x="12583" y="653"/>
                    <a:pt x="12667" y="734"/>
                  </a:cubicBezTo>
                  <a:cubicBezTo>
                    <a:pt x="12680" y="747"/>
                    <a:pt x="12694" y="760"/>
                    <a:pt x="12709" y="774"/>
                  </a:cubicBezTo>
                  <a:cubicBezTo>
                    <a:pt x="12836" y="901"/>
                    <a:pt x="12951" y="1041"/>
                    <a:pt x="13051" y="119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-1452788" y="1347881"/>
              <a:ext cx="825512" cy="1764577"/>
            </a:xfrm>
            <a:custGeom>
              <a:avLst/>
              <a:gdLst/>
              <a:ahLst/>
              <a:cxnLst/>
              <a:rect l="l" t="t" r="r" b="b"/>
              <a:pathLst>
                <a:path w="3584" h="7661" extrusionOk="0">
                  <a:moveTo>
                    <a:pt x="2385" y="1"/>
                  </a:moveTo>
                  <a:cubicBezTo>
                    <a:pt x="2352" y="1"/>
                    <a:pt x="2318" y="4"/>
                    <a:pt x="2284" y="11"/>
                  </a:cubicBezTo>
                  <a:cubicBezTo>
                    <a:pt x="2114" y="48"/>
                    <a:pt x="1975" y="178"/>
                    <a:pt x="1890" y="330"/>
                  </a:cubicBezTo>
                  <a:cubicBezTo>
                    <a:pt x="1807" y="483"/>
                    <a:pt x="1772" y="657"/>
                    <a:pt x="1746" y="829"/>
                  </a:cubicBezTo>
                  <a:cubicBezTo>
                    <a:pt x="1628" y="1615"/>
                    <a:pt x="1649" y="2451"/>
                    <a:pt x="1900" y="3208"/>
                  </a:cubicBezTo>
                  <a:cubicBezTo>
                    <a:pt x="1735" y="3055"/>
                    <a:pt x="1618" y="2862"/>
                    <a:pt x="1484" y="2682"/>
                  </a:cubicBezTo>
                  <a:cubicBezTo>
                    <a:pt x="1350" y="2502"/>
                    <a:pt x="1191" y="2328"/>
                    <a:pt x="981" y="2248"/>
                  </a:cubicBezTo>
                  <a:cubicBezTo>
                    <a:pt x="913" y="2222"/>
                    <a:pt x="839" y="2208"/>
                    <a:pt x="765" y="2208"/>
                  </a:cubicBezTo>
                  <a:cubicBezTo>
                    <a:pt x="612" y="2208"/>
                    <a:pt x="462" y="2266"/>
                    <a:pt x="374" y="2389"/>
                  </a:cubicBezTo>
                  <a:cubicBezTo>
                    <a:pt x="251" y="2561"/>
                    <a:pt x="283" y="2796"/>
                    <a:pt x="329" y="3002"/>
                  </a:cubicBezTo>
                  <a:cubicBezTo>
                    <a:pt x="383" y="3243"/>
                    <a:pt x="445" y="3485"/>
                    <a:pt x="518" y="3724"/>
                  </a:cubicBezTo>
                  <a:cubicBezTo>
                    <a:pt x="706" y="4343"/>
                    <a:pt x="961" y="4946"/>
                    <a:pt x="1310" y="5483"/>
                  </a:cubicBezTo>
                  <a:cubicBezTo>
                    <a:pt x="1126" y="5344"/>
                    <a:pt x="937" y="5201"/>
                    <a:pt x="712" y="5149"/>
                  </a:cubicBezTo>
                  <a:cubicBezTo>
                    <a:pt x="664" y="5138"/>
                    <a:pt x="614" y="5133"/>
                    <a:pt x="564" y="5133"/>
                  </a:cubicBezTo>
                  <a:cubicBezTo>
                    <a:pt x="379" y="5133"/>
                    <a:pt x="194" y="5207"/>
                    <a:pt x="104" y="5364"/>
                  </a:cubicBezTo>
                  <a:cubicBezTo>
                    <a:pt x="1" y="5546"/>
                    <a:pt x="51" y="5775"/>
                    <a:pt x="128" y="5970"/>
                  </a:cubicBezTo>
                  <a:cubicBezTo>
                    <a:pt x="398" y="6664"/>
                    <a:pt x="943" y="7203"/>
                    <a:pt x="1542" y="7658"/>
                  </a:cubicBezTo>
                  <a:lnTo>
                    <a:pt x="3584" y="7661"/>
                  </a:lnTo>
                  <a:lnTo>
                    <a:pt x="3584" y="2296"/>
                  </a:lnTo>
                  <a:cubicBezTo>
                    <a:pt x="3557" y="2449"/>
                    <a:pt x="3539" y="2605"/>
                    <a:pt x="3526" y="2762"/>
                  </a:cubicBezTo>
                  <a:cubicBezTo>
                    <a:pt x="3512" y="2077"/>
                    <a:pt x="3383" y="1400"/>
                    <a:pt x="3146" y="758"/>
                  </a:cubicBezTo>
                  <a:cubicBezTo>
                    <a:pt x="3073" y="563"/>
                    <a:pt x="2989" y="367"/>
                    <a:pt x="2845" y="216"/>
                  </a:cubicBezTo>
                  <a:cubicBezTo>
                    <a:pt x="2725" y="90"/>
                    <a:pt x="2556" y="1"/>
                    <a:pt x="2385" y="1"/>
                  </a:cubicBezTo>
                  <a:close/>
                </a:path>
              </a:pathLst>
            </a:custGeom>
            <a:solidFill>
              <a:srgbClr val="9E9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-1452788" y="1340050"/>
              <a:ext cx="825512" cy="1772409"/>
            </a:xfrm>
            <a:custGeom>
              <a:avLst/>
              <a:gdLst/>
              <a:ahLst/>
              <a:cxnLst/>
              <a:rect l="l" t="t" r="r" b="b"/>
              <a:pathLst>
                <a:path w="3584" h="7695" extrusionOk="0">
                  <a:moveTo>
                    <a:pt x="3584" y="2330"/>
                  </a:moveTo>
                  <a:lnTo>
                    <a:pt x="3584" y="7695"/>
                  </a:lnTo>
                  <a:lnTo>
                    <a:pt x="1542" y="7692"/>
                  </a:lnTo>
                  <a:cubicBezTo>
                    <a:pt x="943" y="7237"/>
                    <a:pt x="398" y="6698"/>
                    <a:pt x="128" y="6004"/>
                  </a:cubicBezTo>
                  <a:cubicBezTo>
                    <a:pt x="51" y="5809"/>
                    <a:pt x="1" y="5580"/>
                    <a:pt x="104" y="5398"/>
                  </a:cubicBezTo>
                  <a:cubicBezTo>
                    <a:pt x="218" y="5198"/>
                    <a:pt x="486" y="5132"/>
                    <a:pt x="712" y="5183"/>
                  </a:cubicBezTo>
                  <a:cubicBezTo>
                    <a:pt x="937" y="5235"/>
                    <a:pt x="1126" y="5378"/>
                    <a:pt x="1310" y="5517"/>
                  </a:cubicBezTo>
                  <a:cubicBezTo>
                    <a:pt x="961" y="4980"/>
                    <a:pt x="706" y="4377"/>
                    <a:pt x="518" y="3758"/>
                  </a:cubicBezTo>
                  <a:cubicBezTo>
                    <a:pt x="445" y="3519"/>
                    <a:pt x="383" y="3277"/>
                    <a:pt x="329" y="3036"/>
                  </a:cubicBezTo>
                  <a:cubicBezTo>
                    <a:pt x="283" y="2830"/>
                    <a:pt x="251" y="2595"/>
                    <a:pt x="374" y="2423"/>
                  </a:cubicBezTo>
                  <a:cubicBezTo>
                    <a:pt x="504" y="2241"/>
                    <a:pt x="772" y="2202"/>
                    <a:pt x="981" y="2282"/>
                  </a:cubicBezTo>
                  <a:cubicBezTo>
                    <a:pt x="1191" y="2362"/>
                    <a:pt x="1350" y="2536"/>
                    <a:pt x="1484" y="2716"/>
                  </a:cubicBezTo>
                  <a:cubicBezTo>
                    <a:pt x="1618" y="2896"/>
                    <a:pt x="1735" y="3089"/>
                    <a:pt x="1900" y="3242"/>
                  </a:cubicBezTo>
                  <a:cubicBezTo>
                    <a:pt x="1649" y="2485"/>
                    <a:pt x="1628" y="1649"/>
                    <a:pt x="1746" y="863"/>
                  </a:cubicBezTo>
                  <a:cubicBezTo>
                    <a:pt x="1772" y="691"/>
                    <a:pt x="1807" y="517"/>
                    <a:pt x="1890" y="364"/>
                  </a:cubicBezTo>
                  <a:cubicBezTo>
                    <a:pt x="1975" y="212"/>
                    <a:pt x="2114" y="82"/>
                    <a:pt x="2284" y="45"/>
                  </a:cubicBezTo>
                  <a:cubicBezTo>
                    <a:pt x="2488" y="1"/>
                    <a:pt x="2702" y="99"/>
                    <a:pt x="2845" y="250"/>
                  </a:cubicBezTo>
                  <a:cubicBezTo>
                    <a:pt x="2989" y="401"/>
                    <a:pt x="3073" y="597"/>
                    <a:pt x="3146" y="792"/>
                  </a:cubicBezTo>
                  <a:cubicBezTo>
                    <a:pt x="3383" y="1434"/>
                    <a:pt x="3512" y="2111"/>
                    <a:pt x="3526" y="2796"/>
                  </a:cubicBezTo>
                  <a:cubicBezTo>
                    <a:pt x="3539" y="2639"/>
                    <a:pt x="3557" y="2483"/>
                    <a:pt x="3584" y="233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9579A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-893079" y="1606315"/>
              <a:ext cx="265804" cy="1466988"/>
            </a:xfrm>
            <a:custGeom>
              <a:avLst/>
              <a:gdLst/>
              <a:ahLst/>
              <a:cxnLst/>
              <a:rect l="l" t="t" r="r" b="b"/>
              <a:pathLst>
                <a:path w="1154" h="6369" extrusionOk="0">
                  <a:moveTo>
                    <a:pt x="29" y="0"/>
                  </a:moveTo>
                  <a:cubicBezTo>
                    <a:pt x="28" y="0"/>
                    <a:pt x="26" y="0"/>
                    <a:pt x="25" y="1"/>
                  </a:cubicBezTo>
                  <a:cubicBezTo>
                    <a:pt x="10" y="4"/>
                    <a:pt x="0" y="18"/>
                    <a:pt x="3" y="34"/>
                  </a:cubicBezTo>
                  <a:lnTo>
                    <a:pt x="381" y="2120"/>
                  </a:lnTo>
                  <a:lnTo>
                    <a:pt x="402" y="2234"/>
                  </a:lnTo>
                  <a:lnTo>
                    <a:pt x="435" y="2417"/>
                  </a:lnTo>
                  <a:lnTo>
                    <a:pt x="847" y="4681"/>
                  </a:lnTo>
                  <a:lnTo>
                    <a:pt x="863" y="4768"/>
                  </a:lnTo>
                  <a:lnTo>
                    <a:pt x="1154" y="6368"/>
                  </a:lnTo>
                  <a:lnTo>
                    <a:pt x="1154" y="6055"/>
                  </a:lnTo>
                  <a:lnTo>
                    <a:pt x="616" y="3100"/>
                  </a:lnTo>
                  <a:lnTo>
                    <a:pt x="600" y="3011"/>
                  </a:lnTo>
                  <a:lnTo>
                    <a:pt x="500" y="2461"/>
                  </a:lnTo>
                  <a:lnTo>
                    <a:pt x="58" y="23"/>
                  </a:lnTo>
                  <a:cubicBezTo>
                    <a:pt x="55" y="10"/>
                    <a:pt x="43" y="0"/>
                    <a:pt x="29" y="0"/>
                  </a:cubicBezTo>
                  <a:close/>
                </a:path>
              </a:pathLst>
            </a:custGeom>
            <a:solidFill>
              <a:srgbClr val="312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-996729" y="1871889"/>
              <a:ext cx="211445" cy="252905"/>
            </a:xfrm>
            <a:custGeom>
              <a:avLst/>
              <a:gdLst/>
              <a:ahLst/>
              <a:cxnLst/>
              <a:rect l="l" t="t" r="r" b="b"/>
              <a:pathLst>
                <a:path w="918" h="1098" extrusionOk="0">
                  <a:moveTo>
                    <a:pt x="40" y="1"/>
                  </a:moveTo>
                  <a:cubicBezTo>
                    <a:pt x="19" y="1"/>
                    <a:pt x="0" y="25"/>
                    <a:pt x="17" y="47"/>
                  </a:cubicBezTo>
                  <a:lnTo>
                    <a:pt x="858" y="1088"/>
                  </a:lnTo>
                  <a:cubicBezTo>
                    <a:pt x="863" y="1094"/>
                    <a:pt x="871" y="1097"/>
                    <a:pt x="879" y="1097"/>
                  </a:cubicBezTo>
                  <a:lnTo>
                    <a:pt x="881" y="1097"/>
                  </a:lnTo>
                  <a:cubicBezTo>
                    <a:pt x="904" y="1097"/>
                    <a:pt x="917" y="1070"/>
                    <a:pt x="902" y="1052"/>
                  </a:cubicBezTo>
                  <a:lnTo>
                    <a:pt x="61" y="12"/>
                  </a:lnTo>
                  <a:cubicBezTo>
                    <a:pt x="55" y="4"/>
                    <a:pt x="47" y="1"/>
                    <a:pt x="40" y="1"/>
                  </a:cubicBezTo>
                  <a:close/>
                </a:path>
              </a:pathLst>
            </a:custGeom>
            <a:solidFill>
              <a:srgbClr val="312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-764784" y="2055465"/>
              <a:ext cx="137509" cy="269489"/>
            </a:xfrm>
            <a:custGeom>
              <a:avLst/>
              <a:gdLst/>
              <a:ahLst/>
              <a:cxnLst/>
              <a:rect l="l" t="t" r="r" b="b"/>
              <a:pathLst>
                <a:path w="597" h="1170" extrusionOk="0">
                  <a:moveTo>
                    <a:pt x="597" y="0"/>
                  </a:moveTo>
                  <a:lnTo>
                    <a:pt x="215" y="733"/>
                  </a:lnTo>
                  <a:lnTo>
                    <a:pt x="44" y="1060"/>
                  </a:lnTo>
                  <a:lnTo>
                    <a:pt x="8" y="1128"/>
                  </a:lnTo>
                  <a:cubicBezTo>
                    <a:pt x="1" y="1142"/>
                    <a:pt x="6" y="1159"/>
                    <a:pt x="19" y="1166"/>
                  </a:cubicBezTo>
                  <a:cubicBezTo>
                    <a:pt x="24" y="1168"/>
                    <a:pt x="28" y="1169"/>
                    <a:pt x="32" y="1169"/>
                  </a:cubicBezTo>
                  <a:cubicBezTo>
                    <a:pt x="43" y="1169"/>
                    <a:pt x="52" y="1163"/>
                    <a:pt x="57" y="1154"/>
                  </a:cubicBezTo>
                  <a:lnTo>
                    <a:pt x="59" y="1149"/>
                  </a:lnTo>
                  <a:lnTo>
                    <a:pt x="256" y="774"/>
                  </a:lnTo>
                  <a:lnTo>
                    <a:pt x="597" y="120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312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>
              <a:off x="-1107750" y="2347988"/>
              <a:ext cx="427497" cy="358858"/>
            </a:xfrm>
            <a:custGeom>
              <a:avLst/>
              <a:gdLst/>
              <a:ahLst/>
              <a:cxnLst/>
              <a:rect l="l" t="t" r="r" b="b"/>
              <a:pathLst>
                <a:path w="1856" h="1558" extrusionOk="0">
                  <a:moveTo>
                    <a:pt x="41" y="0"/>
                  </a:moveTo>
                  <a:cubicBezTo>
                    <a:pt x="18" y="0"/>
                    <a:pt x="1" y="31"/>
                    <a:pt x="23" y="50"/>
                  </a:cubicBezTo>
                  <a:lnTo>
                    <a:pt x="1799" y="1550"/>
                  </a:lnTo>
                  <a:cubicBezTo>
                    <a:pt x="1805" y="1555"/>
                    <a:pt x="1811" y="1557"/>
                    <a:pt x="1818" y="1557"/>
                  </a:cubicBezTo>
                  <a:cubicBezTo>
                    <a:pt x="1844" y="1557"/>
                    <a:pt x="1855" y="1524"/>
                    <a:pt x="1836" y="1508"/>
                  </a:cubicBezTo>
                  <a:lnTo>
                    <a:pt x="60" y="7"/>
                  </a:lnTo>
                  <a:cubicBezTo>
                    <a:pt x="54" y="2"/>
                    <a:pt x="47" y="0"/>
                    <a:pt x="41" y="0"/>
                  </a:cubicBezTo>
                  <a:close/>
                </a:path>
              </a:pathLst>
            </a:custGeom>
            <a:solidFill>
              <a:srgbClr val="312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>
              <a:off x="-4666853" y="2865776"/>
              <a:ext cx="638021" cy="251062"/>
            </a:xfrm>
            <a:custGeom>
              <a:avLst/>
              <a:gdLst/>
              <a:ahLst/>
              <a:cxnLst/>
              <a:rect l="l" t="t" r="r" b="b"/>
              <a:pathLst>
                <a:path w="2770" h="1090" extrusionOk="0">
                  <a:moveTo>
                    <a:pt x="1390" y="0"/>
                  </a:moveTo>
                  <a:cubicBezTo>
                    <a:pt x="1342" y="0"/>
                    <a:pt x="1293" y="3"/>
                    <a:pt x="1246" y="8"/>
                  </a:cubicBezTo>
                  <a:lnTo>
                    <a:pt x="1244" y="8"/>
                  </a:lnTo>
                  <a:cubicBezTo>
                    <a:pt x="1233" y="9"/>
                    <a:pt x="1221" y="10"/>
                    <a:pt x="1210" y="12"/>
                  </a:cubicBezTo>
                  <a:cubicBezTo>
                    <a:pt x="1189" y="15"/>
                    <a:pt x="1168" y="17"/>
                    <a:pt x="1147" y="22"/>
                  </a:cubicBezTo>
                  <a:cubicBezTo>
                    <a:pt x="1145" y="21"/>
                    <a:pt x="1144" y="21"/>
                    <a:pt x="1142" y="21"/>
                  </a:cubicBezTo>
                  <a:cubicBezTo>
                    <a:pt x="1138" y="21"/>
                    <a:pt x="1133" y="22"/>
                    <a:pt x="1129" y="24"/>
                  </a:cubicBezTo>
                  <a:cubicBezTo>
                    <a:pt x="1109" y="26"/>
                    <a:pt x="1089" y="31"/>
                    <a:pt x="1069" y="36"/>
                  </a:cubicBezTo>
                  <a:lnTo>
                    <a:pt x="1068" y="36"/>
                  </a:lnTo>
                  <a:cubicBezTo>
                    <a:pt x="1054" y="38"/>
                    <a:pt x="1040" y="42"/>
                    <a:pt x="1024" y="45"/>
                  </a:cubicBezTo>
                  <a:cubicBezTo>
                    <a:pt x="1003" y="51"/>
                    <a:pt x="981" y="57"/>
                    <a:pt x="960" y="63"/>
                  </a:cubicBezTo>
                  <a:cubicBezTo>
                    <a:pt x="946" y="68"/>
                    <a:pt x="932" y="71"/>
                    <a:pt x="919" y="76"/>
                  </a:cubicBezTo>
                  <a:cubicBezTo>
                    <a:pt x="908" y="79"/>
                    <a:pt x="897" y="83"/>
                    <a:pt x="888" y="86"/>
                  </a:cubicBezTo>
                  <a:cubicBezTo>
                    <a:pt x="870" y="92"/>
                    <a:pt x="853" y="101"/>
                    <a:pt x="836" y="108"/>
                  </a:cubicBezTo>
                  <a:cubicBezTo>
                    <a:pt x="793" y="125"/>
                    <a:pt x="749" y="145"/>
                    <a:pt x="708" y="168"/>
                  </a:cubicBezTo>
                  <a:cubicBezTo>
                    <a:pt x="700" y="171"/>
                    <a:pt x="691" y="176"/>
                    <a:pt x="682" y="182"/>
                  </a:cubicBezTo>
                  <a:cubicBezTo>
                    <a:pt x="666" y="191"/>
                    <a:pt x="651" y="201"/>
                    <a:pt x="635" y="210"/>
                  </a:cubicBezTo>
                  <a:cubicBezTo>
                    <a:pt x="621" y="219"/>
                    <a:pt x="605" y="229"/>
                    <a:pt x="591" y="239"/>
                  </a:cubicBezTo>
                  <a:cubicBezTo>
                    <a:pt x="578" y="246"/>
                    <a:pt x="566" y="255"/>
                    <a:pt x="554" y="264"/>
                  </a:cubicBezTo>
                  <a:cubicBezTo>
                    <a:pt x="549" y="268"/>
                    <a:pt x="545" y="271"/>
                    <a:pt x="540" y="275"/>
                  </a:cubicBezTo>
                  <a:cubicBezTo>
                    <a:pt x="471" y="326"/>
                    <a:pt x="406" y="384"/>
                    <a:pt x="348" y="447"/>
                  </a:cubicBezTo>
                  <a:cubicBezTo>
                    <a:pt x="330" y="467"/>
                    <a:pt x="311" y="489"/>
                    <a:pt x="294" y="510"/>
                  </a:cubicBezTo>
                  <a:cubicBezTo>
                    <a:pt x="285" y="520"/>
                    <a:pt x="275" y="533"/>
                    <a:pt x="266" y="546"/>
                  </a:cubicBezTo>
                  <a:cubicBezTo>
                    <a:pt x="252" y="562"/>
                    <a:pt x="239" y="579"/>
                    <a:pt x="227" y="597"/>
                  </a:cubicBezTo>
                  <a:cubicBezTo>
                    <a:pt x="220" y="606"/>
                    <a:pt x="214" y="616"/>
                    <a:pt x="208" y="625"/>
                  </a:cubicBezTo>
                  <a:cubicBezTo>
                    <a:pt x="193" y="646"/>
                    <a:pt x="179" y="667"/>
                    <a:pt x="167" y="689"/>
                  </a:cubicBezTo>
                  <a:cubicBezTo>
                    <a:pt x="160" y="698"/>
                    <a:pt x="155" y="707"/>
                    <a:pt x="150" y="718"/>
                  </a:cubicBezTo>
                  <a:cubicBezTo>
                    <a:pt x="132" y="746"/>
                    <a:pt x="117" y="776"/>
                    <a:pt x="103" y="806"/>
                  </a:cubicBezTo>
                  <a:cubicBezTo>
                    <a:pt x="60" y="893"/>
                    <a:pt x="27" y="985"/>
                    <a:pt x="3" y="1079"/>
                  </a:cubicBezTo>
                  <a:cubicBezTo>
                    <a:pt x="1" y="1082"/>
                    <a:pt x="0" y="1086"/>
                    <a:pt x="0" y="1090"/>
                  </a:cubicBezTo>
                  <a:lnTo>
                    <a:pt x="11" y="1079"/>
                  </a:lnTo>
                  <a:lnTo>
                    <a:pt x="716" y="1079"/>
                  </a:lnTo>
                  <a:cubicBezTo>
                    <a:pt x="716" y="1081"/>
                    <a:pt x="716" y="1084"/>
                    <a:pt x="716" y="1087"/>
                  </a:cubicBezTo>
                  <a:cubicBezTo>
                    <a:pt x="716" y="1084"/>
                    <a:pt x="719" y="1082"/>
                    <a:pt x="722" y="1079"/>
                  </a:cubicBezTo>
                  <a:lnTo>
                    <a:pt x="2770" y="1079"/>
                  </a:lnTo>
                  <a:cubicBezTo>
                    <a:pt x="2758" y="1026"/>
                    <a:pt x="2741" y="974"/>
                    <a:pt x="2722" y="924"/>
                  </a:cubicBezTo>
                  <a:cubicBezTo>
                    <a:pt x="2720" y="915"/>
                    <a:pt x="2717" y="908"/>
                    <a:pt x="2713" y="901"/>
                  </a:cubicBezTo>
                  <a:cubicBezTo>
                    <a:pt x="2704" y="878"/>
                    <a:pt x="2693" y="853"/>
                    <a:pt x="2681" y="828"/>
                  </a:cubicBezTo>
                  <a:cubicBezTo>
                    <a:pt x="2679" y="820"/>
                    <a:pt x="2675" y="813"/>
                    <a:pt x="2672" y="806"/>
                  </a:cubicBezTo>
                  <a:cubicBezTo>
                    <a:pt x="2661" y="786"/>
                    <a:pt x="2652" y="766"/>
                    <a:pt x="2641" y="747"/>
                  </a:cubicBezTo>
                  <a:lnTo>
                    <a:pt x="2641" y="746"/>
                  </a:lnTo>
                  <a:cubicBezTo>
                    <a:pt x="2638" y="739"/>
                    <a:pt x="2633" y="732"/>
                    <a:pt x="2628" y="725"/>
                  </a:cubicBezTo>
                  <a:cubicBezTo>
                    <a:pt x="2610" y="691"/>
                    <a:pt x="2590" y="658"/>
                    <a:pt x="2568" y="626"/>
                  </a:cubicBezTo>
                  <a:cubicBezTo>
                    <a:pt x="2563" y="619"/>
                    <a:pt x="2559" y="612"/>
                    <a:pt x="2553" y="606"/>
                  </a:cubicBezTo>
                  <a:cubicBezTo>
                    <a:pt x="2541" y="587"/>
                    <a:pt x="2528" y="570"/>
                    <a:pt x="2516" y="553"/>
                  </a:cubicBezTo>
                  <a:cubicBezTo>
                    <a:pt x="2510" y="546"/>
                    <a:pt x="2505" y="540"/>
                    <a:pt x="2500" y="534"/>
                  </a:cubicBezTo>
                  <a:cubicBezTo>
                    <a:pt x="2480" y="509"/>
                    <a:pt x="2459" y="484"/>
                    <a:pt x="2437" y="459"/>
                  </a:cubicBezTo>
                  <a:cubicBezTo>
                    <a:pt x="2431" y="453"/>
                    <a:pt x="2426" y="447"/>
                    <a:pt x="2420" y="442"/>
                  </a:cubicBezTo>
                  <a:cubicBezTo>
                    <a:pt x="2409" y="427"/>
                    <a:pt x="2396" y="415"/>
                    <a:pt x="2383" y="403"/>
                  </a:cubicBezTo>
                  <a:cubicBezTo>
                    <a:pt x="2377" y="397"/>
                    <a:pt x="2371" y="391"/>
                    <a:pt x="2366" y="386"/>
                  </a:cubicBezTo>
                  <a:cubicBezTo>
                    <a:pt x="2343" y="364"/>
                    <a:pt x="2319" y="343"/>
                    <a:pt x="2294" y="323"/>
                  </a:cubicBezTo>
                  <a:cubicBezTo>
                    <a:pt x="2289" y="317"/>
                    <a:pt x="2283" y="312"/>
                    <a:pt x="2276" y="309"/>
                  </a:cubicBezTo>
                  <a:cubicBezTo>
                    <a:pt x="2260" y="295"/>
                    <a:pt x="2245" y="282"/>
                    <a:pt x="2229" y="271"/>
                  </a:cubicBezTo>
                  <a:cubicBezTo>
                    <a:pt x="2222" y="266"/>
                    <a:pt x="2214" y="262"/>
                    <a:pt x="2209" y="257"/>
                  </a:cubicBezTo>
                  <a:cubicBezTo>
                    <a:pt x="2184" y="239"/>
                    <a:pt x="2159" y="223"/>
                    <a:pt x="2135" y="209"/>
                  </a:cubicBezTo>
                  <a:cubicBezTo>
                    <a:pt x="2127" y="204"/>
                    <a:pt x="2122" y="199"/>
                    <a:pt x="2113" y="196"/>
                  </a:cubicBezTo>
                  <a:lnTo>
                    <a:pt x="2105" y="190"/>
                  </a:lnTo>
                  <a:cubicBezTo>
                    <a:pt x="2046" y="156"/>
                    <a:pt x="1984" y="126"/>
                    <a:pt x="1921" y="101"/>
                  </a:cubicBezTo>
                  <a:cubicBezTo>
                    <a:pt x="1912" y="97"/>
                    <a:pt x="1903" y="95"/>
                    <a:pt x="1895" y="91"/>
                  </a:cubicBezTo>
                  <a:cubicBezTo>
                    <a:pt x="1858" y="77"/>
                    <a:pt x="1822" y="65"/>
                    <a:pt x="1784" y="56"/>
                  </a:cubicBezTo>
                  <a:cubicBezTo>
                    <a:pt x="1776" y="52"/>
                    <a:pt x="1768" y="50"/>
                    <a:pt x="1759" y="49"/>
                  </a:cubicBezTo>
                  <a:cubicBezTo>
                    <a:pt x="1638" y="17"/>
                    <a:pt x="1514" y="0"/>
                    <a:pt x="1390" y="0"/>
                  </a:cubicBezTo>
                  <a:close/>
                </a:path>
              </a:pathLst>
            </a:custGeom>
            <a:solidFill>
              <a:srgbClr val="9E9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>
              <a:off x="-4628618" y="2907467"/>
              <a:ext cx="119082" cy="117239"/>
            </a:xfrm>
            <a:custGeom>
              <a:avLst/>
              <a:gdLst/>
              <a:ahLst/>
              <a:cxnLst/>
              <a:rect l="l" t="t" r="r" b="b"/>
              <a:pathLst>
                <a:path w="517" h="509" extrusionOk="0">
                  <a:moveTo>
                    <a:pt x="516" y="1"/>
                  </a:moveTo>
                  <a:lnTo>
                    <a:pt x="516" y="1"/>
                  </a:lnTo>
                  <a:cubicBezTo>
                    <a:pt x="485" y="18"/>
                    <a:pt x="454" y="37"/>
                    <a:pt x="425" y="58"/>
                  </a:cubicBezTo>
                  <a:lnTo>
                    <a:pt x="61" y="416"/>
                  </a:lnTo>
                  <a:cubicBezTo>
                    <a:pt x="39" y="445"/>
                    <a:pt x="19" y="477"/>
                    <a:pt x="0" y="509"/>
                  </a:cubicBezTo>
                  <a:lnTo>
                    <a:pt x="516" y="1"/>
                  </a:ln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>
              <a:off x="-4628157" y="2873608"/>
              <a:ext cx="207299" cy="240697"/>
            </a:xfrm>
            <a:custGeom>
              <a:avLst/>
              <a:gdLst/>
              <a:ahLst/>
              <a:cxnLst/>
              <a:rect l="l" t="t" r="r" b="b"/>
              <a:pathLst>
                <a:path w="900" h="1045" extrusionOk="0">
                  <a:moveTo>
                    <a:pt x="900" y="1"/>
                  </a:moveTo>
                  <a:cubicBezTo>
                    <a:pt x="885" y="4"/>
                    <a:pt x="871" y="8"/>
                    <a:pt x="856" y="10"/>
                  </a:cubicBezTo>
                  <a:cubicBezTo>
                    <a:pt x="714" y="150"/>
                    <a:pt x="571" y="291"/>
                    <a:pt x="439" y="441"/>
                  </a:cubicBezTo>
                  <a:cubicBezTo>
                    <a:pt x="418" y="464"/>
                    <a:pt x="397" y="486"/>
                    <a:pt x="377" y="511"/>
                  </a:cubicBezTo>
                  <a:lnTo>
                    <a:pt x="373" y="516"/>
                  </a:lnTo>
                  <a:lnTo>
                    <a:pt x="372" y="516"/>
                  </a:lnTo>
                  <a:cubicBezTo>
                    <a:pt x="323" y="573"/>
                    <a:pt x="276" y="631"/>
                    <a:pt x="232" y="690"/>
                  </a:cubicBezTo>
                  <a:cubicBezTo>
                    <a:pt x="145" y="802"/>
                    <a:pt x="67" y="920"/>
                    <a:pt x="0" y="1045"/>
                  </a:cubicBezTo>
                  <a:lnTo>
                    <a:pt x="27" y="1045"/>
                  </a:lnTo>
                  <a:cubicBezTo>
                    <a:pt x="127" y="860"/>
                    <a:pt x="254" y="690"/>
                    <a:pt x="394" y="528"/>
                  </a:cubicBezTo>
                  <a:cubicBezTo>
                    <a:pt x="412" y="508"/>
                    <a:pt x="428" y="488"/>
                    <a:pt x="446" y="468"/>
                  </a:cubicBezTo>
                  <a:cubicBezTo>
                    <a:pt x="590" y="306"/>
                    <a:pt x="746" y="152"/>
                    <a:pt x="900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4"/>
            <p:cNvSpPr/>
            <p:nvPr/>
          </p:nvSpPr>
          <p:spPr>
            <a:xfrm>
              <a:off x="-4540170" y="2867389"/>
              <a:ext cx="160081" cy="246916"/>
            </a:xfrm>
            <a:custGeom>
              <a:avLst/>
              <a:gdLst/>
              <a:ahLst/>
              <a:cxnLst/>
              <a:rect l="l" t="t" r="r" b="b"/>
              <a:pathLst>
                <a:path w="695" h="1072" extrusionOk="0">
                  <a:moveTo>
                    <a:pt x="694" y="1"/>
                  </a:moveTo>
                  <a:cubicBezTo>
                    <a:pt x="683" y="1"/>
                    <a:pt x="671" y="3"/>
                    <a:pt x="660" y="5"/>
                  </a:cubicBezTo>
                  <a:cubicBezTo>
                    <a:pt x="473" y="219"/>
                    <a:pt x="336" y="472"/>
                    <a:pt x="202" y="718"/>
                  </a:cubicBezTo>
                  <a:cubicBezTo>
                    <a:pt x="181" y="757"/>
                    <a:pt x="159" y="794"/>
                    <a:pt x="138" y="834"/>
                  </a:cubicBezTo>
                  <a:cubicBezTo>
                    <a:pt x="93" y="913"/>
                    <a:pt x="49" y="993"/>
                    <a:pt x="1" y="1072"/>
                  </a:cubicBezTo>
                  <a:lnTo>
                    <a:pt x="28" y="1072"/>
                  </a:lnTo>
                  <a:cubicBezTo>
                    <a:pt x="69" y="1006"/>
                    <a:pt x="106" y="939"/>
                    <a:pt x="143" y="873"/>
                  </a:cubicBezTo>
                  <a:cubicBezTo>
                    <a:pt x="170" y="824"/>
                    <a:pt x="197" y="777"/>
                    <a:pt x="222" y="730"/>
                  </a:cubicBezTo>
                  <a:cubicBezTo>
                    <a:pt x="358" y="479"/>
                    <a:pt x="498" y="223"/>
                    <a:pt x="688" y="7"/>
                  </a:cubicBezTo>
                  <a:cubicBezTo>
                    <a:pt x="691" y="5"/>
                    <a:pt x="692" y="3"/>
                    <a:pt x="694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4"/>
            <p:cNvSpPr/>
            <p:nvPr/>
          </p:nvSpPr>
          <p:spPr>
            <a:xfrm>
              <a:off x="-4507693" y="2876602"/>
              <a:ext cx="251984" cy="239776"/>
            </a:xfrm>
            <a:custGeom>
              <a:avLst/>
              <a:gdLst/>
              <a:ahLst/>
              <a:cxnLst/>
              <a:rect l="l" t="t" r="r" b="b"/>
              <a:pathLst>
                <a:path w="1094" h="1041" extrusionOk="0">
                  <a:moveTo>
                    <a:pt x="1068" y="1"/>
                  </a:moveTo>
                  <a:cubicBezTo>
                    <a:pt x="1039" y="29"/>
                    <a:pt x="1007" y="55"/>
                    <a:pt x="974" y="79"/>
                  </a:cubicBezTo>
                  <a:lnTo>
                    <a:pt x="967" y="84"/>
                  </a:lnTo>
                  <a:cubicBezTo>
                    <a:pt x="871" y="156"/>
                    <a:pt x="778" y="231"/>
                    <a:pt x="687" y="309"/>
                  </a:cubicBezTo>
                  <a:lnTo>
                    <a:pt x="687" y="310"/>
                  </a:lnTo>
                  <a:cubicBezTo>
                    <a:pt x="444" y="519"/>
                    <a:pt x="221" y="752"/>
                    <a:pt x="23" y="1005"/>
                  </a:cubicBezTo>
                  <a:cubicBezTo>
                    <a:pt x="15" y="1013"/>
                    <a:pt x="8" y="1023"/>
                    <a:pt x="1" y="1032"/>
                  </a:cubicBezTo>
                  <a:lnTo>
                    <a:pt x="25" y="1032"/>
                  </a:lnTo>
                  <a:cubicBezTo>
                    <a:pt x="25" y="1034"/>
                    <a:pt x="25" y="1037"/>
                    <a:pt x="25" y="1040"/>
                  </a:cubicBezTo>
                  <a:cubicBezTo>
                    <a:pt x="25" y="1037"/>
                    <a:pt x="28" y="1035"/>
                    <a:pt x="31" y="1032"/>
                  </a:cubicBezTo>
                  <a:cubicBezTo>
                    <a:pt x="230" y="776"/>
                    <a:pt x="453" y="540"/>
                    <a:pt x="699" y="330"/>
                  </a:cubicBezTo>
                  <a:cubicBezTo>
                    <a:pt x="791" y="250"/>
                    <a:pt x="884" y="175"/>
                    <a:pt x="980" y="103"/>
                  </a:cubicBezTo>
                  <a:lnTo>
                    <a:pt x="987" y="98"/>
                  </a:lnTo>
                  <a:cubicBezTo>
                    <a:pt x="1026" y="71"/>
                    <a:pt x="1061" y="42"/>
                    <a:pt x="1093" y="9"/>
                  </a:cubicBezTo>
                  <a:cubicBezTo>
                    <a:pt x="1085" y="5"/>
                    <a:pt x="1077" y="2"/>
                    <a:pt x="1068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4"/>
            <p:cNvSpPr/>
            <p:nvPr/>
          </p:nvSpPr>
          <p:spPr>
            <a:xfrm>
              <a:off x="-4461396" y="2886737"/>
              <a:ext cx="237012" cy="227569"/>
            </a:xfrm>
            <a:custGeom>
              <a:avLst/>
              <a:gdLst/>
              <a:ahLst/>
              <a:cxnLst/>
              <a:rect l="l" t="t" r="r" b="b"/>
              <a:pathLst>
                <a:path w="1029" h="988" extrusionOk="0">
                  <a:moveTo>
                    <a:pt x="1003" y="0"/>
                  </a:moveTo>
                  <a:cubicBezTo>
                    <a:pt x="844" y="114"/>
                    <a:pt x="692" y="239"/>
                    <a:pt x="550" y="373"/>
                  </a:cubicBezTo>
                  <a:cubicBezTo>
                    <a:pt x="349" y="561"/>
                    <a:pt x="165" y="767"/>
                    <a:pt x="1" y="988"/>
                  </a:cubicBezTo>
                  <a:lnTo>
                    <a:pt x="31" y="988"/>
                  </a:lnTo>
                  <a:cubicBezTo>
                    <a:pt x="191" y="775"/>
                    <a:pt x="369" y="576"/>
                    <a:pt x="563" y="393"/>
                  </a:cubicBezTo>
                  <a:cubicBezTo>
                    <a:pt x="710" y="255"/>
                    <a:pt x="865" y="127"/>
                    <a:pt x="1029" y="10"/>
                  </a:cubicBezTo>
                  <a:cubicBezTo>
                    <a:pt x="1019" y="6"/>
                    <a:pt x="1011" y="3"/>
                    <a:pt x="1003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4"/>
            <p:cNvSpPr/>
            <p:nvPr/>
          </p:nvSpPr>
          <p:spPr>
            <a:xfrm>
              <a:off x="-4402200" y="2910691"/>
              <a:ext cx="227108" cy="203614"/>
            </a:xfrm>
            <a:custGeom>
              <a:avLst/>
              <a:gdLst/>
              <a:ahLst/>
              <a:cxnLst/>
              <a:rect l="l" t="t" r="r" b="b"/>
              <a:pathLst>
                <a:path w="986" h="884" extrusionOk="0">
                  <a:moveTo>
                    <a:pt x="964" y="1"/>
                  </a:moveTo>
                  <a:cubicBezTo>
                    <a:pt x="800" y="176"/>
                    <a:pt x="616" y="336"/>
                    <a:pt x="435" y="491"/>
                  </a:cubicBezTo>
                  <a:lnTo>
                    <a:pt x="433" y="494"/>
                  </a:lnTo>
                  <a:cubicBezTo>
                    <a:pt x="286" y="619"/>
                    <a:pt x="138" y="746"/>
                    <a:pt x="0" y="884"/>
                  </a:cubicBezTo>
                  <a:lnTo>
                    <a:pt x="34" y="884"/>
                  </a:lnTo>
                  <a:cubicBezTo>
                    <a:pt x="165" y="755"/>
                    <a:pt x="305" y="633"/>
                    <a:pt x="442" y="516"/>
                  </a:cubicBezTo>
                  <a:cubicBezTo>
                    <a:pt x="446" y="514"/>
                    <a:pt x="447" y="511"/>
                    <a:pt x="450" y="509"/>
                  </a:cubicBezTo>
                  <a:cubicBezTo>
                    <a:pt x="633" y="351"/>
                    <a:pt x="820" y="190"/>
                    <a:pt x="986" y="13"/>
                  </a:cubicBezTo>
                  <a:cubicBezTo>
                    <a:pt x="978" y="8"/>
                    <a:pt x="971" y="4"/>
                    <a:pt x="964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4"/>
            <p:cNvSpPr/>
            <p:nvPr/>
          </p:nvSpPr>
          <p:spPr>
            <a:xfrm>
              <a:off x="-4371106" y="2924511"/>
              <a:ext cx="217434" cy="189794"/>
            </a:xfrm>
            <a:custGeom>
              <a:avLst/>
              <a:gdLst/>
              <a:ahLst/>
              <a:cxnLst/>
              <a:rect l="l" t="t" r="r" b="b"/>
              <a:pathLst>
                <a:path w="944" h="824" extrusionOk="0">
                  <a:moveTo>
                    <a:pt x="923" y="1"/>
                  </a:moveTo>
                  <a:cubicBezTo>
                    <a:pt x="713" y="150"/>
                    <a:pt x="513" y="314"/>
                    <a:pt x="326" y="492"/>
                  </a:cubicBezTo>
                  <a:cubicBezTo>
                    <a:pt x="212" y="597"/>
                    <a:pt x="104" y="709"/>
                    <a:pt x="0" y="824"/>
                  </a:cubicBezTo>
                  <a:lnTo>
                    <a:pt x="33" y="824"/>
                  </a:lnTo>
                  <a:cubicBezTo>
                    <a:pt x="129" y="717"/>
                    <a:pt x="230" y="613"/>
                    <a:pt x="335" y="513"/>
                  </a:cubicBezTo>
                  <a:cubicBezTo>
                    <a:pt x="526" y="334"/>
                    <a:pt x="729" y="167"/>
                    <a:pt x="943" y="16"/>
                  </a:cubicBezTo>
                  <a:cubicBezTo>
                    <a:pt x="936" y="10"/>
                    <a:pt x="930" y="5"/>
                    <a:pt x="923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4"/>
            <p:cNvSpPr/>
            <p:nvPr/>
          </p:nvSpPr>
          <p:spPr>
            <a:xfrm>
              <a:off x="-4349454" y="2936719"/>
              <a:ext cx="211215" cy="177586"/>
            </a:xfrm>
            <a:custGeom>
              <a:avLst/>
              <a:gdLst/>
              <a:ahLst/>
              <a:cxnLst/>
              <a:rect l="l" t="t" r="r" b="b"/>
              <a:pathLst>
                <a:path w="917" h="771" extrusionOk="0">
                  <a:moveTo>
                    <a:pt x="896" y="1"/>
                  </a:moveTo>
                  <a:cubicBezTo>
                    <a:pt x="881" y="14"/>
                    <a:pt x="865" y="25"/>
                    <a:pt x="851" y="37"/>
                  </a:cubicBezTo>
                  <a:cubicBezTo>
                    <a:pt x="647" y="190"/>
                    <a:pt x="452" y="351"/>
                    <a:pt x="265" y="520"/>
                  </a:cubicBezTo>
                  <a:cubicBezTo>
                    <a:pt x="174" y="602"/>
                    <a:pt x="86" y="685"/>
                    <a:pt x="0" y="771"/>
                  </a:cubicBezTo>
                  <a:lnTo>
                    <a:pt x="35" y="771"/>
                  </a:lnTo>
                  <a:cubicBezTo>
                    <a:pt x="112" y="694"/>
                    <a:pt x="192" y="619"/>
                    <a:pt x="273" y="545"/>
                  </a:cubicBezTo>
                  <a:cubicBezTo>
                    <a:pt x="464" y="372"/>
                    <a:pt x="660" y="209"/>
                    <a:pt x="865" y="56"/>
                  </a:cubicBezTo>
                  <a:cubicBezTo>
                    <a:pt x="882" y="44"/>
                    <a:pt x="900" y="30"/>
                    <a:pt x="916" y="16"/>
                  </a:cubicBezTo>
                  <a:cubicBezTo>
                    <a:pt x="911" y="9"/>
                    <a:pt x="904" y="4"/>
                    <a:pt x="896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4"/>
            <p:cNvSpPr/>
            <p:nvPr/>
          </p:nvSpPr>
          <p:spPr>
            <a:xfrm>
              <a:off x="-4245113" y="2989005"/>
              <a:ext cx="157547" cy="125301"/>
            </a:xfrm>
            <a:custGeom>
              <a:avLst/>
              <a:gdLst/>
              <a:ahLst/>
              <a:cxnLst/>
              <a:rect l="l" t="t" r="r" b="b"/>
              <a:pathLst>
                <a:path w="684" h="544" extrusionOk="0">
                  <a:moveTo>
                    <a:pt x="669" y="1"/>
                  </a:moveTo>
                  <a:cubicBezTo>
                    <a:pt x="428" y="154"/>
                    <a:pt x="214" y="350"/>
                    <a:pt x="5" y="539"/>
                  </a:cubicBezTo>
                  <a:cubicBezTo>
                    <a:pt x="4" y="542"/>
                    <a:pt x="1" y="543"/>
                    <a:pt x="0" y="544"/>
                  </a:cubicBezTo>
                  <a:lnTo>
                    <a:pt x="35" y="544"/>
                  </a:lnTo>
                  <a:cubicBezTo>
                    <a:pt x="239" y="358"/>
                    <a:pt x="449" y="168"/>
                    <a:pt x="683" y="18"/>
                  </a:cubicBezTo>
                  <a:cubicBezTo>
                    <a:pt x="679" y="11"/>
                    <a:pt x="674" y="5"/>
                    <a:pt x="669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4"/>
            <p:cNvSpPr/>
            <p:nvPr/>
          </p:nvSpPr>
          <p:spPr>
            <a:xfrm>
              <a:off x="-4144919" y="3051425"/>
              <a:ext cx="95127" cy="62881"/>
            </a:xfrm>
            <a:custGeom>
              <a:avLst/>
              <a:gdLst/>
              <a:ahLst/>
              <a:cxnLst/>
              <a:rect l="l" t="t" r="r" b="b"/>
              <a:pathLst>
                <a:path w="413" h="273" extrusionOk="0">
                  <a:moveTo>
                    <a:pt x="404" y="0"/>
                  </a:moveTo>
                  <a:cubicBezTo>
                    <a:pt x="307" y="80"/>
                    <a:pt x="198" y="148"/>
                    <a:pt x="90" y="216"/>
                  </a:cubicBezTo>
                  <a:cubicBezTo>
                    <a:pt x="60" y="235"/>
                    <a:pt x="31" y="253"/>
                    <a:pt x="0" y="273"/>
                  </a:cubicBezTo>
                  <a:lnTo>
                    <a:pt x="44" y="273"/>
                  </a:lnTo>
                  <a:cubicBezTo>
                    <a:pt x="63" y="261"/>
                    <a:pt x="83" y="248"/>
                    <a:pt x="103" y="236"/>
                  </a:cubicBezTo>
                  <a:cubicBezTo>
                    <a:pt x="210" y="169"/>
                    <a:pt x="318" y="102"/>
                    <a:pt x="413" y="22"/>
                  </a:cubicBezTo>
                  <a:cubicBezTo>
                    <a:pt x="411" y="15"/>
                    <a:pt x="407" y="7"/>
                    <a:pt x="404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4"/>
            <p:cNvSpPr/>
            <p:nvPr/>
          </p:nvSpPr>
          <p:spPr>
            <a:xfrm>
              <a:off x="-4098161" y="3073537"/>
              <a:ext cx="58274" cy="40769"/>
            </a:xfrm>
            <a:custGeom>
              <a:avLst/>
              <a:gdLst/>
              <a:ahLst/>
              <a:cxnLst/>
              <a:rect l="l" t="t" r="r" b="b"/>
              <a:pathLst>
                <a:path w="253" h="177" extrusionOk="0">
                  <a:moveTo>
                    <a:pt x="243" y="1"/>
                  </a:moveTo>
                  <a:cubicBezTo>
                    <a:pt x="159" y="55"/>
                    <a:pt x="78" y="113"/>
                    <a:pt x="1" y="177"/>
                  </a:cubicBezTo>
                  <a:lnTo>
                    <a:pt x="37" y="177"/>
                  </a:lnTo>
                  <a:cubicBezTo>
                    <a:pt x="107" y="122"/>
                    <a:pt x="179" y="71"/>
                    <a:pt x="252" y="23"/>
                  </a:cubicBezTo>
                  <a:cubicBezTo>
                    <a:pt x="250" y="15"/>
                    <a:pt x="246" y="8"/>
                    <a:pt x="243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4"/>
            <p:cNvSpPr/>
            <p:nvPr/>
          </p:nvSpPr>
          <p:spPr>
            <a:xfrm>
              <a:off x="-4211715" y="3005589"/>
              <a:ext cx="136127" cy="109178"/>
            </a:xfrm>
            <a:custGeom>
              <a:avLst/>
              <a:gdLst/>
              <a:ahLst/>
              <a:cxnLst/>
              <a:rect l="l" t="t" r="r" b="b"/>
              <a:pathLst>
                <a:path w="591" h="474" extrusionOk="0">
                  <a:moveTo>
                    <a:pt x="577" y="0"/>
                  </a:moveTo>
                  <a:cubicBezTo>
                    <a:pt x="561" y="10"/>
                    <a:pt x="545" y="22"/>
                    <a:pt x="530" y="33"/>
                  </a:cubicBezTo>
                  <a:cubicBezTo>
                    <a:pt x="351" y="174"/>
                    <a:pt x="174" y="321"/>
                    <a:pt x="1" y="473"/>
                  </a:cubicBezTo>
                  <a:lnTo>
                    <a:pt x="37" y="473"/>
                  </a:lnTo>
                  <a:cubicBezTo>
                    <a:pt x="204" y="328"/>
                    <a:pt x="373" y="189"/>
                    <a:pt x="544" y="52"/>
                  </a:cubicBezTo>
                  <a:cubicBezTo>
                    <a:pt x="558" y="40"/>
                    <a:pt x="574" y="29"/>
                    <a:pt x="590" y="20"/>
                  </a:cubicBezTo>
                  <a:cubicBezTo>
                    <a:pt x="585" y="12"/>
                    <a:pt x="582" y="6"/>
                    <a:pt x="577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4"/>
            <p:cNvSpPr/>
            <p:nvPr/>
          </p:nvSpPr>
          <p:spPr>
            <a:xfrm>
              <a:off x="-4175783" y="3032998"/>
              <a:ext cx="116779" cy="81307"/>
            </a:xfrm>
            <a:custGeom>
              <a:avLst/>
              <a:gdLst/>
              <a:ahLst/>
              <a:cxnLst/>
              <a:rect l="l" t="t" r="r" b="b"/>
              <a:pathLst>
                <a:path w="507" h="353" extrusionOk="0">
                  <a:moveTo>
                    <a:pt x="495" y="0"/>
                  </a:moveTo>
                  <a:cubicBezTo>
                    <a:pt x="379" y="97"/>
                    <a:pt x="251" y="184"/>
                    <a:pt x="125" y="267"/>
                  </a:cubicBezTo>
                  <a:lnTo>
                    <a:pt x="0" y="353"/>
                  </a:lnTo>
                  <a:lnTo>
                    <a:pt x="41" y="353"/>
                  </a:lnTo>
                  <a:lnTo>
                    <a:pt x="138" y="287"/>
                  </a:lnTo>
                  <a:cubicBezTo>
                    <a:pt x="266" y="205"/>
                    <a:pt x="389" y="117"/>
                    <a:pt x="507" y="21"/>
                  </a:cubicBezTo>
                  <a:cubicBezTo>
                    <a:pt x="503" y="13"/>
                    <a:pt x="500" y="6"/>
                    <a:pt x="495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4"/>
            <p:cNvSpPr/>
            <p:nvPr/>
          </p:nvSpPr>
          <p:spPr>
            <a:xfrm>
              <a:off x="-4310989" y="2954915"/>
              <a:ext cx="193019" cy="159390"/>
            </a:xfrm>
            <a:custGeom>
              <a:avLst/>
              <a:gdLst/>
              <a:ahLst/>
              <a:cxnLst/>
              <a:rect l="l" t="t" r="r" b="b"/>
              <a:pathLst>
                <a:path w="838" h="692" extrusionOk="0">
                  <a:moveTo>
                    <a:pt x="821" y="0"/>
                  </a:moveTo>
                  <a:lnTo>
                    <a:pt x="129" y="584"/>
                  </a:lnTo>
                  <a:lnTo>
                    <a:pt x="0" y="692"/>
                  </a:lnTo>
                  <a:lnTo>
                    <a:pt x="36" y="692"/>
                  </a:lnTo>
                  <a:cubicBezTo>
                    <a:pt x="67" y="665"/>
                    <a:pt x="99" y="640"/>
                    <a:pt x="130" y="613"/>
                  </a:cubicBezTo>
                  <a:cubicBezTo>
                    <a:pt x="365" y="413"/>
                    <a:pt x="601" y="215"/>
                    <a:pt x="838" y="16"/>
                  </a:cubicBezTo>
                  <a:cubicBezTo>
                    <a:pt x="832" y="11"/>
                    <a:pt x="826" y="5"/>
                    <a:pt x="821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4"/>
            <p:cNvSpPr/>
            <p:nvPr/>
          </p:nvSpPr>
          <p:spPr>
            <a:xfrm>
              <a:off x="-4271832" y="2967353"/>
              <a:ext cx="166300" cy="146952"/>
            </a:xfrm>
            <a:custGeom>
              <a:avLst/>
              <a:gdLst/>
              <a:ahLst/>
              <a:cxnLst/>
              <a:rect l="l" t="t" r="r" b="b"/>
              <a:pathLst>
                <a:path w="722" h="638" extrusionOk="0">
                  <a:moveTo>
                    <a:pt x="705" y="1"/>
                  </a:moveTo>
                  <a:lnTo>
                    <a:pt x="1" y="638"/>
                  </a:lnTo>
                  <a:lnTo>
                    <a:pt x="36" y="638"/>
                  </a:lnTo>
                  <a:lnTo>
                    <a:pt x="722" y="18"/>
                  </a:lnTo>
                  <a:cubicBezTo>
                    <a:pt x="716" y="12"/>
                    <a:pt x="711" y="6"/>
                    <a:pt x="705" y="1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4"/>
            <p:cNvSpPr/>
            <p:nvPr/>
          </p:nvSpPr>
          <p:spPr>
            <a:xfrm>
              <a:off x="-4649348" y="2867619"/>
              <a:ext cx="368532" cy="248759"/>
            </a:xfrm>
            <a:custGeom>
              <a:avLst/>
              <a:gdLst/>
              <a:ahLst/>
              <a:cxnLst/>
              <a:rect l="l" t="t" r="r" b="b"/>
              <a:pathLst>
                <a:path w="1600" h="1080" extrusionOk="0">
                  <a:moveTo>
                    <a:pt x="1600" y="1016"/>
                  </a:moveTo>
                  <a:cubicBezTo>
                    <a:pt x="1600" y="1034"/>
                    <a:pt x="1599" y="1053"/>
                    <a:pt x="1596" y="1072"/>
                  </a:cubicBezTo>
                  <a:lnTo>
                    <a:pt x="646" y="1072"/>
                  </a:lnTo>
                  <a:cubicBezTo>
                    <a:pt x="643" y="1074"/>
                    <a:pt x="640" y="1077"/>
                    <a:pt x="640" y="1079"/>
                  </a:cubicBezTo>
                  <a:cubicBezTo>
                    <a:pt x="640" y="1077"/>
                    <a:pt x="640" y="1074"/>
                    <a:pt x="640" y="1072"/>
                  </a:cubicBezTo>
                  <a:lnTo>
                    <a:pt x="68" y="1072"/>
                  </a:lnTo>
                  <a:cubicBezTo>
                    <a:pt x="59" y="1045"/>
                    <a:pt x="54" y="1018"/>
                    <a:pt x="49" y="991"/>
                  </a:cubicBezTo>
                  <a:cubicBezTo>
                    <a:pt x="45" y="982"/>
                    <a:pt x="44" y="973"/>
                    <a:pt x="43" y="964"/>
                  </a:cubicBezTo>
                  <a:cubicBezTo>
                    <a:pt x="1" y="880"/>
                    <a:pt x="12" y="780"/>
                    <a:pt x="74" y="710"/>
                  </a:cubicBezTo>
                  <a:cubicBezTo>
                    <a:pt x="78" y="701"/>
                    <a:pt x="84" y="690"/>
                    <a:pt x="90" y="682"/>
                  </a:cubicBezTo>
                  <a:cubicBezTo>
                    <a:pt x="103" y="659"/>
                    <a:pt x="116" y="638"/>
                    <a:pt x="131" y="618"/>
                  </a:cubicBezTo>
                  <a:cubicBezTo>
                    <a:pt x="137" y="608"/>
                    <a:pt x="144" y="598"/>
                    <a:pt x="151" y="589"/>
                  </a:cubicBezTo>
                  <a:cubicBezTo>
                    <a:pt x="163" y="571"/>
                    <a:pt x="176" y="555"/>
                    <a:pt x="189" y="538"/>
                  </a:cubicBezTo>
                  <a:cubicBezTo>
                    <a:pt x="198" y="525"/>
                    <a:pt x="209" y="514"/>
                    <a:pt x="218" y="502"/>
                  </a:cubicBezTo>
                  <a:cubicBezTo>
                    <a:pt x="235" y="481"/>
                    <a:pt x="252" y="461"/>
                    <a:pt x="272" y="441"/>
                  </a:cubicBezTo>
                  <a:cubicBezTo>
                    <a:pt x="330" y="377"/>
                    <a:pt x="393" y="318"/>
                    <a:pt x="463" y="268"/>
                  </a:cubicBezTo>
                  <a:cubicBezTo>
                    <a:pt x="468" y="264"/>
                    <a:pt x="472" y="261"/>
                    <a:pt x="478" y="257"/>
                  </a:cubicBezTo>
                  <a:cubicBezTo>
                    <a:pt x="489" y="248"/>
                    <a:pt x="502" y="240"/>
                    <a:pt x="513" y="231"/>
                  </a:cubicBezTo>
                  <a:cubicBezTo>
                    <a:pt x="529" y="221"/>
                    <a:pt x="544" y="211"/>
                    <a:pt x="559" y="202"/>
                  </a:cubicBezTo>
                  <a:cubicBezTo>
                    <a:pt x="575" y="193"/>
                    <a:pt x="590" y="183"/>
                    <a:pt x="606" y="175"/>
                  </a:cubicBezTo>
                  <a:cubicBezTo>
                    <a:pt x="615" y="169"/>
                    <a:pt x="623" y="164"/>
                    <a:pt x="631" y="160"/>
                  </a:cubicBezTo>
                  <a:cubicBezTo>
                    <a:pt x="673" y="137"/>
                    <a:pt x="716" y="117"/>
                    <a:pt x="759" y="100"/>
                  </a:cubicBezTo>
                  <a:cubicBezTo>
                    <a:pt x="777" y="93"/>
                    <a:pt x="794" y="86"/>
                    <a:pt x="812" y="80"/>
                  </a:cubicBezTo>
                  <a:cubicBezTo>
                    <a:pt x="821" y="75"/>
                    <a:pt x="832" y="73"/>
                    <a:pt x="843" y="69"/>
                  </a:cubicBezTo>
                  <a:cubicBezTo>
                    <a:pt x="856" y="64"/>
                    <a:pt x="869" y="60"/>
                    <a:pt x="883" y="55"/>
                  </a:cubicBezTo>
                  <a:cubicBezTo>
                    <a:pt x="905" y="50"/>
                    <a:pt x="927" y="43"/>
                    <a:pt x="948" y="37"/>
                  </a:cubicBezTo>
                  <a:cubicBezTo>
                    <a:pt x="964" y="35"/>
                    <a:pt x="977" y="30"/>
                    <a:pt x="991" y="28"/>
                  </a:cubicBezTo>
                  <a:lnTo>
                    <a:pt x="993" y="28"/>
                  </a:lnTo>
                  <a:cubicBezTo>
                    <a:pt x="1013" y="23"/>
                    <a:pt x="1033" y="20"/>
                    <a:pt x="1053" y="16"/>
                  </a:cubicBezTo>
                  <a:cubicBezTo>
                    <a:pt x="1059" y="15"/>
                    <a:pt x="1064" y="14"/>
                    <a:pt x="1070" y="14"/>
                  </a:cubicBezTo>
                  <a:cubicBezTo>
                    <a:pt x="1091" y="10"/>
                    <a:pt x="1113" y="7"/>
                    <a:pt x="1134" y="6"/>
                  </a:cubicBezTo>
                  <a:cubicBezTo>
                    <a:pt x="1145" y="3"/>
                    <a:pt x="1157" y="1"/>
                    <a:pt x="1168" y="1"/>
                  </a:cubicBezTo>
                  <a:lnTo>
                    <a:pt x="1168" y="1"/>
                  </a:lnTo>
                  <a:cubicBezTo>
                    <a:pt x="1207" y="104"/>
                    <a:pt x="1238" y="215"/>
                    <a:pt x="1274" y="295"/>
                  </a:cubicBezTo>
                  <a:cubicBezTo>
                    <a:pt x="1282" y="314"/>
                    <a:pt x="1292" y="331"/>
                    <a:pt x="1301" y="349"/>
                  </a:cubicBezTo>
                  <a:lnTo>
                    <a:pt x="1301" y="350"/>
                  </a:lnTo>
                  <a:cubicBezTo>
                    <a:pt x="1306" y="357"/>
                    <a:pt x="1309" y="363"/>
                    <a:pt x="1314" y="370"/>
                  </a:cubicBezTo>
                  <a:cubicBezTo>
                    <a:pt x="1331" y="399"/>
                    <a:pt x="1348" y="429"/>
                    <a:pt x="1366" y="457"/>
                  </a:cubicBezTo>
                  <a:cubicBezTo>
                    <a:pt x="1371" y="464"/>
                    <a:pt x="1375" y="471"/>
                    <a:pt x="1379" y="477"/>
                  </a:cubicBezTo>
                  <a:cubicBezTo>
                    <a:pt x="1422" y="545"/>
                    <a:pt x="1467" y="612"/>
                    <a:pt x="1505" y="683"/>
                  </a:cubicBezTo>
                  <a:cubicBezTo>
                    <a:pt x="1509" y="690"/>
                    <a:pt x="1513" y="697"/>
                    <a:pt x="1515" y="704"/>
                  </a:cubicBezTo>
                  <a:cubicBezTo>
                    <a:pt x="1522" y="716"/>
                    <a:pt x="1527" y="729"/>
                    <a:pt x="1533" y="741"/>
                  </a:cubicBezTo>
                  <a:cubicBezTo>
                    <a:pt x="1538" y="748"/>
                    <a:pt x="1541" y="755"/>
                    <a:pt x="1542" y="763"/>
                  </a:cubicBezTo>
                  <a:cubicBezTo>
                    <a:pt x="1552" y="782"/>
                    <a:pt x="1560" y="802"/>
                    <a:pt x="1567" y="823"/>
                  </a:cubicBezTo>
                  <a:cubicBezTo>
                    <a:pt x="1569" y="831"/>
                    <a:pt x="1573" y="838"/>
                    <a:pt x="1575" y="848"/>
                  </a:cubicBezTo>
                  <a:cubicBezTo>
                    <a:pt x="1587" y="885"/>
                    <a:pt x="1594" y="925"/>
                    <a:pt x="1596" y="965"/>
                  </a:cubicBezTo>
                  <a:cubicBezTo>
                    <a:pt x="1599" y="975"/>
                    <a:pt x="1599" y="984"/>
                    <a:pt x="1599" y="994"/>
                  </a:cubicBezTo>
                  <a:cubicBezTo>
                    <a:pt x="1600" y="1002"/>
                    <a:pt x="1600" y="1009"/>
                    <a:pt x="1600" y="1016"/>
                  </a:cubicBezTo>
                  <a:close/>
                </a:path>
              </a:pathLst>
            </a:custGeom>
            <a:solidFill>
              <a:srgbClr val="9D97B2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4"/>
            <p:cNvSpPr/>
            <p:nvPr/>
          </p:nvSpPr>
          <p:spPr>
            <a:xfrm>
              <a:off x="-6094917" y="2589377"/>
              <a:ext cx="1592980" cy="527461"/>
            </a:xfrm>
            <a:custGeom>
              <a:avLst/>
              <a:gdLst/>
              <a:ahLst/>
              <a:cxnLst/>
              <a:rect l="l" t="t" r="r" b="b"/>
              <a:pathLst>
                <a:path w="6916" h="2290" extrusionOk="0">
                  <a:moveTo>
                    <a:pt x="4767" y="1"/>
                  </a:moveTo>
                  <a:cubicBezTo>
                    <a:pt x="4679" y="1"/>
                    <a:pt x="4591" y="7"/>
                    <a:pt x="4503" y="21"/>
                  </a:cubicBezTo>
                  <a:lnTo>
                    <a:pt x="4468" y="27"/>
                  </a:lnTo>
                  <a:cubicBezTo>
                    <a:pt x="4399" y="40"/>
                    <a:pt x="4329" y="56"/>
                    <a:pt x="4262" y="78"/>
                  </a:cubicBezTo>
                  <a:cubicBezTo>
                    <a:pt x="4059" y="142"/>
                    <a:pt x="3872" y="242"/>
                    <a:pt x="3689" y="350"/>
                  </a:cubicBezTo>
                  <a:lnTo>
                    <a:pt x="3612" y="396"/>
                  </a:lnTo>
                  <a:cubicBezTo>
                    <a:pt x="3519" y="453"/>
                    <a:pt x="3425" y="509"/>
                    <a:pt x="3331" y="562"/>
                  </a:cubicBezTo>
                  <a:cubicBezTo>
                    <a:pt x="3317" y="570"/>
                    <a:pt x="3303" y="577"/>
                    <a:pt x="3290" y="586"/>
                  </a:cubicBezTo>
                  <a:cubicBezTo>
                    <a:pt x="3266" y="597"/>
                    <a:pt x="3245" y="610"/>
                    <a:pt x="3223" y="622"/>
                  </a:cubicBezTo>
                  <a:lnTo>
                    <a:pt x="3222" y="622"/>
                  </a:lnTo>
                  <a:cubicBezTo>
                    <a:pt x="3196" y="636"/>
                    <a:pt x="3170" y="650"/>
                    <a:pt x="3144" y="663"/>
                  </a:cubicBezTo>
                  <a:cubicBezTo>
                    <a:pt x="2930" y="769"/>
                    <a:pt x="2707" y="845"/>
                    <a:pt x="2480" y="913"/>
                  </a:cubicBezTo>
                  <a:cubicBezTo>
                    <a:pt x="2460" y="917"/>
                    <a:pt x="2440" y="923"/>
                    <a:pt x="2421" y="928"/>
                  </a:cubicBezTo>
                  <a:cubicBezTo>
                    <a:pt x="2334" y="953"/>
                    <a:pt x="2246" y="976"/>
                    <a:pt x="2157" y="998"/>
                  </a:cubicBezTo>
                  <a:lnTo>
                    <a:pt x="2114" y="1010"/>
                  </a:lnTo>
                  <a:cubicBezTo>
                    <a:pt x="1996" y="1040"/>
                    <a:pt x="1880" y="1069"/>
                    <a:pt x="1765" y="1099"/>
                  </a:cubicBezTo>
                  <a:cubicBezTo>
                    <a:pt x="1742" y="1105"/>
                    <a:pt x="1720" y="1111"/>
                    <a:pt x="1700" y="1118"/>
                  </a:cubicBezTo>
                  <a:cubicBezTo>
                    <a:pt x="1578" y="1151"/>
                    <a:pt x="1457" y="1187"/>
                    <a:pt x="1337" y="1228"/>
                  </a:cubicBezTo>
                  <a:cubicBezTo>
                    <a:pt x="1291" y="1243"/>
                    <a:pt x="1244" y="1259"/>
                    <a:pt x="1198" y="1278"/>
                  </a:cubicBezTo>
                  <a:cubicBezTo>
                    <a:pt x="1181" y="1284"/>
                    <a:pt x="1165" y="1290"/>
                    <a:pt x="1150" y="1297"/>
                  </a:cubicBezTo>
                  <a:cubicBezTo>
                    <a:pt x="662" y="1493"/>
                    <a:pt x="203" y="1812"/>
                    <a:pt x="1" y="2279"/>
                  </a:cubicBezTo>
                  <a:lnTo>
                    <a:pt x="6203" y="2279"/>
                  </a:lnTo>
                  <a:cubicBezTo>
                    <a:pt x="6200" y="2282"/>
                    <a:pt x="6199" y="2286"/>
                    <a:pt x="6199" y="2290"/>
                  </a:cubicBezTo>
                  <a:lnTo>
                    <a:pt x="6210" y="2279"/>
                  </a:lnTo>
                  <a:lnTo>
                    <a:pt x="6915" y="2279"/>
                  </a:lnTo>
                  <a:cubicBezTo>
                    <a:pt x="6915" y="2270"/>
                    <a:pt x="6914" y="2261"/>
                    <a:pt x="6913" y="2252"/>
                  </a:cubicBezTo>
                  <a:cubicBezTo>
                    <a:pt x="6913" y="2247"/>
                    <a:pt x="6913" y="2242"/>
                    <a:pt x="6913" y="2238"/>
                  </a:cubicBezTo>
                  <a:cubicBezTo>
                    <a:pt x="6912" y="2228"/>
                    <a:pt x="6911" y="2218"/>
                    <a:pt x="6909" y="2208"/>
                  </a:cubicBezTo>
                  <a:cubicBezTo>
                    <a:pt x="6908" y="2194"/>
                    <a:pt x="6907" y="2180"/>
                    <a:pt x="6905" y="2166"/>
                  </a:cubicBezTo>
                  <a:cubicBezTo>
                    <a:pt x="6902" y="2138"/>
                    <a:pt x="6899" y="2108"/>
                    <a:pt x="6893" y="2080"/>
                  </a:cubicBezTo>
                  <a:cubicBezTo>
                    <a:pt x="6893" y="2066"/>
                    <a:pt x="6891" y="2053"/>
                    <a:pt x="6888" y="2040"/>
                  </a:cubicBezTo>
                  <a:cubicBezTo>
                    <a:pt x="6871" y="1929"/>
                    <a:pt x="6847" y="1818"/>
                    <a:pt x="6816" y="1709"/>
                  </a:cubicBezTo>
                  <a:cubicBezTo>
                    <a:pt x="6815" y="1706"/>
                    <a:pt x="6815" y="1704"/>
                    <a:pt x="6814" y="1702"/>
                  </a:cubicBezTo>
                  <a:cubicBezTo>
                    <a:pt x="6813" y="1696"/>
                    <a:pt x="6811" y="1689"/>
                    <a:pt x="6809" y="1682"/>
                  </a:cubicBezTo>
                  <a:cubicBezTo>
                    <a:pt x="6808" y="1679"/>
                    <a:pt x="6807" y="1677"/>
                    <a:pt x="6807" y="1675"/>
                  </a:cubicBezTo>
                  <a:cubicBezTo>
                    <a:pt x="6791" y="1618"/>
                    <a:pt x="6773" y="1563"/>
                    <a:pt x="6753" y="1509"/>
                  </a:cubicBezTo>
                  <a:cubicBezTo>
                    <a:pt x="6751" y="1502"/>
                    <a:pt x="6747" y="1493"/>
                    <a:pt x="6744" y="1484"/>
                  </a:cubicBezTo>
                  <a:cubicBezTo>
                    <a:pt x="6742" y="1482"/>
                    <a:pt x="6741" y="1478"/>
                    <a:pt x="6740" y="1475"/>
                  </a:cubicBezTo>
                  <a:lnTo>
                    <a:pt x="6740" y="1473"/>
                  </a:lnTo>
                  <a:cubicBezTo>
                    <a:pt x="6727" y="1439"/>
                    <a:pt x="6714" y="1406"/>
                    <a:pt x="6700" y="1373"/>
                  </a:cubicBezTo>
                  <a:cubicBezTo>
                    <a:pt x="6696" y="1365"/>
                    <a:pt x="6694" y="1358"/>
                    <a:pt x="6691" y="1350"/>
                  </a:cubicBezTo>
                  <a:cubicBezTo>
                    <a:pt x="6681" y="1329"/>
                    <a:pt x="6672" y="1306"/>
                    <a:pt x="6662" y="1286"/>
                  </a:cubicBezTo>
                  <a:cubicBezTo>
                    <a:pt x="6659" y="1279"/>
                    <a:pt x="6655" y="1271"/>
                    <a:pt x="6652" y="1264"/>
                  </a:cubicBezTo>
                  <a:cubicBezTo>
                    <a:pt x="6629" y="1217"/>
                    <a:pt x="6605" y="1169"/>
                    <a:pt x="6580" y="1123"/>
                  </a:cubicBezTo>
                  <a:cubicBezTo>
                    <a:pt x="6575" y="1116"/>
                    <a:pt x="6572" y="1109"/>
                    <a:pt x="6568" y="1102"/>
                  </a:cubicBezTo>
                  <a:cubicBezTo>
                    <a:pt x="6546" y="1064"/>
                    <a:pt x="6524" y="1027"/>
                    <a:pt x="6499" y="991"/>
                  </a:cubicBezTo>
                  <a:cubicBezTo>
                    <a:pt x="6497" y="983"/>
                    <a:pt x="6492" y="976"/>
                    <a:pt x="6486" y="970"/>
                  </a:cubicBezTo>
                  <a:cubicBezTo>
                    <a:pt x="6474" y="949"/>
                    <a:pt x="6460" y="928"/>
                    <a:pt x="6445" y="908"/>
                  </a:cubicBezTo>
                  <a:cubicBezTo>
                    <a:pt x="6441" y="902"/>
                    <a:pt x="6437" y="895"/>
                    <a:pt x="6431" y="889"/>
                  </a:cubicBezTo>
                  <a:cubicBezTo>
                    <a:pt x="6412" y="862"/>
                    <a:pt x="6392" y="835"/>
                    <a:pt x="6371" y="809"/>
                  </a:cubicBezTo>
                  <a:cubicBezTo>
                    <a:pt x="6366" y="802"/>
                    <a:pt x="6361" y="795"/>
                    <a:pt x="6357" y="789"/>
                  </a:cubicBezTo>
                  <a:cubicBezTo>
                    <a:pt x="6335" y="764"/>
                    <a:pt x="6314" y="738"/>
                    <a:pt x="6292" y="714"/>
                  </a:cubicBezTo>
                  <a:cubicBezTo>
                    <a:pt x="6287" y="707"/>
                    <a:pt x="6281" y="701"/>
                    <a:pt x="6276" y="695"/>
                  </a:cubicBezTo>
                  <a:cubicBezTo>
                    <a:pt x="6247" y="661"/>
                    <a:pt x="6216" y="629"/>
                    <a:pt x="6184" y="596"/>
                  </a:cubicBezTo>
                  <a:cubicBezTo>
                    <a:pt x="6123" y="537"/>
                    <a:pt x="6058" y="481"/>
                    <a:pt x="5991" y="429"/>
                  </a:cubicBezTo>
                  <a:cubicBezTo>
                    <a:pt x="5984" y="423"/>
                    <a:pt x="5977" y="417"/>
                    <a:pt x="5969" y="413"/>
                  </a:cubicBezTo>
                  <a:cubicBezTo>
                    <a:pt x="5870" y="337"/>
                    <a:pt x="5764" y="273"/>
                    <a:pt x="5653" y="218"/>
                  </a:cubicBezTo>
                  <a:cubicBezTo>
                    <a:pt x="5642" y="211"/>
                    <a:pt x="5628" y="205"/>
                    <a:pt x="5616" y="198"/>
                  </a:cubicBezTo>
                  <a:cubicBezTo>
                    <a:pt x="5581" y="181"/>
                    <a:pt x="5544" y="166"/>
                    <a:pt x="5509" y="152"/>
                  </a:cubicBezTo>
                  <a:cubicBezTo>
                    <a:pt x="5494" y="145"/>
                    <a:pt x="5479" y="139"/>
                    <a:pt x="5464" y="134"/>
                  </a:cubicBezTo>
                  <a:cubicBezTo>
                    <a:pt x="5396" y="107"/>
                    <a:pt x="5325" y="85"/>
                    <a:pt x="5255" y="65"/>
                  </a:cubicBezTo>
                  <a:cubicBezTo>
                    <a:pt x="5244" y="62"/>
                    <a:pt x="5235" y="60"/>
                    <a:pt x="5224" y="58"/>
                  </a:cubicBezTo>
                  <a:cubicBezTo>
                    <a:pt x="5109" y="28"/>
                    <a:pt x="4990" y="11"/>
                    <a:pt x="4871" y="4"/>
                  </a:cubicBezTo>
                  <a:cubicBezTo>
                    <a:pt x="4861" y="2"/>
                    <a:pt x="4850" y="2"/>
                    <a:pt x="4841" y="2"/>
                  </a:cubicBezTo>
                  <a:cubicBezTo>
                    <a:pt x="4816" y="1"/>
                    <a:pt x="4791" y="1"/>
                    <a:pt x="4767" y="1"/>
                  </a:cubicBezTo>
                  <a:close/>
                </a:path>
              </a:pathLst>
            </a:custGeom>
            <a:solidFill>
              <a:srgbClr val="9E9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-6014070" y="2589837"/>
              <a:ext cx="1511442" cy="524467"/>
            </a:xfrm>
            <a:custGeom>
              <a:avLst/>
              <a:gdLst/>
              <a:ahLst/>
              <a:cxnLst/>
              <a:rect l="l" t="t" r="r" b="b"/>
              <a:pathLst>
                <a:path w="6562" h="2277" extrusionOk="0">
                  <a:moveTo>
                    <a:pt x="5925" y="693"/>
                  </a:moveTo>
                  <a:cubicBezTo>
                    <a:pt x="5795" y="779"/>
                    <a:pt x="5669" y="867"/>
                    <a:pt x="5547" y="960"/>
                  </a:cubicBezTo>
                  <a:cubicBezTo>
                    <a:pt x="5044" y="1340"/>
                    <a:pt x="4592" y="1782"/>
                    <a:pt x="4202" y="2276"/>
                  </a:cubicBezTo>
                  <a:lnTo>
                    <a:pt x="4231" y="2276"/>
                  </a:lnTo>
                  <a:cubicBezTo>
                    <a:pt x="4623" y="1784"/>
                    <a:pt x="5074" y="1346"/>
                    <a:pt x="5576" y="968"/>
                  </a:cubicBezTo>
                  <a:cubicBezTo>
                    <a:pt x="5695" y="879"/>
                    <a:pt x="5816" y="793"/>
                    <a:pt x="5941" y="711"/>
                  </a:cubicBezTo>
                  <a:cubicBezTo>
                    <a:pt x="5936" y="705"/>
                    <a:pt x="5930" y="699"/>
                    <a:pt x="5925" y="694"/>
                  </a:cubicBezTo>
                  <a:lnTo>
                    <a:pt x="5925" y="693"/>
                  </a:lnTo>
                  <a:close/>
                  <a:moveTo>
                    <a:pt x="6135" y="967"/>
                  </a:moveTo>
                  <a:cubicBezTo>
                    <a:pt x="6077" y="1027"/>
                    <a:pt x="6017" y="1086"/>
                    <a:pt x="5955" y="1141"/>
                  </a:cubicBezTo>
                  <a:cubicBezTo>
                    <a:pt x="5774" y="1304"/>
                    <a:pt x="5578" y="1451"/>
                    <a:pt x="5385" y="1596"/>
                  </a:cubicBezTo>
                  <a:cubicBezTo>
                    <a:pt x="5110" y="1803"/>
                    <a:pt x="4823" y="2017"/>
                    <a:pt x="4588" y="2276"/>
                  </a:cubicBezTo>
                  <a:lnTo>
                    <a:pt x="4619" y="2276"/>
                  </a:lnTo>
                  <a:cubicBezTo>
                    <a:pt x="4851" y="2025"/>
                    <a:pt x="5130" y="1818"/>
                    <a:pt x="5399" y="1615"/>
                  </a:cubicBezTo>
                  <a:cubicBezTo>
                    <a:pt x="5594" y="1469"/>
                    <a:pt x="5793" y="1321"/>
                    <a:pt x="5976" y="1155"/>
                  </a:cubicBezTo>
                  <a:cubicBezTo>
                    <a:pt x="6035" y="1101"/>
                    <a:pt x="6093" y="1046"/>
                    <a:pt x="6149" y="988"/>
                  </a:cubicBezTo>
                  <a:cubicBezTo>
                    <a:pt x="6146" y="981"/>
                    <a:pt x="6141" y="974"/>
                    <a:pt x="6135" y="968"/>
                  </a:cubicBezTo>
                  <a:lnTo>
                    <a:pt x="6135" y="967"/>
                  </a:lnTo>
                  <a:close/>
                  <a:moveTo>
                    <a:pt x="6340" y="1348"/>
                  </a:moveTo>
                  <a:cubicBezTo>
                    <a:pt x="6336" y="1351"/>
                    <a:pt x="6331" y="1354"/>
                    <a:pt x="6328" y="1359"/>
                  </a:cubicBezTo>
                  <a:lnTo>
                    <a:pt x="6275" y="1410"/>
                  </a:lnTo>
                  <a:lnTo>
                    <a:pt x="5371" y="2276"/>
                  </a:lnTo>
                  <a:lnTo>
                    <a:pt x="5405" y="2276"/>
                  </a:lnTo>
                  <a:lnTo>
                    <a:pt x="6290" y="1428"/>
                  </a:lnTo>
                  <a:lnTo>
                    <a:pt x="6344" y="1376"/>
                  </a:lnTo>
                  <a:lnTo>
                    <a:pt x="6349" y="1371"/>
                  </a:lnTo>
                  <a:cubicBezTo>
                    <a:pt x="6347" y="1364"/>
                    <a:pt x="6343" y="1356"/>
                    <a:pt x="6340" y="1349"/>
                  </a:cubicBezTo>
                  <a:lnTo>
                    <a:pt x="6340" y="1348"/>
                  </a:lnTo>
                  <a:close/>
                  <a:moveTo>
                    <a:pt x="846" y="1276"/>
                  </a:moveTo>
                  <a:lnTo>
                    <a:pt x="846" y="1276"/>
                  </a:lnTo>
                  <a:cubicBezTo>
                    <a:pt x="829" y="1282"/>
                    <a:pt x="814" y="1288"/>
                    <a:pt x="798" y="1296"/>
                  </a:cubicBezTo>
                  <a:cubicBezTo>
                    <a:pt x="679" y="1434"/>
                    <a:pt x="567" y="1578"/>
                    <a:pt x="455" y="1721"/>
                  </a:cubicBezTo>
                  <a:cubicBezTo>
                    <a:pt x="350" y="1857"/>
                    <a:pt x="244" y="1996"/>
                    <a:pt x="130" y="2129"/>
                  </a:cubicBezTo>
                  <a:cubicBezTo>
                    <a:pt x="87" y="2179"/>
                    <a:pt x="44" y="2229"/>
                    <a:pt x="0" y="2277"/>
                  </a:cubicBezTo>
                  <a:lnTo>
                    <a:pt x="31" y="2277"/>
                  </a:lnTo>
                  <a:cubicBezTo>
                    <a:pt x="67" y="2237"/>
                    <a:pt x="103" y="2196"/>
                    <a:pt x="139" y="2155"/>
                  </a:cubicBezTo>
                  <a:cubicBezTo>
                    <a:pt x="257" y="2018"/>
                    <a:pt x="366" y="1875"/>
                    <a:pt x="474" y="1736"/>
                  </a:cubicBezTo>
                  <a:cubicBezTo>
                    <a:pt x="594" y="1582"/>
                    <a:pt x="715" y="1426"/>
                    <a:pt x="846" y="1276"/>
                  </a:cubicBezTo>
                  <a:close/>
                  <a:moveTo>
                    <a:pt x="1414" y="1099"/>
                  </a:moveTo>
                  <a:lnTo>
                    <a:pt x="1414" y="1099"/>
                  </a:lnTo>
                  <a:cubicBezTo>
                    <a:pt x="1391" y="1105"/>
                    <a:pt x="1369" y="1109"/>
                    <a:pt x="1349" y="1116"/>
                  </a:cubicBezTo>
                  <a:cubicBezTo>
                    <a:pt x="907" y="1443"/>
                    <a:pt x="518" y="1835"/>
                    <a:pt x="193" y="2277"/>
                  </a:cubicBezTo>
                  <a:lnTo>
                    <a:pt x="223" y="2277"/>
                  </a:lnTo>
                  <a:cubicBezTo>
                    <a:pt x="557" y="1825"/>
                    <a:pt x="959" y="1428"/>
                    <a:pt x="1414" y="1099"/>
                  </a:cubicBezTo>
                  <a:close/>
                  <a:moveTo>
                    <a:pt x="1806" y="996"/>
                  </a:moveTo>
                  <a:lnTo>
                    <a:pt x="1763" y="1008"/>
                  </a:lnTo>
                  <a:cubicBezTo>
                    <a:pt x="1616" y="1162"/>
                    <a:pt x="1476" y="1319"/>
                    <a:pt x="1335" y="1474"/>
                  </a:cubicBezTo>
                  <a:cubicBezTo>
                    <a:pt x="1092" y="1743"/>
                    <a:pt x="841" y="2021"/>
                    <a:pt x="574" y="2277"/>
                  </a:cubicBezTo>
                  <a:lnTo>
                    <a:pt x="608" y="2277"/>
                  </a:lnTo>
                  <a:cubicBezTo>
                    <a:pt x="869" y="2025"/>
                    <a:pt x="1114" y="1754"/>
                    <a:pt x="1353" y="1489"/>
                  </a:cubicBezTo>
                  <a:cubicBezTo>
                    <a:pt x="1502" y="1324"/>
                    <a:pt x="1651" y="1159"/>
                    <a:pt x="1806" y="996"/>
                  </a:cubicBezTo>
                  <a:close/>
                  <a:moveTo>
                    <a:pt x="2129" y="911"/>
                  </a:moveTo>
                  <a:lnTo>
                    <a:pt x="2129" y="911"/>
                  </a:lnTo>
                  <a:cubicBezTo>
                    <a:pt x="2109" y="915"/>
                    <a:pt x="2089" y="920"/>
                    <a:pt x="2069" y="926"/>
                  </a:cubicBezTo>
                  <a:cubicBezTo>
                    <a:pt x="1591" y="1320"/>
                    <a:pt x="1164" y="1770"/>
                    <a:pt x="796" y="2268"/>
                  </a:cubicBezTo>
                  <a:cubicBezTo>
                    <a:pt x="794" y="2271"/>
                    <a:pt x="792" y="2275"/>
                    <a:pt x="789" y="2277"/>
                  </a:cubicBezTo>
                  <a:lnTo>
                    <a:pt x="820" y="2277"/>
                  </a:lnTo>
                  <a:cubicBezTo>
                    <a:pt x="1196" y="1768"/>
                    <a:pt x="1636" y="1309"/>
                    <a:pt x="2129" y="911"/>
                  </a:cubicBezTo>
                  <a:close/>
                  <a:moveTo>
                    <a:pt x="3338" y="350"/>
                  </a:moveTo>
                  <a:cubicBezTo>
                    <a:pt x="3312" y="365"/>
                    <a:pt x="3286" y="379"/>
                    <a:pt x="3261" y="394"/>
                  </a:cubicBezTo>
                  <a:cubicBezTo>
                    <a:pt x="3045" y="619"/>
                    <a:pt x="2853" y="865"/>
                    <a:pt x="2687" y="1128"/>
                  </a:cubicBezTo>
                  <a:cubicBezTo>
                    <a:pt x="2777" y="938"/>
                    <a:pt x="2871" y="742"/>
                    <a:pt x="2979" y="560"/>
                  </a:cubicBezTo>
                  <a:lnTo>
                    <a:pt x="2979" y="560"/>
                  </a:lnTo>
                  <a:cubicBezTo>
                    <a:pt x="2965" y="568"/>
                    <a:pt x="2952" y="577"/>
                    <a:pt x="2938" y="584"/>
                  </a:cubicBezTo>
                  <a:cubicBezTo>
                    <a:pt x="2820" y="787"/>
                    <a:pt x="2719" y="1002"/>
                    <a:pt x="2621" y="1213"/>
                  </a:cubicBezTo>
                  <a:lnTo>
                    <a:pt x="2607" y="1242"/>
                  </a:lnTo>
                  <a:lnTo>
                    <a:pt x="2563" y="1340"/>
                  </a:lnTo>
                  <a:cubicBezTo>
                    <a:pt x="2490" y="1470"/>
                    <a:pt x="2424" y="1604"/>
                    <a:pt x="2365" y="1741"/>
                  </a:cubicBezTo>
                  <a:cubicBezTo>
                    <a:pt x="2267" y="1930"/>
                    <a:pt x="2151" y="2110"/>
                    <a:pt x="2021" y="2277"/>
                  </a:cubicBezTo>
                  <a:lnTo>
                    <a:pt x="2051" y="2277"/>
                  </a:lnTo>
                  <a:cubicBezTo>
                    <a:pt x="2140" y="2163"/>
                    <a:pt x="2222" y="2044"/>
                    <a:pt x="2294" y="1919"/>
                  </a:cubicBezTo>
                  <a:lnTo>
                    <a:pt x="2294" y="1919"/>
                  </a:lnTo>
                  <a:cubicBezTo>
                    <a:pt x="2250" y="2037"/>
                    <a:pt x="2210" y="2156"/>
                    <a:pt x="2175" y="2277"/>
                  </a:cubicBezTo>
                  <a:lnTo>
                    <a:pt x="2199" y="2277"/>
                  </a:lnTo>
                  <a:cubicBezTo>
                    <a:pt x="2250" y="2098"/>
                    <a:pt x="2313" y="1922"/>
                    <a:pt x="2387" y="1751"/>
                  </a:cubicBezTo>
                  <a:cubicBezTo>
                    <a:pt x="2426" y="1678"/>
                    <a:pt x="2464" y="1604"/>
                    <a:pt x="2498" y="1534"/>
                  </a:cubicBezTo>
                  <a:cubicBezTo>
                    <a:pt x="2527" y="1474"/>
                    <a:pt x="2556" y="1411"/>
                    <a:pt x="2585" y="1349"/>
                  </a:cubicBezTo>
                  <a:cubicBezTo>
                    <a:pt x="2606" y="1312"/>
                    <a:pt x="2628" y="1273"/>
                    <a:pt x="2651" y="1235"/>
                  </a:cubicBezTo>
                  <a:cubicBezTo>
                    <a:pt x="2842" y="913"/>
                    <a:pt x="3073" y="615"/>
                    <a:pt x="3338" y="350"/>
                  </a:cubicBezTo>
                  <a:close/>
                  <a:moveTo>
                    <a:pt x="4150" y="20"/>
                  </a:moveTo>
                  <a:lnTo>
                    <a:pt x="4150" y="20"/>
                  </a:lnTo>
                  <a:cubicBezTo>
                    <a:pt x="4139" y="22"/>
                    <a:pt x="4128" y="23"/>
                    <a:pt x="4116" y="25"/>
                  </a:cubicBezTo>
                  <a:cubicBezTo>
                    <a:pt x="3801" y="390"/>
                    <a:pt x="3573" y="829"/>
                    <a:pt x="3352" y="1256"/>
                  </a:cubicBezTo>
                  <a:cubicBezTo>
                    <a:pt x="3335" y="1287"/>
                    <a:pt x="3320" y="1319"/>
                    <a:pt x="3303" y="1349"/>
                  </a:cubicBezTo>
                  <a:cubicBezTo>
                    <a:pt x="3138" y="1667"/>
                    <a:pt x="2967" y="1988"/>
                    <a:pt x="2755" y="2277"/>
                  </a:cubicBezTo>
                  <a:lnTo>
                    <a:pt x="2786" y="2277"/>
                  </a:lnTo>
                  <a:cubicBezTo>
                    <a:pt x="2997" y="1984"/>
                    <a:pt x="3168" y="1661"/>
                    <a:pt x="3334" y="1342"/>
                  </a:cubicBezTo>
                  <a:cubicBezTo>
                    <a:pt x="3347" y="1317"/>
                    <a:pt x="3360" y="1293"/>
                    <a:pt x="3373" y="1269"/>
                  </a:cubicBezTo>
                  <a:cubicBezTo>
                    <a:pt x="3597" y="833"/>
                    <a:pt x="3829" y="387"/>
                    <a:pt x="4150" y="20"/>
                  </a:cubicBezTo>
                  <a:close/>
                  <a:moveTo>
                    <a:pt x="4490" y="0"/>
                  </a:moveTo>
                  <a:cubicBezTo>
                    <a:pt x="3903" y="675"/>
                    <a:pt x="3402" y="1421"/>
                    <a:pt x="3000" y="2220"/>
                  </a:cubicBezTo>
                  <a:cubicBezTo>
                    <a:pt x="2991" y="2237"/>
                    <a:pt x="2982" y="2256"/>
                    <a:pt x="2974" y="2277"/>
                  </a:cubicBezTo>
                  <a:lnTo>
                    <a:pt x="3000" y="2277"/>
                  </a:lnTo>
                  <a:cubicBezTo>
                    <a:pt x="3007" y="2260"/>
                    <a:pt x="3014" y="2245"/>
                    <a:pt x="3021" y="2231"/>
                  </a:cubicBezTo>
                  <a:cubicBezTo>
                    <a:pt x="3426" y="1428"/>
                    <a:pt x="3929" y="679"/>
                    <a:pt x="4520" y="2"/>
                  </a:cubicBezTo>
                  <a:cubicBezTo>
                    <a:pt x="4510" y="0"/>
                    <a:pt x="4500" y="0"/>
                    <a:pt x="4490" y="0"/>
                  </a:cubicBezTo>
                  <a:close/>
                  <a:moveTo>
                    <a:pt x="4873" y="56"/>
                  </a:moveTo>
                  <a:cubicBezTo>
                    <a:pt x="4805" y="100"/>
                    <a:pt x="4740" y="152"/>
                    <a:pt x="4679" y="209"/>
                  </a:cubicBezTo>
                  <a:cubicBezTo>
                    <a:pt x="4262" y="585"/>
                    <a:pt x="3947" y="1063"/>
                    <a:pt x="3767" y="1597"/>
                  </a:cubicBezTo>
                  <a:cubicBezTo>
                    <a:pt x="3743" y="1665"/>
                    <a:pt x="3722" y="1736"/>
                    <a:pt x="3701" y="1804"/>
                  </a:cubicBezTo>
                  <a:cubicBezTo>
                    <a:pt x="3651" y="1965"/>
                    <a:pt x="3602" y="2129"/>
                    <a:pt x="3527" y="2277"/>
                  </a:cubicBezTo>
                  <a:lnTo>
                    <a:pt x="3554" y="2277"/>
                  </a:lnTo>
                  <a:cubicBezTo>
                    <a:pt x="3627" y="2130"/>
                    <a:pt x="3675" y="1969"/>
                    <a:pt x="3723" y="1811"/>
                  </a:cubicBezTo>
                  <a:cubicBezTo>
                    <a:pt x="3744" y="1743"/>
                    <a:pt x="3766" y="1673"/>
                    <a:pt x="3789" y="1604"/>
                  </a:cubicBezTo>
                  <a:cubicBezTo>
                    <a:pt x="3849" y="1429"/>
                    <a:pt x="3923" y="1260"/>
                    <a:pt x="4011" y="1097"/>
                  </a:cubicBezTo>
                  <a:cubicBezTo>
                    <a:pt x="4188" y="769"/>
                    <a:pt x="4419" y="474"/>
                    <a:pt x="4696" y="225"/>
                  </a:cubicBezTo>
                  <a:cubicBezTo>
                    <a:pt x="4760" y="165"/>
                    <a:pt x="4830" y="111"/>
                    <a:pt x="4904" y="64"/>
                  </a:cubicBezTo>
                  <a:cubicBezTo>
                    <a:pt x="4893" y="62"/>
                    <a:pt x="4884" y="59"/>
                    <a:pt x="4873" y="56"/>
                  </a:cubicBezTo>
                  <a:close/>
                  <a:moveTo>
                    <a:pt x="5618" y="410"/>
                  </a:moveTo>
                  <a:cubicBezTo>
                    <a:pt x="5611" y="499"/>
                    <a:pt x="5585" y="585"/>
                    <a:pt x="5540" y="661"/>
                  </a:cubicBezTo>
                  <a:cubicBezTo>
                    <a:pt x="5482" y="756"/>
                    <a:pt x="5409" y="841"/>
                    <a:pt x="5325" y="912"/>
                  </a:cubicBezTo>
                  <a:cubicBezTo>
                    <a:pt x="5246" y="980"/>
                    <a:pt x="5159" y="1041"/>
                    <a:pt x="5074" y="1101"/>
                  </a:cubicBezTo>
                  <a:lnTo>
                    <a:pt x="5025" y="1136"/>
                  </a:lnTo>
                  <a:cubicBezTo>
                    <a:pt x="4564" y="1466"/>
                    <a:pt x="4144" y="1849"/>
                    <a:pt x="3773" y="2277"/>
                  </a:cubicBezTo>
                  <a:lnTo>
                    <a:pt x="3806" y="2277"/>
                  </a:lnTo>
                  <a:cubicBezTo>
                    <a:pt x="4171" y="1856"/>
                    <a:pt x="4585" y="1480"/>
                    <a:pt x="5040" y="1156"/>
                  </a:cubicBezTo>
                  <a:lnTo>
                    <a:pt x="5090" y="1121"/>
                  </a:lnTo>
                  <a:cubicBezTo>
                    <a:pt x="5181" y="1058"/>
                    <a:pt x="5271" y="989"/>
                    <a:pt x="5355" y="916"/>
                  </a:cubicBezTo>
                  <a:cubicBezTo>
                    <a:pt x="5437" y="847"/>
                    <a:pt x="5506" y="766"/>
                    <a:pt x="5561" y="674"/>
                  </a:cubicBezTo>
                  <a:cubicBezTo>
                    <a:pt x="5606" y="599"/>
                    <a:pt x="5632" y="514"/>
                    <a:pt x="5640" y="427"/>
                  </a:cubicBezTo>
                  <a:cubicBezTo>
                    <a:pt x="5633" y="421"/>
                    <a:pt x="5626" y="415"/>
                    <a:pt x="5618" y="411"/>
                  </a:cubicBezTo>
                  <a:lnTo>
                    <a:pt x="5618" y="410"/>
                  </a:lnTo>
                  <a:close/>
                  <a:moveTo>
                    <a:pt x="6458" y="1680"/>
                  </a:moveTo>
                  <a:lnTo>
                    <a:pt x="6394" y="1743"/>
                  </a:lnTo>
                  <a:lnTo>
                    <a:pt x="6390" y="1748"/>
                  </a:lnTo>
                  <a:lnTo>
                    <a:pt x="6389" y="1749"/>
                  </a:lnTo>
                  <a:lnTo>
                    <a:pt x="5969" y="2169"/>
                  </a:lnTo>
                  <a:lnTo>
                    <a:pt x="5860" y="2277"/>
                  </a:lnTo>
                  <a:lnTo>
                    <a:pt x="5894" y="2277"/>
                  </a:lnTo>
                  <a:lnTo>
                    <a:pt x="5974" y="2196"/>
                  </a:lnTo>
                  <a:lnTo>
                    <a:pt x="6249" y="1922"/>
                  </a:lnTo>
                  <a:lnTo>
                    <a:pt x="6413" y="1761"/>
                  </a:lnTo>
                  <a:lnTo>
                    <a:pt x="6467" y="1707"/>
                  </a:lnTo>
                  <a:cubicBezTo>
                    <a:pt x="6465" y="1704"/>
                    <a:pt x="6464" y="1702"/>
                    <a:pt x="6463" y="1700"/>
                  </a:cubicBezTo>
                  <a:cubicBezTo>
                    <a:pt x="6462" y="1694"/>
                    <a:pt x="6460" y="1687"/>
                    <a:pt x="6458" y="1680"/>
                  </a:cubicBezTo>
                  <a:close/>
                  <a:moveTo>
                    <a:pt x="6558" y="2208"/>
                  </a:moveTo>
                  <a:lnTo>
                    <a:pt x="6483" y="2277"/>
                  </a:lnTo>
                  <a:lnTo>
                    <a:pt x="6518" y="2277"/>
                  </a:lnTo>
                  <a:lnTo>
                    <a:pt x="6562" y="2237"/>
                  </a:lnTo>
                  <a:cubicBezTo>
                    <a:pt x="6561" y="2226"/>
                    <a:pt x="6560" y="2216"/>
                    <a:pt x="6558" y="2208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4"/>
            <p:cNvSpPr/>
            <p:nvPr/>
          </p:nvSpPr>
          <p:spPr>
            <a:xfrm>
              <a:off x="-5180956" y="2620241"/>
              <a:ext cx="393638" cy="494063"/>
            </a:xfrm>
            <a:custGeom>
              <a:avLst/>
              <a:gdLst/>
              <a:ahLst/>
              <a:cxnLst/>
              <a:rect l="l" t="t" r="r" b="b"/>
              <a:pathLst>
                <a:path w="1709" h="2145" extrusionOk="0">
                  <a:moveTo>
                    <a:pt x="1497" y="0"/>
                  </a:moveTo>
                  <a:cubicBezTo>
                    <a:pt x="1444" y="14"/>
                    <a:pt x="1395" y="39"/>
                    <a:pt x="1353" y="72"/>
                  </a:cubicBezTo>
                  <a:cubicBezTo>
                    <a:pt x="1143" y="222"/>
                    <a:pt x="974" y="410"/>
                    <a:pt x="829" y="619"/>
                  </a:cubicBezTo>
                  <a:cubicBezTo>
                    <a:pt x="773" y="699"/>
                    <a:pt x="720" y="783"/>
                    <a:pt x="669" y="868"/>
                  </a:cubicBezTo>
                  <a:cubicBezTo>
                    <a:pt x="592" y="1002"/>
                    <a:pt x="520" y="1140"/>
                    <a:pt x="453" y="1276"/>
                  </a:cubicBezTo>
                  <a:cubicBezTo>
                    <a:pt x="415" y="1352"/>
                    <a:pt x="378" y="1430"/>
                    <a:pt x="341" y="1506"/>
                  </a:cubicBezTo>
                  <a:cubicBezTo>
                    <a:pt x="277" y="1640"/>
                    <a:pt x="211" y="1779"/>
                    <a:pt x="140" y="1914"/>
                  </a:cubicBezTo>
                  <a:cubicBezTo>
                    <a:pt x="116" y="1963"/>
                    <a:pt x="83" y="2012"/>
                    <a:pt x="50" y="2065"/>
                  </a:cubicBezTo>
                  <a:cubicBezTo>
                    <a:pt x="33" y="2092"/>
                    <a:pt x="16" y="2118"/>
                    <a:pt x="0" y="2145"/>
                  </a:cubicBezTo>
                  <a:lnTo>
                    <a:pt x="27" y="2145"/>
                  </a:lnTo>
                  <a:cubicBezTo>
                    <a:pt x="40" y="2123"/>
                    <a:pt x="56" y="2100"/>
                    <a:pt x="70" y="2077"/>
                  </a:cubicBezTo>
                  <a:cubicBezTo>
                    <a:pt x="104" y="2025"/>
                    <a:pt x="136" y="1974"/>
                    <a:pt x="161" y="1924"/>
                  </a:cubicBezTo>
                  <a:cubicBezTo>
                    <a:pt x="232" y="1790"/>
                    <a:pt x="298" y="1651"/>
                    <a:pt x="363" y="1517"/>
                  </a:cubicBezTo>
                  <a:cubicBezTo>
                    <a:pt x="400" y="1441"/>
                    <a:pt x="437" y="1363"/>
                    <a:pt x="474" y="1287"/>
                  </a:cubicBezTo>
                  <a:cubicBezTo>
                    <a:pt x="546" y="1143"/>
                    <a:pt x="620" y="998"/>
                    <a:pt x="704" y="858"/>
                  </a:cubicBezTo>
                  <a:cubicBezTo>
                    <a:pt x="878" y="565"/>
                    <a:pt x="1087" y="292"/>
                    <a:pt x="1367" y="91"/>
                  </a:cubicBezTo>
                  <a:cubicBezTo>
                    <a:pt x="1416" y="55"/>
                    <a:pt x="1481" y="20"/>
                    <a:pt x="1540" y="18"/>
                  </a:cubicBezTo>
                  <a:cubicBezTo>
                    <a:pt x="1526" y="11"/>
                    <a:pt x="1510" y="5"/>
                    <a:pt x="1497" y="0"/>
                  </a:cubicBezTo>
                  <a:close/>
                  <a:moveTo>
                    <a:pt x="1648" y="65"/>
                  </a:moveTo>
                  <a:cubicBezTo>
                    <a:pt x="1684" y="112"/>
                    <a:pt x="1688" y="185"/>
                    <a:pt x="1667" y="241"/>
                  </a:cubicBezTo>
                  <a:cubicBezTo>
                    <a:pt x="1638" y="314"/>
                    <a:pt x="1577" y="370"/>
                    <a:pt x="1516" y="428"/>
                  </a:cubicBezTo>
                  <a:cubicBezTo>
                    <a:pt x="1399" y="539"/>
                    <a:pt x="1286" y="652"/>
                    <a:pt x="1175" y="767"/>
                  </a:cubicBezTo>
                  <a:cubicBezTo>
                    <a:pt x="781" y="1181"/>
                    <a:pt x="431" y="1631"/>
                    <a:pt x="63" y="2145"/>
                  </a:cubicBezTo>
                  <a:lnTo>
                    <a:pt x="92" y="2145"/>
                  </a:lnTo>
                  <a:cubicBezTo>
                    <a:pt x="461" y="1629"/>
                    <a:pt x="814" y="1177"/>
                    <a:pt x="1212" y="763"/>
                  </a:cubicBezTo>
                  <a:cubicBezTo>
                    <a:pt x="1315" y="654"/>
                    <a:pt x="1423" y="548"/>
                    <a:pt x="1535" y="443"/>
                  </a:cubicBezTo>
                  <a:cubicBezTo>
                    <a:pt x="1595" y="387"/>
                    <a:pt x="1657" y="328"/>
                    <a:pt x="1688" y="249"/>
                  </a:cubicBezTo>
                  <a:cubicBezTo>
                    <a:pt x="1709" y="195"/>
                    <a:pt x="1708" y="136"/>
                    <a:pt x="1685" y="84"/>
                  </a:cubicBezTo>
                  <a:cubicBezTo>
                    <a:pt x="1674" y="77"/>
                    <a:pt x="1660" y="71"/>
                    <a:pt x="1648" y="65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4"/>
            <p:cNvSpPr/>
            <p:nvPr/>
          </p:nvSpPr>
          <p:spPr>
            <a:xfrm>
              <a:off x="-5028706" y="2771110"/>
              <a:ext cx="418744" cy="343656"/>
            </a:xfrm>
            <a:custGeom>
              <a:avLst/>
              <a:gdLst/>
              <a:ahLst/>
              <a:cxnLst/>
              <a:rect l="l" t="t" r="r" b="b"/>
              <a:pathLst>
                <a:path w="1818" h="1492" extrusionOk="0">
                  <a:moveTo>
                    <a:pt x="1802" y="100"/>
                  </a:moveTo>
                  <a:cubicBezTo>
                    <a:pt x="1759" y="154"/>
                    <a:pt x="1708" y="200"/>
                    <a:pt x="1649" y="234"/>
                  </a:cubicBezTo>
                  <a:cubicBezTo>
                    <a:pt x="1617" y="251"/>
                    <a:pt x="1587" y="267"/>
                    <a:pt x="1556" y="285"/>
                  </a:cubicBezTo>
                  <a:cubicBezTo>
                    <a:pt x="1034" y="583"/>
                    <a:pt x="615" y="1040"/>
                    <a:pt x="247" y="1490"/>
                  </a:cubicBezTo>
                  <a:lnTo>
                    <a:pt x="279" y="1490"/>
                  </a:lnTo>
                  <a:cubicBezTo>
                    <a:pt x="646" y="1043"/>
                    <a:pt x="1062" y="590"/>
                    <a:pt x="1581" y="299"/>
                  </a:cubicBezTo>
                  <a:cubicBezTo>
                    <a:pt x="1607" y="283"/>
                    <a:pt x="1634" y="269"/>
                    <a:pt x="1661" y="255"/>
                  </a:cubicBezTo>
                  <a:cubicBezTo>
                    <a:pt x="1721" y="220"/>
                    <a:pt x="1774" y="174"/>
                    <a:pt x="1817" y="120"/>
                  </a:cubicBezTo>
                  <a:cubicBezTo>
                    <a:pt x="1812" y="113"/>
                    <a:pt x="1808" y="106"/>
                    <a:pt x="1802" y="100"/>
                  </a:cubicBezTo>
                  <a:close/>
                  <a:moveTo>
                    <a:pt x="1726" y="0"/>
                  </a:moveTo>
                  <a:cubicBezTo>
                    <a:pt x="1723" y="1"/>
                    <a:pt x="1719" y="4"/>
                    <a:pt x="1715" y="5"/>
                  </a:cubicBezTo>
                  <a:cubicBezTo>
                    <a:pt x="1599" y="54"/>
                    <a:pt x="1485" y="129"/>
                    <a:pt x="1377" y="208"/>
                  </a:cubicBezTo>
                  <a:cubicBezTo>
                    <a:pt x="1318" y="251"/>
                    <a:pt x="1260" y="296"/>
                    <a:pt x="1204" y="339"/>
                  </a:cubicBezTo>
                  <a:cubicBezTo>
                    <a:pt x="1173" y="363"/>
                    <a:pt x="1141" y="388"/>
                    <a:pt x="1110" y="413"/>
                  </a:cubicBezTo>
                  <a:cubicBezTo>
                    <a:pt x="719" y="708"/>
                    <a:pt x="364" y="1049"/>
                    <a:pt x="52" y="1426"/>
                  </a:cubicBezTo>
                  <a:cubicBezTo>
                    <a:pt x="34" y="1448"/>
                    <a:pt x="17" y="1469"/>
                    <a:pt x="0" y="1491"/>
                  </a:cubicBezTo>
                  <a:lnTo>
                    <a:pt x="30" y="1491"/>
                  </a:lnTo>
                  <a:cubicBezTo>
                    <a:pt x="43" y="1473"/>
                    <a:pt x="57" y="1457"/>
                    <a:pt x="70" y="1442"/>
                  </a:cubicBezTo>
                  <a:cubicBezTo>
                    <a:pt x="381" y="1065"/>
                    <a:pt x="735" y="726"/>
                    <a:pt x="1126" y="432"/>
                  </a:cubicBezTo>
                  <a:cubicBezTo>
                    <a:pt x="1156" y="408"/>
                    <a:pt x="1187" y="383"/>
                    <a:pt x="1218" y="358"/>
                  </a:cubicBezTo>
                  <a:cubicBezTo>
                    <a:pt x="1277" y="312"/>
                    <a:pt x="1340" y="263"/>
                    <a:pt x="1404" y="218"/>
                  </a:cubicBezTo>
                  <a:cubicBezTo>
                    <a:pt x="1507" y="144"/>
                    <a:pt x="1616" y="74"/>
                    <a:pt x="1724" y="27"/>
                  </a:cubicBezTo>
                  <a:cubicBezTo>
                    <a:pt x="1731" y="25"/>
                    <a:pt x="1736" y="21"/>
                    <a:pt x="1742" y="19"/>
                  </a:cubicBezTo>
                  <a:cubicBezTo>
                    <a:pt x="1738" y="13"/>
                    <a:pt x="1731" y="6"/>
                    <a:pt x="1726" y="0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4"/>
            <p:cNvSpPr/>
            <p:nvPr/>
          </p:nvSpPr>
          <p:spPr>
            <a:xfrm>
              <a:off x="-4905708" y="2842974"/>
              <a:ext cx="345268" cy="271332"/>
            </a:xfrm>
            <a:custGeom>
              <a:avLst/>
              <a:gdLst/>
              <a:ahLst/>
              <a:cxnLst/>
              <a:rect l="l" t="t" r="r" b="b"/>
              <a:pathLst>
                <a:path w="1499" h="1178" extrusionOk="0">
                  <a:moveTo>
                    <a:pt x="1404" y="1"/>
                  </a:moveTo>
                  <a:cubicBezTo>
                    <a:pt x="1357" y="42"/>
                    <a:pt x="1311" y="86"/>
                    <a:pt x="1264" y="128"/>
                  </a:cubicBezTo>
                  <a:cubicBezTo>
                    <a:pt x="1207" y="181"/>
                    <a:pt x="1154" y="230"/>
                    <a:pt x="1098" y="275"/>
                  </a:cubicBezTo>
                  <a:lnTo>
                    <a:pt x="97" y="1096"/>
                  </a:lnTo>
                  <a:cubicBezTo>
                    <a:pt x="65" y="1123"/>
                    <a:pt x="31" y="1150"/>
                    <a:pt x="0" y="1178"/>
                  </a:cubicBezTo>
                  <a:lnTo>
                    <a:pt x="35" y="1178"/>
                  </a:lnTo>
                  <a:cubicBezTo>
                    <a:pt x="60" y="1157"/>
                    <a:pt x="86" y="1136"/>
                    <a:pt x="112" y="1114"/>
                  </a:cubicBezTo>
                  <a:lnTo>
                    <a:pt x="1114" y="294"/>
                  </a:lnTo>
                  <a:cubicBezTo>
                    <a:pt x="1169" y="248"/>
                    <a:pt x="1225" y="196"/>
                    <a:pt x="1281" y="144"/>
                  </a:cubicBezTo>
                  <a:lnTo>
                    <a:pt x="1283" y="142"/>
                  </a:lnTo>
                  <a:cubicBezTo>
                    <a:pt x="1327" y="102"/>
                    <a:pt x="1371" y="61"/>
                    <a:pt x="1417" y="22"/>
                  </a:cubicBezTo>
                  <a:cubicBezTo>
                    <a:pt x="1412" y="15"/>
                    <a:pt x="1409" y="8"/>
                    <a:pt x="1405" y="1"/>
                  </a:cubicBezTo>
                  <a:close/>
                  <a:moveTo>
                    <a:pt x="1489" y="163"/>
                  </a:moveTo>
                  <a:lnTo>
                    <a:pt x="1397" y="243"/>
                  </a:lnTo>
                  <a:lnTo>
                    <a:pt x="340" y="1178"/>
                  </a:lnTo>
                  <a:lnTo>
                    <a:pt x="375" y="1178"/>
                  </a:lnTo>
                  <a:lnTo>
                    <a:pt x="1414" y="260"/>
                  </a:lnTo>
                  <a:lnTo>
                    <a:pt x="1498" y="185"/>
                  </a:lnTo>
                  <a:cubicBezTo>
                    <a:pt x="1496" y="177"/>
                    <a:pt x="1492" y="171"/>
                    <a:pt x="1489" y="163"/>
                  </a:cubicBezTo>
                  <a:close/>
                </a:path>
              </a:pathLst>
            </a:custGeom>
            <a:solidFill>
              <a:srgbClr val="FAE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4"/>
            <p:cNvSpPr/>
            <p:nvPr/>
          </p:nvSpPr>
          <p:spPr>
            <a:xfrm>
              <a:off x="-7517913" y="1659522"/>
              <a:ext cx="1543919" cy="1456162"/>
            </a:xfrm>
            <a:custGeom>
              <a:avLst/>
              <a:gdLst/>
              <a:ahLst/>
              <a:cxnLst/>
              <a:rect l="l" t="t" r="r" b="b"/>
              <a:pathLst>
                <a:path w="6703" h="6322" extrusionOk="0">
                  <a:moveTo>
                    <a:pt x="648" y="1"/>
                  </a:moveTo>
                  <a:cubicBezTo>
                    <a:pt x="423" y="1"/>
                    <a:pt x="247" y="199"/>
                    <a:pt x="121" y="387"/>
                  </a:cubicBezTo>
                  <a:cubicBezTo>
                    <a:pt x="78" y="448"/>
                    <a:pt x="38" y="512"/>
                    <a:pt x="1" y="575"/>
                  </a:cubicBezTo>
                  <a:lnTo>
                    <a:pt x="1" y="6322"/>
                  </a:lnTo>
                  <a:lnTo>
                    <a:pt x="6702" y="6322"/>
                  </a:lnTo>
                  <a:cubicBezTo>
                    <a:pt x="6702" y="6321"/>
                    <a:pt x="6702" y="6318"/>
                    <a:pt x="6702" y="6317"/>
                  </a:cubicBezTo>
                  <a:cubicBezTo>
                    <a:pt x="6701" y="6310"/>
                    <a:pt x="6700" y="6302"/>
                    <a:pt x="6697" y="6295"/>
                  </a:cubicBezTo>
                  <a:cubicBezTo>
                    <a:pt x="6690" y="6261"/>
                    <a:pt x="6680" y="6228"/>
                    <a:pt x="6668" y="6195"/>
                  </a:cubicBezTo>
                  <a:cubicBezTo>
                    <a:pt x="6666" y="6185"/>
                    <a:pt x="6662" y="6177"/>
                    <a:pt x="6660" y="6169"/>
                  </a:cubicBezTo>
                  <a:cubicBezTo>
                    <a:pt x="6617" y="6061"/>
                    <a:pt x="6556" y="5962"/>
                    <a:pt x="6480" y="5875"/>
                  </a:cubicBezTo>
                  <a:cubicBezTo>
                    <a:pt x="6349" y="5726"/>
                    <a:pt x="6182" y="5612"/>
                    <a:pt x="5997" y="5543"/>
                  </a:cubicBezTo>
                  <a:cubicBezTo>
                    <a:pt x="5825" y="5480"/>
                    <a:pt x="5644" y="5453"/>
                    <a:pt x="5462" y="5453"/>
                  </a:cubicBezTo>
                  <a:cubicBezTo>
                    <a:pt x="5287" y="5453"/>
                    <a:pt x="5111" y="5478"/>
                    <a:pt x="4942" y="5520"/>
                  </a:cubicBezTo>
                  <a:cubicBezTo>
                    <a:pt x="4595" y="5607"/>
                    <a:pt x="4323" y="5717"/>
                    <a:pt x="4001" y="5871"/>
                  </a:cubicBezTo>
                  <a:cubicBezTo>
                    <a:pt x="4701" y="5488"/>
                    <a:pt x="5272" y="4907"/>
                    <a:pt x="5641" y="4199"/>
                  </a:cubicBezTo>
                  <a:cubicBezTo>
                    <a:pt x="5671" y="4144"/>
                    <a:pt x="5698" y="4089"/>
                    <a:pt x="5723" y="4031"/>
                  </a:cubicBezTo>
                  <a:cubicBezTo>
                    <a:pt x="5776" y="3905"/>
                    <a:pt x="5817" y="3775"/>
                    <a:pt x="5825" y="3640"/>
                  </a:cubicBezTo>
                  <a:cubicBezTo>
                    <a:pt x="5839" y="3441"/>
                    <a:pt x="5777" y="3230"/>
                    <a:pt x="5626" y="3102"/>
                  </a:cubicBezTo>
                  <a:cubicBezTo>
                    <a:pt x="5519" y="3012"/>
                    <a:pt x="5391" y="2976"/>
                    <a:pt x="5256" y="2976"/>
                  </a:cubicBezTo>
                  <a:cubicBezTo>
                    <a:pt x="5035" y="2976"/>
                    <a:pt x="4795" y="3071"/>
                    <a:pt x="4597" y="3182"/>
                  </a:cubicBezTo>
                  <a:cubicBezTo>
                    <a:pt x="4387" y="3300"/>
                    <a:pt x="4185" y="3430"/>
                    <a:pt x="3991" y="3573"/>
                  </a:cubicBezTo>
                  <a:cubicBezTo>
                    <a:pt x="3534" y="3905"/>
                    <a:pt x="3138" y="4311"/>
                    <a:pt x="2816" y="4774"/>
                  </a:cubicBezTo>
                  <a:cubicBezTo>
                    <a:pt x="3122" y="4277"/>
                    <a:pt x="3377" y="3750"/>
                    <a:pt x="3580" y="3203"/>
                  </a:cubicBezTo>
                  <a:cubicBezTo>
                    <a:pt x="3721" y="2821"/>
                    <a:pt x="3836" y="2430"/>
                    <a:pt x="3926" y="2031"/>
                  </a:cubicBezTo>
                  <a:cubicBezTo>
                    <a:pt x="3979" y="1791"/>
                    <a:pt x="4021" y="1541"/>
                    <a:pt x="3963" y="1302"/>
                  </a:cubicBezTo>
                  <a:cubicBezTo>
                    <a:pt x="3907" y="1063"/>
                    <a:pt x="3724" y="840"/>
                    <a:pt x="3480" y="806"/>
                  </a:cubicBezTo>
                  <a:cubicBezTo>
                    <a:pt x="3459" y="803"/>
                    <a:pt x="3437" y="801"/>
                    <a:pt x="3416" y="801"/>
                  </a:cubicBezTo>
                  <a:cubicBezTo>
                    <a:pt x="3183" y="801"/>
                    <a:pt x="2972" y="965"/>
                    <a:pt x="2797" y="1129"/>
                  </a:cubicBezTo>
                  <a:cubicBezTo>
                    <a:pt x="1824" y="2050"/>
                    <a:pt x="1127" y="3223"/>
                    <a:pt x="786" y="4518"/>
                  </a:cubicBezTo>
                  <a:cubicBezTo>
                    <a:pt x="903" y="3834"/>
                    <a:pt x="1019" y="3144"/>
                    <a:pt x="1091" y="2454"/>
                  </a:cubicBezTo>
                  <a:cubicBezTo>
                    <a:pt x="1148" y="1910"/>
                    <a:pt x="1178" y="1365"/>
                    <a:pt x="1158" y="819"/>
                  </a:cubicBezTo>
                  <a:cubicBezTo>
                    <a:pt x="1152" y="643"/>
                    <a:pt x="1139" y="463"/>
                    <a:pt x="1065" y="303"/>
                  </a:cubicBezTo>
                  <a:cubicBezTo>
                    <a:pt x="990" y="145"/>
                    <a:pt x="840" y="10"/>
                    <a:pt x="665" y="1"/>
                  </a:cubicBezTo>
                  <a:cubicBezTo>
                    <a:pt x="659" y="1"/>
                    <a:pt x="653" y="1"/>
                    <a:pt x="648" y="1"/>
                  </a:cubicBezTo>
                  <a:close/>
                </a:path>
              </a:pathLst>
            </a:custGeom>
            <a:solidFill>
              <a:srgbClr val="EB8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14"/>
          <p:cNvSpPr/>
          <p:nvPr/>
        </p:nvSpPr>
        <p:spPr>
          <a:xfrm>
            <a:off x="-39725" y="-10267"/>
            <a:ext cx="13093650" cy="5935253"/>
          </a:xfrm>
          <a:custGeom>
            <a:avLst/>
            <a:gdLst/>
            <a:ahLst/>
            <a:cxnLst/>
            <a:rect l="l" t="t" r="r" b="b"/>
            <a:pathLst>
              <a:path w="173334" h="78571" extrusionOk="0">
                <a:moveTo>
                  <a:pt x="318" y="0"/>
                </a:moveTo>
                <a:lnTo>
                  <a:pt x="1" y="78571"/>
                </a:lnTo>
                <a:lnTo>
                  <a:pt x="35743" y="78571"/>
                </a:lnTo>
                <a:cubicBezTo>
                  <a:pt x="53578" y="72097"/>
                  <a:pt x="64031" y="57701"/>
                  <a:pt x="76762" y="41329"/>
                </a:cubicBezTo>
                <a:cubicBezTo>
                  <a:pt x="89434" y="25040"/>
                  <a:pt x="108485" y="12702"/>
                  <a:pt x="133501" y="12702"/>
                </a:cubicBezTo>
                <a:cubicBezTo>
                  <a:pt x="133617" y="12702"/>
                  <a:pt x="133733" y="12702"/>
                  <a:pt x="133850" y="12702"/>
                </a:cubicBezTo>
                <a:cubicBezTo>
                  <a:pt x="159038" y="12818"/>
                  <a:pt x="173334" y="25051"/>
                  <a:pt x="173334" y="25051"/>
                </a:cubicBezTo>
                <a:lnTo>
                  <a:pt x="173334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14"/>
          <p:cNvSpPr txBox="1">
            <a:spLocks noGrp="1"/>
          </p:cNvSpPr>
          <p:nvPr>
            <p:ph type="title"/>
          </p:nvPr>
        </p:nvSpPr>
        <p:spPr>
          <a:xfrm>
            <a:off x="719989" y="420624"/>
            <a:ext cx="59622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14"/>
          <p:cNvSpPr txBox="1">
            <a:spLocks noGrp="1"/>
          </p:cNvSpPr>
          <p:nvPr>
            <p:ph type="body" idx="1"/>
          </p:nvPr>
        </p:nvSpPr>
        <p:spPr>
          <a:xfrm>
            <a:off x="719989" y="1428750"/>
            <a:ext cx="4080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 sz="1400"/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 sz="1200"/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932" name="Google Shape;932;p14"/>
          <p:cNvSpPr/>
          <p:nvPr/>
        </p:nvSpPr>
        <p:spPr>
          <a:xfrm>
            <a:off x="7031506" y="1024615"/>
            <a:ext cx="795600" cy="79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379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 column text 1"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5"/>
          <p:cNvSpPr txBox="1">
            <a:spLocks noGrp="1"/>
          </p:cNvSpPr>
          <p:nvPr>
            <p:ph type="title"/>
          </p:nvPr>
        </p:nvSpPr>
        <p:spPr>
          <a:xfrm>
            <a:off x="720075" y="1019300"/>
            <a:ext cx="2595900" cy="195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5" name="Google Shape;935;p15"/>
          <p:cNvSpPr txBox="1">
            <a:spLocks noGrp="1"/>
          </p:cNvSpPr>
          <p:nvPr>
            <p:ph type="subTitle" idx="1"/>
          </p:nvPr>
        </p:nvSpPr>
        <p:spPr>
          <a:xfrm flipH="1">
            <a:off x="719875" y="3109013"/>
            <a:ext cx="2863800" cy="10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28136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accent4"/>
            </a:gs>
            <a:gs pos="100000">
              <a:srgbClr val="552973">
                <a:alpha val="41568"/>
              </a:srgbClr>
            </a:gs>
          </a:gsLst>
          <a:lin ang="5400012" scaled="0"/>
        </a:gradFill>
        <a:effectLst/>
      </p:bgPr>
    </p:bg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6"/>
          <p:cNvSpPr/>
          <p:nvPr/>
        </p:nvSpPr>
        <p:spPr>
          <a:xfrm>
            <a:off x="4600949" y="480707"/>
            <a:ext cx="37196" cy="37531"/>
          </a:xfrm>
          <a:custGeom>
            <a:avLst/>
            <a:gdLst/>
            <a:ahLst/>
            <a:cxnLst/>
            <a:rect l="l" t="t" r="r" b="b"/>
            <a:pathLst>
              <a:path w="111" h="112" extrusionOk="0">
                <a:moveTo>
                  <a:pt x="55" y="1"/>
                </a:moveTo>
                <a:cubicBezTo>
                  <a:pt x="25" y="1"/>
                  <a:pt x="0" y="25"/>
                  <a:pt x="0" y="56"/>
                </a:cubicBezTo>
                <a:cubicBezTo>
                  <a:pt x="0" y="87"/>
                  <a:pt x="25" y="111"/>
                  <a:pt x="55" y="111"/>
                </a:cubicBezTo>
                <a:cubicBezTo>
                  <a:pt x="86" y="111"/>
                  <a:pt x="111" y="87"/>
                  <a:pt x="111" y="56"/>
                </a:cubicBezTo>
                <a:cubicBezTo>
                  <a:pt x="111" y="25"/>
                  <a:pt x="86" y="1"/>
                  <a:pt x="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16"/>
          <p:cNvSpPr/>
          <p:nvPr/>
        </p:nvSpPr>
        <p:spPr>
          <a:xfrm>
            <a:off x="5789556" y="172748"/>
            <a:ext cx="16085" cy="16085"/>
          </a:xfrm>
          <a:custGeom>
            <a:avLst/>
            <a:gdLst/>
            <a:ahLst/>
            <a:cxnLst/>
            <a:rect l="l" t="t" r="r" b="b"/>
            <a:pathLst>
              <a:path w="48" h="48" extrusionOk="0">
                <a:moveTo>
                  <a:pt x="24" y="0"/>
                </a:moveTo>
                <a:cubicBezTo>
                  <a:pt x="11" y="0"/>
                  <a:pt x="1" y="11"/>
                  <a:pt x="1" y="24"/>
                </a:cubicBezTo>
                <a:cubicBezTo>
                  <a:pt x="1" y="37"/>
                  <a:pt x="11" y="47"/>
                  <a:pt x="24" y="47"/>
                </a:cubicBezTo>
                <a:cubicBezTo>
                  <a:pt x="37" y="47"/>
                  <a:pt x="48" y="37"/>
                  <a:pt x="48" y="24"/>
                </a:cubicBezTo>
                <a:cubicBezTo>
                  <a:pt x="48" y="11"/>
                  <a:pt x="37" y="0"/>
                  <a:pt x="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16"/>
          <p:cNvSpPr/>
          <p:nvPr/>
        </p:nvSpPr>
        <p:spPr>
          <a:xfrm>
            <a:off x="4379112" y="1219608"/>
            <a:ext cx="98185" cy="84446"/>
          </a:xfrm>
          <a:custGeom>
            <a:avLst/>
            <a:gdLst/>
            <a:ahLst/>
            <a:cxnLst/>
            <a:rect l="l" t="t" r="r" b="b"/>
            <a:pathLst>
              <a:path w="293" h="252" extrusionOk="0">
                <a:moveTo>
                  <a:pt x="167" y="1"/>
                </a:moveTo>
                <a:cubicBezTo>
                  <a:pt x="55" y="1"/>
                  <a:pt x="0" y="136"/>
                  <a:pt x="79" y="215"/>
                </a:cubicBezTo>
                <a:cubicBezTo>
                  <a:pt x="104" y="240"/>
                  <a:pt x="135" y="251"/>
                  <a:pt x="166" y="251"/>
                </a:cubicBezTo>
                <a:cubicBezTo>
                  <a:pt x="231" y="251"/>
                  <a:pt x="293" y="201"/>
                  <a:pt x="293" y="125"/>
                </a:cubicBezTo>
                <a:cubicBezTo>
                  <a:pt x="293" y="57"/>
                  <a:pt x="236" y="1"/>
                  <a:pt x="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16"/>
          <p:cNvSpPr/>
          <p:nvPr/>
        </p:nvSpPr>
        <p:spPr>
          <a:xfrm>
            <a:off x="4193466" y="2182692"/>
            <a:ext cx="200056" cy="199721"/>
          </a:xfrm>
          <a:custGeom>
            <a:avLst/>
            <a:gdLst/>
            <a:ahLst/>
            <a:cxnLst/>
            <a:rect l="l" t="t" r="r" b="b"/>
            <a:pathLst>
              <a:path w="597" h="596" extrusionOk="0">
                <a:moveTo>
                  <a:pt x="299" y="1"/>
                </a:moveTo>
                <a:cubicBezTo>
                  <a:pt x="134" y="1"/>
                  <a:pt x="0" y="133"/>
                  <a:pt x="0" y="298"/>
                </a:cubicBezTo>
                <a:cubicBezTo>
                  <a:pt x="0" y="463"/>
                  <a:pt x="134" y="596"/>
                  <a:pt x="299" y="596"/>
                </a:cubicBezTo>
                <a:cubicBezTo>
                  <a:pt x="462" y="596"/>
                  <a:pt x="596" y="463"/>
                  <a:pt x="596" y="298"/>
                </a:cubicBezTo>
                <a:cubicBezTo>
                  <a:pt x="596" y="133"/>
                  <a:pt x="462" y="1"/>
                  <a:pt x="2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16"/>
          <p:cNvSpPr/>
          <p:nvPr/>
        </p:nvSpPr>
        <p:spPr>
          <a:xfrm>
            <a:off x="6151131" y="172748"/>
            <a:ext cx="18766" cy="16085"/>
          </a:xfrm>
          <a:custGeom>
            <a:avLst/>
            <a:gdLst/>
            <a:ahLst/>
            <a:cxnLst/>
            <a:rect l="l" t="t" r="r" b="b"/>
            <a:pathLst>
              <a:path w="56" h="48" extrusionOk="0">
                <a:moveTo>
                  <a:pt x="32" y="0"/>
                </a:moveTo>
                <a:cubicBezTo>
                  <a:pt x="11" y="0"/>
                  <a:pt x="0" y="26"/>
                  <a:pt x="15" y="41"/>
                </a:cubicBezTo>
                <a:cubicBezTo>
                  <a:pt x="20" y="46"/>
                  <a:pt x="25" y="48"/>
                  <a:pt x="31" y="48"/>
                </a:cubicBezTo>
                <a:cubicBezTo>
                  <a:pt x="43" y="48"/>
                  <a:pt x="55" y="38"/>
                  <a:pt x="55" y="24"/>
                </a:cubicBezTo>
                <a:cubicBezTo>
                  <a:pt x="55" y="11"/>
                  <a:pt x="45" y="0"/>
                  <a:pt x="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16"/>
          <p:cNvSpPr/>
          <p:nvPr/>
        </p:nvSpPr>
        <p:spPr>
          <a:xfrm>
            <a:off x="6647417" y="823517"/>
            <a:ext cx="164200" cy="140743"/>
          </a:xfrm>
          <a:custGeom>
            <a:avLst/>
            <a:gdLst/>
            <a:ahLst/>
            <a:cxnLst/>
            <a:rect l="l" t="t" r="r" b="b"/>
            <a:pathLst>
              <a:path w="490" h="420" extrusionOk="0">
                <a:moveTo>
                  <a:pt x="281" y="1"/>
                </a:moveTo>
                <a:cubicBezTo>
                  <a:pt x="94" y="1"/>
                  <a:pt x="1" y="227"/>
                  <a:pt x="132" y="358"/>
                </a:cubicBezTo>
                <a:cubicBezTo>
                  <a:pt x="175" y="401"/>
                  <a:pt x="228" y="420"/>
                  <a:pt x="279" y="420"/>
                </a:cubicBezTo>
                <a:cubicBezTo>
                  <a:pt x="387" y="420"/>
                  <a:pt x="490" y="337"/>
                  <a:pt x="490" y="210"/>
                </a:cubicBezTo>
                <a:cubicBezTo>
                  <a:pt x="490" y="95"/>
                  <a:pt x="396" y="1"/>
                  <a:pt x="2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16"/>
          <p:cNvSpPr/>
          <p:nvPr/>
        </p:nvSpPr>
        <p:spPr>
          <a:xfrm>
            <a:off x="6093829" y="2206820"/>
            <a:ext cx="151801" cy="151466"/>
          </a:xfrm>
          <a:custGeom>
            <a:avLst/>
            <a:gdLst/>
            <a:ahLst/>
            <a:cxnLst/>
            <a:rect l="l" t="t" r="r" b="b"/>
            <a:pathLst>
              <a:path w="453" h="452" extrusionOk="0">
                <a:moveTo>
                  <a:pt x="226" y="0"/>
                </a:moveTo>
                <a:lnTo>
                  <a:pt x="226" y="7"/>
                </a:lnTo>
                <a:cubicBezTo>
                  <a:pt x="211" y="121"/>
                  <a:pt x="122" y="211"/>
                  <a:pt x="8" y="225"/>
                </a:cubicBezTo>
                <a:lnTo>
                  <a:pt x="1" y="226"/>
                </a:lnTo>
                <a:lnTo>
                  <a:pt x="8" y="227"/>
                </a:lnTo>
                <a:cubicBezTo>
                  <a:pt x="121" y="242"/>
                  <a:pt x="211" y="332"/>
                  <a:pt x="225" y="445"/>
                </a:cubicBezTo>
                <a:lnTo>
                  <a:pt x="226" y="452"/>
                </a:lnTo>
                <a:lnTo>
                  <a:pt x="228" y="445"/>
                </a:lnTo>
                <a:cubicBezTo>
                  <a:pt x="243" y="332"/>
                  <a:pt x="332" y="242"/>
                  <a:pt x="446" y="227"/>
                </a:cubicBezTo>
                <a:lnTo>
                  <a:pt x="452" y="226"/>
                </a:lnTo>
                <a:lnTo>
                  <a:pt x="446" y="225"/>
                </a:lnTo>
                <a:cubicBezTo>
                  <a:pt x="332" y="210"/>
                  <a:pt x="243" y="120"/>
                  <a:pt x="228" y="7"/>
                </a:cubicBezTo>
                <a:lnTo>
                  <a:pt x="2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16"/>
          <p:cNvSpPr/>
          <p:nvPr/>
        </p:nvSpPr>
        <p:spPr>
          <a:xfrm>
            <a:off x="3396258" y="963925"/>
            <a:ext cx="151466" cy="151466"/>
          </a:xfrm>
          <a:custGeom>
            <a:avLst/>
            <a:gdLst/>
            <a:ahLst/>
            <a:cxnLst/>
            <a:rect l="l" t="t" r="r" b="b"/>
            <a:pathLst>
              <a:path w="452" h="452" extrusionOk="0">
                <a:moveTo>
                  <a:pt x="226" y="0"/>
                </a:moveTo>
                <a:lnTo>
                  <a:pt x="225" y="7"/>
                </a:lnTo>
                <a:cubicBezTo>
                  <a:pt x="210" y="122"/>
                  <a:pt x="120" y="211"/>
                  <a:pt x="6" y="226"/>
                </a:cubicBezTo>
                <a:lnTo>
                  <a:pt x="0" y="226"/>
                </a:lnTo>
                <a:lnTo>
                  <a:pt x="6" y="227"/>
                </a:lnTo>
                <a:cubicBezTo>
                  <a:pt x="120" y="243"/>
                  <a:pt x="210" y="332"/>
                  <a:pt x="225" y="446"/>
                </a:cubicBezTo>
                <a:lnTo>
                  <a:pt x="226" y="452"/>
                </a:lnTo>
                <a:lnTo>
                  <a:pt x="226" y="446"/>
                </a:lnTo>
                <a:cubicBezTo>
                  <a:pt x="241" y="332"/>
                  <a:pt x="331" y="243"/>
                  <a:pt x="445" y="227"/>
                </a:cubicBezTo>
                <a:lnTo>
                  <a:pt x="452" y="226"/>
                </a:lnTo>
                <a:lnTo>
                  <a:pt x="445" y="226"/>
                </a:lnTo>
                <a:cubicBezTo>
                  <a:pt x="331" y="211"/>
                  <a:pt x="241" y="122"/>
                  <a:pt x="226" y="7"/>
                </a:cubicBezTo>
                <a:lnTo>
                  <a:pt x="2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16"/>
          <p:cNvSpPr/>
          <p:nvPr/>
        </p:nvSpPr>
        <p:spPr>
          <a:xfrm>
            <a:off x="5176990" y="5532"/>
            <a:ext cx="151466" cy="151801"/>
          </a:xfrm>
          <a:custGeom>
            <a:avLst/>
            <a:gdLst/>
            <a:ahLst/>
            <a:cxnLst/>
            <a:rect l="l" t="t" r="r" b="b"/>
            <a:pathLst>
              <a:path w="452" h="453" extrusionOk="0">
                <a:moveTo>
                  <a:pt x="226" y="1"/>
                </a:moveTo>
                <a:lnTo>
                  <a:pt x="225" y="6"/>
                </a:lnTo>
                <a:cubicBezTo>
                  <a:pt x="210" y="121"/>
                  <a:pt x="120" y="210"/>
                  <a:pt x="6" y="225"/>
                </a:cubicBezTo>
                <a:lnTo>
                  <a:pt x="0" y="226"/>
                </a:lnTo>
                <a:lnTo>
                  <a:pt x="6" y="226"/>
                </a:lnTo>
                <a:cubicBezTo>
                  <a:pt x="120" y="242"/>
                  <a:pt x="210" y="331"/>
                  <a:pt x="225" y="445"/>
                </a:cubicBezTo>
                <a:lnTo>
                  <a:pt x="226" y="452"/>
                </a:lnTo>
                <a:lnTo>
                  <a:pt x="226" y="445"/>
                </a:lnTo>
                <a:cubicBezTo>
                  <a:pt x="241" y="331"/>
                  <a:pt x="331" y="243"/>
                  <a:pt x="445" y="228"/>
                </a:cubicBezTo>
                <a:lnTo>
                  <a:pt x="452" y="226"/>
                </a:lnTo>
                <a:lnTo>
                  <a:pt x="445" y="225"/>
                </a:lnTo>
                <a:cubicBezTo>
                  <a:pt x="331" y="210"/>
                  <a:pt x="241" y="121"/>
                  <a:pt x="226" y="8"/>
                </a:cubicBezTo>
                <a:lnTo>
                  <a:pt x="2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16"/>
          <p:cNvSpPr/>
          <p:nvPr/>
        </p:nvSpPr>
        <p:spPr>
          <a:xfrm>
            <a:off x="-2664562" y="-226812"/>
            <a:ext cx="18655369" cy="4610768"/>
          </a:xfrm>
          <a:custGeom>
            <a:avLst/>
            <a:gdLst/>
            <a:ahLst/>
            <a:cxnLst/>
            <a:rect l="l" t="t" r="r" b="b"/>
            <a:pathLst>
              <a:path w="285709" h="79496" extrusionOk="0">
                <a:moveTo>
                  <a:pt x="0" y="0"/>
                </a:moveTo>
                <a:lnTo>
                  <a:pt x="0" y="20646"/>
                </a:lnTo>
                <a:cubicBezTo>
                  <a:pt x="0" y="20646"/>
                  <a:pt x="11782" y="10570"/>
                  <a:pt x="32541" y="10475"/>
                </a:cubicBezTo>
                <a:cubicBezTo>
                  <a:pt x="32643" y="10474"/>
                  <a:pt x="32745" y="10474"/>
                  <a:pt x="32846" y="10474"/>
                </a:cubicBezTo>
                <a:cubicBezTo>
                  <a:pt x="53455" y="10474"/>
                  <a:pt x="69150" y="20641"/>
                  <a:pt x="79591" y="34068"/>
                </a:cubicBezTo>
                <a:cubicBezTo>
                  <a:pt x="89352" y="46616"/>
                  <a:pt x="110099" y="79495"/>
                  <a:pt x="142236" y="79495"/>
                </a:cubicBezTo>
                <a:cubicBezTo>
                  <a:pt x="188169" y="79495"/>
                  <a:pt x="195905" y="47198"/>
                  <a:pt x="206118" y="34068"/>
                </a:cubicBezTo>
                <a:cubicBezTo>
                  <a:pt x="216562" y="20637"/>
                  <a:pt x="232263" y="10462"/>
                  <a:pt x="252874" y="10462"/>
                </a:cubicBezTo>
                <a:cubicBezTo>
                  <a:pt x="252970" y="10462"/>
                  <a:pt x="253066" y="10462"/>
                  <a:pt x="253162" y="10463"/>
                </a:cubicBezTo>
                <a:cubicBezTo>
                  <a:pt x="273921" y="10564"/>
                  <a:pt x="285708" y="20646"/>
                  <a:pt x="285708" y="20646"/>
                </a:cubicBezTo>
                <a:lnTo>
                  <a:pt x="285708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16"/>
          <p:cNvSpPr txBox="1">
            <a:spLocks noGrp="1"/>
          </p:cNvSpPr>
          <p:nvPr>
            <p:ph type="title" hasCustomPrompt="1"/>
          </p:nvPr>
        </p:nvSpPr>
        <p:spPr>
          <a:xfrm>
            <a:off x="5256250" y="2366088"/>
            <a:ext cx="3006000" cy="42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8" name="Google Shape;948;p16"/>
          <p:cNvSpPr txBox="1">
            <a:spLocks noGrp="1"/>
          </p:cNvSpPr>
          <p:nvPr>
            <p:ph type="subTitle" idx="1"/>
          </p:nvPr>
        </p:nvSpPr>
        <p:spPr>
          <a:xfrm>
            <a:off x="5256250" y="2934663"/>
            <a:ext cx="3006000" cy="2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16"/>
          <p:cNvSpPr txBox="1">
            <a:spLocks noGrp="1"/>
          </p:cNvSpPr>
          <p:nvPr>
            <p:ph type="title" idx="2" hasCustomPrompt="1"/>
          </p:nvPr>
        </p:nvSpPr>
        <p:spPr>
          <a:xfrm>
            <a:off x="5256250" y="1404963"/>
            <a:ext cx="3006000" cy="42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0" name="Google Shape;950;p16"/>
          <p:cNvSpPr txBox="1">
            <a:spLocks noGrp="1"/>
          </p:cNvSpPr>
          <p:nvPr>
            <p:ph type="subTitle" idx="3"/>
          </p:nvPr>
        </p:nvSpPr>
        <p:spPr>
          <a:xfrm>
            <a:off x="5256250" y="1971613"/>
            <a:ext cx="3006000" cy="2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16"/>
          <p:cNvSpPr txBox="1">
            <a:spLocks noGrp="1"/>
          </p:cNvSpPr>
          <p:nvPr>
            <p:ph type="title" idx="4" hasCustomPrompt="1"/>
          </p:nvPr>
        </p:nvSpPr>
        <p:spPr>
          <a:xfrm>
            <a:off x="5256250" y="447088"/>
            <a:ext cx="3006000" cy="42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2" name="Google Shape;952;p16"/>
          <p:cNvSpPr txBox="1">
            <a:spLocks noGrp="1"/>
          </p:cNvSpPr>
          <p:nvPr>
            <p:ph type="subTitle" idx="5"/>
          </p:nvPr>
        </p:nvSpPr>
        <p:spPr>
          <a:xfrm>
            <a:off x="5256250" y="1010463"/>
            <a:ext cx="3006000" cy="2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53" name="Google Shape;953;p16"/>
          <p:cNvGrpSpPr/>
          <p:nvPr/>
        </p:nvGrpSpPr>
        <p:grpSpPr>
          <a:xfrm>
            <a:off x="-296160" y="1115411"/>
            <a:ext cx="9730791" cy="4570675"/>
            <a:chOff x="-296160" y="1115411"/>
            <a:chExt cx="9730791" cy="4570675"/>
          </a:xfrm>
        </p:grpSpPr>
        <p:sp>
          <p:nvSpPr>
            <p:cNvPr id="954" name="Google Shape;954;p16"/>
            <p:cNvSpPr/>
            <p:nvPr/>
          </p:nvSpPr>
          <p:spPr>
            <a:xfrm>
              <a:off x="74393" y="3220504"/>
              <a:ext cx="535829" cy="1094445"/>
            </a:xfrm>
            <a:custGeom>
              <a:avLst/>
              <a:gdLst/>
              <a:ahLst/>
              <a:cxnLst/>
              <a:rect l="l" t="t" r="r" b="b"/>
              <a:pathLst>
                <a:path w="1599" h="3266" extrusionOk="0">
                  <a:moveTo>
                    <a:pt x="800" y="1"/>
                  </a:moveTo>
                  <a:lnTo>
                    <a:pt x="429" y="1515"/>
                  </a:lnTo>
                  <a:lnTo>
                    <a:pt x="545" y="1744"/>
                  </a:lnTo>
                  <a:lnTo>
                    <a:pt x="396" y="1652"/>
                  </a:lnTo>
                  <a:lnTo>
                    <a:pt x="176" y="2548"/>
                  </a:lnTo>
                  <a:lnTo>
                    <a:pt x="291" y="2670"/>
                  </a:lnTo>
                  <a:lnTo>
                    <a:pt x="158" y="2622"/>
                  </a:lnTo>
                  <a:lnTo>
                    <a:pt x="0" y="3265"/>
                  </a:lnTo>
                  <a:lnTo>
                    <a:pt x="1599" y="3265"/>
                  </a:lnTo>
                  <a:lnTo>
                    <a:pt x="1470" y="2741"/>
                  </a:lnTo>
                  <a:lnTo>
                    <a:pt x="1258" y="2768"/>
                  </a:lnTo>
                  <a:lnTo>
                    <a:pt x="1439" y="2608"/>
                  </a:lnTo>
                  <a:lnTo>
                    <a:pt x="1325" y="2142"/>
                  </a:lnTo>
                  <a:lnTo>
                    <a:pt x="1126" y="2187"/>
                  </a:lnTo>
                  <a:lnTo>
                    <a:pt x="1126" y="2187"/>
                  </a:lnTo>
                  <a:lnTo>
                    <a:pt x="1289" y="1999"/>
                  </a:lnTo>
                  <a:lnTo>
                    <a:pt x="1118" y="1299"/>
                  </a:lnTo>
                  <a:lnTo>
                    <a:pt x="971" y="1376"/>
                  </a:lnTo>
                  <a:lnTo>
                    <a:pt x="1094" y="1205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342474" y="3220504"/>
              <a:ext cx="267747" cy="1094445"/>
            </a:xfrm>
            <a:custGeom>
              <a:avLst/>
              <a:gdLst/>
              <a:ahLst/>
              <a:cxnLst/>
              <a:rect l="l" t="t" r="r" b="b"/>
              <a:pathLst>
                <a:path w="799" h="3266" extrusionOk="0">
                  <a:moveTo>
                    <a:pt x="0" y="1"/>
                  </a:moveTo>
                  <a:lnTo>
                    <a:pt x="0" y="3265"/>
                  </a:lnTo>
                  <a:lnTo>
                    <a:pt x="799" y="3265"/>
                  </a:lnTo>
                  <a:lnTo>
                    <a:pt x="670" y="2741"/>
                  </a:lnTo>
                  <a:lnTo>
                    <a:pt x="458" y="2768"/>
                  </a:lnTo>
                  <a:lnTo>
                    <a:pt x="639" y="2608"/>
                  </a:lnTo>
                  <a:lnTo>
                    <a:pt x="525" y="2142"/>
                  </a:lnTo>
                  <a:lnTo>
                    <a:pt x="326" y="2187"/>
                  </a:lnTo>
                  <a:lnTo>
                    <a:pt x="326" y="2187"/>
                  </a:lnTo>
                  <a:lnTo>
                    <a:pt x="489" y="1999"/>
                  </a:lnTo>
                  <a:lnTo>
                    <a:pt x="318" y="1299"/>
                  </a:lnTo>
                  <a:lnTo>
                    <a:pt x="171" y="1376"/>
                  </a:lnTo>
                  <a:lnTo>
                    <a:pt x="294" y="12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327730" y="3465464"/>
              <a:ext cx="507345" cy="1035132"/>
            </a:xfrm>
            <a:custGeom>
              <a:avLst/>
              <a:gdLst/>
              <a:ahLst/>
              <a:cxnLst/>
              <a:rect l="l" t="t" r="r" b="b"/>
              <a:pathLst>
                <a:path w="1514" h="3089" extrusionOk="0">
                  <a:moveTo>
                    <a:pt x="757" y="0"/>
                  </a:moveTo>
                  <a:lnTo>
                    <a:pt x="406" y="1432"/>
                  </a:lnTo>
                  <a:lnTo>
                    <a:pt x="516" y="1649"/>
                  </a:lnTo>
                  <a:lnTo>
                    <a:pt x="375" y="1562"/>
                  </a:lnTo>
                  <a:lnTo>
                    <a:pt x="166" y="2410"/>
                  </a:lnTo>
                  <a:lnTo>
                    <a:pt x="276" y="2525"/>
                  </a:lnTo>
                  <a:lnTo>
                    <a:pt x="150" y="2480"/>
                  </a:lnTo>
                  <a:lnTo>
                    <a:pt x="1" y="3088"/>
                  </a:lnTo>
                  <a:lnTo>
                    <a:pt x="1514" y="3088"/>
                  </a:lnTo>
                  <a:lnTo>
                    <a:pt x="1392" y="2592"/>
                  </a:lnTo>
                  <a:lnTo>
                    <a:pt x="1191" y="2618"/>
                  </a:lnTo>
                  <a:lnTo>
                    <a:pt x="1361" y="2466"/>
                  </a:lnTo>
                  <a:lnTo>
                    <a:pt x="1253" y="2026"/>
                  </a:lnTo>
                  <a:lnTo>
                    <a:pt x="1066" y="2067"/>
                  </a:lnTo>
                  <a:lnTo>
                    <a:pt x="1220" y="1890"/>
                  </a:lnTo>
                  <a:lnTo>
                    <a:pt x="1058" y="1228"/>
                  </a:lnTo>
                  <a:lnTo>
                    <a:pt x="919" y="1299"/>
                  </a:lnTo>
                  <a:lnTo>
                    <a:pt x="1037" y="113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581067" y="3465464"/>
              <a:ext cx="254008" cy="1035132"/>
            </a:xfrm>
            <a:custGeom>
              <a:avLst/>
              <a:gdLst/>
              <a:ahLst/>
              <a:cxnLst/>
              <a:rect l="l" t="t" r="r" b="b"/>
              <a:pathLst>
                <a:path w="758" h="3089" extrusionOk="0">
                  <a:moveTo>
                    <a:pt x="1" y="0"/>
                  </a:moveTo>
                  <a:lnTo>
                    <a:pt x="1" y="3088"/>
                  </a:lnTo>
                  <a:lnTo>
                    <a:pt x="758" y="3088"/>
                  </a:lnTo>
                  <a:lnTo>
                    <a:pt x="636" y="2592"/>
                  </a:lnTo>
                  <a:lnTo>
                    <a:pt x="435" y="2618"/>
                  </a:lnTo>
                  <a:lnTo>
                    <a:pt x="605" y="2466"/>
                  </a:lnTo>
                  <a:lnTo>
                    <a:pt x="497" y="2026"/>
                  </a:lnTo>
                  <a:lnTo>
                    <a:pt x="310" y="2067"/>
                  </a:lnTo>
                  <a:lnTo>
                    <a:pt x="464" y="1890"/>
                  </a:lnTo>
                  <a:lnTo>
                    <a:pt x="302" y="1228"/>
                  </a:lnTo>
                  <a:lnTo>
                    <a:pt x="163" y="1299"/>
                  </a:lnTo>
                  <a:lnTo>
                    <a:pt x="281" y="1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760681" y="4194312"/>
              <a:ext cx="72047" cy="106898"/>
            </a:xfrm>
            <a:custGeom>
              <a:avLst/>
              <a:gdLst/>
              <a:ahLst/>
              <a:cxnLst/>
              <a:rect l="l" t="t" r="r" b="b"/>
              <a:pathLst>
                <a:path w="215" h="319" extrusionOk="0">
                  <a:moveTo>
                    <a:pt x="101" y="1"/>
                  </a:moveTo>
                  <a:lnTo>
                    <a:pt x="1" y="58"/>
                  </a:lnTo>
                  <a:cubicBezTo>
                    <a:pt x="55" y="144"/>
                    <a:pt x="108" y="231"/>
                    <a:pt x="160" y="318"/>
                  </a:cubicBezTo>
                  <a:lnTo>
                    <a:pt x="215" y="309"/>
                  </a:lnTo>
                  <a:cubicBezTo>
                    <a:pt x="177" y="205"/>
                    <a:pt x="140" y="103"/>
                    <a:pt x="101" y="1"/>
                  </a:cubicBezTo>
                  <a:close/>
                </a:path>
              </a:pathLst>
            </a:custGeom>
            <a:solidFill>
              <a:srgbClr val="F9C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-296160" y="1115411"/>
              <a:ext cx="791177" cy="784140"/>
            </a:xfrm>
            <a:custGeom>
              <a:avLst/>
              <a:gdLst/>
              <a:ahLst/>
              <a:cxnLst/>
              <a:rect l="l" t="t" r="r" b="b"/>
              <a:pathLst>
                <a:path w="2361" h="2340" extrusionOk="0">
                  <a:moveTo>
                    <a:pt x="1181" y="1"/>
                  </a:moveTo>
                  <a:cubicBezTo>
                    <a:pt x="545" y="1"/>
                    <a:pt x="24" y="511"/>
                    <a:pt x="13" y="1149"/>
                  </a:cubicBezTo>
                  <a:cubicBezTo>
                    <a:pt x="1" y="1794"/>
                    <a:pt x="515" y="2327"/>
                    <a:pt x="1160" y="2339"/>
                  </a:cubicBezTo>
                  <a:cubicBezTo>
                    <a:pt x="1167" y="2339"/>
                    <a:pt x="1173" y="2339"/>
                    <a:pt x="1180" y="2339"/>
                  </a:cubicBezTo>
                  <a:cubicBezTo>
                    <a:pt x="1817" y="2339"/>
                    <a:pt x="2339" y="1829"/>
                    <a:pt x="2350" y="1191"/>
                  </a:cubicBezTo>
                  <a:cubicBezTo>
                    <a:pt x="2361" y="546"/>
                    <a:pt x="1847" y="13"/>
                    <a:pt x="1203" y="1"/>
                  </a:cubicBezTo>
                  <a:cubicBezTo>
                    <a:pt x="1195" y="1"/>
                    <a:pt x="1188" y="1"/>
                    <a:pt x="1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2375149" y="2005862"/>
              <a:ext cx="145099" cy="145434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6" y="1"/>
                  </a:moveTo>
                  <a:cubicBezTo>
                    <a:pt x="97" y="1"/>
                    <a:pt x="0" y="97"/>
                    <a:pt x="0" y="217"/>
                  </a:cubicBezTo>
                  <a:cubicBezTo>
                    <a:pt x="0" y="337"/>
                    <a:pt x="97" y="434"/>
                    <a:pt x="216" y="434"/>
                  </a:cubicBezTo>
                  <a:cubicBezTo>
                    <a:pt x="335" y="434"/>
                    <a:pt x="433" y="337"/>
                    <a:pt x="433" y="217"/>
                  </a:cubicBezTo>
                  <a:cubicBezTo>
                    <a:pt x="433" y="97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1600820" y="2382430"/>
              <a:ext cx="151466" cy="151801"/>
            </a:xfrm>
            <a:custGeom>
              <a:avLst/>
              <a:gdLst/>
              <a:ahLst/>
              <a:cxnLst/>
              <a:rect l="l" t="t" r="r" b="b"/>
              <a:pathLst>
                <a:path w="452" h="453" extrusionOk="0">
                  <a:moveTo>
                    <a:pt x="226" y="1"/>
                  </a:moveTo>
                  <a:lnTo>
                    <a:pt x="225" y="8"/>
                  </a:lnTo>
                  <a:cubicBezTo>
                    <a:pt x="210" y="120"/>
                    <a:pt x="120" y="210"/>
                    <a:pt x="7" y="225"/>
                  </a:cubicBezTo>
                  <a:lnTo>
                    <a:pt x="0" y="226"/>
                  </a:lnTo>
                  <a:lnTo>
                    <a:pt x="7" y="227"/>
                  </a:lnTo>
                  <a:cubicBezTo>
                    <a:pt x="120" y="243"/>
                    <a:pt x="210" y="332"/>
                    <a:pt x="225" y="445"/>
                  </a:cubicBezTo>
                  <a:lnTo>
                    <a:pt x="226" y="452"/>
                  </a:lnTo>
                  <a:lnTo>
                    <a:pt x="227" y="445"/>
                  </a:lnTo>
                  <a:cubicBezTo>
                    <a:pt x="243" y="332"/>
                    <a:pt x="332" y="243"/>
                    <a:pt x="445" y="227"/>
                  </a:cubicBezTo>
                  <a:lnTo>
                    <a:pt x="452" y="226"/>
                  </a:lnTo>
                  <a:lnTo>
                    <a:pt x="445" y="225"/>
                  </a:lnTo>
                  <a:cubicBezTo>
                    <a:pt x="332" y="210"/>
                    <a:pt x="243" y="120"/>
                    <a:pt x="227" y="8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2" name="Google Shape;962;p16"/>
            <p:cNvGrpSpPr/>
            <p:nvPr/>
          </p:nvGrpSpPr>
          <p:grpSpPr>
            <a:xfrm>
              <a:off x="-195537" y="2730817"/>
              <a:ext cx="9630169" cy="2955268"/>
              <a:chOff x="-9947500" y="2362155"/>
              <a:chExt cx="9630169" cy="2955268"/>
            </a:xfrm>
          </p:grpSpPr>
          <p:sp>
            <p:nvSpPr>
              <p:cNvPr id="963" name="Google Shape;963;p16"/>
              <p:cNvSpPr/>
              <p:nvPr/>
            </p:nvSpPr>
            <p:spPr>
              <a:xfrm>
                <a:off x="-9918011" y="2362155"/>
                <a:ext cx="9322887" cy="2915057"/>
              </a:xfrm>
              <a:custGeom>
                <a:avLst/>
                <a:gdLst/>
                <a:ahLst/>
                <a:cxnLst/>
                <a:rect l="l" t="t" r="r" b="b"/>
                <a:pathLst>
                  <a:path w="27821" h="8699" extrusionOk="0">
                    <a:moveTo>
                      <a:pt x="27550" y="7616"/>
                    </a:moveTo>
                    <a:cubicBezTo>
                      <a:pt x="27002" y="6656"/>
                      <a:pt x="25775" y="6342"/>
                      <a:pt x="24673" y="6269"/>
                    </a:cubicBezTo>
                    <a:cubicBezTo>
                      <a:pt x="23571" y="6198"/>
                      <a:pt x="22404" y="6262"/>
                      <a:pt x="21437" y="5728"/>
                    </a:cubicBezTo>
                    <a:cubicBezTo>
                      <a:pt x="20743" y="5345"/>
                      <a:pt x="20258" y="4697"/>
                      <a:pt x="19970" y="3953"/>
                    </a:cubicBezTo>
                    <a:lnTo>
                      <a:pt x="15019" y="2405"/>
                    </a:lnTo>
                    <a:lnTo>
                      <a:pt x="12716" y="3224"/>
                    </a:lnTo>
                    <a:lnTo>
                      <a:pt x="8854" y="1"/>
                    </a:lnTo>
                    <a:lnTo>
                      <a:pt x="0" y="3698"/>
                    </a:lnTo>
                    <a:lnTo>
                      <a:pt x="0" y="8699"/>
                    </a:lnTo>
                    <a:lnTo>
                      <a:pt x="27813" y="8699"/>
                    </a:lnTo>
                    <a:cubicBezTo>
                      <a:pt x="27820" y="8320"/>
                      <a:pt x="27739" y="7946"/>
                      <a:pt x="27550" y="7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6"/>
              <p:cNvSpPr/>
              <p:nvPr/>
            </p:nvSpPr>
            <p:spPr>
              <a:xfrm>
                <a:off x="-6719798" y="3168076"/>
                <a:ext cx="2746835" cy="1645688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4911" extrusionOk="0">
                    <a:moveTo>
                      <a:pt x="5475" y="0"/>
                    </a:moveTo>
                    <a:lnTo>
                      <a:pt x="4641" y="1076"/>
                    </a:lnTo>
                    <a:lnTo>
                      <a:pt x="8196" y="2810"/>
                    </a:lnTo>
                    <a:lnTo>
                      <a:pt x="4641" y="1944"/>
                    </a:lnTo>
                    <a:lnTo>
                      <a:pt x="4363" y="2967"/>
                    </a:lnTo>
                    <a:lnTo>
                      <a:pt x="2497" y="3397"/>
                    </a:lnTo>
                    <a:lnTo>
                      <a:pt x="0" y="4911"/>
                    </a:lnTo>
                    <a:lnTo>
                      <a:pt x="3172" y="819"/>
                    </a:lnTo>
                    <a:close/>
                  </a:path>
                </a:pathLst>
              </a:custGeom>
              <a:solidFill>
                <a:srgbClr val="5C3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6"/>
              <p:cNvSpPr/>
              <p:nvPr/>
            </p:nvSpPr>
            <p:spPr>
              <a:xfrm>
                <a:off x="-9945489" y="2362155"/>
                <a:ext cx="3426088" cy="2621172"/>
              </a:xfrm>
              <a:custGeom>
                <a:avLst/>
                <a:gdLst/>
                <a:ahLst/>
                <a:cxnLst/>
                <a:rect l="l" t="t" r="r" b="b"/>
                <a:pathLst>
                  <a:path w="10224" h="7822" extrusionOk="0">
                    <a:moveTo>
                      <a:pt x="0" y="3642"/>
                    </a:moveTo>
                    <a:lnTo>
                      <a:pt x="0" y="7822"/>
                    </a:lnTo>
                    <a:cubicBezTo>
                      <a:pt x="654" y="7069"/>
                      <a:pt x="1261" y="6286"/>
                      <a:pt x="1549" y="6155"/>
                    </a:cubicBezTo>
                    <a:cubicBezTo>
                      <a:pt x="2174" y="5871"/>
                      <a:pt x="3085" y="5387"/>
                      <a:pt x="3085" y="5387"/>
                    </a:cubicBezTo>
                    <a:lnTo>
                      <a:pt x="5701" y="5614"/>
                    </a:lnTo>
                    <a:lnTo>
                      <a:pt x="7322" y="4875"/>
                    </a:lnTo>
                    <a:lnTo>
                      <a:pt x="9911" y="5273"/>
                    </a:lnTo>
                    <a:lnTo>
                      <a:pt x="7351" y="4349"/>
                    </a:lnTo>
                    <a:lnTo>
                      <a:pt x="6555" y="3624"/>
                    </a:lnTo>
                    <a:lnTo>
                      <a:pt x="7351" y="3054"/>
                    </a:lnTo>
                    <a:lnTo>
                      <a:pt x="7351" y="1775"/>
                    </a:lnTo>
                    <a:lnTo>
                      <a:pt x="10223" y="2657"/>
                    </a:lnTo>
                    <a:lnTo>
                      <a:pt x="7977" y="1007"/>
                    </a:lnTo>
                    <a:lnTo>
                      <a:pt x="8937" y="1"/>
                    </a:lnTo>
                    <a:close/>
                  </a:path>
                </a:pathLst>
              </a:custGeom>
              <a:solidFill>
                <a:srgbClr val="5C3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6"/>
              <p:cNvSpPr/>
              <p:nvPr/>
            </p:nvSpPr>
            <p:spPr>
              <a:xfrm>
                <a:off x="-9341636" y="3855371"/>
                <a:ext cx="320358" cy="65311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949" extrusionOk="0">
                    <a:moveTo>
                      <a:pt x="478" y="0"/>
                    </a:moveTo>
                    <a:lnTo>
                      <a:pt x="256" y="904"/>
                    </a:lnTo>
                    <a:lnTo>
                      <a:pt x="325" y="1041"/>
                    </a:lnTo>
                    <a:lnTo>
                      <a:pt x="236" y="985"/>
                    </a:lnTo>
                    <a:lnTo>
                      <a:pt x="105" y="1521"/>
                    </a:lnTo>
                    <a:lnTo>
                      <a:pt x="174" y="1593"/>
                    </a:lnTo>
                    <a:lnTo>
                      <a:pt x="95" y="1565"/>
                    </a:lnTo>
                    <a:lnTo>
                      <a:pt x="1" y="1949"/>
                    </a:lnTo>
                    <a:lnTo>
                      <a:pt x="956" y="1949"/>
                    </a:lnTo>
                    <a:lnTo>
                      <a:pt x="878" y="1636"/>
                    </a:lnTo>
                    <a:lnTo>
                      <a:pt x="751" y="1652"/>
                    </a:lnTo>
                    <a:lnTo>
                      <a:pt x="859" y="1556"/>
                    </a:lnTo>
                    <a:lnTo>
                      <a:pt x="791" y="1278"/>
                    </a:lnTo>
                    <a:lnTo>
                      <a:pt x="672" y="1305"/>
                    </a:lnTo>
                    <a:lnTo>
                      <a:pt x="770" y="1192"/>
                    </a:lnTo>
                    <a:lnTo>
                      <a:pt x="668" y="775"/>
                    </a:lnTo>
                    <a:lnTo>
                      <a:pt x="579" y="821"/>
                    </a:lnTo>
                    <a:lnTo>
                      <a:pt x="653" y="719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6"/>
              <p:cNvSpPr/>
              <p:nvPr/>
            </p:nvSpPr>
            <p:spPr>
              <a:xfrm>
                <a:off x="-9181457" y="3855371"/>
                <a:ext cx="160179" cy="65311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1949" extrusionOk="0">
                    <a:moveTo>
                      <a:pt x="0" y="0"/>
                    </a:moveTo>
                    <a:lnTo>
                      <a:pt x="0" y="1949"/>
                    </a:lnTo>
                    <a:lnTo>
                      <a:pt x="478" y="1949"/>
                    </a:lnTo>
                    <a:lnTo>
                      <a:pt x="400" y="1636"/>
                    </a:lnTo>
                    <a:lnTo>
                      <a:pt x="273" y="1652"/>
                    </a:lnTo>
                    <a:lnTo>
                      <a:pt x="381" y="1556"/>
                    </a:lnTo>
                    <a:lnTo>
                      <a:pt x="313" y="1278"/>
                    </a:lnTo>
                    <a:lnTo>
                      <a:pt x="194" y="1305"/>
                    </a:lnTo>
                    <a:lnTo>
                      <a:pt x="292" y="1192"/>
                    </a:lnTo>
                    <a:lnTo>
                      <a:pt x="190" y="775"/>
                    </a:lnTo>
                    <a:lnTo>
                      <a:pt x="101" y="821"/>
                    </a:lnTo>
                    <a:lnTo>
                      <a:pt x="175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6"/>
              <p:cNvSpPr/>
              <p:nvPr/>
            </p:nvSpPr>
            <p:spPr>
              <a:xfrm>
                <a:off x="-9046411" y="3579247"/>
                <a:ext cx="454734" cy="928234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2770" extrusionOk="0">
                    <a:moveTo>
                      <a:pt x="678" y="1"/>
                    </a:moveTo>
                    <a:lnTo>
                      <a:pt x="364" y="1285"/>
                    </a:lnTo>
                    <a:lnTo>
                      <a:pt x="461" y="1479"/>
                    </a:lnTo>
                    <a:lnTo>
                      <a:pt x="336" y="1400"/>
                    </a:lnTo>
                    <a:lnTo>
                      <a:pt x="150" y="2161"/>
                    </a:lnTo>
                    <a:lnTo>
                      <a:pt x="246" y="2265"/>
                    </a:lnTo>
                    <a:lnTo>
                      <a:pt x="133" y="2223"/>
                    </a:lnTo>
                    <a:lnTo>
                      <a:pt x="1" y="2769"/>
                    </a:lnTo>
                    <a:lnTo>
                      <a:pt x="1356" y="2769"/>
                    </a:lnTo>
                    <a:lnTo>
                      <a:pt x="1247" y="2325"/>
                    </a:lnTo>
                    <a:lnTo>
                      <a:pt x="1066" y="2348"/>
                    </a:lnTo>
                    <a:lnTo>
                      <a:pt x="1220" y="2212"/>
                    </a:lnTo>
                    <a:lnTo>
                      <a:pt x="1124" y="1818"/>
                    </a:lnTo>
                    <a:lnTo>
                      <a:pt x="955" y="1854"/>
                    </a:lnTo>
                    <a:lnTo>
                      <a:pt x="1093" y="1695"/>
                    </a:lnTo>
                    <a:lnTo>
                      <a:pt x="948" y="1103"/>
                    </a:lnTo>
                    <a:lnTo>
                      <a:pt x="824" y="1166"/>
                    </a:lnTo>
                    <a:lnTo>
                      <a:pt x="928" y="1022"/>
                    </a:ln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6"/>
              <p:cNvSpPr/>
              <p:nvPr/>
            </p:nvSpPr>
            <p:spPr>
              <a:xfrm>
                <a:off x="-8819547" y="3579247"/>
                <a:ext cx="227870" cy="928234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770" extrusionOk="0">
                    <a:moveTo>
                      <a:pt x="1" y="1"/>
                    </a:moveTo>
                    <a:lnTo>
                      <a:pt x="1" y="2769"/>
                    </a:lnTo>
                    <a:lnTo>
                      <a:pt x="679" y="2769"/>
                    </a:lnTo>
                    <a:lnTo>
                      <a:pt x="570" y="2325"/>
                    </a:lnTo>
                    <a:lnTo>
                      <a:pt x="389" y="2348"/>
                    </a:lnTo>
                    <a:lnTo>
                      <a:pt x="543" y="2212"/>
                    </a:lnTo>
                    <a:lnTo>
                      <a:pt x="447" y="1818"/>
                    </a:lnTo>
                    <a:lnTo>
                      <a:pt x="278" y="1854"/>
                    </a:lnTo>
                    <a:lnTo>
                      <a:pt x="416" y="1695"/>
                    </a:lnTo>
                    <a:lnTo>
                      <a:pt x="271" y="1103"/>
                    </a:lnTo>
                    <a:lnTo>
                      <a:pt x="147" y="1166"/>
                    </a:lnTo>
                    <a:lnTo>
                      <a:pt x="251" y="102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6"/>
              <p:cNvSpPr/>
              <p:nvPr/>
            </p:nvSpPr>
            <p:spPr>
              <a:xfrm>
                <a:off x="-6964758" y="3992428"/>
                <a:ext cx="455069" cy="954707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2849" extrusionOk="0">
                    <a:moveTo>
                      <a:pt x="1358" y="0"/>
                    </a:moveTo>
                    <a:lnTo>
                      <a:pt x="729" y="1162"/>
                    </a:lnTo>
                    <a:lnTo>
                      <a:pt x="775" y="1375"/>
                    </a:lnTo>
                    <a:lnTo>
                      <a:pt x="672" y="1267"/>
                    </a:lnTo>
                    <a:lnTo>
                      <a:pt x="300" y="1955"/>
                    </a:lnTo>
                    <a:lnTo>
                      <a:pt x="368" y="2079"/>
                    </a:lnTo>
                    <a:lnTo>
                      <a:pt x="269" y="2012"/>
                    </a:lnTo>
                    <a:lnTo>
                      <a:pt x="1" y="2505"/>
                    </a:lnTo>
                    <a:lnTo>
                      <a:pt x="1313" y="2848"/>
                    </a:lnTo>
                    <a:lnTo>
                      <a:pt x="1320" y="2391"/>
                    </a:lnTo>
                    <a:lnTo>
                      <a:pt x="1139" y="2367"/>
                    </a:lnTo>
                    <a:lnTo>
                      <a:pt x="1321" y="2276"/>
                    </a:lnTo>
                    <a:lnTo>
                      <a:pt x="1328" y="1869"/>
                    </a:lnTo>
                    <a:lnTo>
                      <a:pt x="1157" y="1863"/>
                    </a:lnTo>
                    <a:lnTo>
                      <a:pt x="1331" y="1744"/>
                    </a:lnTo>
                    <a:lnTo>
                      <a:pt x="1340" y="1134"/>
                    </a:lnTo>
                    <a:lnTo>
                      <a:pt x="1203" y="1163"/>
                    </a:lnTo>
                    <a:lnTo>
                      <a:pt x="1341" y="1050"/>
                    </a:lnTo>
                    <a:lnTo>
                      <a:pt x="1358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6"/>
              <p:cNvSpPr/>
              <p:nvPr/>
            </p:nvSpPr>
            <p:spPr>
              <a:xfrm>
                <a:off x="-6744596" y="3992428"/>
                <a:ext cx="234907" cy="95470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2849" extrusionOk="0">
                    <a:moveTo>
                      <a:pt x="701" y="0"/>
                    </a:moveTo>
                    <a:lnTo>
                      <a:pt x="0" y="2677"/>
                    </a:lnTo>
                    <a:lnTo>
                      <a:pt x="656" y="2848"/>
                    </a:lnTo>
                    <a:lnTo>
                      <a:pt x="663" y="2391"/>
                    </a:lnTo>
                    <a:lnTo>
                      <a:pt x="482" y="2367"/>
                    </a:lnTo>
                    <a:lnTo>
                      <a:pt x="664" y="2276"/>
                    </a:lnTo>
                    <a:lnTo>
                      <a:pt x="671" y="1869"/>
                    </a:lnTo>
                    <a:lnTo>
                      <a:pt x="500" y="1863"/>
                    </a:lnTo>
                    <a:lnTo>
                      <a:pt x="674" y="1744"/>
                    </a:lnTo>
                    <a:lnTo>
                      <a:pt x="683" y="1134"/>
                    </a:lnTo>
                    <a:lnTo>
                      <a:pt x="546" y="1163"/>
                    </a:lnTo>
                    <a:lnTo>
                      <a:pt x="684" y="1050"/>
                    </a:lnTo>
                    <a:lnTo>
                      <a:pt x="70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6"/>
              <p:cNvSpPr/>
              <p:nvPr/>
            </p:nvSpPr>
            <p:spPr>
              <a:xfrm>
                <a:off x="-6622619" y="3767239"/>
                <a:ext cx="454734" cy="955377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2851" extrusionOk="0">
                    <a:moveTo>
                      <a:pt x="1356" y="1"/>
                    </a:moveTo>
                    <a:lnTo>
                      <a:pt x="727" y="1163"/>
                    </a:lnTo>
                    <a:lnTo>
                      <a:pt x="773" y="1375"/>
                    </a:lnTo>
                    <a:lnTo>
                      <a:pt x="671" y="1267"/>
                    </a:lnTo>
                    <a:lnTo>
                      <a:pt x="298" y="1956"/>
                    </a:lnTo>
                    <a:lnTo>
                      <a:pt x="366" y="2081"/>
                    </a:lnTo>
                    <a:lnTo>
                      <a:pt x="267" y="2013"/>
                    </a:lnTo>
                    <a:lnTo>
                      <a:pt x="1" y="2507"/>
                    </a:lnTo>
                    <a:lnTo>
                      <a:pt x="1312" y="2850"/>
                    </a:lnTo>
                    <a:lnTo>
                      <a:pt x="1319" y="2391"/>
                    </a:lnTo>
                    <a:lnTo>
                      <a:pt x="1138" y="2369"/>
                    </a:lnTo>
                    <a:lnTo>
                      <a:pt x="1321" y="2276"/>
                    </a:lnTo>
                    <a:lnTo>
                      <a:pt x="1327" y="1871"/>
                    </a:lnTo>
                    <a:lnTo>
                      <a:pt x="1155" y="1863"/>
                    </a:lnTo>
                    <a:lnTo>
                      <a:pt x="1329" y="1745"/>
                    </a:lnTo>
                    <a:lnTo>
                      <a:pt x="1339" y="1134"/>
                    </a:lnTo>
                    <a:lnTo>
                      <a:pt x="1202" y="1165"/>
                    </a:lnTo>
                    <a:lnTo>
                      <a:pt x="1340" y="1052"/>
                    </a:lnTo>
                    <a:lnTo>
                      <a:pt x="135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6"/>
              <p:cNvSpPr/>
              <p:nvPr/>
            </p:nvSpPr>
            <p:spPr>
              <a:xfrm>
                <a:off x="-6403127" y="3767239"/>
                <a:ext cx="235242" cy="95537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2851" extrusionOk="0">
                    <a:moveTo>
                      <a:pt x="701" y="1"/>
                    </a:moveTo>
                    <a:lnTo>
                      <a:pt x="1" y="2678"/>
                    </a:lnTo>
                    <a:lnTo>
                      <a:pt x="657" y="2850"/>
                    </a:lnTo>
                    <a:lnTo>
                      <a:pt x="664" y="2391"/>
                    </a:lnTo>
                    <a:lnTo>
                      <a:pt x="483" y="2369"/>
                    </a:lnTo>
                    <a:lnTo>
                      <a:pt x="666" y="2276"/>
                    </a:lnTo>
                    <a:lnTo>
                      <a:pt x="672" y="1871"/>
                    </a:lnTo>
                    <a:lnTo>
                      <a:pt x="500" y="1863"/>
                    </a:lnTo>
                    <a:lnTo>
                      <a:pt x="674" y="1745"/>
                    </a:lnTo>
                    <a:lnTo>
                      <a:pt x="684" y="1134"/>
                    </a:lnTo>
                    <a:lnTo>
                      <a:pt x="547" y="1165"/>
                    </a:lnTo>
                    <a:lnTo>
                      <a:pt x="685" y="1052"/>
                    </a:lnTo>
                    <a:lnTo>
                      <a:pt x="701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6"/>
              <p:cNvSpPr/>
              <p:nvPr/>
            </p:nvSpPr>
            <p:spPr>
              <a:xfrm>
                <a:off x="-6234236" y="4036997"/>
                <a:ext cx="499638" cy="1048536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3129" extrusionOk="0">
                    <a:moveTo>
                      <a:pt x="1491" y="0"/>
                    </a:moveTo>
                    <a:lnTo>
                      <a:pt x="799" y="1277"/>
                    </a:lnTo>
                    <a:lnTo>
                      <a:pt x="850" y="1510"/>
                    </a:lnTo>
                    <a:lnTo>
                      <a:pt x="737" y="1392"/>
                    </a:lnTo>
                    <a:lnTo>
                      <a:pt x="328" y="2147"/>
                    </a:lnTo>
                    <a:lnTo>
                      <a:pt x="403" y="2284"/>
                    </a:lnTo>
                    <a:lnTo>
                      <a:pt x="294" y="2210"/>
                    </a:lnTo>
                    <a:lnTo>
                      <a:pt x="1" y="2752"/>
                    </a:lnTo>
                    <a:lnTo>
                      <a:pt x="1441" y="3128"/>
                    </a:lnTo>
                    <a:lnTo>
                      <a:pt x="1449" y="2626"/>
                    </a:lnTo>
                    <a:lnTo>
                      <a:pt x="1250" y="2600"/>
                    </a:lnTo>
                    <a:lnTo>
                      <a:pt x="1451" y="2499"/>
                    </a:lnTo>
                    <a:lnTo>
                      <a:pt x="1458" y="2053"/>
                    </a:lnTo>
                    <a:lnTo>
                      <a:pt x="1270" y="2046"/>
                    </a:lnTo>
                    <a:lnTo>
                      <a:pt x="1460" y="1916"/>
                    </a:lnTo>
                    <a:lnTo>
                      <a:pt x="1471" y="1245"/>
                    </a:lnTo>
                    <a:lnTo>
                      <a:pt x="1320" y="1278"/>
                    </a:lnTo>
                    <a:lnTo>
                      <a:pt x="1472" y="1155"/>
                    </a:lnTo>
                    <a:lnTo>
                      <a:pt x="149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6"/>
              <p:cNvSpPr/>
              <p:nvPr/>
            </p:nvSpPr>
            <p:spPr>
              <a:xfrm>
                <a:off x="-5992962" y="4036997"/>
                <a:ext cx="258364" cy="104853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3129" extrusionOk="0">
                    <a:moveTo>
                      <a:pt x="771" y="0"/>
                    </a:moveTo>
                    <a:lnTo>
                      <a:pt x="1" y="2940"/>
                    </a:lnTo>
                    <a:lnTo>
                      <a:pt x="721" y="3128"/>
                    </a:lnTo>
                    <a:lnTo>
                      <a:pt x="729" y="2626"/>
                    </a:lnTo>
                    <a:lnTo>
                      <a:pt x="530" y="2600"/>
                    </a:lnTo>
                    <a:lnTo>
                      <a:pt x="731" y="2499"/>
                    </a:lnTo>
                    <a:lnTo>
                      <a:pt x="738" y="2053"/>
                    </a:lnTo>
                    <a:lnTo>
                      <a:pt x="550" y="2046"/>
                    </a:lnTo>
                    <a:lnTo>
                      <a:pt x="740" y="1916"/>
                    </a:lnTo>
                    <a:lnTo>
                      <a:pt x="751" y="1245"/>
                    </a:lnTo>
                    <a:lnTo>
                      <a:pt x="600" y="1278"/>
                    </a:lnTo>
                    <a:lnTo>
                      <a:pt x="752" y="1155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6"/>
              <p:cNvSpPr/>
              <p:nvPr/>
            </p:nvSpPr>
            <p:spPr>
              <a:xfrm>
                <a:off x="-6351856" y="4043028"/>
                <a:ext cx="367607" cy="772076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2304" extrusionOk="0">
                    <a:moveTo>
                      <a:pt x="1096" y="1"/>
                    </a:moveTo>
                    <a:lnTo>
                      <a:pt x="588" y="941"/>
                    </a:lnTo>
                    <a:lnTo>
                      <a:pt x="625" y="1112"/>
                    </a:lnTo>
                    <a:lnTo>
                      <a:pt x="542" y="1025"/>
                    </a:lnTo>
                    <a:lnTo>
                      <a:pt x="241" y="1581"/>
                    </a:lnTo>
                    <a:lnTo>
                      <a:pt x="297" y="1681"/>
                    </a:lnTo>
                    <a:lnTo>
                      <a:pt x="217" y="1627"/>
                    </a:lnTo>
                    <a:lnTo>
                      <a:pt x="0" y="2026"/>
                    </a:lnTo>
                    <a:lnTo>
                      <a:pt x="1060" y="2303"/>
                    </a:lnTo>
                    <a:lnTo>
                      <a:pt x="1066" y="1933"/>
                    </a:lnTo>
                    <a:lnTo>
                      <a:pt x="920" y="1914"/>
                    </a:lnTo>
                    <a:lnTo>
                      <a:pt x="1067" y="1840"/>
                    </a:lnTo>
                    <a:lnTo>
                      <a:pt x="1073" y="1512"/>
                    </a:lnTo>
                    <a:lnTo>
                      <a:pt x="934" y="1506"/>
                    </a:lnTo>
                    <a:lnTo>
                      <a:pt x="1074" y="1411"/>
                    </a:lnTo>
                    <a:lnTo>
                      <a:pt x="1082" y="917"/>
                    </a:lnTo>
                    <a:lnTo>
                      <a:pt x="972" y="942"/>
                    </a:lnTo>
                    <a:lnTo>
                      <a:pt x="1083" y="850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6"/>
              <p:cNvSpPr/>
              <p:nvPr/>
            </p:nvSpPr>
            <p:spPr>
              <a:xfrm>
                <a:off x="-6174252" y="4043028"/>
                <a:ext cx="190003" cy="77207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2304" extrusionOk="0">
                    <a:moveTo>
                      <a:pt x="566" y="1"/>
                    </a:moveTo>
                    <a:lnTo>
                      <a:pt x="1" y="2165"/>
                    </a:lnTo>
                    <a:lnTo>
                      <a:pt x="530" y="2303"/>
                    </a:lnTo>
                    <a:lnTo>
                      <a:pt x="536" y="1933"/>
                    </a:lnTo>
                    <a:lnTo>
                      <a:pt x="390" y="1914"/>
                    </a:lnTo>
                    <a:lnTo>
                      <a:pt x="537" y="1840"/>
                    </a:lnTo>
                    <a:lnTo>
                      <a:pt x="543" y="1512"/>
                    </a:lnTo>
                    <a:lnTo>
                      <a:pt x="404" y="1506"/>
                    </a:lnTo>
                    <a:lnTo>
                      <a:pt x="544" y="1411"/>
                    </a:lnTo>
                    <a:lnTo>
                      <a:pt x="552" y="917"/>
                    </a:lnTo>
                    <a:lnTo>
                      <a:pt x="442" y="942"/>
                    </a:lnTo>
                    <a:lnTo>
                      <a:pt x="553" y="850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6"/>
              <p:cNvSpPr/>
              <p:nvPr/>
            </p:nvSpPr>
            <p:spPr>
              <a:xfrm>
                <a:off x="-5988941" y="4266877"/>
                <a:ext cx="470484" cy="987882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2948" extrusionOk="0">
                    <a:moveTo>
                      <a:pt x="1403" y="1"/>
                    </a:moveTo>
                    <a:lnTo>
                      <a:pt x="753" y="1203"/>
                    </a:lnTo>
                    <a:lnTo>
                      <a:pt x="800" y="1423"/>
                    </a:lnTo>
                    <a:lnTo>
                      <a:pt x="693" y="1312"/>
                    </a:lnTo>
                    <a:lnTo>
                      <a:pt x="308" y="2023"/>
                    </a:lnTo>
                    <a:lnTo>
                      <a:pt x="379" y="2152"/>
                    </a:lnTo>
                    <a:lnTo>
                      <a:pt x="277" y="2082"/>
                    </a:lnTo>
                    <a:lnTo>
                      <a:pt x="0" y="2593"/>
                    </a:lnTo>
                    <a:lnTo>
                      <a:pt x="1356" y="2948"/>
                    </a:lnTo>
                    <a:lnTo>
                      <a:pt x="1364" y="2474"/>
                    </a:lnTo>
                    <a:lnTo>
                      <a:pt x="1176" y="2450"/>
                    </a:lnTo>
                    <a:lnTo>
                      <a:pt x="1366" y="2354"/>
                    </a:lnTo>
                    <a:lnTo>
                      <a:pt x="1373" y="1934"/>
                    </a:lnTo>
                    <a:lnTo>
                      <a:pt x="1195" y="1928"/>
                    </a:lnTo>
                    <a:lnTo>
                      <a:pt x="1375" y="1805"/>
                    </a:lnTo>
                    <a:lnTo>
                      <a:pt x="1384" y="1173"/>
                    </a:lnTo>
                    <a:lnTo>
                      <a:pt x="1243" y="1205"/>
                    </a:lnTo>
                    <a:lnTo>
                      <a:pt x="1243" y="1205"/>
                    </a:lnTo>
                    <a:lnTo>
                      <a:pt x="1386" y="1087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6"/>
              <p:cNvSpPr/>
              <p:nvPr/>
            </p:nvSpPr>
            <p:spPr>
              <a:xfrm>
                <a:off x="-5761742" y="4266877"/>
                <a:ext cx="243284" cy="987882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948" extrusionOk="0">
                    <a:moveTo>
                      <a:pt x="725" y="1"/>
                    </a:moveTo>
                    <a:lnTo>
                      <a:pt x="1" y="2770"/>
                    </a:lnTo>
                    <a:lnTo>
                      <a:pt x="678" y="2948"/>
                    </a:lnTo>
                    <a:lnTo>
                      <a:pt x="686" y="2474"/>
                    </a:lnTo>
                    <a:lnTo>
                      <a:pt x="498" y="2450"/>
                    </a:lnTo>
                    <a:lnTo>
                      <a:pt x="688" y="2354"/>
                    </a:lnTo>
                    <a:lnTo>
                      <a:pt x="695" y="1934"/>
                    </a:lnTo>
                    <a:lnTo>
                      <a:pt x="517" y="1928"/>
                    </a:lnTo>
                    <a:lnTo>
                      <a:pt x="697" y="1805"/>
                    </a:lnTo>
                    <a:lnTo>
                      <a:pt x="706" y="1173"/>
                    </a:lnTo>
                    <a:lnTo>
                      <a:pt x="565" y="1205"/>
                    </a:lnTo>
                    <a:lnTo>
                      <a:pt x="565" y="1205"/>
                    </a:lnTo>
                    <a:lnTo>
                      <a:pt x="708" y="1087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6"/>
              <p:cNvSpPr/>
              <p:nvPr/>
            </p:nvSpPr>
            <p:spPr>
              <a:xfrm>
                <a:off x="-5652834" y="4429737"/>
                <a:ext cx="364927" cy="765709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285" extrusionOk="0">
                    <a:moveTo>
                      <a:pt x="1088" y="1"/>
                    </a:moveTo>
                    <a:lnTo>
                      <a:pt x="584" y="932"/>
                    </a:lnTo>
                    <a:lnTo>
                      <a:pt x="620" y="1102"/>
                    </a:lnTo>
                    <a:lnTo>
                      <a:pt x="538" y="1017"/>
                    </a:lnTo>
                    <a:lnTo>
                      <a:pt x="239" y="1568"/>
                    </a:lnTo>
                    <a:lnTo>
                      <a:pt x="294" y="1668"/>
                    </a:lnTo>
                    <a:lnTo>
                      <a:pt x="214" y="1614"/>
                    </a:lnTo>
                    <a:lnTo>
                      <a:pt x="0" y="2009"/>
                    </a:lnTo>
                    <a:lnTo>
                      <a:pt x="1052" y="2284"/>
                    </a:lnTo>
                    <a:lnTo>
                      <a:pt x="1058" y="1917"/>
                    </a:lnTo>
                    <a:lnTo>
                      <a:pt x="913" y="1898"/>
                    </a:lnTo>
                    <a:lnTo>
                      <a:pt x="1059" y="1824"/>
                    </a:lnTo>
                    <a:lnTo>
                      <a:pt x="1065" y="1499"/>
                    </a:lnTo>
                    <a:lnTo>
                      <a:pt x="927" y="1494"/>
                    </a:lnTo>
                    <a:lnTo>
                      <a:pt x="1066" y="1399"/>
                    </a:lnTo>
                    <a:lnTo>
                      <a:pt x="1074" y="910"/>
                    </a:lnTo>
                    <a:lnTo>
                      <a:pt x="964" y="933"/>
                    </a:lnTo>
                    <a:lnTo>
                      <a:pt x="964" y="933"/>
                    </a:lnTo>
                    <a:lnTo>
                      <a:pt x="1075" y="842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6"/>
              <p:cNvSpPr/>
              <p:nvPr/>
            </p:nvSpPr>
            <p:spPr>
              <a:xfrm>
                <a:off x="-5476570" y="4429737"/>
                <a:ext cx="188663" cy="76570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285" extrusionOk="0">
                    <a:moveTo>
                      <a:pt x="562" y="1"/>
                    </a:moveTo>
                    <a:lnTo>
                      <a:pt x="0" y="2147"/>
                    </a:lnTo>
                    <a:lnTo>
                      <a:pt x="526" y="2284"/>
                    </a:lnTo>
                    <a:lnTo>
                      <a:pt x="532" y="1917"/>
                    </a:lnTo>
                    <a:lnTo>
                      <a:pt x="387" y="1898"/>
                    </a:lnTo>
                    <a:lnTo>
                      <a:pt x="533" y="1824"/>
                    </a:lnTo>
                    <a:lnTo>
                      <a:pt x="539" y="1499"/>
                    </a:lnTo>
                    <a:lnTo>
                      <a:pt x="401" y="1494"/>
                    </a:lnTo>
                    <a:lnTo>
                      <a:pt x="540" y="1399"/>
                    </a:lnTo>
                    <a:lnTo>
                      <a:pt x="548" y="910"/>
                    </a:lnTo>
                    <a:lnTo>
                      <a:pt x="438" y="933"/>
                    </a:lnTo>
                    <a:lnTo>
                      <a:pt x="438" y="933"/>
                    </a:lnTo>
                    <a:lnTo>
                      <a:pt x="549" y="842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6"/>
              <p:cNvSpPr/>
              <p:nvPr/>
            </p:nvSpPr>
            <p:spPr>
              <a:xfrm>
                <a:off x="-5470538" y="4469614"/>
                <a:ext cx="364592" cy="76537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2284" extrusionOk="0">
                    <a:moveTo>
                      <a:pt x="1087" y="0"/>
                    </a:moveTo>
                    <a:lnTo>
                      <a:pt x="583" y="932"/>
                    </a:lnTo>
                    <a:lnTo>
                      <a:pt x="621" y="1102"/>
                    </a:lnTo>
                    <a:lnTo>
                      <a:pt x="538" y="1016"/>
                    </a:lnTo>
                    <a:lnTo>
                      <a:pt x="240" y="1568"/>
                    </a:lnTo>
                    <a:lnTo>
                      <a:pt x="294" y="1668"/>
                    </a:lnTo>
                    <a:lnTo>
                      <a:pt x="215" y="1614"/>
                    </a:lnTo>
                    <a:lnTo>
                      <a:pt x="1" y="2009"/>
                    </a:lnTo>
                    <a:lnTo>
                      <a:pt x="1052" y="2284"/>
                    </a:lnTo>
                    <a:lnTo>
                      <a:pt x="1058" y="1917"/>
                    </a:lnTo>
                    <a:lnTo>
                      <a:pt x="912" y="1898"/>
                    </a:lnTo>
                    <a:lnTo>
                      <a:pt x="1059" y="1824"/>
                    </a:lnTo>
                    <a:lnTo>
                      <a:pt x="1064" y="1498"/>
                    </a:lnTo>
                    <a:lnTo>
                      <a:pt x="926" y="1494"/>
                    </a:lnTo>
                    <a:lnTo>
                      <a:pt x="1066" y="1398"/>
                    </a:lnTo>
                    <a:lnTo>
                      <a:pt x="1073" y="909"/>
                    </a:lnTo>
                    <a:lnTo>
                      <a:pt x="964" y="933"/>
                    </a:lnTo>
                    <a:lnTo>
                      <a:pt x="1074" y="842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6"/>
              <p:cNvSpPr/>
              <p:nvPr/>
            </p:nvSpPr>
            <p:spPr>
              <a:xfrm>
                <a:off x="-5294275" y="4469614"/>
                <a:ext cx="188328" cy="765374"/>
              </a:xfrm>
              <a:custGeom>
                <a:avLst/>
                <a:gdLst/>
                <a:ahLst/>
                <a:cxnLst/>
                <a:rect l="l" t="t" r="r" b="b"/>
                <a:pathLst>
                  <a:path w="562" h="2284" extrusionOk="0">
                    <a:moveTo>
                      <a:pt x="561" y="0"/>
                    </a:moveTo>
                    <a:lnTo>
                      <a:pt x="1" y="2146"/>
                    </a:lnTo>
                    <a:lnTo>
                      <a:pt x="526" y="2284"/>
                    </a:lnTo>
                    <a:lnTo>
                      <a:pt x="532" y="1917"/>
                    </a:lnTo>
                    <a:lnTo>
                      <a:pt x="386" y="1898"/>
                    </a:lnTo>
                    <a:lnTo>
                      <a:pt x="533" y="1824"/>
                    </a:lnTo>
                    <a:lnTo>
                      <a:pt x="538" y="1498"/>
                    </a:lnTo>
                    <a:lnTo>
                      <a:pt x="400" y="1494"/>
                    </a:lnTo>
                    <a:lnTo>
                      <a:pt x="540" y="1398"/>
                    </a:lnTo>
                    <a:lnTo>
                      <a:pt x="547" y="909"/>
                    </a:lnTo>
                    <a:lnTo>
                      <a:pt x="438" y="933"/>
                    </a:lnTo>
                    <a:lnTo>
                      <a:pt x="548" y="842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16"/>
              <p:cNvSpPr/>
              <p:nvPr/>
            </p:nvSpPr>
            <p:spPr>
              <a:xfrm>
                <a:off x="-8611114" y="3528981"/>
                <a:ext cx="2058200" cy="953032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2844" extrusionOk="0">
                    <a:moveTo>
                      <a:pt x="2278" y="1"/>
                    </a:moveTo>
                    <a:cubicBezTo>
                      <a:pt x="1632" y="1"/>
                      <a:pt x="986" y="27"/>
                      <a:pt x="342" y="80"/>
                    </a:cubicBezTo>
                    <a:cubicBezTo>
                      <a:pt x="943" y="1015"/>
                      <a:pt x="1" y="1948"/>
                      <a:pt x="951" y="2529"/>
                    </a:cubicBezTo>
                    <a:cubicBezTo>
                      <a:pt x="1393" y="2501"/>
                      <a:pt x="1835" y="2487"/>
                      <a:pt x="2277" y="2487"/>
                    </a:cubicBezTo>
                    <a:cubicBezTo>
                      <a:pt x="3573" y="2487"/>
                      <a:pt x="4866" y="2606"/>
                      <a:pt x="6141" y="2844"/>
                    </a:cubicBezTo>
                    <a:cubicBezTo>
                      <a:pt x="5389" y="2043"/>
                      <a:pt x="4728" y="1105"/>
                      <a:pt x="4257" y="84"/>
                    </a:cubicBezTo>
                    <a:cubicBezTo>
                      <a:pt x="3598" y="29"/>
                      <a:pt x="2938" y="1"/>
                      <a:pt x="2278" y="1"/>
                    </a:cubicBezTo>
                    <a:close/>
                  </a:path>
                </a:pathLst>
              </a:custGeom>
              <a:solidFill>
                <a:srgbClr val="FBD6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6"/>
              <p:cNvSpPr/>
              <p:nvPr/>
            </p:nvSpPr>
            <p:spPr>
              <a:xfrm>
                <a:off x="-7581010" y="3672405"/>
                <a:ext cx="310975" cy="709747"/>
              </a:xfrm>
              <a:custGeom>
                <a:avLst/>
                <a:gdLst/>
                <a:ahLst/>
                <a:cxnLst/>
                <a:rect l="l" t="t" r="r" b="b"/>
                <a:pathLst>
                  <a:path w="928" h="2118" extrusionOk="0">
                    <a:moveTo>
                      <a:pt x="927" y="0"/>
                    </a:moveTo>
                    <a:lnTo>
                      <a:pt x="927" y="0"/>
                    </a:lnTo>
                    <a:cubicBezTo>
                      <a:pt x="592" y="686"/>
                      <a:pt x="284" y="1376"/>
                      <a:pt x="1" y="2074"/>
                    </a:cubicBezTo>
                    <a:cubicBezTo>
                      <a:pt x="257" y="2084"/>
                      <a:pt x="513" y="2098"/>
                      <a:pt x="769" y="2117"/>
                    </a:cubicBezTo>
                    <a:lnTo>
                      <a:pt x="927" y="0"/>
                    </a:lnTo>
                    <a:close/>
                  </a:path>
                </a:pathLst>
              </a:custGeom>
              <a:solidFill>
                <a:srgbClr val="E669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16"/>
              <p:cNvSpPr/>
              <p:nvPr/>
            </p:nvSpPr>
            <p:spPr>
              <a:xfrm>
                <a:off x="-7323652" y="3672405"/>
                <a:ext cx="257359" cy="73353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2189" extrusionOk="0">
                    <a:moveTo>
                      <a:pt x="159" y="0"/>
                    </a:moveTo>
                    <a:lnTo>
                      <a:pt x="1" y="2117"/>
                    </a:lnTo>
                    <a:cubicBezTo>
                      <a:pt x="257" y="2137"/>
                      <a:pt x="512" y="2161"/>
                      <a:pt x="767" y="2189"/>
                    </a:cubicBezTo>
                    <a:cubicBezTo>
                      <a:pt x="591" y="1457"/>
                      <a:pt x="387" y="728"/>
                      <a:pt x="159" y="0"/>
                    </a:cubicBezTo>
                    <a:close/>
                  </a:path>
                </a:pathLst>
              </a:custGeom>
              <a:solidFill>
                <a:srgbClr val="E669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16"/>
              <p:cNvSpPr/>
              <p:nvPr/>
            </p:nvSpPr>
            <p:spPr>
              <a:xfrm>
                <a:off x="-7270371" y="3672405"/>
                <a:ext cx="218822" cy="733204"/>
              </a:xfrm>
              <a:custGeom>
                <a:avLst/>
                <a:gdLst/>
                <a:ahLst/>
                <a:cxnLst/>
                <a:rect l="l" t="t" r="r" b="b"/>
                <a:pathLst>
                  <a:path w="653" h="21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8" y="727"/>
                      <a:pt x="432" y="1456"/>
                      <a:pt x="608" y="2188"/>
                    </a:cubicBezTo>
                    <a:cubicBezTo>
                      <a:pt x="611" y="2188"/>
                      <a:pt x="506" y="1631"/>
                      <a:pt x="653" y="1280"/>
                    </a:cubicBezTo>
                    <a:cubicBezTo>
                      <a:pt x="651" y="1280"/>
                      <a:pt x="331" y="914"/>
                      <a:pt x="0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16"/>
              <p:cNvSpPr/>
              <p:nvPr/>
            </p:nvSpPr>
            <p:spPr>
              <a:xfrm>
                <a:off x="-7335380" y="3545737"/>
                <a:ext cx="782464" cy="936276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27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91" y="1012"/>
                      <a:pt x="1169" y="1938"/>
                      <a:pt x="1936" y="2723"/>
                    </a:cubicBezTo>
                    <a:cubicBezTo>
                      <a:pt x="2069" y="2746"/>
                      <a:pt x="2202" y="2769"/>
                      <a:pt x="2334" y="2794"/>
                    </a:cubicBezTo>
                    <a:cubicBezTo>
                      <a:pt x="1582" y="1993"/>
                      <a:pt x="921" y="1055"/>
                      <a:pt x="450" y="34"/>
                    </a:cubicBezTo>
                    <a:cubicBezTo>
                      <a:pt x="300" y="21"/>
                      <a:pt x="150" y="10"/>
                      <a:pt x="0" y="1"/>
                    </a:cubicBezTo>
                    <a:close/>
                  </a:path>
                </a:pathLst>
              </a:custGeom>
              <a:solidFill>
                <a:srgbClr val="FAC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16"/>
              <p:cNvSpPr/>
              <p:nvPr/>
            </p:nvSpPr>
            <p:spPr>
              <a:xfrm>
                <a:off x="-8150013" y="3529316"/>
                <a:ext cx="961744" cy="835746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2494" extrusionOk="0">
                    <a:moveTo>
                      <a:pt x="1063" y="1"/>
                    </a:moveTo>
                    <a:cubicBezTo>
                      <a:pt x="671" y="192"/>
                      <a:pt x="368" y="520"/>
                      <a:pt x="215" y="894"/>
                    </a:cubicBezTo>
                    <a:cubicBezTo>
                      <a:pt x="1" y="1422"/>
                      <a:pt x="104" y="1980"/>
                      <a:pt x="326" y="2494"/>
                    </a:cubicBezTo>
                    <a:cubicBezTo>
                      <a:pt x="418" y="2491"/>
                      <a:pt x="510" y="2490"/>
                      <a:pt x="602" y="2489"/>
                    </a:cubicBezTo>
                    <a:cubicBezTo>
                      <a:pt x="1130" y="2352"/>
                      <a:pt x="1615" y="2085"/>
                      <a:pt x="2012" y="1710"/>
                    </a:cubicBezTo>
                    <a:cubicBezTo>
                      <a:pt x="2465" y="1275"/>
                      <a:pt x="2788" y="696"/>
                      <a:pt x="2870" y="83"/>
                    </a:cubicBezTo>
                    <a:cubicBezTo>
                      <a:pt x="2268" y="32"/>
                      <a:pt x="1666" y="5"/>
                      <a:pt x="1063" y="1"/>
                    </a:cubicBezTo>
                    <a:close/>
                  </a:path>
                </a:pathLst>
              </a:custGeom>
              <a:solidFill>
                <a:srgbClr val="000000">
                  <a:alpha val="34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16"/>
              <p:cNvSpPr/>
              <p:nvPr/>
            </p:nvSpPr>
            <p:spPr>
              <a:xfrm>
                <a:off x="-9131862" y="3529316"/>
                <a:ext cx="1944935" cy="951356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2839" extrusionOk="0">
                    <a:moveTo>
                      <a:pt x="3830" y="0"/>
                    </a:moveTo>
                    <a:cubicBezTo>
                      <a:pt x="3182" y="0"/>
                      <a:pt x="2534" y="27"/>
                      <a:pt x="1889" y="81"/>
                    </a:cubicBezTo>
                    <a:cubicBezTo>
                      <a:pt x="1416" y="1100"/>
                      <a:pt x="754" y="2037"/>
                      <a:pt x="0" y="2838"/>
                    </a:cubicBezTo>
                    <a:cubicBezTo>
                      <a:pt x="1150" y="2624"/>
                      <a:pt x="2318" y="2508"/>
                      <a:pt x="3488" y="2489"/>
                    </a:cubicBezTo>
                    <a:cubicBezTo>
                      <a:pt x="4361" y="1824"/>
                      <a:pt x="5168" y="1010"/>
                      <a:pt x="5803" y="83"/>
                    </a:cubicBezTo>
                    <a:cubicBezTo>
                      <a:pt x="5147" y="28"/>
                      <a:pt x="4488" y="0"/>
                      <a:pt x="3830" y="0"/>
                    </a:cubicBezTo>
                    <a:close/>
                  </a:path>
                </a:pathLst>
              </a:custGeom>
              <a:solidFill>
                <a:srgbClr val="EF9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6"/>
              <p:cNvSpPr/>
              <p:nvPr/>
            </p:nvSpPr>
            <p:spPr>
              <a:xfrm>
                <a:off x="-8007930" y="4254813"/>
                <a:ext cx="56632" cy="10857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324" extrusionOk="0">
                    <a:moveTo>
                      <a:pt x="108" y="0"/>
                    </a:moveTo>
                    <a:cubicBezTo>
                      <a:pt x="72" y="13"/>
                      <a:pt x="37" y="27"/>
                      <a:pt x="0" y="40"/>
                    </a:cubicBezTo>
                    <a:cubicBezTo>
                      <a:pt x="39" y="134"/>
                      <a:pt x="76" y="230"/>
                      <a:pt x="113" y="324"/>
                    </a:cubicBezTo>
                    <a:lnTo>
                      <a:pt x="168" y="323"/>
                    </a:lnTo>
                    <a:cubicBezTo>
                      <a:pt x="148" y="216"/>
                      <a:pt x="128" y="109"/>
                      <a:pt x="108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16"/>
              <p:cNvSpPr/>
              <p:nvPr/>
            </p:nvSpPr>
            <p:spPr>
              <a:xfrm>
                <a:off x="-6580061" y="4373775"/>
                <a:ext cx="71712" cy="106898"/>
              </a:xfrm>
              <a:custGeom>
                <a:avLst/>
                <a:gdLst/>
                <a:ahLst/>
                <a:cxnLst/>
                <a:rect l="l" t="t" r="r" b="b"/>
                <a:pathLst>
                  <a:path w="214" h="319" extrusionOk="0">
                    <a:moveTo>
                      <a:pt x="113" y="1"/>
                    </a:moveTo>
                    <a:cubicBezTo>
                      <a:pt x="76" y="103"/>
                      <a:pt x="38" y="205"/>
                      <a:pt x="1" y="309"/>
                    </a:cubicBezTo>
                    <a:lnTo>
                      <a:pt x="55" y="318"/>
                    </a:lnTo>
                    <a:cubicBezTo>
                      <a:pt x="108" y="231"/>
                      <a:pt x="160" y="144"/>
                      <a:pt x="213" y="58"/>
                    </a:cubicBezTo>
                    <a:cubicBezTo>
                      <a:pt x="180" y="38"/>
                      <a:pt x="148" y="19"/>
                      <a:pt x="113" y="1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16"/>
              <p:cNvSpPr/>
              <p:nvPr/>
            </p:nvSpPr>
            <p:spPr>
              <a:xfrm>
                <a:off x="-8499525" y="3529316"/>
                <a:ext cx="1312596" cy="44234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132" extrusionOk="0">
                    <a:moveTo>
                      <a:pt x="1943" y="0"/>
                    </a:moveTo>
                    <a:cubicBezTo>
                      <a:pt x="1295" y="0"/>
                      <a:pt x="647" y="27"/>
                      <a:pt x="1" y="81"/>
                    </a:cubicBezTo>
                    <a:cubicBezTo>
                      <a:pt x="181" y="76"/>
                      <a:pt x="361" y="74"/>
                      <a:pt x="541" y="74"/>
                    </a:cubicBezTo>
                    <a:cubicBezTo>
                      <a:pt x="1084" y="74"/>
                      <a:pt x="1626" y="93"/>
                      <a:pt x="2166" y="131"/>
                    </a:cubicBezTo>
                    <a:cubicBezTo>
                      <a:pt x="2670" y="98"/>
                      <a:pt x="3176" y="82"/>
                      <a:pt x="3684" y="82"/>
                    </a:cubicBezTo>
                    <a:cubicBezTo>
                      <a:pt x="3762" y="82"/>
                      <a:pt x="3839" y="82"/>
                      <a:pt x="3916" y="83"/>
                    </a:cubicBezTo>
                    <a:cubicBezTo>
                      <a:pt x="3260" y="28"/>
                      <a:pt x="2601" y="0"/>
                      <a:pt x="1943" y="0"/>
                    </a:cubicBezTo>
                    <a:close/>
                  </a:path>
                </a:pathLst>
              </a:custGeom>
              <a:solidFill>
                <a:srgbClr val="F2A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16"/>
              <p:cNvSpPr/>
              <p:nvPr/>
            </p:nvSpPr>
            <p:spPr>
              <a:xfrm>
                <a:off x="-9947500" y="4388184"/>
                <a:ext cx="5717854" cy="929239"/>
              </a:xfrm>
              <a:custGeom>
                <a:avLst/>
                <a:gdLst/>
                <a:ahLst/>
                <a:cxnLst/>
                <a:rect l="l" t="t" r="r" b="b"/>
                <a:pathLst>
                  <a:path w="17063" h="2773" extrusionOk="0">
                    <a:moveTo>
                      <a:pt x="6431" y="0"/>
                    </a:moveTo>
                    <a:cubicBezTo>
                      <a:pt x="4273" y="0"/>
                      <a:pt x="2106" y="298"/>
                      <a:pt x="19" y="870"/>
                    </a:cubicBezTo>
                    <a:lnTo>
                      <a:pt x="0" y="2704"/>
                    </a:lnTo>
                    <a:lnTo>
                      <a:pt x="17063" y="2773"/>
                    </a:lnTo>
                    <a:cubicBezTo>
                      <a:pt x="13845" y="884"/>
                      <a:pt x="10151" y="0"/>
                      <a:pt x="6431" y="0"/>
                    </a:cubicBezTo>
                    <a:close/>
                  </a:path>
                </a:pathLst>
              </a:custGeom>
              <a:solidFill>
                <a:srgbClr val="6441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16"/>
              <p:cNvSpPr/>
              <p:nvPr/>
            </p:nvSpPr>
            <p:spPr>
              <a:xfrm>
                <a:off x="-4589555" y="4261180"/>
                <a:ext cx="362581" cy="78045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329" extrusionOk="0">
                    <a:moveTo>
                      <a:pt x="0" y="0"/>
                    </a:moveTo>
                    <a:lnTo>
                      <a:pt x="2" y="1080"/>
                    </a:lnTo>
                    <a:lnTo>
                      <a:pt x="119" y="1215"/>
                    </a:lnTo>
                    <a:lnTo>
                      <a:pt x="4" y="1177"/>
                    </a:lnTo>
                    <a:lnTo>
                      <a:pt x="4" y="1177"/>
                    </a:lnTo>
                    <a:lnTo>
                      <a:pt x="5" y="1817"/>
                    </a:lnTo>
                    <a:lnTo>
                      <a:pt x="102" y="1881"/>
                    </a:lnTo>
                    <a:lnTo>
                      <a:pt x="5" y="1870"/>
                    </a:lnTo>
                    <a:lnTo>
                      <a:pt x="5" y="1870"/>
                    </a:lnTo>
                    <a:lnTo>
                      <a:pt x="6" y="2329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5"/>
                    </a:lnTo>
                    <a:lnTo>
                      <a:pt x="864" y="1647"/>
                    </a:lnTo>
                    <a:lnTo>
                      <a:pt x="710" y="1354"/>
                    </a:lnTo>
                    <a:lnTo>
                      <a:pt x="584" y="1416"/>
                    </a:lnTo>
                    <a:lnTo>
                      <a:pt x="662" y="1262"/>
                    </a:lnTo>
                    <a:lnTo>
                      <a:pt x="430" y="821"/>
                    </a:lnTo>
                    <a:lnTo>
                      <a:pt x="343" y="896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16"/>
              <p:cNvSpPr/>
              <p:nvPr/>
            </p:nvSpPr>
            <p:spPr>
              <a:xfrm>
                <a:off x="-4589555" y="4261180"/>
                <a:ext cx="362581" cy="73588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196" extrusionOk="0">
                    <a:moveTo>
                      <a:pt x="0" y="0"/>
                    </a:moveTo>
                    <a:lnTo>
                      <a:pt x="544" y="2196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5"/>
                    </a:lnTo>
                    <a:lnTo>
                      <a:pt x="864" y="1647"/>
                    </a:lnTo>
                    <a:lnTo>
                      <a:pt x="710" y="1354"/>
                    </a:lnTo>
                    <a:lnTo>
                      <a:pt x="584" y="1416"/>
                    </a:lnTo>
                    <a:lnTo>
                      <a:pt x="662" y="1262"/>
                    </a:lnTo>
                    <a:lnTo>
                      <a:pt x="430" y="821"/>
                    </a:lnTo>
                    <a:lnTo>
                      <a:pt x="343" y="896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16"/>
              <p:cNvSpPr/>
              <p:nvPr/>
            </p:nvSpPr>
            <p:spPr>
              <a:xfrm>
                <a:off x="-4432392" y="3965955"/>
                <a:ext cx="362916" cy="78078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330" extrusionOk="0">
                    <a:moveTo>
                      <a:pt x="0" y="0"/>
                    </a:moveTo>
                    <a:lnTo>
                      <a:pt x="3" y="1081"/>
                    </a:lnTo>
                    <a:lnTo>
                      <a:pt x="119" y="1215"/>
                    </a:lnTo>
                    <a:lnTo>
                      <a:pt x="4" y="1179"/>
                    </a:lnTo>
                    <a:lnTo>
                      <a:pt x="5" y="1817"/>
                    </a:lnTo>
                    <a:lnTo>
                      <a:pt x="103" y="1881"/>
                    </a:lnTo>
                    <a:lnTo>
                      <a:pt x="5" y="1871"/>
                    </a:lnTo>
                    <a:lnTo>
                      <a:pt x="5" y="1871"/>
                    </a:lnTo>
                    <a:lnTo>
                      <a:pt x="6" y="2330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6"/>
                    </a:lnTo>
                    <a:lnTo>
                      <a:pt x="865" y="1647"/>
                    </a:lnTo>
                    <a:lnTo>
                      <a:pt x="710" y="1354"/>
                    </a:lnTo>
                    <a:lnTo>
                      <a:pt x="585" y="1416"/>
                    </a:lnTo>
                    <a:lnTo>
                      <a:pt x="662" y="1263"/>
                    </a:lnTo>
                    <a:lnTo>
                      <a:pt x="431" y="821"/>
                    </a:lnTo>
                    <a:lnTo>
                      <a:pt x="344" y="897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16"/>
              <p:cNvSpPr/>
              <p:nvPr/>
            </p:nvSpPr>
            <p:spPr>
              <a:xfrm>
                <a:off x="-4432392" y="3965955"/>
                <a:ext cx="362916" cy="73588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196" extrusionOk="0">
                    <a:moveTo>
                      <a:pt x="0" y="0"/>
                    </a:moveTo>
                    <a:lnTo>
                      <a:pt x="545" y="2196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6"/>
                    </a:lnTo>
                    <a:lnTo>
                      <a:pt x="865" y="1647"/>
                    </a:lnTo>
                    <a:lnTo>
                      <a:pt x="710" y="1354"/>
                    </a:lnTo>
                    <a:lnTo>
                      <a:pt x="585" y="1416"/>
                    </a:lnTo>
                    <a:lnTo>
                      <a:pt x="662" y="1263"/>
                    </a:lnTo>
                    <a:lnTo>
                      <a:pt x="431" y="821"/>
                    </a:lnTo>
                    <a:lnTo>
                      <a:pt x="344" y="897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16"/>
              <p:cNvSpPr/>
              <p:nvPr/>
            </p:nvSpPr>
            <p:spPr>
              <a:xfrm>
                <a:off x="-4015861" y="3990082"/>
                <a:ext cx="398102" cy="85719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558" extrusionOk="0">
                    <a:moveTo>
                      <a:pt x="0" y="0"/>
                    </a:moveTo>
                    <a:lnTo>
                      <a:pt x="4" y="1187"/>
                    </a:lnTo>
                    <a:lnTo>
                      <a:pt x="131" y="1334"/>
                    </a:lnTo>
                    <a:lnTo>
                      <a:pt x="4" y="1294"/>
                    </a:lnTo>
                    <a:lnTo>
                      <a:pt x="6" y="1996"/>
                    </a:lnTo>
                    <a:lnTo>
                      <a:pt x="113" y="2065"/>
                    </a:lnTo>
                    <a:lnTo>
                      <a:pt x="6" y="2053"/>
                    </a:lnTo>
                    <a:lnTo>
                      <a:pt x="6" y="2053"/>
                    </a:lnTo>
                    <a:lnTo>
                      <a:pt x="7" y="2558"/>
                    </a:lnTo>
                    <a:lnTo>
                      <a:pt x="1188" y="2265"/>
                    </a:lnTo>
                    <a:lnTo>
                      <a:pt x="997" y="1900"/>
                    </a:lnTo>
                    <a:lnTo>
                      <a:pt x="844" y="1960"/>
                    </a:lnTo>
                    <a:lnTo>
                      <a:pt x="949" y="1809"/>
                    </a:lnTo>
                    <a:lnTo>
                      <a:pt x="780" y="1485"/>
                    </a:lnTo>
                    <a:lnTo>
                      <a:pt x="641" y="1555"/>
                    </a:lnTo>
                    <a:lnTo>
                      <a:pt x="727" y="1387"/>
                    </a:lnTo>
                    <a:lnTo>
                      <a:pt x="473" y="901"/>
                    </a:lnTo>
                    <a:lnTo>
                      <a:pt x="378" y="983"/>
                    </a:lnTo>
                    <a:lnTo>
                      <a:pt x="438" y="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16"/>
              <p:cNvSpPr/>
              <p:nvPr/>
            </p:nvSpPr>
            <p:spPr>
              <a:xfrm>
                <a:off x="-4015861" y="3990082"/>
                <a:ext cx="398102" cy="80793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411" extrusionOk="0">
                    <a:moveTo>
                      <a:pt x="0" y="0"/>
                    </a:moveTo>
                    <a:lnTo>
                      <a:pt x="598" y="2411"/>
                    </a:lnTo>
                    <a:lnTo>
                      <a:pt x="1188" y="2265"/>
                    </a:lnTo>
                    <a:lnTo>
                      <a:pt x="997" y="1900"/>
                    </a:lnTo>
                    <a:lnTo>
                      <a:pt x="844" y="1960"/>
                    </a:lnTo>
                    <a:lnTo>
                      <a:pt x="949" y="1809"/>
                    </a:lnTo>
                    <a:lnTo>
                      <a:pt x="780" y="1485"/>
                    </a:lnTo>
                    <a:lnTo>
                      <a:pt x="641" y="1555"/>
                    </a:lnTo>
                    <a:lnTo>
                      <a:pt x="727" y="1387"/>
                    </a:lnTo>
                    <a:lnTo>
                      <a:pt x="473" y="901"/>
                    </a:lnTo>
                    <a:lnTo>
                      <a:pt x="378" y="983"/>
                    </a:lnTo>
                    <a:lnTo>
                      <a:pt x="438" y="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16"/>
              <p:cNvSpPr/>
              <p:nvPr/>
            </p:nvSpPr>
            <p:spPr>
              <a:xfrm>
                <a:off x="-4192795" y="4091953"/>
                <a:ext cx="293550" cy="631333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884" extrusionOk="0">
                    <a:moveTo>
                      <a:pt x="0" y="1"/>
                    </a:moveTo>
                    <a:lnTo>
                      <a:pt x="3" y="873"/>
                    </a:lnTo>
                    <a:lnTo>
                      <a:pt x="97" y="983"/>
                    </a:lnTo>
                    <a:lnTo>
                      <a:pt x="4" y="952"/>
                    </a:lnTo>
                    <a:lnTo>
                      <a:pt x="5" y="1469"/>
                    </a:lnTo>
                    <a:lnTo>
                      <a:pt x="84" y="1520"/>
                    </a:lnTo>
                    <a:lnTo>
                      <a:pt x="5" y="1512"/>
                    </a:lnTo>
                    <a:lnTo>
                      <a:pt x="6" y="1883"/>
                    </a:lnTo>
                    <a:lnTo>
                      <a:pt x="875" y="1667"/>
                    </a:lnTo>
                    <a:lnTo>
                      <a:pt x="734" y="1400"/>
                    </a:lnTo>
                    <a:lnTo>
                      <a:pt x="622" y="1444"/>
                    </a:lnTo>
                    <a:lnTo>
                      <a:pt x="699" y="1332"/>
                    </a:lnTo>
                    <a:lnTo>
                      <a:pt x="574" y="1094"/>
                    </a:lnTo>
                    <a:lnTo>
                      <a:pt x="473" y="1145"/>
                    </a:lnTo>
                    <a:lnTo>
                      <a:pt x="536" y="1021"/>
                    </a:lnTo>
                    <a:lnTo>
                      <a:pt x="348" y="664"/>
                    </a:lnTo>
                    <a:lnTo>
                      <a:pt x="279" y="725"/>
                    </a:lnTo>
                    <a:lnTo>
                      <a:pt x="324" y="6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16"/>
              <p:cNvSpPr/>
              <p:nvPr/>
            </p:nvSpPr>
            <p:spPr>
              <a:xfrm>
                <a:off x="-4192795" y="4091953"/>
                <a:ext cx="293550" cy="595142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776" extrusionOk="0">
                    <a:moveTo>
                      <a:pt x="0" y="1"/>
                    </a:moveTo>
                    <a:lnTo>
                      <a:pt x="440" y="1775"/>
                    </a:lnTo>
                    <a:lnTo>
                      <a:pt x="875" y="1667"/>
                    </a:lnTo>
                    <a:lnTo>
                      <a:pt x="734" y="1400"/>
                    </a:lnTo>
                    <a:lnTo>
                      <a:pt x="622" y="1444"/>
                    </a:lnTo>
                    <a:lnTo>
                      <a:pt x="699" y="1332"/>
                    </a:lnTo>
                    <a:lnTo>
                      <a:pt x="574" y="1094"/>
                    </a:lnTo>
                    <a:lnTo>
                      <a:pt x="473" y="1145"/>
                    </a:lnTo>
                    <a:lnTo>
                      <a:pt x="536" y="1021"/>
                    </a:lnTo>
                    <a:lnTo>
                      <a:pt x="348" y="664"/>
                    </a:lnTo>
                    <a:lnTo>
                      <a:pt x="279" y="725"/>
                    </a:lnTo>
                    <a:lnTo>
                      <a:pt x="324" y="6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6"/>
              <p:cNvSpPr/>
              <p:nvPr/>
            </p:nvSpPr>
            <p:spPr>
              <a:xfrm>
                <a:off x="-3771236" y="4070507"/>
                <a:ext cx="375985" cy="80759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2410" extrusionOk="0">
                    <a:moveTo>
                      <a:pt x="0" y="0"/>
                    </a:moveTo>
                    <a:lnTo>
                      <a:pt x="4" y="1117"/>
                    </a:lnTo>
                    <a:lnTo>
                      <a:pt x="124" y="1257"/>
                    </a:lnTo>
                    <a:lnTo>
                      <a:pt x="4" y="1218"/>
                    </a:lnTo>
                    <a:lnTo>
                      <a:pt x="6" y="1880"/>
                    </a:lnTo>
                    <a:lnTo>
                      <a:pt x="107" y="1945"/>
                    </a:lnTo>
                    <a:lnTo>
                      <a:pt x="6" y="1936"/>
                    </a:lnTo>
                    <a:lnTo>
                      <a:pt x="6" y="1936"/>
                    </a:lnTo>
                    <a:lnTo>
                      <a:pt x="7" y="2410"/>
                    </a:lnTo>
                    <a:lnTo>
                      <a:pt x="1121" y="2133"/>
                    </a:lnTo>
                    <a:lnTo>
                      <a:pt x="941" y="1791"/>
                    </a:lnTo>
                    <a:lnTo>
                      <a:pt x="796" y="1847"/>
                    </a:lnTo>
                    <a:lnTo>
                      <a:pt x="895" y="1704"/>
                    </a:lnTo>
                    <a:lnTo>
                      <a:pt x="735" y="1401"/>
                    </a:lnTo>
                    <a:lnTo>
                      <a:pt x="605" y="1464"/>
                    </a:lnTo>
                    <a:lnTo>
                      <a:pt x="686" y="1307"/>
                    </a:lnTo>
                    <a:lnTo>
                      <a:pt x="446" y="849"/>
                    </a:lnTo>
                    <a:lnTo>
                      <a:pt x="357" y="927"/>
                    </a:lnTo>
                    <a:lnTo>
                      <a:pt x="414" y="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6"/>
              <p:cNvSpPr/>
              <p:nvPr/>
            </p:nvSpPr>
            <p:spPr>
              <a:xfrm>
                <a:off x="-3771236" y="4070507"/>
                <a:ext cx="375985" cy="76135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2272" extrusionOk="0">
                    <a:moveTo>
                      <a:pt x="0" y="0"/>
                    </a:moveTo>
                    <a:lnTo>
                      <a:pt x="564" y="2272"/>
                    </a:lnTo>
                    <a:lnTo>
                      <a:pt x="1121" y="2133"/>
                    </a:lnTo>
                    <a:lnTo>
                      <a:pt x="941" y="1791"/>
                    </a:lnTo>
                    <a:lnTo>
                      <a:pt x="796" y="1847"/>
                    </a:lnTo>
                    <a:lnTo>
                      <a:pt x="895" y="1704"/>
                    </a:lnTo>
                    <a:lnTo>
                      <a:pt x="735" y="1401"/>
                    </a:lnTo>
                    <a:lnTo>
                      <a:pt x="605" y="1464"/>
                    </a:lnTo>
                    <a:lnTo>
                      <a:pt x="686" y="1307"/>
                    </a:lnTo>
                    <a:lnTo>
                      <a:pt x="446" y="849"/>
                    </a:lnTo>
                    <a:lnTo>
                      <a:pt x="357" y="927"/>
                    </a:lnTo>
                    <a:lnTo>
                      <a:pt x="414" y="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6"/>
              <p:cNvSpPr/>
              <p:nvPr/>
            </p:nvSpPr>
            <p:spPr>
              <a:xfrm>
                <a:off x="-3542027" y="4097315"/>
                <a:ext cx="291204" cy="62563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867" extrusionOk="0">
                    <a:moveTo>
                      <a:pt x="1" y="0"/>
                    </a:moveTo>
                    <a:lnTo>
                      <a:pt x="3" y="866"/>
                    </a:lnTo>
                    <a:lnTo>
                      <a:pt x="96" y="974"/>
                    </a:lnTo>
                    <a:lnTo>
                      <a:pt x="3" y="944"/>
                    </a:lnTo>
                    <a:lnTo>
                      <a:pt x="5" y="1457"/>
                    </a:lnTo>
                    <a:lnTo>
                      <a:pt x="83" y="1506"/>
                    </a:lnTo>
                    <a:lnTo>
                      <a:pt x="5" y="1499"/>
                    </a:lnTo>
                    <a:lnTo>
                      <a:pt x="7" y="1866"/>
                    </a:lnTo>
                    <a:lnTo>
                      <a:pt x="869" y="1653"/>
                    </a:lnTo>
                    <a:lnTo>
                      <a:pt x="729" y="1388"/>
                    </a:lnTo>
                    <a:lnTo>
                      <a:pt x="617" y="1431"/>
                    </a:lnTo>
                    <a:lnTo>
                      <a:pt x="693" y="1319"/>
                    </a:lnTo>
                    <a:lnTo>
                      <a:pt x="570" y="1084"/>
                    </a:lnTo>
                    <a:lnTo>
                      <a:pt x="469" y="1135"/>
                    </a:lnTo>
                    <a:lnTo>
                      <a:pt x="532" y="1011"/>
                    </a:lnTo>
                    <a:lnTo>
                      <a:pt x="345" y="657"/>
                    </a:lnTo>
                    <a:lnTo>
                      <a:pt x="277" y="719"/>
                    </a:lnTo>
                    <a:lnTo>
                      <a:pt x="321" y="6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16"/>
              <p:cNvSpPr/>
              <p:nvPr/>
            </p:nvSpPr>
            <p:spPr>
              <a:xfrm>
                <a:off x="-3542027" y="4097315"/>
                <a:ext cx="291204" cy="59011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761" extrusionOk="0">
                    <a:moveTo>
                      <a:pt x="1" y="0"/>
                    </a:moveTo>
                    <a:lnTo>
                      <a:pt x="437" y="1760"/>
                    </a:lnTo>
                    <a:lnTo>
                      <a:pt x="869" y="1653"/>
                    </a:lnTo>
                    <a:lnTo>
                      <a:pt x="729" y="1388"/>
                    </a:lnTo>
                    <a:lnTo>
                      <a:pt x="617" y="1431"/>
                    </a:lnTo>
                    <a:lnTo>
                      <a:pt x="693" y="1319"/>
                    </a:lnTo>
                    <a:lnTo>
                      <a:pt x="570" y="1084"/>
                    </a:lnTo>
                    <a:lnTo>
                      <a:pt x="469" y="1135"/>
                    </a:lnTo>
                    <a:lnTo>
                      <a:pt x="532" y="1011"/>
                    </a:lnTo>
                    <a:lnTo>
                      <a:pt x="345" y="657"/>
                    </a:lnTo>
                    <a:lnTo>
                      <a:pt x="277" y="719"/>
                    </a:lnTo>
                    <a:lnTo>
                      <a:pt x="321" y="6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6"/>
              <p:cNvSpPr/>
              <p:nvPr/>
            </p:nvSpPr>
            <p:spPr>
              <a:xfrm>
                <a:off x="-3395587" y="4054087"/>
                <a:ext cx="290869" cy="626307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869" extrusionOk="0">
                    <a:moveTo>
                      <a:pt x="0" y="1"/>
                    </a:moveTo>
                    <a:lnTo>
                      <a:pt x="2" y="868"/>
                    </a:lnTo>
                    <a:lnTo>
                      <a:pt x="96" y="976"/>
                    </a:lnTo>
                    <a:lnTo>
                      <a:pt x="4" y="945"/>
                    </a:lnTo>
                    <a:lnTo>
                      <a:pt x="4" y="945"/>
                    </a:lnTo>
                    <a:lnTo>
                      <a:pt x="5" y="1458"/>
                    </a:lnTo>
                    <a:lnTo>
                      <a:pt x="82" y="1508"/>
                    </a:lnTo>
                    <a:lnTo>
                      <a:pt x="82" y="1508"/>
                    </a:lnTo>
                    <a:lnTo>
                      <a:pt x="5" y="1500"/>
                    </a:lnTo>
                    <a:lnTo>
                      <a:pt x="6" y="1868"/>
                    </a:lnTo>
                    <a:lnTo>
                      <a:pt x="868" y="1654"/>
                    </a:lnTo>
                    <a:lnTo>
                      <a:pt x="729" y="1388"/>
                    </a:lnTo>
                    <a:lnTo>
                      <a:pt x="617" y="1432"/>
                    </a:lnTo>
                    <a:lnTo>
                      <a:pt x="693" y="1321"/>
                    </a:lnTo>
                    <a:lnTo>
                      <a:pt x="569" y="1086"/>
                    </a:lnTo>
                    <a:lnTo>
                      <a:pt x="469" y="1136"/>
                    </a:lnTo>
                    <a:lnTo>
                      <a:pt x="532" y="1013"/>
                    </a:lnTo>
                    <a:lnTo>
                      <a:pt x="346" y="659"/>
                    </a:lnTo>
                    <a:lnTo>
                      <a:pt x="276" y="719"/>
                    </a:lnTo>
                    <a:lnTo>
                      <a:pt x="320" y="6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6"/>
              <p:cNvSpPr/>
              <p:nvPr/>
            </p:nvSpPr>
            <p:spPr>
              <a:xfrm>
                <a:off x="-3395587" y="4054087"/>
                <a:ext cx="290869" cy="590451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762" extrusionOk="0">
                    <a:moveTo>
                      <a:pt x="0" y="1"/>
                    </a:moveTo>
                    <a:lnTo>
                      <a:pt x="436" y="1761"/>
                    </a:lnTo>
                    <a:lnTo>
                      <a:pt x="868" y="1654"/>
                    </a:lnTo>
                    <a:lnTo>
                      <a:pt x="729" y="1388"/>
                    </a:lnTo>
                    <a:lnTo>
                      <a:pt x="617" y="1432"/>
                    </a:lnTo>
                    <a:lnTo>
                      <a:pt x="693" y="1321"/>
                    </a:lnTo>
                    <a:lnTo>
                      <a:pt x="569" y="1086"/>
                    </a:lnTo>
                    <a:lnTo>
                      <a:pt x="469" y="1136"/>
                    </a:lnTo>
                    <a:lnTo>
                      <a:pt x="532" y="1013"/>
                    </a:lnTo>
                    <a:lnTo>
                      <a:pt x="346" y="659"/>
                    </a:lnTo>
                    <a:lnTo>
                      <a:pt x="276" y="719"/>
                    </a:lnTo>
                    <a:lnTo>
                      <a:pt x="320" y="6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6"/>
              <p:cNvSpPr/>
              <p:nvPr/>
            </p:nvSpPr>
            <p:spPr>
              <a:xfrm>
                <a:off x="-5955096" y="4244425"/>
                <a:ext cx="5637764" cy="1066631"/>
              </a:xfrm>
              <a:custGeom>
                <a:avLst/>
                <a:gdLst/>
                <a:ahLst/>
                <a:cxnLst/>
                <a:rect l="l" t="t" r="r" b="b"/>
                <a:pathLst>
                  <a:path w="16824" h="3183" extrusionOk="0">
                    <a:moveTo>
                      <a:pt x="9429" y="1"/>
                    </a:moveTo>
                    <a:cubicBezTo>
                      <a:pt x="6182" y="658"/>
                      <a:pt x="3011" y="1695"/>
                      <a:pt x="1" y="3183"/>
                    </a:cubicBezTo>
                    <a:lnTo>
                      <a:pt x="16817" y="3183"/>
                    </a:lnTo>
                    <a:cubicBezTo>
                      <a:pt x="16823" y="2703"/>
                      <a:pt x="16742" y="2329"/>
                      <a:pt x="16554" y="1999"/>
                    </a:cubicBezTo>
                    <a:cubicBezTo>
                      <a:pt x="16005" y="1040"/>
                      <a:pt x="14779" y="725"/>
                      <a:pt x="13676" y="652"/>
                    </a:cubicBezTo>
                    <a:cubicBezTo>
                      <a:pt x="12575" y="581"/>
                      <a:pt x="10578" y="645"/>
                      <a:pt x="9611" y="111"/>
                    </a:cubicBezTo>
                    <a:cubicBezTo>
                      <a:pt x="9549" y="77"/>
                      <a:pt x="9489" y="40"/>
                      <a:pt x="9429" y="1"/>
                    </a:cubicBezTo>
                    <a:close/>
                  </a:path>
                </a:pathLst>
              </a:custGeom>
              <a:solidFill>
                <a:srgbClr val="6441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6"/>
              <p:cNvSpPr/>
              <p:nvPr/>
            </p:nvSpPr>
            <p:spPr>
              <a:xfrm>
                <a:off x="-6795531" y="4544007"/>
                <a:ext cx="822342" cy="208769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3" extrusionOk="0">
                    <a:moveTo>
                      <a:pt x="161" y="305"/>
                    </a:moveTo>
                    <a:cubicBezTo>
                      <a:pt x="91" y="325"/>
                      <a:pt x="0" y="376"/>
                      <a:pt x="29" y="450"/>
                    </a:cubicBezTo>
                    <a:cubicBezTo>
                      <a:pt x="44" y="487"/>
                      <a:pt x="80" y="511"/>
                      <a:pt x="120" y="512"/>
                    </a:cubicBezTo>
                    <a:lnTo>
                      <a:pt x="1130" y="577"/>
                    </a:lnTo>
                    <a:cubicBezTo>
                      <a:pt x="1513" y="600"/>
                      <a:pt x="1909" y="623"/>
                      <a:pt x="2280" y="552"/>
                    </a:cubicBezTo>
                    <a:cubicBezTo>
                      <a:pt x="2433" y="523"/>
                      <a:pt x="2453" y="312"/>
                      <a:pt x="2309" y="256"/>
                    </a:cubicBezTo>
                    <a:cubicBezTo>
                      <a:pt x="2222" y="223"/>
                      <a:pt x="2148" y="193"/>
                      <a:pt x="2115" y="185"/>
                    </a:cubicBezTo>
                    <a:cubicBezTo>
                      <a:pt x="1884" y="128"/>
                      <a:pt x="1652" y="84"/>
                      <a:pt x="1417" y="55"/>
                    </a:cubicBezTo>
                    <a:cubicBezTo>
                      <a:pt x="982" y="1"/>
                      <a:pt x="575" y="184"/>
                      <a:pt x="161" y="305"/>
                    </a:cubicBezTo>
                    <a:close/>
                  </a:path>
                </a:pathLst>
              </a:custGeom>
              <a:solidFill>
                <a:srgbClr val="554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6"/>
              <p:cNvSpPr/>
              <p:nvPr/>
            </p:nvSpPr>
            <p:spPr>
              <a:xfrm>
                <a:off x="-6699357" y="4539985"/>
                <a:ext cx="372634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02" extrusionOk="0">
                    <a:moveTo>
                      <a:pt x="952" y="1"/>
                    </a:moveTo>
                    <a:cubicBezTo>
                      <a:pt x="919" y="1"/>
                      <a:pt x="885" y="7"/>
                      <a:pt x="852" y="14"/>
                    </a:cubicBezTo>
                    <a:lnTo>
                      <a:pt x="10" y="190"/>
                    </a:lnTo>
                    <a:cubicBezTo>
                      <a:pt x="0" y="264"/>
                      <a:pt x="20" y="350"/>
                      <a:pt x="72" y="402"/>
                    </a:cubicBezTo>
                    <a:cubicBezTo>
                      <a:pt x="398" y="394"/>
                      <a:pt x="746" y="361"/>
                      <a:pt x="1061" y="278"/>
                    </a:cubicBezTo>
                    <a:cubicBezTo>
                      <a:pt x="1095" y="202"/>
                      <a:pt x="1111" y="67"/>
                      <a:pt x="1039" y="22"/>
                    </a:cubicBezTo>
                    <a:cubicBezTo>
                      <a:pt x="1013" y="6"/>
                      <a:pt x="983" y="1"/>
                      <a:pt x="952" y="1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6"/>
              <p:cNvSpPr/>
              <p:nvPr/>
            </p:nvSpPr>
            <p:spPr>
              <a:xfrm>
                <a:off x="-6699357" y="4590251"/>
                <a:ext cx="339794" cy="84781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253" extrusionOk="0">
                    <a:moveTo>
                      <a:pt x="876" y="0"/>
                    </a:moveTo>
                    <a:cubicBezTo>
                      <a:pt x="722" y="58"/>
                      <a:pt x="543" y="138"/>
                      <a:pt x="380" y="138"/>
                    </a:cubicBezTo>
                    <a:cubicBezTo>
                      <a:pt x="318" y="138"/>
                      <a:pt x="259" y="126"/>
                      <a:pt x="204" y="99"/>
                    </a:cubicBezTo>
                    <a:cubicBezTo>
                      <a:pt x="166" y="80"/>
                      <a:pt x="133" y="53"/>
                      <a:pt x="107" y="20"/>
                    </a:cubicBezTo>
                    <a:lnTo>
                      <a:pt x="10" y="41"/>
                    </a:lnTo>
                    <a:cubicBezTo>
                      <a:pt x="0" y="114"/>
                      <a:pt x="20" y="200"/>
                      <a:pt x="72" y="253"/>
                    </a:cubicBezTo>
                    <a:cubicBezTo>
                      <a:pt x="381" y="245"/>
                      <a:pt x="712" y="214"/>
                      <a:pt x="1014" y="140"/>
                    </a:cubicBezTo>
                    <a:cubicBezTo>
                      <a:pt x="988" y="78"/>
                      <a:pt x="939" y="28"/>
                      <a:pt x="876" y="0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6"/>
              <p:cNvSpPr/>
              <p:nvPr/>
            </p:nvSpPr>
            <p:spPr>
              <a:xfrm>
                <a:off x="-6383021" y="4539985"/>
                <a:ext cx="372634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02" extrusionOk="0">
                    <a:moveTo>
                      <a:pt x="159" y="1"/>
                    </a:moveTo>
                    <a:cubicBezTo>
                      <a:pt x="128" y="1"/>
                      <a:pt x="98" y="6"/>
                      <a:pt x="72" y="22"/>
                    </a:cubicBezTo>
                    <a:cubicBezTo>
                      <a:pt x="0" y="67"/>
                      <a:pt x="16" y="202"/>
                      <a:pt x="51" y="278"/>
                    </a:cubicBezTo>
                    <a:cubicBezTo>
                      <a:pt x="365" y="361"/>
                      <a:pt x="714" y="394"/>
                      <a:pt x="1039" y="402"/>
                    </a:cubicBezTo>
                    <a:cubicBezTo>
                      <a:pt x="1092" y="350"/>
                      <a:pt x="1112" y="264"/>
                      <a:pt x="1101" y="190"/>
                    </a:cubicBezTo>
                    <a:lnTo>
                      <a:pt x="259" y="14"/>
                    </a:lnTo>
                    <a:cubicBezTo>
                      <a:pt x="227" y="7"/>
                      <a:pt x="192" y="1"/>
                      <a:pt x="159" y="1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6"/>
              <p:cNvSpPr/>
              <p:nvPr/>
            </p:nvSpPr>
            <p:spPr>
              <a:xfrm>
                <a:off x="-6350851" y="4590251"/>
                <a:ext cx="340129" cy="84781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253" extrusionOk="0">
                    <a:moveTo>
                      <a:pt x="138" y="0"/>
                    </a:moveTo>
                    <a:cubicBezTo>
                      <a:pt x="76" y="28"/>
                      <a:pt x="27" y="78"/>
                      <a:pt x="1" y="140"/>
                    </a:cubicBezTo>
                    <a:cubicBezTo>
                      <a:pt x="303" y="214"/>
                      <a:pt x="634" y="245"/>
                      <a:pt x="943" y="253"/>
                    </a:cubicBezTo>
                    <a:cubicBezTo>
                      <a:pt x="995" y="200"/>
                      <a:pt x="1015" y="114"/>
                      <a:pt x="1005" y="41"/>
                    </a:cubicBezTo>
                    <a:lnTo>
                      <a:pt x="908" y="20"/>
                    </a:lnTo>
                    <a:cubicBezTo>
                      <a:pt x="882" y="53"/>
                      <a:pt x="849" y="80"/>
                      <a:pt x="812" y="99"/>
                    </a:cubicBezTo>
                    <a:cubicBezTo>
                      <a:pt x="757" y="126"/>
                      <a:pt x="697" y="138"/>
                      <a:pt x="636" y="138"/>
                    </a:cubicBezTo>
                    <a:cubicBezTo>
                      <a:pt x="471" y="138"/>
                      <a:pt x="292" y="58"/>
                      <a:pt x="138" y="0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6"/>
              <p:cNvSpPr/>
              <p:nvPr/>
            </p:nvSpPr>
            <p:spPr>
              <a:xfrm>
                <a:off x="-6532811" y="4162325"/>
                <a:ext cx="423570" cy="5066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512" extrusionOk="0">
                    <a:moveTo>
                      <a:pt x="649" y="0"/>
                    </a:moveTo>
                    <a:cubicBezTo>
                      <a:pt x="649" y="140"/>
                      <a:pt x="605" y="283"/>
                      <a:pt x="545" y="409"/>
                    </a:cubicBezTo>
                    <a:cubicBezTo>
                      <a:pt x="527" y="356"/>
                      <a:pt x="499" y="303"/>
                      <a:pt x="482" y="251"/>
                    </a:cubicBezTo>
                    <a:lnTo>
                      <a:pt x="482" y="251"/>
                    </a:lnTo>
                    <a:cubicBezTo>
                      <a:pt x="490" y="339"/>
                      <a:pt x="440" y="421"/>
                      <a:pt x="388" y="492"/>
                    </a:cubicBezTo>
                    <a:cubicBezTo>
                      <a:pt x="336" y="562"/>
                      <a:pt x="272" y="640"/>
                      <a:pt x="257" y="727"/>
                    </a:cubicBezTo>
                    <a:cubicBezTo>
                      <a:pt x="246" y="672"/>
                      <a:pt x="239" y="603"/>
                      <a:pt x="229" y="548"/>
                    </a:cubicBezTo>
                    <a:cubicBezTo>
                      <a:pt x="95" y="676"/>
                      <a:pt x="1" y="855"/>
                      <a:pt x="7" y="1041"/>
                    </a:cubicBezTo>
                    <a:cubicBezTo>
                      <a:pt x="12" y="1225"/>
                      <a:pt x="131" y="1411"/>
                      <a:pt x="310" y="1463"/>
                    </a:cubicBezTo>
                    <a:cubicBezTo>
                      <a:pt x="412" y="1493"/>
                      <a:pt x="521" y="1512"/>
                      <a:pt x="627" y="1512"/>
                    </a:cubicBezTo>
                    <a:cubicBezTo>
                      <a:pt x="797" y="1512"/>
                      <a:pt x="957" y="1463"/>
                      <a:pt x="1068" y="1332"/>
                    </a:cubicBezTo>
                    <a:cubicBezTo>
                      <a:pt x="1248" y="1121"/>
                      <a:pt x="1264" y="757"/>
                      <a:pt x="1088" y="542"/>
                    </a:cubicBezTo>
                    <a:lnTo>
                      <a:pt x="1088" y="542"/>
                    </a:lnTo>
                    <a:cubicBezTo>
                      <a:pt x="1086" y="605"/>
                      <a:pt x="1059" y="653"/>
                      <a:pt x="1030" y="708"/>
                    </a:cubicBezTo>
                    <a:cubicBezTo>
                      <a:pt x="1021" y="577"/>
                      <a:pt x="971" y="438"/>
                      <a:pt x="906" y="325"/>
                    </a:cubicBezTo>
                    <a:cubicBezTo>
                      <a:pt x="898" y="371"/>
                      <a:pt x="886" y="430"/>
                      <a:pt x="877" y="476"/>
                    </a:cubicBezTo>
                    <a:cubicBezTo>
                      <a:pt x="847" y="300"/>
                      <a:pt x="759" y="141"/>
                      <a:pt x="649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16"/>
              <p:cNvSpPr/>
              <p:nvPr/>
            </p:nvSpPr>
            <p:spPr>
              <a:xfrm>
                <a:off x="-6475174" y="4293350"/>
                <a:ext cx="303938" cy="364927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089" extrusionOk="0">
                    <a:moveTo>
                      <a:pt x="466" y="1"/>
                    </a:moveTo>
                    <a:cubicBezTo>
                      <a:pt x="466" y="102"/>
                      <a:pt x="435" y="205"/>
                      <a:pt x="391" y="295"/>
                    </a:cubicBezTo>
                    <a:cubicBezTo>
                      <a:pt x="378" y="257"/>
                      <a:pt x="358" y="219"/>
                      <a:pt x="346" y="181"/>
                    </a:cubicBezTo>
                    <a:lnTo>
                      <a:pt x="346" y="181"/>
                    </a:lnTo>
                    <a:cubicBezTo>
                      <a:pt x="352" y="244"/>
                      <a:pt x="315" y="303"/>
                      <a:pt x="278" y="355"/>
                    </a:cubicBezTo>
                    <a:cubicBezTo>
                      <a:pt x="240" y="406"/>
                      <a:pt x="196" y="462"/>
                      <a:pt x="184" y="524"/>
                    </a:cubicBezTo>
                    <a:cubicBezTo>
                      <a:pt x="177" y="484"/>
                      <a:pt x="172" y="436"/>
                      <a:pt x="164" y="396"/>
                    </a:cubicBezTo>
                    <a:cubicBezTo>
                      <a:pt x="67" y="487"/>
                      <a:pt x="0" y="616"/>
                      <a:pt x="4" y="750"/>
                    </a:cubicBezTo>
                    <a:cubicBezTo>
                      <a:pt x="9" y="883"/>
                      <a:pt x="94" y="1015"/>
                      <a:pt x="221" y="1053"/>
                    </a:cubicBezTo>
                    <a:cubicBezTo>
                      <a:pt x="295" y="1075"/>
                      <a:pt x="373" y="1088"/>
                      <a:pt x="449" y="1088"/>
                    </a:cubicBezTo>
                    <a:cubicBezTo>
                      <a:pt x="571" y="1088"/>
                      <a:pt x="687" y="1053"/>
                      <a:pt x="767" y="959"/>
                    </a:cubicBezTo>
                    <a:cubicBezTo>
                      <a:pt x="896" y="807"/>
                      <a:pt x="907" y="546"/>
                      <a:pt x="781" y="391"/>
                    </a:cubicBezTo>
                    <a:lnTo>
                      <a:pt x="781" y="391"/>
                    </a:lnTo>
                    <a:cubicBezTo>
                      <a:pt x="780" y="436"/>
                      <a:pt x="760" y="470"/>
                      <a:pt x="739" y="510"/>
                    </a:cubicBezTo>
                    <a:cubicBezTo>
                      <a:pt x="734" y="416"/>
                      <a:pt x="698" y="315"/>
                      <a:pt x="651" y="235"/>
                    </a:cubicBezTo>
                    <a:cubicBezTo>
                      <a:pt x="645" y="268"/>
                      <a:pt x="636" y="310"/>
                      <a:pt x="631" y="344"/>
                    </a:cubicBezTo>
                    <a:cubicBezTo>
                      <a:pt x="609" y="217"/>
                      <a:pt x="545" y="102"/>
                      <a:pt x="4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7272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lt1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8" name="Google Shape;1018;p17"/>
          <p:cNvGrpSpPr/>
          <p:nvPr/>
        </p:nvGrpSpPr>
        <p:grpSpPr>
          <a:xfrm>
            <a:off x="-403485" y="-70433"/>
            <a:ext cx="9217850" cy="5568946"/>
            <a:chOff x="-9358625" y="76112"/>
            <a:chExt cx="8783925" cy="5056702"/>
          </a:xfrm>
        </p:grpSpPr>
        <p:sp>
          <p:nvSpPr>
            <p:cNvPr id="1019" name="Google Shape;1019;p17"/>
            <p:cNvSpPr/>
            <p:nvPr/>
          </p:nvSpPr>
          <p:spPr>
            <a:xfrm>
              <a:off x="-9358616" y="2736021"/>
              <a:ext cx="8783915" cy="2093368"/>
            </a:xfrm>
            <a:custGeom>
              <a:avLst/>
              <a:gdLst/>
              <a:ahLst/>
              <a:cxnLst/>
              <a:rect l="l" t="t" r="r" b="b"/>
              <a:pathLst>
                <a:path w="28223" h="7790" extrusionOk="0">
                  <a:moveTo>
                    <a:pt x="1" y="0"/>
                  </a:moveTo>
                  <a:lnTo>
                    <a:pt x="1" y="7790"/>
                  </a:lnTo>
                  <a:lnTo>
                    <a:pt x="28223" y="7790"/>
                  </a:lnTo>
                  <a:lnTo>
                    <a:pt x="28223" y="0"/>
                  </a:ln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7"/>
            <p:cNvSpPr/>
            <p:nvPr/>
          </p:nvSpPr>
          <p:spPr>
            <a:xfrm>
              <a:off x="-4899862" y="2957710"/>
              <a:ext cx="592544" cy="48640"/>
            </a:xfrm>
            <a:custGeom>
              <a:avLst/>
              <a:gdLst/>
              <a:ahLst/>
              <a:cxnLst/>
              <a:rect l="l" t="t" r="r" b="b"/>
              <a:pathLst>
                <a:path w="2205" h="181" extrusionOk="0">
                  <a:moveTo>
                    <a:pt x="1103" y="1"/>
                  </a:moveTo>
                  <a:cubicBezTo>
                    <a:pt x="495" y="1"/>
                    <a:pt x="1" y="41"/>
                    <a:pt x="1" y="90"/>
                  </a:cubicBezTo>
                  <a:cubicBezTo>
                    <a:pt x="1" y="141"/>
                    <a:pt x="495" y="181"/>
                    <a:pt x="1103" y="181"/>
                  </a:cubicBezTo>
                  <a:cubicBezTo>
                    <a:pt x="1712" y="181"/>
                    <a:pt x="2204" y="141"/>
                    <a:pt x="2204" y="90"/>
                  </a:cubicBezTo>
                  <a:cubicBezTo>
                    <a:pt x="2204" y="41"/>
                    <a:pt x="1712" y="1"/>
                    <a:pt x="1103" y="1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7"/>
            <p:cNvSpPr/>
            <p:nvPr/>
          </p:nvSpPr>
          <p:spPr>
            <a:xfrm>
              <a:off x="-4563950" y="3037523"/>
              <a:ext cx="290226" cy="23917"/>
            </a:xfrm>
            <a:custGeom>
              <a:avLst/>
              <a:gdLst/>
              <a:ahLst/>
              <a:cxnLst/>
              <a:rect l="l" t="t" r="r" b="b"/>
              <a:pathLst>
                <a:path w="1080" h="89" extrusionOk="0">
                  <a:moveTo>
                    <a:pt x="541" y="0"/>
                  </a:moveTo>
                  <a:cubicBezTo>
                    <a:pt x="242" y="0"/>
                    <a:pt x="1" y="20"/>
                    <a:pt x="1" y="45"/>
                  </a:cubicBezTo>
                  <a:cubicBezTo>
                    <a:pt x="1" y="68"/>
                    <a:pt x="242" y="88"/>
                    <a:pt x="541" y="88"/>
                  </a:cubicBezTo>
                  <a:cubicBezTo>
                    <a:pt x="838" y="88"/>
                    <a:pt x="1079" y="68"/>
                    <a:pt x="1079" y="45"/>
                  </a:cubicBezTo>
                  <a:cubicBezTo>
                    <a:pt x="1079" y="19"/>
                    <a:pt x="838" y="0"/>
                    <a:pt x="541" y="0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7"/>
            <p:cNvSpPr/>
            <p:nvPr/>
          </p:nvSpPr>
          <p:spPr>
            <a:xfrm>
              <a:off x="-8558080" y="3414015"/>
              <a:ext cx="399598" cy="32248"/>
            </a:xfrm>
            <a:custGeom>
              <a:avLst/>
              <a:gdLst/>
              <a:ahLst/>
              <a:cxnLst/>
              <a:rect l="l" t="t" r="r" b="b"/>
              <a:pathLst>
                <a:path w="1487" h="120" extrusionOk="0">
                  <a:moveTo>
                    <a:pt x="744" y="1"/>
                  </a:moveTo>
                  <a:cubicBezTo>
                    <a:pt x="333" y="1"/>
                    <a:pt x="0" y="29"/>
                    <a:pt x="0" y="61"/>
                  </a:cubicBezTo>
                  <a:cubicBezTo>
                    <a:pt x="0" y="93"/>
                    <a:pt x="333" y="120"/>
                    <a:pt x="744" y="120"/>
                  </a:cubicBezTo>
                  <a:cubicBezTo>
                    <a:pt x="1154" y="120"/>
                    <a:pt x="1487" y="94"/>
                    <a:pt x="1487" y="61"/>
                  </a:cubicBezTo>
                  <a:cubicBezTo>
                    <a:pt x="1487" y="28"/>
                    <a:pt x="1154" y="1"/>
                    <a:pt x="744" y="1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7"/>
            <p:cNvSpPr/>
            <p:nvPr/>
          </p:nvSpPr>
          <p:spPr>
            <a:xfrm>
              <a:off x="-8188845" y="3484422"/>
              <a:ext cx="399598" cy="32248"/>
            </a:xfrm>
            <a:custGeom>
              <a:avLst/>
              <a:gdLst/>
              <a:ahLst/>
              <a:cxnLst/>
              <a:rect l="l" t="t" r="r" b="b"/>
              <a:pathLst>
                <a:path w="1487" h="120" extrusionOk="0">
                  <a:moveTo>
                    <a:pt x="744" y="0"/>
                  </a:moveTo>
                  <a:cubicBezTo>
                    <a:pt x="334" y="0"/>
                    <a:pt x="1" y="27"/>
                    <a:pt x="1" y="60"/>
                  </a:cubicBezTo>
                  <a:cubicBezTo>
                    <a:pt x="1" y="93"/>
                    <a:pt x="334" y="120"/>
                    <a:pt x="744" y="120"/>
                  </a:cubicBezTo>
                  <a:cubicBezTo>
                    <a:pt x="1153" y="120"/>
                    <a:pt x="1486" y="93"/>
                    <a:pt x="1486" y="60"/>
                  </a:cubicBezTo>
                  <a:cubicBezTo>
                    <a:pt x="1486" y="27"/>
                    <a:pt x="1153" y="0"/>
                    <a:pt x="744" y="0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7"/>
            <p:cNvSpPr/>
            <p:nvPr/>
          </p:nvSpPr>
          <p:spPr>
            <a:xfrm>
              <a:off x="-7935970" y="3392785"/>
              <a:ext cx="282701" cy="26336"/>
            </a:xfrm>
            <a:custGeom>
              <a:avLst/>
              <a:gdLst/>
              <a:ahLst/>
              <a:cxnLst/>
              <a:rect l="l" t="t" r="r" b="b"/>
              <a:pathLst>
                <a:path w="1052" h="98" extrusionOk="0">
                  <a:moveTo>
                    <a:pt x="526" y="0"/>
                  </a:moveTo>
                  <a:cubicBezTo>
                    <a:pt x="236" y="0"/>
                    <a:pt x="1" y="22"/>
                    <a:pt x="1" y="49"/>
                  </a:cubicBezTo>
                  <a:cubicBezTo>
                    <a:pt x="1" y="75"/>
                    <a:pt x="236" y="98"/>
                    <a:pt x="526" y="98"/>
                  </a:cubicBezTo>
                  <a:cubicBezTo>
                    <a:pt x="817" y="98"/>
                    <a:pt x="1052" y="75"/>
                    <a:pt x="1052" y="49"/>
                  </a:cubicBezTo>
                  <a:cubicBezTo>
                    <a:pt x="1052" y="22"/>
                    <a:pt x="817" y="0"/>
                    <a:pt x="526" y="0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7"/>
            <p:cNvSpPr/>
            <p:nvPr/>
          </p:nvSpPr>
          <p:spPr>
            <a:xfrm>
              <a:off x="-7733079" y="3433364"/>
              <a:ext cx="108028" cy="13168"/>
            </a:xfrm>
            <a:custGeom>
              <a:avLst/>
              <a:gdLst/>
              <a:ahLst/>
              <a:cxnLst/>
              <a:rect l="l" t="t" r="r" b="b"/>
              <a:pathLst>
                <a:path w="402" h="49" extrusionOk="0">
                  <a:moveTo>
                    <a:pt x="201" y="1"/>
                  </a:moveTo>
                  <a:cubicBezTo>
                    <a:pt x="90" y="1"/>
                    <a:pt x="1" y="11"/>
                    <a:pt x="1" y="25"/>
                  </a:cubicBezTo>
                  <a:cubicBezTo>
                    <a:pt x="1" y="38"/>
                    <a:pt x="90" y="49"/>
                    <a:pt x="201" y="49"/>
                  </a:cubicBezTo>
                  <a:cubicBezTo>
                    <a:pt x="311" y="49"/>
                    <a:pt x="402" y="38"/>
                    <a:pt x="402" y="25"/>
                  </a:cubicBezTo>
                  <a:cubicBezTo>
                    <a:pt x="402" y="12"/>
                    <a:pt x="312" y="1"/>
                    <a:pt x="201" y="1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7"/>
            <p:cNvSpPr/>
            <p:nvPr/>
          </p:nvSpPr>
          <p:spPr>
            <a:xfrm>
              <a:off x="-7965530" y="3436857"/>
              <a:ext cx="108028" cy="12899"/>
            </a:xfrm>
            <a:custGeom>
              <a:avLst/>
              <a:gdLst/>
              <a:ahLst/>
              <a:cxnLst/>
              <a:rect l="l" t="t" r="r" b="b"/>
              <a:pathLst>
                <a:path w="402" h="48" extrusionOk="0">
                  <a:moveTo>
                    <a:pt x="201" y="1"/>
                  </a:moveTo>
                  <a:cubicBezTo>
                    <a:pt x="91" y="1"/>
                    <a:pt x="0" y="11"/>
                    <a:pt x="0" y="24"/>
                  </a:cubicBezTo>
                  <a:cubicBezTo>
                    <a:pt x="0" y="37"/>
                    <a:pt x="91" y="48"/>
                    <a:pt x="201" y="48"/>
                  </a:cubicBezTo>
                  <a:cubicBezTo>
                    <a:pt x="312" y="48"/>
                    <a:pt x="401" y="37"/>
                    <a:pt x="401" y="24"/>
                  </a:cubicBezTo>
                  <a:cubicBezTo>
                    <a:pt x="401" y="11"/>
                    <a:pt x="312" y="1"/>
                    <a:pt x="201" y="1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7"/>
            <p:cNvSpPr/>
            <p:nvPr/>
          </p:nvSpPr>
          <p:spPr>
            <a:xfrm>
              <a:off x="-3826287" y="3100138"/>
              <a:ext cx="399329" cy="31979"/>
            </a:xfrm>
            <a:custGeom>
              <a:avLst/>
              <a:gdLst/>
              <a:ahLst/>
              <a:cxnLst/>
              <a:rect l="l" t="t" r="r" b="b"/>
              <a:pathLst>
                <a:path w="1486" h="119" extrusionOk="0">
                  <a:moveTo>
                    <a:pt x="742" y="0"/>
                  </a:moveTo>
                  <a:cubicBezTo>
                    <a:pt x="332" y="0"/>
                    <a:pt x="0" y="26"/>
                    <a:pt x="0" y="59"/>
                  </a:cubicBezTo>
                  <a:cubicBezTo>
                    <a:pt x="0" y="92"/>
                    <a:pt x="332" y="119"/>
                    <a:pt x="742" y="119"/>
                  </a:cubicBezTo>
                  <a:cubicBezTo>
                    <a:pt x="1153" y="119"/>
                    <a:pt x="1486" y="92"/>
                    <a:pt x="1486" y="59"/>
                  </a:cubicBezTo>
                  <a:cubicBezTo>
                    <a:pt x="1486" y="26"/>
                    <a:pt x="1153" y="0"/>
                    <a:pt x="742" y="0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7"/>
            <p:cNvSpPr/>
            <p:nvPr/>
          </p:nvSpPr>
          <p:spPr>
            <a:xfrm>
              <a:off x="-3457321" y="3170276"/>
              <a:ext cx="399867" cy="31710"/>
            </a:xfrm>
            <a:custGeom>
              <a:avLst/>
              <a:gdLst/>
              <a:ahLst/>
              <a:cxnLst/>
              <a:rect l="l" t="t" r="r" b="b"/>
              <a:pathLst>
                <a:path w="1488" h="118" extrusionOk="0">
                  <a:moveTo>
                    <a:pt x="744" y="0"/>
                  </a:moveTo>
                  <a:cubicBezTo>
                    <a:pt x="334" y="0"/>
                    <a:pt x="1" y="27"/>
                    <a:pt x="1" y="59"/>
                  </a:cubicBezTo>
                  <a:cubicBezTo>
                    <a:pt x="1" y="92"/>
                    <a:pt x="334" y="118"/>
                    <a:pt x="744" y="118"/>
                  </a:cubicBezTo>
                  <a:cubicBezTo>
                    <a:pt x="1154" y="118"/>
                    <a:pt x="1487" y="92"/>
                    <a:pt x="1487" y="59"/>
                  </a:cubicBezTo>
                  <a:cubicBezTo>
                    <a:pt x="1487" y="27"/>
                    <a:pt x="1154" y="0"/>
                    <a:pt x="744" y="0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7"/>
            <p:cNvSpPr/>
            <p:nvPr/>
          </p:nvSpPr>
          <p:spPr>
            <a:xfrm>
              <a:off x="-3204177" y="3078639"/>
              <a:ext cx="282433" cy="26067"/>
            </a:xfrm>
            <a:custGeom>
              <a:avLst/>
              <a:gdLst/>
              <a:ahLst/>
              <a:cxnLst/>
              <a:rect l="l" t="t" r="r" b="b"/>
              <a:pathLst>
                <a:path w="1051" h="97" extrusionOk="0">
                  <a:moveTo>
                    <a:pt x="525" y="0"/>
                  </a:moveTo>
                  <a:cubicBezTo>
                    <a:pt x="236" y="0"/>
                    <a:pt x="1" y="21"/>
                    <a:pt x="1" y="48"/>
                  </a:cubicBezTo>
                  <a:cubicBezTo>
                    <a:pt x="1" y="75"/>
                    <a:pt x="236" y="97"/>
                    <a:pt x="525" y="97"/>
                  </a:cubicBezTo>
                  <a:cubicBezTo>
                    <a:pt x="816" y="97"/>
                    <a:pt x="1051" y="75"/>
                    <a:pt x="1051" y="48"/>
                  </a:cubicBezTo>
                  <a:cubicBezTo>
                    <a:pt x="1051" y="21"/>
                    <a:pt x="816" y="0"/>
                    <a:pt x="525" y="0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7"/>
            <p:cNvSpPr/>
            <p:nvPr/>
          </p:nvSpPr>
          <p:spPr>
            <a:xfrm>
              <a:off x="-3001555" y="3119217"/>
              <a:ext cx="108028" cy="12899"/>
            </a:xfrm>
            <a:custGeom>
              <a:avLst/>
              <a:gdLst/>
              <a:ahLst/>
              <a:cxnLst/>
              <a:rect l="l" t="t" r="r" b="b"/>
              <a:pathLst>
                <a:path w="402" h="48" extrusionOk="0">
                  <a:moveTo>
                    <a:pt x="202" y="1"/>
                  </a:moveTo>
                  <a:cubicBezTo>
                    <a:pt x="90" y="1"/>
                    <a:pt x="1" y="11"/>
                    <a:pt x="1" y="24"/>
                  </a:cubicBezTo>
                  <a:cubicBezTo>
                    <a:pt x="1" y="37"/>
                    <a:pt x="90" y="48"/>
                    <a:pt x="202" y="48"/>
                  </a:cubicBezTo>
                  <a:cubicBezTo>
                    <a:pt x="312" y="48"/>
                    <a:pt x="401" y="37"/>
                    <a:pt x="401" y="24"/>
                  </a:cubicBezTo>
                  <a:cubicBezTo>
                    <a:pt x="401" y="11"/>
                    <a:pt x="312" y="1"/>
                    <a:pt x="202" y="1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7"/>
            <p:cNvSpPr/>
            <p:nvPr/>
          </p:nvSpPr>
          <p:spPr>
            <a:xfrm>
              <a:off x="-3233738" y="3122711"/>
              <a:ext cx="108028" cy="12899"/>
            </a:xfrm>
            <a:custGeom>
              <a:avLst/>
              <a:gdLst/>
              <a:ahLst/>
              <a:cxnLst/>
              <a:rect l="l" t="t" r="r" b="b"/>
              <a:pathLst>
                <a:path w="402" h="48" extrusionOk="0">
                  <a:moveTo>
                    <a:pt x="200" y="1"/>
                  </a:moveTo>
                  <a:cubicBezTo>
                    <a:pt x="90" y="1"/>
                    <a:pt x="0" y="11"/>
                    <a:pt x="0" y="24"/>
                  </a:cubicBezTo>
                  <a:cubicBezTo>
                    <a:pt x="0" y="37"/>
                    <a:pt x="90" y="48"/>
                    <a:pt x="200" y="48"/>
                  </a:cubicBezTo>
                  <a:cubicBezTo>
                    <a:pt x="311" y="48"/>
                    <a:pt x="401" y="37"/>
                    <a:pt x="401" y="24"/>
                  </a:cubicBezTo>
                  <a:cubicBezTo>
                    <a:pt x="401" y="11"/>
                    <a:pt x="311" y="1"/>
                    <a:pt x="200" y="1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7"/>
            <p:cNvSpPr/>
            <p:nvPr/>
          </p:nvSpPr>
          <p:spPr>
            <a:xfrm>
              <a:off x="-7293169" y="2937018"/>
              <a:ext cx="132483" cy="21767"/>
            </a:xfrm>
            <a:custGeom>
              <a:avLst/>
              <a:gdLst/>
              <a:ahLst/>
              <a:cxnLst/>
              <a:rect l="l" t="t" r="r" b="b"/>
              <a:pathLst>
                <a:path w="493" h="81" extrusionOk="0">
                  <a:moveTo>
                    <a:pt x="246" y="0"/>
                  </a:moveTo>
                  <a:cubicBezTo>
                    <a:pt x="111" y="0"/>
                    <a:pt x="1" y="18"/>
                    <a:pt x="1" y="40"/>
                  </a:cubicBezTo>
                  <a:cubicBezTo>
                    <a:pt x="1" y="63"/>
                    <a:pt x="111" y="80"/>
                    <a:pt x="246" y="80"/>
                  </a:cubicBezTo>
                  <a:cubicBezTo>
                    <a:pt x="383" y="80"/>
                    <a:pt x="492" y="63"/>
                    <a:pt x="492" y="40"/>
                  </a:cubicBezTo>
                  <a:cubicBezTo>
                    <a:pt x="492" y="18"/>
                    <a:pt x="383" y="0"/>
                    <a:pt x="246" y="0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7"/>
            <p:cNvSpPr/>
            <p:nvPr/>
          </p:nvSpPr>
          <p:spPr>
            <a:xfrm>
              <a:off x="-7131931" y="2995870"/>
              <a:ext cx="113940" cy="18542"/>
            </a:xfrm>
            <a:custGeom>
              <a:avLst/>
              <a:gdLst/>
              <a:ahLst/>
              <a:cxnLst/>
              <a:rect l="l" t="t" r="r" b="b"/>
              <a:pathLst>
                <a:path w="424" h="69" extrusionOk="0">
                  <a:moveTo>
                    <a:pt x="212" y="0"/>
                  </a:moveTo>
                  <a:cubicBezTo>
                    <a:pt x="94" y="0"/>
                    <a:pt x="0" y="15"/>
                    <a:pt x="0" y="34"/>
                  </a:cubicBezTo>
                  <a:cubicBezTo>
                    <a:pt x="0" y="53"/>
                    <a:pt x="94" y="68"/>
                    <a:pt x="212" y="68"/>
                  </a:cubicBezTo>
                  <a:cubicBezTo>
                    <a:pt x="328" y="68"/>
                    <a:pt x="424" y="53"/>
                    <a:pt x="424" y="34"/>
                  </a:cubicBezTo>
                  <a:cubicBezTo>
                    <a:pt x="424" y="15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7"/>
            <p:cNvSpPr/>
            <p:nvPr/>
          </p:nvSpPr>
          <p:spPr>
            <a:xfrm>
              <a:off x="-7067436" y="2931375"/>
              <a:ext cx="113940" cy="18811"/>
            </a:xfrm>
            <a:custGeom>
              <a:avLst/>
              <a:gdLst/>
              <a:ahLst/>
              <a:cxnLst/>
              <a:rect l="l" t="t" r="r" b="b"/>
              <a:pathLst>
                <a:path w="424" h="70" extrusionOk="0">
                  <a:moveTo>
                    <a:pt x="212" y="0"/>
                  </a:moveTo>
                  <a:cubicBezTo>
                    <a:pt x="94" y="0"/>
                    <a:pt x="0" y="14"/>
                    <a:pt x="0" y="34"/>
                  </a:cubicBezTo>
                  <a:cubicBezTo>
                    <a:pt x="0" y="54"/>
                    <a:pt x="94" y="70"/>
                    <a:pt x="212" y="70"/>
                  </a:cubicBezTo>
                  <a:cubicBezTo>
                    <a:pt x="328" y="70"/>
                    <a:pt x="423" y="54"/>
                    <a:pt x="423" y="34"/>
                  </a:cubicBezTo>
                  <a:cubicBezTo>
                    <a:pt x="423" y="15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7"/>
            <p:cNvSpPr/>
            <p:nvPr/>
          </p:nvSpPr>
          <p:spPr>
            <a:xfrm>
              <a:off x="-9358357" y="3436857"/>
              <a:ext cx="3076661" cy="1010694"/>
            </a:xfrm>
            <a:custGeom>
              <a:avLst/>
              <a:gdLst/>
              <a:ahLst/>
              <a:cxnLst/>
              <a:rect l="l" t="t" r="r" b="b"/>
              <a:pathLst>
                <a:path w="11449" h="3761" extrusionOk="0">
                  <a:moveTo>
                    <a:pt x="11448" y="3705"/>
                  </a:moveTo>
                  <a:lnTo>
                    <a:pt x="9115" y="3717"/>
                  </a:lnTo>
                  <a:lnTo>
                    <a:pt x="1720" y="3752"/>
                  </a:lnTo>
                  <a:lnTo>
                    <a:pt x="1476" y="3753"/>
                  </a:lnTo>
                  <a:lnTo>
                    <a:pt x="1476" y="3753"/>
                  </a:lnTo>
                  <a:lnTo>
                    <a:pt x="1400" y="3753"/>
                  </a:lnTo>
                  <a:lnTo>
                    <a:pt x="590" y="3756"/>
                  </a:lnTo>
                  <a:lnTo>
                    <a:pt x="1" y="3760"/>
                  </a:lnTo>
                  <a:lnTo>
                    <a:pt x="1" y="1488"/>
                  </a:lnTo>
                  <a:cubicBezTo>
                    <a:pt x="24" y="1441"/>
                    <a:pt x="49" y="1394"/>
                    <a:pt x="74" y="1347"/>
                  </a:cubicBezTo>
                  <a:cubicBezTo>
                    <a:pt x="122" y="1262"/>
                    <a:pt x="174" y="1179"/>
                    <a:pt x="229" y="1099"/>
                  </a:cubicBezTo>
                  <a:cubicBezTo>
                    <a:pt x="336" y="944"/>
                    <a:pt x="458" y="800"/>
                    <a:pt x="594" y="670"/>
                  </a:cubicBezTo>
                  <a:cubicBezTo>
                    <a:pt x="750" y="518"/>
                    <a:pt x="926" y="386"/>
                    <a:pt x="1117" y="281"/>
                  </a:cubicBezTo>
                  <a:cubicBezTo>
                    <a:pt x="1260" y="201"/>
                    <a:pt x="1413" y="138"/>
                    <a:pt x="1571" y="95"/>
                  </a:cubicBezTo>
                  <a:cubicBezTo>
                    <a:pt x="1581" y="91"/>
                    <a:pt x="1592" y="89"/>
                    <a:pt x="1604" y="86"/>
                  </a:cubicBezTo>
                  <a:cubicBezTo>
                    <a:pt x="1640" y="76"/>
                    <a:pt x="1679" y="68"/>
                    <a:pt x="1717" y="59"/>
                  </a:cubicBezTo>
                  <a:cubicBezTo>
                    <a:pt x="1741" y="55"/>
                    <a:pt x="1766" y="51"/>
                    <a:pt x="1792" y="48"/>
                  </a:cubicBezTo>
                  <a:lnTo>
                    <a:pt x="1792" y="48"/>
                  </a:lnTo>
                  <a:cubicBezTo>
                    <a:pt x="1851" y="38"/>
                    <a:pt x="1909" y="32"/>
                    <a:pt x="1968" y="30"/>
                  </a:cubicBezTo>
                  <a:cubicBezTo>
                    <a:pt x="2604" y="1"/>
                    <a:pt x="3265" y="313"/>
                    <a:pt x="3545" y="881"/>
                  </a:cubicBezTo>
                  <a:cubicBezTo>
                    <a:pt x="3619" y="1033"/>
                    <a:pt x="3685" y="1213"/>
                    <a:pt x="3791" y="1335"/>
                  </a:cubicBezTo>
                  <a:cubicBezTo>
                    <a:pt x="3850" y="1403"/>
                    <a:pt x="3921" y="1454"/>
                    <a:pt x="4013" y="1472"/>
                  </a:cubicBezTo>
                  <a:cubicBezTo>
                    <a:pt x="4197" y="1505"/>
                    <a:pt x="4361" y="1384"/>
                    <a:pt x="4520" y="1278"/>
                  </a:cubicBezTo>
                  <a:lnTo>
                    <a:pt x="4520" y="1278"/>
                  </a:lnTo>
                  <a:cubicBezTo>
                    <a:pt x="4535" y="1267"/>
                    <a:pt x="4552" y="1258"/>
                    <a:pt x="4567" y="1247"/>
                  </a:cubicBezTo>
                  <a:cubicBezTo>
                    <a:pt x="4989" y="980"/>
                    <a:pt x="5544" y="939"/>
                    <a:pt x="6002" y="1138"/>
                  </a:cubicBezTo>
                  <a:cubicBezTo>
                    <a:pt x="6024" y="1147"/>
                    <a:pt x="6045" y="1158"/>
                    <a:pt x="6067" y="1168"/>
                  </a:cubicBezTo>
                  <a:cubicBezTo>
                    <a:pt x="6397" y="1335"/>
                    <a:pt x="6657" y="1613"/>
                    <a:pt x="6802" y="1953"/>
                  </a:cubicBezTo>
                  <a:cubicBezTo>
                    <a:pt x="6806" y="1963"/>
                    <a:pt x="6811" y="1975"/>
                    <a:pt x="6815" y="1986"/>
                  </a:cubicBezTo>
                  <a:cubicBezTo>
                    <a:pt x="6849" y="2071"/>
                    <a:pt x="6876" y="2160"/>
                    <a:pt x="6894" y="2249"/>
                  </a:cubicBezTo>
                  <a:cubicBezTo>
                    <a:pt x="6895" y="2255"/>
                    <a:pt x="6895" y="2260"/>
                    <a:pt x="6896" y="2264"/>
                  </a:cubicBezTo>
                  <a:cubicBezTo>
                    <a:pt x="7230" y="1907"/>
                    <a:pt x="7764" y="1750"/>
                    <a:pt x="8230" y="1896"/>
                  </a:cubicBezTo>
                  <a:cubicBezTo>
                    <a:pt x="8580" y="2006"/>
                    <a:pt x="8873" y="2272"/>
                    <a:pt x="9028" y="2604"/>
                  </a:cubicBezTo>
                  <a:cubicBezTo>
                    <a:pt x="9034" y="2617"/>
                    <a:pt x="9041" y="2631"/>
                    <a:pt x="9047" y="2645"/>
                  </a:cubicBezTo>
                  <a:cubicBezTo>
                    <a:pt x="9052" y="2656"/>
                    <a:pt x="9055" y="2666"/>
                    <a:pt x="9060" y="2678"/>
                  </a:cubicBezTo>
                  <a:cubicBezTo>
                    <a:pt x="9095" y="2765"/>
                    <a:pt x="9120" y="2858"/>
                    <a:pt x="9134" y="2952"/>
                  </a:cubicBezTo>
                  <a:cubicBezTo>
                    <a:pt x="9140" y="2990"/>
                    <a:pt x="9148" y="3027"/>
                    <a:pt x="9160" y="3064"/>
                  </a:cubicBezTo>
                  <a:cubicBezTo>
                    <a:pt x="9161" y="3067"/>
                    <a:pt x="9162" y="3071"/>
                    <a:pt x="9164" y="3074"/>
                  </a:cubicBezTo>
                  <a:cubicBezTo>
                    <a:pt x="9185" y="3132"/>
                    <a:pt x="9220" y="3178"/>
                    <a:pt x="9279" y="3179"/>
                  </a:cubicBezTo>
                  <a:cubicBezTo>
                    <a:pt x="9347" y="3181"/>
                    <a:pt x="9396" y="3116"/>
                    <a:pt x="9436" y="3059"/>
                  </a:cubicBezTo>
                  <a:cubicBezTo>
                    <a:pt x="9690" y="2716"/>
                    <a:pt x="10157" y="2545"/>
                    <a:pt x="10574" y="2644"/>
                  </a:cubicBezTo>
                  <a:cubicBezTo>
                    <a:pt x="10906" y="2723"/>
                    <a:pt x="11191" y="2971"/>
                    <a:pt x="11328" y="3283"/>
                  </a:cubicBezTo>
                  <a:cubicBezTo>
                    <a:pt x="11332" y="3290"/>
                    <a:pt x="11334" y="3298"/>
                    <a:pt x="11338" y="3305"/>
                  </a:cubicBezTo>
                  <a:cubicBezTo>
                    <a:pt x="11340" y="3311"/>
                    <a:pt x="11343" y="3316"/>
                    <a:pt x="11344" y="3320"/>
                  </a:cubicBezTo>
                  <a:cubicBezTo>
                    <a:pt x="11347" y="3330"/>
                    <a:pt x="11351" y="3338"/>
                    <a:pt x="11354" y="3346"/>
                  </a:cubicBezTo>
                  <a:cubicBezTo>
                    <a:pt x="11376" y="3405"/>
                    <a:pt x="11392" y="3465"/>
                    <a:pt x="11403" y="3526"/>
                  </a:cubicBezTo>
                  <a:cubicBezTo>
                    <a:pt x="11412" y="3571"/>
                    <a:pt x="11441" y="3660"/>
                    <a:pt x="11448" y="3705"/>
                  </a:cubicBezTo>
                  <a:close/>
                </a:path>
              </a:pathLst>
            </a:custGeom>
            <a:solidFill>
              <a:srgbClr val="B0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7"/>
            <p:cNvSpPr/>
            <p:nvPr/>
          </p:nvSpPr>
          <p:spPr>
            <a:xfrm>
              <a:off x="-9358625" y="3870320"/>
              <a:ext cx="2461544" cy="636084"/>
            </a:xfrm>
            <a:custGeom>
              <a:avLst/>
              <a:gdLst/>
              <a:ahLst/>
              <a:cxnLst/>
              <a:rect l="l" t="t" r="r" b="b"/>
              <a:pathLst>
                <a:path w="9160" h="2367" extrusionOk="0">
                  <a:moveTo>
                    <a:pt x="1301" y="0"/>
                  </a:moveTo>
                  <a:cubicBezTo>
                    <a:pt x="1255" y="0"/>
                    <a:pt x="1209" y="3"/>
                    <a:pt x="1163" y="8"/>
                  </a:cubicBezTo>
                  <a:cubicBezTo>
                    <a:pt x="960" y="30"/>
                    <a:pt x="765" y="96"/>
                    <a:pt x="590" y="199"/>
                  </a:cubicBezTo>
                  <a:cubicBezTo>
                    <a:pt x="516" y="242"/>
                    <a:pt x="445" y="291"/>
                    <a:pt x="379" y="346"/>
                  </a:cubicBezTo>
                  <a:cubicBezTo>
                    <a:pt x="335" y="384"/>
                    <a:pt x="291" y="424"/>
                    <a:pt x="251" y="467"/>
                  </a:cubicBezTo>
                  <a:cubicBezTo>
                    <a:pt x="155" y="567"/>
                    <a:pt x="71" y="677"/>
                    <a:pt x="1" y="797"/>
                  </a:cubicBezTo>
                  <a:lnTo>
                    <a:pt x="1" y="2367"/>
                  </a:lnTo>
                  <a:lnTo>
                    <a:pt x="9083" y="2367"/>
                  </a:lnTo>
                  <a:cubicBezTo>
                    <a:pt x="9109" y="2367"/>
                    <a:pt x="9134" y="2338"/>
                    <a:pt x="9160" y="2332"/>
                  </a:cubicBezTo>
                  <a:cubicBezTo>
                    <a:pt x="9156" y="2253"/>
                    <a:pt x="9141" y="2176"/>
                    <a:pt x="9115" y="2104"/>
                  </a:cubicBezTo>
                  <a:cubicBezTo>
                    <a:pt x="9114" y="2099"/>
                    <a:pt x="9113" y="2094"/>
                    <a:pt x="9111" y="2089"/>
                  </a:cubicBezTo>
                  <a:cubicBezTo>
                    <a:pt x="9027" y="1872"/>
                    <a:pt x="8867" y="1692"/>
                    <a:pt x="8660" y="1586"/>
                  </a:cubicBezTo>
                  <a:cubicBezTo>
                    <a:pt x="8504" y="1506"/>
                    <a:pt x="8329" y="1469"/>
                    <a:pt x="8154" y="1469"/>
                  </a:cubicBezTo>
                  <a:cubicBezTo>
                    <a:pt x="8015" y="1469"/>
                    <a:pt x="7877" y="1491"/>
                    <a:pt x="7745" y="1534"/>
                  </a:cubicBezTo>
                  <a:cubicBezTo>
                    <a:pt x="7448" y="1632"/>
                    <a:pt x="7216" y="1827"/>
                    <a:pt x="7009" y="2062"/>
                  </a:cubicBezTo>
                  <a:cubicBezTo>
                    <a:pt x="7056" y="1688"/>
                    <a:pt x="6838" y="1310"/>
                    <a:pt x="6514" y="1117"/>
                  </a:cubicBezTo>
                  <a:cubicBezTo>
                    <a:pt x="6318" y="1000"/>
                    <a:pt x="6091" y="947"/>
                    <a:pt x="5861" y="947"/>
                  </a:cubicBezTo>
                  <a:cubicBezTo>
                    <a:pt x="5713" y="947"/>
                    <a:pt x="5563" y="969"/>
                    <a:pt x="5421" y="1011"/>
                  </a:cubicBezTo>
                  <a:cubicBezTo>
                    <a:pt x="5060" y="1117"/>
                    <a:pt x="4774" y="1317"/>
                    <a:pt x="4506" y="1581"/>
                  </a:cubicBezTo>
                  <a:cubicBezTo>
                    <a:pt x="4441" y="1143"/>
                    <a:pt x="4109" y="754"/>
                    <a:pt x="3686" y="620"/>
                  </a:cubicBezTo>
                  <a:cubicBezTo>
                    <a:pt x="3586" y="588"/>
                    <a:pt x="3478" y="573"/>
                    <a:pt x="3369" y="573"/>
                  </a:cubicBezTo>
                  <a:cubicBezTo>
                    <a:pt x="3018" y="573"/>
                    <a:pt x="2647" y="726"/>
                    <a:pt x="2414" y="971"/>
                  </a:cubicBezTo>
                  <a:cubicBezTo>
                    <a:pt x="2390" y="588"/>
                    <a:pt x="2115" y="246"/>
                    <a:pt x="1761" y="93"/>
                  </a:cubicBezTo>
                  <a:cubicBezTo>
                    <a:pt x="1712" y="70"/>
                    <a:pt x="1661" y="53"/>
                    <a:pt x="1608" y="40"/>
                  </a:cubicBezTo>
                  <a:cubicBezTo>
                    <a:pt x="1579" y="32"/>
                    <a:pt x="1548" y="25"/>
                    <a:pt x="1518" y="20"/>
                  </a:cubicBezTo>
                  <a:cubicBezTo>
                    <a:pt x="1446" y="7"/>
                    <a:pt x="1373" y="0"/>
                    <a:pt x="1301" y="0"/>
                  </a:cubicBez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7"/>
            <p:cNvSpPr/>
            <p:nvPr/>
          </p:nvSpPr>
          <p:spPr>
            <a:xfrm>
              <a:off x="-9357819" y="1879563"/>
              <a:ext cx="789253" cy="856711"/>
            </a:xfrm>
            <a:custGeom>
              <a:avLst/>
              <a:gdLst/>
              <a:ahLst/>
              <a:cxnLst/>
              <a:rect l="l" t="t" r="r" b="b"/>
              <a:pathLst>
                <a:path w="2937" h="3188" extrusionOk="0">
                  <a:moveTo>
                    <a:pt x="2936" y="1"/>
                  </a:moveTo>
                  <a:cubicBezTo>
                    <a:pt x="2930" y="3"/>
                    <a:pt x="2923" y="5"/>
                    <a:pt x="2919" y="5"/>
                  </a:cubicBezTo>
                  <a:cubicBezTo>
                    <a:pt x="2915" y="7"/>
                    <a:pt x="2913" y="8"/>
                    <a:pt x="2909" y="10"/>
                  </a:cubicBezTo>
                  <a:cubicBezTo>
                    <a:pt x="2901" y="12"/>
                    <a:pt x="2894" y="16"/>
                    <a:pt x="2886" y="20"/>
                  </a:cubicBezTo>
                  <a:cubicBezTo>
                    <a:pt x="2880" y="23"/>
                    <a:pt x="2873" y="27"/>
                    <a:pt x="2867" y="30"/>
                  </a:cubicBezTo>
                  <a:cubicBezTo>
                    <a:pt x="2863" y="31"/>
                    <a:pt x="2859" y="34"/>
                    <a:pt x="2855" y="37"/>
                  </a:cubicBezTo>
                  <a:cubicBezTo>
                    <a:pt x="2849" y="41"/>
                    <a:pt x="2843" y="44"/>
                    <a:pt x="2838" y="48"/>
                  </a:cubicBezTo>
                  <a:lnTo>
                    <a:pt x="2765" y="94"/>
                  </a:lnTo>
                  <a:lnTo>
                    <a:pt x="2739" y="110"/>
                  </a:lnTo>
                  <a:lnTo>
                    <a:pt x="2368" y="343"/>
                  </a:lnTo>
                  <a:lnTo>
                    <a:pt x="2347" y="357"/>
                  </a:lnTo>
                  <a:lnTo>
                    <a:pt x="2284" y="397"/>
                  </a:lnTo>
                  <a:lnTo>
                    <a:pt x="1652" y="794"/>
                  </a:lnTo>
                  <a:lnTo>
                    <a:pt x="1304" y="1013"/>
                  </a:lnTo>
                  <a:lnTo>
                    <a:pt x="1208" y="1074"/>
                  </a:lnTo>
                  <a:lnTo>
                    <a:pt x="814" y="1322"/>
                  </a:lnTo>
                  <a:lnTo>
                    <a:pt x="578" y="1472"/>
                  </a:lnTo>
                  <a:lnTo>
                    <a:pt x="552" y="1488"/>
                  </a:lnTo>
                  <a:lnTo>
                    <a:pt x="0" y="1835"/>
                  </a:lnTo>
                  <a:lnTo>
                    <a:pt x="0" y="3187"/>
                  </a:lnTo>
                  <a:cubicBezTo>
                    <a:pt x="1" y="3187"/>
                    <a:pt x="1" y="3186"/>
                    <a:pt x="2" y="3186"/>
                  </a:cubicBezTo>
                  <a:cubicBezTo>
                    <a:pt x="34" y="3162"/>
                    <a:pt x="67" y="3137"/>
                    <a:pt x="99" y="3112"/>
                  </a:cubicBezTo>
                  <a:cubicBezTo>
                    <a:pt x="126" y="3091"/>
                    <a:pt x="153" y="3070"/>
                    <a:pt x="181" y="3050"/>
                  </a:cubicBezTo>
                  <a:cubicBezTo>
                    <a:pt x="224" y="3016"/>
                    <a:pt x="266" y="2984"/>
                    <a:pt x="309" y="2951"/>
                  </a:cubicBezTo>
                  <a:cubicBezTo>
                    <a:pt x="408" y="2875"/>
                    <a:pt x="512" y="2803"/>
                    <a:pt x="619" y="2737"/>
                  </a:cubicBezTo>
                  <a:cubicBezTo>
                    <a:pt x="655" y="2715"/>
                    <a:pt x="692" y="2694"/>
                    <a:pt x="730" y="2674"/>
                  </a:cubicBezTo>
                  <a:cubicBezTo>
                    <a:pt x="842" y="2615"/>
                    <a:pt x="962" y="2565"/>
                    <a:pt x="1080" y="2514"/>
                  </a:cubicBezTo>
                  <a:cubicBezTo>
                    <a:pt x="1117" y="2496"/>
                    <a:pt x="1154" y="2480"/>
                    <a:pt x="1190" y="2462"/>
                  </a:cubicBezTo>
                  <a:cubicBezTo>
                    <a:pt x="1245" y="2436"/>
                    <a:pt x="1300" y="2408"/>
                    <a:pt x="1352" y="2376"/>
                  </a:cubicBezTo>
                  <a:cubicBezTo>
                    <a:pt x="1394" y="2351"/>
                    <a:pt x="1434" y="2323"/>
                    <a:pt x="1471" y="2294"/>
                  </a:cubicBezTo>
                  <a:cubicBezTo>
                    <a:pt x="1479" y="2287"/>
                    <a:pt x="1489" y="2280"/>
                    <a:pt x="1497" y="2273"/>
                  </a:cubicBezTo>
                  <a:cubicBezTo>
                    <a:pt x="1539" y="2237"/>
                    <a:pt x="1578" y="2197"/>
                    <a:pt x="1611" y="2155"/>
                  </a:cubicBezTo>
                  <a:cubicBezTo>
                    <a:pt x="1618" y="2146"/>
                    <a:pt x="1625" y="2136"/>
                    <a:pt x="1632" y="2127"/>
                  </a:cubicBezTo>
                  <a:cubicBezTo>
                    <a:pt x="1793" y="1903"/>
                    <a:pt x="1811" y="1609"/>
                    <a:pt x="1905" y="1350"/>
                  </a:cubicBezTo>
                  <a:cubicBezTo>
                    <a:pt x="1918" y="1312"/>
                    <a:pt x="1933" y="1274"/>
                    <a:pt x="1951" y="1238"/>
                  </a:cubicBezTo>
                  <a:cubicBezTo>
                    <a:pt x="1951" y="1237"/>
                    <a:pt x="1952" y="1235"/>
                    <a:pt x="1952" y="1234"/>
                  </a:cubicBezTo>
                  <a:cubicBezTo>
                    <a:pt x="1979" y="1175"/>
                    <a:pt x="2010" y="1118"/>
                    <a:pt x="2044" y="1063"/>
                  </a:cubicBezTo>
                  <a:lnTo>
                    <a:pt x="2046" y="1059"/>
                  </a:lnTo>
                  <a:cubicBezTo>
                    <a:pt x="2177" y="845"/>
                    <a:pt x="2348" y="655"/>
                    <a:pt x="2518" y="469"/>
                  </a:cubicBezTo>
                  <a:cubicBezTo>
                    <a:pt x="2554" y="429"/>
                    <a:pt x="2611" y="377"/>
                    <a:pt x="2672" y="318"/>
                  </a:cubicBezTo>
                  <a:cubicBezTo>
                    <a:pt x="2712" y="279"/>
                    <a:pt x="2754" y="238"/>
                    <a:pt x="2794" y="195"/>
                  </a:cubicBezTo>
                  <a:cubicBezTo>
                    <a:pt x="2848" y="138"/>
                    <a:pt x="2895" y="75"/>
                    <a:pt x="2933" y="7"/>
                  </a:cubicBezTo>
                  <a:cubicBezTo>
                    <a:pt x="2934" y="5"/>
                    <a:pt x="2935" y="3"/>
                    <a:pt x="2936" y="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7"/>
            <p:cNvSpPr/>
            <p:nvPr/>
          </p:nvSpPr>
          <p:spPr>
            <a:xfrm>
              <a:off x="-4016010" y="2105834"/>
              <a:ext cx="545517" cy="664838"/>
            </a:xfrm>
            <a:custGeom>
              <a:avLst/>
              <a:gdLst/>
              <a:ahLst/>
              <a:cxnLst/>
              <a:rect l="l" t="t" r="r" b="b"/>
              <a:pathLst>
                <a:path w="2030" h="2474" extrusionOk="0">
                  <a:moveTo>
                    <a:pt x="1046" y="1"/>
                  </a:moveTo>
                  <a:lnTo>
                    <a:pt x="1" y="2474"/>
                  </a:lnTo>
                  <a:lnTo>
                    <a:pt x="2029" y="2474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572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7"/>
            <p:cNvSpPr/>
            <p:nvPr/>
          </p:nvSpPr>
          <p:spPr>
            <a:xfrm>
              <a:off x="-3547614" y="1992430"/>
              <a:ext cx="545248" cy="778242"/>
            </a:xfrm>
            <a:custGeom>
              <a:avLst/>
              <a:gdLst/>
              <a:ahLst/>
              <a:cxnLst/>
              <a:rect l="l" t="t" r="r" b="b"/>
              <a:pathLst>
                <a:path w="2029" h="2896" extrusionOk="0">
                  <a:moveTo>
                    <a:pt x="1047" y="1"/>
                  </a:moveTo>
                  <a:lnTo>
                    <a:pt x="1" y="2896"/>
                  </a:lnTo>
                  <a:lnTo>
                    <a:pt x="2029" y="2896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72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7"/>
            <p:cNvSpPr/>
            <p:nvPr/>
          </p:nvSpPr>
          <p:spPr>
            <a:xfrm>
              <a:off x="-2299633" y="1992430"/>
              <a:ext cx="525631" cy="777973"/>
            </a:xfrm>
            <a:custGeom>
              <a:avLst/>
              <a:gdLst/>
              <a:ahLst/>
              <a:cxnLst/>
              <a:rect l="l" t="t" r="r" b="b"/>
              <a:pathLst>
                <a:path w="1956" h="2895" extrusionOk="0">
                  <a:moveTo>
                    <a:pt x="1046" y="1"/>
                  </a:moveTo>
                  <a:lnTo>
                    <a:pt x="1020" y="72"/>
                  </a:lnTo>
                  <a:lnTo>
                    <a:pt x="1017" y="78"/>
                  </a:lnTo>
                  <a:lnTo>
                    <a:pt x="569" y="1318"/>
                  </a:lnTo>
                  <a:lnTo>
                    <a:pt x="412" y="1754"/>
                  </a:lnTo>
                  <a:lnTo>
                    <a:pt x="398" y="1793"/>
                  </a:lnTo>
                  <a:lnTo>
                    <a:pt x="231" y="2255"/>
                  </a:lnTo>
                  <a:lnTo>
                    <a:pt x="212" y="2308"/>
                  </a:lnTo>
                  <a:lnTo>
                    <a:pt x="197" y="2349"/>
                  </a:lnTo>
                  <a:lnTo>
                    <a:pt x="188" y="2374"/>
                  </a:lnTo>
                  <a:lnTo>
                    <a:pt x="125" y="2548"/>
                  </a:lnTo>
                  <a:lnTo>
                    <a:pt x="46" y="2767"/>
                  </a:lnTo>
                  <a:lnTo>
                    <a:pt x="35" y="2797"/>
                  </a:lnTo>
                  <a:lnTo>
                    <a:pt x="25" y="2826"/>
                  </a:lnTo>
                  <a:lnTo>
                    <a:pt x="23" y="2831"/>
                  </a:lnTo>
                  <a:lnTo>
                    <a:pt x="0" y="2894"/>
                  </a:lnTo>
                  <a:lnTo>
                    <a:pt x="1956" y="2894"/>
                  </a:lnTo>
                  <a:lnTo>
                    <a:pt x="1956" y="2680"/>
                  </a:lnTo>
                  <a:lnTo>
                    <a:pt x="1903" y="2526"/>
                  </a:lnTo>
                  <a:lnTo>
                    <a:pt x="1845" y="2358"/>
                  </a:lnTo>
                  <a:lnTo>
                    <a:pt x="1061" y="46"/>
                  </a:lnTo>
                  <a:lnTo>
                    <a:pt x="1060" y="43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572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7"/>
            <p:cNvSpPr/>
            <p:nvPr/>
          </p:nvSpPr>
          <p:spPr>
            <a:xfrm>
              <a:off x="-3074918" y="2166567"/>
              <a:ext cx="423515" cy="604105"/>
            </a:xfrm>
            <a:custGeom>
              <a:avLst/>
              <a:gdLst/>
              <a:ahLst/>
              <a:cxnLst/>
              <a:rect l="l" t="t" r="r" b="b"/>
              <a:pathLst>
                <a:path w="1576" h="2248" extrusionOk="0">
                  <a:moveTo>
                    <a:pt x="812" y="0"/>
                  </a:moveTo>
                  <a:lnTo>
                    <a:pt x="1" y="2248"/>
                  </a:lnTo>
                  <a:lnTo>
                    <a:pt x="1575" y="2248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572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7"/>
            <p:cNvSpPr/>
            <p:nvPr/>
          </p:nvSpPr>
          <p:spPr>
            <a:xfrm>
              <a:off x="-2653281" y="2239662"/>
              <a:ext cx="372188" cy="531010"/>
            </a:xfrm>
            <a:custGeom>
              <a:avLst/>
              <a:gdLst/>
              <a:ahLst/>
              <a:cxnLst/>
              <a:rect l="l" t="t" r="r" b="b"/>
              <a:pathLst>
                <a:path w="1385" h="1976" extrusionOk="0">
                  <a:moveTo>
                    <a:pt x="714" y="0"/>
                  </a:moveTo>
                  <a:lnTo>
                    <a:pt x="0" y="1976"/>
                  </a:lnTo>
                  <a:lnTo>
                    <a:pt x="1384" y="1976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572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7"/>
            <p:cNvSpPr/>
            <p:nvPr/>
          </p:nvSpPr>
          <p:spPr>
            <a:xfrm>
              <a:off x="-9353251" y="2066331"/>
              <a:ext cx="545517" cy="704341"/>
            </a:xfrm>
            <a:custGeom>
              <a:avLst/>
              <a:gdLst/>
              <a:ahLst/>
              <a:cxnLst/>
              <a:rect l="l" t="t" r="r" b="b"/>
              <a:pathLst>
                <a:path w="2030" h="2621" extrusionOk="0">
                  <a:moveTo>
                    <a:pt x="1046" y="1"/>
                  </a:moveTo>
                  <a:lnTo>
                    <a:pt x="1" y="2621"/>
                  </a:lnTo>
                  <a:lnTo>
                    <a:pt x="2029" y="2621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572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7"/>
            <p:cNvSpPr/>
            <p:nvPr/>
          </p:nvSpPr>
          <p:spPr>
            <a:xfrm>
              <a:off x="-8899098" y="1895956"/>
              <a:ext cx="545248" cy="874716"/>
            </a:xfrm>
            <a:custGeom>
              <a:avLst/>
              <a:gdLst/>
              <a:ahLst/>
              <a:cxnLst/>
              <a:rect l="l" t="t" r="r" b="b"/>
              <a:pathLst>
                <a:path w="2029" h="3255" extrusionOk="0">
                  <a:moveTo>
                    <a:pt x="1047" y="1"/>
                  </a:moveTo>
                  <a:lnTo>
                    <a:pt x="1" y="3255"/>
                  </a:lnTo>
                  <a:lnTo>
                    <a:pt x="2029" y="3255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72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7"/>
            <p:cNvSpPr/>
            <p:nvPr/>
          </p:nvSpPr>
          <p:spPr>
            <a:xfrm>
              <a:off x="-8461606" y="2105834"/>
              <a:ext cx="545248" cy="664838"/>
            </a:xfrm>
            <a:custGeom>
              <a:avLst/>
              <a:gdLst/>
              <a:ahLst/>
              <a:cxnLst/>
              <a:rect l="l" t="t" r="r" b="b"/>
              <a:pathLst>
                <a:path w="2029" h="2474" extrusionOk="0">
                  <a:moveTo>
                    <a:pt x="1045" y="1"/>
                  </a:moveTo>
                  <a:lnTo>
                    <a:pt x="0" y="2474"/>
                  </a:lnTo>
                  <a:lnTo>
                    <a:pt x="2028" y="2474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572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7"/>
            <p:cNvSpPr/>
            <p:nvPr/>
          </p:nvSpPr>
          <p:spPr>
            <a:xfrm>
              <a:off x="-9358357" y="2442554"/>
              <a:ext cx="7584296" cy="370310"/>
            </a:xfrm>
            <a:custGeom>
              <a:avLst/>
              <a:gdLst/>
              <a:ahLst/>
              <a:cxnLst/>
              <a:rect l="l" t="t" r="r" b="b"/>
              <a:pathLst>
                <a:path w="28223" h="1378" extrusionOk="0">
                  <a:moveTo>
                    <a:pt x="25289" y="0"/>
                  </a:moveTo>
                  <a:cubicBezTo>
                    <a:pt x="25284" y="0"/>
                    <a:pt x="25278" y="1"/>
                    <a:pt x="25272" y="1"/>
                  </a:cubicBezTo>
                  <a:cubicBezTo>
                    <a:pt x="25097" y="6"/>
                    <a:pt x="24927" y="52"/>
                    <a:pt x="24771" y="134"/>
                  </a:cubicBezTo>
                  <a:cubicBezTo>
                    <a:pt x="24759" y="140"/>
                    <a:pt x="24746" y="148"/>
                    <a:pt x="24733" y="155"/>
                  </a:cubicBezTo>
                  <a:cubicBezTo>
                    <a:pt x="24693" y="179"/>
                    <a:pt x="24655" y="202"/>
                    <a:pt x="24619" y="228"/>
                  </a:cubicBezTo>
                  <a:cubicBezTo>
                    <a:pt x="24523" y="298"/>
                    <a:pt x="24435" y="375"/>
                    <a:pt x="24355" y="461"/>
                  </a:cubicBezTo>
                  <a:cubicBezTo>
                    <a:pt x="24315" y="502"/>
                    <a:pt x="24276" y="546"/>
                    <a:pt x="24240" y="588"/>
                  </a:cubicBezTo>
                  <a:cubicBezTo>
                    <a:pt x="24123" y="724"/>
                    <a:pt x="23976" y="881"/>
                    <a:pt x="23773" y="881"/>
                  </a:cubicBezTo>
                  <a:cubicBezTo>
                    <a:pt x="23767" y="881"/>
                    <a:pt x="23761" y="881"/>
                    <a:pt x="23755" y="881"/>
                  </a:cubicBezTo>
                  <a:cubicBezTo>
                    <a:pt x="23671" y="877"/>
                    <a:pt x="23598" y="847"/>
                    <a:pt x="23529" y="808"/>
                  </a:cubicBezTo>
                  <a:cubicBezTo>
                    <a:pt x="23520" y="803"/>
                    <a:pt x="23513" y="798"/>
                    <a:pt x="23505" y="794"/>
                  </a:cubicBezTo>
                  <a:cubicBezTo>
                    <a:pt x="23484" y="782"/>
                    <a:pt x="23464" y="768"/>
                    <a:pt x="23443" y="755"/>
                  </a:cubicBezTo>
                  <a:cubicBezTo>
                    <a:pt x="23371" y="709"/>
                    <a:pt x="23299" y="662"/>
                    <a:pt x="23217" y="636"/>
                  </a:cubicBezTo>
                  <a:cubicBezTo>
                    <a:pt x="23160" y="618"/>
                    <a:pt x="23102" y="610"/>
                    <a:pt x="23043" y="610"/>
                  </a:cubicBezTo>
                  <a:cubicBezTo>
                    <a:pt x="22866" y="610"/>
                    <a:pt x="22685" y="681"/>
                    <a:pt x="22530" y="761"/>
                  </a:cubicBezTo>
                  <a:cubicBezTo>
                    <a:pt x="22409" y="822"/>
                    <a:pt x="22288" y="893"/>
                    <a:pt x="22159" y="940"/>
                  </a:cubicBezTo>
                  <a:cubicBezTo>
                    <a:pt x="22067" y="976"/>
                    <a:pt x="21970" y="996"/>
                    <a:pt x="21872" y="1000"/>
                  </a:cubicBezTo>
                  <a:cubicBezTo>
                    <a:pt x="21863" y="1000"/>
                    <a:pt x="21854" y="1000"/>
                    <a:pt x="21845" y="1000"/>
                  </a:cubicBezTo>
                  <a:cubicBezTo>
                    <a:pt x="21836" y="1000"/>
                    <a:pt x="21828" y="1000"/>
                    <a:pt x="21819" y="1000"/>
                  </a:cubicBezTo>
                  <a:cubicBezTo>
                    <a:pt x="21781" y="998"/>
                    <a:pt x="21742" y="995"/>
                    <a:pt x="21705" y="989"/>
                  </a:cubicBezTo>
                  <a:cubicBezTo>
                    <a:pt x="21602" y="974"/>
                    <a:pt x="21499" y="950"/>
                    <a:pt x="21397" y="942"/>
                  </a:cubicBezTo>
                  <a:cubicBezTo>
                    <a:pt x="21386" y="941"/>
                    <a:pt x="21375" y="940"/>
                    <a:pt x="21364" y="940"/>
                  </a:cubicBezTo>
                  <a:cubicBezTo>
                    <a:pt x="21355" y="939"/>
                    <a:pt x="21346" y="939"/>
                    <a:pt x="21338" y="939"/>
                  </a:cubicBezTo>
                  <a:cubicBezTo>
                    <a:pt x="21200" y="939"/>
                    <a:pt x="21048" y="991"/>
                    <a:pt x="20996" y="1084"/>
                  </a:cubicBezTo>
                  <a:lnTo>
                    <a:pt x="16281" y="1084"/>
                  </a:lnTo>
                  <a:cubicBezTo>
                    <a:pt x="16239" y="1038"/>
                    <a:pt x="16190" y="1000"/>
                    <a:pt x="16134" y="970"/>
                  </a:cubicBezTo>
                  <a:cubicBezTo>
                    <a:pt x="16057" y="928"/>
                    <a:pt x="15973" y="897"/>
                    <a:pt x="15886" y="882"/>
                  </a:cubicBezTo>
                  <a:cubicBezTo>
                    <a:pt x="15812" y="868"/>
                    <a:pt x="15737" y="863"/>
                    <a:pt x="15662" y="863"/>
                  </a:cubicBezTo>
                  <a:cubicBezTo>
                    <a:pt x="15489" y="863"/>
                    <a:pt x="15314" y="891"/>
                    <a:pt x="15144" y="918"/>
                  </a:cubicBezTo>
                  <a:lnTo>
                    <a:pt x="15110" y="923"/>
                  </a:lnTo>
                  <a:cubicBezTo>
                    <a:pt x="14970" y="945"/>
                    <a:pt x="14827" y="964"/>
                    <a:pt x="14686" y="964"/>
                  </a:cubicBezTo>
                  <a:cubicBezTo>
                    <a:pt x="14590" y="964"/>
                    <a:pt x="14495" y="955"/>
                    <a:pt x="14402" y="933"/>
                  </a:cubicBezTo>
                  <a:cubicBezTo>
                    <a:pt x="14295" y="905"/>
                    <a:pt x="14194" y="862"/>
                    <a:pt x="14094" y="817"/>
                  </a:cubicBezTo>
                  <a:lnTo>
                    <a:pt x="14050" y="800"/>
                  </a:lnTo>
                  <a:cubicBezTo>
                    <a:pt x="13940" y="754"/>
                    <a:pt x="13828" y="714"/>
                    <a:pt x="13706" y="707"/>
                  </a:cubicBezTo>
                  <a:cubicBezTo>
                    <a:pt x="13690" y="706"/>
                    <a:pt x="13675" y="705"/>
                    <a:pt x="13659" y="705"/>
                  </a:cubicBezTo>
                  <a:cubicBezTo>
                    <a:pt x="13565" y="705"/>
                    <a:pt x="13472" y="722"/>
                    <a:pt x="13380" y="746"/>
                  </a:cubicBezTo>
                  <a:cubicBezTo>
                    <a:pt x="13252" y="777"/>
                    <a:pt x="13125" y="818"/>
                    <a:pt x="12994" y="834"/>
                  </a:cubicBezTo>
                  <a:cubicBezTo>
                    <a:pt x="12985" y="835"/>
                    <a:pt x="12978" y="837"/>
                    <a:pt x="12970" y="837"/>
                  </a:cubicBezTo>
                  <a:cubicBezTo>
                    <a:pt x="12937" y="841"/>
                    <a:pt x="12904" y="842"/>
                    <a:pt x="12871" y="842"/>
                  </a:cubicBezTo>
                  <a:cubicBezTo>
                    <a:pt x="12519" y="842"/>
                    <a:pt x="12193" y="659"/>
                    <a:pt x="11916" y="475"/>
                  </a:cubicBezTo>
                  <a:cubicBezTo>
                    <a:pt x="11804" y="399"/>
                    <a:pt x="11686" y="319"/>
                    <a:pt x="11564" y="247"/>
                  </a:cubicBezTo>
                  <a:cubicBezTo>
                    <a:pt x="11506" y="214"/>
                    <a:pt x="11447" y="182"/>
                    <a:pt x="11387" y="154"/>
                  </a:cubicBezTo>
                  <a:cubicBezTo>
                    <a:pt x="11238" y="84"/>
                    <a:pt x="11079" y="32"/>
                    <a:pt x="10906" y="19"/>
                  </a:cubicBezTo>
                  <a:cubicBezTo>
                    <a:pt x="10877" y="17"/>
                    <a:pt x="10848" y="16"/>
                    <a:pt x="10819" y="16"/>
                  </a:cubicBezTo>
                  <a:cubicBezTo>
                    <a:pt x="10649" y="16"/>
                    <a:pt x="10487" y="52"/>
                    <a:pt x="10332" y="109"/>
                  </a:cubicBezTo>
                  <a:cubicBezTo>
                    <a:pt x="10245" y="141"/>
                    <a:pt x="10162" y="179"/>
                    <a:pt x="10081" y="222"/>
                  </a:cubicBezTo>
                  <a:cubicBezTo>
                    <a:pt x="10046" y="240"/>
                    <a:pt x="10011" y="259"/>
                    <a:pt x="9977" y="279"/>
                  </a:cubicBezTo>
                  <a:cubicBezTo>
                    <a:pt x="9860" y="346"/>
                    <a:pt x="9746" y="419"/>
                    <a:pt x="9636" y="492"/>
                  </a:cubicBezTo>
                  <a:cubicBezTo>
                    <a:pt x="9628" y="497"/>
                    <a:pt x="9620" y="502"/>
                    <a:pt x="9610" y="508"/>
                  </a:cubicBezTo>
                  <a:lnTo>
                    <a:pt x="9560" y="541"/>
                  </a:lnTo>
                  <a:cubicBezTo>
                    <a:pt x="9476" y="595"/>
                    <a:pt x="9392" y="644"/>
                    <a:pt x="9305" y="689"/>
                  </a:cubicBezTo>
                  <a:cubicBezTo>
                    <a:pt x="9152" y="766"/>
                    <a:pt x="8988" y="821"/>
                    <a:pt x="8811" y="827"/>
                  </a:cubicBezTo>
                  <a:cubicBezTo>
                    <a:pt x="8804" y="827"/>
                    <a:pt x="8797" y="827"/>
                    <a:pt x="8789" y="827"/>
                  </a:cubicBezTo>
                  <a:cubicBezTo>
                    <a:pt x="8711" y="827"/>
                    <a:pt x="8632" y="821"/>
                    <a:pt x="8553" y="809"/>
                  </a:cubicBezTo>
                  <a:cubicBezTo>
                    <a:pt x="8457" y="795"/>
                    <a:pt x="8359" y="784"/>
                    <a:pt x="8262" y="780"/>
                  </a:cubicBezTo>
                  <a:lnTo>
                    <a:pt x="8215" y="780"/>
                  </a:lnTo>
                  <a:cubicBezTo>
                    <a:pt x="7972" y="784"/>
                    <a:pt x="7757" y="876"/>
                    <a:pt x="7563" y="997"/>
                  </a:cubicBezTo>
                  <a:cubicBezTo>
                    <a:pt x="7519" y="1024"/>
                    <a:pt x="7474" y="1055"/>
                    <a:pt x="7430" y="1085"/>
                  </a:cubicBezTo>
                  <a:lnTo>
                    <a:pt x="7073" y="1085"/>
                  </a:lnTo>
                  <a:lnTo>
                    <a:pt x="7058" y="1072"/>
                  </a:lnTo>
                  <a:cubicBezTo>
                    <a:pt x="7014" y="1038"/>
                    <a:pt x="6972" y="1005"/>
                    <a:pt x="6926" y="975"/>
                  </a:cubicBezTo>
                  <a:cubicBezTo>
                    <a:pt x="6876" y="941"/>
                    <a:pt x="6825" y="910"/>
                    <a:pt x="6772" y="882"/>
                  </a:cubicBezTo>
                  <a:cubicBezTo>
                    <a:pt x="6608" y="794"/>
                    <a:pt x="6413" y="734"/>
                    <a:pt x="6218" y="734"/>
                  </a:cubicBezTo>
                  <a:cubicBezTo>
                    <a:pt x="6180" y="734"/>
                    <a:pt x="6143" y="736"/>
                    <a:pt x="6105" y="741"/>
                  </a:cubicBezTo>
                  <a:cubicBezTo>
                    <a:pt x="5942" y="762"/>
                    <a:pt x="5789" y="828"/>
                    <a:pt x="5635" y="874"/>
                  </a:cubicBezTo>
                  <a:cubicBezTo>
                    <a:pt x="5542" y="902"/>
                    <a:pt x="5450" y="922"/>
                    <a:pt x="5353" y="922"/>
                  </a:cubicBezTo>
                  <a:cubicBezTo>
                    <a:pt x="5339" y="922"/>
                    <a:pt x="5325" y="922"/>
                    <a:pt x="5311" y="921"/>
                  </a:cubicBezTo>
                  <a:cubicBezTo>
                    <a:pt x="5288" y="918"/>
                    <a:pt x="5265" y="916"/>
                    <a:pt x="5242" y="913"/>
                  </a:cubicBezTo>
                  <a:cubicBezTo>
                    <a:pt x="5226" y="910"/>
                    <a:pt x="5209" y="907"/>
                    <a:pt x="5194" y="903"/>
                  </a:cubicBezTo>
                  <a:cubicBezTo>
                    <a:pt x="4949" y="844"/>
                    <a:pt x="4762" y="661"/>
                    <a:pt x="4538" y="547"/>
                  </a:cubicBezTo>
                  <a:cubicBezTo>
                    <a:pt x="4526" y="540"/>
                    <a:pt x="4515" y="534"/>
                    <a:pt x="4504" y="529"/>
                  </a:cubicBezTo>
                  <a:cubicBezTo>
                    <a:pt x="4360" y="462"/>
                    <a:pt x="4192" y="430"/>
                    <a:pt x="4022" y="430"/>
                  </a:cubicBezTo>
                  <a:cubicBezTo>
                    <a:pt x="3895" y="430"/>
                    <a:pt x="3767" y="448"/>
                    <a:pt x="3647" y="482"/>
                  </a:cubicBezTo>
                  <a:cubicBezTo>
                    <a:pt x="3606" y="494"/>
                    <a:pt x="3566" y="508"/>
                    <a:pt x="3528" y="524"/>
                  </a:cubicBezTo>
                  <a:cubicBezTo>
                    <a:pt x="3430" y="562"/>
                    <a:pt x="3339" y="616"/>
                    <a:pt x="3261" y="683"/>
                  </a:cubicBezTo>
                  <a:cubicBezTo>
                    <a:pt x="2807" y="593"/>
                    <a:pt x="2497" y="192"/>
                    <a:pt x="2068" y="104"/>
                  </a:cubicBezTo>
                  <a:cubicBezTo>
                    <a:pt x="2034" y="96"/>
                    <a:pt x="1999" y="92"/>
                    <a:pt x="1965" y="89"/>
                  </a:cubicBezTo>
                  <a:cubicBezTo>
                    <a:pt x="1939" y="87"/>
                    <a:pt x="1912" y="86"/>
                    <a:pt x="1886" y="86"/>
                  </a:cubicBezTo>
                  <a:cubicBezTo>
                    <a:pt x="1862" y="86"/>
                    <a:pt x="1840" y="88"/>
                    <a:pt x="1818" y="91"/>
                  </a:cubicBezTo>
                  <a:cubicBezTo>
                    <a:pt x="1757" y="96"/>
                    <a:pt x="1695" y="108"/>
                    <a:pt x="1638" y="127"/>
                  </a:cubicBezTo>
                  <a:cubicBezTo>
                    <a:pt x="1590" y="141"/>
                    <a:pt x="1544" y="158"/>
                    <a:pt x="1498" y="178"/>
                  </a:cubicBezTo>
                  <a:cubicBezTo>
                    <a:pt x="1490" y="181"/>
                    <a:pt x="1483" y="183"/>
                    <a:pt x="1476" y="187"/>
                  </a:cubicBezTo>
                  <a:cubicBezTo>
                    <a:pt x="1437" y="205"/>
                    <a:pt x="1398" y="222"/>
                    <a:pt x="1360" y="242"/>
                  </a:cubicBezTo>
                  <a:cubicBezTo>
                    <a:pt x="1325" y="260"/>
                    <a:pt x="1290" y="278"/>
                    <a:pt x="1256" y="296"/>
                  </a:cubicBezTo>
                  <a:cubicBezTo>
                    <a:pt x="1214" y="319"/>
                    <a:pt x="1173" y="340"/>
                    <a:pt x="1133" y="362"/>
                  </a:cubicBezTo>
                  <a:cubicBezTo>
                    <a:pt x="1117" y="370"/>
                    <a:pt x="1102" y="379"/>
                    <a:pt x="1086" y="387"/>
                  </a:cubicBezTo>
                  <a:cubicBezTo>
                    <a:pt x="932" y="469"/>
                    <a:pt x="778" y="552"/>
                    <a:pt x="624" y="635"/>
                  </a:cubicBezTo>
                  <a:cubicBezTo>
                    <a:pt x="523" y="690"/>
                    <a:pt x="421" y="746"/>
                    <a:pt x="320" y="801"/>
                  </a:cubicBezTo>
                  <a:cubicBezTo>
                    <a:pt x="263" y="831"/>
                    <a:pt x="207" y="862"/>
                    <a:pt x="150" y="894"/>
                  </a:cubicBezTo>
                  <a:cubicBezTo>
                    <a:pt x="100" y="921"/>
                    <a:pt x="50" y="948"/>
                    <a:pt x="1" y="976"/>
                  </a:cubicBezTo>
                  <a:lnTo>
                    <a:pt x="1" y="1362"/>
                  </a:lnTo>
                  <a:lnTo>
                    <a:pt x="3846" y="1362"/>
                  </a:lnTo>
                  <a:lnTo>
                    <a:pt x="4173" y="1370"/>
                  </a:lnTo>
                  <a:lnTo>
                    <a:pt x="4414" y="1377"/>
                  </a:lnTo>
                  <a:cubicBezTo>
                    <a:pt x="4705" y="1377"/>
                    <a:pt x="5003" y="1371"/>
                    <a:pt x="5303" y="1362"/>
                  </a:cubicBezTo>
                  <a:lnTo>
                    <a:pt x="28223" y="1362"/>
                  </a:lnTo>
                  <a:lnTo>
                    <a:pt x="28223" y="871"/>
                  </a:lnTo>
                  <a:cubicBezTo>
                    <a:pt x="28205" y="864"/>
                    <a:pt x="28187" y="857"/>
                    <a:pt x="28166" y="846"/>
                  </a:cubicBezTo>
                  <a:cubicBezTo>
                    <a:pt x="28062" y="809"/>
                    <a:pt x="27952" y="790"/>
                    <a:pt x="27843" y="790"/>
                  </a:cubicBezTo>
                  <a:cubicBezTo>
                    <a:pt x="27793" y="790"/>
                    <a:pt x="27743" y="794"/>
                    <a:pt x="27694" y="802"/>
                  </a:cubicBezTo>
                  <a:cubicBezTo>
                    <a:pt x="27498" y="833"/>
                    <a:pt x="27320" y="921"/>
                    <a:pt x="27122" y="933"/>
                  </a:cubicBezTo>
                  <a:cubicBezTo>
                    <a:pt x="27103" y="934"/>
                    <a:pt x="27086" y="934"/>
                    <a:pt x="27068" y="934"/>
                  </a:cubicBezTo>
                  <a:lnTo>
                    <a:pt x="27046" y="934"/>
                  </a:lnTo>
                  <a:cubicBezTo>
                    <a:pt x="26952" y="930"/>
                    <a:pt x="26858" y="910"/>
                    <a:pt x="26769" y="876"/>
                  </a:cubicBezTo>
                  <a:lnTo>
                    <a:pt x="26751" y="868"/>
                  </a:lnTo>
                  <a:cubicBezTo>
                    <a:pt x="26655" y="829"/>
                    <a:pt x="26566" y="778"/>
                    <a:pt x="26484" y="719"/>
                  </a:cubicBezTo>
                  <a:lnTo>
                    <a:pt x="26464" y="703"/>
                  </a:lnTo>
                  <a:cubicBezTo>
                    <a:pt x="26460" y="701"/>
                    <a:pt x="26455" y="697"/>
                    <a:pt x="26452" y="694"/>
                  </a:cubicBezTo>
                  <a:cubicBezTo>
                    <a:pt x="26397" y="653"/>
                    <a:pt x="26344" y="609"/>
                    <a:pt x="26294" y="564"/>
                  </a:cubicBezTo>
                  <a:cubicBezTo>
                    <a:pt x="26277" y="549"/>
                    <a:pt x="26260" y="534"/>
                    <a:pt x="26245" y="519"/>
                  </a:cubicBezTo>
                  <a:cubicBezTo>
                    <a:pt x="26192" y="469"/>
                    <a:pt x="26138" y="419"/>
                    <a:pt x="26083" y="368"/>
                  </a:cubicBezTo>
                  <a:lnTo>
                    <a:pt x="26063" y="350"/>
                  </a:lnTo>
                  <a:cubicBezTo>
                    <a:pt x="26051" y="340"/>
                    <a:pt x="26040" y="330"/>
                    <a:pt x="26028" y="321"/>
                  </a:cubicBezTo>
                  <a:cubicBezTo>
                    <a:pt x="25939" y="241"/>
                    <a:pt x="25842" y="173"/>
                    <a:pt x="25737" y="115"/>
                  </a:cubicBezTo>
                  <a:lnTo>
                    <a:pt x="25717" y="105"/>
                  </a:lnTo>
                  <a:cubicBezTo>
                    <a:pt x="25664" y="78"/>
                    <a:pt x="25608" y="55"/>
                    <a:pt x="25550" y="38"/>
                  </a:cubicBezTo>
                  <a:cubicBezTo>
                    <a:pt x="25543" y="35"/>
                    <a:pt x="25537" y="34"/>
                    <a:pt x="25530" y="32"/>
                  </a:cubicBezTo>
                  <a:cubicBezTo>
                    <a:pt x="25496" y="22"/>
                    <a:pt x="25462" y="15"/>
                    <a:pt x="25426" y="11"/>
                  </a:cubicBezTo>
                  <a:lnTo>
                    <a:pt x="25386" y="5"/>
                  </a:lnTo>
                  <a:cubicBezTo>
                    <a:pt x="25359" y="2"/>
                    <a:pt x="25334" y="1"/>
                    <a:pt x="25306" y="1"/>
                  </a:cubicBezTo>
                  <a:cubicBezTo>
                    <a:pt x="25301" y="1"/>
                    <a:pt x="25295" y="0"/>
                    <a:pt x="25289" y="0"/>
                  </a:cubicBezTo>
                  <a:close/>
                </a:path>
              </a:pathLst>
            </a:custGeom>
            <a:solidFill>
              <a:srgbClr val="572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7"/>
            <p:cNvSpPr/>
            <p:nvPr/>
          </p:nvSpPr>
          <p:spPr>
            <a:xfrm>
              <a:off x="-9358357" y="2539834"/>
              <a:ext cx="1232116" cy="270880"/>
            </a:xfrm>
            <a:custGeom>
              <a:avLst/>
              <a:gdLst/>
              <a:ahLst/>
              <a:cxnLst/>
              <a:rect l="l" t="t" r="r" b="b"/>
              <a:pathLst>
                <a:path w="4585" h="1008" extrusionOk="0">
                  <a:moveTo>
                    <a:pt x="1090" y="0"/>
                  </a:moveTo>
                  <a:cubicBezTo>
                    <a:pt x="948" y="1"/>
                    <a:pt x="809" y="47"/>
                    <a:pt x="712" y="152"/>
                  </a:cubicBezTo>
                  <a:cubicBezTo>
                    <a:pt x="678" y="190"/>
                    <a:pt x="649" y="230"/>
                    <a:pt x="624" y="274"/>
                  </a:cubicBezTo>
                  <a:cubicBezTo>
                    <a:pt x="622" y="277"/>
                    <a:pt x="621" y="279"/>
                    <a:pt x="619" y="281"/>
                  </a:cubicBezTo>
                  <a:cubicBezTo>
                    <a:pt x="568" y="365"/>
                    <a:pt x="521" y="449"/>
                    <a:pt x="441" y="501"/>
                  </a:cubicBezTo>
                  <a:cubicBezTo>
                    <a:pt x="397" y="528"/>
                    <a:pt x="349" y="548"/>
                    <a:pt x="298" y="560"/>
                  </a:cubicBezTo>
                  <a:cubicBezTo>
                    <a:pt x="268" y="569"/>
                    <a:pt x="237" y="576"/>
                    <a:pt x="207" y="586"/>
                  </a:cubicBezTo>
                  <a:cubicBezTo>
                    <a:pt x="199" y="588"/>
                    <a:pt x="190" y="591"/>
                    <a:pt x="182" y="594"/>
                  </a:cubicBezTo>
                  <a:cubicBezTo>
                    <a:pt x="160" y="601"/>
                    <a:pt x="137" y="609"/>
                    <a:pt x="115" y="619"/>
                  </a:cubicBezTo>
                  <a:cubicBezTo>
                    <a:pt x="75" y="635"/>
                    <a:pt x="37" y="654"/>
                    <a:pt x="1" y="676"/>
                  </a:cubicBezTo>
                  <a:lnTo>
                    <a:pt x="1" y="1008"/>
                  </a:lnTo>
                  <a:lnTo>
                    <a:pt x="4585" y="1008"/>
                  </a:lnTo>
                  <a:cubicBezTo>
                    <a:pt x="4578" y="952"/>
                    <a:pt x="4552" y="897"/>
                    <a:pt x="4509" y="859"/>
                  </a:cubicBezTo>
                  <a:cubicBezTo>
                    <a:pt x="4505" y="854"/>
                    <a:pt x="4501" y="850"/>
                    <a:pt x="4496" y="847"/>
                  </a:cubicBezTo>
                  <a:cubicBezTo>
                    <a:pt x="4495" y="846"/>
                    <a:pt x="4494" y="843"/>
                    <a:pt x="4493" y="842"/>
                  </a:cubicBezTo>
                  <a:cubicBezTo>
                    <a:pt x="4453" y="807"/>
                    <a:pt x="4405" y="782"/>
                    <a:pt x="4353" y="770"/>
                  </a:cubicBezTo>
                  <a:cubicBezTo>
                    <a:pt x="4322" y="763"/>
                    <a:pt x="4290" y="760"/>
                    <a:pt x="4258" y="760"/>
                  </a:cubicBezTo>
                  <a:cubicBezTo>
                    <a:pt x="4151" y="760"/>
                    <a:pt x="4042" y="795"/>
                    <a:pt x="3937" y="826"/>
                  </a:cubicBezTo>
                  <a:cubicBezTo>
                    <a:pt x="3916" y="832"/>
                    <a:pt x="3896" y="837"/>
                    <a:pt x="3873" y="842"/>
                  </a:cubicBezTo>
                  <a:lnTo>
                    <a:pt x="3857" y="847"/>
                  </a:lnTo>
                  <a:lnTo>
                    <a:pt x="3856" y="847"/>
                  </a:lnTo>
                  <a:cubicBezTo>
                    <a:pt x="3839" y="852"/>
                    <a:pt x="3823" y="855"/>
                    <a:pt x="3806" y="859"/>
                  </a:cubicBezTo>
                  <a:cubicBezTo>
                    <a:pt x="3761" y="867"/>
                    <a:pt x="3715" y="873"/>
                    <a:pt x="3670" y="873"/>
                  </a:cubicBezTo>
                  <a:cubicBezTo>
                    <a:pt x="3631" y="873"/>
                    <a:pt x="3592" y="869"/>
                    <a:pt x="3555" y="859"/>
                  </a:cubicBezTo>
                  <a:cubicBezTo>
                    <a:pt x="3543" y="855"/>
                    <a:pt x="3532" y="852"/>
                    <a:pt x="3520" y="848"/>
                  </a:cubicBezTo>
                  <a:cubicBezTo>
                    <a:pt x="3517" y="847"/>
                    <a:pt x="3513" y="845"/>
                    <a:pt x="3511" y="843"/>
                  </a:cubicBezTo>
                  <a:cubicBezTo>
                    <a:pt x="3462" y="821"/>
                    <a:pt x="3417" y="792"/>
                    <a:pt x="3378" y="755"/>
                  </a:cubicBezTo>
                  <a:cubicBezTo>
                    <a:pt x="3370" y="747"/>
                    <a:pt x="3361" y="739"/>
                    <a:pt x="3352" y="730"/>
                  </a:cubicBezTo>
                  <a:cubicBezTo>
                    <a:pt x="3276" y="658"/>
                    <a:pt x="3206" y="572"/>
                    <a:pt x="3118" y="515"/>
                  </a:cubicBezTo>
                  <a:cubicBezTo>
                    <a:pt x="3042" y="468"/>
                    <a:pt x="2956" y="444"/>
                    <a:pt x="2869" y="444"/>
                  </a:cubicBezTo>
                  <a:cubicBezTo>
                    <a:pt x="2793" y="444"/>
                    <a:pt x="2717" y="462"/>
                    <a:pt x="2648" y="499"/>
                  </a:cubicBezTo>
                  <a:cubicBezTo>
                    <a:pt x="2526" y="563"/>
                    <a:pt x="2426" y="686"/>
                    <a:pt x="2288" y="693"/>
                  </a:cubicBezTo>
                  <a:cubicBezTo>
                    <a:pt x="2284" y="693"/>
                    <a:pt x="2280" y="693"/>
                    <a:pt x="2276" y="693"/>
                  </a:cubicBezTo>
                  <a:cubicBezTo>
                    <a:pt x="2158" y="693"/>
                    <a:pt x="2055" y="608"/>
                    <a:pt x="1969" y="522"/>
                  </a:cubicBezTo>
                  <a:lnTo>
                    <a:pt x="1961" y="514"/>
                  </a:lnTo>
                  <a:lnTo>
                    <a:pt x="1917" y="471"/>
                  </a:lnTo>
                  <a:cubicBezTo>
                    <a:pt x="1908" y="461"/>
                    <a:pt x="1900" y="453"/>
                    <a:pt x="1892" y="445"/>
                  </a:cubicBezTo>
                  <a:cubicBezTo>
                    <a:pt x="1879" y="433"/>
                    <a:pt x="1866" y="420"/>
                    <a:pt x="1854" y="407"/>
                  </a:cubicBezTo>
                  <a:cubicBezTo>
                    <a:pt x="1827" y="381"/>
                    <a:pt x="1801" y="357"/>
                    <a:pt x="1774" y="332"/>
                  </a:cubicBezTo>
                  <a:cubicBezTo>
                    <a:pt x="1665" y="228"/>
                    <a:pt x="1547" y="135"/>
                    <a:pt x="1413" y="72"/>
                  </a:cubicBezTo>
                  <a:cubicBezTo>
                    <a:pt x="1406" y="68"/>
                    <a:pt x="1399" y="65"/>
                    <a:pt x="1392" y="63"/>
                  </a:cubicBezTo>
                  <a:cubicBezTo>
                    <a:pt x="1371" y="53"/>
                    <a:pt x="1350" y="45"/>
                    <a:pt x="1329" y="38"/>
                  </a:cubicBezTo>
                  <a:cubicBezTo>
                    <a:pt x="1284" y="23"/>
                    <a:pt x="1238" y="12"/>
                    <a:pt x="1191" y="6"/>
                  </a:cubicBezTo>
                  <a:cubicBezTo>
                    <a:pt x="1171" y="4"/>
                    <a:pt x="1152" y="1"/>
                    <a:pt x="1132" y="1"/>
                  </a:cubicBezTo>
                  <a:cubicBezTo>
                    <a:pt x="1118" y="0"/>
                    <a:pt x="1105" y="0"/>
                    <a:pt x="1090" y="0"/>
                  </a:cubicBezTo>
                  <a:close/>
                </a:path>
              </a:pathLst>
            </a:custGeom>
            <a:solidFill>
              <a:srgbClr val="E87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7"/>
            <p:cNvSpPr/>
            <p:nvPr/>
          </p:nvSpPr>
          <p:spPr>
            <a:xfrm>
              <a:off x="-8009602" y="2046445"/>
              <a:ext cx="304737" cy="285391"/>
            </a:xfrm>
            <a:custGeom>
              <a:avLst/>
              <a:gdLst/>
              <a:ahLst/>
              <a:cxnLst/>
              <a:rect l="l" t="t" r="r" b="b"/>
              <a:pathLst>
                <a:path w="1134" h="1062" extrusionOk="0">
                  <a:moveTo>
                    <a:pt x="599" y="1"/>
                  </a:moveTo>
                  <a:cubicBezTo>
                    <a:pt x="493" y="1"/>
                    <a:pt x="384" y="33"/>
                    <a:pt x="286" y="105"/>
                  </a:cubicBezTo>
                  <a:lnTo>
                    <a:pt x="286" y="106"/>
                  </a:lnTo>
                  <a:cubicBezTo>
                    <a:pt x="44" y="286"/>
                    <a:pt x="1" y="632"/>
                    <a:pt x="191" y="866"/>
                  </a:cubicBezTo>
                  <a:lnTo>
                    <a:pt x="207" y="883"/>
                  </a:lnTo>
                  <a:cubicBezTo>
                    <a:pt x="306" y="997"/>
                    <a:pt x="451" y="1061"/>
                    <a:pt x="603" y="1061"/>
                  </a:cubicBezTo>
                  <a:lnTo>
                    <a:pt x="617" y="1061"/>
                  </a:lnTo>
                  <a:cubicBezTo>
                    <a:pt x="904" y="1054"/>
                    <a:pt x="1133" y="820"/>
                    <a:pt x="1133" y="532"/>
                  </a:cubicBezTo>
                  <a:cubicBezTo>
                    <a:pt x="1132" y="218"/>
                    <a:pt x="875" y="1"/>
                    <a:pt x="599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7"/>
            <p:cNvSpPr/>
            <p:nvPr/>
          </p:nvSpPr>
          <p:spPr>
            <a:xfrm>
              <a:off x="-8009602" y="2005060"/>
              <a:ext cx="304737" cy="326776"/>
            </a:xfrm>
            <a:custGeom>
              <a:avLst/>
              <a:gdLst/>
              <a:ahLst/>
              <a:cxnLst/>
              <a:rect l="l" t="t" r="r" b="b"/>
              <a:pathLst>
                <a:path w="1134" h="1216" extrusionOk="0">
                  <a:moveTo>
                    <a:pt x="1133" y="686"/>
                  </a:moveTo>
                  <a:cubicBezTo>
                    <a:pt x="1133" y="974"/>
                    <a:pt x="904" y="1208"/>
                    <a:pt x="617" y="1215"/>
                  </a:cubicBezTo>
                  <a:cubicBezTo>
                    <a:pt x="612" y="1215"/>
                    <a:pt x="608" y="1215"/>
                    <a:pt x="603" y="1215"/>
                  </a:cubicBezTo>
                  <a:cubicBezTo>
                    <a:pt x="451" y="1215"/>
                    <a:pt x="306" y="1151"/>
                    <a:pt x="207" y="1037"/>
                  </a:cubicBezTo>
                  <a:lnTo>
                    <a:pt x="191" y="1020"/>
                  </a:lnTo>
                  <a:cubicBezTo>
                    <a:pt x="1" y="786"/>
                    <a:pt x="44" y="440"/>
                    <a:pt x="286" y="260"/>
                  </a:cubicBezTo>
                  <a:lnTo>
                    <a:pt x="286" y="259"/>
                  </a:lnTo>
                  <a:cubicBezTo>
                    <a:pt x="637" y="1"/>
                    <a:pt x="1132" y="251"/>
                    <a:pt x="1133" y="686"/>
                  </a:cubicBezTo>
                  <a:close/>
                </a:path>
              </a:pathLst>
            </a:custGeom>
            <a:solidFill>
              <a:srgbClr val="B0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7"/>
            <p:cNvSpPr/>
            <p:nvPr/>
          </p:nvSpPr>
          <p:spPr>
            <a:xfrm>
              <a:off x="-8063886" y="2245574"/>
              <a:ext cx="415721" cy="398795"/>
            </a:xfrm>
            <a:custGeom>
              <a:avLst/>
              <a:gdLst/>
              <a:ahLst/>
              <a:cxnLst/>
              <a:rect l="l" t="t" r="r" b="b"/>
              <a:pathLst>
                <a:path w="1547" h="1484" extrusionOk="0">
                  <a:moveTo>
                    <a:pt x="805" y="0"/>
                  </a:moveTo>
                  <a:cubicBezTo>
                    <a:pt x="686" y="0"/>
                    <a:pt x="570" y="29"/>
                    <a:pt x="465" y="84"/>
                  </a:cubicBezTo>
                  <a:cubicBezTo>
                    <a:pt x="440" y="96"/>
                    <a:pt x="417" y="110"/>
                    <a:pt x="393" y="125"/>
                  </a:cubicBezTo>
                  <a:cubicBezTo>
                    <a:pt x="122" y="306"/>
                    <a:pt x="0" y="644"/>
                    <a:pt x="96" y="956"/>
                  </a:cubicBezTo>
                  <a:cubicBezTo>
                    <a:pt x="190" y="1269"/>
                    <a:pt x="478" y="1483"/>
                    <a:pt x="805" y="1483"/>
                  </a:cubicBezTo>
                  <a:lnTo>
                    <a:pt x="819" y="1483"/>
                  </a:lnTo>
                  <a:cubicBezTo>
                    <a:pt x="1222" y="1476"/>
                    <a:pt x="1547" y="1147"/>
                    <a:pt x="1547" y="742"/>
                  </a:cubicBezTo>
                  <a:cubicBezTo>
                    <a:pt x="1547" y="338"/>
                    <a:pt x="1222" y="7"/>
                    <a:pt x="818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7"/>
            <p:cNvSpPr/>
            <p:nvPr/>
          </p:nvSpPr>
          <p:spPr>
            <a:xfrm>
              <a:off x="-8063886" y="2245574"/>
              <a:ext cx="415721" cy="398795"/>
            </a:xfrm>
            <a:custGeom>
              <a:avLst/>
              <a:gdLst/>
              <a:ahLst/>
              <a:cxnLst/>
              <a:rect l="l" t="t" r="r" b="b"/>
              <a:pathLst>
                <a:path w="1547" h="1484" extrusionOk="0">
                  <a:moveTo>
                    <a:pt x="1547" y="742"/>
                  </a:moveTo>
                  <a:cubicBezTo>
                    <a:pt x="1547" y="1147"/>
                    <a:pt x="1222" y="1476"/>
                    <a:pt x="819" y="1483"/>
                  </a:cubicBezTo>
                  <a:lnTo>
                    <a:pt x="805" y="1483"/>
                  </a:lnTo>
                  <a:cubicBezTo>
                    <a:pt x="478" y="1483"/>
                    <a:pt x="190" y="1269"/>
                    <a:pt x="96" y="956"/>
                  </a:cubicBezTo>
                  <a:cubicBezTo>
                    <a:pt x="0" y="644"/>
                    <a:pt x="122" y="306"/>
                    <a:pt x="393" y="125"/>
                  </a:cubicBezTo>
                  <a:cubicBezTo>
                    <a:pt x="417" y="110"/>
                    <a:pt x="440" y="96"/>
                    <a:pt x="465" y="84"/>
                  </a:cubicBezTo>
                  <a:cubicBezTo>
                    <a:pt x="570" y="29"/>
                    <a:pt x="686" y="0"/>
                    <a:pt x="805" y="0"/>
                  </a:cubicBezTo>
                  <a:lnTo>
                    <a:pt x="818" y="0"/>
                  </a:lnTo>
                  <a:cubicBezTo>
                    <a:pt x="1222" y="7"/>
                    <a:pt x="1547" y="338"/>
                    <a:pt x="1547" y="742"/>
                  </a:cubicBezTo>
                  <a:close/>
                </a:path>
              </a:pathLst>
            </a:custGeom>
            <a:solidFill>
              <a:srgbClr val="B0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7"/>
            <p:cNvSpPr/>
            <p:nvPr/>
          </p:nvSpPr>
          <p:spPr>
            <a:xfrm>
              <a:off x="-7844065" y="2128408"/>
              <a:ext cx="269" cy="677468"/>
            </a:xfrm>
            <a:custGeom>
              <a:avLst/>
              <a:gdLst/>
              <a:ahLst/>
              <a:cxnLst/>
              <a:rect l="l" t="t" r="r" b="b"/>
              <a:pathLst>
                <a:path w="1" h="2521" fill="none" extrusionOk="0">
                  <a:moveTo>
                    <a:pt x="1" y="2520"/>
                  </a:moveTo>
                  <a:lnTo>
                    <a:pt x="1" y="1090"/>
                  </a:lnTo>
                  <a:lnTo>
                    <a:pt x="1" y="0"/>
                  </a:lnTo>
                </a:path>
              </a:pathLst>
            </a:custGeom>
            <a:noFill/>
            <a:ln w="225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-7888136" y="2176779"/>
              <a:ext cx="44340" cy="36279"/>
            </a:xfrm>
            <a:custGeom>
              <a:avLst/>
              <a:gdLst/>
              <a:ahLst/>
              <a:cxnLst/>
              <a:rect l="l" t="t" r="r" b="b"/>
              <a:pathLst>
                <a:path w="165" h="135" fill="none" extrusionOk="0">
                  <a:moveTo>
                    <a:pt x="0" y="0"/>
                  </a:moveTo>
                  <a:lnTo>
                    <a:pt x="165" y="134"/>
                  </a:lnTo>
                </a:path>
              </a:pathLst>
            </a:custGeom>
            <a:noFill/>
            <a:ln w="225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7"/>
            <p:cNvSpPr/>
            <p:nvPr/>
          </p:nvSpPr>
          <p:spPr>
            <a:xfrm>
              <a:off x="-7842721" y="2281047"/>
              <a:ext cx="52402" cy="29560"/>
            </a:xfrm>
            <a:custGeom>
              <a:avLst/>
              <a:gdLst/>
              <a:ahLst/>
              <a:cxnLst/>
              <a:rect l="l" t="t" r="r" b="b"/>
              <a:pathLst>
                <a:path w="195" h="110" fill="none" extrusionOk="0">
                  <a:moveTo>
                    <a:pt x="1" y="110"/>
                  </a:moveTo>
                  <a:lnTo>
                    <a:pt x="195" y="0"/>
                  </a:lnTo>
                </a:path>
              </a:pathLst>
            </a:custGeom>
            <a:noFill/>
            <a:ln w="225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7"/>
            <p:cNvSpPr/>
            <p:nvPr/>
          </p:nvSpPr>
          <p:spPr>
            <a:xfrm>
              <a:off x="-7909366" y="2383971"/>
              <a:ext cx="66376" cy="25529"/>
            </a:xfrm>
            <a:custGeom>
              <a:avLst/>
              <a:gdLst/>
              <a:ahLst/>
              <a:cxnLst/>
              <a:rect l="l" t="t" r="r" b="b"/>
              <a:pathLst>
                <a:path w="247" h="95" fill="none" extrusionOk="0">
                  <a:moveTo>
                    <a:pt x="0" y="0"/>
                  </a:moveTo>
                  <a:lnTo>
                    <a:pt x="246" y="95"/>
                  </a:lnTo>
                </a:path>
              </a:pathLst>
            </a:custGeom>
            <a:noFill/>
            <a:ln w="225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7"/>
            <p:cNvSpPr/>
            <p:nvPr/>
          </p:nvSpPr>
          <p:spPr>
            <a:xfrm>
              <a:off x="-3808013" y="1792763"/>
              <a:ext cx="797046" cy="971190"/>
            </a:xfrm>
            <a:custGeom>
              <a:avLst/>
              <a:gdLst/>
              <a:ahLst/>
              <a:cxnLst/>
              <a:rect l="l" t="t" r="r" b="b"/>
              <a:pathLst>
                <a:path w="2966" h="3614" extrusionOk="0">
                  <a:moveTo>
                    <a:pt x="1529" y="0"/>
                  </a:moveTo>
                  <a:lnTo>
                    <a:pt x="1499" y="72"/>
                  </a:lnTo>
                  <a:lnTo>
                    <a:pt x="1" y="3614"/>
                  </a:lnTo>
                  <a:lnTo>
                    <a:pt x="2965" y="3614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7"/>
            <p:cNvSpPr/>
            <p:nvPr/>
          </p:nvSpPr>
          <p:spPr>
            <a:xfrm>
              <a:off x="-3808013" y="1792763"/>
              <a:ext cx="797046" cy="971190"/>
            </a:xfrm>
            <a:custGeom>
              <a:avLst/>
              <a:gdLst/>
              <a:ahLst/>
              <a:cxnLst/>
              <a:rect l="l" t="t" r="r" b="b"/>
              <a:pathLst>
                <a:path w="2966" h="3614" extrusionOk="0">
                  <a:moveTo>
                    <a:pt x="2965" y="3614"/>
                  </a:moveTo>
                  <a:lnTo>
                    <a:pt x="1" y="3614"/>
                  </a:lnTo>
                  <a:lnTo>
                    <a:pt x="1499" y="72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B0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7"/>
            <p:cNvSpPr/>
            <p:nvPr/>
          </p:nvSpPr>
          <p:spPr>
            <a:xfrm>
              <a:off x="-3403306" y="1956958"/>
              <a:ext cx="269" cy="841931"/>
            </a:xfrm>
            <a:custGeom>
              <a:avLst/>
              <a:gdLst/>
              <a:ahLst/>
              <a:cxnLst/>
              <a:rect l="l" t="t" r="r" b="b"/>
              <a:pathLst>
                <a:path w="1" h="3133" fill="none" extrusionOk="0">
                  <a:moveTo>
                    <a:pt x="1" y="1"/>
                  </a:moveTo>
                  <a:lnTo>
                    <a:pt x="1" y="3132"/>
                  </a:lnTo>
                </a:path>
              </a:pathLst>
            </a:custGeom>
            <a:noFill/>
            <a:ln w="375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7"/>
            <p:cNvSpPr/>
            <p:nvPr/>
          </p:nvSpPr>
          <p:spPr>
            <a:xfrm>
              <a:off x="-3463233" y="2108522"/>
              <a:ext cx="60195" cy="70945"/>
            </a:xfrm>
            <a:custGeom>
              <a:avLst/>
              <a:gdLst/>
              <a:ahLst/>
              <a:cxnLst/>
              <a:rect l="l" t="t" r="r" b="b"/>
              <a:pathLst>
                <a:path w="224" h="264" fill="none" extrusionOk="0">
                  <a:moveTo>
                    <a:pt x="1" y="0"/>
                  </a:moveTo>
                  <a:lnTo>
                    <a:pt x="224" y="264"/>
                  </a:lnTo>
                </a:path>
              </a:pathLst>
            </a:custGeom>
            <a:noFill/>
            <a:ln w="375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7"/>
            <p:cNvSpPr/>
            <p:nvPr/>
          </p:nvSpPr>
          <p:spPr>
            <a:xfrm>
              <a:off x="-3403306" y="2249605"/>
              <a:ext cx="69332" cy="79275"/>
            </a:xfrm>
            <a:custGeom>
              <a:avLst/>
              <a:gdLst/>
              <a:ahLst/>
              <a:cxnLst/>
              <a:rect l="l" t="t" r="r" b="b"/>
              <a:pathLst>
                <a:path w="258" h="295" fill="none" extrusionOk="0">
                  <a:moveTo>
                    <a:pt x="1" y="295"/>
                  </a:moveTo>
                  <a:lnTo>
                    <a:pt x="257" y="1"/>
                  </a:lnTo>
                </a:path>
              </a:pathLst>
            </a:custGeom>
            <a:noFill/>
            <a:ln w="375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7"/>
            <p:cNvSpPr/>
            <p:nvPr/>
          </p:nvSpPr>
          <p:spPr>
            <a:xfrm>
              <a:off x="-3523697" y="2430461"/>
              <a:ext cx="120659" cy="113673"/>
            </a:xfrm>
            <a:custGeom>
              <a:avLst/>
              <a:gdLst/>
              <a:ahLst/>
              <a:cxnLst/>
              <a:rect l="l" t="t" r="r" b="b"/>
              <a:pathLst>
                <a:path w="449" h="423" fill="none" extrusionOk="0">
                  <a:moveTo>
                    <a:pt x="1" y="0"/>
                  </a:moveTo>
                  <a:lnTo>
                    <a:pt x="449" y="423"/>
                  </a:lnTo>
                </a:path>
              </a:pathLst>
            </a:custGeom>
            <a:noFill/>
            <a:ln w="375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7"/>
            <p:cNvSpPr/>
            <p:nvPr/>
          </p:nvSpPr>
          <p:spPr>
            <a:xfrm>
              <a:off x="-3401425" y="2545746"/>
              <a:ext cx="143232" cy="93249"/>
            </a:xfrm>
            <a:custGeom>
              <a:avLst/>
              <a:gdLst/>
              <a:ahLst/>
              <a:cxnLst/>
              <a:rect l="l" t="t" r="r" b="b"/>
              <a:pathLst>
                <a:path w="533" h="347" fill="none" extrusionOk="0">
                  <a:moveTo>
                    <a:pt x="1" y="346"/>
                  </a:moveTo>
                  <a:lnTo>
                    <a:pt x="533" y="1"/>
                  </a:lnTo>
                </a:path>
              </a:pathLst>
            </a:custGeom>
            <a:noFill/>
            <a:ln w="375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7"/>
            <p:cNvSpPr/>
            <p:nvPr/>
          </p:nvSpPr>
          <p:spPr>
            <a:xfrm>
              <a:off x="-5679715" y="2500868"/>
              <a:ext cx="97548" cy="92174"/>
            </a:xfrm>
            <a:custGeom>
              <a:avLst/>
              <a:gdLst/>
              <a:ahLst/>
              <a:cxnLst/>
              <a:rect l="l" t="t" r="r" b="b"/>
              <a:pathLst>
                <a:path w="363" h="343" fill="none" extrusionOk="0">
                  <a:moveTo>
                    <a:pt x="1" y="1"/>
                  </a:moveTo>
                  <a:lnTo>
                    <a:pt x="363" y="343"/>
                  </a:lnTo>
                </a:path>
              </a:pathLst>
            </a:custGeom>
            <a:noFill/>
            <a:ln w="300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7"/>
            <p:cNvSpPr/>
            <p:nvPr/>
          </p:nvSpPr>
          <p:spPr>
            <a:xfrm>
              <a:off x="-5580823" y="2594118"/>
              <a:ext cx="116090" cy="75513"/>
            </a:xfrm>
            <a:custGeom>
              <a:avLst/>
              <a:gdLst/>
              <a:ahLst/>
              <a:cxnLst/>
              <a:rect l="l" t="t" r="r" b="b"/>
              <a:pathLst>
                <a:path w="432" h="281" fill="none" extrusionOk="0">
                  <a:moveTo>
                    <a:pt x="1" y="280"/>
                  </a:moveTo>
                  <a:lnTo>
                    <a:pt x="431" y="0"/>
                  </a:lnTo>
                </a:path>
              </a:pathLst>
            </a:custGeom>
            <a:noFill/>
            <a:ln w="300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7"/>
            <p:cNvSpPr/>
            <p:nvPr/>
          </p:nvSpPr>
          <p:spPr>
            <a:xfrm>
              <a:off x="-4642150" y="2249605"/>
              <a:ext cx="69063" cy="79275"/>
            </a:xfrm>
            <a:custGeom>
              <a:avLst/>
              <a:gdLst/>
              <a:ahLst/>
              <a:cxnLst/>
              <a:rect l="l" t="t" r="r" b="b"/>
              <a:pathLst>
                <a:path w="257" h="295" fill="none" extrusionOk="0">
                  <a:moveTo>
                    <a:pt x="0" y="295"/>
                  </a:moveTo>
                  <a:lnTo>
                    <a:pt x="257" y="1"/>
                  </a:lnTo>
                </a:path>
              </a:pathLst>
            </a:custGeom>
            <a:noFill/>
            <a:ln w="375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7"/>
            <p:cNvSpPr/>
            <p:nvPr/>
          </p:nvSpPr>
          <p:spPr>
            <a:xfrm>
              <a:off x="-4640538" y="2545746"/>
              <a:ext cx="142963" cy="93249"/>
            </a:xfrm>
            <a:custGeom>
              <a:avLst/>
              <a:gdLst/>
              <a:ahLst/>
              <a:cxnLst/>
              <a:rect l="l" t="t" r="r" b="b"/>
              <a:pathLst>
                <a:path w="532" h="347" fill="none" extrusionOk="0">
                  <a:moveTo>
                    <a:pt x="0" y="346"/>
                  </a:moveTo>
                  <a:lnTo>
                    <a:pt x="532" y="1"/>
                  </a:lnTo>
                </a:path>
              </a:pathLst>
            </a:custGeom>
            <a:noFill/>
            <a:ln w="375" cap="rnd" cmpd="sng">
              <a:solidFill>
                <a:srgbClr val="582D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7"/>
            <p:cNvSpPr/>
            <p:nvPr/>
          </p:nvSpPr>
          <p:spPr>
            <a:xfrm>
              <a:off x="-3808013" y="1812112"/>
              <a:ext cx="402823" cy="951842"/>
            </a:xfrm>
            <a:custGeom>
              <a:avLst/>
              <a:gdLst/>
              <a:ahLst/>
              <a:cxnLst/>
              <a:rect l="l" t="t" r="r" b="b"/>
              <a:pathLst>
                <a:path w="1499" h="3542" extrusionOk="0">
                  <a:moveTo>
                    <a:pt x="1499" y="0"/>
                  </a:moveTo>
                  <a:lnTo>
                    <a:pt x="1" y="3542"/>
                  </a:lnTo>
                  <a:lnTo>
                    <a:pt x="295" y="3542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7"/>
            <p:cNvSpPr/>
            <p:nvPr/>
          </p:nvSpPr>
          <p:spPr>
            <a:xfrm>
              <a:off x="-8077053" y="2075199"/>
              <a:ext cx="144575" cy="501719"/>
            </a:xfrm>
            <a:custGeom>
              <a:avLst/>
              <a:gdLst/>
              <a:ahLst/>
              <a:cxnLst/>
              <a:rect l="l" t="t" r="r" b="b"/>
              <a:pathLst>
                <a:path w="538" h="1867" extrusionOk="0">
                  <a:moveTo>
                    <a:pt x="537" y="1"/>
                  </a:moveTo>
                  <a:lnTo>
                    <a:pt x="537" y="1"/>
                  </a:lnTo>
                  <a:cubicBezTo>
                    <a:pt x="295" y="181"/>
                    <a:pt x="252" y="526"/>
                    <a:pt x="442" y="760"/>
                  </a:cubicBezTo>
                  <a:cubicBezTo>
                    <a:pt x="69" y="1008"/>
                    <a:pt x="0" y="1529"/>
                    <a:pt x="298" y="1867"/>
                  </a:cubicBezTo>
                  <a:cubicBezTo>
                    <a:pt x="224" y="1703"/>
                    <a:pt x="195" y="1522"/>
                    <a:pt x="215" y="1345"/>
                  </a:cubicBezTo>
                  <a:cubicBezTo>
                    <a:pt x="240" y="1137"/>
                    <a:pt x="318" y="931"/>
                    <a:pt x="458" y="777"/>
                  </a:cubicBezTo>
                  <a:cubicBezTo>
                    <a:pt x="475" y="757"/>
                    <a:pt x="495" y="738"/>
                    <a:pt x="514" y="719"/>
                  </a:cubicBezTo>
                  <a:lnTo>
                    <a:pt x="514" y="718"/>
                  </a:lnTo>
                  <a:cubicBezTo>
                    <a:pt x="408" y="562"/>
                    <a:pt x="381" y="364"/>
                    <a:pt x="439" y="184"/>
                  </a:cubicBezTo>
                  <a:cubicBezTo>
                    <a:pt x="460" y="117"/>
                    <a:pt x="494" y="55"/>
                    <a:pt x="537" y="1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7"/>
            <p:cNvSpPr/>
            <p:nvPr/>
          </p:nvSpPr>
          <p:spPr>
            <a:xfrm>
              <a:off x="-5462582" y="4017584"/>
              <a:ext cx="1833796" cy="394496"/>
            </a:xfrm>
            <a:custGeom>
              <a:avLst/>
              <a:gdLst/>
              <a:ahLst/>
              <a:cxnLst/>
              <a:rect l="l" t="t" r="r" b="b"/>
              <a:pathLst>
                <a:path w="6824" h="1468" extrusionOk="0">
                  <a:moveTo>
                    <a:pt x="142" y="1"/>
                  </a:moveTo>
                  <a:cubicBezTo>
                    <a:pt x="116" y="10"/>
                    <a:pt x="91" y="19"/>
                    <a:pt x="66" y="28"/>
                  </a:cubicBezTo>
                  <a:cubicBezTo>
                    <a:pt x="1" y="53"/>
                    <a:pt x="10" y="148"/>
                    <a:pt x="79" y="160"/>
                  </a:cubicBezTo>
                  <a:lnTo>
                    <a:pt x="5997" y="1056"/>
                  </a:lnTo>
                  <a:cubicBezTo>
                    <a:pt x="6145" y="1078"/>
                    <a:pt x="6300" y="1111"/>
                    <a:pt x="6430" y="1189"/>
                  </a:cubicBezTo>
                  <a:cubicBezTo>
                    <a:pt x="6512" y="1236"/>
                    <a:pt x="6675" y="1354"/>
                    <a:pt x="6660" y="1467"/>
                  </a:cubicBezTo>
                  <a:cubicBezTo>
                    <a:pt x="6709" y="1450"/>
                    <a:pt x="6747" y="1424"/>
                    <a:pt x="6766" y="1386"/>
                  </a:cubicBezTo>
                  <a:cubicBezTo>
                    <a:pt x="6823" y="1264"/>
                    <a:pt x="6634" y="1125"/>
                    <a:pt x="6546" y="1073"/>
                  </a:cubicBezTo>
                  <a:cubicBezTo>
                    <a:pt x="6415" y="996"/>
                    <a:pt x="6260" y="963"/>
                    <a:pt x="6112" y="941"/>
                  </a:cubicBezTo>
                  <a:lnTo>
                    <a:pt x="195" y="44"/>
                  </a:lnTo>
                  <a:cubicBezTo>
                    <a:pt x="170" y="41"/>
                    <a:pt x="150" y="24"/>
                    <a:pt x="142" y="1"/>
                  </a:cubicBez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7"/>
            <p:cNvSpPr/>
            <p:nvPr/>
          </p:nvSpPr>
          <p:spPr>
            <a:xfrm>
              <a:off x="-2689022" y="2221657"/>
              <a:ext cx="567821" cy="1981078"/>
            </a:xfrm>
            <a:custGeom>
              <a:avLst/>
              <a:gdLst/>
              <a:ahLst/>
              <a:cxnLst/>
              <a:rect l="l" t="t" r="r" b="b"/>
              <a:pathLst>
                <a:path w="2113" h="7372" fill="none" extrusionOk="0">
                  <a:moveTo>
                    <a:pt x="0" y="0"/>
                  </a:moveTo>
                  <a:cubicBezTo>
                    <a:pt x="167" y="1276"/>
                    <a:pt x="334" y="2569"/>
                    <a:pt x="659" y="3814"/>
                  </a:cubicBezTo>
                  <a:cubicBezTo>
                    <a:pt x="984" y="5058"/>
                    <a:pt x="1442" y="6275"/>
                    <a:pt x="2112" y="7372"/>
                  </a:cubicBezTo>
                </a:path>
              </a:pathLst>
            </a:custGeom>
            <a:noFill/>
            <a:ln w="175" cap="rnd" cmpd="sng">
              <a:solidFill>
                <a:srgbClr val="E048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7"/>
            <p:cNvSpPr/>
            <p:nvPr/>
          </p:nvSpPr>
          <p:spPr>
            <a:xfrm>
              <a:off x="-3776303" y="2220851"/>
              <a:ext cx="1087003" cy="1605393"/>
            </a:xfrm>
            <a:custGeom>
              <a:avLst/>
              <a:gdLst/>
              <a:ahLst/>
              <a:cxnLst/>
              <a:rect l="l" t="t" r="r" b="b"/>
              <a:pathLst>
                <a:path w="4045" h="5974" fill="none" extrusionOk="0">
                  <a:moveTo>
                    <a:pt x="4044" y="1"/>
                  </a:moveTo>
                  <a:cubicBezTo>
                    <a:pt x="2939" y="2153"/>
                    <a:pt x="1579" y="4140"/>
                    <a:pt x="0" y="5973"/>
                  </a:cubicBezTo>
                </a:path>
              </a:pathLst>
            </a:custGeom>
            <a:noFill/>
            <a:ln w="175" cap="rnd" cmpd="sng">
              <a:solidFill>
                <a:srgbClr val="E048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7"/>
            <p:cNvSpPr/>
            <p:nvPr/>
          </p:nvSpPr>
          <p:spPr>
            <a:xfrm>
              <a:off x="-2162043" y="4123195"/>
              <a:ext cx="66376" cy="83306"/>
            </a:xfrm>
            <a:custGeom>
              <a:avLst/>
              <a:gdLst/>
              <a:ahLst/>
              <a:cxnLst/>
              <a:rect l="l" t="t" r="r" b="b"/>
              <a:pathLst>
                <a:path w="247" h="310" extrusionOk="0">
                  <a:moveTo>
                    <a:pt x="119" y="0"/>
                  </a:moveTo>
                  <a:cubicBezTo>
                    <a:pt x="83" y="0"/>
                    <a:pt x="76" y="40"/>
                    <a:pt x="64" y="78"/>
                  </a:cubicBezTo>
                  <a:lnTo>
                    <a:pt x="6" y="269"/>
                  </a:lnTo>
                  <a:cubicBezTo>
                    <a:pt x="1" y="279"/>
                    <a:pt x="1" y="291"/>
                    <a:pt x="6" y="301"/>
                  </a:cubicBezTo>
                  <a:cubicBezTo>
                    <a:pt x="10" y="306"/>
                    <a:pt x="17" y="309"/>
                    <a:pt x="24" y="309"/>
                  </a:cubicBezTo>
                  <a:cubicBezTo>
                    <a:pt x="26" y="309"/>
                    <a:pt x="29" y="309"/>
                    <a:pt x="31" y="308"/>
                  </a:cubicBezTo>
                  <a:cubicBezTo>
                    <a:pt x="40" y="304"/>
                    <a:pt x="48" y="299"/>
                    <a:pt x="55" y="292"/>
                  </a:cubicBezTo>
                  <a:lnTo>
                    <a:pt x="208" y="167"/>
                  </a:lnTo>
                  <a:cubicBezTo>
                    <a:pt x="224" y="152"/>
                    <a:pt x="242" y="137"/>
                    <a:pt x="244" y="115"/>
                  </a:cubicBezTo>
                  <a:cubicBezTo>
                    <a:pt x="247" y="90"/>
                    <a:pt x="227" y="70"/>
                    <a:pt x="209" y="52"/>
                  </a:cubicBezTo>
                  <a:cubicBezTo>
                    <a:pt x="193" y="34"/>
                    <a:pt x="173" y="20"/>
                    <a:pt x="150" y="8"/>
                  </a:cubicBezTo>
                  <a:cubicBezTo>
                    <a:pt x="138" y="3"/>
                    <a:pt x="128" y="0"/>
                    <a:pt x="119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7"/>
            <p:cNvSpPr/>
            <p:nvPr/>
          </p:nvSpPr>
          <p:spPr>
            <a:xfrm>
              <a:off x="-3784634" y="3769008"/>
              <a:ext cx="40309" cy="57777"/>
            </a:xfrm>
            <a:custGeom>
              <a:avLst/>
              <a:gdLst/>
              <a:ahLst/>
              <a:cxnLst/>
              <a:rect l="l" t="t" r="r" b="b"/>
              <a:pathLst>
                <a:path w="150" h="215" extrusionOk="0">
                  <a:moveTo>
                    <a:pt x="103" y="0"/>
                  </a:moveTo>
                  <a:cubicBezTo>
                    <a:pt x="99" y="0"/>
                    <a:pt x="95" y="0"/>
                    <a:pt x="91" y="1"/>
                  </a:cubicBezTo>
                  <a:cubicBezTo>
                    <a:pt x="75" y="1"/>
                    <a:pt x="58" y="4"/>
                    <a:pt x="43" y="11"/>
                  </a:cubicBezTo>
                  <a:cubicBezTo>
                    <a:pt x="1" y="31"/>
                    <a:pt x="23" y="57"/>
                    <a:pt x="39" y="85"/>
                  </a:cubicBezTo>
                  <a:lnTo>
                    <a:pt x="110" y="200"/>
                  </a:lnTo>
                  <a:cubicBezTo>
                    <a:pt x="115" y="206"/>
                    <a:pt x="119" y="213"/>
                    <a:pt x="126" y="215"/>
                  </a:cubicBezTo>
                  <a:cubicBezTo>
                    <a:pt x="133" y="215"/>
                    <a:pt x="138" y="211"/>
                    <a:pt x="142" y="205"/>
                  </a:cubicBezTo>
                  <a:cubicBezTo>
                    <a:pt x="144" y="198"/>
                    <a:pt x="144" y="192"/>
                    <a:pt x="144" y="185"/>
                  </a:cubicBezTo>
                  <a:lnTo>
                    <a:pt x="148" y="52"/>
                  </a:lnTo>
                  <a:cubicBezTo>
                    <a:pt x="150" y="38"/>
                    <a:pt x="146" y="23"/>
                    <a:pt x="138" y="11"/>
                  </a:cubicBezTo>
                  <a:cubicBezTo>
                    <a:pt x="129" y="2"/>
                    <a:pt x="116" y="0"/>
                    <a:pt x="103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7"/>
            <p:cNvSpPr/>
            <p:nvPr/>
          </p:nvSpPr>
          <p:spPr>
            <a:xfrm>
              <a:off x="-4656393" y="3641092"/>
              <a:ext cx="652739" cy="244276"/>
            </a:xfrm>
            <a:custGeom>
              <a:avLst/>
              <a:gdLst/>
              <a:ahLst/>
              <a:cxnLst/>
              <a:rect l="l" t="t" r="r" b="b"/>
              <a:pathLst>
                <a:path w="2429" h="909" extrusionOk="0">
                  <a:moveTo>
                    <a:pt x="85" y="0"/>
                  </a:moveTo>
                  <a:lnTo>
                    <a:pt x="0" y="361"/>
                  </a:lnTo>
                  <a:lnTo>
                    <a:pt x="2344" y="908"/>
                  </a:lnTo>
                  <a:lnTo>
                    <a:pt x="2429" y="547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EE9C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7"/>
            <p:cNvSpPr/>
            <p:nvPr/>
          </p:nvSpPr>
          <p:spPr>
            <a:xfrm>
              <a:off x="-4656393" y="3641092"/>
              <a:ext cx="652739" cy="244276"/>
            </a:xfrm>
            <a:custGeom>
              <a:avLst/>
              <a:gdLst/>
              <a:ahLst/>
              <a:cxnLst/>
              <a:rect l="l" t="t" r="r" b="b"/>
              <a:pathLst>
                <a:path w="2429" h="909" extrusionOk="0">
                  <a:moveTo>
                    <a:pt x="0" y="361"/>
                  </a:moveTo>
                  <a:lnTo>
                    <a:pt x="85" y="0"/>
                  </a:lnTo>
                  <a:lnTo>
                    <a:pt x="2429" y="547"/>
                  </a:lnTo>
                  <a:lnTo>
                    <a:pt x="2344" y="908"/>
                  </a:lnTo>
                  <a:close/>
                </a:path>
              </a:pathLst>
            </a:custGeom>
            <a:solidFill>
              <a:srgbClr val="B0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7"/>
            <p:cNvSpPr/>
            <p:nvPr/>
          </p:nvSpPr>
          <p:spPr>
            <a:xfrm>
              <a:off x="-4411042" y="3692420"/>
              <a:ext cx="403360" cy="103192"/>
            </a:xfrm>
            <a:custGeom>
              <a:avLst/>
              <a:gdLst/>
              <a:ahLst/>
              <a:cxnLst/>
              <a:rect l="l" t="t" r="r" b="b"/>
              <a:pathLst>
                <a:path w="1501" h="384" extrusionOk="0">
                  <a:moveTo>
                    <a:pt x="1" y="1"/>
                  </a:moveTo>
                  <a:lnTo>
                    <a:pt x="1" y="1"/>
                  </a:lnTo>
                  <a:cubicBezTo>
                    <a:pt x="39" y="16"/>
                    <a:pt x="77" y="33"/>
                    <a:pt x="115" y="48"/>
                  </a:cubicBezTo>
                  <a:cubicBezTo>
                    <a:pt x="300" y="123"/>
                    <a:pt x="492" y="202"/>
                    <a:pt x="687" y="260"/>
                  </a:cubicBezTo>
                  <a:cubicBezTo>
                    <a:pt x="950" y="338"/>
                    <a:pt x="1224" y="380"/>
                    <a:pt x="1499" y="383"/>
                  </a:cubicBezTo>
                  <a:lnTo>
                    <a:pt x="1500" y="376"/>
                  </a:lnTo>
                  <a:cubicBezTo>
                    <a:pt x="1225" y="373"/>
                    <a:pt x="952" y="331"/>
                    <a:pt x="689" y="253"/>
                  </a:cubicBezTo>
                  <a:cubicBezTo>
                    <a:pt x="495" y="195"/>
                    <a:pt x="303" y="117"/>
                    <a:pt x="117" y="41"/>
                  </a:cubicBezTo>
                  <a:lnTo>
                    <a:pt x="44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7"/>
            <p:cNvSpPr/>
            <p:nvPr/>
          </p:nvSpPr>
          <p:spPr>
            <a:xfrm>
              <a:off x="-4640269" y="3656141"/>
              <a:ext cx="625598" cy="170375"/>
            </a:xfrm>
            <a:custGeom>
              <a:avLst/>
              <a:gdLst/>
              <a:ahLst/>
              <a:cxnLst/>
              <a:rect l="l" t="t" r="r" b="b"/>
              <a:pathLst>
                <a:path w="2328" h="634" extrusionOk="0">
                  <a:moveTo>
                    <a:pt x="1" y="1"/>
                  </a:moveTo>
                  <a:lnTo>
                    <a:pt x="0" y="8"/>
                  </a:lnTo>
                  <a:cubicBezTo>
                    <a:pt x="5" y="10"/>
                    <a:pt x="10" y="11"/>
                    <a:pt x="14" y="14"/>
                  </a:cubicBezTo>
                  <a:cubicBezTo>
                    <a:pt x="676" y="271"/>
                    <a:pt x="1365" y="453"/>
                    <a:pt x="2068" y="556"/>
                  </a:cubicBezTo>
                  <a:cubicBezTo>
                    <a:pt x="2147" y="568"/>
                    <a:pt x="2250" y="583"/>
                    <a:pt x="2326" y="633"/>
                  </a:cubicBezTo>
                  <a:lnTo>
                    <a:pt x="2327" y="625"/>
                  </a:lnTo>
                  <a:cubicBezTo>
                    <a:pt x="2250" y="576"/>
                    <a:pt x="2149" y="560"/>
                    <a:pt x="2069" y="549"/>
                  </a:cubicBezTo>
                  <a:cubicBezTo>
                    <a:pt x="1367" y="446"/>
                    <a:pt x="679" y="264"/>
                    <a:pt x="18" y="8"/>
                  </a:cubicBezTo>
                  <a:cubicBezTo>
                    <a:pt x="12" y="5"/>
                    <a:pt x="6" y="3"/>
                    <a:pt x="1" y="1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7"/>
            <p:cNvSpPr/>
            <p:nvPr/>
          </p:nvSpPr>
          <p:spPr>
            <a:xfrm>
              <a:off x="-4645912" y="3679790"/>
              <a:ext cx="626135" cy="168494"/>
            </a:xfrm>
            <a:custGeom>
              <a:avLst/>
              <a:gdLst/>
              <a:ahLst/>
              <a:cxnLst/>
              <a:rect l="l" t="t" r="r" b="b"/>
              <a:pathLst>
                <a:path w="2330" h="627" extrusionOk="0">
                  <a:moveTo>
                    <a:pt x="2" y="1"/>
                  </a:moveTo>
                  <a:lnTo>
                    <a:pt x="0" y="8"/>
                  </a:lnTo>
                  <a:cubicBezTo>
                    <a:pt x="13" y="8"/>
                    <a:pt x="26" y="8"/>
                    <a:pt x="38" y="10"/>
                  </a:cubicBezTo>
                  <a:cubicBezTo>
                    <a:pt x="179" y="31"/>
                    <a:pt x="318" y="73"/>
                    <a:pt x="452" y="111"/>
                  </a:cubicBezTo>
                  <a:lnTo>
                    <a:pt x="2073" y="584"/>
                  </a:lnTo>
                  <a:cubicBezTo>
                    <a:pt x="2151" y="607"/>
                    <a:pt x="2228" y="626"/>
                    <a:pt x="2300" y="626"/>
                  </a:cubicBezTo>
                  <a:cubicBezTo>
                    <a:pt x="2310" y="626"/>
                    <a:pt x="2319" y="626"/>
                    <a:pt x="2328" y="625"/>
                  </a:cubicBezTo>
                  <a:lnTo>
                    <a:pt x="2330" y="618"/>
                  </a:lnTo>
                  <a:lnTo>
                    <a:pt x="2330" y="618"/>
                  </a:lnTo>
                  <a:cubicBezTo>
                    <a:pt x="2319" y="619"/>
                    <a:pt x="2309" y="620"/>
                    <a:pt x="2299" y="620"/>
                  </a:cubicBezTo>
                  <a:cubicBezTo>
                    <a:pt x="2228" y="620"/>
                    <a:pt x="2153" y="600"/>
                    <a:pt x="2076" y="577"/>
                  </a:cubicBezTo>
                  <a:lnTo>
                    <a:pt x="454" y="104"/>
                  </a:lnTo>
                  <a:cubicBezTo>
                    <a:pt x="319" y="66"/>
                    <a:pt x="180" y="24"/>
                    <a:pt x="39" y="3"/>
                  </a:cubicBezTo>
                  <a:cubicBezTo>
                    <a:pt x="27" y="1"/>
                    <a:pt x="14" y="1"/>
                    <a:pt x="2" y="1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7"/>
            <p:cNvSpPr/>
            <p:nvPr/>
          </p:nvSpPr>
          <p:spPr>
            <a:xfrm>
              <a:off x="-4652631" y="3709619"/>
              <a:ext cx="626673" cy="165000"/>
            </a:xfrm>
            <a:custGeom>
              <a:avLst/>
              <a:gdLst/>
              <a:ahLst/>
              <a:cxnLst/>
              <a:rect l="l" t="t" r="r" b="b"/>
              <a:pathLst>
                <a:path w="2332" h="614" extrusionOk="0">
                  <a:moveTo>
                    <a:pt x="2" y="0"/>
                  </a:moveTo>
                  <a:lnTo>
                    <a:pt x="0" y="8"/>
                  </a:lnTo>
                  <a:cubicBezTo>
                    <a:pt x="13" y="13"/>
                    <a:pt x="27" y="18"/>
                    <a:pt x="43" y="22"/>
                  </a:cubicBezTo>
                  <a:lnTo>
                    <a:pt x="1918" y="463"/>
                  </a:lnTo>
                  <a:cubicBezTo>
                    <a:pt x="2055" y="496"/>
                    <a:pt x="2206" y="531"/>
                    <a:pt x="2330" y="613"/>
                  </a:cubicBezTo>
                  <a:lnTo>
                    <a:pt x="2331" y="606"/>
                  </a:lnTo>
                  <a:cubicBezTo>
                    <a:pt x="2208" y="524"/>
                    <a:pt x="2056" y="488"/>
                    <a:pt x="1919" y="456"/>
                  </a:cubicBezTo>
                  <a:lnTo>
                    <a:pt x="45" y="15"/>
                  </a:lnTo>
                  <a:cubicBezTo>
                    <a:pt x="30" y="12"/>
                    <a:pt x="16" y="6"/>
                    <a:pt x="2" y="0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7"/>
            <p:cNvSpPr/>
            <p:nvPr/>
          </p:nvSpPr>
          <p:spPr>
            <a:xfrm>
              <a:off x="-4657736" y="3729773"/>
              <a:ext cx="443132" cy="110985"/>
            </a:xfrm>
            <a:custGeom>
              <a:avLst/>
              <a:gdLst/>
              <a:ahLst/>
              <a:cxnLst/>
              <a:rect l="l" t="t" r="r" b="b"/>
              <a:pathLst>
                <a:path w="1649" h="413" extrusionOk="0">
                  <a:moveTo>
                    <a:pt x="3" y="1"/>
                  </a:moveTo>
                  <a:lnTo>
                    <a:pt x="1" y="8"/>
                  </a:lnTo>
                  <a:cubicBezTo>
                    <a:pt x="35" y="12"/>
                    <a:pt x="68" y="16"/>
                    <a:pt x="101" y="18"/>
                  </a:cubicBezTo>
                  <a:lnTo>
                    <a:pt x="104" y="18"/>
                  </a:lnTo>
                  <a:cubicBezTo>
                    <a:pt x="614" y="57"/>
                    <a:pt x="1108" y="226"/>
                    <a:pt x="1588" y="398"/>
                  </a:cubicBezTo>
                  <a:lnTo>
                    <a:pt x="1648" y="412"/>
                  </a:lnTo>
                  <a:cubicBezTo>
                    <a:pt x="1151" y="235"/>
                    <a:pt x="637" y="52"/>
                    <a:pt x="105" y="11"/>
                  </a:cubicBezTo>
                  <a:lnTo>
                    <a:pt x="102" y="11"/>
                  </a:lnTo>
                  <a:cubicBezTo>
                    <a:pt x="69" y="9"/>
                    <a:pt x="36" y="7"/>
                    <a:pt x="3" y="1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7"/>
            <p:cNvSpPr/>
            <p:nvPr/>
          </p:nvSpPr>
          <p:spPr>
            <a:xfrm>
              <a:off x="-4042883" y="3786207"/>
              <a:ext cx="48371" cy="97818"/>
            </a:xfrm>
            <a:custGeom>
              <a:avLst/>
              <a:gdLst/>
              <a:ahLst/>
              <a:cxnLst/>
              <a:rect l="l" t="t" r="r" b="b"/>
              <a:pathLst>
                <a:path w="180" h="364" extrusionOk="0">
                  <a:moveTo>
                    <a:pt x="127" y="1"/>
                  </a:moveTo>
                  <a:cubicBezTo>
                    <a:pt x="91" y="1"/>
                    <a:pt x="47" y="72"/>
                    <a:pt x="24" y="167"/>
                  </a:cubicBezTo>
                  <a:cubicBezTo>
                    <a:pt x="1" y="267"/>
                    <a:pt x="11" y="355"/>
                    <a:pt x="48" y="363"/>
                  </a:cubicBezTo>
                  <a:cubicBezTo>
                    <a:pt x="50" y="364"/>
                    <a:pt x="52" y="364"/>
                    <a:pt x="54" y="364"/>
                  </a:cubicBezTo>
                  <a:cubicBezTo>
                    <a:pt x="89" y="364"/>
                    <a:pt x="135" y="292"/>
                    <a:pt x="156" y="198"/>
                  </a:cubicBezTo>
                  <a:cubicBezTo>
                    <a:pt x="180" y="98"/>
                    <a:pt x="169" y="9"/>
                    <a:pt x="133" y="1"/>
                  </a:cubicBezTo>
                  <a:cubicBezTo>
                    <a:pt x="131" y="1"/>
                    <a:pt x="129" y="1"/>
                    <a:pt x="127" y="1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7"/>
            <p:cNvSpPr/>
            <p:nvPr/>
          </p:nvSpPr>
          <p:spPr>
            <a:xfrm>
              <a:off x="-4685416" y="3699138"/>
              <a:ext cx="653545" cy="168762"/>
            </a:xfrm>
            <a:custGeom>
              <a:avLst/>
              <a:gdLst/>
              <a:ahLst/>
              <a:cxnLst/>
              <a:rect l="l" t="t" r="r" b="b"/>
              <a:pathLst>
                <a:path w="2432" h="628" extrusionOk="0">
                  <a:moveTo>
                    <a:pt x="2393" y="1"/>
                  </a:moveTo>
                  <a:lnTo>
                    <a:pt x="0" y="259"/>
                  </a:lnTo>
                  <a:lnTo>
                    <a:pt x="40" y="627"/>
                  </a:lnTo>
                  <a:lnTo>
                    <a:pt x="2432" y="370"/>
                  </a:lnTo>
                  <a:lnTo>
                    <a:pt x="2393" y="1"/>
                  </a:lnTo>
                  <a:close/>
                </a:path>
              </a:pathLst>
            </a:custGeom>
            <a:solidFill>
              <a:srgbClr val="EE9C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7"/>
            <p:cNvSpPr/>
            <p:nvPr/>
          </p:nvSpPr>
          <p:spPr>
            <a:xfrm>
              <a:off x="-4685416" y="3699138"/>
              <a:ext cx="653545" cy="168762"/>
            </a:xfrm>
            <a:custGeom>
              <a:avLst/>
              <a:gdLst/>
              <a:ahLst/>
              <a:cxnLst/>
              <a:rect l="l" t="t" r="r" b="b"/>
              <a:pathLst>
                <a:path w="2432" h="628" extrusionOk="0">
                  <a:moveTo>
                    <a:pt x="0" y="259"/>
                  </a:moveTo>
                  <a:lnTo>
                    <a:pt x="2393" y="1"/>
                  </a:lnTo>
                  <a:lnTo>
                    <a:pt x="2432" y="370"/>
                  </a:lnTo>
                  <a:lnTo>
                    <a:pt x="40" y="627"/>
                  </a:lnTo>
                  <a:close/>
                </a:path>
              </a:pathLst>
            </a:custGeom>
            <a:solidFill>
              <a:srgbClr val="B0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7"/>
            <p:cNvSpPr/>
            <p:nvPr/>
          </p:nvSpPr>
          <p:spPr>
            <a:xfrm>
              <a:off x="-4684609" y="3722786"/>
              <a:ext cx="412765" cy="58046"/>
            </a:xfrm>
            <a:custGeom>
              <a:avLst/>
              <a:gdLst/>
              <a:ahLst/>
              <a:cxnLst/>
              <a:rect l="l" t="t" r="r" b="b"/>
              <a:pathLst>
                <a:path w="1536" h="216" extrusionOk="0">
                  <a:moveTo>
                    <a:pt x="1535" y="1"/>
                  </a:moveTo>
                  <a:lnTo>
                    <a:pt x="1491" y="6"/>
                  </a:lnTo>
                  <a:lnTo>
                    <a:pt x="1414" y="26"/>
                  </a:lnTo>
                  <a:cubicBezTo>
                    <a:pt x="1221" y="78"/>
                    <a:pt x="1021" y="134"/>
                    <a:pt x="821" y="167"/>
                  </a:cubicBezTo>
                  <a:cubicBezTo>
                    <a:pt x="656" y="195"/>
                    <a:pt x="489" y="209"/>
                    <a:pt x="321" y="209"/>
                  </a:cubicBezTo>
                  <a:cubicBezTo>
                    <a:pt x="214" y="209"/>
                    <a:pt x="107" y="203"/>
                    <a:pt x="1" y="191"/>
                  </a:cubicBezTo>
                  <a:lnTo>
                    <a:pt x="1" y="198"/>
                  </a:lnTo>
                  <a:cubicBezTo>
                    <a:pt x="108" y="210"/>
                    <a:pt x="215" y="216"/>
                    <a:pt x="322" y="216"/>
                  </a:cubicBezTo>
                  <a:cubicBezTo>
                    <a:pt x="490" y="216"/>
                    <a:pt x="657" y="202"/>
                    <a:pt x="823" y="174"/>
                  </a:cubicBezTo>
                  <a:cubicBezTo>
                    <a:pt x="1022" y="141"/>
                    <a:pt x="1222" y="86"/>
                    <a:pt x="1415" y="33"/>
                  </a:cubicBezTo>
                  <a:lnTo>
                    <a:pt x="1535" y="1"/>
                  </a:ln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7"/>
            <p:cNvSpPr/>
            <p:nvPr/>
          </p:nvSpPr>
          <p:spPr>
            <a:xfrm>
              <a:off x="-4681385" y="3714724"/>
              <a:ext cx="641184" cy="92712"/>
            </a:xfrm>
            <a:custGeom>
              <a:avLst/>
              <a:gdLst/>
              <a:ahLst/>
              <a:cxnLst/>
              <a:rect l="l" t="t" r="r" b="b"/>
              <a:pathLst>
                <a:path w="2386" h="345" extrusionOk="0">
                  <a:moveTo>
                    <a:pt x="2385" y="0"/>
                  </a:moveTo>
                  <a:cubicBezTo>
                    <a:pt x="2379" y="1"/>
                    <a:pt x="2375" y="3"/>
                    <a:pt x="2369" y="4"/>
                  </a:cubicBezTo>
                  <a:cubicBezTo>
                    <a:pt x="1681" y="180"/>
                    <a:pt x="975" y="277"/>
                    <a:pt x="266" y="293"/>
                  </a:cubicBezTo>
                  <a:cubicBezTo>
                    <a:pt x="186" y="295"/>
                    <a:pt x="83" y="298"/>
                    <a:pt x="0" y="338"/>
                  </a:cubicBezTo>
                  <a:lnTo>
                    <a:pt x="0" y="345"/>
                  </a:lnTo>
                  <a:cubicBezTo>
                    <a:pt x="83" y="305"/>
                    <a:pt x="186" y="302"/>
                    <a:pt x="266" y="300"/>
                  </a:cubicBezTo>
                  <a:cubicBezTo>
                    <a:pt x="976" y="284"/>
                    <a:pt x="1682" y="186"/>
                    <a:pt x="2370" y="11"/>
                  </a:cubicBezTo>
                  <a:cubicBezTo>
                    <a:pt x="2375" y="10"/>
                    <a:pt x="2380" y="8"/>
                    <a:pt x="2385" y="6"/>
                  </a:cubicBezTo>
                  <a:lnTo>
                    <a:pt x="2385" y="0"/>
                  </a:ln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7"/>
            <p:cNvSpPr/>
            <p:nvPr/>
          </p:nvSpPr>
          <p:spPr>
            <a:xfrm>
              <a:off x="-4678966" y="3738104"/>
              <a:ext cx="641453" cy="93787"/>
            </a:xfrm>
            <a:custGeom>
              <a:avLst/>
              <a:gdLst/>
              <a:ahLst/>
              <a:cxnLst/>
              <a:rect l="l" t="t" r="r" b="b"/>
              <a:pathLst>
                <a:path w="2387" h="349" extrusionOk="0">
                  <a:moveTo>
                    <a:pt x="2348" y="0"/>
                  </a:moveTo>
                  <a:cubicBezTo>
                    <a:pt x="2206" y="5"/>
                    <a:pt x="2063" y="29"/>
                    <a:pt x="1925" y="51"/>
                  </a:cubicBezTo>
                  <a:lnTo>
                    <a:pt x="257" y="324"/>
                  </a:lnTo>
                  <a:cubicBezTo>
                    <a:pt x="198" y="333"/>
                    <a:pt x="140" y="341"/>
                    <a:pt x="86" y="341"/>
                  </a:cubicBezTo>
                  <a:cubicBezTo>
                    <a:pt x="56" y="341"/>
                    <a:pt x="28" y="339"/>
                    <a:pt x="1" y="333"/>
                  </a:cubicBezTo>
                  <a:lnTo>
                    <a:pt x="1" y="340"/>
                  </a:lnTo>
                  <a:cubicBezTo>
                    <a:pt x="29" y="346"/>
                    <a:pt x="57" y="348"/>
                    <a:pt x="86" y="348"/>
                  </a:cubicBezTo>
                  <a:cubicBezTo>
                    <a:pt x="142" y="348"/>
                    <a:pt x="199" y="340"/>
                    <a:pt x="258" y="331"/>
                  </a:cubicBezTo>
                  <a:lnTo>
                    <a:pt x="1926" y="58"/>
                  </a:lnTo>
                  <a:cubicBezTo>
                    <a:pt x="2065" y="36"/>
                    <a:pt x="2207" y="12"/>
                    <a:pt x="2349" y="7"/>
                  </a:cubicBezTo>
                  <a:cubicBezTo>
                    <a:pt x="2361" y="7"/>
                    <a:pt x="2374" y="9"/>
                    <a:pt x="2387" y="10"/>
                  </a:cubicBezTo>
                  <a:lnTo>
                    <a:pt x="2386" y="3"/>
                  </a:lnTo>
                  <a:cubicBezTo>
                    <a:pt x="2373" y="0"/>
                    <a:pt x="2361" y="0"/>
                    <a:pt x="2348" y="0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7"/>
            <p:cNvSpPr/>
            <p:nvPr/>
          </p:nvSpPr>
          <p:spPr>
            <a:xfrm>
              <a:off x="-4675741" y="3769008"/>
              <a:ext cx="641453" cy="88143"/>
            </a:xfrm>
            <a:custGeom>
              <a:avLst/>
              <a:gdLst/>
              <a:ahLst/>
              <a:cxnLst/>
              <a:rect l="l" t="t" r="r" b="b"/>
              <a:pathLst>
                <a:path w="2387" h="328" extrusionOk="0">
                  <a:moveTo>
                    <a:pt x="2385" y="1"/>
                  </a:moveTo>
                  <a:cubicBezTo>
                    <a:pt x="2371" y="5"/>
                    <a:pt x="2357" y="9"/>
                    <a:pt x="2342" y="10"/>
                  </a:cubicBezTo>
                  <a:lnTo>
                    <a:pt x="426" y="220"/>
                  </a:lnTo>
                  <a:cubicBezTo>
                    <a:pt x="289" y="236"/>
                    <a:pt x="133" y="253"/>
                    <a:pt x="1" y="319"/>
                  </a:cubicBezTo>
                  <a:lnTo>
                    <a:pt x="1" y="327"/>
                  </a:lnTo>
                  <a:cubicBezTo>
                    <a:pt x="133" y="260"/>
                    <a:pt x="289" y="243"/>
                    <a:pt x="427" y="227"/>
                  </a:cubicBezTo>
                  <a:lnTo>
                    <a:pt x="2342" y="17"/>
                  </a:lnTo>
                  <a:cubicBezTo>
                    <a:pt x="2357" y="15"/>
                    <a:pt x="2372" y="12"/>
                    <a:pt x="2386" y="8"/>
                  </a:cubicBezTo>
                  <a:lnTo>
                    <a:pt x="2385" y="1"/>
                  </a:ln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7"/>
            <p:cNvSpPr/>
            <p:nvPr/>
          </p:nvSpPr>
          <p:spPr>
            <a:xfrm>
              <a:off x="-4484943" y="3788357"/>
              <a:ext cx="452806" cy="57777"/>
            </a:xfrm>
            <a:custGeom>
              <a:avLst/>
              <a:gdLst/>
              <a:ahLst/>
              <a:cxnLst/>
              <a:rect l="l" t="t" r="r" b="b"/>
              <a:pathLst>
                <a:path w="1685" h="215" extrusionOk="0">
                  <a:moveTo>
                    <a:pt x="1438" y="0"/>
                  </a:moveTo>
                  <a:cubicBezTo>
                    <a:pt x="953" y="0"/>
                    <a:pt x="470" y="108"/>
                    <a:pt x="1" y="214"/>
                  </a:cubicBezTo>
                  <a:lnTo>
                    <a:pt x="63" y="207"/>
                  </a:lnTo>
                  <a:cubicBezTo>
                    <a:pt x="513" y="106"/>
                    <a:pt x="974" y="8"/>
                    <a:pt x="1438" y="8"/>
                  </a:cubicBezTo>
                  <a:cubicBezTo>
                    <a:pt x="1486" y="8"/>
                    <a:pt x="1533" y="9"/>
                    <a:pt x="1581" y="11"/>
                  </a:cubicBezTo>
                  <a:lnTo>
                    <a:pt x="1585" y="11"/>
                  </a:lnTo>
                  <a:cubicBezTo>
                    <a:pt x="1607" y="12"/>
                    <a:pt x="1630" y="13"/>
                    <a:pt x="1653" y="13"/>
                  </a:cubicBezTo>
                  <a:cubicBezTo>
                    <a:pt x="1664" y="13"/>
                    <a:pt x="1674" y="13"/>
                    <a:pt x="1685" y="12"/>
                  </a:cubicBezTo>
                  <a:lnTo>
                    <a:pt x="1684" y="6"/>
                  </a:lnTo>
                  <a:cubicBezTo>
                    <a:pt x="1675" y="6"/>
                    <a:pt x="1666" y="7"/>
                    <a:pt x="1657" y="7"/>
                  </a:cubicBezTo>
                  <a:cubicBezTo>
                    <a:pt x="1633" y="7"/>
                    <a:pt x="1609" y="5"/>
                    <a:pt x="1585" y="4"/>
                  </a:cubicBezTo>
                  <a:lnTo>
                    <a:pt x="1582" y="4"/>
                  </a:lnTo>
                  <a:cubicBezTo>
                    <a:pt x="1534" y="2"/>
                    <a:pt x="1486" y="0"/>
                    <a:pt x="1438" y="0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7"/>
            <p:cNvSpPr/>
            <p:nvPr/>
          </p:nvSpPr>
          <p:spPr>
            <a:xfrm>
              <a:off x="-4699927" y="3767127"/>
              <a:ext cx="42190" cy="99430"/>
            </a:xfrm>
            <a:custGeom>
              <a:avLst/>
              <a:gdLst/>
              <a:ahLst/>
              <a:cxnLst/>
              <a:rect l="l" t="t" r="r" b="b"/>
              <a:pathLst>
                <a:path w="157" h="370" extrusionOk="0">
                  <a:moveTo>
                    <a:pt x="62" y="0"/>
                  </a:moveTo>
                  <a:cubicBezTo>
                    <a:pt x="61" y="0"/>
                    <a:pt x="60" y="0"/>
                    <a:pt x="59" y="0"/>
                  </a:cubicBezTo>
                  <a:cubicBezTo>
                    <a:pt x="21" y="4"/>
                    <a:pt x="0" y="90"/>
                    <a:pt x="11" y="192"/>
                  </a:cubicBezTo>
                  <a:cubicBezTo>
                    <a:pt x="22" y="292"/>
                    <a:pt x="59" y="370"/>
                    <a:pt x="96" y="370"/>
                  </a:cubicBezTo>
                  <a:cubicBezTo>
                    <a:pt x="97" y="370"/>
                    <a:pt x="98" y="370"/>
                    <a:pt x="99" y="370"/>
                  </a:cubicBezTo>
                  <a:cubicBezTo>
                    <a:pt x="135" y="365"/>
                    <a:pt x="156" y="279"/>
                    <a:pt x="146" y="178"/>
                  </a:cubicBezTo>
                  <a:cubicBezTo>
                    <a:pt x="136" y="79"/>
                    <a:pt x="97" y="0"/>
                    <a:pt x="62" y="0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7"/>
            <p:cNvSpPr/>
            <p:nvPr/>
          </p:nvSpPr>
          <p:spPr>
            <a:xfrm>
              <a:off x="-4606140" y="2941049"/>
              <a:ext cx="552504" cy="870416"/>
            </a:xfrm>
            <a:custGeom>
              <a:avLst/>
              <a:gdLst/>
              <a:ahLst/>
              <a:cxnLst/>
              <a:rect l="l" t="t" r="r" b="b"/>
              <a:pathLst>
                <a:path w="2056" h="3239" extrusionOk="0">
                  <a:moveTo>
                    <a:pt x="1224" y="0"/>
                  </a:moveTo>
                  <a:cubicBezTo>
                    <a:pt x="1174" y="0"/>
                    <a:pt x="1125" y="20"/>
                    <a:pt x="1099" y="61"/>
                  </a:cubicBezTo>
                  <a:cubicBezTo>
                    <a:pt x="1076" y="96"/>
                    <a:pt x="1070" y="141"/>
                    <a:pt x="1048" y="175"/>
                  </a:cubicBezTo>
                  <a:cubicBezTo>
                    <a:pt x="1034" y="195"/>
                    <a:pt x="1007" y="209"/>
                    <a:pt x="983" y="209"/>
                  </a:cubicBezTo>
                  <a:cubicBezTo>
                    <a:pt x="967" y="209"/>
                    <a:pt x="953" y="203"/>
                    <a:pt x="945" y="189"/>
                  </a:cubicBezTo>
                  <a:cubicBezTo>
                    <a:pt x="936" y="172"/>
                    <a:pt x="939" y="152"/>
                    <a:pt x="932" y="136"/>
                  </a:cubicBezTo>
                  <a:cubicBezTo>
                    <a:pt x="922" y="107"/>
                    <a:pt x="890" y="91"/>
                    <a:pt x="858" y="91"/>
                  </a:cubicBezTo>
                  <a:cubicBezTo>
                    <a:pt x="855" y="91"/>
                    <a:pt x="852" y="91"/>
                    <a:pt x="849" y="91"/>
                  </a:cubicBezTo>
                  <a:cubicBezTo>
                    <a:pt x="816" y="97"/>
                    <a:pt x="785" y="114"/>
                    <a:pt x="761" y="138"/>
                  </a:cubicBezTo>
                  <a:cubicBezTo>
                    <a:pt x="660" y="230"/>
                    <a:pt x="608" y="366"/>
                    <a:pt x="592" y="502"/>
                  </a:cubicBezTo>
                  <a:cubicBezTo>
                    <a:pt x="576" y="637"/>
                    <a:pt x="594" y="774"/>
                    <a:pt x="611" y="910"/>
                  </a:cubicBezTo>
                  <a:cubicBezTo>
                    <a:pt x="616" y="954"/>
                    <a:pt x="622" y="1001"/>
                    <a:pt x="608" y="1046"/>
                  </a:cubicBezTo>
                  <a:cubicBezTo>
                    <a:pt x="594" y="1089"/>
                    <a:pt x="556" y="1127"/>
                    <a:pt x="511" y="1127"/>
                  </a:cubicBezTo>
                  <a:cubicBezTo>
                    <a:pt x="511" y="1127"/>
                    <a:pt x="510" y="1127"/>
                    <a:pt x="509" y="1127"/>
                  </a:cubicBezTo>
                  <a:cubicBezTo>
                    <a:pt x="441" y="1126"/>
                    <a:pt x="401" y="1040"/>
                    <a:pt x="333" y="1026"/>
                  </a:cubicBezTo>
                  <a:cubicBezTo>
                    <a:pt x="327" y="1025"/>
                    <a:pt x="320" y="1024"/>
                    <a:pt x="314" y="1024"/>
                  </a:cubicBezTo>
                  <a:cubicBezTo>
                    <a:pt x="262" y="1024"/>
                    <a:pt x="213" y="1069"/>
                    <a:pt x="197" y="1120"/>
                  </a:cubicBezTo>
                  <a:cubicBezTo>
                    <a:pt x="178" y="1178"/>
                    <a:pt x="190" y="1240"/>
                    <a:pt x="203" y="1299"/>
                  </a:cubicBezTo>
                  <a:cubicBezTo>
                    <a:pt x="247" y="1501"/>
                    <a:pt x="312" y="1699"/>
                    <a:pt x="398" y="1887"/>
                  </a:cubicBezTo>
                  <a:cubicBezTo>
                    <a:pt x="421" y="1939"/>
                    <a:pt x="447" y="1991"/>
                    <a:pt x="444" y="2048"/>
                  </a:cubicBezTo>
                  <a:cubicBezTo>
                    <a:pt x="441" y="2103"/>
                    <a:pt x="400" y="2161"/>
                    <a:pt x="344" y="2161"/>
                  </a:cubicBezTo>
                  <a:cubicBezTo>
                    <a:pt x="344" y="2161"/>
                    <a:pt x="343" y="2161"/>
                    <a:pt x="342" y="2161"/>
                  </a:cubicBezTo>
                  <a:cubicBezTo>
                    <a:pt x="272" y="2158"/>
                    <a:pt x="232" y="2071"/>
                    <a:pt x="163" y="2056"/>
                  </a:cubicBezTo>
                  <a:cubicBezTo>
                    <a:pt x="155" y="2054"/>
                    <a:pt x="148" y="2054"/>
                    <a:pt x="141" y="2054"/>
                  </a:cubicBezTo>
                  <a:cubicBezTo>
                    <a:pt x="97" y="2054"/>
                    <a:pt x="54" y="2084"/>
                    <a:pt x="31" y="2123"/>
                  </a:cubicBezTo>
                  <a:cubicBezTo>
                    <a:pt x="4" y="2169"/>
                    <a:pt x="0" y="2224"/>
                    <a:pt x="1" y="2277"/>
                  </a:cubicBezTo>
                  <a:cubicBezTo>
                    <a:pt x="8" y="2518"/>
                    <a:pt x="110" y="2746"/>
                    <a:pt x="284" y="2913"/>
                  </a:cubicBezTo>
                  <a:cubicBezTo>
                    <a:pt x="487" y="3106"/>
                    <a:pt x="769" y="3238"/>
                    <a:pt x="1051" y="3238"/>
                  </a:cubicBezTo>
                  <a:cubicBezTo>
                    <a:pt x="1156" y="3238"/>
                    <a:pt x="1261" y="3220"/>
                    <a:pt x="1362" y="3179"/>
                  </a:cubicBezTo>
                  <a:cubicBezTo>
                    <a:pt x="1685" y="3047"/>
                    <a:pt x="1906" y="2731"/>
                    <a:pt x="2017" y="2414"/>
                  </a:cubicBezTo>
                  <a:cubicBezTo>
                    <a:pt x="2038" y="2356"/>
                    <a:pt x="2056" y="2296"/>
                    <a:pt x="2053" y="2234"/>
                  </a:cubicBezTo>
                  <a:cubicBezTo>
                    <a:pt x="2051" y="2173"/>
                    <a:pt x="2023" y="2109"/>
                    <a:pt x="1971" y="2077"/>
                  </a:cubicBezTo>
                  <a:cubicBezTo>
                    <a:pt x="1952" y="2066"/>
                    <a:pt x="1929" y="2060"/>
                    <a:pt x="1906" y="2060"/>
                  </a:cubicBezTo>
                  <a:cubicBezTo>
                    <a:pt x="1867" y="2060"/>
                    <a:pt x="1828" y="2077"/>
                    <a:pt x="1809" y="2110"/>
                  </a:cubicBezTo>
                  <a:cubicBezTo>
                    <a:pt x="1770" y="1807"/>
                    <a:pt x="2024" y="1514"/>
                    <a:pt x="1962" y="1214"/>
                  </a:cubicBezTo>
                  <a:cubicBezTo>
                    <a:pt x="1955" y="1169"/>
                    <a:pt x="1935" y="1128"/>
                    <a:pt x="1903" y="1097"/>
                  </a:cubicBezTo>
                  <a:cubicBezTo>
                    <a:pt x="1881" y="1076"/>
                    <a:pt x="1850" y="1063"/>
                    <a:pt x="1821" y="1063"/>
                  </a:cubicBezTo>
                  <a:cubicBezTo>
                    <a:pt x="1807" y="1063"/>
                    <a:pt x="1793" y="1065"/>
                    <a:pt x="1781" y="1072"/>
                  </a:cubicBezTo>
                  <a:cubicBezTo>
                    <a:pt x="1745" y="1091"/>
                    <a:pt x="1728" y="1128"/>
                    <a:pt x="1704" y="1159"/>
                  </a:cubicBezTo>
                  <a:cubicBezTo>
                    <a:pt x="1686" y="1184"/>
                    <a:pt x="1656" y="1207"/>
                    <a:pt x="1626" y="1207"/>
                  </a:cubicBezTo>
                  <a:cubicBezTo>
                    <a:pt x="1620" y="1207"/>
                    <a:pt x="1613" y="1206"/>
                    <a:pt x="1607" y="1204"/>
                  </a:cubicBezTo>
                  <a:cubicBezTo>
                    <a:pt x="1556" y="1182"/>
                    <a:pt x="1565" y="1111"/>
                    <a:pt x="1581" y="1059"/>
                  </a:cubicBezTo>
                  <a:cubicBezTo>
                    <a:pt x="1662" y="760"/>
                    <a:pt x="1619" y="443"/>
                    <a:pt x="1461" y="177"/>
                  </a:cubicBezTo>
                  <a:cubicBezTo>
                    <a:pt x="1422" y="111"/>
                    <a:pt x="1373" y="49"/>
                    <a:pt x="1303" y="17"/>
                  </a:cubicBezTo>
                  <a:cubicBezTo>
                    <a:pt x="1279" y="6"/>
                    <a:pt x="1251" y="0"/>
                    <a:pt x="1224" y="0"/>
                  </a:cubicBezTo>
                  <a:close/>
                </a:path>
              </a:pathLst>
            </a:custGeom>
            <a:solidFill>
              <a:srgbClr val="F9C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7"/>
            <p:cNvSpPr/>
            <p:nvPr/>
          </p:nvSpPr>
          <p:spPr>
            <a:xfrm>
              <a:off x="-4482256" y="3063053"/>
              <a:ext cx="339134" cy="676662"/>
            </a:xfrm>
            <a:custGeom>
              <a:avLst/>
              <a:gdLst/>
              <a:ahLst/>
              <a:cxnLst/>
              <a:rect l="l" t="t" r="r" b="b"/>
              <a:pathLst>
                <a:path w="1262" h="2518" extrusionOk="0">
                  <a:moveTo>
                    <a:pt x="811" y="0"/>
                  </a:moveTo>
                  <a:cubicBezTo>
                    <a:pt x="807" y="0"/>
                    <a:pt x="802" y="1"/>
                    <a:pt x="796" y="2"/>
                  </a:cubicBezTo>
                  <a:cubicBezTo>
                    <a:pt x="759" y="8"/>
                    <a:pt x="727" y="35"/>
                    <a:pt x="714" y="71"/>
                  </a:cubicBezTo>
                  <a:cubicBezTo>
                    <a:pt x="697" y="117"/>
                    <a:pt x="648" y="194"/>
                    <a:pt x="593" y="194"/>
                  </a:cubicBezTo>
                  <a:cubicBezTo>
                    <a:pt x="585" y="194"/>
                    <a:pt x="578" y="193"/>
                    <a:pt x="571" y="190"/>
                  </a:cubicBezTo>
                  <a:cubicBezTo>
                    <a:pt x="517" y="170"/>
                    <a:pt x="504" y="84"/>
                    <a:pt x="443" y="84"/>
                  </a:cubicBezTo>
                  <a:cubicBezTo>
                    <a:pt x="441" y="84"/>
                    <a:pt x="439" y="84"/>
                    <a:pt x="438" y="84"/>
                  </a:cubicBezTo>
                  <a:cubicBezTo>
                    <a:pt x="409" y="88"/>
                    <a:pt x="384" y="106"/>
                    <a:pt x="374" y="133"/>
                  </a:cubicBezTo>
                  <a:cubicBezTo>
                    <a:pt x="321" y="265"/>
                    <a:pt x="301" y="407"/>
                    <a:pt x="318" y="549"/>
                  </a:cubicBezTo>
                  <a:cubicBezTo>
                    <a:pt x="326" y="623"/>
                    <a:pt x="344" y="695"/>
                    <a:pt x="341" y="770"/>
                  </a:cubicBezTo>
                  <a:cubicBezTo>
                    <a:pt x="338" y="844"/>
                    <a:pt x="309" y="922"/>
                    <a:pt x="246" y="961"/>
                  </a:cubicBezTo>
                  <a:cubicBezTo>
                    <a:pt x="224" y="975"/>
                    <a:pt x="199" y="982"/>
                    <a:pt x="174" y="982"/>
                  </a:cubicBezTo>
                  <a:cubicBezTo>
                    <a:pt x="151" y="982"/>
                    <a:pt x="128" y="976"/>
                    <a:pt x="107" y="965"/>
                  </a:cubicBezTo>
                  <a:cubicBezTo>
                    <a:pt x="100" y="961"/>
                    <a:pt x="93" y="959"/>
                    <a:pt x="85" y="959"/>
                  </a:cubicBezTo>
                  <a:cubicBezTo>
                    <a:pt x="64" y="959"/>
                    <a:pt x="43" y="975"/>
                    <a:pt x="39" y="999"/>
                  </a:cubicBezTo>
                  <a:cubicBezTo>
                    <a:pt x="11" y="1164"/>
                    <a:pt x="31" y="1333"/>
                    <a:pt x="99" y="1486"/>
                  </a:cubicBezTo>
                  <a:cubicBezTo>
                    <a:pt x="127" y="1549"/>
                    <a:pt x="164" y="1610"/>
                    <a:pt x="179" y="1676"/>
                  </a:cubicBezTo>
                  <a:cubicBezTo>
                    <a:pt x="194" y="1743"/>
                    <a:pt x="184" y="1823"/>
                    <a:pt x="132" y="1868"/>
                  </a:cubicBezTo>
                  <a:cubicBezTo>
                    <a:pt x="106" y="1890"/>
                    <a:pt x="73" y="1902"/>
                    <a:pt x="50" y="1927"/>
                  </a:cubicBezTo>
                  <a:cubicBezTo>
                    <a:pt x="0" y="1978"/>
                    <a:pt x="12" y="2062"/>
                    <a:pt x="39" y="2128"/>
                  </a:cubicBezTo>
                  <a:cubicBezTo>
                    <a:pt x="117" y="2317"/>
                    <a:pt x="347" y="2517"/>
                    <a:pt x="567" y="2517"/>
                  </a:cubicBezTo>
                  <a:cubicBezTo>
                    <a:pt x="591" y="2517"/>
                    <a:pt x="615" y="2515"/>
                    <a:pt x="639" y="2510"/>
                  </a:cubicBezTo>
                  <a:cubicBezTo>
                    <a:pt x="862" y="2462"/>
                    <a:pt x="1108" y="2231"/>
                    <a:pt x="1218" y="2042"/>
                  </a:cubicBezTo>
                  <a:cubicBezTo>
                    <a:pt x="1242" y="2002"/>
                    <a:pt x="1262" y="1960"/>
                    <a:pt x="1262" y="1914"/>
                  </a:cubicBezTo>
                  <a:cubicBezTo>
                    <a:pt x="1262" y="1868"/>
                    <a:pt x="1236" y="1820"/>
                    <a:pt x="1193" y="1808"/>
                  </a:cubicBezTo>
                  <a:cubicBezTo>
                    <a:pt x="1183" y="1805"/>
                    <a:pt x="1172" y="1804"/>
                    <a:pt x="1162" y="1804"/>
                  </a:cubicBezTo>
                  <a:cubicBezTo>
                    <a:pt x="1145" y="1804"/>
                    <a:pt x="1128" y="1807"/>
                    <a:pt x="1112" y="1807"/>
                  </a:cubicBezTo>
                  <a:cubicBezTo>
                    <a:pt x="1085" y="1807"/>
                    <a:pt x="1061" y="1801"/>
                    <a:pt x="1040" y="1773"/>
                  </a:cubicBezTo>
                  <a:cubicBezTo>
                    <a:pt x="1016" y="1740"/>
                    <a:pt x="1010" y="1697"/>
                    <a:pt x="1024" y="1659"/>
                  </a:cubicBezTo>
                  <a:lnTo>
                    <a:pt x="1177" y="1227"/>
                  </a:lnTo>
                  <a:cubicBezTo>
                    <a:pt x="1202" y="1155"/>
                    <a:pt x="1228" y="1080"/>
                    <a:pt x="1206" y="1004"/>
                  </a:cubicBezTo>
                  <a:cubicBezTo>
                    <a:pt x="1197" y="974"/>
                    <a:pt x="1180" y="948"/>
                    <a:pt x="1156" y="931"/>
                  </a:cubicBezTo>
                  <a:cubicBezTo>
                    <a:pt x="1132" y="912"/>
                    <a:pt x="1106" y="905"/>
                    <a:pt x="1080" y="905"/>
                  </a:cubicBezTo>
                  <a:cubicBezTo>
                    <a:pt x="993" y="905"/>
                    <a:pt x="901" y="985"/>
                    <a:pt x="822" y="985"/>
                  </a:cubicBezTo>
                  <a:cubicBezTo>
                    <a:pt x="798" y="985"/>
                    <a:pt x="775" y="977"/>
                    <a:pt x="754" y="957"/>
                  </a:cubicBezTo>
                  <a:cubicBezTo>
                    <a:pt x="712" y="913"/>
                    <a:pt x="705" y="846"/>
                    <a:pt x="735" y="794"/>
                  </a:cubicBezTo>
                  <a:cubicBezTo>
                    <a:pt x="847" y="597"/>
                    <a:pt x="904" y="373"/>
                    <a:pt x="901" y="148"/>
                  </a:cubicBezTo>
                  <a:cubicBezTo>
                    <a:pt x="901" y="83"/>
                    <a:pt x="879" y="0"/>
                    <a:pt x="811" y="0"/>
                  </a:cubicBezTo>
                  <a:close/>
                </a:path>
              </a:pathLst>
            </a:custGeom>
            <a:solidFill>
              <a:srgbClr val="E87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7"/>
            <p:cNvSpPr/>
            <p:nvPr/>
          </p:nvSpPr>
          <p:spPr>
            <a:xfrm>
              <a:off x="-4397069" y="3448144"/>
              <a:ext cx="151025" cy="269267"/>
            </a:xfrm>
            <a:custGeom>
              <a:avLst/>
              <a:gdLst/>
              <a:ahLst/>
              <a:cxnLst/>
              <a:rect l="l" t="t" r="r" b="b"/>
              <a:pathLst>
                <a:path w="562" h="1002" extrusionOk="0">
                  <a:moveTo>
                    <a:pt x="335" y="1"/>
                  </a:moveTo>
                  <a:cubicBezTo>
                    <a:pt x="324" y="1"/>
                    <a:pt x="314" y="3"/>
                    <a:pt x="304" y="7"/>
                  </a:cubicBezTo>
                  <a:cubicBezTo>
                    <a:pt x="270" y="24"/>
                    <a:pt x="258" y="67"/>
                    <a:pt x="251" y="104"/>
                  </a:cubicBezTo>
                  <a:cubicBezTo>
                    <a:pt x="232" y="202"/>
                    <a:pt x="212" y="298"/>
                    <a:pt x="194" y="396"/>
                  </a:cubicBezTo>
                  <a:cubicBezTo>
                    <a:pt x="188" y="359"/>
                    <a:pt x="152" y="340"/>
                    <a:pt x="115" y="340"/>
                  </a:cubicBezTo>
                  <a:cubicBezTo>
                    <a:pt x="93" y="340"/>
                    <a:pt x="70" y="347"/>
                    <a:pt x="54" y="362"/>
                  </a:cubicBezTo>
                  <a:cubicBezTo>
                    <a:pt x="9" y="401"/>
                    <a:pt x="1" y="467"/>
                    <a:pt x="2" y="525"/>
                  </a:cubicBezTo>
                  <a:cubicBezTo>
                    <a:pt x="3" y="667"/>
                    <a:pt x="47" y="810"/>
                    <a:pt x="132" y="923"/>
                  </a:cubicBezTo>
                  <a:cubicBezTo>
                    <a:pt x="174" y="978"/>
                    <a:pt x="212" y="1001"/>
                    <a:pt x="248" y="1001"/>
                  </a:cubicBezTo>
                  <a:cubicBezTo>
                    <a:pt x="307" y="1001"/>
                    <a:pt x="359" y="937"/>
                    <a:pt x="409" y="855"/>
                  </a:cubicBezTo>
                  <a:cubicBezTo>
                    <a:pt x="543" y="628"/>
                    <a:pt x="562" y="331"/>
                    <a:pt x="444" y="94"/>
                  </a:cubicBezTo>
                  <a:cubicBezTo>
                    <a:pt x="431" y="66"/>
                    <a:pt x="413" y="41"/>
                    <a:pt x="390" y="21"/>
                  </a:cubicBezTo>
                  <a:cubicBezTo>
                    <a:pt x="375" y="8"/>
                    <a:pt x="355" y="1"/>
                    <a:pt x="335" y="1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7"/>
            <p:cNvSpPr/>
            <p:nvPr/>
          </p:nvSpPr>
          <p:spPr>
            <a:xfrm>
              <a:off x="-5304300" y="3776533"/>
              <a:ext cx="1464834" cy="477802"/>
            </a:xfrm>
            <a:custGeom>
              <a:avLst/>
              <a:gdLst/>
              <a:ahLst/>
              <a:cxnLst/>
              <a:rect l="l" t="t" r="r" b="b"/>
              <a:pathLst>
                <a:path w="5451" h="1778" extrusionOk="0">
                  <a:moveTo>
                    <a:pt x="1797" y="0"/>
                  </a:moveTo>
                  <a:cubicBezTo>
                    <a:pt x="1670" y="0"/>
                    <a:pt x="1543" y="32"/>
                    <a:pt x="1431" y="95"/>
                  </a:cubicBezTo>
                  <a:cubicBezTo>
                    <a:pt x="1364" y="131"/>
                    <a:pt x="1302" y="178"/>
                    <a:pt x="1248" y="231"/>
                  </a:cubicBezTo>
                  <a:cubicBezTo>
                    <a:pt x="1124" y="358"/>
                    <a:pt x="1031" y="513"/>
                    <a:pt x="981" y="685"/>
                  </a:cubicBezTo>
                  <a:cubicBezTo>
                    <a:pt x="968" y="730"/>
                    <a:pt x="951" y="782"/>
                    <a:pt x="905" y="793"/>
                  </a:cubicBezTo>
                  <a:cubicBezTo>
                    <a:pt x="900" y="794"/>
                    <a:pt x="895" y="795"/>
                    <a:pt x="890" y="795"/>
                  </a:cubicBezTo>
                  <a:cubicBezTo>
                    <a:pt x="862" y="795"/>
                    <a:pt x="835" y="779"/>
                    <a:pt x="809" y="765"/>
                  </a:cubicBezTo>
                  <a:cubicBezTo>
                    <a:pt x="725" y="720"/>
                    <a:pt x="630" y="698"/>
                    <a:pt x="536" y="698"/>
                  </a:cubicBezTo>
                  <a:cubicBezTo>
                    <a:pt x="332" y="698"/>
                    <a:pt x="126" y="797"/>
                    <a:pt x="15" y="971"/>
                  </a:cubicBezTo>
                  <a:cubicBezTo>
                    <a:pt x="9" y="980"/>
                    <a:pt x="4" y="990"/>
                    <a:pt x="1" y="1001"/>
                  </a:cubicBezTo>
                  <a:lnTo>
                    <a:pt x="5128" y="1778"/>
                  </a:lnTo>
                  <a:cubicBezTo>
                    <a:pt x="5233" y="1745"/>
                    <a:pt x="5338" y="1708"/>
                    <a:pt x="5442" y="1669"/>
                  </a:cubicBezTo>
                  <a:cubicBezTo>
                    <a:pt x="5451" y="1534"/>
                    <a:pt x="5426" y="1394"/>
                    <a:pt x="5355" y="1278"/>
                  </a:cubicBezTo>
                  <a:cubicBezTo>
                    <a:pt x="5283" y="1161"/>
                    <a:pt x="5163" y="1076"/>
                    <a:pt x="5028" y="1059"/>
                  </a:cubicBezTo>
                  <a:cubicBezTo>
                    <a:pt x="5010" y="1057"/>
                    <a:pt x="4993" y="1056"/>
                    <a:pt x="4975" y="1056"/>
                  </a:cubicBezTo>
                  <a:cubicBezTo>
                    <a:pt x="4855" y="1056"/>
                    <a:pt x="4732" y="1105"/>
                    <a:pt x="4673" y="1207"/>
                  </a:cubicBezTo>
                  <a:cubicBezTo>
                    <a:pt x="4667" y="880"/>
                    <a:pt x="4416" y="573"/>
                    <a:pt x="4096" y="502"/>
                  </a:cubicBezTo>
                  <a:cubicBezTo>
                    <a:pt x="4048" y="491"/>
                    <a:pt x="3999" y="486"/>
                    <a:pt x="3949" y="486"/>
                  </a:cubicBezTo>
                  <a:cubicBezTo>
                    <a:pt x="3673" y="486"/>
                    <a:pt x="3397" y="647"/>
                    <a:pt x="3276" y="897"/>
                  </a:cubicBezTo>
                  <a:cubicBezTo>
                    <a:pt x="3226" y="753"/>
                    <a:pt x="3104" y="647"/>
                    <a:pt x="2956" y="619"/>
                  </a:cubicBezTo>
                  <a:cubicBezTo>
                    <a:pt x="2930" y="614"/>
                    <a:pt x="2903" y="611"/>
                    <a:pt x="2877" y="611"/>
                  </a:cubicBezTo>
                  <a:cubicBezTo>
                    <a:pt x="2759" y="611"/>
                    <a:pt x="2646" y="665"/>
                    <a:pt x="2571" y="758"/>
                  </a:cubicBezTo>
                  <a:cubicBezTo>
                    <a:pt x="2481" y="510"/>
                    <a:pt x="2376" y="244"/>
                    <a:pt x="2155" y="101"/>
                  </a:cubicBezTo>
                  <a:cubicBezTo>
                    <a:pt x="2081" y="54"/>
                    <a:pt x="1999" y="23"/>
                    <a:pt x="1913" y="9"/>
                  </a:cubicBezTo>
                  <a:cubicBezTo>
                    <a:pt x="1874" y="3"/>
                    <a:pt x="1836" y="0"/>
                    <a:pt x="1797" y="0"/>
                  </a:cubicBezTo>
                  <a:close/>
                </a:path>
              </a:pathLst>
            </a:custGeom>
            <a:solidFill>
              <a:srgbClr val="866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7"/>
            <p:cNvSpPr/>
            <p:nvPr/>
          </p:nvSpPr>
          <p:spPr>
            <a:xfrm>
              <a:off x="-4383363" y="3956582"/>
              <a:ext cx="834668" cy="485595"/>
            </a:xfrm>
            <a:custGeom>
              <a:avLst/>
              <a:gdLst/>
              <a:ahLst/>
              <a:cxnLst/>
              <a:rect l="l" t="t" r="r" b="b"/>
              <a:pathLst>
                <a:path w="3106" h="1807" extrusionOk="0">
                  <a:moveTo>
                    <a:pt x="1584" y="1"/>
                  </a:moveTo>
                  <a:cubicBezTo>
                    <a:pt x="1366" y="1"/>
                    <a:pt x="1145" y="57"/>
                    <a:pt x="976" y="193"/>
                  </a:cubicBezTo>
                  <a:cubicBezTo>
                    <a:pt x="865" y="282"/>
                    <a:pt x="780" y="403"/>
                    <a:pt x="669" y="494"/>
                  </a:cubicBezTo>
                  <a:cubicBezTo>
                    <a:pt x="555" y="588"/>
                    <a:pt x="418" y="647"/>
                    <a:pt x="294" y="729"/>
                  </a:cubicBezTo>
                  <a:cubicBezTo>
                    <a:pt x="171" y="811"/>
                    <a:pt x="58" y="926"/>
                    <a:pt x="37" y="1073"/>
                  </a:cubicBezTo>
                  <a:cubicBezTo>
                    <a:pt x="0" y="1323"/>
                    <a:pt x="125" y="1585"/>
                    <a:pt x="305" y="1763"/>
                  </a:cubicBezTo>
                  <a:cubicBezTo>
                    <a:pt x="591" y="1792"/>
                    <a:pt x="878" y="1806"/>
                    <a:pt x="1165" y="1806"/>
                  </a:cubicBezTo>
                  <a:cubicBezTo>
                    <a:pt x="1778" y="1806"/>
                    <a:pt x="2391" y="1742"/>
                    <a:pt x="2994" y="1628"/>
                  </a:cubicBezTo>
                  <a:cubicBezTo>
                    <a:pt x="3106" y="804"/>
                    <a:pt x="2496" y="57"/>
                    <a:pt x="1665" y="3"/>
                  </a:cubicBezTo>
                  <a:cubicBezTo>
                    <a:pt x="1638" y="2"/>
                    <a:pt x="1611" y="1"/>
                    <a:pt x="1584" y="1"/>
                  </a:cubicBezTo>
                  <a:close/>
                </a:path>
              </a:pathLst>
            </a:custGeom>
            <a:solidFill>
              <a:srgbClr val="B19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7"/>
            <p:cNvSpPr/>
            <p:nvPr/>
          </p:nvSpPr>
          <p:spPr>
            <a:xfrm>
              <a:off x="-4383363" y="3952820"/>
              <a:ext cx="830905" cy="502525"/>
            </a:xfrm>
            <a:custGeom>
              <a:avLst/>
              <a:gdLst/>
              <a:ahLst/>
              <a:cxnLst/>
              <a:rect l="l" t="t" r="r" b="b"/>
              <a:pathLst>
                <a:path w="3092" h="1870" extrusionOk="0">
                  <a:moveTo>
                    <a:pt x="2994" y="1641"/>
                  </a:moveTo>
                  <a:cubicBezTo>
                    <a:pt x="2109" y="1809"/>
                    <a:pt x="1201" y="1869"/>
                    <a:pt x="304" y="1777"/>
                  </a:cubicBezTo>
                  <a:cubicBezTo>
                    <a:pt x="125" y="1600"/>
                    <a:pt x="0" y="1337"/>
                    <a:pt x="36" y="1087"/>
                  </a:cubicBezTo>
                  <a:cubicBezTo>
                    <a:pt x="45" y="1030"/>
                    <a:pt x="67" y="975"/>
                    <a:pt x="100" y="928"/>
                  </a:cubicBezTo>
                  <a:cubicBezTo>
                    <a:pt x="152" y="853"/>
                    <a:pt x="218" y="791"/>
                    <a:pt x="294" y="743"/>
                  </a:cubicBezTo>
                  <a:cubicBezTo>
                    <a:pt x="417" y="661"/>
                    <a:pt x="555" y="602"/>
                    <a:pt x="669" y="508"/>
                  </a:cubicBezTo>
                  <a:cubicBezTo>
                    <a:pt x="780" y="416"/>
                    <a:pt x="863" y="296"/>
                    <a:pt x="975" y="206"/>
                  </a:cubicBezTo>
                  <a:cubicBezTo>
                    <a:pt x="1166" y="53"/>
                    <a:pt x="1422" y="1"/>
                    <a:pt x="1665" y="17"/>
                  </a:cubicBezTo>
                  <a:cubicBezTo>
                    <a:pt x="1756" y="23"/>
                    <a:pt x="1846" y="37"/>
                    <a:pt x="1933" y="61"/>
                  </a:cubicBezTo>
                  <a:cubicBezTo>
                    <a:pt x="2637" y="244"/>
                    <a:pt x="3092" y="923"/>
                    <a:pt x="2994" y="1641"/>
                  </a:cubicBezTo>
                  <a:close/>
                </a:path>
              </a:pathLst>
            </a:custGeom>
            <a:solidFill>
              <a:srgbClr val="B0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7"/>
            <p:cNvSpPr/>
            <p:nvPr/>
          </p:nvSpPr>
          <p:spPr>
            <a:xfrm>
              <a:off x="-4881857" y="4143619"/>
              <a:ext cx="623448" cy="283510"/>
            </a:xfrm>
            <a:custGeom>
              <a:avLst/>
              <a:gdLst/>
              <a:ahLst/>
              <a:cxnLst/>
              <a:rect l="l" t="t" r="r" b="b"/>
              <a:pathLst>
                <a:path w="2320" h="1055" extrusionOk="0">
                  <a:moveTo>
                    <a:pt x="1091" y="0"/>
                  </a:moveTo>
                  <a:cubicBezTo>
                    <a:pt x="1023" y="0"/>
                    <a:pt x="954" y="9"/>
                    <a:pt x="889" y="26"/>
                  </a:cubicBezTo>
                  <a:cubicBezTo>
                    <a:pt x="668" y="83"/>
                    <a:pt x="476" y="228"/>
                    <a:pt x="331" y="404"/>
                  </a:cubicBezTo>
                  <a:cubicBezTo>
                    <a:pt x="198" y="568"/>
                    <a:pt x="101" y="757"/>
                    <a:pt x="21" y="952"/>
                  </a:cubicBezTo>
                  <a:cubicBezTo>
                    <a:pt x="14" y="969"/>
                    <a:pt x="7" y="985"/>
                    <a:pt x="1" y="1002"/>
                  </a:cubicBezTo>
                  <a:lnTo>
                    <a:pt x="2180" y="1055"/>
                  </a:lnTo>
                  <a:cubicBezTo>
                    <a:pt x="2214" y="1055"/>
                    <a:pt x="2250" y="1042"/>
                    <a:pt x="2285" y="1042"/>
                  </a:cubicBezTo>
                  <a:cubicBezTo>
                    <a:pt x="2289" y="1042"/>
                    <a:pt x="2293" y="1043"/>
                    <a:pt x="2297" y="1043"/>
                  </a:cubicBezTo>
                  <a:cubicBezTo>
                    <a:pt x="2300" y="1031"/>
                    <a:pt x="2301" y="1021"/>
                    <a:pt x="2302" y="1009"/>
                  </a:cubicBezTo>
                  <a:cubicBezTo>
                    <a:pt x="2320" y="902"/>
                    <a:pt x="2310" y="793"/>
                    <a:pt x="2274" y="691"/>
                  </a:cubicBezTo>
                  <a:cubicBezTo>
                    <a:pt x="2232" y="580"/>
                    <a:pt x="2145" y="482"/>
                    <a:pt x="2032" y="441"/>
                  </a:cubicBezTo>
                  <a:cubicBezTo>
                    <a:pt x="1962" y="416"/>
                    <a:pt x="1885" y="414"/>
                    <a:pt x="1815" y="384"/>
                  </a:cubicBezTo>
                  <a:cubicBezTo>
                    <a:pt x="1762" y="360"/>
                    <a:pt x="1714" y="326"/>
                    <a:pt x="1673" y="285"/>
                  </a:cubicBezTo>
                  <a:cubicBezTo>
                    <a:pt x="1627" y="240"/>
                    <a:pt x="1585" y="193"/>
                    <a:pt x="1537" y="152"/>
                  </a:cubicBezTo>
                  <a:cubicBezTo>
                    <a:pt x="1517" y="135"/>
                    <a:pt x="1495" y="120"/>
                    <a:pt x="1473" y="106"/>
                  </a:cubicBezTo>
                  <a:cubicBezTo>
                    <a:pt x="1361" y="34"/>
                    <a:pt x="1226" y="0"/>
                    <a:pt x="1091" y="0"/>
                  </a:cubicBezTo>
                  <a:close/>
                </a:path>
              </a:pathLst>
            </a:custGeom>
            <a:solidFill>
              <a:srgbClr val="B19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7"/>
            <p:cNvSpPr/>
            <p:nvPr/>
          </p:nvSpPr>
          <p:spPr>
            <a:xfrm>
              <a:off x="-4881857" y="4136900"/>
              <a:ext cx="623448" cy="290228"/>
            </a:xfrm>
            <a:custGeom>
              <a:avLst/>
              <a:gdLst/>
              <a:ahLst/>
              <a:cxnLst/>
              <a:rect l="l" t="t" r="r" b="b"/>
              <a:pathLst>
                <a:path w="2320" h="1080" extrusionOk="0">
                  <a:moveTo>
                    <a:pt x="2302" y="1034"/>
                  </a:moveTo>
                  <a:cubicBezTo>
                    <a:pt x="2301" y="1046"/>
                    <a:pt x="2300" y="1056"/>
                    <a:pt x="2297" y="1068"/>
                  </a:cubicBezTo>
                  <a:cubicBezTo>
                    <a:pt x="2259" y="1064"/>
                    <a:pt x="2217" y="1080"/>
                    <a:pt x="2180" y="1080"/>
                  </a:cubicBezTo>
                  <a:lnTo>
                    <a:pt x="1" y="1027"/>
                  </a:lnTo>
                  <a:cubicBezTo>
                    <a:pt x="7" y="1010"/>
                    <a:pt x="14" y="994"/>
                    <a:pt x="21" y="977"/>
                  </a:cubicBezTo>
                  <a:cubicBezTo>
                    <a:pt x="101" y="782"/>
                    <a:pt x="198" y="593"/>
                    <a:pt x="331" y="429"/>
                  </a:cubicBezTo>
                  <a:cubicBezTo>
                    <a:pt x="476" y="253"/>
                    <a:pt x="668" y="108"/>
                    <a:pt x="889" y="51"/>
                  </a:cubicBezTo>
                  <a:cubicBezTo>
                    <a:pt x="1084" y="0"/>
                    <a:pt x="1304" y="23"/>
                    <a:pt x="1473" y="131"/>
                  </a:cubicBezTo>
                  <a:cubicBezTo>
                    <a:pt x="1495" y="145"/>
                    <a:pt x="1517" y="160"/>
                    <a:pt x="1537" y="177"/>
                  </a:cubicBezTo>
                  <a:cubicBezTo>
                    <a:pt x="1585" y="218"/>
                    <a:pt x="1627" y="265"/>
                    <a:pt x="1673" y="310"/>
                  </a:cubicBezTo>
                  <a:cubicBezTo>
                    <a:pt x="1714" y="351"/>
                    <a:pt x="1762" y="385"/>
                    <a:pt x="1815" y="409"/>
                  </a:cubicBezTo>
                  <a:cubicBezTo>
                    <a:pt x="1885" y="439"/>
                    <a:pt x="1962" y="441"/>
                    <a:pt x="2032" y="466"/>
                  </a:cubicBezTo>
                  <a:cubicBezTo>
                    <a:pt x="2145" y="507"/>
                    <a:pt x="2232" y="605"/>
                    <a:pt x="2274" y="716"/>
                  </a:cubicBezTo>
                  <a:cubicBezTo>
                    <a:pt x="2310" y="818"/>
                    <a:pt x="2320" y="927"/>
                    <a:pt x="2302" y="1034"/>
                  </a:cubicBezTo>
                  <a:close/>
                </a:path>
              </a:pathLst>
            </a:custGeom>
            <a:solidFill>
              <a:srgbClr val="B0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7"/>
            <p:cNvSpPr/>
            <p:nvPr/>
          </p:nvSpPr>
          <p:spPr>
            <a:xfrm>
              <a:off x="-4876482" y="4143619"/>
              <a:ext cx="390730" cy="256368"/>
            </a:xfrm>
            <a:custGeom>
              <a:avLst/>
              <a:gdLst/>
              <a:ahLst/>
              <a:cxnLst/>
              <a:rect l="l" t="t" r="r" b="b"/>
              <a:pathLst>
                <a:path w="1454" h="954" extrusionOk="0">
                  <a:moveTo>
                    <a:pt x="1071" y="0"/>
                  </a:moveTo>
                  <a:cubicBezTo>
                    <a:pt x="1003" y="0"/>
                    <a:pt x="934" y="9"/>
                    <a:pt x="869" y="26"/>
                  </a:cubicBezTo>
                  <a:cubicBezTo>
                    <a:pt x="648" y="83"/>
                    <a:pt x="456" y="228"/>
                    <a:pt x="311" y="404"/>
                  </a:cubicBezTo>
                  <a:cubicBezTo>
                    <a:pt x="178" y="568"/>
                    <a:pt x="81" y="757"/>
                    <a:pt x="1" y="952"/>
                  </a:cubicBezTo>
                  <a:cubicBezTo>
                    <a:pt x="6" y="953"/>
                    <a:pt x="11" y="954"/>
                    <a:pt x="16" y="954"/>
                  </a:cubicBezTo>
                  <a:cubicBezTo>
                    <a:pt x="107" y="954"/>
                    <a:pt x="202" y="810"/>
                    <a:pt x="248" y="750"/>
                  </a:cubicBezTo>
                  <a:cubicBezTo>
                    <a:pt x="331" y="638"/>
                    <a:pt x="436" y="519"/>
                    <a:pt x="576" y="513"/>
                  </a:cubicBezTo>
                  <a:cubicBezTo>
                    <a:pt x="579" y="513"/>
                    <a:pt x="582" y="513"/>
                    <a:pt x="585" y="513"/>
                  </a:cubicBezTo>
                  <a:cubicBezTo>
                    <a:pt x="681" y="513"/>
                    <a:pt x="779" y="564"/>
                    <a:pt x="869" y="564"/>
                  </a:cubicBezTo>
                  <a:cubicBezTo>
                    <a:pt x="899" y="564"/>
                    <a:pt x="928" y="558"/>
                    <a:pt x="956" y="543"/>
                  </a:cubicBezTo>
                  <a:cubicBezTo>
                    <a:pt x="1067" y="484"/>
                    <a:pt x="1073" y="317"/>
                    <a:pt x="1172" y="240"/>
                  </a:cubicBezTo>
                  <a:cubicBezTo>
                    <a:pt x="1256" y="175"/>
                    <a:pt x="1387" y="182"/>
                    <a:pt x="1453" y="106"/>
                  </a:cubicBezTo>
                  <a:cubicBezTo>
                    <a:pt x="1341" y="34"/>
                    <a:pt x="1206" y="0"/>
                    <a:pt x="1071" y="0"/>
                  </a:cubicBezTo>
                  <a:close/>
                </a:path>
              </a:pathLst>
            </a:custGeom>
            <a:solidFill>
              <a:srgbClr val="B19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7"/>
            <p:cNvSpPr/>
            <p:nvPr/>
          </p:nvSpPr>
          <p:spPr>
            <a:xfrm>
              <a:off x="-4356222" y="3956582"/>
              <a:ext cx="492846" cy="259593"/>
            </a:xfrm>
            <a:custGeom>
              <a:avLst/>
              <a:gdLst/>
              <a:ahLst/>
              <a:cxnLst/>
              <a:rect l="l" t="t" r="r" b="b"/>
              <a:pathLst>
                <a:path w="1834" h="966" extrusionOk="0">
                  <a:moveTo>
                    <a:pt x="1483" y="1"/>
                  </a:moveTo>
                  <a:cubicBezTo>
                    <a:pt x="1265" y="1"/>
                    <a:pt x="1044" y="57"/>
                    <a:pt x="875" y="193"/>
                  </a:cubicBezTo>
                  <a:cubicBezTo>
                    <a:pt x="764" y="282"/>
                    <a:pt x="680" y="403"/>
                    <a:pt x="570" y="494"/>
                  </a:cubicBezTo>
                  <a:cubicBezTo>
                    <a:pt x="454" y="588"/>
                    <a:pt x="317" y="648"/>
                    <a:pt x="193" y="729"/>
                  </a:cubicBezTo>
                  <a:cubicBezTo>
                    <a:pt x="118" y="777"/>
                    <a:pt x="52" y="841"/>
                    <a:pt x="0" y="914"/>
                  </a:cubicBezTo>
                  <a:cubicBezTo>
                    <a:pt x="35" y="913"/>
                    <a:pt x="74" y="908"/>
                    <a:pt x="114" y="908"/>
                  </a:cubicBezTo>
                  <a:cubicBezTo>
                    <a:pt x="137" y="908"/>
                    <a:pt x="160" y="909"/>
                    <a:pt x="181" y="915"/>
                  </a:cubicBezTo>
                  <a:cubicBezTo>
                    <a:pt x="260" y="933"/>
                    <a:pt x="339" y="966"/>
                    <a:pt x="420" y="966"/>
                  </a:cubicBezTo>
                  <a:cubicBezTo>
                    <a:pt x="431" y="966"/>
                    <a:pt x="441" y="965"/>
                    <a:pt x="452" y="964"/>
                  </a:cubicBezTo>
                  <a:cubicBezTo>
                    <a:pt x="565" y="951"/>
                    <a:pt x="657" y="865"/>
                    <a:pt x="725" y="775"/>
                  </a:cubicBezTo>
                  <a:cubicBezTo>
                    <a:pt x="793" y="684"/>
                    <a:pt x="848" y="582"/>
                    <a:pt x="935" y="508"/>
                  </a:cubicBezTo>
                  <a:cubicBezTo>
                    <a:pt x="1041" y="417"/>
                    <a:pt x="1181" y="380"/>
                    <a:pt x="1316" y="347"/>
                  </a:cubicBezTo>
                  <a:cubicBezTo>
                    <a:pt x="1450" y="314"/>
                    <a:pt x="1590" y="282"/>
                    <a:pt x="1703" y="201"/>
                  </a:cubicBezTo>
                  <a:cubicBezTo>
                    <a:pt x="1760" y="162"/>
                    <a:pt x="1804" y="109"/>
                    <a:pt x="1834" y="48"/>
                  </a:cubicBezTo>
                  <a:cubicBezTo>
                    <a:pt x="1745" y="25"/>
                    <a:pt x="1656" y="9"/>
                    <a:pt x="1564" y="3"/>
                  </a:cubicBezTo>
                  <a:cubicBezTo>
                    <a:pt x="1537" y="2"/>
                    <a:pt x="1510" y="1"/>
                    <a:pt x="1483" y="1"/>
                  </a:cubicBezTo>
                  <a:close/>
                </a:path>
              </a:pathLst>
            </a:custGeom>
            <a:solidFill>
              <a:srgbClr val="B19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7"/>
            <p:cNvSpPr/>
            <p:nvPr/>
          </p:nvSpPr>
          <p:spPr>
            <a:xfrm>
              <a:off x="-4900131" y="4266697"/>
              <a:ext cx="578302" cy="176556"/>
            </a:xfrm>
            <a:custGeom>
              <a:avLst/>
              <a:gdLst/>
              <a:ahLst/>
              <a:cxnLst/>
              <a:rect l="l" t="t" r="r" b="b"/>
              <a:pathLst>
                <a:path w="2152" h="657" extrusionOk="0">
                  <a:moveTo>
                    <a:pt x="674" y="1"/>
                  </a:moveTo>
                  <a:cubicBezTo>
                    <a:pt x="604" y="1"/>
                    <a:pt x="533" y="22"/>
                    <a:pt x="469" y="70"/>
                  </a:cubicBezTo>
                  <a:cubicBezTo>
                    <a:pt x="366" y="145"/>
                    <a:pt x="297" y="285"/>
                    <a:pt x="318" y="410"/>
                  </a:cubicBezTo>
                  <a:cubicBezTo>
                    <a:pt x="293" y="393"/>
                    <a:pt x="264" y="387"/>
                    <a:pt x="234" y="387"/>
                  </a:cubicBezTo>
                  <a:cubicBezTo>
                    <a:pt x="201" y="387"/>
                    <a:pt x="166" y="395"/>
                    <a:pt x="134" y="404"/>
                  </a:cubicBezTo>
                  <a:cubicBezTo>
                    <a:pt x="36" y="432"/>
                    <a:pt x="4" y="576"/>
                    <a:pt x="7" y="640"/>
                  </a:cubicBezTo>
                  <a:lnTo>
                    <a:pt x="1" y="657"/>
                  </a:lnTo>
                  <a:lnTo>
                    <a:pt x="2149" y="657"/>
                  </a:lnTo>
                  <a:cubicBezTo>
                    <a:pt x="2149" y="654"/>
                    <a:pt x="2151" y="647"/>
                    <a:pt x="2151" y="645"/>
                  </a:cubicBezTo>
                  <a:cubicBezTo>
                    <a:pt x="2137" y="570"/>
                    <a:pt x="2083" y="509"/>
                    <a:pt x="2009" y="485"/>
                  </a:cubicBezTo>
                  <a:cubicBezTo>
                    <a:pt x="1986" y="478"/>
                    <a:pt x="1963" y="474"/>
                    <a:pt x="1939" y="474"/>
                  </a:cubicBezTo>
                  <a:cubicBezTo>
                    <a:pt x="1888" y="474"/>
                    <a:pt x="1839" y="492"/>
                    <a:pt x="1803" y="529"/>
                  </a:cubicBezTo>
                  <a:cubicBezTo>
                    <a:pt x="1776" y="457"/>
                    <a:pt x="1712" y="405"/>
                    <a:pt x="1634" y="393"/>
                  </a:cubicBezTo>
                  <a:cubicBezTo>
                    <a:pt x="1623" y="392"/>
                    <a:pt x="1613" y="391"/>
                    <a:pt x="1602" y="391"/>
                  </a:cubicBezTo>
                  <a:cubicBezTo>
                    <a:pt x="1535" y="391"/>
                    <a:pt x="1467" y="416"/>
                    <a:pt x="1428" y="470"/>
                  </a:cubicBezTo>
                  <a:cubicBezTo>
                    <a:pt x="1422" y="407"/>
                    <a:pt x="1394" y="350"/>
                    <a:pt x="1349" y="306"/>
                  </a:cubicBezTo>
                  <a:cubicBezTo>
                    <a:pt x="1308" y="267"/>
                    <a:pt x="1254" y="245"/>
                    <a:pt x="1199" y="245"/>
                  </a:cubicBezTo>
                  <a:cubicBezTo>
                    <a:pt x="1192" y="245"/>
                    <a:pt x="1186" y="246"/>
                    <a:pt x="1179" y="246"/>
                  </a:cubicBezTo>
                  <a:cubicBezTo>
                    <a:pt x="1117" y="253"/>
                    <a:pt x="1047" y="288"/>
                    <a:pt x="1023" y="344"/>
                  </a:cubicBezTo>
                  <a:cubicBezTo>
                    <a:pt x="1020" y="140"/>
                    <a:pt x="853" y="1"/>
                    <a:pt x="674" y="1"/>
                  </a:cubicBezTo>
                  <a:close/>
                </a:path>
              </a:pathLst>
            </a:custGeom>
            <a:solidFill>
              <a:srgbClr val="E87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7"/>
            <p:cNvSpPr/>
            <p:nvPr/>
          </p:nvSpPr>
          <p:spPr>
            <a:xfrm>
              <a:off x="-4389275" y="4183391"/>
              <a:ext cx="777160" cy="269805"/>
            </a:xfrm>
            <a:custGeom>
              <a:avLst/>
              <a:gdLst/>
              <a:ahLst/>
              <a:cxnLst/>
              <a:rect l="l" t="t" r="r" b="b"/>
              <a:pathLst>
                <a:path w="2892" h="1004" extrusionOk="0">
                  <a:moveTo>
                    <a:pt x="1713" y="0"/>
                  </a:moveTo>
                  <a:cubicBezTo>
                    <a:pt x="1623" y="0"/>
                    <a:pt x="1530" y="25"/>
                    <a:pt x="1446" y="79"/>
                  </a:cubicBezTo>
                  <a:cubicBezTo>
                    <a:pt x="1311" y="165"/>
                    <a:pt x="1202" y="327"/>
                    <a:pt x="1196" y="488"/>
                  </a:cubicBezTo>
                  <a:cubicBezTo>
                    <a:pt x="1136" y="347"/>
                    <a:pt x="985" y="255"/>
                    <a:pt x="834" y="255"/>
                  </a:cubicBezTo>
                  <a:cubicBezTo>
                    <a:pt x="806" y="255"/>
                    <a:pt x="778" y="258"/>
                    <a:pt x="750" y="265"/>
                  </a:cubicBezTo>
                  <a:cubicBezTo>
                    <a:pt x="575" y="308"/>
                    <a:pt x="431" y="498"/>
                    <a:pt x="447" y="677"/>
                  </a:cubicBezTo>
                  <a:cubicBezTo>
                    <a:pt x="405" y="659"/>
                    <a:pt x="362" y="651"/>
                    <a:pt x="320" y="651"/>
                  </a:cubicBezTo>
                  <a:cubicBezTo>
                    <a:pt x="151" y="651"/>
                    <a:pt x="1" y="789"/>
                    <a:pt x="5" y="973"/>
                  </a:cubicBezTo>
                  <a:lnTo>
                    <a:pt x="2813" y="1003"/>
                  </a:lnTo>
                  <a:cubicBezTo>
                    <a:pt x="2840" y="1002"/>
                    <a:pt x="2860" y="977"/>
                    <a:pt x="2886" y="969"/>
                  </a:cubicBezTo>
                  <a:cubicBezTo>
                    <a:pt x="2891" y="840"/>
                    <a:pt x="2883" y="708"/>
                    <a:pt x="2836" y="588"/>
                  </a:cubicBezTo>
                  <a:cubicBezTo>
                    <a:pt x="2789" y="468"/>
                    <a:pt x="2699" y="361"/>
                    <a:pt x="2578" y="318"/>
                  </a:cubicBezTo>
                  <a:cubicBezTo>
                    <a:pt x="2538" y="304"/>
                    <a:pt x="2492" y="297"/>
                    <a:pt x="2446" y="297"/>
                  </a:cubicBezTo>
                  <a:cubicBezTo>
                    <a:pt x="2350" y="297"/>
                    <a:pt x="2252" y="328"/>
                    <a:pt x="2202" y="399"/>
                  </a:cubicBezTo>
                  <a:cubicBezTo>
                    <a:pt x="2152" y="155"/>
                    <a:pt x="1938" y="0"/>
                    <a:pt x="1713" y="0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7"/>
            <p:cNvSpPr/>
            <p:nvPr/>
          </p:nvSpPr>
          <p:spPr>
            <a:xfrm>
              <a:off x="-9357550" y="76112"/>
              <a:ext cx="2531413" cy="5056155"/>
            </a:xfrm>
            <a:custGeom>
              <a:avLst/>
              <a:gdLst/>
              <a:ahLst/>
              <a:cxnLst/>
              <a:rect l="l" t="t" r="r" b="b"/>
              <a:pathLst>
                <a:path w="9420" h="18815" extrusionOk="0">
                  <a:moveTo>
                    <a:pt x="359" y="1"/>
                  </a:moveTo>
                  <a:cubicBezTo>
                    <a:pt x="410" y="109"/>
                    <a:pt x="458" y="217"/>
                    <a:pt x="506" y="325"/>
                  </a:cubicBezTo>
                  <a:cubicBezTo>
                    <a:pt x="613" y="572"/>
                    <a:pt x="713" y="822"/>
                    <a:pt x="807" y="1073"/>
                  </a:cubicBezTo>
                  <a:cubicBezTo>
                    <a:pt x="840" y="1163"/>
                    <a:pt x="873" y="1252"/>
                    <a:pt x="903" y="1344"/>
                  </a:cubicBezTo>
                  <a:cubicBezTo>
                    <a:pt x="1035" y="1718"/>
                    <a:pt x="1150" y="2095"/>
                    <a:pt x="1250" y="2478"/>
                  </a:cubicBezTo>
                  <a:cubicBezTo>
                    <a:pt x="1283" y="2607"/>
                    <a:pt x="1314" y="2735"/>
                    <a:pt x="1344" y="2863"/>
                  </a:cubicBezTo>
                  <a:cubicBezTo>
                    <a:pt x="1297" y="3233"/>
                    <a:pt x="1248" y="3603"/>
                    <a:pt x="1197" y="3972"/>
                  </a:cubicBezTo>
                  <a:cubicBezTo>
                    <a:pt x="1182" y="4080"/>
                    <a:pt x="1167" y="4187"/>
                    <a:pt x="1152" y="4295"/>
                  </a:cubicBezTo>
                  <a:cubicBezTo>
                    <a:pt x="1132" y="4438"/>
                    <a:pt x="1112" y="4581"/>
                    <a:pt x="1090" y="4724"/>
                  </a:cubicBezTo>
                  <a:cubicBezTo>
                    <a:pt x="1075" y="4834"/>
                    <a:pt x="1060" y="4943"/>
                    <a:pt x="1043" y="5053"/>
                  </a:cubicBezTo>
                  <a:cubicBezTo>
                    <a:pt x="1002" y="5338"/>
                    <a:pt x="959" y="5623"/>
                    <a:pt x="915" y="5909"/>
                  </a:cubicBezTo>
                  <a:cubicBezTo>
                    <a:pt x="798" y="6673"/>
                    <a:pt x="678" y="7436"/>
                    <a:pt x="552" y="8199"/>
                  </a:cubicBezTo>
                  <a:lnTo>
                    <a:pt x="551" y="8206"/>
                  </a:lnTo>
                  <a:cubicBezTo>
                    <a:pt x="540" y="8272"/>
                    <a:pt x="529" y="8338"/>
                    <a:pt x="519" y="8405"/>
                  </a:cubicBezTo>
                  <a:cubicBezTo>
                    <a:pt x="485" y="8616"/>
                    <a:pt x="450" y="8826"/>
                    <a:pt x="414" y="9037"/>
                  </a:cubicBezTo>
                  <a:cubicBezTo>
                    <a:pt x="382" y="9227"/>
                    <a:pt x="351" y="9416"/>
                    <a:pt x="320" y="9606"/>
                  </a:cubicBezTo>
                  <a:cubicBezTo>
                    <a:pt x="317" y="9624"/>
                    <a:pt x="313" y="9643"/>
                    <a:pt x="311" y="9662"/>
                  </a:cubicBezTo>
                  <a:cubicBezTo>
                    <a:pt x="307" y="9683"/>
                    <a:pt x="304" y="9706"/>
                    <a:pt x="299" y="9727"/>
                  </a:cubicBezTo>
                  <a:lnTo>
                    <a:pt x="271" y="9896"/>
                  </a:lnTo>
                  <a:cubicBezTo>
                    <a:pt x="265" y="9934"/>
                    <a:pt x="259" y="9971"/>
                    <a:pt x="252" y="10009"/>
                  </a:cubicBezTo>
                  <a:lnTo>
                    <a:pt x="251" y="10015"/>
                  </a:lnTo>
                  <a:cubicBezTo>
                    <a:pt x="251" y="10018"/>
                    <a:pt x="251" y="10021"/>
                    <a:pt x="250" y="10024"/>
                  </a:cubicBezTo>
                  <a:cubicBezTo>
                    <a:pt x="248" y="10034"/>
                    <a:pt x="247" y="10043"/>
                    <a:pt x="245" y="10053"/>
                  </a:cubicBezTo>
                  <a:cubicBezTo>
                    <a:pt x="239" y="10090"/>
                    <a:pt x="232" y="10129"/>
                    <a:pt x="226" y="10167"/>
                  </a:cubicBezTo>
                  <a:cubicBezTo>
                    <a:pt x="226" y="10170"/>
                    <a:pt x="225" y="10172"/>
                    <a:pt x="225" y="10175"/>
                  </a:cubicBezTo>
                  <a:cubicBezTo>
                    <a:pt x="183" y="10425"/>
                    <a:pt x="140" y="10675"/>
                    <a:pt x="98" y="10925"/>
                  </a:cubicBezTo>
                  <a:cubicBezTo>
                    <a:pt x="66" y="11119"/>
                    <a:pt x="33" y="11314"/>
                    <a:pt x="0" y="11508"/>
                  </a:cubicBezTo>
                  <a:lnTo>
                    <a:pt x="0" y="18814"/>
                  </a:lnTo>
                  <a:lnTo>
                    <a:pt x="1708" y="18814"/>
                  </a:lnTo>
                  <a:cubicBezTo>
                    <a:pt x="1703" y="18700"/>
                    <a:pt x="1701" y="18576"/>
                    <a:pt x="1698" y="18441"/>
                  </a:cubicBezTo>
                  <a:cubicBezTo>
                    <a:pt x="1695" y="18210"/>
                    <a:pt x="1695" y="17953"/>
                    <a:pt x="1696" y="17685"/>
                  </a:cubicBezTo>
                  <a:cubicBezTo>
                    <a:pt x="1697" y="17634"/>
                    <a:pt x="1697" y="17581"/>
                    <a:pt x="1698" y="17529"/>
                  </a:cubicBezTo>
                  <a:cubicBezTo>
                    <a:pt x="1699" y="17418"/>
                    <a:pt x="1701" y="17306"/>
                    <a:pt x="1702" y="17194"/>
                  </a:cubicBezTo>
                  <a:lnTo>
                    <a:pt x="1704" y="17053"/>
                  </a:lnTo>
                  <a:lnTo>
                    <a:pt x="1704" y="17026"/>
                  </a:lnTo>
                  <a:cubicBezTo>
                    <a:pt x="1705" y="16969"/>
                    <a:pt x="1707" y="16913"/>
                    <a:pt x="1708" y="16858"/>
                  </a:cubicBezTo>
                  <a:cubicBezTo>
                    <a:pt x="1708" y="16829"/>
                    <a:pt x="1709" y="16801"/>
                    <a:pt x="1709" y="16774"/>
                  </a:cubicBezTo>
                  <a:cubicBezTo>
                    <a:pt x="1710" y="16719"/>
                    <a:pt x="1711" y="16662"/>
                    <a:pt x="1712" y="16608"/>
                  </a:cubicBezTo>
                  <a:cubicBezTo>
                    <a:pt x="1712" y="16566"/>
                    <a:pt x="1714" y="16525"/>
                    <a:pt x="1715" y="16484"/>
                  </a:cubicBezTo>
                  <a:cubicBezTo>
                    <a:pt x="1716" y="16406"/>
                    <a:pt x="1718" y="16331"/>
                    <a:pt x="1721" y="16255"/>
                  </a:cubicBezTo>
                  <a:lnTo>
                    <a:pt x="1721" y="16243"/>
                  </a:lnTo>
                  <a:cubicBezTo>
                    <a:pt x="1727" y="15970"/>
                    <a:pt x="1734" y="15716"/>
                    <a:pt x="1739" y="15501"/>
                  </a:cubicBezTo>
                  <a:cubicBezTo>
                    <a:pt x="1749" y="15159"/>
                    <a:pt x="1756" y="14915"/>
                    <a:pt x="1756" y="14838"/>
                  </a:cubicBezTo>
                  <a:cubicBezTo>
                    <a:pt x="1757" y="14629"/>
                    <a:pt x="1758" y="14419"/>
                    <a:pt x="1761" y="14209"/>
                  </a:cubicBezTo>
                  <a:cubicBezTo>
                    <a:pt x="1761" y="14147"/>
                    <a:pt x="1762" y="14085"/>
                    <a:pt x="1762" y="14022"/>
                  </a:cubicBezTo>
                  <a:cubicBezTo>
                    <a:pt x="1762" y="14004"/>
                    <a:pt x="1763" y="13984"/>
                    <a:pt x="1763" y="13964"/>
                  </a:cubicBezTo>
                  <a:cubicBezTo>
                    <a:pt x="1764" y="13886"/>
                    <a:pt x="1765" y="13808"/>
                    <a:pt x="1767" y="13731"/>
                  </a:cubicBezTo>
                  <a:cubicBezTo>
                    <a:pt x="1771" y="13379"/>
                    <a:pt x="1778" y="13026"/>
                    <a:pt x="1788" y="12674"/>
                  </a:cubicBezTo>
                  <a:cubicBezTo>
                    <a:pt x="1789" y="12634"/>
                    <a:pt x="1790" y="12592"/>
                    <a:pt x="1791" y="12552"/>
                  </a:cubicBezTo>
                  <a:lnTo>
                    <a:pt x="1791" y="12537"/>
                  </a:lnTo>
                  <a:cubicBezTo>
                    <a:pt x="1791" y="12524"/>
                    <a:pt x="1792" y="12511"/>
                    <a:pt x="1792" y="12498"/>
                  </a:cubicBezTo>
                  <a:cubicBezTo>
                    <a:pt x="1795" y="12416"/>
                    <a:pt x="1797" y="12335"/>
                    <a:pt x="1799" y="12254"/>
                  </a:cubicBezTo>
                  <a:cubicBezTo>
                    <a:pt x="1803" y="12130"/>
                    <a:pt x="1808" y="12007"/>
                    <a:pt x="1811" y="11885"/>
                  </a:cubicBezTo>
                  <a:cubicBezTo>
                    <a:pt x="1818" y="11664"/>
                    <a:pt x="1826" y="11444"/>
                    <a:pt x="1837" y="11223"/>
                  </a:cubicBezTo>
                  <a:cubicBezTo>
                    <a:pt x="1839" y="11153"/>
                    <a:pt x="1842" y="11084"/>
                    <a:pt x="1845" y="11016"/>
                  </a:cubicBezTo>
                  <a:cubicBezTo>
                    <a:pt x="1855" y="10812"/>
                    <a:pt x="1865" y="10610"/>
                    <a:pt x="1875" y="10406"/>
                  </a:cubicBezTo>
                  <a:cubicBezTo>
                    <a:pt x="1879" y="10330"/>
                    <a:pt x="1883" y="10252"/>
                    <a:pt x="1888" y="10175"/>
                  </a:cubicBezTo>
                  <a:lnTo>
                    <a:pt x="1888" y="10167"/>
                  </a:lnTo>
                  <a:cubicBezTo>
                    <a:pt x="1890" y="10120"/>
                    <a:pt x="1892" y="10072"/>
                    <a:pt x="1895" y="10024"/>
                  </a:cubicBezTo>
                  <a:lnTo>
                    <a:pt x="1895" y="10015"/>
                  </a:lnTo>
                  <a:cubicBezTo>
                    <a:pt x="1895" y="10013"/>
                    <a:pt x="1895" y="10010"/>
                    <a:pt x="1895" y="10009"/>
                  </a:cubicBezTo>
                  <a:cubicBezTo>
                    <a:pt x="1897" y="9971"/>
                    <a:pt x="1899" y="9935"/>
                    <a:pt x="1902" y="9897"/>
                  </a:cubicBezTo>
                  <a:cubicBezTo>
                    <a:pt x="1905" y="9831"/>
                    <a:pt x="1909" y="9764"/>
                    <a:pt x="1912" y="9699"/>
                  </a:cubicBezTo>
                  <a:cubicBezTo>
                    <a:pt x="1914" y="9690"/>
                    <a:pt x="1915" y="9682"/>
                    <a:pt x="1915" y="9674"/>
                  </a:cubicBezTo>
                  <a:cubicBezTo>
                    <a:pt x="1915" y="9661"/>
                    <a:pt x="1916" y="9649"/>
                    <a:pt x="1916" y="9637"/>
                  </a:cubicBezTo>
                  <a:cubicBezTo>
                    <a:pt x="1918" y="9604"/>
                    <a:pt x="1921" y="9572"/>
                    <a:pt x="1922" y="9540"/>
                  </a:cubicBezTo>
                  <a:cubicBezTo>
                    <a:pt x="1926" y="9474"/>
                    <a:pt x="1930" y="9408"/>
                    <a:pt x="1935" y="9343"/>
                  </a:cubicBezTo>
                  <a:cubicBezTo>
                    <a:pt x="1935" y="9334"/>
                    <a:pt x="1936" y="9326"/>
                    <a:pt x="1936" y="9318"/>
                  </a:cubicBezTo>
                  <a:cubicBezTo>
                    <a:pt x="1945" y="9176"/>
                    <a:pt x="1953" y="9035"/>
                    <a:pt x="1964" y="8895"/>
                  </a:cubicBezTo>
                  <a:cubicBezTo>
                    <a:pt x="1970" y="8800"/>
                    <a:pt x="1977" y="8705"/>
                    <a:pt x="1983" y="8610"/>
                  </a:cubicBezTo>
                  <a:cubicBezTo>
                    <a:pt x="1992" y="8483"/>
                    <a:pt x="2002" y="8354"/>
                    <a:pt x="2011" y="8227"/>
                  </a:cubicBezTo>
                  <a:cubicBezTo>
                    <a:pt x="2012" y="8222"/>
                    <a:pt x="2012" y="8216"/>
                    <a:pt x="2012" y="8210"/>
                  </a:cubicBezTo>
                  <a:cubicBezTo>
                    <a:pt x="2023" y="8064"/>
                    <a:pt x="2035" y="7918"/>
                    <a:pt x="2046" y="7771"/>
                  </a:cubicBezTo>
                  <a:lnTo>
                    <a:pt x="2046" y="7770"/>
                  </a:lnTo>
                  <a:cubicBezTo>
                    <a:pt x="2048" y="7754"/>
                    <a:pt x="2049" y="7739"/>
                    <a:pt x="2050" y="7724"/>
                  </a:cubicBezTo>
                  <a:cubicBezTo>
                    <a:pt x="2056" y="7652"/>
                    <a:pt x="2062" y="7580"/>
                    <a:pt x="2068" y="7507"/>
                  </a:cubicBezTo>
                  <a:lnTo>
                    <a:pt x="2078" y="7380"/>
                  </a:lnTo>
                  <a:cubicBezTo>
                    <a:pt x="2144" y="7291"/>
                    <a:pt x="2210" y="7204"/>
                    <a:pt x="2275" y="7119"/>
                  </a:cubicBezTo>
                  <a:lnTo>
                    <a:pt x="2283" y="7109"/>
                  </a:lnTo>
                  <a:cubicBezTo>
                    <a:pt x="2306" y="7076"/>
                    <a:pt x="2331" y="7045"/>
                    <a:pt x="2356" y="7013"/>
                  </a:cubicBezTo>
                  <a:cubicBezTo>
                    <a:pt x="2364" y="7001"/>
                    <a:pt x="2373" y="6990"/>
                    <a:pt x="2382" y="6979"/>
                  </a:cubicBezTo>
                  <a:cubicBezTo>
                    <a:pt x="2518" y="6802"/>
                    <a:pt x="2656" y="6629"/>
                    <a:pt x="2793" y="6462"/>
                  </a:cubicBezTo>
                  <a:lnTo>
                    <a:pt x="2826" y="6422"/>
                  </a:lnTo>
                  <a:cubicBezTo>
                    <a:pt x="2967" y="6252"/>
                    <a:pt x="3111" y="6087"/>
                    <a:pt x="3256" y="5926"/>
                  </a:cubicBezTo>
                  <a:cubicBezTo>
                    <a:pt x="3265" y="5917"/>
                    <a:pt x="3271" y="5910"/>
                    <a:pt x="3281" y="5899"/>
                  </a:cubicBezTo>
                  <a:cubicBezTo>
                    <a:pt x="3292" y="5889"/>
                    <a:pt x="3301" y="5878"/>
                    <a:pt x="3310" y="5869"/>
                  </a:cubicBezTo>
                  <a:cubicBezTo>
                    <a:pt x="3553" y="5604"/>
                    <a:pt x="3810" y="5354"/>
                    <a:pt x="4080" y="5118"/>
                  </a:cubicBezTo>
                  <a:cubicBezTo>
                    <a:pt x="4087" y="5112"/>
                    <a:pt x="4092" y="5107"/>
                    <a:pt x="4098" y="5102"/>
                  </a:cubicBezTo>
                  <a:cubicBezTo>
                    <a:pt x="4140" y="5067"/>
                    <a:pt x="4179" y="5033"/>
                    <a:pt x="4221" y="4998"/>
                  </a:cubicBezTo>
                  <a:cubicBezTo>
                    <a:pt x="4356" y="4886"/>
                    <a:pt x="4496" y="4775"/>
                    <a:pt x="4643" y="4669"/>
                  </a:cubicBezTo>
                  <a:cubicBezTo>
                    <a:pt x="4651" y="4662"/>
                    <a:pt x="4659" y="4656"/>
                    <a:pt x="4669" y="4650"/>
                  </a:cubicBezTo>
                  <a:cubicBezTo>
                    <a:pt x="4718" y="4614"/>
                    <a:pt x="4770" y="4581"/>
                    <a:pt x="4823" y="4548"/>
                  </a:cubicBezTo>
                  <a:cubicBezTo>
                    <a:pt x="4837" y="4540"/>
                    <a:pt x="4850" y="4532"/>
                    <a:pt x="4865" y="4523"/>
                  </a:cubicBezTo>
                  <a:cubicBezTo>
                    <a:pt x="4924" y="4489"/>
                    <a:pt x="4983" y="4459"/>
                    <a:pt x="5044" y="4429"/>
                  </a:cubicBezTo>
                  <a:cubicBezTo>
                    <a:pt x="5192" y="4358"/>
                    <a:pt x="5346" y="4295"/>
                    <a:pt x="5502" y="4243"/>
                  </a:cubicBezTo>
                  <a:cubicBezTo>
                    <a:pt x="5513" y="4240"/>
                    <a:pt x="5525" y="4236"/>
                    <a:pt x="5535" y="4233"/>
                  </a:cubicBezTo>
                  <a:cubicBezTo>
                    <a:pt x="5551" y="4227"/>
                    <a:pt x="5566" y="4222"/>
                    <a:pt x="5580" y="4218"/>
                  </a:cubicBezTo>
                  <a:cubicBezTo>
                    <a:pt x="5678" y="4187"/>
                    <a:pt x="5775" y="4158"/>
                    <a:pt x="5874" y="4129"/>
                  </a:cubicBezTo>
                  <a:cubicBezTo>
                    <a:pt x="6057" y="4079"/>
                    <a:pt x="6242" y="4032"/>
                    <a:pt x="6425" y="3981"/>
                  </a:cubicBezTo>
                  <a:cubicBezTo>
                    <a:pt x="6443" y="3977"/>
                    <a:pt x="6460" y="3972"/>
                    <a:pt x="6477" y="3966"/>
                  </a:cubicBezTo>
                  <a:cubicBezTo>
                    <a:pt x="6784" y="3880"/>
                    <a:pt x="7088" y="3783"/>
                    <a:pt x="7373" y="3638"/>
                  </a:cubicBezTo>
                  <a:cubicBezTo>
                    <a:pt x="7393" y="3628"/>
                    <a:pt x="7413" y="3618"/>
                    <a:pt x="7433" y="3607"/>
                  </a:cubicBezTo>
                  <a:cubicBezTo>
                    <a:pt x="7445" y="3603"/>
                    <a:pt x="7456" y="3597"/>
                    <a:pt x="7467" y="3591"/>
                  </a:cubicBezTo>
                  <a:cubicBezTo>
                    <a:pt x="7620" y="3512"/>
                    <a:pt x="7772" y="3431"/>
                    <a:pt x="7920" y="3349"/>
                  </a:cubicBezTo>
                  <a:cubicBezTo>
                    <a:pt x="8099" y="3251"/>
                    <a:pt x="8275" y="3149"/>
                    <a:pt x="8449" y="3044"/>
                  </a:cubicBezTo>
                  <a:cubicBezTo>
                    <a:pt x="8581" y="2965"/>
                    <a:pt x="8711" y="2884"/>
                    <a:pt x="8843" y="2802"/>
                  </a:cubicBezTo>
                  <a:cubicBezTo>
                    <a:pt x="8910" y="2758"/>
                    <a:pt x="8977" y="2716"/>
                    <a:pt x="9044" y="2672"/>
                  </a:cubicBezTo>
                  <a:cubicBezTo>
                    <a:pt x="9076" y="2651"/>
                    <a:pt x="9107" y="2631"/>
                    <a:pt x="9138" y="2610"/>
                  </a:cubicBezTo>
                  <a:cubicBezTo>
                    <a:pt x="9205" y="2565"/>
                    <a:pt x="9272" y="2521"/>
                    <a:pt x="9341" y="2475"/>
                  </a:cubicBezTo>
                  <a:cubicBezTo>
                    <a:pt x="9366" y="2457"/>
                    <a:pt x="9392" y="2440"/>
                    <a:pt x="9419" y="2422"/>
                  </a:cubicBezTo>
                  <a:cubicBezTo>
                    <a:pt x="9408" y="2371"/>
                    <a:pt x="9390" y="2322"/>
                    <a:pt x="9366" y="2277"/>
                  </a:cubicBezTo>
                  <a:cubicBezTo>
                    <a:pt x="9359" y="2264"/>
                    <a:pt x="9352" y="2253"/>
                    <a:pt x="9344" y="2241"/>
                  </a:cubicBezTo>
                  <a:cubicBezTo>
                    <a:pt x="9341" y="2236"/>
                    <a:pt x="9337" y="2232"/>
                    <a:pt x="9332" y="2227"/>
                  </a:cubicBezTo>
                  <a:cubicBezTo>
                    <a:pt x="9313" y="2200"/>
                    <a:pt x="9291" y="2175"/>
                    <a:pt x="9265" y="2153"/>
                  </a:cubicBezTo>
                  <a:cubicBezTo>
                    <a:pt x="9263" y="2150"/>
                    <a:pt x="9261" y="2148"/>
                    <a:pt x="9258" y="2146"/>
                  </a:cubicBezTo>
                  <a:cubicBezTo>
                    <a:pt x="9248" y="2153"/>
                    <a:pt x="9236" y="2161"/>
                    <a:pt x="9225" y="2168"/>
                  </a:cubicBezTo>
                  <a:cubicBezTo>
                    <a:pt x="9178" y="2199"/>
                    <a:pt x="9130" y="2229"/>
                    <a:pt x="9082" y="2259"/>
                  </a:cubicBezTo>
                  <a:cubicBezTo>
                    <a:pt x="9052" y="2277"/>
                    <a:pt x="9021" y="2296"/>
                    <a:pt x="8991" y="2314"/>
                  </a:cubicBezTo>
                  <a:cubicBezTo>
                    <a:pt x="8951" y="2339"/>
                    <a:pt x="8910" y="2363"/>
                    <a:pt x="8870" y="2388"/>
                  </a:cubicBezTo>
                  <a:cubicBezTo>
                    <a:pt x="8825" y="2414"/>
                    <a:pt x="8781" y="2440"/>
                    <a:pt x="8736" y="2464"/>
                  </a:cubicBezTo>
                  <a:lnTo>
                    <a:pt x="8717" y="2475"/>
                  </a:lnTo>
                  <a:cubicBezTo>
                    <a:pt x="8681" y="2496"/>
                    <a:pt x="8643" y="2516"/>
                    <a:pt x="8606" y="2537"/>
                  </a:cubicBezTo>
                  <a:lnTo>
                    <a:pt x="8579" y="2551"/>
                  </a:lnTo>
                  <a:cubicBezTo>
                    <a:pt x="8534" y="2576"/>
                    <a:pt x="8488" y="2601"/>
                    <a:pt x="8442" y="2625"/>
                  </a:cubicBezTo>
                  <a:cubicBezTo>
                    <a:pt x="8412" y="2641"/>
                    <a:pt x="8381" y="2657"/>
                    <a:pt x="8352" y="2672"/>
                  </a:cubicBezTo>
                  <a:cubicBezTo>
                    <a:pt x="8186" y="2756"/>
                    <a:pt x="8019" y="2836"/>
                    <a:pt x="7849" y="2912"/>
                  </a:cubicBezTo>
                  <a:cubicBezTo>
                    <a:pt x="7820" y="2925"/>
                    <a:pt x="7790" y="2938"/>
                    <a:pt x="7760" y="2951"/>
                  </a:cubicBezTo>
                  <a:cubicBezTo>
                    <a:pt x="7739" y="2962"/>
                    <a:pt x="7717" y="2971"/>
                    <a:pt x="7695" y="2979"/>
                  </a:cubicBezTo>
                  <a:cubicBezTo>
                    <a:pt x="7366" y="3122"/>
                    <a:pt x="7030" y="3249"/>
                    <a:pt x="6690" y="3360"/>
                  </a:cubicBezTo>
                  <a:cubicBezTo>
                    <a:pt x="6664" y="3369"/>
                    <a:pt x="6638" y="3378"/>
                    <a:pt x="6611" y="3386"/>
                  </a:cubicBezTo>
                  <a:cubicBezTo>
                    <a:pt x="6361" y="3466"/>
                    <a:pt x="6107" y="3540"/>
                    <a:pt x="5852" y="3607"/>
                  </a:cubicBezTo>
                  <a:cubicBezTo>
                    <a:pt x="5823" y="3614"/>
                    <a:pt x="5795" y="3623"/>
                    <a:pt x="5766" y="3630"/>
                  </a:cubicBezTo>
                  <a:cubicBezTo>
                    <a:pt x="5698" y="3647"/>
                    <a:pt x="5629" y="3664"/>
                    <a:pt x="5560" y="3680"/>
                  </a:cubicBezTo>
                  <a:cubicBezTo>
                    <a:pt x="5687" y="3600"/>
                    <a:pt x="5814" y="3519"/>
                    <a:pt x="5940" y="3437"/>
                  </a:cubicBezTo>
                  <a:cubicBezTo>
                    <a:pt x="5960" y="3425"/>
                    <a:pt x="5979" y="3412"/>
                    <a:pt x="5997" y="3399"/>
                  </a:cubicBezTo>
                  <a:cubicBezTo>
                    <a:pt x="6505" y="3069"/>
                    <a:pt x="7005" y="2725"/>
                    <a:pt x="7498" y="2371"/>
                  </a:cubicBezTo>
                  <a:cubicBezTo>
                    <a:pt x="7650" y="2262"/>
                    <a:pt x="7801" y="2153"/>
                    <a:pt x="7951" y="2041"/>
                  </a:cubicBezTo>
                  <a:cubicBezTo>
                    <a:pt x="8048" y="1969"/>
                    <a:pt x="8146" y="1896"/>
                    <a:pt x="8242" y="1822"/>
                  </a:cubicBezTo>
                  <a:cubicBezTo>
                    <a:pt x="8262" y="1809"/>
                    <a:pt x="8281" y="1794"/>
                    <a:pt x="8300" y="1780"/>
                  </a:cubicBezTo>
                  <a:cubicBezTo>
                    <a:pt x="8446" y="1669"/>
                    <a:pt x="8591" y="1558"/>
                    <a:pt x="8736" y="1446"/>
                  </a:cubicBezTo>
                  <a:cubicBezTo>
                    <a:pt x="8741" y="1442"/>
                    <a:pt x="8746" y="1438"/>
                    <a:pt x="8750" y="1433"/>
                  </a:cubicBezTo>
                  <a:cubicBezTo>
                    <a:pt x="8951" y="1278"/>
                    <a:pt x="9151" y="1120"/>
                    <a:pt x="9349" y="960"/>
                  </a:cubicBezTo>
                  <a:cubicBezTo>
                    <a:pt x="9329" y="931"/>
                    <a:pt x="9304" y="905"/>
                    <a:pt x="9276" y="883"/>
                  </a:cubicBezTo>
                  <a:cubicBezTo>
                    <a:pt x="9269" y="876"/>
                    <a:pt x="9261" y="869"/>
                    <a:pt x="9251" y="863"/>
                  </a:cubicBezTo>
                  <a:cubicBezTo>
                    <a:pt x="9246" y="859"/>
                    <a:pt x="9242" y="855"/>
                    <a:pt x="9237" y="851"/>
                  </a:cubicBezTo>
                  <a:cubicBezTo>
                    <a:pt x="9204" y="826"/>
                    <a:pt x="9170" y="803"/>
                    <a:pt x="9138" y="778"/>
                  </a:cubicBezTo>
                  <a:cubicBezTo>
                    <a:pt x="9134" y="773"/>
                    <a:pt x="9128" y="769"/>
                    <a:pt x="9123" y="764"/>
                  </a:cubicBezTo>
                  <a:cubicBezTo>
                    <a:pt x="9094" y="742"/>
                    <a:pt x="9068" y="715"/>
                    <a:pt x="9048" y="684"/>
                  </a:cubicBezTo>
                  <a:cubicBezTo>
                    <a:pt x="8844" y="833"/>
                    <a:pt x="8641" y="982"/>
                    <a:pt x="8437" y="1129"/>
                  </a:cubicBezTo>
                  <a:lnTo>
                    <a:pt x="8355" y="1187"/>
                  </a:lnTo>
                  <a:cubicBezTo>
                    <a:pt x="8281" y="1241"/>
                    <a:pt x="8206" y="1295"/>
                    <a:pt x="8131" y="1348"/>
                  </a:cubicBezTo>
                  <a:cubicBezTo>
                    <a:pt x="8073" y="1390"/>
                    <a:pt x="8015" y="1432"/>
                    <a:pt x="7958" y="1473"/>
                  </a:cubicBezTo>
                  <a:cubicBezTo>
                    <a:pt x="7894" y="1518"/>
                    <a:pt x="7831" y="1562"/>
                    <a:pt x="7768" y="1607"/>
                  </a:cubicBezTo>
                  <a:cubicBezTo>
                    <a:pt x="7707" y="1649"/>
                    <a:pt x="7647" y="1693"/>
                    <a:pt x="7586" y="1735"/>
                  </a:cubicBezTo>
                  <a:cubicBezTo>
                    <a:pt x="7584" y="1738"/>
                    <a:pt x="7581" y="1739"/>
                    <a:pt x="7579" y="1740"/>
                  </a:cubicBezTo>
                  <a:cubicBezTo>
                    <a:pt x="7478" y="1812"/>
                    <a:pt x="7377" y="1881"/>
                    <a:pt x="7276" y="1952"/>
                  </a:cubicBezTo>
                  <a:cubicBezTo>
                    <a:pt x="7205" y="2001"/>
                    <a:pt x="7133" y="2050"/>
                    <a:pt x="7063" y="2100"/>
                  </a:cubicBezTo>
                  <a:cubicBezTo>
                    <a:pt x="7058" y="2103"/>
                    <a:pt x="7055" y="2106"/>
                    <a:pt x="7050" y="2108"/>
                  </a:cubicBezTo>
                  <a:cubicBezTo>
                    <a:pt x="7017" y="2132"/>
                    <a:pt x="6985" y="2154"/>
                    <a:pt x="6952" y="2176"/>
                  </a:cubicBezTo>
                  <a:lnTo>
                    <a:pt x="6943" y="2182"/>
                  </a:lnTo>
                  <a:cubicBezTo>
                    <a:pt x="6771" y="2301"/>
                    <a:pt x="6598" y="2418"/>
                    <a:pt x="6425" y="2535"/>
                  </a:cubicBezTo>
                  <a:cubicBezTo>
                    <a:pt x="6329" y="2601"/>
                    <a:pt x="6231" y="2667"/>
                    <a:pt x="6134" y="2731"/>
                  </a:cubicBezTo>
                  <a:cubicBezTo>
                    <a:pt x="5952" y="2854"/>
                    <a:pt x="5768" y="2976"/>
                    <a:pt x="5584" y="3097"/>
                  </a:cubicBezTo>
                  <a:cubicBezTo>
                    <a:pt x="5474" y="3169"/>
                    <a:pt x="5365" y="3239"/>
                    <a:pt x="5255" y="3311"/>
                  </a:cubicBezTo>
                  <a:cubicBezTo>
                    <a:pt x="5079" y="3425"/>
                    <a:pt x="4903" y="3538"/>
                    <a:pt x="4726" y="3651"/>
                  </a:cubicBezTo>
                  <a:cubicBezTo>
                    <a:pt x="4652" y="3698"/>
                    <a:pt x="4577" y="3745"/>
                    <a:pt x="4503" y="3792"/>
                  </a:cubicBezTo>
                  <a:cubicBezTo>
                    <a:pt x="4482" y="3805"/>
                    <a:pt x="4461" y="3818"/>
                    <a:pt x="4439" y="3831"/>
                  </a:cubicBezTo>
                  <a:cubicBezTo>
                    <a:pt x="4404" y="3853"/>
                    <a:pt x="4369" y="3875"/>
                    <a:pt x="4334" y="3898"/>
                  </a:cubicBezTo>
                  <a:cubicBezTo>
                    <a:pt x="4285" y="3928"/>
                    <a:pt x="4236" y="3959"/>
                    <a:pt x="4187" y="3989"/>
                  </a:cubicBezTo>
                  <a:cubicBezTo>
                    <a:pt x="4158" y="4007"/>
                    <a:pt x="4130" y="4025"/>
                    <a:pt x="4102" y="4042"/>
                  </a:cubicBezTo>
                  <a:cubicBezTo>
                    <a:pt x="4013" y="4098"/>
                    <a:pt x="3923" y="4153"/>
                    <a:pt x="3833" y="4209"/>
                  </a:cubicBezTo>
                  <a:cubicBezTo>
                    <a:pt x="3717" y="4281"/>
                    <a:pt x="3601" y="4354"/>
                    <a:pt x="3486" y="4428"/>
                  </a:cubicBezTo>
                  <a:lnTo>
                    <a:pt x="3461" y="4443"/>
                  </a:lnTo>
                  <a:cubicBezTo>
                    <a:pt x="3417" y="4472"/>
                    <a:pt x="3374" y="4499"/>
                    <a:pt x="3332" y="4527"/>
                  </a:cubicBezTo>
                  <a:cubicBezTo>
                    <a:pt x="3316" y="4536"/>
                    <a:pt x="3302" y="4547"/>
                    <a:pt x="3287" y="4556"/>
                  </a:cubicBezTo>
                  <a:cubicBezTo>
                    <a:pt x="3007" y="4740"/>
                    <a:pt x="2733" y="4931"/>
                    <a:pt x="2473" y="5140"/>
                  </a:cubicBezTo>
                  <a:cubicBezTo>
                    <a:pt x="2409" y="5190"/>
                    <a:pt x="2345" y="5243"/>
                    <a:pt x="2282" y="5297"/>
                  </a:cubicBezTo>
                  <a:cubicBezTo>
                    <a:pt x="2278" y="5299"/>
                    <a:pt x="2276" y="5302"/>
                    <a:pt x="2272" y="5305"/>
                  </a:cubicBezTo>
                  <a:cubicBezTo>
                    <a:pt x="2263" y="5312"/>
                    <a:pt x="2253" y="5321"/>
                    <a:pt x="2244" y="5329"/>
                  </a:cubicBezTo>
                  <a:cubicBezTo>
                    <a:pt x="2249" y="5262"/>
                    <a:pt x="2255" y="5196"/>
                    <a:pt x="2259" y="5129"/>
                  </a:cubicBezTo>
                  <a:cubicBezTo>
                    <a:pt x="2260" y="5123"/>
                    <a:pt x="2262" y="5117"/>
                    <a:pt x="2262" y="5111"/>
                  </a:cubicBezTo>
                  <a:cubicBezTo>
                    <a:pt x="2263" y="5090"/>
                    <a:pt x="2264" y="5071"/>
                    <a:pt x="2265" y="5053"/>
                  </a:cubicBezTo>
                  <a:lnTo>
                    <a:pt x="2273" y="4956"/>
                  </a:lnTo>
                  <a:cubicBezTo>
                    <a:pt x="2276" y="4926"/>
                    <a:pt x="2278" y="4896"/>
                    <a:pt x="2280" y="4867"/>
                  </a:cubicBezTo>
                  <a:cubicBezTo>
                    <a:pt x="2299" y="4635"/>
                    <a:pt x="2317" y="4403"/>
                    <a:pt x="2336" y="4173"/>
                  </a:cubicBezTo>
                  <a:cubicBezTo>
                    <a:pt x="2369" y="3750"/>
                    <a:pt x="2403" y="3326"/>
                    <a:pt x="2436" y="2903"/>
                  </a:cubicBezTo>
                  <a:cubicBezTo>
                    <a:pt x="2511" y="1935"/>
                    <a:pt x="2586" y="969"/>
                    <a:pt x="2659" y="1"/>
                  </a:cubicBezTo>
                  <a:lnTo>
                    <a:pt x="1660" y="1"/>
                  </a:lnTo>
                  <a:cubicBezTo>
                    <a:pt x="1625" y="378"/>
                    <a:pt x="1588" y="755"/>
                    <a:pt x="1548" y="1131"/>
                  </a:cubicBezTo>
                  <a:cubicBezTo>
                    <a:pt x="1545" y="1156"/>
                    <a:pt x="1543" y="1180"/>
                    <a:pt x="1540" y="1205"/>
                  </a:cubicBezTo>
                  <a:cubicBezTo>
                    <a:pt x="1490" y="1114"/>
                    <a:pt x="1441" y="1025"/>
                    <a:pt x="1393" y="936"/>
                  </a:cubicBezTo>
                  <a:cubicBezTo>
                    <a:pt x="1236" y="644"/>
                    <a:pt x="1086" y="352"/>
                    <a:pt x="943" y="54"/>
                  </a:cubicBezTo>
                  <a:cubicBezTo>
                    <a:pt x="934" y="36"/>
                    <a:pt x="927" y="18"/>
                    <a:pt x="918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7"/>
            <p:cNvSpPr/>
            <p:nvPr/>
          </p:nvSpPr>
          <p:spPr>
            <a:xfrm>
              <a:off x="-8693788" y="259386"/>
              <a:ext cx="1828959" cy="1197730"/>
            </a:xfrm>
            <a:custGeom>
              <a:avLst/>
              <a:gdLst/>
              <a:ahLst/>
              <a:cxnLst/>
              <a:rect l="l" t="t" r="r" b="b"/>
              <a:pathLst>
                <a:path w="6806" h="4457" extrusionOk="0">
                  <a:moveTo>
                    <a:pt x="6575" y="1"/>
                  </a:moveTo>
                  <a:cubicBezTo>
                    <a:pt x="6346" y="170"/>
                    <a:pt x="6116" y="338"/>
                    <a:pt x="5884" y="504"/>
                  </a:cubicBezTo>
                  <a:cubicBezTo>
                    <a:pt x="5810" y="558"/>
                    <a:pt x="5735" y="612"/>
                    <a:pt x="5659" y="666"/>
                  </a:cubicBezTo>
                  <a:cubicBezTo>
                    <a:pt x="5376" y="869"/>
                    <a:pt x="5091" y="1070"/>
                    <a:pt x="4804" y="1268"/>
                  </a:cubicBezTo>
                  <a:cubicBezTo>
                    <a:pt x="4729" y="1321"/>
                    <a:pt x="4654" y="1373"/>
                    <a:pt x="4579" y="1425"/>
                  </a:cubicBezTo>
                  <a:cubicBezTo>
                    <a:pt x="4546" y="1448"/>
                    <a:pt x="4514" y="1471"/>
                    <a:pt x="4481" y="1493"/>
                  </a:cubicBezTo>
                  <a:lnTo>
                    <a:pt x="4472" y="1499"/>
                  </a:lnTo>
                  <a:cubicBezTo>
                    <a:pt x="4300" y="1618"/>
                    <a:pt x="4127" y="1735"/>
                    <a:pt x="3954" y="1852"/>
                  </a:cubicBezTo>
                  <a:cubicBezTo>
                    <a:pt x="3320" y="2282"/>
                    <a:pt x="2678" y="2701"/>
                    <a:pt x="2031" y="3109"/>
                  </a:cubicBezTo>
                  <a:cubicBezTo>
                    <a:pt x="2009" y="3122"/>
                    <a:pt x="1989" y="3135"/>
                    <a:pt x="1968" y="3148"/>
                  </a:cubicBezTo>
                  <a:cubicBezTo>
                    <a:pt x="1884" y="3200"/>
                    <a:pt x="1799" y="3253"/>
                    <a:pt x="1714" y="3306"/>
                  </a:cubicBezTo>
                  <a:cubicBezTo>
                    <a:pt x="1481" y="3451"/>
                    <a:pt x="1246" y="3596"/>
                    <a:pt x="1013" y="3745"/>
                  </a:cubicBezTo>
                  <a:lnTo>
                    <a:pt x="989" y="3760"/>
                  </a:lnTo>
                  <a:cubicBezTo>
                    <a:pt x="945" y="3788"/>
                    <a:pt x="902" y="3815"/>
                    <a:pt x="859" y="3844"/>
                  </a:cubicBezTo>
                  <a:cubicBezTo>
                    <a:pt x="845" y="3853"/>
                    <a:pt x="830" y="3864"/>
                    <a:pt x="816" y="3873"/>
                  </a:cubicBezTo>
                  <a:cubicBezTo>
                    <a:pt x="536" y="4057"/>
                    <a:pt x="261" y="4248"/>
                    <a:pt x="1" y="4456"/>
                  </a:cubicBezTo>
                  <a:cubicBezTo>
                    <a:pt x="202" y="4369"/>
                    <a:pt x="496" y="4168"/>
                    <a:pt x="574" y="4124"/>
                  </a:cubicBezTo>
                  <a:lnTo>
                    <a:pt x="690" y="4059"/>
                  </a:lnTo>
                  <a:cubicBezTo>
                    <a:pt x="702" y="4052"/>
                    <a:pt x="713" y="4046"/>
                    <a:pt x="724" y="4039"/>
                  </a:cubicBezTo>
                  <a:cubicBezTo>
                    <a:pt x="796" y="4000"/>
                    <a:pt x="865" y="3959"/>
                    <a:pt x="937" y="3919"/>
                  </a:cubicBezTo>
                  <a:cubicBezTo>
                    <a:pt x="944" y="3914"/>
                    <a:pt x="952" y="3910"/>
                    <a:pt x="960" y="3906"/>
                  </a:cubicBezTo>
                  <a:cubicBezTo>
                    <a:pt x="1199" y="3770"/>
                    <a:pt x="1437" y="3633"/>
                    <a:pt x="1674" y="3494"/>
                  </a:cubicBezTo>
                  <a:cubicBezTo>
                    <a:pt x="1689" y="3485"/>
                    <a:pt x="1705" y="3477"/>
                    <a:pt x="1719" y="3467"/>
                  </a:cubicBezTo>
                  <a:cubicBezTo>
                    <a:pt x="1865" y="3383"/>
                    <a:pt x="2009" y="3297"/>
                    <a:pt x="2154" y="3211"/>
                  </a:cubicBezTo>
                  <a:cubicBezTo>
                    <a:pt x="2314" y="3116"/>
                    <a:pt x="2473" y="3021"/>
                    <a:pt x="2631" y="2924"/>
                  </a:cubicBezTo>
                  <a:cubicBezTo>
                    <a:pt x="2660" y="2907"/>
                    <a:pt x="2688" y="2890"/>
                    <a:pt x="2716" y="2872"/>
                  </a:cubicBezTo>
                  <a:cubicBezTo>
                    <a:pt x="3014" y="2692"/>
                    <a:pt x="3310" y="2510"/>
                    <a:pt x="3604" y="2326"/>
                  </a:cubicBezTo>
                  <a:cubicBezTo>
                    <a:pt x="3625" y="2312"/>
                    <a:pt x="3647" y="2300"/>
                    <a:pt x="3669" y="2284"/>
                  </a:cubicBezTo>
                  <a:cubicBezTo>
                    <a:pt x="4202" y="1949"/>
                    <a:pt x="4732" y="1607"/>
                    <a:pt x="5257" y="1258"/>
                  </a:cubicBezTo>
                  <a:cubicBezTo>
                    <a:pt x="5708" y="959"/>
                    <a:pt x="6156" y="655"/>
                    <a:pt x="6599" y="344"/>
                  </a:cubicBezTo>
                  <a:cubicBezTo>
                    <a:pt x="6627" y="325"/>
                    <a:pt x="6655" y="305"/>
                    <a:pt x="6684" y="285"/>
                  </a:cubicBezTo>
                  <a:cubicBezTo>
                    <a:pt x="6724" y="258"/>
                    <a:pt x="6765" y="230"/>
                    <a:pt x="6806" y="201"/>
                  </a:cubicBezTo>
                  <a:cubicBezTo>
                    <a:pt x="6798" y="194"/>
                    <a:pt x="6789" y="187"/>
                    <a:pt x="6780" y="180"/>
                  </a:cubicBezTo>
                  <a:cubicBezTo>
                    <a:pt x="6775" y="176"/>
                    <a:pt x="6769" y="173"/>
                    <a:pt x="6765" y="169"/>
                  </a:cubicBezTo>
                  <a:cubicBezTo>
                    <a:pt x="6733" y="143"/>
                    <a:pt x="6699" y="120"/>
                    <a:pt x="6667" y="95"/>
                  </a:cubicBezTo>
                  <a:cubicBezTo>
                    <a:pt x="6661" y="91"/>
                    <a:pt x="6655" y="87"/>
                    <a:pt x="6651" y="82"/>
                  </a:cubicBezTo>
                  <a:cubicBezTo>
                    <a:pt x="6621" y="60"/>
                    <a:pt x="6595" y="31"/>
                    <a:pt x="6575" y="1"/>
                  </a:cubicBezTo>
                  <a:close/>
                </a:path>
              </a:pathLst>
            </a:custGeom>
            <a:solidFill>
              <a:srgbClr val="9579A7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7"/>
            <p:cNvSpPr/>
            <p:nvPr/>
          </p:nvSpPr>
          <p:spPr>
            <a:xfrm>
              <a:off x="-7785213" y="652270"/>
              <a:ext cx="917436" cy="393421"/>
            </a:xfrm>
            <a:custGeom>
              <a:avLst/>
              <a:gdLst/>
              <a:ahLst/>
              <a:cxnLst/>
              <a:rect l="l" t="t" r="r" b="b"/>
              <a:pathLst>
                <a:path w="3414" h="1464" extrusionOk="0">
                  <a:moveTo>
                    <a:pt x="3407" y="0"/>
                  </a:moveTo>
                  <a:cubicBezTo>
                    <a:pt x="3143" y="173"/>
                    <a:pt x="2870" y="332"/>
                    <a:pt x="2590" y="479"/>
                  </a:cubicBezTo>
                  <a:cubicBezTo>
                    <a:pt x="2367" y="596"/>
                    <a:pt x="2140" y="705"/>
                    <a:pt x="1908" y="806"/>
                  </a:cubicBezTo>
                  <a:cubicBezTo>
                    <a:pt x="1888" y="815"/>
                    <a:pt x="1864" y="825"/>
                    <a:pt x="1843" y="834"/>
                  </a:cubicBezTo>
                  <a:cubicBezTo>
                    <a:pt x="1514" y="975"/>
                    <a:pt x="1179" y="1102"/>
                    <a:pt x="838" y="1214"/>
                  </a:cubicBezTo>
                  <a:cubicBezTo>
                    <a:pt x="812" y="1223"/>
                    <a:pt x="786" y="1232"/>
                    <a:pt x="760" y="1240"/>
                  </a:cubicBezTo>
                  <a:cubicBezTo>
                    <a:pt x="509" y="1321"/>
                    <a:pt x="256" y="1395"/>
                    <a:pt x="1" y="1461"/>
                  </a:cubicBezTo>
                  <a:cubicBezTo>
                    <a:pt x="20" y="1463"/>
                    <a:pt x="41" y="1463"/>
                    <a:pt x="62" y="1463"/>
                  </a:cubicBezTo>
                  <a:cubicBezTo>
                    <a:pt x="157" y="1463"/>
                    <a:pt x="263" y="1447"/>
                    <a:pt x="366" y="1426"/>
                  </a:cubicBezTo>
                  <a:cubicBezTo>
                    <a:pt x="383" y="1422"/>
                    <a:pt x="398" y="1419"/>
                    <a:pt x="413" y="1416"/>
                  </a:cubicBezTo>
                  <a:cubicBezTo>
                    <a:pt x="443" y="1410"/>
                    <a:pt x="471" y="1403"/>
                    <a:pt x="499" y="1397"/>
                  </a:cubicBezTo>
                  <a:cubicBezTo>
                    <a:pt x="520" y="1393"/>
                    <a:pt x="539" y="1388"/>
                    <a:pt x="558" y="1385"/>
                  </a:cubicBezTo>
                  <a:cubicBezTo>
                    <a:pt x="593" y="1376"/>
                    <a:pt x="627" y="1369"/>
                    <a:pt x="658" y="1363"/>
                  </a:cubicBezTo>
                  <a:cubicBezTo>
                    <a:pt x="865" y="1322"/>
                    <a:pt x="1070" y="1270"/>
                    <a:pt x="1271" y="1207"/>
                  </a:cubicBezTo>
                  <a:cubicBezTo>
                    <a:pt x="1286" y="1202"/>
                    <a:pt x="1300" y="1198"/>
                    <a:pt x="1315" y="1193"/>
                  </a:cubicBezTo>
                  <a:cubicBezTo>
                    <a:pt x="1342" y="1185"/>
                    <a:pt x="1371" y="1175"/>
                    <a:pt x="1398" y="1166"/>
                  </a:cubicBezTo>
                  <a:cubicBezTo>
                    <a:pt x="1421" y="1159"/>
                    <a:pt x="1443" y="1151"/>
                    <a:pt x="1466" y="1142"/>
                  </a:cubicBezTo>
                  <a:cubicBezTo>
                    <a:pt x="1483" y="1136"/>
                    <a:pt x="1501" y="1131"/>
                    <a:pt x="1519" y="1123"/>
                  </a:cubicBezTo>
                  <a:cubicBezTo>
                    <a:pt x="1641" y="1080"/>
                    <a:pt x="1762" y="1032"/>
                    <a:pt x="1881" y="980"/>
                  </a:cubicBezTo>
                  <a:cubicBezTo>
                    <a:pt x="1897" y="973"/>
                    <a:pt x="1911" y="967"/>
                    <a:pt x="1927" y="960"/>
                  </a:cubicBezTo>
                  <a:cubicBezTo>
                    <a:pt x="2035" y="912"/>
                    <a:pt x="2142" y="860"/>
                    <a:pt x="2248" y="805"/>
                  </a:cubicBezTo>
                  <a:cubicBezTo>
                    <a:pt x="2310" y="773"/>
                    <a:pt x="2372" y="739"/>
                    <a:pt x="2434" y="704"/>
                  </a:cubicBezTo>
                  <a:cubicBezTo>
                    <a:pt x="2524" y="653"/>
                    <a:pt x="2613" y="599"/>
                    <a:pt x="2702" y="543"/>
                  </a:cubicBezTo>
                  <a:cubicBezTo>
                    <a:pt x="2729" y="525"/>
                    <a:pt x="2756" y="508"/>
                    <a:pt x="2782" y="491"/>
                  </a:cubicBezTo>
                  <a:cubicBezTo>
                    <a:pt x="2822" y="465"/>
                    <a:pt x="2860" y="438"/>
                    <a:pt x="2899" y="411"/>
                  </a:cubicBezTo>
                  <a:cubicBezTo>
                    <a:pt x="3079" y="289"/>
                    <a:pt x="3251" y="155"/>
                    <a:pt x="3413" y="10"/>
                  </a:cubicBezTo>
                  <a:cubicBezTo>
                    <a:pt x="3411" y="8"/>
                    <a:pt x="3408" y="5"/>
                    <a:pt x="3407" y="0"/>
                  </a:cubicBezTo>
                  <a:close/>
                </a:path>
              </a:pathLst>
            </a:custGeom>
            <a:solidFill>
              <a:srgbClr val="9579A7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7"/>
            <p:cNvSpPr/>
            <p:nvPr/>
          </p:nvSpPr>
          <p:spPr>
            <a:xfrm>
              <a:off x="-8762314" y="76381"/>
              <a:ext cx="118509" cy="1435018"/>
            </a:xfrm>
            <a:custGeom>
              <a:avLst/>
              <a:gdLst/>
              <a:ahLst/>
              <a:cxnLst/>
              <a:rect l="l" t="t" r="r" b="b"/>
              <a:pathLst>
                <a:path w="441" h="5340" extrusionOk="0">
                  <a:moveTo>
                    <a:pt x="245" y="1"/>
                  </a:moveTo>
                  <a:cubicBezTo>
                    <a:pt x="217" y="186"/>
                    <a:pt x="223" y="391"/>
                    <a:pt x="205" y="561"/>
                  </a:cubicBezTo>
                  <a:cubicBezTo>
                    <a:pt x="202" y="596"/>
                    <a:pt x="198" y="631"/>
                    <a:pt x="195" y="667"/>
                  </a:cubicBezTo>
                  <a:cubicBezTo>
                    <a:pt x="169" y="931"/>
                    <a:pt x="144" y="1195"/>
                    <a:pt x="122" y="1458"/>
                  </a:cubicBezTo>
                  <a:cubicBezTo>
                    <a:pt x="70" y="2066"/>
                    <a:pt x="29" y="2673"/>
                    <a:pt x="12" y="3281"/>
                  </a:cubicBezTo>
                  <a:cubicBezTo>
                    <a:pt x="3" y="3578"/>
                    <a:pt x="1" y="3876"/>
                    <a:pt x="4" y="4172"/>
                  </a:cubicBezTo>
                  <a:lnTo>
                    <a:pt x="4" y="4173"/>
                  </a:lnTo>
                  <a:cubicBezTo>
                    <a:pt x="8" y="4472"/>
                    <a:pt x="18" y="4772"/>
                    <a:pt x="37" y="5070"/>
                  </a:cubicBezTo>
                  <a:cubicBezTo>
                    <a:pt x="38" y="5075"/>
                    <a:pt x="38" y="5080"/>
                    <a:pt x="38" y="5086"/>
                  </a:cubicBezTo>
                  <a:cubicBezTo>
                    <a:pt x="40" y="5099"/>
                    <a:pt x="41" y="5113"/>
                    <a:pt x="42" y="5128"/>
                  </a:cubicBezTo>
                  <a:cubicBezTo>
                    <a:pt x="45" y="5187"/>
                    <a:pt x="49" y="5246"/>
                    <a:pt x="55" y="5304"/>
                  </a:cubicBezTo>
                  <a:cubicBezTo>
                    <a:pt x="55" y="5316"/>
                    <a:pt x="57" y="5328"/>
                    <a:pt x="57" y="5340"/>
                  </a:cubicBezTo>
                  <a:lnTo>
                    <a:pt x="64" y="5296"/>
                  </a:lnTo>
                  <a:cubicBezTo>
                    <a:pt x="70" y="5255"/>
                    <a:pt x="76" y="5213"/>
                    <a:pt x="83" y="5171"/>
                  </a:cubicBezTo>
                  <a:cubicBezTo>
                    <a:pt x="107" y="5023"/>
                    <a:pt x="130" y="4875"/>
                    <a:pt x="152" y="4728"/>
                  </a:cubicBezTo>
                  <a:lnTo>
                    <a:pt x="152" y="4728"/>
                  </a:lnTo>
                  <a:cubicBezTo>
                    <a:pt x="112" y="4800"/>
                    <a:pt x="80" y="4876"/>
                    <a:pt x="56" y="4955"/>
                  </a:cubicBezTo>
                  <a:cubicBezTo>
                    <a:pt x="110" y="4271"/>
                    <a:pt x="164" y="3586"/>
                    <a:pt x="217" y="2902"/>
                  </a:cubicBezTo>
                  <a:cubicBezTo>
                    <a:pt x="292" y="1935"/>
                    <a:pt x="368" y="968"/>
                    <a:pt x="441" y="1"/>
                  </a:cubicBezTo>
                  <a:close/>
                </a:path>
              </a:pathLst>
            </a:custGeom>
            <a:solidFill>
              <a:srgbClr val="9579A7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7"/>
            <p:cNvSpPr/>
            <p:nvPr/>
          </p:nvSpPr>
          <p:spPr>
            <a:xfrm>
              <a:off x="-9019488" y="2164686"/>
              <a:ext cx="211757" cy="2968123"/>
            </a:xfrm>
            <a:custGeom>
              <a:avLst/>
              <a:gdLst/>
              <a:ahLst/>
              <a:cxnLst/>
              <a:rect l="l" t="t" r="r" b="b"/>
              <a:pathLst>
                <a:path w="788" h="11045" extrusionOk="0">
                  <a:moveTo>
                    <a:pt x="787" y="0"/>
                  </a:moveTo>
                  <a:lnTo>
                    <a:pt x="787" y="0"/>
                  </a:lnTo>
                  <a:cubicBezTo>
                    <a:pt x="640" y="151"/>
                    <a:pt x="626" y="564"/>
                    <a:pt x="603" y="728"/>
                  </a:cubicBezTo>
                  <a:cubicBezTo>
                    <a:pt x="551" y="1086"/>
                    <a:pt x="531" y="1448"/>
                    <a:pt x="510" y="1809"/>
                  </a:cubicBezTo>
                  <a:cubicBezTo>
                    <a:pt x="483" y="2295"/>
                    <a:pt x="456" y="2781"/>
                    <a:pt x="429" y="3267"/>
                  </a:cubicBezTo>
                  <a:cubicBezTo>
                    <a:pt x="403" y="3737"/>
                    <a:pt x="377" y="4208"/>
                    <a:pt x="351" y="4678"/>
                  </a:cubicBezTo>
                  <a:cubicBezTo>
                    <a:pt x="275" y="6039"/>
                    <a:pt x="199" y="7398"/>
                    <a:pt x="123" y="8759"/>
                  </a:cubicBezTo>
                  <a:cubicBezTo>
                    <a:pt x="84" y="9469"/>
                    <a:pt x="44" y="10179"/>
                    <a:pt x="5" y="10889"/>
                  </a:cubicBezTo>
                  <a:cubicBezTo>
                    <a:pt x="2" y="10940"/>
                    <a:pt x="1" y="10992"/>
                    <a:pt x="2" y="11045"/>
                  </a:cubicBezTo>
                  <a:lnTo>
                    <a:pt x="446" y="11045"/>
                  </a:lnTo>
                  <a:cubicBezTo>
                    <a:pt x="443" y="10931"/>
                    <a:pt x="439" y="10806"/>
                    <a:pt x="437" y="10672"/>
                  </a:cubicBezTo>
                  <a:cubicBezTo>
                    <a:pt x="425" y="9779"/>
                    <a:pt x="458" y="8507"/>
                    <a:pt x="479" y="7730"/>
                  </a:cubicBezTo>
                  <a:cubicBezTo>
                    <a:pt x="489" y="7390"/>
                    <a:pt x="496" y="7145"/>
                    <a:pt x="496" y="7069"/>
                  </a:cubicBezTo>
                  <a:cubicBezTo>
                    <a:pt x="498" y="6083"/>
                    <a:pt x="517" y="5099"/>
                    <a:pt x="552" y="4114"/>
                  </a:cubicBezTo>
                  <a:cubicBezTo>
                    <a:pt x="568" y="3621"/>
                    <a:pt x="590" y="3128"/>
                    <a:pt x="614" y="2637"/>
                  </a:cubicBezTo>
                  <a:cubicBezTo>
                    <a:pt x="659" y="1756"/>
                    <a:pt x="717" y="878"/>
                    <a:pt x="787" y="0"/>
                  </a:cubicBezTo>
                  <a:close/>
                </a:path>
              </a:pathLst>
            </a:custGeom>
            <a:solidFill>
              <a:srgbClr val="9579A7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7"/>
            <p:cNvSpPr/>
            <p:nvPr/>
          </p:nvSpPr>
          <p:spPr>
            <a:xfrm>
              <a:off x="-5090660" y="4372040"/>
              <a:ext cx="69063" cy="191067"/>
            </a:xfrm>
            <a:custGeom>
              <a:avLst/>
              <a:gdLst/>
              <a:ahLst/>
              <a:cxnLst/>
              <a:rect l="l" t="t" r="r" b="b"/>
              <a:pathLst>
                <a:path w="257" h="711" extrusionOk="0">
                  <a:moveTo>
                    <a:pt x="212" y="0"/>
                  </a:moveTo>
                  <a:cubicBezTo>
                    <a:pt x="0" y="232"/>
                    <a:pt x="37" y="711"/>
                    <a:pt x="42" y="711"/>
                  </a:cubicBezTo>
                  <a:cubicBezTo>
                    <a:pt x="42" y="711"/>
                    <a:pt x="42" y="711"/>
                    <a:pt x="42" y="710"/>
                  </a:cubicBezTo>
                  <a:cubicBezTo>
                    <a:pt x="257" y="211"/>
                    <a:pt x="212" y="0"/>
                    <a:pt x="212" y="0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7"/>
            <p:cNvSpPr/>
            <p:nvPr/>
          </p:nvSpPr>
          <p:spPr>
            <a:xfrm>
              <a:off x="-5083404" y="4451584"/>
              <a:ext cx="95667" cy="112329"/>
            </a:xfrm>
            <a:custGeom>
              <a:avLst/>
              <a:gdLst/>
              <a:ahLst/>
              <a:cxnLst/>
              <a:rect l="l" t="t" r="r" b="b"/>
              <a:pathLst>
                <a:path w="356" h="418" extrusionOk="0">
                  <a:moveTo>
                    <a:pt x="356" y="0"/>
                  </a:moveTo>
                  <a:lnTo>
                    <a:pt x="356" y="0"/>
                  </a:lnTo>
                  <a:cubicBezTo>
                    <a:pt x="140" y="85"/>
                    <a:pt x="0" y="418"/>
                    <a:pt x="3" y="418"/>
                  </a:cubicBezTo>
                  <a:cubicBezTo>
                    <a:pt x="3" y="418"/>
                    <a:pt x="3" y="418"/>
                    <a:pt x="3" y="418"/>
                  </a:cubicBezTo>
                  <a:cubicBezTo>
                    <a:pt x="312" y="156"/>
                    <a:pt x="356" y="1"/>
                    <a:pt x="356" y="0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7"/>
            <p:cNvSpPr/>
            <p:nvPr/>
          </p:nvSpPr>
          <p:spPr>
            <a:xfrm>
              <a:off x="-4659349" y="4566332"/>
              <a:ext cx="69332" cy="191067"/>
            </a:xfrm>
            <a:custGeom>
              <a:avLst/>
              <a:gdLst/>
              <a:ahLst/>
              <a:cxnLst/>
              <a:rect l="l" t="t" r="r" b="b"/>
              <a:pathLst>
                <a:path w="258" h="711" extrusionOk="0">
                  <a:moveTo>
                    <a:pt x="212" y="0"/>
                  </a:moveTo>
                  <a:cubicBezTo>
                    <a:pt x="0" y="231"/>
                    <a:pt x="39" y="711"/>
                    <a:pt x="43" y="711"/>
                  </a:cubicBezTo>
                  <a:cubicBezTo>
                    <a:pt x="43" y="711"/>
                    <a:pt x="43" y="711"/>
                    <a:pt x="43" y="711"/>
                  </a:cubicBezTo>
                  <a:cubicBezTo>
                    <a:pt x="257" y="211"/>
                    <a:pt x="214" y="0"/>
                    <a:pt x="212" y="0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7"/>
            <p:cNvSpPr/>
            <p:nvPr/>
          </p:nvSpPr>
          <p:spPr>
            <a:xfrm>
              <a:off x="-4648331" y="4645607"/>
              <a:ext cx="96204" cy="112329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357" y="1"/>
                  </a:moveTo>
                  <a:lnTo>
                    <a:pt x="357" y="1"/>
                  </a:lnTo>
                  <a:cubicBezTo>
                    <a:pt x="357" y="1"/>
                    <a:pt x="357" y="1"/>
                    <a:pt x="357" y="1"/>
                  </a:cubicBezTo>
                  <a:lnTo>
                    <a:pt x="357" y="1"/>
                  </a:lnTo>
                  <a:cubicBezTo>
                    <a:pt x="357" y="1"/>
                    <a:pt x="357" y="1"/>
                    <a:pt x="357" y="1"/>
                  </a:cubicBezTo>
                  <a:close/>
                  <a:moveTo>
                    <a:pt x="357" y="1"/>
                  </a:moveTo>
                  <a:lnTo>
                    <a:pt x="357" y="1"/>
                  </a:lnTo>
                  <a:cubicBezTo>
                    <a:pt x="140" y="85"/>
                    <a:pt x="0" y="418"/>
                    <a:pt x="4" y="418"/>
                  </a:cubicBezTo>
                  <a:cubicBezTo>
                    <a:pt x="4" y="418"/>
                    <a:pt x="4" y="418"/>
                    <a:pt x="4" y="418"/>
                  </a:cubicBezTo>
                  <a:cubicBezTo>
                    <a:pt x="311" y="157"/>
                    <a:pt x="356" y="2"/>
                    <a:pt x="357" y="1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7"/>
            <p:cNvSpPr/>
            <p:nvPr/>
          </p:nvSpPr>
          <p:spPr>
            <a:xfrm>
              <a:off x="-4717394" y="4610404"/>
              <a:ext cx="70675" cy="148070"/>
            </a:xfrm>
            <a:custGeom>
              <a:avLst/>
              <a:gdLst/>
              <a:ahLst/>
              <a:cxnLst/>
              <a:rect l="l" t="t" r="r" b="b"/>
              <a:pathLst>
                <a:path w="263" h="551" extrusionOk="0">
                  <a:moveTo>
                    <a:pt x="23" y="1"/>
                  </a:moveTo>
                  <a:cubicBezTo>
                    <a:pt x="1" y="253"/>
                    <a:pt x="258" y="550"/>
                    <a:pt x="263" y="550"/>
                  </a:cubicBezTo>
                  <a:cubicBezTo>
                    <a:pt x="263" y="550"/>
                    <a:pt x="263" y="550"/>
                    <a:pt x="263" y="550"/>
                  </a:cubicBezTo>
                  <a:cubicBezTo>
                    <a:pt x="154" y="120"/>
                    <a:pt x="23" y="1"/>
                    <a:pt x="23" y="1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7"/>
            <p:cNvSpPr/>
            <p:nvPr/>
          </p:nvSpPr>
          <p:spPr>
            <a:xfrm>
              <a:off x="-4135326" y="4566332"/>
              <a:ext cx="56164" cy="154520"/>
            </a:xfrm>
            <a:custGeom>
              <a:avLst/>
              <a:gdLst/>
              <a:ahLst/>
              <a:cxnLst/>
              <a:rect l="l" t="t" r="r" b="b"/>
              <a:pathLst>
                <a:path w="209" h="575" extrusionOk="0">
                  <a:moveTo>
                    <a:pt x="172" y="0"/>
                  </a:moveTo>
                  <a:cubicBezTo>
                    <a:pt x="1" y="188"/>
                    <a:pt x="32" y="574"/>
                    <a:pt x="36" y="574"/>
                  </a:cubicBezTo>
                  <a:cubicBezTo>
                    <a:pt x="36" y="574"/>
                    <a:pt x="36" y="574"/>
                    <a:pt x="36" y="574"/>
                  </a:cubicBezTo>
                  <a:cubicBezTo>
                    <a:pt x="208" y="171"/>
                    <a:pt x="172" y="0"/>
                    <a:pt x="172" y="0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7"/>
            <p:cNvSpPr/>
            <p:nvPr/>
          </p:nvSpPr>
          <p:spPr>
            <a:xfrm>
              <a:off x="-4126189" y="4630558"/>
              <a:ext cx="77394" cy="90562"/>
            </a:xfrm>
            <a:custGeom>
              <a:avLst/>
              <a:gdLst/>
              <a:ahLst/>
              <a:cxnLst/>
              <a:rect l="l" t="t" r="r" b="b"/>
              <a:pathLst>
                <a:path w="288" h="337" extrusionOk="0">
                  <a:moveTo>
                    <a:pt x="287" y="0"/>
                  </a:moveTo>
                  <a:cubicBezTo>
                    <a:pt x="113" y="68"/>
                    <a:pt x="1" y="336"/>
                    <a:pt x="4" y="336"/>
                  </a:cubicBezTo>
                  <a:cubicBezTo>
                    <a:pt x="4" y="336"/>
                    <a:pt x="4" y="336"/>
                    <a:pt x="4" y="336"/>
                  </a:cubicBezTo>
                  <a:cubicBezTo>
                    <a:pt x="252" y="125"/>
                    <a:pt x="287" y="0"/>
                    <a:pt x="287" y="0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7"/>
            <p:cNvSpPr/>
            <p:nvPr/>
          </p:nvSpPr>
          <p:spPr>
            <a:xfrm>
              <a:off x="-4181816" y="4602342"/>
              <a:ext cx="56702" cy="119047"/>
            </a:xfrm>
            <a:custGeom>
              <a:avLst/>
              <a:gdLst/>
              <a:ahLst/>
              <a:cxnLst/>
              <a:rect l="l" t="t" r="r" b="b"/>
              <a:pathLst>
                <a:path w="211" h="443" extrusionOk="0">
                  <a:moveTo>
                    <a:pt x="18" y="0"/>
                  </a:moveTo>
                  <a:lnTo>
                    <a:pt x="18" y="0"/>
                  </a:lnTo>
                  <a:cubicBezTo>
                    <a:pt x="1" y="203"/>
                    <a:pt x="207" y="443"/>
                    <a:pt x="211" y="443"/>
                  </a:cubicBezTo>
                  <a:cubicBezTo>
                    <a:pt x="211" y="443"/>
                    <a:pt x="211" y="443"/>
                    <a:pt x="211" y="443"/>
                  </a:cubicBezTo>
                  <a:cubicBezTo>
                    <a:pt x="124" y="96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613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7"/>
            <p:cNvSpPr/>
            <p:nvPr/>
          </p:nvSpPr>
          <p:spPr>
            <a:xfrm>
              <a:off x="-8575278" y="4666031"/>
              <a:ext cx="2956" cy="91906"/>
            </a:xfrm>
            <a:custGeom>
              <a:avLst/>
              <a:gdLst/>
              <a:ahLst/>
              <a:cxnLst/>
              <a:rect l="l" t="t" r="r" b="b"/>
              <a:pathLst>
                <a:path w="11" h="342" extrusionOk="0">
                  <a:moveTo>
                    <a:pt x="1" y="1"/>
                  </a:moveTo>
                  <a:lnTo>
                    <a:pt x="1" y="342"/>
                  </a:lnTo>
                  <a:lnTo>
                    <a:pt x="10" y="342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EB8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7"/>
            <p:cNvSpPr/>
            <p:nvPr/>
          </p:nvSpPr>
          <p:spPr>
            <a:xfrm>
              <a:off x="-8525026" y="4666031"/>
              <a:ext cx="2956" cy="93249"/>
            </a:xfrm>
            <a:custGeom>
              <a:avLst/>
              <a:gdLst/>
              <a:ahLst/>
              <a:cxnLst/>
              <a:rect l="l" t="t" r="r" b="b"/>
              <a:pathLst>
                <a:path w="11" h="347" extrusionOk="0">
                  <a:moveTo>
                    <a:pt x="1" y="1"/>
                  </a:moveTo>
                  <a:lnTo>
                    <a:pt x="1" y="347"/>
                  </a:lnTo>
                  <a:lnTo>
                    <a:pt x="10" y="347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EB8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7"/>
            <p:cNvSpPr/>
            <p:nvPr/>
          </p:nvSpPr>
          <p:spPr>
            <a:xfrm>
              <a:off x="-7796768" y="4105996"/>
              <a:ext cx="2687" cy="89487"/>
            </a:xfrm>
            <a:custGeom>
              <a:avLst/>
              <a:gdLst/>
              <a:ahLst/>
              <a:cxnLst/>
              <a:rect l="l" t="t" r="r" b="b"/>
              <a:pathLst>
                <a:path w="10" h="333" extrusionOk="0">
                  <a:moveTo>
                    <a:pt x="0" y="0"/>
                  </a:moveTo>
                  <a:lnTo>
                    <a:pt x="0" y="333"/>
                  </a:lnTo>
                  <a:lnTo>
                    <a:pt x="10" y="33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B8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7"/>
            <p:cNvSpPr/>
            <p:nvPr/>
          </p:nvSpPr>
          <p:spPr>
            <a:xfrm>
              <a:off x="-7683364" y="4107071"/>
              <a:ext cx="2687" cy="88681"/>
            </a:xfrm>
            <a:custGeom>
              <a:avLst/>
              <a:gdLst/>
              <a:ahLst/>
              <a:cxnLst/>
              <a:rect l="l" t="t" r="r" b="b"/>
              <a:pathLst>
                <a:path w="10" h="330" extrusionOk="0">
                  <a:moveTo>
                    <a:pt x="0" y="1"/>
                  </a:moveTo>
                  <a:lnTo>
                    <a:pt x="0" y="330"/>
                  </a:lnTo>
                  <a:lnTo>
                    <a:pt x="10" y="330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EB8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7"/>
            <p:cNvSpPr/>
            <p:nvPr/>
          </p:nvSpPr>
          <p:spPr>
            <a:xfrm>
              <a:off x="-9293055" y="4226656"/>
              <a:ext cx="141082" cy="906158"/>
            </a:xfrm>
            <a:custGeom>
              <a:avLst/>
              <a:gdLst/>
              <a:ahLst/>
              <a:cxnLst/>
              <a:rect l="l" t="t" r="r" b="b"/>
              <a:pathLst>
                <a:path w="525" h="3372" extrusionOk="0">
                  <a:moveTo>
                    <a:pt x="286" y="0"/>
                  </a:moveTo>
                  <a:cubicBezTo>
                    <a:pt x="45" y="1107"/>
                    <a:pt x="0" y="2249"/>
                    <a:pt x="157" y="3372"/>
                  </a:cubicBezTo>
                  <a:lnTo>
                    <a:pt x="525" y="3372"/>
                  </a:lnTo>
                  <a:cubicBezTo>
                    <a:pt x="249" y="2269"/>
                    <a:pt x="147" y="1129"/>
                    <a:pt x="286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7"/>
            <p:cNvSpPr/>
            <p:nvPr/>
          </p:nvSpPr>
          <p:spPr>
            <a:xfrm>
              <a:off x="-9105213" y="4285777"/>
              <a:ext cx="97011" cy="847037"/>
            </a:xfrm>
            <a:custGeom>
              <a:avLst/>
              <a:gdLst/>
              <a:ahLst/>
              <a:cxnLst/>
              <a:rect l="l" t="t" r="r" b="b"/>
              <a:pathLst>
                <a:path w="361" h="3152" extrusionOk="0">
                  <a:moveTo>
                    <a:pt x="167" y="0"/>
                  </a:moveTo>
                  <a:cubicBezTo>
                    <a:pt x="138" y="1053"/>
                    <a:pt x="83" y="2103"/>
                    <a:pt x="1" y="3152"/>
                  </a:cubicBezTo>
                  <a:lnTo>
                    <a:pt x="316" y="3152"/>
                  </a:lnTo>
                  <a:cubicBezTo>
                    <a:pt x="361" y="2098"/>
                    <a:pt x="310" y="1044"/>
                    <a:pt x="167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7"/>
            <p:cNvSpPr/>
            <p:nvPr/>
          </p:nvSpPr>
          <p:spPr>
            <a:xfrm>
              <a:off x="-8960905" y="4288464"/>
              <a:ext cx="158549" cy="844350"/>
            </a:xfrm>
            <a:custGeom>
              <a:avLst/>
              <a:gdLst/>
              <a:ahLst/>
              <a:cxnLst/>
              <a:rect l="l" t="t" r="r" b="b"/>
              <a:pathLst>
                <a:path w="590" h="3142" extrusionOk="0">
                  <a:moveTo>
                    <a:pt x="243" y="1"/>
                  </a:moveTo>
                  <a:lnTo>
                    <a:pt x="243" y="1"/>
                  </a:lnTo>
                  <a:cubicBezTo>
                    <a:pt x="38" y="1036"/>
                    <a:pt x="0" y="2095"/>
                    <a:pt x="133" y="3142"/>
                  </a:cubicBezTo>
                  <a:lnTo>
                    <a:pt x="589" y="3142"/>
                  </a:lnTo>
                  <a:cubicBezTo>
                    <a:pt x="216" y="2142"/>
                    <a:pt x="87" y="1061"/>
                    <a:pt x="243" y="1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7"/>
            <p:cNvSpPr/>
            <p:nvPr/>
          </p:nvSpPr>
          <p:spPr>
            <a:xfrm>
              <a:off x="-8741084" y="4433848"/>
              <a:ext cx="122002" cy="698967"/>
            </a:xfrm>
            <a:custGeom>
              <a:avLst/>
              <a:gdLst/>
              <a:ahLst/>
              <a:cxnLst/>
              <a:rect l="l" t="t" r="r" b="b"/>
              <a:pathLst>
                <a:path w="454" h="2601" extrusionOk="0">
                  <a:moveTo>
                    <a:pt x="1" y="1"/>
                  </a:moveTo>
                  <a:cubicBezTo>
                    <a:pt x="172" y="857"/>
                    <a:pt x="193" y="1736"/>
                    <a:pt x="60" y="2601"/>
                  </a:cubicBezTo>
                  <a:lnTo>
                    <a:pt x="453" y="2601"/>
                  </a:lnTo>
                  <a:cubicBezTo>
                    <a:pt x="407" y="1717"/>
                    <a:pt x="253" y="857"/>
                    <a:pt x="1" y="1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7"/>
            <p:cNvSpPr/>
            <p:nvPr/>
          </p:nvSpPr>
          <p:spPr>
            <a:xfrm>
              <a:off x="-8620156" y="4505330"/>
              <a:ext cx="74438" cy="627485"/>
            </a:xfrm>
            <a:custGeom>
              <a:avLst/>
              <a:gdLst/>
              <a:ahLst/>
              <a:cxnLst/>
              <a:rect l="l" t="t" r="r" b="b"/>
              <a:pathLst>
                <a:path w="277" h="2335" extrusionOk="0">
                  <a:moveTo>
                    <a:pt x="241" y="0"/>
                  </a:moveTo>
                  <a:lnTo>
                    <a:pt x="241" y="0"/>
                  </a:lnTo>
                  <a:cubicBezTo>
                    <a:pt x="74" y="767"/>
                    <a:pt x="1" y="1550"/>
                    <a:pt x="24" y="2335"/>
                  </a:cubicBezTo>
                  <a:lnTo>
                    <a:pt x="276" y="2335"/>
                  </a:lnTo>
                  <a:cubicBezTo>
                    <a:pt x="166" y="1562"/>
                    <a:pt x="146" y="779"/>
                    <a:pt x="241" y="0"/>
                  </a:cubicBezTo>
                  <a:close/>
                </a:path>
              </a:pathLst>
            </a:custGeom>
            <a:solidFill>
              <a:srgbClr val="582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7"/>
            <p:cNvSpPr/>
            <p:nvPr/>
          </p:nvSpPr>
          <p:spPr>
            <a:xfrm>
              <a:off x="-8752371" y="1346939"/>
              <a:ext cx="31172" cy="119316"/>
            </a:xfrm>
            <a:custGeom>
              <a:avLst/>
              <a:gdLst/>
              <a:ahLst/>
              <a:cxnLst/>
              <a:rect l="l" t="t" r="r" b="b"/>
              <a:pathLst>
                <a:path w="116" h="444" extrusionOk="0">
                  <a:moveTo>
                    <a:pt x="115" y="0"/>
                  </a:moveTo>
                  <a:cubicBezTo>
                    <a:pt x="75" y="72"/>
                    <a:pt x="43" y="148"/>
                    <a:pt x="18" y="227"/>
                  </a:cubicBezTo>
                  <a:cubicBezTo>
                    <a:pt x="6" y="265"/>
                    <a:pt x="0" y="304"/>
                    <a:pt x="0" y="342"/>
                  </a:cubicBezTo>
                  <a:cubicBezTo>
                    <a:pt x="1" y="347"/>
                    <a:pt x="1" y="352"/>
                    <a:pt x="1" y="358"/>
                  </a:cubicBezTo>
                  <a:cubicBezTo>
                    <a:pt x="3" y="366"/>
                    <a:pt x="4" y="374"/>
                    <a:pt x="6" y="382"/>
                  </a:cubicBezTo>
                  <a:cubicBezTo>
                    <a:pt x="10" y="401"/>
                    <a:pt x="19" y="420"/>
                    <a:pt x="33" y="434"/>
                  </a:cubicBezTo>
                  <a:cubicBezTo>
                    <a:pt x="37" y="438"/>
                    <a:pt x="41" y="441"/>
                    <a:pt x="46" y="443"/>
                  </a:cubicBezTo>
                  <a:cubicBezTo>
                    <a:pt x="70" y="295"/>
                    <a:pt x="92" y="147"/>
                    <a:pt x="115" y="0"/>
                  </a:cubicBezTo>
                  <a:close/>
                </a:path>
              </a:pathLst>
            </a:custGeom>
            <a:solidFill>
              <a:srgbClr val="F4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17"/>
          <p:cNvSpPr/>
          <p:nvPr/>
        </p:nvSpPr>
        <p:spPr>
          <a:xfrm>
            <a:off x="6347504" y="2186935"/>
            <a:ext cx="3180706" cy="2195672"/>
          </a:xfrm>
          <a:custGeom>
            <a:avLst/>
            <a:gdLst/>
            <a:ahLst/>
            <a:cxnLst/>
            <a:rect l="l" t="t" r="r" b="b"/>
            <a:pathLst>
              <a:path w="11279" h="7419" extrusionOk="0">
                <a:moveTo>
                  <a:pt x="9243" y="1"/>
                </a:moveTo>
                <a:cubicBezTo>
                  <a:pt x="7695" y="598"/>
                  <a:pt x="5135" y="658"/>
                  <a:pt x="4160" y="658"/>
                </a:cubicBezTo>
                <a:cubicBezTo>
                  <a:pt x="3912" y="658"/>
                  <a:pt x="3767" y="654"/>
                  <a:pt x="3767" y="654"/>
                </a:cubicBezTo>
                <a:lnTo>
                  <a:pt x="3748" y="682"/>
                </a:lnTo>
                <a:lnTo>
                  <a:pt x="0" y="6456"/>
                </a:lnTo>
                <a:lnTo>
                  <a:pt x="1714" y="6750"/>
                </a:lnTo>
                <a:lnTo>
                  <a:pt x="2348" y="6860"/>
                </a:lnTo>
                <a:lnTo>
                  <a:pt x="5611" y="7418"/>
                </a:lnTo>
                <a:lnTo>
                  <a:pt x="5617" y="7417"/>
                </a:lnTo>
                <a:lnTo>
                  <a:pt x="11279" y="6783"/>
                </a:lnTo>
                <a:lnTo>
                  <a:pt x="9243" y="1"/>
                </a:lnTo>
                <a:close/>
              </a:path>
            </a:pathLst>
          </a:custGeom>
          <a:solidFill>
            <a:srgbClr val="F9C5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6" name="Google Shape;1126;p17"/>
          <p:cNvGrpSpPr/>
          <p:nvPr/>
        </p:nvGrpSpPr>
        <p:grpSpPr>
          <a:xfrm>
            <a:off x="7232289" y="20855"/>
            <a:ext cx="1768671" cy="5568942"/>
            <a:chOff x="-1887261" y="20842"/>
            <a:chExt cx="1768671" cy="5568942"/>
          </a:xfrm>
        </p:grpSpPr>
        <p:grpSp>
          <p:nvGrpSpPr>
            <p:cNvPr id="1127" name="Google Shape;1127;p17"/>
            <p:cNvGrpSpPr/>
            <p:nvPr/>
          </p:nvGrpSpPr>
          <p:grpSpPr>
            <a:xfrm>
              <a:off x="-1689627" y="20842"/>
              <a:ext cx="1571037" cy="5568942"/>
              <a:chOff x="-3271091" y="76112"/>
              <a:chExt cx="1497081" cy="5056698"/>
            </a:xfrm>
          </p:grpSpPr>
          <p:sp>
            <p:nvSpPr>
              <p:cNvPr id="1128" name="Google Shape;1128;p17"/>
              <p:cNvSpPr/>
              <p:nvPr/>
            </p:nvSpPr>
            <p:spPr>
              <a:xfrm>
                <a:off x="-2529128" y="2559452"/>
                <a:ext cx="273027" cy="2573358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9576" extrusionOk="0">
                    <a:moveTo>
                      <a:pt x="42" y="0"/>
                    </a:moveTo>
                    <a:cubicBezTo>
                      <a:pt x="26" y="2"/>
                      <a:pt x="12" y="21"/>
                      <a:pt x="0" y="55"/>
                    </a:cubicBezTo>
                    <a:cubicBezTo>
                      <a:pt x="50" y="567"/>
                      <a:pt x="96" y="1080"/>
                      <a:pt x="139" y="1591"/>
                    </a:cubicBezTo>
                    <a:cubicBezTo>
                      <a:pt x="144" y="1653"/>
                      <a:pt x="150" y="1716"/>
                      <a:pt x="155" y="1778"/>
                    </a:cubicBezTo>
                    <a:cubicBezTo>
                      <a:pt x="373" y="4375"/>
                      <a:pt x="534" y="6973"/>
                      <a:pt x="638" y="9576"/>
                    </a:cubicBezTo>
                    <a:lnTo>
                      <a:pt x="1001" y="9576"/>
                    </a:lnTo>
                    <a:cubicBezTo>
                      <a:pt x="1007" y="9518"/>
                      <a:pt x="1008" y="9459"/>
                      <a:pt x="1008" y="9402"/>
                    </a:cubicBezTo>
                    <a:cubicBezTo>
                      <a:pt x="1015" y="8650"/>
                      <a:pt x="1001" y="7899"/>
                      <a:pt x="968" y="7147"/>
                    </a:cubicBezTo>
                    <a:cubicBezTo>
                      <a:pt x="945" y="6613"/>
                      <a:pt x="912" y="6081"/>
                      <a:pt x="868" y="5549"/>
                    </a:cubicBezTo>
                    <a:cubicBezTo>
                      <a:pt x="772" y="4370"/>
                      <a:pt x="628" y="3199"/>
                      <a:pt x="437" y="2033"/>
                    </a:cubicBezTo>
                    <a:cubicBezTo>
                      <a:pt x="427" y="1977"/>
                      <a:pt x="418" y="1919"/>
                      <a:pt x="410" y="1862"/>
                    </a:cubicBezTo>
                    <a:cubicBezTo>
                      <a:pt x="401" y="1806"/>
                      <a:pt x="392" y="1751"/>
                      <a:pt x="385" y="1695"/>
                    </a:cubicBezTo>
                    <a:cubicBezTo>
                      <a:pt x="322" y="1268"/>
                      <a:pt x="263" y="824"/>
                      <a:pt x="159" y="406"/>
                    </a:cubicBezTo>
                    <a:cubicBezTo>
                      <a:pt x="152" y="379"/>
                      <a:pt x="146" y="353"/>
                      <a:pt x="139" y="326"/>
                    </a:cubicBezTo>
                    <a:cubicBezTo>
                      <a:pt x="110" y="215"/>
                      <a:pt x="78" y="106"/>
                      <a:pt x="42" y="0"/>
                    </a:cubicBezTo>
                    <a:close/>
                  </a:path>
                </a:pathLst>
              </a:custGeom>
              <a:solidFill>
                <a:srgbClr val="9579A7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7"/>
              <p:cNvSpPr/>
              <p:nvPr/>
            </p:nvSpPr>
            <p:spPr>
              <a:xfrm>
                <a:off x="-3271091" y="76112"/>
                <a:ext cx="1497081" cy="5056692"/>
              </a:xfrm>
              <a:custGeom>
                <a:avLst/>
                <a:gdLst/>
                <a:ahLst/>
                <a:cxnLst/>
                <a:rect l="l" t="t" r="r" b="b"/>
                <a:pathLst>
                  <a:path w="5571" h="18817" extrusionOk="0">
                    <a:moveTo>
                      <a:pt x="0" y="1"/>
                    </a:moveTo>
                    <a:cubicBezTo>
                      <a:pt x="35" y="55"/>
                      <a:pt x="69" y="109"/>
                      <a:pt x="102" y="163"/>
                    </a:cubicBezTo>
                    <a:cubicBezTo>
                      <a:pt x="125" y="200"/>
                      <a:pt x="149" y="237"/>
                      <a:pt x="171" y="275"/>
                    </a:cubicBezTo>
                    <a:cubicBezTo>
                      <a:pt x="804" y="1295"/>
                      <a:pt x="1392" y="2340"/>
                      <a:pt x="1934" y="3407"/>
                    </a:cubicBezTo>
                    <a:cubicBezTo>
                      <a:pt x="1957" y="3454"/>
                      <a:pt x="1982" y="3500"/>
                      <a:pt x="2004" y="3547"/>
                    </a:cubicBezTo>
                    <a:cubicBezTo>
                      <a:pt x="2058" y="3656"/>
                      <a:pt x="2112" y="3764"/>
                      <a:pt x="2166" y="3872"/>
                    </a:cubicBezTo>
                    <a:cubicBezTo>
                      <a:pt x="2177" y="3964"/>
                      <a:pt x="2189" y="4054"/>
                      <a:pt x="2199" y="4145"/>
                    </a:cubicBezTo>
                    <a:lnTo>
                      <a:pt x="2215" y="4261"/>
                    </a:lnTo>
                    <a:cubicBezTo>
                      <a:pt x="2369" y="5515"/>
                      <a:pt x="2510" y="6771"/>
                      <a:pt x="2638" y="8028"/>
                    </a:cubicBezTo>
                    <a:cubicBezTo>
                      <a:pt x="2640" y="8046"/>
                      <a:pt x="2643" y="8066"/>
                      <a:pt x="2644" y="8085"/>
                    </a:cubicBezTo>
                    <a:cubicBezTo>
                      <a:pt x="2282" y="7576"/>
                      <a:pt x="1920" y="7077"/>
                      <a:pt x="1554" y="6553"/>
                    </a:cubicBezTo>
                    <a:cubicBezTo>
                      <a:pt x="1502" y="6573"/>
                      <a:pt x="1459" y="6609"/>
                      <a:pt x="1428" y="6656"/>
                    </a:cubicBezTo>
                    <a:cubicBezTo>
                      <a:pt x="1419" y="6671"/>
                      <a:pt x="1410" y="6686"/>
                      <a:pt x="1404" y="6702"/>
                    </a:cubicBezTo>
                    <a:cubicBezTo>
                      <a:pt x="1934" y="7389"/>
                      <a:pt x="2364" y="8165"/>
                      <a:pt x="2694" y="8977"/>
                    </a:cubicBezTo>
                    <a:cubicBezTo>
                      <a:pt x="2711" y="9018"/>
                      <a:pt x="2727" y="9060"/>
                      <a:pt x="2745" y="9102"/>
                    </a:cubicBezTo>
                    <a:cubicBezTo>
                      <a:pt x="2751" y="9167"/>
                      <a:pt x="2757" y="9232"/>
                      <a:pt x="2763" y="9296"/>
                    </a:cubicBezTo>
                    <a:cubicBezTo>
                      <a:pt x="2811" y="9808"/>
                      <a:pt x="2858" y="10321"/>
                      <a:pt x="2901" y="10832"/>
                    </a:cubicBezTo>
                    <a:cubicBezTo>
                      <a:pt x="2906" y="10894"/>
                      <a:pt x="2912" y="10957"/>
                      <a:pt x="2917" y="11019"/>
                    </a:cubicBezTo>
                    <a:cubicBezTo>
                      <a:pt x="3135" y="13616"/>
                      <a:pt x="3297" y="16214"/>
                      <a:pt x="3399" y="18817"/>
                    </a:cubicBezTo>
                    <a:lnTo>
                      <a:pt x="5571" y="18817"/>
                    </a:lnTo>
                    <a:lnTo>
                      <a:pt x="5571" y="16353"/>
                    </a:lnTo>
                    <a:cubicBezTo>
                      <a:pt x="5199" y="14133"/>
                      <a:pt x="4813" y="11918"/>
                      <a:pt x="4414" y="9704"/>
                    </a:cubicBezTo>
                    <a:cubicBezTo>
                      <a:pt x="4401" y="9636"/>
                      <a:pt x="4389" y="9568"/>
                      <a:pt x="4377" y="9501"/>
                    </a:cubicBezTo>
                    <a:cubicBezTo>
                      <a:pt x="4237" y="8732"/>
                      <a:pt x="4097" y="7963"/>
                      <a:pt x="3955" y="7194"/>
                    </a:cubicBezTo>
                    <a:cubicBezTo>
                      <a:pt x="4035" y="6876"/>
                      <a:pt x="4120" y="6559"/>
                      <a:pt x="4207" y="6244"/>
                    </a:cubicBezTo>
                    <a:lnTo>
                      <a:pt x="4226" y="6179"/>
                    </a:lnTo>
                    <a:cubicBezTo>
                      <a:pt x="4309" y="5877"/>
                      <a:pt x="4396" y="5577"/>
                      <a:pt x="4487" y="5277"/>
                    </a:cubicBezTo>
                    <a:cubicBezTo>
                      <a:pt x="4494" y="5258"/>
                      <a:pt x="4498" y="5239"/>
                      <a:pt x="4504" y="5221"/>
                    </a:cubicBezTo>
                    <a:cubicBezTo>
                      <a:pt x="4670" y="4677"/>
                      <a:pt x="4846" y="4138"/>
                      <a:pt x="5033" y="3603"/>
                    </a:cubicBezTo>
                    <a:cubicBezTo>
                      <a:pt x="5042" y="3581"/>
                      <a:pt x="5047" y="3561"/>
                      <a:pt x="5056" y="3540"/>
                    </a:cubicBezTo>
                    <a:cubicBezTo>
                      <a:pt x="5218" y="3076"/>
                      <a:pt x="5390" y="2613"/>
                      <a:pt x="5571" y="2153"/>
                    </a:cubicBezTo>
                    <a:lnTo>
                      <a:pt x="5571" y="498"/>
                    </a:lnTo>
                    <a:cubicBezTo>
                      <a:pt x="5554" y="541"/>
                      <a:pt x="5539" y="579"/>
                      <a:pt x="5523" y="625"/>
                    </a:cubicBezTo>
                    <a:cubicBezTo>
                      <a:pt x="5506" y="671"/>
                      <a:pt x="5490" y="715"/>
                      <a:pt x="5473" y="759"/>
                    </a:cubicBezTo>
                    <a:cubicBezTo>
                      <a:pt x="5408" y="931"/>
                      <a:pt x="5343" y="1104"/>
                      <a:pt x="5276" y="1275"/>
                    </a:cubicBezTo>
                    <a:cubicBezTo>
                      <a:pt x="5256" y="1328"/>
                      <a:pt x="5236" y="1380"/>
                      <a:pt x="5216" y="1432"/>
                    </a:cubicBezTo>
                    <a:cubicBezTo>
                      <a:pt x="5067" y="1811"/>
                      <a:pt x="4915" y="2188"/>
                      <a:pt x="4758" y="2563"/>
                    </a:cubicBezTo>
                    <a:cubicBezTo>
                      <a:pt x="4745" y="2591"/>
                      <a:pt x="4733" y="2621"/>
                      <a:pt x="4722" y="2649"/>
                    </a:cubicBezTo>
                    <a:cubicBezTo>
                      <a:pt x="4612" y="2910"/>
                      <a:pt x="4501" y="3170"/>
                      <a:pt x="4388" y="3429"/>
                    </a:cubicBezTo>
                    <a:cubicBezTo>
                      <a:pt x="4377" y="3451"/>
                      <a:pt x="4367" y="3474"/>
                      <a:pt x="4357" y="3497"/>
                    </a:cubicBezTo>
                    <a:cubicBezTo>
                      <a:pt x="4115" y="4047"/>
                      <a:pt x="3863" y="4592"/>
                      <a:pt x="3602" y="5131"/>
                    </a:cubicBezTo>
                    <a:cubicBezTo>
                      <a:pt x="3594" y="5148"/>
                      <a:pt x="3587" y="5164"/>
                      <a:pt x="3580" y="5178"/>
                    </a:cubicBezTo>
                    <a:cubicBezTo>
                      <a:pt x="3255" y="3452"/>
                      <a:pt x="2924" y="1727"/>
                      <a:pt x="2587" y="1"/>
                    </a:cubicBezTo>
                    <a:lnTo>
                      <a:pt x="1636" y="1"/>
                    </a:lnTo>
                    <a:cubicBezTo>
                      <a:pt x="1713" y="512"/>
                      <a:pt x="1787" y="1025"/>
                      <a:pt x="1857" y="1537"/>
                    </a:cubicBezTo>
                    <a:cubicBezTo>
                      <a:pt x="1827" y="1506"/>
                      <a:pt x="1796" y="1475"/>
                      <a:pt x="1766" y="1444"/>
                    </a:cubicBezTo>
                    <a:cubicBezTo>
                      <a:pt x="1753" y="1431"/>
                      <a:pt x="1740" y="1418"/>
                      <a:pt x="1728" y="1405"/>
                    </a:cubicBezTo>
                    <a:cubicBezTo>
                      <a:pt x="1510" y="1176"/>
                      <a:pt x="1310" y="931"/>
                      <a:pt x="1128" y="672"/>
                    </a:cubicBezTo>
                    <a:cubicBezTo>
                      <a:pt x="969" y="450"/>
                      <a:pt x="801" y="225"/>
                      <a:pt x="6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7"/>
              <p:cNvSpPr/>
              <p:nvPr/>
            </p:nvSpPr>
            <p:spPr>
              <a:xfrm>
                <a:off x="-3070081" y="2225957"/>
                <a:ext cx="464092" cy="1660483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6179" extrusionOk="0">
                    <a:moveTo>
                      <a:pt x="1401" y="1"/>
                    </a:moveTo>
                    <a:lnTo>
                      <a:pt x="0" y="6179"/>
                    </a:lnTo>
                    <a:lnTo>
                      <a:pt x="1727" y="5651"/>
                    </a:lnTo>
                    <a:cubicBezTo>
                      <a:pt x="881" y="3893"/>
                      <a:pt x="1401" y="2"/>
                      <a:pt x="14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1" name="Google Shape;1131;p17"/>
            <p:cNvSpPr/>
            <p:nvPr/>
          </p:nvSpPr>
          <p:spPr>
            <a:xfrm>
              <a:off x="-1694934" y="20842"/>
              <a:ext cx="755485" cy="2401063"/>
            </a:xfrm>
            <a:custGeom>
              <a:avLst/>
              <a:gdLst/>
              <a:ahLst/>
              <a:cxnLst/>
              <a:rect l="l" t="t" r="r" b="b"/>
              <a:pathLst>
                <a:path w="2679" h="8113" extrusionOk="0">
                  <a:moveTo>
                    <a:pt x="0" y="1"/>
                  </a:moveTo>
                  <a:cubicBezTo>
                    <a:pt x="34" y="55"/>
                    <a:pt x="68" y="109"/>
                    <a:pt x="101" y="163"/>
                  </a:cubicBezTo>
                  <a:cubicBezTo>
                    <a:pt x="125" y="200"/>
                    <a:pt x="148" y="237"/>
                    <a:pt x="171" y="275"/>
                  </a:cubicBezTo>
                  <a:cubicBezTo>
                    <a:pt x="803" y="1295"/>
                    <a:pt x="1391" y="2340"/>
                    <a:pt x="1933" y="3407"/>
                  </a:cubicBezTo>
                  <a:cubicBezTo>
                    <a:pt x="2036" y="3685"/>
                    <a:pt x="2130" y="3970"/>
                    <a:pt x="2215" y="4261"/>
                  </a:cubicBezTo>
                  <a:cubicBezTo>
                    <a:pt x="2370" y="5515"/>
                    <a:pt x="2511" y="6771"/>
                    <a:pt x="2639" y="8028"/>
                  </a:cubicBezTo>
                  <a:cubicBezTo>
                    <a:pt x="2650" y="8056"/>
                    <a:pt x="2663" y="8084"/>
                    <a:pt x="2675" y="8112"/>
                  </a:cubicBezTo>
                  <a:cubicBezTo>
                    <a:pt x="2679" y="7471"/>
                    <a:pt x="2667" y="6831"/>
                    <a:pt x="2640" y="6190"/>
                  </a:cubicBezTo>
                  <a:cubicBezTo>
                    <a:pt x="2638" y="6134"/>
                    <a:pt x="2635" y="6080"/>
                    <a:pt x="2633" y="6025"/>
                  </a:cubicBezTo>
                  <a:cubicBezTo>
                    <a:pt x="2618" y="5702"/>
                    <a:pt x="2599" y="5379"/>
                    <a:pt x="2577" y="5057"/>
                  </a:cubicBezTo>
                  <a:cubicBezTo>
                    <a:pt x="2541" y="4565"/>
                    <a:pt x="2496" y="4065"/>
                    <a:pt x="2382" y="3586"/>
                  </a:cubicBezTo>
                  <a:cubicBezTo>
                    <a:pt x="2371" y="3543"/>
                    <a:pt x="2359" y="3498"/>
                    <a:pt x="2347" y="3454"/>
                  </a:cubicBezTo>
                  <a:cubicBezTo>
                    <a:pt x="2286" y="3222"/>
                    <a:pt x="2204" y="2995"/>
                    <a:pt x="2102" y="2778"/>
                  </a:cubicBezTo>
                  <a:cubicBezTo>
                    <a:pt x="1798" y="2144"/>
                    <a:pt x="1308" y="1625"/>
                    <a:pt x="863" y="1079"/>
                  </a:cubicBezTo>
                  <a:cubicBezTo>
                    <a:pt x="835" y="1044"/>
                    <a:pt x="807" y="1010"/>
                    <a:pt x="779" y="973"/>
                  </a:cubicBezTo>
                  <a:cubicBezTo>
                    <a:pt x="769" y="964"/>
                    <a:pt x="763" y="954"/>
                    <a:pt x="755" y="944"/>
                  </a:cubicBezTo>
                  <a:cubicBezTo>
                    <a:pt x="521" y="649"/>
                    <a:pt x="305" y="341"/>
                    <a:pt x="106" y="20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rgbClr val="9579A7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2" name="Google Shape;1132;p17"/>
            <p:cNvGrpSpPr/>
            <p:nvPr/>
          </p:nvGrpSpPr>
          <p:grpSpPr>
            <a:xfrm>
              <a:off x="-1887261" y="168227"/>
              <a:ext cx="1763654" cy="4048929"/>
              <a:chOff x="-3454633" y="209940"/>
              <a:chExt cx="1680631" cy="3676500"/>
            </a:xfrm>
          </p:grpSpPr>
          <p:sp>
            <p:nvSpPr>
              <p:cNvPr id="1133" name="Google Shape;1133;p17"/>
              <p:cNvSpPr/>
              <p:nvPr/>
            </p:nvSpPr>
            <p:spPr>
              <a:xfrm>
                <a:off x="-3240456" y="2225957"/>
                <a:ext cx="546860" cy="1660483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6179" extrusionOk="0">
                    <a:moveTo>
                      <a:pt x="2035" y="1"/>
                    </a:moveTo>
                    <a:lnTo>
                      <a:pt x="1" y="6069"/>
                    </a:lnTo>
                    <a:lnTo>
                      <a:pt x="634" y="6179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rgbClr val="EB8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7"/>
              <p:cNvSpPr/>
              <p:nvPr/>
            </p:nvSpPr>
            <p:spPr>
              <a:xfrm>
                <a:off x="-3454633" y="2225957"/>
                <a:ext cx="761036" cy="1631191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6070" extrusionOk="0">
                    <a:moveTo>
                      <a:pt x="2832" y="1"/>
                    </a:moveTo>
                    <a:lnTo>
                      <a:pt x="2832" y="1"/>
                    </a:lnTo>
                    <a:cubicBezTo>
                      <a:pt x="2831" y="1"/>
                      <a:pt x="942" y="4175"/>
                      <a:pt x="0" y="4905"/>
                    </a:cubicBezTo>
                    <a:lnTo>
                      <a:pt x="798" y="6069"/>
                    </a:lnTo>
                    <a:cubicBezTo>
                      <a:pt x="798" y="6069"/>
                      <a:pt x="2775" y="191"/>
                      <a:pt x="28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17"/>
              <p:cNvSpPr/>
              <p:nvPr/>
            </p:nvSpPr>
            <p:spPr>
              <a:xfrm>
                <a:off x="-2306083" y="209940"/>
                <a:ext cx="532080" cy="1301728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4844" extrusionOk="0">
                    <a:moveTo>
                      <a:pt x="1980" y="0"/>
                    </a:moveTo>
                    <a:cubicBezTo>
                      <a:pt x="1963" y="43"/>
                      <a:pt x="1947" y="85"/>
                      <a:pt x="1930" y="127"/>
                    </a:cubicBezTo>
                    <a:cubicBezTo>
                      <a:pt x="1789" y="375"/>
                      <a:pt x="1692" y="648"/>
                      <a:pt x="1623" y="934"/>
                    </a:cubicBezTo>
                    <a:cubicBezTo>
                      <a:pt x="1474" y="1314"/>
                      <a:pt x="1322" y="1690"/>
                      <a:pt x="1165" y="2065"/>
                    </a:cubicBezTo>
                    <a:cubicBezTo>
                      <a:pt x="1153" y="2095"/>
                      <a:pt x="1141" y="2123"/>
                      <a:pt x="1130" y="2151"/>
                    </a:cubicBezTo>
                    <a:cubicBezTo>
                      <a:pt x="1020" y="2412"/>
                      <a:pt x="908" y="2672"/>
                      <a:pt x="796" y="2931"/>
                    </a:cubicBezTo>
                    <a:cubicBezTo>
                      <a:pt x="785" y="2953"/>
                      <a:pt x="774" y="2976"/>
                      <a:pt x="765" y="3000"/>
                    </a:cubicBezTo>
                    <a:cubicBezTo>
                      <a:pt x="523" y="3549"/>
                      <a:pt x="271" y="4094"/>
                      <a:pt x="10" y="4634"/>
                    </a:cubicBezTo>
                    <a:lnTo>
                      <a:pt x="8" y="4659"/>
                    </a:lnTo>
                    <a:cubicBezTo>
                      <a:pt x="3" y="4702"/>
                      <a:pt x="1" y="4745"/>
                      <a:pt x="16" y="4783"/>
                    </a:cubicBezTo>
                    <a:cubicBezTo>
                      <a:pt x="30" y="4815"/>
                      <a:pt x="63" y="4844"/>
                      <a:pt x="98" y="4844"/>
                    </a:cubicBezTo>
                    <a:cubicBezTo>
                      <a:pt x="103" y="4844"/>
                      <a:pt x="108" y="4843"/>
                      <a:pt x="114" y="4841"/>
                    </a:cubicBezTo>
                    <a:cubicBezTo>
                      <a:pt x="151" y="4832"/>
                      <a:pt x="172" y="4793"/>
                      <a:pt x="189" y="4758"/>
                    </a:cubicBezTo>
                    <a:cubicBezTo>
                      <a:pt x="358" y="4393"/>
                      <a:pt x="522" y="4028"/>
                      <a:pt x="679" y="3660"/>
                    </a:cubicBezTo>
                    <a:cubicBezTo>
                      <a:pt x="687" y="3640"/>
                      <a:pt x="696" y="3621"/>
                      <a:pt x="704" y="3602"/>
                    </a:cubicBezTo>
                    <a:cubicBezTo>
                      <a:pt x="809" y="3356"/>
                      <a:pt x="912" y="3111"/>
                      <a:pt x="1012" y="2864"/>
                    </a:cubicBezTo>
                    <a:cubicBezTo>
                      <a:pt x="1023" y="2840"/>
                      <a:pt x="1032" y="2817"/>
                      <a:pt x="1041" y="2792"/>
                    </a:cubicBezTo>
                    <a:cubicBezTo>
                      <a:pt x="1206" y="2387"/>
                      <a:pt x="1365" y="1979"/>
                      <a:pt x="1516" y="1569"/>
                    </a:cubicBezTo>
                    <a:cubicBezTo>
                      <a:pt x="1526" y="1545"/>
                      <a:pt x="1535" y="1521"/>
                      <a:pt x="1543" y="1496"/>
                    </a:cubicBezTo>
                    <a:cubicBezTo>
                      <a:pt x="1670" y="1153"/>
                      <a:pt x="1794" y="807"/>
                      <a:pt x="1912" y="460"/>
                    </a:cubicBezTo>
                    <a:cubicBezTo>
                      <a:pt x="1940" y="404"/>
                      <a:pt x="1962" y="344"/>
                      <a:pt x="1980" y="282"/>
                    </a:cubicBezTo>
                    <a:lnTo>
                      <a:pt x="1980" y="0"/>
                    </a:lnTo>
                    <a:close/>
                  </a:path>
                </a:pathLst>
              </a:custGeom>
              <a:solidFill>
                <a:srgbClr val="9579A7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6" name="Google Shape;1136;p17"/>
          <p:cNvGrpSpPr/>
          <p:nvPr/>
        </p:nvGrpSpPr>
        <p:grpSpPr>
          <a:xfrm>
            <a:off x="-640167" y="0"/>
            <a:ext cx="10421916" cy="5234500"/>
            <a:chOff x="1140126" y="0"/>
            <a:chExt cx="6863748" cy="5234500"/>
          </a:xfrm>
        </p:grpSpPr>
        <p:sp>
          <p:nvSpPr>
            <p:cNvPr id="1137" name="Google Shape;1137;p17"/>
            <p:cNvSpPr/>
            <p:nvPr/>
          </p:nvSpPr>
          <p:spPr>
            <a:xfrm rot="10800000">
              <a:off x="1140126" y="0"/>
              <a:ext cx="3461432" cy="5234500"/>
            </a:xfrm>
            <a:custGeom>
              <a:avLst/>
              <a:gdLst/>
              <a:ahLst/>
              <a:cxnLst/>
              <a:rect l="l" t="t" r="r" b="b"/>
              <a:pathLst>
                <a:path w="281933" h="209380" extrusionOk="0">
                  <a:moveTo>
                    <a:pt x="0" y="0"/>
                  </a:moveTo>
                  <a:lnTo>
                    <a:pt x="0" y="209379"/>
                  </a:lnTo>
                  <a:lnTo>
                    <a:pt x="172451" y="209379"/>
                  </a:lnTo>
                  <a:cubicBezTo>
                    <a:pt x="173707" y="203067"/>
                    <a:pt x="176266" y="197654"/>
                    <a:pt x="179523" y="192707"/>
                  </a:cubicBezTo>
                  <a:cubicBezTo>
                    <a:pt x="183866" y="186100"/>
                    <a:pt x="189434" y="180330"/>
                    <a:pt x="194754" y="174374"/>
                  </a:cubicBezTo>
                  <a:cubicBezTo>
                    <a:pt x="194785" y="174343"/>
                    <a:pt x="194816" y="174297"/>
                    <a:pt x="194847" y="174266"/>
                  </a:cubicBezTo>
                  <a:cubicBezTo>
                    <a:pt x="197018" y="171831"/>
                    <a:pt x="199143" y="169380"/>
                    <a:pt x="201113" y="166806"/>
                  </a:cubicBezTo>
                  <a:cubicBezTo>
                    <a:pt x="203392" y="163905"/>
                    <a:pt x="205409" y="160819"/>
                    <a:pt x="207161" y="157577"/>
                  </a:cubicBezTo>
                  <a:cubicBezTo>
                    <a:pt x="207875" y="156259"/>
                    <a:pt x="208511" y="154894"/>
                    <a:pt x="209100" y="153483"/>
                  </a:cubicBezTo>
                  <a:cubicBezTo>
                    <a:pt x="209813" y="151777"/>
                    <a:pt x="210418" y="150024"/>
                    <a:pt x="210915" y="148241"/>
                  </a:cubicBezTo>
                  <a:cubicBezTo>
                    <a:pt x="211008" y="147868"/>
                    <a:pt x="211101" y="147512"/>
                    <a:pt x="211194" y="147139"/>
                  </a:cubicBezTo>
                  <a:cubicBezTo>
                    <a:pt x="211287" y="146767"/>
                    <a:pt x="211364" y="146442"/>
                    <a:pt x="211442" y="146085"/>
                  </a:cubicBezTo>
                  <a:cubicBezTo>
                    <a:pt x="211706" y="144922"/>
                    <a:pt x="211907" y="143712"/>
                    <a:pt x="212062" y="142425"/>
                  </a:cubicBezTo>
                  <a:cubicBezTo>
                    <a:pt x="212171" y="141634"/>
                    <a:pt x="212264" y="140812"/>
                    <a:pt x="212326" y="139974"/>
                  </a:cubicBezTo>
                  <a:cubicBezTo>
                    <a:pt x="212373" y="139307"/>
                    <a:pt x="212419" y="138609"/>
                    <a:pt x="212466" y="137911"/>
                  </a:cubicBezTo>
                  <a:cubicBezTo>
                    <a:pt x="212497" y="137322"/>
                    <a:pt x="212528" y="136733"/>
                    <a:pt x="212543" y="136128"/>
                  </a:cubicBezTo>
                  <a:cubicBezTo>
                    <a:pt x="212590" y="135011"/>
                    <a:pt x="212605" y="133879"/>
                    <a:pt x="212605" y="132716"/>
                  </a:cubicBezTo>
                  <a:lnTo>
                    <a:pt x="212605" y="131987"/>
                  </a:lnTo>
                  <a:cubicBezTo>
                    <a:pt x="212605" y="130544"/>
                    <a:pt x="212590" y="129055"/>
                    <a:pt x="212543" y="127535"/>
                  </a:cubicBezTo>
                  <a:cubicBezTo>
                    <a:pt x="212435" y="122758"/>
                    <a:pt x="212155" y="117625"/>
                    <a:pt x="211861" y="112274"/>
                  </a:cubicBezTo>
                  <a:cubicBezTo>
                    <a:pt x="211814" y="111219"/>
                    <a:pt x="211768" y="110165"/>
                    <a:pt x="211706" y="109094"/>
                  </a:cubicBezTo>
                  <a:cubicBezTo>
                    <a:pt x="211675" y="108505"/>
                    <a:pt x="211644" y="107900"/>
                    <a:pt x="211613" y="107311"/>
                  </a:cubicBezTo>
                  <a:cubicBezTo>
                    <a:pt x="211582" y="106504"/>
                    <a:pt x="211535" y="105698"/>
                    <a:pt x="211504" y="104876"/>
                  </a:cubicBezTo>
                  <a:cubicBezTo>
                    <a:pt x="211364" y="101572"/>
                    <a:pt x="211240" y="98222"/>
                    <a:pt x="211194" y="94841"/>
                  </a:cubicBezTo>
                  <a:cubicBezTo>
                    <a:pt x="211070" y="87179"/>
                    <a:pt x="211271" y="79440"/>
                    <a:pt x="212233" y="71964"/>
                  </a:cubicBezTo>
                  <a:cubicBezTo>
                    <a:pt x="212636" y="68676"/>
                    <a:pt x="213210" y="65435"/>
                    <a:pt x="213954" y="62209"/>
                  </a:cubicBezTo>
                  <a:cubicBezTo>
                    <a:pt x="214280" y="60844"/>
                    <a:pt x="214637" y="59479"/>
                    <a:pt x="215040" y="58145"/>
                  </a:cubicBezTo>
                  <a:cubicBezTo>
                    <a:pt x="216188" y="54113"/>
                    <a:pt x="217770" y="50220"/>
                    <a:pt x="219740" y="46513"/>
                  </a:cubicBezTo>
                  <a:cubicBezTo>
                    <a:pt x="221104" y="43970"/>
                    <a:pt x="222686" y="41566"/>
                    <a:pt x="224470" y="39301"/>
                  </a:cubicBezTo>
                  <a:cubicBezTo>
                    <a:pt x="228673" y="33997"/>
                    <a:pt x="234132" y="29484"/>
                    <a:pt x="241220" y="26087"/>
                  </a:cubicBezTo>
                  <a:cubicBezTo>
                    <a:pt x="243469" y="25001"/>
                    <a:pt x="245610" y="23947"/>
                    <a:pt x="247641" y="22908"/>
                  </a:cubicBezTo>
                  <a:cubicBezTo>
                    <a:pt x="267276" y="12919"/>
                    <a:pt x="277063" y="5242"/>
                    <a:pt x="281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7"/>
            <p:cNvSpPr/>
            <p:nvPr/>
          </p:nvSpPr>
          <p:spPr>
            <a:xfrm>
              <a:off x="4542442" y="0"/>
              <a:ext cx="3461432" cy="5234500"/>
            </a:xfrm>
            <a:custGeom>
              <a:avLst/>
              <a:gdLst/>
              <a:ahLst/>
              <a:cxnLst/>
              <a:rect l="l" t="t" r="r" b="b"/>
              <a:pathLst>
                <a:path w="281933" h="209380" extrusionOk="0">
                  <a:moveTo>
                    <a:pt x="0" y="0"/>
                  </a:moveTo>
                  <a:lnTo>
                    <a:pt x="0" y="209379"/>
                  </a:lnTo>
                  <a:lnTo>
                    <a:pt x="172451" y="209379"/>
                  </a:lnTo>
                  <a:cubicBezTo>
                    <a:pt x="173707" y="203067"/>
                    <a:pt x="176266" y="197654"/>
                    <a:pt x="179523" y="192707"/>
                  </a:cubicBezTo>
                  <a:cubicBezTo>
                    <a:pt x="183866" y="186100"/>
                    <a:pt x="189434" y="180330"/>
                    <a:pt x="194754" y="174374"/>
                  </a:cubicBezTo>
                  <a:cubicBezTo>
                    <a:pt x="194785" y="174343"/>
                    <a:pt x="194816" y="174297"/>
                    <a:pt x="194847" y="174266"/>
                  </a:cubicBezTo>
                  <a:cubicBezTo>
                    <a:pt x="197018" y="171831"/>
                    <a:pt x="199143" y="169380"/>
                    <a:pt x="201113" y="166806"/>
                  </a:cubicBezTo>
                  <a:cubicBezTo>
                    <a:pt x="203392" y="163905"/>
                    <a:pt x="205409" y="160819"/>
                    <a:pt x="207161" y="157577"/>
                  </a:cubicBezTo>
                  <a:cubicBezTo>
                    <a:pt x="207875" y="156259"/>
                    <a:pt x="208511" y="154894"/>
                    <a:pt x="209100" y="153483"/>
                  </a:cubicBezTo>
                  <a:cubicBezTo>
                    <a:pt x="209813" y="151777"/>
                    <a:pt x="210418" y="150024"/>
                    <a:pt x="210915" y="148241"/>
                  </a:cubicBezTo>
                  <a:cubicBezTo>
                    <a:pt x="211008" y="147868"/>
                    <a:pt x="211101" y="147512"/>
                    <a:pt x="211194" y="147139"/>
                  </a:cubicBezTo>
                  <a:cubicBezTo>
                    <a:pt x="211287" y="146767"/>
                    <a:pt x="211364" y="146442"/>
                    <a:pt x="211442" y="146085"/>
                  </a:cubicBezTo>
                  <a:cubicBezTo>
                    <a:pt x="211706" y="144922"/>
                    <a:pt x="211907" y="143712"/>
                    <a:pt x="212062" y="142425"/>
                  </a:cubicBezTo>
                  <a:cubicBezTo>
                    <a:pt x="212171" y="141634"/>
                    <a:pt x="212264" y="140812"/>
                    <a:pt x="212326" y="139974"/>
                  </a:cubicBezTo>
                  <a:cubicBezTo>
                    <a:pt x="212373" y="139307"/>
                    <a:pt x="212419" y="138609"/>
                    <a:pt x="212466" y="137911"/>
                  </a:cubicBezTo>
                  <a:cubicBezTo>
                    <a:pt x="212497" y="137322"/>
                    <a:pt x="212528" y="136733"/>
                    <a:pt x="212543" y="136128"/>
                  </a:cubicBezTo>
                  <a:cubicBezTo>
                    <a:pt x="212590" y="135011"/>
                    <a:pt x="212605" y="133879"/>
                    <a:pt x="212605" y="132716"/>
                  </a:cubicBezTo>
                  <a:lnTo>
                    <a:pt x="212605" y="131987"/>
                  </a:lnTo>
                  <a:cubicBezTo>
                    <a:pt x="212605" y="130544"/>
                    <a:pt x="212590" y="129055"/>
                    <a:pt x="212543" y="127535"/>
                  </a:cubicBezTo>
                  <a:cubicBezTo>
                    <a:pt x="212435" y="122758"/>
                    <a:pt x="212155" y="117625"/>
                    <a:pt x="211861" y="112274"/>
                  </a:cubicBezTo>
                  <a:cubicBezTo>
                    <a:pt x="211814" y="111219"/>
                    <a:pt x="211768" y="110165"/>
                    <a:pt x="211706" y="109094"/>
                  </a:cubicBezTo>
                  <a:cubicBezTo>
                    <a:pt x="211675" y="108505"/>
                    <a:pt x="211644" y="107900"/>
                    <a:pt x="211613" y="107311"/>
                  </a:cubicBezTo>
                  <a:cubicBezTo>
                    <a:pt x="211582" y="106504"/>
                    <a:pt x="211535" y="105698"/>
                    <a:pt x="211504" y="104876"/>
                  </a:cubicBezTo>
                  <a:cubicBezTo>
                    <a:pt x="211364" y="101572"/>
                    <a:pt x="211240" y="98222"/>
                    <a:pt x="211194" y="94841"/>
                  </a:cubicBezTo>
                  <a:cubicBezTo>
                    <a:pt x="211070" y="87179"/>
                    <a:pt x="211271" y="79440"/>
                    <a:pt x="212233" y="71964"/>
                  </a:cubicBezTo>
                  <a:cubicBezTo>
                    <a:pt x="212636" y="68676"/>
                    <a:pt x="213210" y="65435"/>
                    <a:pt x="213954" y="62209"/>
                  </a:cubicBezTo>
                  <a:cubicBezTo>
                    <a:pt x="214280" y="60844"/>
                    <a:pt x="214637" y="59479"/>
                    <a:pt x="215040" y="58145"/>
                  </a:cubicBezTo>
                  <a:cubicBezTo>
                    <a:pt x="216188" y="54113"/>
                    <a:pt x="217770" y="50220"/>
                    <a:pt x="219740" y="46513"/>
                  </a:cubicBezTo>
                  <a:cubicBezTo>
                    <a:pt x="221104" y="43970"/>
                    <a:pt x="222686" y="41566"/>
                    <a:pt x="224470" y="39301"/>
                  </a:cubicBezTo>
                  <a:cubicBezTo>
                    <a:pt x="228673" y="33997"/>
                    <a:pt x="234132" y="29484"/>
                    <a:pt x="241220" y="26087"/>
                  </a:cubicBezTo>
                  <a:cubicBezTo>
                    <a:pt x="243469" y="25001"/>
                    <a:pt x="245610" y="23947"/>
                    <a:pt x="247641" y="22908"/>
                  </a:cubicBezTo>
                  <a:cubicBezTo>
                    <a:pt x="267276" y="12919"/>
                    <a:pt x="277063" y="5242"/>
                    <a:pt x="281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" name="Google Shape;1139;p17"/>
          <p:cNvSpPr txBox="1">
            <a:spLocks noGrp="1"/>
          </p:cNvSpPr>
          <p:nvPr>
            <p:ph type="subTitle" idx="1"/>
          </p:nvPr>
        </p:nvSpPr>
        <p:spPr>
          <a:xfrm flipH="1">
            <a:off x="5754750" y="2300088"/>
            <a:ext cx="1931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17"/>
          <p:cNvSpPr txBox="1">
            <a:spLocks noGrp="1"/>
          </p:cNvSpPr>
          <p:nvPr>
            <p:ph type="subTitle" idx="2"/>
          </p:nvPr>
        </p:nvSpPr>
        <p:spPr>
          <a:xfrm>
            <a:off x="5754750" y="2743697"/>
            <a:ext cx="19317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17"/>
          <p:cNvSpPr txBox="1">
            <a:spLocks noGrp="1"/>
          </p:cNvSpPr>
          <p:nvPr>
            <p:ph type="subTitle" idx="3"/>
          </p:nvPr>
        </p:nvSpPr>
        <p:spPr>
          <a:xfrm flipH="1">
            <a:off x="3606150" y="2300088"/>
            <a:ext cx="1931700" cy="36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17"/>
          <p:cNvSpPr txBox="1">
            <a:spLocks noGrp="1"/>
          </p:cNvSpPr>
          <p:nvPr>
            <p:ph type="subTitle" idx="4"/>
          </p:nvPr>
        </p:nvSpPr>
        <p:spPr>
          <a:xfrm>
            <a:off x="3606150" y="2743697"/>
            <a:ext cx="19317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3" name="Google Shape;1143;p17"/>
          <p:cNvSpPr txBox="1">
            <a:spLocks noGrp="1"/>
          </p:cNvSpPr>
          <p:nvPr>
            <p:ph type="subTitle" idx="5"/>
          </p:nvPr>
        </p:nvSpPr>
        <p:spPr>
          <a:xfrm flipH="1">
            <a:off x="1457550" y="2300088"/>
            <a:ext cx="1931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4" name="Google Shape;1144;p17"/>
          <p:cNvSpPr txBox="1">
            <a:spLocks noGrp="1"/>
          </p:cNvSpPr>
          <p:nvPr>
            <p:ph type="subTitle" idx="6"/>
          </p:nvPr>
        </p:nvSpPr>
        <p:spPr>
          <a:xfrm>
            <a:off x="1457550" y="2743397"/>
            <a:ext cx="1931700" cy="7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5" name="Google Shape;1145;p17"/>
          <p:cNvSpPr txBox="1">
            <a:spLocks noGrp="1"/>
          </p:cNvSpPr>
          <p:nvPr>
            <p:ph type="title"/>
          </p:nvPr>
        </p:nvSpPr>
        <p:spPr>
          <a:xfrm>
            <a:off x="720000" y="420625"/>
            <a:ext cx="77040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75882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Google Shape;1147;p18"/>
          <p:cNvGrpSpPr/>
          <p:nvPr/>
        </p:nvGrpSpPr>
        <p:grpSpPr>
          <a:xfrm>
            <a:off x="-11961" y="135709"/>
            <a:ext cx="9167745" cy="6111837"/>
            <a:chOff x="-11338750" y="-396450"/>
            <a:chExt cx="10211345" cy="6807571"/>
          </a:xfrm>
        </p:grpSpPr>
        <p:sp>
          <p:nvSpPr>
            <p:cNvPr id="1148" name="Google Shape;1148;p18"/>
            <p:cNvSpPr/>
            <p:nvPr/>
          </p:nvSpPr>
          <p:spPr>
            <a:xfrm>
              <a:off x="-11338750" y="-396450"/>
              <a:ext cx="10211302" cy="6807535"/>
            </a:xfrm>
            <a:custGeom>
              <a:avLst/>
              <a:gdLst/>
              <a:ahLst/>
              <a:cxnLst/>
              <a:rect l="l" t="t" r="r" b="b"/>
              <a:pathLst>
                <a:path w="51642" h="34428" extrusionOk="0">
                  <a:moveTo>
                    <a:pt x="32291" y="0"/>
                  </a:moveTo>
                  <a:cubicBezTo>
                    <a:pt x="31005" y="482"/>
                    <a:pt x="30093" y="1170"/>
                    <a:pt x="29434" y="1987"/>
                  </a:cubicBezTo>
                  <a:cubicBezTo>
                    <a:pt x="29296" y="2159"/>
                    <a:pt x="29166" y="2339"/>
                    <a:pt x="29046" y="2526"/>
                  </a:cubicBezTo>
                  <a:cubicBezTo>
                    <a:pt x="26168" y="7022"/>
                    <a:pt x="29409" y="14552"/>
                    <a:pt x="22418" y="14552"/>
                  </a:cubicBezTo>
                  <a:cubicBezTo>
                    <a:pt x="22300" y="14552"/>
                    <a:pt x="22179" y="14549"/>
                    <a:pt x="22056" y="14545"/>
                  </a:cubicBezTo>
                  <a:cubicBezTo>
                    <a:pt x="21951" y="14541"/>
                    <a:pt x="21848" y="14540"/>
                    <a:pt x="21747" y="14540"/>
                  </a:cubicBezTo>
                  <a:cubicBezTo>
                    <a:pt x="16680" y="14540"/>
                    <a:pt x="15463" y="18982"/>
                    <a:pt x="9908" y="18982"/>
                  </a:cubicBezTo>
                  <a:cubicBezTo>
                    <a:pt x="8689" y="18982"/>
                    <a:pt x="7261" y="18769"/>
                    <a:pt x="5538" y="18247"/>
                  </a:cubicBezTo>
                  <a:cubicBezTo>
                    <a:pt x="4068" y="17801"/>
                    <a:pt x="2614" y="17611"/>
                    <a:pt x="1201" y="17611"/>
                  </a:cubicBezTo>
                  <a:cubicBezTo>
                    <a:pt x="797" y="17611"/>
                    <a:pt x="397" y="17627"/>
                    <a:pt x="0" y="17657"/>
                  </a:cubicBezTo>
                  <a:lnTo>
                    <a:pt x="0" y="34427"/>
                  </a:lnTo>
                  <a:lnTo>
                    <a:pt x="51641" y="34427"/>
                  </a:lnTo>
                  <a:lnTo>
                    <a:pt x="51641" y="0"/>
                  </a:lnTo>
                  <a:close/>
                </a:path>
              </a:pathLst>
            </a:custGeom>
            <a:solidFill>
              <a:srgbClr val="DAD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8"/>
            <p:cNvSpPr/>
            <p:nvPr/>
          </p:nvSpPr>
          <p:spPr>
            <a:xfrm>
              <a:off x="-11338750" y="1345584"/>
              <a:ext cx="9339301" cy="5065511"/>
            </a:xfrm>
            <a:custGeom>
              <a:avLst/>
              <a:gdLst/>
              <a:ahLst/>
              <a:cxnLst/>
              <a:rect l="l" t="t" r="r" b="b"/>
              <a:pathLst>
                <a:path w="47232" h="25618" extrusionOk="0">
                  <a:moveTo>
                    <a:pt x="27311" y="0"/>
                  </a:moveTo>
                  <a:lnTo>
                    <a:pt x="27219" y="298"/>
                  </a:lnTo>
                  <a:cubicBezTo>
                    <a:pt x="27219" y="298"/>
                    <a:pt x="35947" y="754"/>
                    <a:pt x="37134" y="1897"/>
                  </a:cubicBezTo>
                  <a:cubicBezTo>
                    <a:pt x="37384" y="2136"/>
                    <a:pt x="35448" y="2935"/>
                    <a:pt x="35140" y="3069"/>
                  </a:cubicBezTo>
                  <a:cubicBezTo>
                    <a:pt x="33281" y="3877"/>
                    <a:pt x="36083" y="4069"/>
                    <a:pt x="39404" y="4866"/>
                  </a:cubicBezTo>
                  <a:cubicBezTo>
                    <a:pt x="46379" y="6542"/>
                    <a:pt x="27615" y="8039"/>
                    <a:pt x="31785" y="11314"/>
                  </a:cubicBezTo>
                  <a:cubicBezTo>
                    <a:pt x="38213" y="16364"/>
                    <a:pt x="15220" y="14118"/>
                    <a:pt x="20617" y="18116"/>
                  </a:cubicBezTo>
                  <a:cubicBezTo>
                    <a:pt x="25066" y="21410"/>
                    <a:pt x="6625" y="22330"/>
                    <a:pt x="0" y="22551"/>
                  </a:cubicBezTo>
                  <a:lnTo>
                    <a:pt x="0" y="25617"/>
                  </a:lnTo>
                  <a:lnTo>
                    <a:pt x="39807" y="25617"/>
                  </a:lnTo>
                  <a:cubicBezTo>
                    <a:pt x="41966" y="24112"/>
                    <a:pt x="42796" y="22910"/>
                    <a:pt x="40167" y="20802"/>
                  </a:cubicBezTo>
                  <a:cubicBezTo>
                    <a:pt x="33391" y="15367"/>
                    <a:pt x="45834" y="15168"/>
                    <a:pt x="41786" y="12932"/>
                  </a:cubicBezTo>
                  <a:cubicBezTo>
                    <a:pt x="37252" y="10426"/>
                    <a:pt x="40383" y="8570"/>
                    <a:pt x="42786" y="7913"/>
                  </a:cubicBezTo>
                  <a:cubicBezTo>
                    <a:pt x="47232" y="6695"/>
                    <a:pt x="45022" y="4342"/>
                    <a:pt x="39853" y="3724"/>
                  </a:cubicBezTo>
                  <a:cubicBezTo>
                    <a:pt x="34690" y="3107"/>
                    <a:pt x="40159" y="2417"/>
                    <a:pt x="38853" y="1556"/>
                  </a:cubicBezTo>
                  <a:cubicBezTo>
                    <a:pt x="37548" y="696"/>
                    <a:pt x="27311" y="0"/>
                    <a:pt x="273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8"/>
            <p:cNvSpPr/>
            <p:nvPr/>
          </p:nvSpPr>
          <p:spPr>
            <a:xfrm>
              <a:off x="-11338750" y="1693397"/>
              <a:ext cx="9170833" cy="4249074"/>
            </a:xfrm>
            <a:custGeom>
              <a:avLst/>
              <a:gdLst/>
              <a:ahLst/>
              <a:cxnLst/>
              <a:rect l="l" t="t" r="r" b="b"/>
              <a:pathLst>
                <a:path w="46380" h="21489" extrusionOk="0">
                  <a:moveTo>
                    <a:pt x="36948" y="0"/>
                  </a:moveTo>
                  <a:cubicBezTo>
                    <a:pt x="37016" y="39"/>
                    <a:pt x="37078" y="86"/>
                    <a:pt x="37134" y="138"/>
                  </a:cubicBezTo>
                  <a:cubicBezTo>
                    <a:pt x="37382" y="377"/>
                    <a:pt x="35448" y="1177"/>
                    <a:pt x="35139" y="1311"/>
                  </a:cubicBezTo>
                  <a:cubicBezTo>
                    <a:pt x="33281" y="2118"/>
                    <a:pt x="36082" y="2311"/>
                    <a:pt x="39404" y="3108"/>
                  </a:cubicBezTo>
                  <a:cubicBezTo>
                    <a:pt x="46379" y="4784"/>
                    <a:pt x="27615" y="6280"/>
                    <a:pt x="31785" y="9556"/>
                  </a:cubicBezTo>
                  <a:cubicBezTo>
                    <a:pt x="38213" y="14605"/>
                    <a:pt x="15220" y="12359"/>
                    <a:pt x="20617" y="16357"/>
                  </a:cubicBezTo>
                  <a:cubicBezTo>
                    <a:pt x="25065" y="19652"/>
                    <a:pt x="6625" y="20571"/>
                    <a:pt x="0" y="20793"/>
                  </a:cubicBezTo>
                  <a:lnTo>
                    <a:pt x="0" y="21489"/>
                  </a:lnTo>
                  <a:cubicBezTo>
                    <a:pt x="51" y="21489"/>
                    <a:pt x="102" y="21489"/>
                    <a:pt x="154" y="21489"/>
                  </a:cubicBezTo>
                  <a:cubicBezTo>
                    <a:pt x="5980" y="21489"/>
                    <a:pt x="20799" y="21286"/>
                    <a:pt x="23975" y="19261"/>
                  </a:cubicBezTo>
                  <a:cubicBezTo>
                    <a:pt x="27950" y="16724"/>
                    <a:pt x="21782" y="14943"/>
                    <a:pt x="24752" y="14805"/>
                  </a:cubicBezTo>
                  <a:cubicBezTo>
                    <a:pt x="27722" y="14669"/>
                    <a:pt x="29732" y="14348"/>
                    <a:pt x="28498" y="14028"/>
                  </a:cubicBezTo>
                  <a:cubicBezTo>
                    <a:pt x="27265" y="13708"/>
                    <a:pt x="32382" y="13434"/>
                    <a:pt x="33434" y="12200"/>
                  </a:cubicBezTo>
                  <a:cubicBezTo>
                    <a:pt x="34484" y="10967"/>
                    <a:pt x="34363" y="9508"/>
                    <a:pt x="33434" y="8971"/>
                  </a:cubicBezTo>
                  <a:cubicBezTo>
                    <a:pt x="31636" y="7937"/>
                    <a:pt x="32839" y="7738"/>
                    <a:pt x="34089" y="7296"/>
                  </a:cubicBezTo>
                  <a:cubicBezTo>
                    <a:pt x="35337" y="6854"/>
                    <a:pt x="42449" y="5225"/>
                    <a:pt x="42754" y="4326"/>
                  </a:cubicBezTo>
                  <a:cubicBezTo>
                    <a:pt x="43060" y="3427"/>
                    <a:pt x="41429" y="3260"/>
                    <a:pt x="38642" y="2697"/>
                  </a:cubicBezTo>
                  <a:cubicBezTo>
                    <a:pt x="35855" y="2133"/>
                    <a:pt x="33943" y="1988"/>
                    <a:pt x="35276" y="1387"/>
                  </a:cubicBezTo>
                  <a:cubicBezTo>
                    <a:pt x="36332" y="910"/>
                    <a:pt x="37835" y="274"/>
                    <a:pt x="36952" y="0"/>
                  </a:cubicBezTo>
                  <a:close/>
                </a:path>
              </a:pathLst>
            </a:custGeom>
            <a:solidFill>
              <a:srgbClr val="F9C575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8"/>
            <p:cNvSpPr/>
            <p:nvPr/>
          </p:nvSpPr>
          <p:spPr>
            <a:xfrm>
              <a:off x="-5761677" y="2643705"/>
              <a:ext cx="3341086" cy="3767397"/>
            </a:xfrm>
            <a:custGeom>
              <a:avLst/>
              <a:gdLst/>
              <a:ahLst/>
              <a:cxnLst/>
              <a:rect l="l" t="t" r="r" b="b"/>
              <a:pathLst>
                <a:path w="16897" h="19053" extrusionOk="0">
                  <a:moveTo>
                    <a:pt x="16896" y="0"/>
                  </a:moveTo>
                  <a:lnTo>
                    <a:pt x="16896" y="0"/>
                  </a:lnTo>
                  <a:cubicBezTo>
                    <a:pt x="16529" y="692"/>
                    <a:pt x="15127" y="997"/>
                    <a:pt x="12005" y="1957"/>
                  </a:cubicBezTo>
                  <a:cubicBezTo>
                    <a:pt x="9470" y="2737"/>
                    <a:pt x="11107" y="5050"/>
                    <a:pt x="12980" y="6678"/>
                  </a:cubicBezTo>
                  <a:cubicBezTo>
                    <a:pt x="13836" y="7423"/>
                    <a:pt x="13499" y="7988"/>
                    <a:pt x="12205" y="8401"/>
                  </a:cubicBezTo>
                  <a:cubicBezTo>
                    <a:pt x="12205" y="8401"/>
                    <a:pt x="2806" y="10685"/>
                    <a:pt x="6507" y="13243"/>
                  </a:cubicBezTo>
                  <a:cubicBezTo>
                    <a:pt x="9092" y="15030"/>
                    <a:pt x="3569" y="17639"/>
                    <a:pt x="1" y="19052"/>
                  </a:cubicBezTo>
                  <a:lnTo>
                    <a:pt x="11602" y="19052"/>
                  </a:lnTo>
                  <a:cubicBezTo>
                    <a:pt x="13761" y="17547"/>
                    <a:pt x="14590" y="16345"/>
                    <a:pt x="11962" y="14237"/>
                  </a:cubicBezTo>
                  <a:cubicBezTo>
                    <a:pt x="7946" y="11017"/>
                    <a:pt x="10678" y="9636"/>
                    <a:pt x="12730" y="8577"/>
                  </a:cubicBezTo>
                  <a:lnTo>
                    <a:pt x="12729" y="8577"/>
                  </a:lnTo>
                  <a:cubicBezTo>
                    <a:pt x="14141" y="7851"/>
                    <a:pt x="15231" y="7278"/>
                    <a:pt x="13581" y="6367"/>
                  </a:cubicBezTo>
                  <a:cubicBezTo>
                    <a:pt x="9047" y="3860"/>
                    <a:pt x="12178" y="2005"/>
                    <a:pt x="14581" y="1347"/>
                  </a:cubicBezTo>
                  <a:cubicBezTo>
                    <a:pt x="15934" y="976"/>
                    <a:pt x="16671" y="500"/>
                    <a:pt x="16896" y="0"/>
                  </a:cubicBezTo>
                  <a:close/>
                </a:path>
              </a:pathLst>
            </a:custGeom>
            <a:solidFill>
              <a:srgbClr val="F9C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8"/>
            <p:cNvSpPr/>
            <p:nvPr/>
          </p:nvSpPr>
          <p:spPr>
            <a:xfrm>
              <a:off x="-7453485" y="1945112"/>
              <a:ext cx="4191534" cy="2206102"/>
            </a:xfrm>
            <a:custGeom>
              <a:avLst/>
              <a:gdLst/>
              <a:ahLst/>
              <a:cxnLst/>
              <a:rect l="l" t="t" r="r" b="b"/>
              <a:pathLst>
                <a:path w="21198" h="11157" extrusionOk="0">
                  <a:moveTo>
                    <a:pt x="11741" y="11157"/>
                  </a:moveTo>
                  <a:cubicBezTo>
                    <a:pt x="11435" y="10314"/>
                    <a:pt x="10031" y="9096"/>
                    <a:pt x="6930" y="7317"/>
                  </a:cubicBezTo>
                  <a:cubicBezTo>
                    <a:pt x="3179" y="5165"/>
                    <a:pt x="1161" y="3925"/>
                    <a:pt x="1" y="2982"/>
                  </a:cubicBezTo>
                  <a:cubicBezTo>
                    <a:pt x="711" y="2779"/>
                    <a:pt x="1498" y="2671"/>
                    <a:pt x="2407" y="2703"/>
                  </a:cubicBezTo>
                  <a:cubicBezTo>
                    <a:pt x="5335" y="2805"/>
                    <a:pt x="6590" y="1681"/>
                    <a:pt x="7214" y="1"/>
                  </a:cubicBezTo>
                  <a:cubicBezTo>
                    <a:pt x="9180" y="1319"/>
                    <a:pt x="11614" y="3663"/>
                    <a:pt x="15292" y="3800"/>
                  </a:cubicBezTo>
                  <a:cubicBezTo>
                    <a:pt x="19514" y="3957"/>
                    <a:pt x="20947" y="3066"/>
                    <a:pt x="21198" y="2881"/>
                  </a:cubicBezTo>
                  <a:cubicBezTo>
                    <a:pt x="19884" y="4214"/>
                    <a:pt x="8839" y="5692"/>
                    <a:pt x="12136" y="8283"/>
                  </a:cubicBezTo>
                  <a:cubicBezTo>
                    <a:pt x="13990" y="9739"/>
                    <a:pt x="13395" y="10589"/>
                    <a:pt x="11741" y="1115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8"/>
            <p:cNvSpPr/>
            <p:nvPr/>
          </p:nvSpPr>
          <p:spPr>
            <a:xfrm>
              <a:off x="-5342482" y="1987032"/>
              <a:ext cx="293830" cy="727458"/>
            </a:xfrm>
            <a:custGeom>
              <a:avLst/>
              <a:gdLst/>
              <a:ahLst/>
              <a:cxnLst/>
              <a:rect l="l" t="t" r="r" b="b"/>
              <a:pathLst>
                <a:path w="1486" h="3679" extrusionOk="0">
                  <a:moveTo>
                    <a:pt x="664" y="0"/>
                  </a:moveTo>
                  <a:lnTo>
                    <a:pt x="1" y="2963"/>
                  </a:lnTo>
                  <a:lnTo>
                    <a:pt x="1486" y="3679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8"/>
            <p:cNvSpPr/>
            <p:nvPr/>
          </p:nvSpPr>
          <p:spPr>
            <a:xfrm>
              <a:off x="-4321387" y="2435492"/>
              <a:ext cx="156802" cy="337925"/>
            </a:xfrm>
            <a:custGeom>
              <a:avLst/>
              <a:gdLst/>
              <a:ahLst/>
              <a:cxnLst/>
              <a:rect l="l" t="t" r="r" b="b"/>
              <a:pathLst>
                <a:path w="793" h="1709" extrusionOk="0">
                  <a:moveTo>
                    <a:pt x="356" y="1"/>
                  </a:moveTo>
                  <a:lnTo>
                    <a:pt x="0" y="1597"/>
                  </a:lnTo>
                  <a:lnTo>
                    <a:pt x="793" y="1708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8"/>
            <p:cNvSpPr/>
            <p:nvPr/>
          </p:nvSpPr>
          <p:spPr>
            <a:xfrm>
              <a:off x="-4967382" y="2262475"/>
              <a:ext cx="208015" cy="515291"/>
            </a:xfrm>
            <a:custGeom>
              <a:avLst/>
              <a:gdLst/>
              <a:ahLst/>
              <a:cxnLst/>
              <a:rect l="l" t="t" r="r" b="b"/>
              <a:pathLst>
                <a:path w="1052" h="2606" extrusionOk="0">
                  <a:moveTo>
                    <a:pt x="470" y="1"/>
                  </a:moveTo>
                  <a:lnTo>
                    <a:pt x="1" y="2099"/>
                  </a:lnTo>
                  <a:lnTo>
                    <a:pt x="1052" y="2606"/>
                  </a:lnTo>
                  <a:lnTo>
                    <a:pt x="470" y="1"/>
                  </a:ln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8"/>
            <p:cNvSpPr/>
            <p:nvPr/>
          </p:nvSpPr>
          <p:spPr>
            <a:xfrm>
              <a:off x="-4574485" y="2461395"/>
              <a:ext cx="149684" cy="370551"/>
            </a:xfrm>
            <a:custGeom>
              <a:avLst/>
              <a:gdLst/>
              <a:ahLst/>
              <a:cxnLst/>
              <a:rect l="l" t="t" r="r" b="b"/>
              <a:pathLst>
                <a:path w="757" h="1874" extrusionOk="0">
                  <a:moveTo>
                    <a:pt x="338" y="0"/>
                  </a:moveTo>
                  <a:lnTo>
                    <a:pt x="1" y="1509"/>
                  </a:lnTo>
                  <a:lnTo>
                    <a:pt x="757" y="1874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8"/>
            <p:cNvSpPr/>
            <p:nvPr/>
          </p:nvSpPr>
          <p:spPr>
            <a:xfrm>
              <a:off x="-5590836" y="2045759"/>
              <a:ext cx="157000" cy="388742"/>
            </a:xfrm>
            <a:custGeom>
              <a:avLst/>
              <a:gdLst/>
              <a:ahLst/>
              <a:cxnLst/>
              <a:rect l="l" t="t" r="r" b="b"/>
              <a:pathLst>
                <a:path w="794" h="1966" extrusionOk="0">
                  <a:moveTo>
                    <a:pt x="355" y="1"/>
                  </a:moveTo>
                  <a:lnTo>
                    <a:pt x="1" y="1583"/>
                  </a:lnTo>
                  <a:lnTo>
                    <a:pt x="793" y="1966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8"/>
            <p:cNvSpPr/>
            <p:nvPr/>
          </p:nvSpPr>
          <p:spPr>
            <a:xfrm>
              <a:off x="-11338750" y="2534359"/>
              <a:ext cx="6206625" cy="3270298"/>
            </a:xfrm>
            <a:custGeom>
              <a:avLst/>
              <a:gdLst/>
              <a:ahLst/>
              <a:cxnLst/>
              <a:rect l="l" t="t" r="r" b="b"/>
              <a:pathLst>
                <a:path w="31389" h="16539" extrusionOk="0">
                  <a:moveTo>
                    <a:pt x="0" y="16539"/>
                  </a:moveTo>
                  <a:lnTo>
                    <a:pt x="0" y="2833"/>
                  </a:lnTo>
                  <a:cubicBezTo>
                    <a:pt x="1783" y="2702"/>
                    <a:pt x="3648" y="2851"/>
                    <a:pt x="5538" y="3424"/>
                  </a:cubicBezTo>
                  <a:cubicBezTo>
                    <a:pt x="13903" y="5957"/>
                    <a:pt x="15307" y="1234"/>
                    <a:pt x="19649" y="1"/>
                  </a:cubicBezTo>
                  <a:cubicBezTo>
                    <a:pt x="20809" y="944"/>
                    <a:pt x="22827" y="2185"/>
                    <a:pt x="26578" y="4337"/>
                  </a:cubicBezTo>
                  <a:cubicBezTo>
                    <a:pt x="29679" y="6115"/>
                    <a:pt x="31083" y="7334"/>
                    <a:pt x="31389" y="8176"/>
                  </a:cubicBezTo>
                  <a:cubicBezTo>
                    <a:pt x="27441" y="9529"/>
                    <a:pt x="17460" y="9279"/>
                    <a:pt x="20285" y="11834"/>
                  </a:cubicBezTo>
                  <a:cubicBezTo>
                    <a:pt x="20320" y="11866"/>
                    <a:pt x="20359" y="11898"/>
                    <a:pt x="20400" y="11934"/>
                  </a:cubicBezTo>
                  <a:cubicBezTo>
                    <a:pt x="20413" y="11944"/>
                    <a:pt x="20426" y="11955"/>
                    <a:pt x="20440" y="11967"/>
                  </a:cubicBezTo>
                  <a:cubicBezTo>
                    <a:pt x="20494" y="12010"/>
                    <a:pt x="20553" y="12056"/>
                    <a:pt x="20616" y="12103"/>
                  </a:cubicBezTo>
                  <a:cubicBezTo>
                    <a:pt x="25065" y="15399"/>
                    <a:pt x="6625" y="16318"/>
                    <a:pt x="0" y="16539"/>
                  </a:cubicBezTo>
                  <a:close/>
                </a:path>
              </a:pathLst>
            </a:custGeom>
            <a:solidFill>
              <a:srgbClr val="452A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8"/>
            <p:cNvSpPr/>
            <p:nvPr/>
          </p:nvSpPr>
          <p:spPr>
            <a:xfrm>
              <a:off x="-6770513" y="2501337"/>
              <a:ext cx="331202" cy="893751"/>
            </a:xfrm>
            <a:custGeom>
              <a:avLst/>
              <a:gdLst/>
              <a:ahLst/>
              <a:cxnLst/>
              <a:rect l="l" t="t" r="r" b="b"/>
              <a:pathLst>
                <a:path w="1675" h="4520" extrusionOk="0">
                  <a:moveTo>
                    <a:pt x="1220" y="1"/>
                  </a:moveTo>
                  <a:lnTo>
                    <a:pt x="0" y="3450"/>
                  </a:lnTo>
                  <a:lnTo>
                    <a:pt x="1675" y="4520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8"/>
            <p:cNvSpPr/>
            <p:nvPr/>
          </p:nvSpPr>
          <p:spPr>
            <a:xfrm>
              <a:off x="-6281123" y="2760566"/>
              <a:ext cx="280780" cy="758106"/>
            </a:xfrm>
            <a:custGeom>
              <a:avLst/>
              <a:gdLst/>
              <a:ahLst/>
              <a:cxnLst/>
              <a:rect l="l" t="t" r="r" b="b"/>
              <a:pathLst>
                <a:path w="1420" h="3834" extrusionOk="0">
                  <a:moveTo>
                    <a:pt x="1034" y="1"/>
                  </a:moveTo>
                  <a:lnTo>
                    <a:pt x="1" y="2925"/>
                  </a:lnTo>
                  <a:lnTo>
                    <a:pt x="1420" y="3833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8"/>
            <p:cNvSpPr/>
            <p:nvPr/>
          </p:nvSpPr>
          <p:spPr>
            <a:xfrm>
              <a:off x="-5990653" y="3150299"/>
              <a:ext cx="204060" cy="551278"/>
            </a:xfrm>
            <a:custGeom>
              <a:avLst/>
              <a:gdLst/>
              <a:ahLst/>
              <a:cxnLst/>
              <a:rect l="l" t="t" r="r" b="b"/>
              <a:pathLst>
                <a:path w="1032" h="2788" extrusionOk="0">
                  <a:moveTo>
                    <a:pt x="752" y="1"/>
                  </a:moveTo>
                  <a:lnTo>
                    <a:pt x="0" y="2128"/>
                  </a:lnTo>
                  <a:lnTo>
                    <a:pt x="1032" y="278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8"/>
            <p:cNvSpPr/>
            <p:nvPr/>
          </p:nvSpPr>
          <p:spPr>
            <a:xfrm>
              <a:off x="-5705323" y="3023749"/>
              <a:ext cx="340100" cy="918072"/>
            </a:xfrm>
            <a:custGeom>
              <a:avLst/>
              <a:gdLst/>
              <a:ahLst/>
              <a:cxnLst/>
              <a:rect l="l" t="t" r="r" b="b"/>
              <a:pathLst>
                <a:path w="1720" h="4643" extrusionOk="0">
                  <a:moveTo>
                    <a:pt x="1253" y="1"/>
                  </a:moveTo>
                  <a:lnTo>
                    <a:pt x="0" y="3543"/>
                  </a:lnTo>
                  <a:lnTo>
                    <a:pt x="1719" y="4642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8"/>
            <p:cNvSpPr/>
            <p:nvPr/>
          </p:nvSpPr>
          <p:spPr>
            <a:xfrm>
              <a:off x="-7066125" y="2589922"/>
              <a:ext cx="213156" cy="474953"/>
            </a:xfrm>
            <a:custGeom>
              <a:avLst/>
              <a:gdLst/>
              <a:ahLst/>
              <a:cxnLst/>
              <a:rect l="l" t="t" r="r" b="b"/>
              <a:pathLst>
                <a:path w="1078" h="2402" extrusionOk="0">
                  <a:moveTo>
                    <a:pt x="731" y="1"/>
                  </a:moveTo>
                  <a:lnTo>
                    <a:pt x="1" y="1814"/>
                  </a:lnTo>
                  <a:lnTo>
                    <a:pt x="1078" y="2402"/>
                  </a:lnTo>
                  <a:lnTo>
                    <a:pt x="1078" y="2402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8"/>
            <p:cNvSpPr/>
            <p:nvPr/>
          </p:nvSpPr>
          <p:spPr>
            <a:xfrm>
              <a:off x="-4840437" y="984324"/>
              <a:ext cx="3713021" cy="4501776"/>
            </a:xfrm>
            <a:custGeom>
              <a:avLst/>
              <a:gdLst/>
              <a:ahLst/>
              <a:cxnLst/>
              <a:rect l="l" t="t" r="r" b="b"/>
              <a:pathLst>
                <a:path w="18778" h="22767" extrusionOk="0">
                  <a:moveTo>
                    <a:pt x="18777" y="1"/>
                  </a:moveTo>
                  <a:lnTo>
                    <a:pt x="18777" y="15824"/>
                  </a:lnTo>
                  <a:cubicBezTo>
                    <a:pt x="15237" y="16552"/>
                    <a:pt x="14543" y="22767"/>
                    <a:pt x="7870" y="17074"/>
                  </a:cubicBezTo>
                  <a:cubicBezTo>
                    <a:pt x="9374" y="16297"/>
                    <a:pt x="10648" y="15713"/>
                    <a:pt x="8922" y="14759"/>
                  </a:cubicBezTo>
                  <a:cubicBezTo>
                    <a:pt x="4388" y="12253"/>
                    <a:pt x="7519" y="10398"/>
                    <a:pt x="9922" y="9740"/>
                  </a:cubicBezTo>
                  <a:cubicBezTo>
                    <a:pt x="14369" y="8522"/>
                    <a:pt x="12159" y="6169"/>
                    <a:pt x="6989" y="5551"/>
                  </a:cubicBezTo>
                  <a:cubicBezTo>
                    <a:pt x="1826" y="4935"/>
                    <a:pt x="7296" y="4244"/>
                    <a:pt x="5989" y="3383"/>
                  </a:cubicBezTo>
                  <a:cubicBezTo>
                    <a:pt x="5359" y="2967"/>
                    <a:pt x="2640" y="2589"/>
                    <a:pt x="1" y="2310"/>
                  </a:cubicBezTo>
                  <a:cubicBezTo>
                    <a:pt x="2437" y="1822"/>
                    <a:pt x="3907" y="1218"/>
                    <a:pt x="4621" y="1307"/>
                  </a:cubicBezTo>
                  <a:cubicBezTo>
                    <a:pt x="6814" y="1581"/>
                    <a:pt x="9297" y="4155"/>
                    <a:pt x="10897" y="3881"/>
                  </a:cubicBezTo>
                  <a:cubicBezTo>
                    <a:pt x="12304" y="3642"/>
                    <a:pt x="17043" y="247"/>
                    <a:pt x="18777" y="1"/>
                  </a:cubicBezTo>
                  <a:close/>
                </a:path>
              </a:pathLst>
            </a:custGeom>
            <a:gradFill>
              <a:gsLst>
                <a:gs pos="0">
                  <a:srgbClr val="552973">
                    <a:alpha val="41568"/>
                  </a:srgbClr>
                </a:gs>
                <a:gs pos="100000">
                  <a:srgbClr val="552973">
                    <a:alpha val="7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8"/>
            <p:cNvSpPr/>
            <p:nvPr/>
          </p:nvSpPr>
          <p:spPr>
            <a:xfrm>
              <a:off x="-2661612" y="1747576"/>
              <a:ext cx="1534206" cy="2175058"/>
            </a:xfrm>
            <a:custGeom>
              <a:avLst/>
              <a:gdLst/>
              <a:ahLst/>
              <a:cxnLst/>
              <a:rect l="l" t="t" r="r" b="b"/>
              <a:pathLst>
                <a:path w="7759" h="11000" extrusionOk="0">
                  <a:moveTo>
                    <a:pt x="7758" y="0"/>
                  </a:moveTo>
                  <a:cubicBezTo>
                    <a:pt x="4781" y="2011"/>
                    <a:pt x="1186" y="2894"/>
                    <a:pt x="3806" y="3930"/>
                  </a:cubicBezTo>
                  <a:cubicBezTo>
                    <a:pt x="7181" y="5265"/>
                    <a:pt x="4944" y="6995"/>
                    <a:pt x="2229" y="9070"/>
                  </a:cubicBezTo>
                  <a:cubicBezTo>
                    <a:pt x="1" y="10775"/>
                    <a:pt x="6706" y="11000"/>
                    <a:pt x="7651" y="11000"/>
                  </a:cubicBezTo>
                  <a:cubicBezTo>
                    <a:pt x="7713" y="11000"/>
                    <a:pt x="7750" y="10999"/>
                    <a:pt x="7758" y="10997"/>
                  </a:cubicBezTo>
                  <a:lnTo>
                    <a:pt x="7758" y="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8"/>
            <p:cNvSpPr/>
            <p:nvPr/>
          </p:nvSpPr>
          <p:spPr>
            <a:xfrm>
              <a:off x="-7214821" y="4564292"/>
              <a:ext cx="487015" cy="206433"/>
            </a:xfrm>
            <a:custGeom>
              <a:avLst/>
              <a:gdLst/>
              <a:ahLst/>
              <a:cxnLst/>
              <a:rect l="l" t="t" r="r" b="b"/>
              <a:pathLst>
                <a:path w="2463" h="1044" extrusionOk="0">
                  <a:moveTo>
                    <a:pt x="1231" y="0"/>
                  </a:moveTo>
                  <a:cubicBezTo>
                    <a:pt x="552" y="0"/>
                    <a:pt x="1" y="372"/>
                    <a:pt x="1" y="830"/>
                  </a:cubicBezTo>
                  <a:cubicBezTo>
                    <a:pt x="0" y="919"/>
                    <a:pt x="20" y="988"/>
                    <a:pt x="58" y="1043"/>
                  </a:cubicBezTo>
                  <a:lnTo>
                    <a:pt x="2404" y="1043"/>
                  </a:lnTo>
                  <a:cubicBezTo>
                    <a:pt x="2441" y="988"/>
                    <a:pt x="2463" y="919"/>
                    <a:pt x="2463" y="830"/>
                  </a:cubicBezTo>
                  <a:cubicBezTo>
                    <a:pt x="2463" y="372"/>
                    <a:pt x="1911" y="0"/>
                    <a:pt x="1231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8"/>
            <p:cNvSpPr/>
            <p:nvPr/>
          </p:nvSpPr>
          <p:spPr>
            <a:xfrm>
              <a:off x="-7050702" y="4564292"/>
              <a:ext cx="322699" cy="206433"/>
            </a:xfrm>
            <a:custGeom>
              <a:avLst/>
              <a:gdLst/>
              <a:ahLst/>
              <a:cxnLst/>
              <a:rect l="l" t="t" r="r" b="b"/>
              <a:pathLst>
                <a:path w="1632" h="1044" extrusionOk="0">
                  <a:moveTo>
                    <a:pt x="401" y="0"/>
                  </a:moveTo>
                  <a:cubicBezTo>
                    <a:pt x="266" y="0"/>
                    <a:pt x="131" y="16"/>
                    <a:pt x="0" y="46"/>
                  </a:cubicBezTo>
                  <a:cubicBezTo>
                    <a:pt x="482" y="158"/>
                    <a:pt x="829" y="467"/>
                    <a:pt x="829" y="830"/>
                  </a:cubicBezTo>
                  <a:cubicBezTo>
                    <a:pt x="829" y="919"/>
                    <a:pt x="809" y="988"/>
                    <a:pt x="771" y="1043"/>
                  </a:cubicBezTo>
                  <a:lnTo>
                    <a:pt x="1573" y="1043"/>
                  </a:lnTo>
                  <a:cubicBezTo>
                    <a:pt x="1610" y="988"/>
                    <a:pt x="1631" y="919"/>
                    <a:pt x="1631" y="830"/>
                  </a:cubicBezTo>
                  <a:cubicBezTo>
                    <a:pt x="1631" y="372"/>
                    <a:pt x="1080" y="0"/>
                    <a:pt x="401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8"/>
            <p:cNvSpPr/>
            <p:nvPr/>
          </p:nvSpPr>
          <p:spPr>
            <a:xfrm>
              <a:off x="-6808874" y="4255235"/>
              <a:ext cx="630964" cy="246177"/>
            </a:xfrm>
            <a:custGeom>
              <a:avLst/>
              <a:gdLst/>
              <a:ahLst/>
              <a:cxnLst/>
              <a:rect l="l" t="t" r="r" b="b"/>
              <a:pathLst>
                <a:path w="3191" h="1245" extrusionOk="0">
                  <a:moveTo>
                    <a:pt x="1595" y="0"/>
                  </a:moveTo>
                  <a:cubicBezTo>
                    <a:pt x="787" y="0"/>
                    <a:pt x="119" y="344"/>
                    <a:pt x="0" y="1245"/>
                  </a:cubicBezTo>
                  <a:lnTo>
                    <a:pt x="3191" y="1245"/>
                  </a:lnTo>
                  <a:cubicBezTo>
                    <a:pt x="3071" y="344"/>
                    <a:pt x="2404" y="0"/>
                    <a:pt x="1595" y="0"/>
                  </a:cubicBez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8"/>
            <p:cNvSpPr/>
            <p:nvPr/>
          </p:nvSpPr>
          <p:spPr>
            <a:xfrm>
              <a:off x="-6595322" y="4255235"/>
              <a:ext cx="417216" cy="246177"/>
            </a:xfrm>
            <a:custGeom>
              <a:avLst/>
              <a:gdLst/>
              <a:ahLst/>
              <a:cxnLst/>
              <a:rect l="l" t="t" r="r" b="b"/>
              <a:pathLst>
                <a:path w="2110" h="1245" extrusionOk="0">
                  <a:moveTo>
                    <a:pt x="500" y="0"/>
                  </a:moveTo>
                  <a:cubicBezTo>
                    <a:pt x="332" y="0"/>
                    <a:pt x="164" y="19"/>
                    <a:pt x="1" y="55"/>
                  </a:cubicBezTo>
                  <a:cubicBezTo>
                    <a:pt x="564" y="182"/>
                    <a:pt x="990" y="545"/>
                    <a:pt x="1082" y="1245"/>
                  </a:cubicBezTo>
                  <a:lnTo>
                    <a:pt x="2109" y="1245"/>
                  </a:lnTo>
                  <a:cubicBezTo>
                    <a:pt x="1991" y="344"/>
                    <a:pt x="1324" y="0"/>
                    <a:pt x="515" y="0"/>
                  </a:cubicBezTo>
                  <a:cubicBezTo>
                    <a:pt x="510" y="0"/>
                    <a:pt x="505" y="0"/>
                    <a:pt x="500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8"/>
            <p:cNvSpPr/>
            <p:nvPr/>
          </p:nvSpPr>
          <p:spPr>
            <a:xfrm>
              <a:off x="-5092152" y="3305915"/>
              <a:ext cx="377867" cy="147311"/>
            </a:xfrm>
            <a:custGeom>
              <a:avLst/>
              <a:gdLst/>
              <a:ahLst/>
              <a:cxnLst/>
              <a:rect l="l" t="t" r="r" b="b"/>
              <a:pathLst>
                <a:path w="1911" h="745" extrusionOk="0">
                  <a:moveTo>
                    <a:pt x="955" y="0"/>
                  </a:moveTo>
                  <a:cubicBezTo>
                    <a:pt x="472" y="0"/>
                    <a:pt x="71" y="206"/>
                    <a:pt x="0" y="745"/>
                  </a:cubicBezTo>
                  <a:lnTo>
                    <a:pt x="1911" y="745"/>
                  </a:lnTo>
                  <a:cubicBezTo>
                    <a:pt x="1839" y="206"/>
                    <a:pt x="1439" y="0"/>
                    <a:pt x="955" y="0"/>
                  </a:cubicBezTo>
                  <a:close/>
                </a:path>
              </a:pathLst>
            </a:custGeom>
            <a:solidFill>
              <a:srgbClr val="BBA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8"/>
            <p:cNvSpPr/>
            <p:nvPr/>
          </p:nvSpPr>
          <p:spPr>
            <a:xfrm>
              <a:off x="-4964416" y="3305915"/>
              <a:ext cx="250132" cy="147311"/>
            </a:xfrm>
            <a:custGeom>
              <a:avLst/>
              <a:gdLst/>
              <a:ahLst/>
              <a:cxnLst/>
              <a:rect l="l" t="t" r="r" b="b"/>
              <a:pathLst>
                <a:path w="1265" h="745" extrusionOk="0">
                  <a:moveTo>
                    <a:pt x="293" y="0"/>
                  </a:moveTo>
                  <a:cubicBezTo>
                    <a:pt x="195" y="0"/>
                    <a:pt x="97" y="11"/>
                    <a:pt x="1" y="32"/>
                  </a:cubicBezTo>
                  <a:cubicBezTo>
                    <a:pt x="339" y="108"/>
                    <a:pt x="593" y="326"/>
                    <a:pt x="649" y="745"/>
                  </a:cubicBezTo>
                  <a:lnTo>
                    <a:pt x="1265" y="745"/>
                  </a:lnTo>
                  <a:cubicBezTo>
                    <a:pt x="1193" y="206"/>
                    <a:pt x="793" y="0"/>
                    <a:pt x="309" y="0"/>
                  </a:cubicBezTo>
                  <a:cubicBezTo>
                    <a:pt x="304" y="0"/>
                    <a:pt x="299" y="0"/>
                    <a:pt x="293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8"/>
            <p:cNvSpPr/>
            <p:nvPr/>
          </p:nvSpPr>
          <p:spPr>
            <a:xfrm>
              <a:off x="-11338750" y="3085838"/>
              <a:ext cx="4956165" cy="2718822"/>
            </a:xfrm>
            <a:custGeom>
              <a:avLst/>
              <a:gdLst/>
              <a:ahLst/>
              <a:cxnLst/>
              <a:rect l="l" t="t" r="r" b="b"/>
              <a:pathLst>
                <a:path w="25065" h="13750" extrusionOk="0">
                  <a:moveTo>
                    <a:pt x="1195" y="0"/>
                  </a:moveTo>
                  <a:cubicBezTo>
                    <a:pt x="817" y="0"/>
                    <a:pt x="442" y="14"/>
                    <a:pt x="71" y="40"/>
                  </a:cubicBezTo>
                  <a:lnTo>
                    <a:pt x="0" y="71"/>
                  </a:lnTo>
                  <a:lnTo>
                    <a:pt x="0" y="13750"/>
                  </a:lnTo>
                  <a:cubicBezTo>
                    <a:pt x="6625" y="13529"/>
                    <a:pt x="25065" y="12610"/>
                    <a:pt x="20617" y="9315"/>
                  </a:cubicBezTo>
                  <a:cubicBezTo>
                    <a:pt x="20554" y="9268"/>
                    <a:pt x="20495" y="9222"/>
                    <a:pt x="20441" y="9178"/>
                  </a:cubicBezTo>
                  <a:cubicBezTo>
                    <a:pt x="20427" y="9167"/>
                    <a:pt x="20414" y="9155"/>
                    <a:pt x="20401" y="9145"/>
                  </a:cubicBezTo>
                  <a:cubicBezTo>
                    <a:pt x="20360" y="9111"/>
                    <a:pt x="20321" y="9078"/>
                    <a:pt x="20286" y="9045"/>
                  </a:cubicBezTo>
                  <a:cubicBezTo>
                    <a:pt x="19840" y="8641"/>
                    <a:pt x="19713" y="8307"/>
                    <a:pt x="19832" y="8028"/>
                  </a:cubicBezTo>
                  <a:lnTo>
                    <a:pt x="19828" y="8025"/>
                  </a:lnTo>
                  <a:cubicBezTo>
                    <a:pt x="19828" y="8025"/>
                    <a:pt x="19823" y="8025"/>
                    <a:pt x="19812" y="8025"/>
                  </a:cubicBezTo>
                  <a:cubicBezTo>
                    <a:pt x="19668" y="8025"/>
                    <a:pt x="18603" y="7984"/>
                    <a:pt x="17316" y="6803"/>
                  </a:cubicBezTo>
                  <a:cubicBezTo>
                    <a:pt x="16047" y="5640"/>
                    <a:pt x="14948" y="5267"/>
                    <a:pt x="13997" y="5267"/>
                  </a:cubicBezTo>
                  <a:cubicBezTo>
                    <a:pt x="12300" y="5267"/>
                    <a:pt x="11073" y="6453"/>
                    <a:pt x="10185" y="6453"/>
                  </a:cubicBezTo>
                  <a:cubicBezTo>
                    <a:pt x="9935" y="6453"/>
                    <a:pt x="9712" y="6359"/>
                    <a:pt x="9513" y="6118"/>
                  </a:cubicBezTo>
                  <a:cubicBezTo>
                    <a:pt x="8649" y="5073"/>
                    <a:pt x="7123" y="2097"/>
                    <a:pt x="5032" y="492"/>
                  </a:cubicBezTo>
                  <a:cubicBezTo>
                    <a:pt x="3732" y="149"/>
                    <a:pt x="2447" y="0"/>
                    <a:pt x="1195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8"/>
            <p:cNvSpPr/>
            <p:nvPr/>
          </p:nvSpPr>
          <p:spPr>
            <a:xfrm>
              <a:off x="-5907209" y="311437"/>
              <a:ext cx="4779788" cy="1444436"/>
            </a:xfrm>
            <a:custGeom>
              <a:avLst/>
              <a:gdLst/>
              <a:ahLst/>
              <a:cxnLst/>
              <a:rect l="l" t="t" r="r" b="b"/>
              <a:pathLst>
                <a:path w="24173" h="7305" extrusionOk="0">
                  <a:moveTo>
                    <a:pt x="24172" y="1"/>
                  </a:moveTo>
                  <a:cubicBezTo>
                    <a:pt x="21509" y="616"/>
                    <a:pt x="17281" y="4561"/>
                    <a:pt x="15396" y="4561"/>
                  </a:cubicBezTo>
                  <a:cubicBezTo>
                    <a:pt x="15148" y="4561"/>
                    <a:pt x="14941" y="4492"/>
                    <a:pt x="14783" y="4339"/>
                  </a:cubicBezTo>
                  <a:cubicBezTo>
                    <a:pt x="13831" y="3415"/>
                    <a:pt x="12947" y="2938"/>
                    <a:pt x="11775" y="2938"/>
                  </a:cubicBezTo>
                  <a:cubicBezTo>
                    <a:pt x="11034" y="2938"/>
                    <a:pt x="10178" y="3128"/>
                    <a:pt x="9117" y="3517"/>
                  </a:cubicBezTo>
                  <a:cubicBezTo>
                    <a:pt x="7977" y="3935"/>
                    <a:pt x="7508" y="4195"/>
                    <a:pt x="7097" y="4195"/>
                  </a:cubicBezTo>
                  <a:cubicBezTo>
                    <a:pt x="6519" y="4195"/>
                    <a:pt x="6054" y="3682"/>
                    <a:pt x="4000" y="2375"/>
                  </a:cubicBezTo>
                  <a:cubicBezTo>
                    <a:pt x="3096" y="1801"/>
                    <a:pt x="2118" y="1587"/>
                    <a:pt x="1163" y="1587"/>
                  </a:cubicBezTo>
                  <a:cubicBezTo>
                    <a:pt x="947" y="1587"/>
                    <a:pt x="733" y="1598"/>
                    <a:pt x="520" y="1618"/>
                  </a:cubicBezTo>
                  <a:cubicBezTo>
                    <a:pt x="247" y="2809"/>
                    <a:pt x="138" y="4058"/>
                    <a:pt x="0" y="5241"/>
                  </a:cubicBezTo>
                  <a:cubicBezTo>
                    <a:pt x="630" y="5287"/>
                    <a:pt x="3037" y="5463"/>
                    <a:pt x="5488" y="5724"/>
                  </a:cubicBezTo>
                  <a:lnTo>
                    <a:pt x="5394" y="5713"/>
                  </a:lnTo>
                  <a:cubicBezTo>
                    <a:pt x="7666" y="5259"/>
                    <a:pt x="9098" y="4702"/>
                    <a:pt x="9860" y="4702"/>
                  </a:cubicBezTo>
                  <a:cubicBezTo>
                    <a:pt x="9915" y="4702"/>
                    <a:pt x="9967" y="4705"/>
                    <a:pt x="10016" y="4712"/>
                  </a:cubicBezTo>
                  <a:cubicBezTo>
                    <a:pt x="12098" y="4972"/>
                    <a:pt x="14442" y="7305"/>
                    <a:pt x="16042" y="7305"/>
                  </a:cubicBezTo>
                  <a:cubicBezTo>
                    <a:pt x="16127" y="7305"/>
                    <a:pt x="16210" y="7298"/>
                    <a:pt x="16290" y="7284"/>
                  </a:cubicBezTo>
                  <a:cubicBezTo>
                    <a:pt x="17699" y="7045"/>
                    <a:pt x="23449" y="4187"/>
                    <a:pt x="24172" y="3404"/>
                  </a:cubicBezTo>
                  <a:lnTo>
                    <a:pt x="24172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2000">
                  <a:srgbClr val="AA94B9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8"/>
            <p:cNvSpPr/>
            <p:nvPr/>
          </p:nvSpPr>
          <p:spPr>
            <a:xfrm>
              <a:off x="-3542514" y="311437"/>
              <a:ext cx="2415105" cy="1444634"/>
            </a:xfrm>
            <a:custGeom>
              <a:avLst/>
              <a:gdLst/>
              <a:ahLst/>
              <a:cxnLst/>
              <a:rect l="l" t="t" r="r" b="b"/>
              <a:pathLst>
                <a:path w="12214" h="7306" extrusionOk="0">
                  <a:moveTo>
                    <a:pt x="12213" y="1"/>
                  </a:moveTo>
                  <a:cubicBezTo>
                    <a:pt x="9551" y="616"/>
                    <a:pt x="5322" y="4560"/>
                    <a:pt x="3437" y="4560"/>
                  </a:cubicBezTo>
                  <a:cubicBezTo>
                    <a:pt x="3189" y="4560"/>
                    <a:pt x="2982" y="4492"/>
                    <a:pt x="2824" y="4339"/>
                  </a:cubicBezTo>
                  <a:cubicBezTo>
                    <a:pt x="1927" y="3469"/>
                    <a:pt x="1089" y="2995"/>
                    <a:pt x="16" y="2943"/>
                  </a:cubicBezTo>
                  <a:lnTo>
                    <a:pt x="16" y="2943"/>
                  </a:lnTo>
                  <a:cubicBezTo>
                    <a:pt x="661" y="3316"/>
                    <a:pt x="1182" y="3787"/>
                    <a:pt x="767" y="4218"/>
                  </a:cubicBezTo>
                  <a:cubicBezTo>
                    <a:pt x="0" y="5011"/>
                    <a:pt x="2838" y="5252"/>
                    <a:pt x="2870" y="5802"/>
                  </a:cubicBezTo>
                  <a:cubicBezTo>
                    <a:pt x="2891" y="6186"/>
                    <a:pt x="3155" y="6698"/>
                    <a:pt x="3612" y="7247"/>
                  </a:cubicBezTo>
                  <a:cubicBezTo>
                    <a:pt x="3775" y="7284"/>
                    <a:pt x="3932" y="7305"/>
                    <a:pt x="4082" y="7305"/>
                  </a:cubicBezTo>
                  <a:cubicBezTo>
                    <a:pt x="4168" y="7305"/>
                    <a:pt x="4251" y="7298"/>
                    <a:pt x="4331" y="7284"/>
                  </a:cubicBezTo>
                  <a:cubicBezTo>
                    <a:pt x="5740" y="7045"/>
                    <a:pt x="11490" y="4187"/>
                    <a:pt x="12213" y="3404"/>
                  </a:cubicBezTo>
                  <a:lnTo>
                    <a:pt x="12213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8"/>
            <p:cNvSpPr/>
            <p:nvPr/>
          </p:nvSpPr>
          <p:spPr>
            <a:xfrm>
              <a:off x="-2739717" y="575411"/>
              <a:ext cx="1612311" cy="290865"/>
            </a:xfrm>
            <a:custGeom>
              <a:avLst/>
              <a:gdLst/>
              <a:ahLst/>
              <a:cxnLst/>
              <a:rect l="l" t="t" r="r" b="b"/>
              <a:pathLst>
                <a:path w="8154" h="1471" extrusionOk="0">
                  <a:moveTo>
                    <a:pt x="5589" y="0"/>
                  </a:moveTo>
                  <a:cubicBezTo>
                    <a:pt x="5365" y="0"/>
                    <a:pt x="5016" y="86"/>
                    <a:pt x="4399" y="303"/>
                  </a:cubicBezTo>
                  <a:cubicBezTo>
                    <a:pt x="2456" y="982"/>
                    <a:pt x="441" y="1359"/>
                    <a:pt x="162" y="1370"/>
                  </a:cubicBezTo>
                  <a:cubicBezTo>
                    <a:pt x="1" y="1377"/>
                    <a:pt x="4396" y="1429"/>
                    <a:pt x="8153" y="1470"/>
                  </a:cubicBezTo>
                  <a:lnTo>
                    <a:pt x="8153" y="1206"/>
                  </a:lnTo>
                  <a:cubicBezTo>
                    <a:pt x="7683" y="1140"/>
                    <a:pt x="7235" y="999"/>
                    <a:pt x="6742" y="764"/>
                  </a:cubicBezTo>
                  <a:cubicBezTo>
                    <a:pt x="5980" y="399"/>
                    <a:pt x="6071" y="0"/>
                    <a:pt x="5589" y="0"/>
                  </a:cubicBezTo>
                  <a:close/>
                </a:path>
              </a:pathLst>
            </a:custGeom>
            <a:solidFill>
              <a:srgbClr val="CDB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8"/>
            <p:cNvSpPr/>
            <p:nvPr/>
          </p:nvSpPr>
          <p:spPr>
            <a:xfrm>
              <a:off x="-5907011" y="1121156"/>
              <a:ext cx="1468559" cy="322502"/>
            </a:xfrm>
            <a:custGeom>
              <a:avLst/>
              <a:gdLst/>
              <a:ahLst/>
              <a:cxnLst/>
              <a:rect l="l" t="t" r="r" b="b"/>
              <a:pathLst>
                <a:path w="7427" h="1631" extrusionOk="0">
                  <a:moveTo>
                    <a:pt x="283" y="0"/>
                  </a:moveTo>
                  <a:lnTo>
                    <a:pt x="84" y="398"/>
                  </a:lnTo>
                  <a:cubicBezTo>
                    <a:pt x="57" y="649"/>
                    <a:pt x="29" y="900"/>
                    <a:pt x="1" y="1147"/>
                  </a:cubicBezTo>
                  <a:cubicBezTo>
                    <a:pt x="630" y="1192"/>
                    <a:pt x="3037" y="1368"/>
                    <a:pt x="5489" y="1630"/>
                  </a:cubicBezTo>
                  <a:lnTo>
                    <a:pt x="5395" y="1620"/>
                  </a:lnTo>
                  <a:cubicBezTo>
                    <a:pt x="6058" y="1487"/>
                    <a:pt x="6902" y="1277"/>
                    <a:pt x="7427" y="1143"/>
                  </a:cubicBezTo>
                  <a:lnTo>
                    <a:pt x="6998" y="839"/>
                  </a:lnTo>
                  <a:lnTo>
                    <a:pt x="6816" y="1082"/>
                  </a:lnTo>
                  <a:lnTo>
                    <a:pt x="6496" y="945"/>
                  </a:lnTo>
                  <a:lnTo>
                    <a:pt x="6313" y="1097"/>
                  </a:lnTo>
                  <a:lnTo>
                    <a:pt x="6177" y="625"/>
                  </a:lnTo>
                  <a:lnTo>
                    <a:pt x="5826" y="1159"/>
                  </a:lnTo>
                  <a:lnTo>
                    <a:pt x="5537" y="854"/>
                  </a:lnTo>
                  <a:lnTo>
                    <a:pt x="5232" y="1128"/>
                  </a:lnTo>
                  <a:lnTo>
                    <a:pt x="5018" y="671"/>
                  </a:lnTo>
                  <a:lnTo>
                    <a:pt x="4593" y="1219"/>
                  </a:lnTo>
                  <a:lnTo>
                    <a:pt x="4120" y="534"/>
                  </a:lnTo>
                  <a:lnTo>
                    <a:pt x="3679" y="1082"/>
                  </a:lnTo>
                  <a:cubicBezTo>
                    <a:pt x="3679" y="1082"/>
                    <a:pt x="3481" y="762"/>
                    <a:pt x="3481" y="701"/>
                  </a:cubicBezTo>
                  <a:cubicBezTo>
                    <a:pt x="3481" y="696"/>
                    <a:pt x="3480" y="694"/>
                    <a:pt x="3477" y="694"/>
                  </a:cubicBezTo>
                  <a:cubicBezTo>
                    <a:pt x="3446" y="694"/>
                    <a:pt x="3253" y="990"/>
                    <a:pt x="3253" y="990"/>
                  </a:cubicBezTo>
                  <a:lnTo>
                    <a:pt x="2888" y="381"/>
                  </a:lnTo>
                  <a:lnTo>
                    <a:pt x="2309" y="1052"/>
                  </a:lnTo>
                  <a:lnTo>
                    <a:pt x="1669" y="366"/>
                  </a:lnTo>
                  <a:lnTo>
                    <a:pt x="999" y="1082"/>
                  </a:lnTo>
                  <a:lnTo>
                    <a:pt x="892" y="671"/>
                  </a:lnTo>
                  <a:lnTo>
                    <a:pt x="664" y="106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8"/>
            <p:cNvSpPr/>
            <p:nvPr/>
          </p:nvSpPr>
          <p:spPr>
            <a:xfrm>
              <a:off x="-4856058" y="5725978"/>
              <a:ext cx="3728642" cy="685143"/>
            </a:xfrm>
            <a:custGeom>
              <a:avLst/>
              <a:gdLst/>
              <a:ahLst/>
              <a:cxnLst/>
              <a:rect l="l" t="t" r="r" b="b"/>
              <a:pathLst>
                <a:path w="18857" h="3465" extrusionOk="0">
                  <a:moveTo>
                    <a:pt x="14768" y="1"/>
                  </a:moveTo>
                  <a:cubicBezTo>
                    <a:pt x="14034" y="1"/>
                    <a:pt x="12519" y="2119"/>
                    <a:pt x="12519" y="2119"/>
                  </a:cubicBezTo>
                  <a:cubicBezTo>
                    <a:pt x="12519" y="2119"/>
                    <a:pt x="11874" y="843"/>
                    <a:pt x="10998" y="489"/>
                  </a:cubicBezTo>
                  <a:cubicBezTo>
                    <a:pt x="10937" y="465"/>
                    <a:pt x="10878" y="453"/>
                    <a:pt x="10819" y="453"/>
                  </a:cubicBezTo>
                  <a:cubicBezTo>
                    <a:pt x="10039" y="453"/>
                    <a:pt x="9507" y="2504"/>
                    <a:pt x="9507" y="2504"/>
                  </a:cubicBezTo>
                  <a:cubicBezTo>
                    <a:pt x="9507" y="2504"/>
                    <a:pt x="8800" y="1997"/>
                    <a:pt x="8063" y="1519"/>
                  </a:cubicBezTo>
                  <a:cubicBezTo>
                    <a:pt x="7949" y="1446"/>
                    <a:pt x="7844" y="1415"/>
                    <a:pt x="7749" y="1415"/>
                  </a:cubicBezTo>
                  <a:cubicBezTo>
                    <a:pt x="7224" y="1415"/>
                    <a:pt x="6972" y="2350"/>
                    <a:pt x="6972" y="2350"/>
                  </a:cubicBezTo>
                  <a:cubicBezTo>
                    <a:pt x="6972" y="2350"/>
                    <a:pt x="5987" y="1935"/>
                    <a:pt x="5111" y="1382"/>
                  </a:cubicBezTo>
                  <a:cubicBezTo>
                    <a:pt x="4997" y="1310"/>
                    <a:pt x="4883" y="1278"/>
                    <a:pt x="4770" y="1278"/>
                  </a:cubicBezTo>
                  <a:cubicBezTo>
                    <a:pt x="4021" y="1278"/>
                    <a:pt x="3359" y="2673"/>
                    <a:pt x="3359" y="2673"/>
                  </a:cubicBezTo>
                  <a:lnTo>
                    <a:pt x="2729" y="2104"/>
                  </a:lnTo>
                  <a:cubicBezTo>
                    <a:pt x="2563" y="1971"/>
                    <a:pt x="2382" y="1915"/>
                    <a:pt x="2192" y="1915"/>
                  </a:cubicBezTo>
                  <a:cubicBezTo>
                    <a:pt x="1339" y="1915"/>
                    <a:pt x="334" y="3055"/>
                    <a:pt x="1" y="3464"/>
                  </a:cubicBezTo>
                  <a:lnTo>
                    <a:pt x="18856" y="3464"/>
                  </a:lnTo>
                  <a:lnTo>
                    <a:pt x="18856" y="1066"/>
                  </a:lnTo>
                  <a:cubicBezTo>
                    <a:pt x="18584" y="850"/>
                    <a:pt x="18290" y="641"/>
                    <a:pt x="18006" y="474"/>
                  </a:cubicBezTo>
                  <a:cubicBezTo>
                    <a:pt x="17865" y="391"/>
                    <a:pt x="17723" y="356"/>
                    <a:pt x="17584" y="356"/>
                  </a:cubicBezTo>
                  <a:cubicBezTo>
                    <a:pt x="16744" y="356"/>
                    <a:pt x="16008" y="1658"/>
                    <a:pt x="16008" y="1658"/>
                  </a:cubicBezTo>
                  <a:cubicBezTo>
                    <a:pt x="16008" y="1658"/>
                    <a:pt x="15563" y="904"/>
                    <a:pt x="15024" y="137"/>
                  </a:cubicBezTo>
                  <a:cubicBezTo>
                    <a:pt x="14958" y="42"/>
                    <a:pt x="14871" y="1"/>
                    <a:pt x="14768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8"/>
            <p:cNvSpPr/>
            <p:nvPr/>
          </p:nvSpPr>
          <p:spPr>
            <a:xfrm>
              <a:off x="-2976403" y="5725978"/>
              <a:ext cx="1848997" cy="557408"/>
            </a:xfrm>
            <a:custGeom>
              <a:avLst/>
              <a:gdLst/>
              <a:ahLst/>
              <a:cxnLst/>
              <a:rect l="l" t="t" r="r" b="b"/>
              <a:pathLst>
                <a:path w="9351" h="2819" extrusionOk="0">
                  <a:moveTo>
                    <a:pt x="5262" y="1"/>
                  </a:moveTo>
                  <a:cubicBezTo>
                    <a:pt x="4528" y="1"/>
                    <a:pt x="3013" y="2119"/>
                    <a:pt x="3013" y="2119"/>
                  </a:cubicBezTo>
                  <a:cubicBezTo>
                    <a:pt x="3013" y="2119"/>
                    <a:pt x="2368" y="843"/>
                    <a:pt x="1492" y="489"/>
                  </a:cubicBezTo>
                  <a:cubicBezTo>
                    <a:pt x="1431" y="465"/>
                    <a:pt x="1372" y="453"/>
                    <a:pt x="1313" y="453"/>
                  </a:cubicBezTo>
                  <a:cubicBezTo>
                    <a:pt x="533" y="453"/>
                    <a:pt x="1" y="2504"/>
                    <a:pt x="1" y="2504"/>
                  </a:cubicBezTo>
                  <a:cubicBezTo>
                    <a:pt x="1" y="2504"/>
                    <a:pt x="486" y="1149"/>
                    <a:pt x="1287" y="1149"/>
                  </a:cubicBezTo>
                  <a:cubicBezTo>
                    <a:pt x="1726" y="1149"/>
                    <a:pt x="2260" y="1556"/>
                    <a:pt x="2862" y="2819"/>
                  </a:cubicBezTo>
                  <a:cubicBezTo>
                    <a:pt x="2862" y="2819"/>
                    <a:pt x="4361" y="898"/>
                    <a:pt x="5027" y="898"/>
                  </a:cubicBezTo>
                  <a:cubicBezTo>
                    <a:pt x="5039" y="898"/>
                    <a:pt x="5051" y="898"/>
                    <a:pt x="5063" y="900"/>
                  </a:cubicBezTo>
                  <a:cubicBezTo>
                    <a:pt x="5854" y="991"/>
                    <a:pt x="6434" y="2666"/>
                    <a:pt x="6434" y="2666"/>
                  </a:cubicBezTo>
                  <a:cubicBezTo>
                    <a:pt x="6434" y="2666"/>
                    <a:pt x="7330" y="612"/>
                    <a:pt x="8417" y="612"/>
                  </a:cubicBezTo>
                  <a:cubicBezTo>
                    <a:pt x="8718" y="612"/>
                    <a:pt x="9035" y="770"/>
                    <a:pt x="9350" y="1174"/>
                  </a:cubicBezTo>
                  <a:lnTo>
                    <a:pt x="9350" y="1066"/>
                  </a:lnTo>
                  <a:cubicBezTo>
                    <a:pt x="9078" y="850"/>
                    <a:pt x="8784" y="641"/>
                    <a:pt x="8500" y="474"/>
                  </a:cubicBezTo>
                  <a:cubicBezTo>
                    <a:pt x="8359" y="391"/>
                    <a:pt x="8217" y="356"/>
                    <a:pt x="8078" y="356"/>
                  </a:cubicBezTo>
                  <a:cubicBezTo>
                    <a:pt x="7238" y="356"/>
                    <a:pt x="6502" y="1658"/>
                    <a:pt x="6502" y="1658"/>
                  </a:cubicBezTo>
                  <a:cubicBezTo>
                    <a:pt x="6502" y="1658"/>
                    <a:pt x="6057" y="904"/>
                    <a:pt x="5518" y="137"/>
                  </a:cubicBezTo>
                  <a:cubicBezTo>
                    <a:pt x="5452" y="42"/>
                    <a:pt x="5365" y="1"/>
                    <a:pt x="5262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9" name="Google Shape;1179;p18"/>
          <p:cNvSpPr/>
          <p:nvPr/>
        </p:nvSpPr>
        <p:spPr>
          <a:xfrm>
            <a:off x="-15491697" y="-126012"/>
            <a:ext cx="40127115" cy="4610768"/>
          </a:xfrm>
          <a:custGeom>
            <a:avLst/>
            <a:gdLst/>
            <a:ahLst/>
            <a:cxnLst/>
            <a:rect l="l" t="t" r="r" b="b"/>
            <a:pathLst>
              <a:path w="285709" h="79496" extrusionOk="0">
                <a:moveTo>
                  <a:pt x="0" y="0"/>
                </a:moveTo>
                <a:lnTo>
                  <a:pt x="0" y="20646"/>
                </a:lnTo>
                <a:cubicBezTo>
                  <a:pt x="0" y="20646"/>
                  <a:pt x="11782" y="10570"/>
                  <a:pt x="32541" y="10475"/>
                </a:cubicBezTo>
                <a:cubicBezTo>
                  <a:pt x="32643" y="10474"/>
                  <a:pt x="32745" y="10474"/>
                  <a:pt x="32846" y="10474"/>
                </a:cubicBezTo>
                <a:cubicBezTo>
                  <a:pt x="53455" y="10474"/>
                  <a:pt x="69150" y="20641"/>
                  <a:pt x="79591" y="34068"/>
                </a:cubicBezTo>
                <a:cubicBezTo>
                  <a:pt x="89352" y="46616"/>
                  <a:pt x="110099" y="79495"/>
                  <a:pt x="142236" y="79495"/>
                </a:cubicBezTo>
                <a:cubicBezTo>
                  <a:pt x="188169" y="79495"/>
                  <a:pt x="195905" y="47198"/>
                  <a:pt x="206118" y="34068"/>
                </a:cubicBezTo>
                <a:cubicBezTo>
                  <a:pt x="216562" y="20637"/>
                  <a:pt x="232263" y="10462"/>
                  <a:pt x="252874" y="10462"/>
                </a:cubicBezTo>
                <a:cubicBezTo>
                  <a:pt x="252970" y="10462"/>
                  <a:pt x="253066" y="10462"/>
                  <a:pt x="253162" y="10463"/>
                </a:cubicBezTo>
                <a:cubicBezTo>
                  <a:pt x="273921" y="10564"/>
                  <a:pt x="285708" y="20646"/>
                  <a:pt x="285708" y="20646"/>
                </a:cubicBezTo>
                <a:lnTo>
                  <a:pt x="285708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18"/>
          <p:cNvSpPr txBox="1">
            <a:spLocks noGrp="1"/>
          </p:cNvSpPr>
          <p:nvPr>
            <p:ph type="title"/>
          </p:nvPr>
        </p:nvSpPr>
        <p:spPr>
          <a:xfrm>
            <a:off x="720000" y="420625"/>
            <a:ext cx="77040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1" name="Google Shape;1181;p18"/>
          <p:cNvSpPr txBox="1">
            <a:spLocks noGrp="1"/>
          </p:cNvSpPr>
          <p:nvPr>
            <p:ph type="subTitle" idx="1"/>
          </p:nvPr>
        </p:nvSpPr>
        <p:spPr>
          <a:xfrm>
            <a:off x="3606138" y="1482425"/>
            <a:ext cx="19317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2" name="Google Shape;1182;p18"/>
          <p:cNvSpPr txBox="1">
            <a:spLocks noGrp="1"/>
          </p:cNvSpPr>
          <p:nvPr>
            <p:ph type="subTitle" idx="2"/>
          </p:nvPr>
        </p:nvSpPr>
        <p:spPr>
          <a:xfrm>
            <a:off x="3606138" y="1086600"/>
            <a:ext cx="19317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183" name="Google Shape;1183;p18"/>
          <p:cNvSpPr txBox="1">
            <a:spLocks noGrp="1"/>
          </p:cNvSpPr>
          <p:nvPr>
            <p:ph type="subTitle" idx="3"/>
          </p:nvPr>
        </p:nvSpPr>
        <p:spPr>
          <a:xfrm>
            <a:off x="719988" y="1482425"/>
            <a:ext cx="19317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18"/>
          <p:cNvSpPr txBox="1">
            <a:spLocks noGrp="1"/>
          </p:cNvSpPr>
          <p:nvPr>
            <p:ph type="subTitle" idx="4"/>
          </p:nvPr>
        </p:nvSpPr>
        <p:spPr>
          <a:xfrm>
            <a:off x="719988" y="1086600"/>
            <a:ext cx="19317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185" name="Google Shape;1185;p18"/>
          <p:cNvSpPr txBox="1">
            <a:spLocks noGrp="1"/>
          </p:cNvSpPr>
          <p:nvPr>
            <p:ph type="subTitle" idx="5"/>
          </p:nvPr>
        </p:nvSpPr>
        <p:spPr>
          <a:xfrm>
            <a:off x="3606138" y="2998275"/>
            <a:ext cx="19317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18"/>
          <p:cNvSpPr txBox="1">
            <a:spLocks noGrp="1"/>
          </p:cNvSpPr>
          <p:nvPr>
            <p:ph type="subTitle" idx="6"/>
          </p:nvPr>
        </p:nvSpPr>
        <p:spPr>
          <a:xfrm>
            <a:off x="3606138" y="2605975"/>
            <a:ext cx="19317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187" name="Google Shape;1187;p18"/>
          <p:cNvSpPr txBox="1">
            <a:spLocks noGrp="1"/>
          </p:cNvSpPr>
          <p:nvPr>
            <p:ph type="subTitle" idx="7"/>
          </p:nvPr>
        </p:nvSpPr>
        <p:spPr>
          <a:xfrm>
            <a:off x="6492288" y="1482425"/>
            <a:ext cx="19317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18"/>
          <p:cNvSpPr txBox="1">
            <a:spLocks noGrp="1"/>
          </p:cNvSpPr>
          <p:nvPr>
            <p:ph type="subTitle" idx="8"/>
          </p:nvPr>
        </p:nvSpPr>
        <p:spPr>
          <a:xfrm>
            <a:off x="6492288" y="1086600"/>
            <a:ext cx="19317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189" name="Google Shape;1189;p18"/>
          <p:cNvSpPr txBox="1">
            <a:spLocks noGrp="1"/>
          </p:cNvSpPr>
          <p:nvPr>
            <p:ph type="subTitle" idx="9"/>
          </p:nvPr>
        </p:nvSpPr>
        <p:spPr>
          <a:xfrm>
            <a:off x="6492288" y="2998275"/>
            <a:ext cx="19317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18"/>
          <p:cNvSpPr txBox="1">
            <a:spLocks noGrp="1"/>
          </p:cNvSpPr>
          <p:nvPr>
            <p:ph type="subTitle" idx="13"/>
          </p:nvPr>
        </p:nvSpPr>
        <p:spPr>
          <a:xfrm>
            <a:off x="6492288" y="2605975"/>
            <a:ext cx="19317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191" name="Google Shape;1191;p18"/>
          <p:cNvSpPr txBox="1">
            <a:spLocks noGrp="1"/>
          </p:cNvSpPr>
          <p:nvPr>
            <p:ph type="subTitle" idx="14"/>
          </p:nvPr>
        </p:nvSpPr>
        <p:spPr>
          <a:xfrm>
            <a:off x="719988" y="2998275"/>
            <a:ext cx="19317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2" name="Google Shape;1192;p18"/>
          <p:cNvSpPr txBox="1">
            <a:spLocks noGrp="1"/>
          </p:cNvSpPr>
          <p:nvPr>
            <p:ph type="subTitle" idx="15"/>
          </p:nvPr>
        </p:nvSpPr>
        <p:spPr>
          <a:xfrm>
            <a:off x="719988" y="2605975"/>
            <a:ext cx="19317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grpSp>
        <p:nvGrpSpPr>
          <p:cNvPr id="1193" name="Google Shape;1193;p18"/>
          <p:cNvGrpSpPr/>
          <p:nvPr/>
        </p:nvGrpSpPr>
        <p:grpSpPr>
          <a:xfrm>
            <a:off x="3858747" y="4034364"/>
            <a:ext cx="5312736" cy="2189145"/>
            <a:chOff x="238125" y="2782400"/>
            <a:chExt cx="1817625" cy="747225"/>
          </a:xfrm>
        </p:grpSpPr>
        <p:sp>
          <p:nvSpPr>
            <p:cNvPr id="1194" name="Google Shape;1194;p18"/>
            <p:cNvSpPr/>
            <p:nvPr/>
          </p:nvSpPr>
          <p:spPr>
            <a:xfrm>
              <a:off x="238125" y="2798300"/>
              <a:ext cx="1817625" cy="731325"/>
            </a:xfrm>
            <a:custGeom>
              <a:avLst/>
              <a:gdLst/>
              <a:ahLst/>
              <a:cxnLst/>
              <a:rect l="l" t="t" r="r" b="b"/>
              <a:pathLst>
                <a:path w="72705" h="29253" extrusionOk="0">
                  <a:moveTo>
                    <a:pt x="38414" y="0"/>
                  </a:moveTo>
                  <a:cubicBezTo>
                    <a:pt x="27514" y="0"/>
                    <a:pt x="16674" y="22570"/>
                    <a:pt x="0" y="29252"/>
                  </a:cubicBezTo>
                  <a:lnTo>
                    <a:pt x="72704" y="29252"/>
                  </a:lnTo>
                  <a:lnTo>
                    <a:pt x="72704" y="1090"/>
                  </a:lnTo>
                  <a:cubicBezTo>
                    <a:pt x="66770" y="2308"/>
                    <a:pt x="64136" y="9884"/>
                    <a:pt x="57729" y="9884"/>
                  </a:cubicBezTo>
                  <a:cubicBezTo>
                    <a:pt x="54594" y="9884"/>
                    <a:pt x="50555" y="8070"/>
                    <a:pt x="44783" y="2807"/>
                  </a:cubicBezTo>
                  <a:cubicBezTo>
                    <a:pt x="42630" y="843"/>
                    <a:pt x="40521" y="0"/>
                    <a:pt x="38414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8"/>
            <p:cNvSpPr/>
            <p:nvPr/>
          </p:nvSpPr>
          <p:spPr>
            <a:xfrm>
              <a:off x="856800" y="2782400"/>
              <a:ext cx="445400" cy="645075"/>
            </a:xfrm>
            <a:custGeom>
              <a:avLst/>
              <a:gdLst/>
              <a:ahLst/>
              <a:cxnLst/>
              <a:rect l="l" t="t" r="r" b="b"/>
              <a:pathLst>
                <a:path w="17816" h="25803" extrusionOk="0">
                  <a:moveTo>
                    <a:pt x="3410" y="1"/>
                  </a:moveTo>
                  <a:cubicBezTo>
                    <a:pt x="1966" y="1"/>
                    <a:pt x="811" y="1132"/>
                    <a:pt x="1183" y="2903"/>
                  </a:cubicBezTo>
                  <a:cubicBezTo>
                    <a:pt x="1874" y="6204"/>
                    <a:pt x="1" y="8169"/>
                    <a:pt x="2170" y="10623"/>
                  </a:cubicBezTo>
                  <a:cubicBezTo>
                    <a:pt x="4337" y="13080"/>
                    <a:pt x="3407" y="12292"/>
                    <a:pt x="2045" y="14405"/>
                  </a:cubicBezTo>
                  <a:cubicBezTo>
                    <a:pt x="686" y="16518"/>
                    <a:pt x="7269" y="16660"/>
                    <a:pt x="5847" y="20226"/>
                  </a:cubicBezTo>
                  <a:cubicBezTo>
                    <a:pt x="3950" y="24986"/>
                    <a:pt x="16462" y="25802"/>
                    <a:pt x="16462" y="25802"/>
                  </a:cubicBezTo>
                  <a:cubicBezTo>
                    <a:pt x="16462" y="25802"/>
                    <a:pt x="17816" y="18773"/>
                    <a:pt x="16675" y="13299"/>
                  </a:cubicBezTo>
                  <a:cubicBezTo>
                    <a:pt x="16367" y="11814"/>
                    <a:pt x="15456" y="11029"/>
                    <a:pt x="14477" y="11029"/>
                  </a:cubicBezTo>
                  <a:cubicBezTo>
                    <a:pt x="13913" y="11029"/>
                    <a:pt x="13326" y="11289"/>
                    <a:pt x="12819" y="11826"/>
                  </a:cubicBezTo>
                  <a:cubicBezTo>
                    <a:pt x="12716" y="11936"/>
                    <a:pt x="12625" y="11986"/>
                    <a:pt x="12545" y="11986"/>
                  </a:cubicBezTo>
                  <a:cubicBezTo>
                    <a:pt x="11544" y="11986"/>
                    <a:pt x="12153" y="4122"/>
                    <a:pt x="10055" y="3153"/>
                  </a:cubicBezTo>
                  <a:cubicBezTo>
                    <a:pt x="9834" y="3051"/>
                    <a:pt x="9644" y="3007"/>
                    <a:pt x="9481" y="3007"/>
                  </a:cubicBezTo>
                  <a:cubicBezTo>
                    <a:pt x="8493" y="3007"/>
                    <a:pt x="8470" y="4619"/>
                    <a:pt x="8085" y="4619"/>
                  </a:cubicBezTo>
                  <a:cubicBezTo>
                    <a:pt x="7883" y="4619"/>
                    <a:pt x="7583" y="4180"/>
                    <a:pt x="6996" y="2843"/>
                  </a:cubicBezTo>
                  <a:cubicBezTo>
                    <a:pt x="6116" y="843"/>
                    <a:pt x="4656" y="1"/>
                    <a:pt x="3410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8"/>
            <p:cNvSpPr/>
            <p:nvPr/>
          </p:nvSpPr>
          <p:spPr>
            <a:xfrm>
              <a:off x="916525" y="2782450"/>
              <a:ext cx="381775" cy="635625"/>
            </a:xfrm>
            <a:custGeom>
              <a:avLst/>
              <a:gdLst/>
              <a:ahLst/>
              <a:cxnLst/>
              <a:rect l="l" t="t" r="r" b="b"/>
              <a:pathLst>
                <a:path w="15271" h="25425" extrusionOk="0">
                  <a:moveTo>
                    <a:pt x="1023" y="0"/>
                  </a:moveTo>
                  <a:cubicBezTo>
                    <a:pt x="657" y="0"/>
                    <a:pt x="309" y="73"/>
                    <a:pt x="0" y="211"/>
                  </a:cubicBezTo>
                  <a:cubicBezTo>
                    <a:pt x="981" y="4215"/>
                    <a:pt x="4146" y="13300"/>
                    <a:pt x="14141" y="25425"/>
                  </a:cubicBezTo>
                  <a:cubicBezTo>
                    <a:pt x="14397" y="23906"/>
                    <a:pt x="15270" y="18023"/>
                    <a:pt x="14286" y="13300"/>
                  </a:cubicBezTo>
                  <a:cubicBezTo>
                    <a:pt x="13978" y="11813"/>
                    <a:pt x="13067" y="11028"/>
                    <a:pt x="12087" y="11028"/>
                  </a:cubicBezTo>
                  <a:cubicBezTo>
                    <a:pt x="11524" y="11028"/>
                    <a:pt x="10937" y="11288"/>
                    <a:pt x="10430" y="11824"/>
                  </a:cubicBezTo>
                  <a:cubicBezTo>
                    <a:pt x="10327" y="11934"/>
                    <a:pt x="10236" y="11984"/>
                    <a:pt x="10156" y="11984"/>
                  </a:cubicBezTo>
                  <a:cubicBezTo>
                    <a:pt x="9155" y="11984"/>
                    <a:pt x="9764" y="4117"/>
                    <a:pt x="7666" y="3151"/>
                  </a:cubicBezTo>
                  <a:cubicBezTo>
                    <a:pt x="7445" y="3049"/>
                    <a:pt x="7256" y="3006"/>
                    <a:pt x="7093" y="3006"/>
                  </a:cubicBezTo>
                  <a:cubicBezTo>
                    <a:pt x="6104" y="3006"/>
                    <a:pt x="6081" y="4617"/>
                    <a:pt x="5696" y="4617"/>
                  </a:cubicBezTo>
                  <a:cubicBezTo>
                    <a:pt x="5495" y="4617"/>
                    <a:pt x="5195" y="4178"/>
                    <a:pt x="4607" y="2841"/>
                  </a:cubicBezTo>
                  <a:cubicBezTo>
                    <a:pt x="3728" y="842"/>
                    <a:pt x="2269" y="0"/>
                    <a:pt x="1023" y="0"/>
                  </a:cubicBezTo>
                  <a:close/>
                </a:path>
              </a:pathLst>
            </a:custGeom>
            <a:solidFill>
              <a:srgbClr val="E0486A">
                <a:alpha val="30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8"/>
            <p:cNvSpPr/>
            <p:nvPr/>
          </p:nvSpPr>
          <p:spPr>
            <a:xfrm>
              <a:off x="917050" y="2886225"/>
              <a:ext cx="390950" cy="590200"/>
            </a:xfrm>
            <a:custGeom>
              <a:avLst/>
              <a:gdLst/>
              <a:ahLst/>
              <a:cxnLst/>
              <a:rect l="l" t="t" r="r" b="b"/>
              <a:pathLst>
                <a:path w="15638" h="23608" extrusionOk="0">
                  <a:moveTo>
                    <a:pt x="1196" y="0"/>
                  </a:moveTo>
                  <a:cubicBezTo>
                    <a:pt x="1127" y="0"/>
                    <a:pt x="1057" y="59"/>
                    <a:pt x="1091" y="141"/>
                  </a:cubicBezTo>
                  <a:cubicBezTo>
                    <a:pt x="1990" y="2259"/>
                    <a:pt x="2939" y="4355"/>
                    <a:pt x="3969" y="6413"/>
                  </a:cubicBezTo>
                  <a:cubicBezTo>
                    <a:pt x="2644" y="5683"/>
                    <a:pt x="1392" y="4832"/>
                    <a:pt x="227" y="3871"/>
                  </a:cubicBezTo>
                  <a:cubicBezTo>
                    <a:pt x="205" y="3853"/>
                    <a:pt x="182" y="3845"/>
                    <a:pt x="160" y="3845"/>
                  </a:cubicBezTo>
                  <a:cubicBezTo>
                    <a:pt x="73" y="3845"/>
                    <a:pt x="1" y="3969"/>
                    <a:pt x="87" y="4039"/>
                  </a:cubicBezTo>
                  <a:cubicBezTo>
                    <a:pt x="1287" y="5029"/>
                    <a:pt x="2578" y="5902"/>
                    <a:pt x="3946" y="6649"/>
                  </a:cubicBezTo>
                  <a:cubicBezTo>
                    <a:pt x="3959" y="6658"/>
                    <a:pt x="3975" y="6661"/>
                    <a:pt x="3990" y="6661"/>
                  </a:cubicBezTo>
                  <a:cubicBezTo>
                    <a:pt x="4023" y="6661"/>
                    <a:pt x="4056" y="6644"/>
                    <a:pt x="4074" y="6612"/>
                  </a:cubicBezTo>
                  <a:cubicBezTo>
                    <a:pt x="5069" y="8592"/>
                    <a:pt x="6135" y="10534"/>
                    <a:pt x="7298" y="12422"/>
                  </a:cubicBezTo>
                  <a:cubicBezTo>
                    <a:pt x="7298" y="12425"/>
                    <a:pt x="7301" y="12428"/>
                    <a:pt x="7301" y="12428"/>
                  </a:cubicBezTo>
                  <a:cubicBezTo>
                    <a:pt x="5510" y="11998"/>
                    <a:pt x="3824" y="11247"/>
                    <a:pt x="2103" y="10602"/>
                  </a:cubicBezTo>
                  <a:cubicBezTo>
                    <a:pt x="2089" y="10597"/>
                    <a:pt x="2076" y="10594"/>
                    <a:pt x="2063" y="10594"/>
                  </a:cubicBezTo>
                  <a:cubicBezTo>
                    <a:pt x="1955" y="10594"/>
                    <a:pt x="1893" y="10758"/>
                    <a:pt x="2012" y="10801"/>
                  </a:cubicBezTo>
                  <a:cubicBezTo>
                    <a:pt x="3818" y="11475"/>
                    <a:pt x="5584" y="12268"/>
                    <a:pt x="7469" y="12692"/>
                  </a:cubicBezTo>
                  <a:cubicBezTo>
                    <a:pt x="9843" y="16505"/>
                    <a:pt x="12573" y="20077"/>
                    <a:pt x="15397" y="23566"/>
                  </a:cubicBezTo>
                  <a:cubicBezTo>
                    <a:pt x="15421" y="23595"/>
                    <a:pt x="15451" y="23607"/>
                    <a:pt x="15481" y="23607"/>
                  </a:cubicBezTo>
                  <a:cubicBezTo>
                    <a:pt x="15561" y="23607"/>
                    <a:pt x="15638" y="23519"/>
                    <a:pt x="15573" y="23441"/>
                  </a:cubicBezTo>
                  <a:cubicBezTo>
                    <a:pt x="13716" y="21143"/>
                    <a:pt x="11899" y="18811"/>
                    <a:pt x="10196" y="16397"/>
                  </a:cubicBezTo>
                  <a:cubicBezTo>
                    <a:pt x="10452" y="14009"/>
                    <a:pt x="10850" y="11634"/>
                    <a:pt x="11388" y="9294"/>
                  </a:cubicBezTo>
                  <a:cubicBezTo>
                    <a:pt x="11405" y="9215"/>
                    <a:pt x="11344" y="9170"/>
                    <a:pt x="11283" y="9170"/>
                  </a:cubicBezTo>
                  <a:cubicBezTo>
                    <a:pt x="11236" y="9170"/>
                    <a:pt x="11188" y="9196"/>
                    <a:pt x="11174" y="9254"/>
                  </a:cubicBezTo>
                  <a:cubicBezTo>
                    <a:pt x="10657" y="11523"/>
                    <a:pt x="10267" y="13818"/>
                    <a:pt x="10011" y="16130"/>
                  </a:cubicBezTo>
                  <a:cubicBezTo>
                    <a:pt x="9218" y="15001"/>
                    <a:pt x="8450" y="13855"/>
                    <a:pt x="7719" y="12683"/>
                  </a:cubicBezTo>
                  <a:cubicBezTo>
                    <a:pt x="7705" y="12661"/>
                    <a:pt x="7691" y="12638"/>
                    <a:pt x="7677" y="12615"/>
                  </a:cubicBezTo>
                  <a:cubicBezTo>
                    <a:pt x="7680" y="12567"/>
                    <a:pt x="7654" y="12524"/>
                    <a:pt x="7611" y="12504"/>
                  </a:cubicBezTo>
                  <a:cubicBezTo>
                    <a:pt x="6812" y="11219"/>
                    <a:pt x="6062" y="9911"/>
                    <a:pt x="5348" y="8580"/>
                  </a:cubicBezTo>
                  <a:cubicBezTo>
                    <a:pt x="5351" y="8575"/>
                    <a:pt x="5356" y="8569"/>
                    <a:pt x="5359" y="8563"/>
                  </a:cubicBezTo>
                  <a:cubicBezTo>
                    <a:pt x="6315" y="6718"/>
                    <a:pt x="6880" y="4699"/>
                    <a:pt x="7028" y="2626"/>
                  </a:cubicBezTo>
                  <a:cubicBezTo>
                    <a:pt x="7033" y="2549"/>
                    <a:pt x="6967" y="2502"/>
                    <a:pt x="6907" y="2502"/>
                  </a:cubicBezTo>
                  <a:cubicBezTo>
                    <a:pt x="6861" y="2502"/>
                    <a:pt x="6819" y="2530"/>
                    <a:pt x="6815" y="2592"/>
                  </a:cubicBezTo>
                  <a:cubicBezTo>
                    <a:pt x="6670" y="4599"/>
                    <a:pt x="6130" y="6558"/>
                    <a:pt x="5220" y="8356"/>
                  </a:cubicBezTo>
                  <a:cubicBezTo>
                    <a:pt x="3781" y="5660"/>
                    <a:pt x="2493" y="2885"/>
                    <a:pt x="1296" y="67"/>
                  </a:cubicBezTo>
                  <a:cubicBezTo>
                    <a:pt x="1276" y="20"/>
                    <a:pt x="1236" y="0"/>
                    <a:pt x="1196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8"/>
            <p:cNvSpPr/>
            <p:nvPr/>
          </p:nvSpPr>
          <p:spPr>
            <a:xfrm>
              <a:off x="484725" y="3077825"/>
              <a:ext cx="444175" cy="321750"/>
            </a:xfrm>
            <a:custGeom>
              <a:avLst/>
              <a:gdLst/>
              <a:ahLst/>
              <a:cxnLst/>
              <a:rect l="l" t="t" r="r" b="b"/>
              <a:pathLst>
                <a:path w="17767" h="12870" extrusionOk="0">
                  <a:moveTo>
                    <a:pt x="5018" y="0"/>
                  </a:moveTo>
                  <a:cubicBezTo>
                    <a:pt x="4996" y="0"/>
                    <a:pt x="4974" y="1"/>
                    <a:pt x="4951" y="3"/>
                  </a:cubicBezTo>
                  <a:cubicBezTo>
                    <a:pt x="4581" y="38"/>
                    <a:pt x="4305" y="402"/>
                    <a:pt x="4263" y="774"/>
                  </a:cubicBezTo>
                  <a:cubicBezTo>
                    <a:pt x="4223" y="1144"/>
                    <a:pt x="4371" y="1510"/>
                    <a:pt x="4556" y="1832"/>
                  </a:cubicBezTo>
                  <a:cubicBezTo>
                    <a:pt x="4908" y="2429"/>
                    <a:pt x="5403" y="2927"/>
                    <a:pt x="6000" y="3279"/>
                  </a:cubicBezTo>
                  <a:cubicBezTo>
                    <a:pt x="5426" y="3080"/>
                    <a:pt x="4840" y="2904"/>
                    <a:pt x="4249" y="2753"/>
                  </a:cubicBezTo>
                  <a:cubicBezTo>
                    <a:pt x="3870" y="2258"/>
                    <a:pt x="3478" y="1764"/>
                    <a:pt x="2972" y="1402"/>
                  </a:cubicBezTo>
                  <a:cubicBezTo>
                    <a:pt x="2571" y="1116"/>
                    <a:pt x="2082" y="922"/>
                    <a:pt x="1596" y="922"/>
                  </a:cubicBezTo>
                  <a:cubicBezTo>
                    <a:pt x="1441" y="922"/>
                    <a:pt x="1286" y="942"/>
                    <a:pt x="1135" y="984"/>
                  </a:cubicBezTo>
                  <a:cubicBezTo>
                    <a:pt x="506" y="1158"/>
                    <a:pt x="0" y="1801"/>
                    <a:pt x="120" y="2440"/>
                  </a:cubicBezTo>
                  <a:cubicBezTo>
                    <a:pt x="219" y="2969"/>
                    <a:pt x="708" y="3359"/>
                    <a:pt x="1232" y="3481"/>
                  </a:cubicBezTo>
                  <a:cubicBezTo>
                    <a:pt x="1394" y="3519"/>
                    <a:pt x="1560" y="3536"/>
                    <a:pt x="1727" y="3536"/>
                  </a:cubicBezTo>
                  <a:cubicBezTo>
                    <a:pt x="2093" y="3536"/>
                    <a:pt x="2464" y="3456"/>
                    <a:pt x="2815" y="3350"/>
                  </a:cubicBezTo>
                  <a:cubicBezTo>
                    <a:pt x="3296" y="3208"/>
                    <a:pt x="3765" y="3020"/>
                    <a:pt x="4254" y="2924"/>
                  </a:cubicBezTo>
                  <a:cubicBezTo>
                    <a:pt x="4897" y="3097"/>
                    <a:pt x="5531" y="3302"/>
                    <a:pt x="6154" y="3538"/>
                  </a:cubicBezTo>
                  <a:cubicBezTo>
                    <a:pt x="6013" y="3520"/>
                    <a:pt x="5871" y="3512"/>
                    <a:pt x="5728" y="3512"/>
                  </a:cubicBezTo>
                  <a:cubicBezTo>
                    <a:pt x="4765" y="3512"/>
                    <a:pt x="3800" y="3908"/>
                    <a:pt x="3131" y="4601"/>
                  </a:cubicBezTo>
                  <a:cubicBezTo>
                    <a:pt x="2978" y="4758"/>
                    <a:pt x="2835" y="4945"/>
                    <a:pt x="2838" y="5162"/>
                  </a:cubicBezTo>
                  <a:cubicBezTo>
                    <a:pt x="2841" y="5435"/>
                    <a:pt x="3086" y="5659"/>
                    <a:pt x="3350" y="5719"/>
                  </a:cubicBezTo>
                  <a:cubicBezTo>
                    <a:pt x="3418" y="5734"/>
                    <a:pt x="3488" y="5740"/>
                    <a:pt x="3557" y="5740"/>
                  </a:cubicBezTo>
                  <a:cubicBezTo>
                    <a:pt x="3757" y="5740"/>
                    <a:pt x="3959" y="5686"/>
                    <a:pt x="4149" y="5617"/>
                  </a:cubicBezTo>
                  <a:cubicBezTo>
                    <a:pt x="5136" y="5261"/>
                    <a:pt x="5972" y="4576"/>
                    <a:pt x="6518" y="3677"/>
                  </a:cubicBezTo>
                  <a:cubicBezTo>
                    <a:pt x="7524" y="4075"/>
                    <a:pt x="8503" y="4550"/>
                    <a:pt x="9441" y="5093"/>
                  </a:cubicBezTo>
                  <a:cubicBezTo>
                    <a:pt x="9213" y="5066"/>
                    <a:pt x="8985" y="5053"/>
                    <a:pt x="8757" y="5053"/>
                  </a:cubicBezTo>
                  <a:cubicBezTo>
                    <a:pt x="7836" y="5053"/>
                    <a:pt x="6925" y="5272"/>
                    <a:pt x="6100" y="5696"/>
                  </a:cubicBezTo>
                  <a:cubicBezTo>
                    <a:pt x="5781" y="5864"/>
                    <a:pt x="4701" y="6691"/>
                    <a:pt x="5250" y="7388"/>
                  </a:cubicBezTo>
                  <a:cubicBezTo>
                    <a:pt x="5429" y="7616"/>
                    <a:pt x="5700" y="7703"/>
                    <a:pt x="5991" y="7703"/>
                  </a:cubicBezTo>
                  <a:cubicBezTo>
                    <a:pt x="6259" y="7703"/>
                    <a:pt x="6544" y="7630"/>
                    <a:pt x="6791" y="7525"/>
                  </a:cubicBezTo>
                  <a:cubicBezTo>
                    <a:pt x="7704" y="7132"/>
                    <a:pt x="9290" y="5656"/>
                    <a:pt x="9714" y="5253"/>
                  </a:cubicBezTo>
                  <a:cubicBezTo>
                    <a:pt x="10274" y="5588"/>
                    <a:pt x="10820" y="5949"/>
                    <a:pt x="11352" y="6333"/>
                  </a:cubicBezTo>
                  <a:cubicBezTo>
                    <a:pt x="11656" y="6552"/>
                    <a:pt x="11955" y="6780"/>
                    <a:pt x="12245" y="7016"/>
                  </a:cubicBezTo>
                  <a:cubicBezTo>
                    <a:pt x="12075" y="6986"/>
                    <a:pt x="11875" y="6971"/>
                    <a:pt x="11656" y="6971"/>
                  </a:cubicBezTo>
                  <a:cubicBezTo>
                    <a:pt x="9948" y="6971"/>
                    <a:pt x="7073" y="7873"/>
                    <a:pt x="8323" y="9484"/>
                  </a:cubicBezTo>
                  <a:cubicBezTo>
                    <a:pt x="8442" y="9636"/>
                    <a:pt x="8610" y="9702"/>
                    <a:pt x="8813" y="9702"/>
                  </a:cubicBezTo>
                  <a:cubicBezTo>
                    <a:pt x="9853" y="9702"/>
                    <a:pt x="11800" y="7979"/>
                    <a:pt x="12549" y="7266"/>
                  </a:cubicBezTo>
                  <a:cubicBezTo>
                    <a:pt x="13581" y="8125"/>
                    <a:pt x="14534" y="9071"/>
                    <a:pt x="15401" y="10095"/>
                  </a:cubicBezTo>
                  <a:cubicBezTo>
                    <a:pt x="14838" y="9897"/>
                    <a:pt x="13731" y="9561"/>
                    <a:pt x="12701" y="9561"/>
                  </a:cubicBezTo>
                  <a:cubicBezTo>
                    <a:pt x="11621" y="9561"/>
                    <a:pt x="10624" y="9930"/>
                    <a:pt x="10425" y="11216"/>
                  </a:cubicBezTo>
                  <a:cubicBezTo>
                    <a:pt x="10330" y="11833"/>
                    <a:pt x="10645" y="12062"/>
                    <a:pt x="11167" y="12062"/>
                  </a:cubicBezTo>
                  <a:cubicBezTo>
                    <a:pt x="12379" y="12062"/>
                    <a:pt x="14705" y="10826"/>
                    <a:pt x="15597" y="10337"/>
                  </a:cubicBezTo>
                  <a:cubicBezTo>
                    <a:pt x="16234" y="11110"/>
                    <a:pt x="16820" y="11929"/>
                    <a:pt x="17349" y="12782"/>
                  </a:cubicBezTo>
                  <a:lnTo>
                    <a:pt x="17349" y="12785"/>
                  </a:lnTo>
                  <a:cubicBezTo>
                    <a:pt x="17390" y="12845"/>
                    <a:pt x="17446" y="12870"/>
                    <a:pt x="17501" y="12870"/>
                  </a:cubicBezTo>
                  <a:cubicBezTo>
                    <a:pt x="17632" y="12870"/>
                    <a:pt x="17758" y="12728"/>
                    <a:pt x="17670" y="12578"/>
                  </a:cubicBezTo>
                  <a:cubicBezTo>
                    <a:pt x="17130" y="11727"/>
                    <a:pt x="16533" y="10914"/>
                    <a:pt x="15882" y="10143"/>
                  </a:cubicBezTo>
                  <a:cubicBezTo>
                    <a:pt x="16280" y="9643"/>
                    <a:pt x="17767" y="7610"/>
                    <a:pt x="17011" y="6006"/>
                  </a:cubicBezTo>
                  <a:cubicBezTo>
                    <a:pt x="16837" y="5636"/>
                    <a:pt x="16449" y="5318"/>
                    <a:pt x="16054" y="5318"/>
                  </a:cubicBezTo>
                  <a:cubicBezTo>
                    <a:pt x="15984" y="5318"/>
                    <a:pt x="15914" y="5328"/>
                    <a:pt x="15845" y="5349"/>
                  </a:cubicBezTo>
                  <a:cubicBezTo>
                    <a:pt x="14662" y="5713"/>
                    <a:pt x="14847" y="8227"/>
                    <a:pt x="15401" y="9583"/>
                  </a:cubicBezTo>
                  <a:cubicBezTo>
                    <a:pt x="14619" y="8713"/>
                    <a:pt x="13777" y="7903"/>
                    <a:pt x="12873" y="7161"/>
                  </a:cubicBezTo>
                  <a:lnTo>
                    <a:pt x="13012" y="7047"/>
                  </a:lnTo>
                  <a:cubicBezTo>
                    <a:pt x="13732" y="6103"/>
                    <a:pt x="13971" y="4806"/>
                    <a:pt x="13630" y="3669"/>
                  </a:cubicBezTo>
                  <a:cubicBezTo>
                    <a:pt x="13539" y="3359"/>
                    <a:pt x="13402" y="3055"/>
                    <a:pt x="13172" y="2830"/>
                  </a:cubicBezTo>
                  <a:cubicBezTo>
                    <a:pt x="12986" y="2651"/>
                    <a:pt x="12735" y="2532"/>
                    <a:pt x="12482" y="2532"/>
                  </a:cubicBezTo>
                  <a:cubicBezTo>
                    <a:pt x="12417" y="2532"/>
                    <a:pt x="12352" y="2540"/>
                    <a:pt x="12287" y="2557"/>
                  </a:cubicBezTo>
                  <a:cubicBezTo>
                    <a:pt x="11753" y="2693"/>
                    <a:pt x="11540" y="3339"/>
                    <a:pt x="11525" y="3891"/>
                  </a:cubicBezTo>
                  <a:cubicBezTo>
                    <a:pt x="11494" y="5045"/>
                    <a:pt x="11915" y="6168"/>
                    <a:pt x="12697" y="7018"/>
                  </a:cubicBezTo>
                  <a:cubicBezTo>
                    <a:pt x="12310" y="6706"/>
                    <a:pt x="11912" y="6404"/>
                    <a:pt x="11505" y="6117"/>
                  </a:cubicBezTo>
                  <a:cubicBezTo>
                    <a:pt x="10871" y="5668"/>
                    <a:pt x="10212" y="5255"/>
                    <a:pt x="9535" y="4874"/>
                  </a:cubicBezTo>
                  <a:cubicBezTo>
                    <a:pt x="9546" y="4252"/>
                    <a:pt x="9549" y="1965"/>
                    <a:pt x="9068" y="1147"/>
                  </a:cubicBezTo>
                  <a:cubicBezTo>
                    <a:pt x="8901" y="859"/>
                    <a:pt x="8665" y="575"/>
                    <a:pt x="8335" y="524"/>
                  </a:cubicBezTo>
                  <a:cubicBezTo>
                    <a:pt x="8301" y="518"/>
                    <a:pt x="8268" y="516"/>
                    <a:pt x="8234" y="516"/>
                  </a:cubicBezTo>
                  <a:cubicBezTo>
                    <a:pt x="7981" y="516"/>
                    <a:pt x="7734" y="662"/>
                    <a:pt x="7581" y="871"/>
                  </a:cubicBezTo>
                  <a:cubicBezTo>
                    <a:pt x="7408" y="1104"/>
                    <a:pt x="7340" y="1402"/>
                    <a:pt x="7328" y="1692"/>
                  </a:cubicBezTo>
                  <a:cubicBezTo>
                    <a:pt x="7303" y="2389"/>
                    <a:pt x="7578" y="3074"/>
                    <a:pt x="7994" y="3632"/>
                  </a:cubicBezTo>
                  <a:cubicBezTo>
                    <a:pt x="8232" y="3947"/>
                    <a:pt x="8508" y="4235"/>
                    <a:pt x="8815" y="4488"/>
                  </a:cubicBezTo>
                  <a:cubicBezTo>
                    <a:pt x="8090" y="4115"/>
                    <a:pt x="7348" y="3782"/>
                    <a:pt x="6586" y="3492"/>
                  </a:cubicBezTo>
                  <a:cubicBezTo>
                    <a:pt x="6569" y="2594"/>
                    <a:pt x="6370" y="1710"/>
                    <a:pt x="6003" y="888"/>
                  </a:cubicBezTo>
                  <a:cubicBezTo>
                    <a:pt x="5811" y="462"/>
                    <a:pt x="5473" y="0"/>
                    <a:pt x="5018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8"/>
            <p:cNvSpPr/>
            <p:nvPr/>
          </p:nvSpPr>
          <p:spPr>
            <a:xfrm>
              <a:off x="486500" y="3100850"/>
              <a:ext cx="104450" cy="45875"/>
            </a:xfrm>
            <a:custGeom>
              <a:avLst/>
              <a:gdLst/>
              <a:ahLst/>
              <a:cxnLst/>
              <a:rect l="l" t="t" r="r" b="b"/>
              <a:pathLst>
                <a:path w="4178" h="1835" extrusionOk="0">
                  <a:moveTo>
                    <a:pt x="1518" y="0"/>
                  </a:moveTo>
                  <a:cubicBezTo>
                    <a:pt x="1365" y="0"/>
                    <a:pt x="1213" y="19"/>
                    <a:pt x="1064" y="61"/>
                  </a:cubicBezTo>
                  <a:cubicBezTo>
                    <a:pt x="481" y="226"/>
                    <a:pt x="0" y="791"/>
                    <a:pt x="35" y="1386"/>
                  </a:cubicBezTo>
                  <a:cubicBezTo>
                    <a:pt x="384" y="1151"/>
                    <a:pt x="856" y="970"/>
                    <a:pt x="1478" y="970"/>
                  </a:cubicBezTo>
                  <a:cubicBezTo>
                    <a:pt x="2176" y="970"/>
                    <a:pt x="3062" y="1198"/>
                    <a:pt x="4178" y="1835"/>
                  </a:cubicBezTo>
                  <a:cubicBezTo>
                    <a:pt x="3799" y="1340"/>
                    <a:pt x="3407" y="845"/>
                    <a:pt x="2901" y="481"/>
                  </a:cubicBezTo>
                  <a:cubicBezTo>
                    <a:pt x="2498" y="195"/>
                    <a:pt x="2006" y="0"/>
                    <a:pt x="1518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8"/>
            <p:cNvSpPr/>
            <p:nvPr/>
          </p:nvSpPr>
          <p:spPr>
            <a:xfrm>
              <a:off x="590300" y="3077825"/>
              <a:ext cx="192175" cy="160250"/>
            </a:xfrm>
            <a:custGeom>
              <a:avLst/>
              <a:gdLst/>
              <a:ahLst/>
              <a:cxnLst/>
              <a:rect l="l" t="t" r="r" b="b"/>
              <a:pathLst>
                <a:path w="7687" h="6410" extrusionOk="0">
                  <a:moveTo>
                    <a:pt x="795" y="0"/>
                  </a:moveTo>
                  <a:cubicBezTo>
                    <a:pt x="773" y="0"/>
                    <a:pt x="751" y="1"/>
                    <a:pt x="728" y="3"/>
                  </a:cubicBezTo>
                  <a:cubicBezTo>
                    <a:pt x="358" y="40"/>
                    <a:pt x="82" y="404"/>
                    <a:pt x="43" y="774"/>
                  </a:cubicBezTo>
                  <a:cubicBezTo>
                    <a:pt x="0" y="1144"/>
                    <a:pt x="148" y="1510"/>
                    <a:pt x="333" y="1835"/>
                  </a:cubicBezTo>
                  <a:cubicBezTo>
                    <a:pt x="685" y="2432"/>
                    <a:pt x="1183" y="2929"/>
                    <a:pt x="1780" y="3279"/>
                  </a:cubicBezTo>
                  <a:cubicBezTo>
                    <a:pt x="1209" y="3083"/>
                    <a:pt x="631" y="2910"/>
                    <a:pt x="46" y="2762"/>
                  </a:cubicBezTo>
                  <a:lnTo>
                    <a:pt x="46" y="2762"/>
                  </a:lnTo>
                  <a:cubicBezTo>
                    <a:pt x="358" y="2858"/>
                    <a:pt x="4277" y="4115"/>
                    <a:pt x="7686" y="6410"/>
                  </a:cubicBezTo>
                  <a:cubicBezTo>
                    <a:pt x="7555" y="6310"/>
                    <a:pt x="7419" y="6214"/>
                    <a:pt x="7282" y="6117"/>
                  </a:cubicBezTo>
                  <a:cubicBezTo>
                    <a:pt x="6648" y="5671"/>
                    <a:pt x="5991" y="5255"/>
                    <a:pt x="5312" y="4874"/>
                  </a:cubicBezTo>
                  <a:cubicBezTo>
                    <a:pt x="5323" y="4252"/>
                    <a:pt x="5326" y="1965"/>
                    <a:pt x="4848" y="1147"/>
                  </a:cubicBezTo>
                  <a:cubicBezTo>
                    <a:pt x="4681" y="859"/>
                    <a:pt x="4442" y="575"/>
                    <a:pt x="4115" y="524"/>
                  </a:cubicBezTo>
                  <a:cubicBezTo>
                    <a:pt x="4081" y="518"/>
                    <a:pt x="4047" y="516"/>
                    <a:pt x="4014" y="516"/>
                  </a:cubicBezTo>
                  <a:cubicBezTo>
                    <a:pt x="3760" y="516"/>
                    <a:pt x="3511" y="662"/>
                    <a:pt x="3358" y="868"/>
                  </a:cubicBezTo>
                  <a:cubicBezTo>
                    <a:pt x="3185" y="1104"/>
                    <a:pt x="3117" y="1402"/>
                    <a:pt x="3105" y="1692"/>
                  </a:cubicBezTo>
                  <a:cubicBezTo>
                    <a:pt x="3080" y="2389"/>
                    <a:pt x="3355" y="3074"/>
                    <a:pt x="3771" y="3632"/>
                  </a:cubicBezTo>
                  <a:cubicBezTo>
                    <a:pt x="4012" y="3947"/>
                    <a:pt x="4285" y="4235"/>
                    <a:pt x="4592" y="4491"/>
                  </a:cubicBezTo>
                  <a:cubicBezTo>
                    <a:pt x="3867" y="4115"/>
                    <a:pt x="3125" y="3782"/>
                    <a:pt x="2363" y="3495"/>
                  </a:cubicBezTo>
                  <a:cubicBezTo>
                    <a:pt x="2346" y="2594"/>
                    <a:pt x="2147" y="1710"/>
                    <a:pt x="1780" y="891"/>
                  </a:cubicBezTo>
                  <a:cubicBezTo>
                    <a:pt x="1588" y="462"/>
                    <a:pt x="1250" y="0"/>
                    <a:pt x="795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8"/>
            <p:cNvSpPr/>
            <p:nvPr/>
          </p:nvSpPr>
          <p:spPr>
            <a:xfrm>
              <a:off x="772075" y="3141125"/>
              <a:ext cx="61925" cy="114950"/>
            </a:xfrm>
            <a:custGeom>
              <a:avLst/>
              <a:gdLst/>
              <a:ahLst/>
              <a:cxnLst/>
              <a:rect l="l" t="t" r="r" b="b"/>
              <a:pathLst>
                <a:path w="2477" h="4598" extrusionOk="0">
                  <a:moveTo>
                    <a:pt x="988" y="0"/>
                  </a:moveTo>
                  <a:cubicBezTo>
                    <a:pt x="923" y="0"/>
                    <a:pt x="858" y="8"/>
                    <a:pt x="793" y="25"/>
                  </a:cubicBezTo>
                  <a:cubicBezTo>
                    <a:pt x="259" y="161"/>
                    <a:pt x="48" y="807"/>
                    <a:pt x="31" y="1359"/>
                  </a:cubicBezTo>
                  <a:cubicBezTo>
                    <a:pt x="0" y="2442"/>
                    <a:pt x="370" y="3500"/>
                    <a:pt x="1066" y="4333"/>
                  </a:cubicBezTo>
                  <a:cubicBezTo>
                    <a:pt x="1186" y="4418"/>
                    <a:pt x="1305" y="4506"/>
                    <a:pt x="1422" y="4597"/>
                  </a:cubicBezTo>
                  <a:lnTo>
                    <a:pt x="1518" y="4515"/>
                  </a:lnTo>
                  <a:cubicBezTo>
                    <a:pt x="2241" y="3568"/>
                    <a:pt x="2477" y="2274"/>
                    <a:pt x="2136" y="1137"/>
                  </a:cubicBezTo>
                  <a:cubicBezTo>
                    <a:pt x="2045" y="827"/>
                    <a:pt x="1908" y="520"/>
                    <a:pt x="1678" y="298"/>
                  </a:cubicBezTo>
                  <a:cubicBezTo>
                    <a:pt x="1492" y="119"/>
                    <a:pt x="1241" y="0"/>
                    <a:pt x="988" y="0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8"/>
            <p:cNvSpPr/>
            <p:nvPr/>
          </p:nvSpPr>
          <p:spPr>
            <a:xfrm>
              <a:off x="852175" y="3210750"/>
              <a:ext cx="76800" cy="184500"/>
            </a:xfrm>
            <a:custGeom>
              <a:avLst/>
              <a:gdLst/>
              <a:ahLst/>
              <a:cxnLst/>
              <a:rect l="l" t="t" r="r" b="b"/>
              <a:pathLst>
                <a:path w="3072" h="7380" extrusionOk="0">
                  <a:moveTo>
                    <a:pt x="1357" y="1"/>
                  </a:moveTo>
                  <a:cubicBezTo>
                    <a:pt x="1288" y="1"/>
                    <a:pt x="1218" y="11"/>
                    <a:pt x="1150" y="32"/>
                  </a:cubicBezTo>
                  <a:cubicBezTo>
                    <a:pt x="1" y="385"/>
                    <a:pt x="143" y="2768"/>
                    <a:pt x="658" y="4147"/>
                  </a:cubicBezTo>
                  <a:lnTo>
                    <a:pt x="658" y="4150"/>
                  </a:lnTo>
                  <a:cubicBezTo>
                    <a:pt x="956" y="4522"/>
                    <a:pt x="1223" y="4920"/>
                    <a:pt x="1459" y="5335"/>
                  </a:cubicBezTo>
                  <a:cubicBezTo>
                    <a:pt x="1997" y="6297"/>
                    <a:pt x="2514" y="6951"/>
                    <a:pt x="3004" y="7380"/>
                  </a:cubicBezTo>
                  <a:cubicBezTo>
                    <a:pt x="3009" y="7337"/>
                    <a:pt x="2998" y="7295"/>
                    <a:pt x="2975" y="7261"/>
                  </a:cubicBezTo>
                  <a:cubicBezTo>
                    <a:pt x="2432" y="6410"/>
                    <a:pt x="1835" y="5597"/>
                    <a:pt x="1186" y="4824"/>
                  </a:cubicBezTo>
                  <a:cubicBezTo>
                    <a:pt x="1585" y="4323"/>
                    <a:pt x="3072" y="2290"/>
                    <a:pt x="2313" y="689"/>
                  </a:cubicBezTo>
                  <a:cubicBezTo>
                    <a:pt x="2139" y="319"/>
                    <a:pt x="1751" y="1"/>
                    <a:pt x="1357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8"/>
            <p:cNvSpPr/>
            <p:nvPr/>
          </p:nvSpPr>
          <p:spPr>
            <a:xfrm>
              <a:off x="678075" y="3134775"/>
              <a:ext cx="1377675" cy="394850"/>
            </a:xfrm>
            <a:custGeom>
              <a:avLst/>
              <a:gdLst/>
              <a:ahLst/>
              <a:cxnLst/>
              <a:rect l="l" t="t" r="r" b="b"/>
              <a:pathLst>
                <a:path w="55107" h="15794" extrusionOk="0">
                  <a:moveTo>
                    <a:pt x="55106" y="0"/>
                  </a:moveTo>
                  <a:cubicBezTo>
                    <a:pt x="53805" y="2111"/>
                    <a:pt x="52706" y="3819"/>
                    <a:pt x="51945" y="3819"/>
                  </a:cubicBezTo>
                  <a:cubicBezTo>
                    <a:pt x="51783" y="3819"/>
                    <a:pt x="51637" y="3742"/>
                    <a:pt x="51506" y="3575"/>
                  </a:cubicBezTo>
                  <a:cubicBezTo>
                    <a:pt x="50127" y="1810"/>
                    <a:pt x="48994" y="1133"/>
                    <a:pt x="48067" y="1133"/>
                  </a:cubicBezTo>
                  <a:cubicBezTo>
                    <a:pt x="46304" y="1133"/>
                    <a:pt x="45286" y="3578"/>
                    <a:pt x="44739" y="5650"/>
                  </a:cubicBezTo>
                  <a:cubicBezTo>
                    <a:pt x="44587" y="6230"/>
                    <a:pt x="44123" y="6549"/>
                    <a:pt x="43651" y="6549"/>
                  </a:cubicBezTo>
                  <a:cubicBezTo>
                    <a:pt x="43318" y="6549"/>
                    <a:pt x="42981" y="6390"/>
                    <a:pt x="42748" y="6051"/>
                  </a:cubicBezTo>
                  <a:cubicBezTo>
                    <a:pt x="41583" y="4360"/>
                    <a:pt x="39839" y="2407"/>
                    <a:pt x="37990" y="2407"/>
                  </a:cubicBezTo>
                  <a:cubicBezTo>
                    <a:pt x="37723" y="2407"/>
                    <a:pt x="37454" y="2448"/>
                    <a:pt x="37183" y="2537"/>
                  </a:cubicBezTo>
                  <a:cubicBezTo>
                    <a:pt x="33817" y="3637"/>
                    <a:pt x="32156" y="9085"/>
                    <a:pt x="32156" y="9085"/>
                  </a:cubicBezTo>
                  <a:cubicBezTo>
                    <a:pt x="32156" y="9085"/>
                    <a:pt x="26960" y="2238"/>
                    <a:pt x="23173" y="2238"/>
                  </a:cubicBezTo>
                  <a:cubicBezTo>
                    <a:pt x="22962" y="2238"/>
                    <a:pt x="22756" y="2259"/>
                    <a:pt x="22556" y="2304"/>
                  </a:cubicBezTo>
                  <a:cubicBezTo>
                    <a:pt x="18748" y="3151"/>
                    <a:pt x="23776" y="9594"/>
                    <a:pt x="23776" y="9594"/>
                  </a:cubicBezTo>
                  <a:cubicBezTo>
                    <a:pt x="23776" y="9594"/>
                    <a:pt x="20939" y="8422"/>
                    <a:pt x="17840" y="8422"/>
                  </a:cubicBezTo>
                  <a:cubicBezTo>
                    <a:pt x="15735" y="8422"/>
                    <a:pt x="13508" y="8963"/>
                    <a:pt x="11967" y="10780"/>
                  </a:cubicBezTo>
                  <a:cubicBezTo>
                    <a:pt x="11967" y="10780"/>
                    <a:pt x="11358" y="7475"/>
                    <a:pt x="9310" y="7475"/>
                  </a:cubicBezTo>
                  <a:cubicBezTo>
                    <a:pt x="9128" y="7475"/>
                    <a:pt x="8934" y="7501"/>
                    <a:pt x="8728" y="7558"/>
                  </a:cubicBezTo>
                  <a:cubicBezTo>
                    <a:pt x="7784" y="7823"/>
                    <a:pt x="8020" y="10538"/>
                    <a:pt x="8020" y="10538"/>
                  </a:cubicBezTo>
                  <a:cubicBezTo>
                    <a:pt x="8020" y="10538"/>
                    <a:pt x="5514" y="9716"/>
                    <a:pt x="3416" y="9716"/>
                  </a:cubicBezTo>
                  <a:cubicBezTo>
                    <a:pt x="2229" y="9716"/>
                    <a:pt x="1173" y="9979"/>
                    <a:pt x="774" y="10803"/>
                  </a:cubicBezTo>
                  <a:cubicBezTo>
                    <a:pt x="1" y="12401"/>
                    <a:pt x="1366" y="14300"/>
                    <a:pt x="2910" y="15793"/>
                  </a:cubicBezTo>
                  <a:lnTo>
                    <a:pt x="55106" y="15793"/>
                  </a:lnTo>
                  <a:lnTo>
                    <a:pt x="55106" y="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8"/>
            <p:cNvSpPr/>
            <p:nvPr/>
          </p:nvSpPr>
          <p:spPr>
            <a:xfrm>
              <a:off x="915800" y="3320200"/>
              <a:ext cx="1139950" cy="209425"/>
            </a:xfrm>
            <a:custGeom>
              <a:avLst/>
              <a:gdLst/>
              <a:ahLst/>
              <a:cxnLst/>
              <a:rect l="l" t="t" r="r" b="b"/>
              <a:pathLst>
                <a:path w="45598" h="8377" extrusionOk="0">
                  <a:moveTo>
                    <a:pt x="35711" y="1"/>
                  </a:moveTo>
                  <a:cubicBezTo>
                    <a:pt x="33935" y="1"/>
                    <a:pt x="30273" y="5120"/>
                    <a:pt x="30273" y="5120"/>
                  </a:cubicBezTo>
                  <a:cubicBezTo>
                    <a:pt x="30273" y="5120"/>
                    <a:pt x="28712" y="2038"/>
                    <a:pt x="26594" y="1182"/>
                  </a:cubicBezTo>
                  <a:cubicBezTo>
                    <a:pt x="26446" y="1123"/>
                    <a:pt x="26302" y="1095"/>
                    <a:pt x="26161" y="1095"/>
                  </a:cubicBezTo>
                  <a:cubicBezTo>
                    <a:pt x="24276" y="1095"/>
                    <a:pt x="22988" y="6053"/>
                    <a:pt x="22988" y="6053"/>
                  </a:cubicBezTo>
                  <a:cubicBezTo>
                    <a:pt x="22988" y="6053"/>
                    <a:pt x="21279" y="4825"/>
                    <a:pt x="19496" y="3673"/>
                  </a:cubicBezTo>
                  <a:cubicBezTo>
                    <a:pt x="19221" y="3496"/>
                    <a:pt x="18968" y="3420"/>
                    <a:pt x="18737" y="3420"/>
                  </a:cubicBezTo>
                  <a:cubicBezTo>
                    <a:pt x="17468" y="3420"/>
                    <a:pt x="16857" y="5681"/>
                    <a:pt x="16857" y="5681"/>
                  </a:cubicBezTo>
                  <a:cubicBezTo>
                    <a:pt x="16857" y="5681"/>
                    <a:pt x="14477" y="4677"/>
                    <a:pt x="12359" y="3338"/>
                  </a:cubicBezTo>
                  <a:cubicBezTo>
                    <a:pt x="12083" y="3163"/>
                    <a:pt x="11807" y="3088"/>
                    <a:pt x="11535" y="3088"/>
                  </a:cubicBezTo>
                  <a:cubicBezTo>
                    <a:pt x="9724" y="3088"/>
                    <a:pt x="8122" y="6460"/>
                    <a:pt x="8122" y="6460"/>
                  </a:cubicBezTo>
                  <a:lnTo>
                    <a:pt x="6598" y="5086"/>
                  </a:lnTo>
                  <a:cubicBezTo>
                    <a:pt x="6198" y="4766"/>
                    <a:pt x="5758" y="4630"/>
                    <a:pt x="5300" y="4630"/>
                  </a:cubicBezTo>
                  <a:cubicBezTo>
                    <a:pt x="3236" y="4630"/>
                    <a:pt x="806" y="7387"/>
                    <a:pt x="1" y="8376"/>
                  </a:cubicBezTo>
                  <a:lnTo>
                    <a:pt x="45597" y="8376"/>
                  </a:lnTo>
                  <a:lnTo>
                    <a:pt x="45597" y="2575"/>
                  </a:lnTo>
                  <a:cubicBezTo>
                    <a:pt x="44938" y="2055"/>
                    <a:pt x="44227" y="1546"/>
                    <a:pt x="43541" y="1145"/>
                  </a:cubicBezTo>
                  <a:cubicBezTo>
                    <a:pt x="43198" y="945"/>
                    <a:pt x="42856" y="859"/>
                    <a:pt x="42520" y="859"/>
                  </a:cubicBezTo>
                  <a:cubicBezTo>
                    <a:pt x="40488" y="859"/>
                    <a:pt x="38710" y="4006"/>
                    <a:pt x="38710" y="4006"/>
                  </a:cubicBezTo>
                  <a:cubicBezTo>
                    <a:pt x="38710" y="4006"/>
                    <a:pt x="37632" y="2186"/>
                    <a:pt x="36330" y="329"/>
                  </a:cubicBezTo>
                  <a:cubicBezTo>
                    <a:pt x="36171" y="101"/>
                    <a:pt x="35959" y="1"/>
                    <a:pt x="35711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8"/>
            <p:cNvSpPr/>
            <p:nvPr/>
          </p:nvSpPr>
          <p:spPr>
            <a:xfrm>
              <a:off x="1490500" y="3320200"/>
              <a:ext cx="565250" cy="170400"/>
            </a:xfrm>
            <a:custGeom>
              <a:avLst/>
              <a:gdLst/>
              <a:ahLst/>
              <a:cxnLst/>
              <a:rect l="l" t="t" r="r" b="b"/>
              <a:pathLst>
                <a:path w="22610" h="6816" extrusionOk="0">
                  <a:moveTo>
                    <a:pt x="12723" y="1"/>
                  </a:moveTo>
                  <a:cubicBezTo>
                    <a:pt x="10947" y="1"/>
                    <a:pt x="7285" y="5120"/>
                    <a:pt x="7285" y="5120"/>
                  </a:cubicBezTo>
                  <a:cubicBezTo>
                    <a:pt x="7285" y="5120"/>
                    <a:pt x="5724" y="2038"/>
                    <a:pt x="3606" y="1182"/>
                  </a:cubicBezTo>
                  <a:cubicBezTo>
                    <a:pt x="3458" y="1123"/>
                    <a:pt x="3314" y="1095"/>
                    <a:pt x="3173" y="1095"/>
                  </a:cubicBezTo>
                  <a:cubicBezTo>
                    <a:pt x="1288" y="1095"/>
                    <a:pt x="0" y="6053"/>
                    <a:pt x="0" y="6053"/>
                  </a:cubicBezTo>
                  <a:cubicBezTo>
                    <a:pt x="0" y="6053"/>
                    <a:pt x="1173" y="2777"/>
                    <a:pt x="3110" y="2777"/>
                  </a:cubicBezTo>
                  <a:cubicBezTo>
                    <a:pt x="4172" y="2777"/>
                    <a:pt x="5464" y="3762"/>
                    <a:pt x="6919" y="6815"/>
                  </a:cubicBezTo>
                  <a:cubicBezTo>
                    <a:pt x="6919" y="6815"/>
                    <a:pt x="10545" y="2170"/>
                    <a:pt x="12154" y="2170"/>
                  </a:cubicBezTo>
                  <a:cubicBezTo>
                    <a:pt x="12184" y="2170"/>
                    <a:pt x="12213" y="2171"/>
                    <a:pt x="12242" y="2175"/>
                  </a:cubicBezTo>
                  <a:cubicBezTo>
                    <a:pt x="14155" y="2396"/>
                    <a:pt x="15557" y="6446"/>
                    <a:pt x="15557" y="6446"/>
                  </a:cubicBezTo>
                  <a:cubicBezTo>
                    <a:pt x="15557" y="6446"/>
                    <a:pt x="17723" y="1479"/>
                    <a:pt x="20352" y="1479"/>
                  </a:cubicBezTo>
                  <a:cubicBezTo>
                    <a:pt x="21081" y="1479"/>
                    <a:pt x="21846" y="1861"/>
                    <a:pt x="22609" y="2837"/>
                  </a:cubicBezTo>
                  <a:lnTo>
                    <a:pt x="22609" y="2575"/>
                  </a:lnTo>
                  <a:cubicBezTo>
                    <a:pt x="21950" y="2055"/>
                    <a:pt x="21239" y="1549"/>
                    <a:pt x="20553" y="1145"/>
                  </a:cubicBezTo>
                  <a:cubicBezTo>
                    <a:pt x="20210" y="945"/>
                    <a:pt x="19868" y="859"/>
                    <a:pt x="19532" y="859"/>
                  </a:cubicBezTo>
                  <a:cubicBezTo>
                    <a:pt x="17500" y="859"/>
                    <a:pt x="15722" y="4006"/>
                    <a:pt x="15722" y="4006"/>
                  </a:cubicBezTo>
                  <a:cubicBezTo>
                    <a:pt x="15722" y="4006"/>
                    <a:pt x="14644" y="2186"/>
                    <a:pt x="13342" y="329"/>
                  </a:cubicBezTo>
                  <a:cubicBezTo>
                    <a:pt x="13183" y="101"/>
                    <a:pt x="12971" y="1"/>
                    <a:pt x="12723" y="1"/>
                  </a:cubicBezTo>
                  <a:close/>
                </a:path>
              </a:pathLst>
            </a:custGeom>
            <a:solidFill>
              <a:srgbClr val="E0486A">
                <a:alpha val="30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8"/>
            <p:cNvSpPr/>
            <p:nvPr/>
          </p:nvSpPr>
          <p:spPr>
            <a:xfrm>
              <a:off x="486500" y="3100850"/>
              <a:ext cx="104450" cy="45875"/>
            </a:xfrm>
            <a:custGeom>
              <a:avLst/>
              <a:gdLst/>
              <a:ahLst/>
              <a:cxnLst/>
              <a:rect l="l" t="t" r="r" b="b"/>
              <a:pathLst>
                <a:path w="4178" h="1835" extrusionOk="0">
                  <a:moveTo>
                    <a:pt x="1518" y="0"/>
                  </a:moveTo>
                  <a:cubicBezTo>
                    <a:pt x="1365" y="0"/>
                    <a:pt x="1213" y="19"/>
                    <a:pt x="1064" y="61"/>
                  </a:cubicBezTo>
                  <a:cubicBezTo>
                    <a:pt x="481" y="226"/>
                    <a:pt x="0" y="791"/>
                    <a:pt x="35" y="1386"/>
                  </a:cubicBezTo>
                  <a:cubicBezTo>
                    <a:pt x="384" y="1151"/>
                    <a:pt x="856" y="970"/>
                    <a:pt x="1478" y="970"/>
                  </a:cubicBezTo>
                  <a:cubicBezTo>
                    <a:pt x="2176" y="970"/>
                    <a:pt x="3062" y="1198"/>
                    <a:pt x="4178" y="1835"/>
                  </a:cubicBezTo>
                  <a:cubicBezTo>
                    <a:pt x="3799" y="1340"/>
                    <a:pt x="3407" y="845"/>
                    <a:pt x="2901" y="481"/>
                  </a:cubicBezTo>
                  <a:cubicBezTo>
                    <a:pt x="2498" y="195"/>
                    <a:pt x="2006" y="0"/>
                    <a:pt x="1518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8"/>
            <p:cNvSpPr/>
            <p:nvPr/>
          </p:nvSpPr>
          <p:spPr>
            <a:xfrm>
              <a:off x="590225" y="3077825"/>
              <a:ext cx="192250" cy="160250"/>
            </a:xfrm>
            <a:custGeom>
              <a:avLst/>
              <a:gdLst/>
              <a:ahLst/>
              <a:cxnLst/>
              <a:rect l="l" t="t" r="r" b="b"/>
              <a:pathLst>
                <a:path w="7690" h="6410" extrusionOk="0">
                  <a:moveTo>
                    <a:pt x="798" y="0"/>
                  </a:moveTo>
                  <a:cubicBezTo>
                    <a:pt x="776" y="0"/>
                    <a:pt x="754" y="1"/>
                    <a:pt x="731" y="3"/>
                  </a:cubicBezTo>
                  <a:cubicBezTo>
                    <a:pt x="358" y="40"/>
                    <a:pt x="85" y="404"/>
                    <a:pt x="43" y="774"/>
                  </a:cubicBezTo>
                  <a:cubicBezTo>
                    <a:pt x="0" y="1144"/>
                    <a:pt x="148" y="1510"/>
                    <a:pt x="336" y="1835"/>
                  </a:cubicBezTo>
                  <a:cubicBezTo>
                    <a:pt x="685" y="2432"/>
                    <a:pt x="1183" y="2929"/>
                    <a:pt x="1780" y="3279"/>
                  </a:cubicBezTo>
                  <a:cubicBezTo>
                    <a:pt x="1212" y="3083"/>
                    <a:pt x="631" y="2910"/>
                    <a:pt x="49" y="2762"/>
                  </a:cubicBezTo>
                  <a:lnTo>
                    <a:pt x="49" y="2762"/>
                  </a:lnTo>
                  <a:cubicBezTo>
                    <a:pt x="361" y="2858"/>
                    <a:pt x="4277" y="4115"/>
                    <a:pt x="7689" y="6410"/>
                  </a:cubicBezTo>
                  <a:cubicBezTo>
                    <a:pt x="7558" y="6310"/>
                    <a:pt x="7422" y="6214"/>
                    <a:pt x="7285" y="6117"/>
                  </a:cubicBezTo>
                  <a:cubicBezTo>
                    <a:pt x="6651" y="5671"/>
                    <a:pt x="5992" y="5255"/>
                    <a:pt x="5315" y="4874"/>
                  </a:cubicBezTo>
                  <a:cubicBezTo>
                    <a:pt x="5326" y="4252"/>
                    <a:pt x="5329" y="1965"/>
                    <a:pt x="4848" y="1147"/>
                  </a:cubicBezTo>
                  <a:cubicBezTo>
                    <a:pt x="4681" y="859"/>
                    <a:pt x="4445" y="575"/>
                    <a:pt x="4115" y="524"/>
                  </a:cubicBezTo>
                  <a:cubicBezTo>
                    <a:pt x="4081" y="518"/>
                    <a:pt x="4048" y="516"/>
                    <a:pt x="4014" y="516"/>
                  </a:cubicBezTo>
                  <a:cubicBezTo>
                    <a:pt x="3760" y="516"/>
                    <a:pt x="3512" y="662"/>
                    <a:pt x="3361" y="868"/>
                  </a:cubicBezTo>
                  <a:cubicBezTo>
                    <a:pt x="3188" y="1104"/>
                    <a:pt x="3120" y="1402"/>
                    <a:pt x="3108" y="1692"/>
                  </a:cubicBezTo>
                  <a:cubicBezTo>
                    <a:pt x="3080" y="2389"/>
                    <a:pt x="3356" y="3074"/>
                    <a:pt x="3774" y="3632"/>
                  </a:cubicBezTo>
                  <a:cubicBezTo>
                    <a:pt x="4012" y="3947"/>
                    <a:pt x="4288" y="4235"/>
                    <a:pt x="4593" y="4491"/>
                  </a:cubicBezTo>
                  <a:cubicBezTo>
                    <a:pt x="3870" y="4115"/>
                    <a:pt x="3125" y="3782"/>
                    <a:pt x="2366" y="3495"/>
                  </a:cubicBezTo>
                  <a:cubicBezTo>
                    <a:pt x="2349" y="2594"/>
                    <a:pt x="2150" y="1710"/>
                    <a:pt x="1780" y="891"/>
                  </a:cubicBezTo>
                  <a:cubicBezTo>
                    <a:pt x="1590" y="462"/>
                    <a:pt x="1253" y="0"/>
                    <a:pt x="798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8"/>
            <p:cNvSpPr/>
            <p:nvPr/>
          </p:nvSpPr>
          <p:spPr>
            <a:xfrm>
              <a:off x="772075" y="3141125"/>
              <a:ext cx="61925" cy="114875"/>
            </a:xfrm>
            <a:custGeom>
              <a:avLst/>
              <a:gdLst/>
              <a:ahLst/>
              <a:cxnLst/>
              <a:rect l="l" t="t" r="r" b="b"/>
              <a:pathLst>
                <a:path w="2477" h="4595" extrusionOk="0">
                  <a:moveTo>
                    <a:pt x="988" y="0"/>
                  </a:moveTo>
                  <a:cubicBezTo>
                    <a:pt x="923" y="0"/>
                    <a:pt x="858" y="8"/>
                    <a:pt x="793" y="25"/>
                  </a:cubicBezTo>
                  <a:cubicBezTo>
                    <a:pt x="259" y="161"/>
                    <a:pt x="48" y="807"/>
                    <a:pt x="31" y="1359"/>
                  </a:cubicBezTo>
                  <a:cubicBezTo>
                    <a:pt x="0" y="2442"/>
                    <a:pt x="370" y="3500"/>
                    <a:pt x="1069" y="4330"/>
                  </a:cubicBezTo>
                  <a:cubicBezTo>
                    <a:pt x="1186" y="4418"/>
                    <a:pt x="1305" y="4506"/>
                    <a:pt x="1422" y="4594"/>
                  </a:cubicBezTo>
                  <a:lnTo>
                    <a:pt x="1518" y="4512"/>
                  </a:lnTo>
                  <a:cubicBezTo>
                    <a:pt x="2241" y="3568"/>
                    <a:pt x="2477" y="2274"/>
                    <a:pt x="2138" y="1137"/>
                  </a:cubicBezTo>
                  <a:cubicBezTo>
                    <a:pt x="2045" y="827"/>
                    <a:pt x="1908" y="520"/>
                    <a:pt x="1678" y="298"/>
                  </a:cubicBezTo>
                  <a:cubicBezTo>
                    <a:pt x="1492" y="119"/>
                    <a:pt x="1241" y="0"/>
                    <a:pt x="988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8"/>
            <p:cNvSpPr/>
            <p:nvPr/>
          </p:nvSpPr>
          <p:spPr>
            <a:xfrm>
              <a:off x="852175" y="3210750"/>
              <a:ext cx="76800" cy="184500"/>
            </a:xfrm>
            <a:custGeom>
              <a:avLst/>
              <a:gdLst/>
              <a:ahLst/>
              <a:cxnLst/>
              <a:rect l="l" t="t" r="r" b="b"/>
              <a:pathLst>
                <a:path w="3072" h="7380" extrusionOk="0">
                  <a:moveTo>
                    <a:pt x="1357" y="1"/>
                  </a:moveTo>
                  <a:cubicBezTo>
                    <a:pt x="1288" y="1"/>
                    <a:pt x="1218" y="11"/>
                    <a:pt x="1150" y="32"/>
                  </a:cubicBezTo>
                  <a:cubicBezTo>
                    <a:pt x="1" y="385"/>
                    <a:pt x="143" y="2768"/>
                    <a:pt x="658" y="4147"/>
                  </a:cubicBezTo>
                  <a:lnTo>
                    <a:pt x="658" y="4150"/>
                  </a:lnTo>
                  <a:cubicBezTo>
                    <a:pt x="956" y="4522"/>
                    <a:pt x="1223" y="4920"/>
                    <a:pt x="1459" y="5335"/>
                  </a:cubicBezTo>
                  <a:cubicBezTo>
                    <a:pt x="1997" y="6297"/>
                    <a:pt x="2514" y="6951"/>
                    <a:pt x="3004" y="7380"/>
                  </a:cubicBezTo>
                  <a:cubicBezTo>
                    <a:pt x="3009" y="7337"/>
                    <a:pt x="2998" y="7295"/>
                    <a:pt x="2975" y="7261"/>
                  </a:cubicBezTo>
                  <a:cubicBezTo>
                    <a:pt x="2432" y="6410"/>
                    <a:pt x="1835" y="5597"/>
                    <a:pt x="1186" y="4824"/>
                  </a:cubicBezTo>
                  <a:cubicBezTo>
                    <a:pt x="1585" y="4323"/>
                    <a:pt x="3072" y="2290"/>
                    <a:pt x="2313" y="689"/>
                  </a:cubicBezTo>
                  <a:cubicBezTo>
                    <a:pt x="2139" y="319"/>
                    <a:pt x="1751" y="1"/>
                    <a:pt x="1357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8"/>
            <p:cNvSpPr/>
            <p:nvPr/>
          </p:nvSpPr>
          <p:spPr>
            <a:xfrm>
              <a:off x="1369575" y="2945375"/>
              <a:ext cx="236825" cy="474225"/>
            </a:xfrm>
            <a:custGeom>
              <a:avLst/>
              <a:gdLst/>
              <a:ahLst/>
              <a:cxnLst/>
              <a:rect l="l" t="t" r="r" b="b"/>
              <a:pathLst>
                <a:path w="9473" h="18969" extrusionOk="0">
                  <a:moveTo>
                    <a:pt x="7226" y="1"/>
                  </a:moveTo>
                  <a:cubicBezTo>
                    <a:pt x="7066" y="1"/>
                    <a:pt x="6904" y="29"/>
                    <a:pt x="6754" y="84"/>
                  </a:cubicBezTo>
                  <a:cubicBezTo>
                    <a:pt x="6663" y="118"/>
                    <a:pt x="6575" y="160"/>
                    <a:pt x="6495" y="211"/>
                  </a:cubicBezTo>
                  <a:cubicBezTo>
                    <a:pt x="5986" y="536"/>
                    <a:pt x="5713" y="1144"/>
                    <a:pt x="5650" y="1744"/>
                  </a:cubicBezTo>
                  <a:cubicBezTo>
                    <a:pt x="5588" y="2321"/>
                    <a:pt x="5690" y="2899"/>
                    <a:pt x="5801" y="3467"/>
                  </a:cubicBezTo>
                  <a:cubicBezTo>
                    <a:pt x="5539" y="3968"/>
                    <a:pt x="5301" y="4482"/>
                    <a:pt x="5085" y="5006"/>
                  </a:cubicBezTo>
                  <a:cubicBezTo>
                    <a:pt x="5207" y="4374"/>
                    <a:pt x="5170" y="3723"/>
                    <a:pt x="4971" y="3109"/>
                  </a:cubicBezTo>
                  <a:cubicBezTo>
                    <a:pt x="4863" y="2779"/>
                    <a:pt x="4701" y="2455"/>
                    <a:pt x="4416" y="2253"/>
                  </a:cubicBezTo>
                  <a:cubicBezTo>
                    <a:pt x="4269" y="2148"/>
                    <a:pt x="4084" y="2089"/>
                    <a:pt x="3905" y="2089"/>
                  </a:cubicBezTo>
                  <a:cubicBezTo>
                    <a:pt x="3740" y="2089"/>
                    <a:pt x="3580" y="2140"/>
                    <a:pt x="3458" y="2253"/>
                  </a:cubicBezTo>
                  <a:cubicBezTo>
                    <a:pt x="3122" y="2563"/>
                    <a:pt x="3236" y="3115"/>
                    <a:pt x="3421" y="3530"/>
                  </a:cubicBezTo>
                  <a:cubicBezTo>
                    <a:pt x="3765" y="4292"/>
                    <a:pt x="4257" y="4977"/>
                    <a:pt x="4868" y="5543"/>
                  </a:cubicBezTo>
                  <a:cubicBezTo>
                    <a:pt x="4601" y="6248"/>
                    <a:pt x="4374" y="6971"/>
                    <a:pt x="4186" y="7701"/>
                  </a:cubicBezTo>
                  <a:cubicBezTo>
                    <a:pt x="4197" y="7335"/>
                    <a:pt x="4169" y="6965"/>
                    <a:pt x="4098" y="6604"/>
                  </a:cubicBezTo>
                  <a:cubicBezTo>
                    <a:pt x="3964" y="5970"/>
                    <a:pt x="3657" y="5355"/>
                    <a:pt x="3159" y="4946"/>
                  </a:cubicBezTo>
                  <a:cubicBezTo>
                    <a:pt x="2952" y="4773"/>
                    <a:pt x="2704" y="4636"/>
                    <a:pt x="2434" y="4613"/>
                  </a:cubicBezTo>
                  <a:cubicBezTo>
                    <a:pt x="2408" y="4611"/>
                    <a:pt x="2382" y="4610"/>
                    <a:pt x="2356" y="4610"/>
                  </a:cubicBezTo>
                  <a:cubicBezTo>
                    <a:pt x="2110" y="4610"/>
                    <a:pt x="1860" y="4718"/>
                    <a:pt x="1726" y="4923"/>
                  </a:cubicBezTo>
                  <a:cubicBezTo>
                    <a:pt x="1561" y="5182"/>
                    <a:pt x="1613" y="5523"/>
                    <a:pt x="1706" y="5816"/>
                  </a:cubicBezTo>
                  <a:cubicBezTo>
                    <a:pt x="1979" y="6655"/>
                    <a:pt x="3569" y="8062"/>
                    <a:pt x="4007" y="8441"/>
                  </a:cubicBezTo>
                  <a:cubicBezTo>
                    <a:pt x="3850" y="9146"/>
                    <a:pt x="3734" y="9857"/>
                    <a:pt x="3651" y="10573"/>
                  </a:cubicBezTo>
                  <a:cubicBezTo>
                    <a:pt x="3600" y="11034"/>
                    <a:pt x="3563" y="11495"/>
                    <a:pt x="3540" y="11955"/>
                  </a:cubicBezTo>
                  <a:cubicBezTo>
                    <a:pt x="3435" y="10889"/>
                    <a:pt x="2918" y="9902"/>
                    <a:pt x="2093" y="9211"/>
                  </a:cubicBezTo>
                  <a:cubicBezTo>
                    <a:pt x="1820" y="8984"/>
                    <a:pt x="1459" y="8792"/>
                    <a:pt x="1121" y="8792"/>
                  </a:cubicBezTo>
                  <a:cubicBezTo>
                    <a:pt x="973" y="8792"/>
                    <a:pt x="830" y="8829"/>
                    <a:pt x="700" y="8916"/>
                  </a:cubicBezTo>
                  <a:cubicBezTo>
                    <a:pt x="449" y="9083"/>
                    <a:pt x="333" y="9402"/>
                    <a:pt x="344" y="9698"/>
                  </a:cubicBezTo>
                  <a:cubicBezTo>
                    <a:pt x="356" y="9996"/>
                    <a:pt x="484" y="10280"/>
                    <a:pt x="640" y="10534"/>
                  </a:cubicBezTo>
                  <a:cubicBezTo>
                    <a:pt x="1237" y="11483"/>
                    <a:pt x="2247" y="12097"/>
                    <a:pt x="3364" y="12191"/>
                  </a:cubicBezTo>
                  <a:lnTo>
                    <a:pt x="3532" y="12166"/>
                  </a:lnTo>
                  <a:lnTo>
                    <a:pt x="3532" y="12166"/>
                  </a:lnTo>
                  <a:cubicBezTo>
                    <a:pt x="3489" y="13249"/>
                    <a:pt x="3529" y="14335"/>
                    <a:pt x="3651" y="15413"/>
                  </a:cubicBezTo>
                  <a:cubicBezTo>
                    <a:pt x="3137" y="14370"/>
                    <a:pt x="1867" y="12983"/>
                    <a:pt x="895" y="12983"/>
                  </a:cubicBezTo>
                  <a:cubicBezTo>
                    <a:pt x="733" y="12983"/>
                    <a:pt x="579" y="13021"/>
                    <a:pt x="438" y="13107"/>
                  </a:cubicBezTo>
                  <a:cubicBezTo>
                    <a:pt x="57" y="13340"/>
                    <a:pt x="0" y="13912"/>
                    <a:pt x="174" y="14321"/>
                  </a:cubicBezTo>
                  <a:cubicBezTo>
                    <a:pt x="819" y="15840"/>
                    <a:pt x="3148" y="16061"/>
                    <a:pt x="3739" y="16093"/>
                  </a:cubicBezTo>
                  <a:cubicBezTo>
                    <a:pt x="3876" y="17020"/>
                    <a:pt x="4072" y="17938"/>
                    <a:pt x="4325" y="18840"/>
                  </a:cubicBezTo>
                  <a:cubicBezTo>
                    <a:pt x="4349" y="18918"/>
                    <a:pt x="4422" y="18968"/>
                    <a:pt x="4500" y="18968"/>
                  </a:cubicBezTo>
                  <a:cubicBezTo>
                    <a:pt x="4515" y="18968"/>
                    <a:pt x="4531" y="18966"/>
                    <a:pt x="4547" y="18962"/>
                  </a:cubicBezTo>
                  <a:cubicBezTo>
                    <a:pt x="4641" y="18933"/>
                    <a:pt x="4698" y="18837"/>
                    <a:pt x="4669" y="18740"/>
                  </a:cubicBezTo>
                  <a:cubicBezTo>
                    <a:pt x="4402" y="17847"/>
                    <a:pt x="4197" y="16937"/>
                    <a:pt x="4052" y="16016"/>
                  </a:cubicBezTo>
                  <a:cubicBezTo>
                    <a:pt x="5326" y="15564"/>
                    <a:pt x="9472" y="14017"/>
                    <a:pt x="7854" y="12970"/>
                  </a:cubicBezTo>
                  <a:cubicBezTo>
                    <a:pt x="7515" y="12751"/>
                    <a:pt x="7192" y="12657"/>
                    <a:pt x="6887" y="12657"/>
                  </a:cubicBezTo>
                  <a:cubicBezTo>
                    <a:pt x="5411" y="12657"/>
                    <a:pt x="4366" y="14860"/>
                    <a:pt x="4010" y="15732"/>
                  </a:cubicBezTo>
                  <a:cubicBezTo>
                    <a:pt x="3853" y="14651"/>
                    <a:pt x="3782" y="13559"/>
                    <a:pt x="3796" y="12470"/>
                  </a:cubicBezTo>
                  <a:cubicBezTo>
                    <a:pt x="3796" y="12314"/>
                    <a:pt x="3799" y="12160"/>
                    <a:pt x="3805" y="12006"/>
                  </a:cubicBezTo>
                  <a:lnTo>
                    <a:pt x="3811" y="12006"/>
                  </a:lnTo>
                  <a:cubicBezTo>
                    <a:pt x="4965" y="11913"/>
                    <a:pt x="8153" y="11517"/>
                    <a:pt x="7954" y="10443"/>
                  </a:cubicBezTo>
                  <a:cubicBezTo>
                    <a:pt x="7833" y="9797"/>
                    <a:pt x="7465" y="9548"/>
                    <a:pt x="6993" y="9548"/>
                  </a:cubicBezTo>
                  <a:cubicBezTo>
                    <a:pt x="5936" y="9548"/>
                    <a:pt x="4355" y="10789"/>
                    <a:pt x="3830" y="11620"/>
                  </a:cubicBezTo>
                  <a:cubicBezTo>
                    <a:pt x="3828" y="11625"/>
                    <a:pt x="3822" y="11634"/>
                    <a:pt x="3819" y="11640"/>
                  </a:cubicBezTo>
                  <a:cubicBezTo>
                    <a:pt x="3836" y="11293"/>
                    <a:pt x="3862" y="10946"/>
                    <a:pt x="3896" y="10599"/>
                  </a:cubicBezTo>
                  <a:cubicBezTo>
                    <a:pt x="3956" y="9996"/>
                    <a:pt x="4047" y="9393"/>
                    <a:pt x="4160" y="8793"/>
                  </a:cubicBezTo>
                  <a:lnTo>
                    <a:pt x="4169" y="8793"/>
                  </a:lnTo>
                  <a:cubicBezTo>
                    <a:pt x="4721" y="8751"/>
                    <a:pt x="6708" y="8560"/>
                    <a:pt x="7539" y="8171"/>
                  </a:cubicBezTo>
                  <a:cubicBezTo>
                    <a:pt x="8008" y="7949"/>
                    <a:pt x="8485" y="7525"/>
                    <a:pt x="8394" y="7016"/>
                  </a:cubicBezTo>
                  <a:cubicBezTo>
                    <a:pt x="8313" y="6560"/>
                    <a:pt x="7885" y="6436"/>
                    <a:pt x="7471" y="6436"/>
                  </a:cubicBezTo>
                  <a:cubicBezTo>
                    <a:pt x="7148" y="6436"/>
                    <a:pt x="6834" y="6512"/>
                    <a:pt x="6697" y="6564"/>
                  </a:cubicBezTo>
                  <a:cubicBezTo>
                    <a:pt x="5699" y="6948"/>
                    <a:pt x="4837" y="7622"/>
                    <a:pt x="4223" y="8500"/>
                  </a:cubicBezTo>
                  <a:cubicBezTo>
                    <a:pt x="4220" y="8503"/>
                    <a:pt x="4217" y="8506"/>
                    <a:pt x="4214" y="8509"/>
                  </a:cubicBezTo>
                  <a:cubicBezTo>
                    <a:pt x="4243" y="8372"/>
                    <a:pt x="4274" y="8233"/>
                    <a:pt x="4303" y="8097"/>
                  </a:cubicBezTo>
                  <a:cubicBezTo>
                    <a:pt x="4496" y="7249"/>
                    <a:pt x="4740" y="6419"/>
                    <a:pt x="5039" y="5606"/>
                  </a:cubicBezTo>
                  <a:cubicBezTo>
                    <a:pt x="5295" y="5653"/>
                    <a:pt x="5552" y="5676"/>
                    <a:pt x="5809" y="5676"/>
                  </a:cubicBezTo>
                  <a:cubicBezTo>
                    <a:pt x="6517" y="5676"/>
                    <a:pt x="7218" y="5499"/>
                    <a:pt x="7848" y="5159"/>
                  </a:cubicBezTo>
                  <a:cubicBezTo>
                    <a:pt x="8070" y="5040"/>
                    <a:pt x="8289" y="4889"/>
                    <a:pt x="8411" y="4667"/>
                  </a:cubicBezTo>
                  <a:cubicBezTo>
                    <a:pt x="8531" y="4446"/>
                    <a:pt x="8528" y="4138"/>
                    <a:pt x="8343" y="3968"/>
                  </a:cubicBezTo>
                  <a:cubicBezTo>
                    <a:pt x="8213" y="3852"/>
                    <a:pt x="8031" y="3824"/>
                    <a:pt x="7854" y="3824"/>
                  </a:cubicBezTo>
                  <a:cubicBezTo>
                    <a:pt x="7826" y="3824"/>
                    <a:pt x="7799" y="3824"/>
                    <a:pt x="7772" y="3826"/>
                  </a:cubicBezTo>
                  <a:cubicBezTo>
                    <a:pt x="6742" y="3868"/>
                    <a:pt x="5753" y="4423"/>
                    <a:pt x="5164" y="5267"/>
                  </a:cubicBezTo>
                  <a:cubicBezTo>
                    <a:pt x="5386" y="4690"/>
                    <a:pt x="5636" y="4124"/>
                    <a:pt x="5912" y="3570"/>
                  </a:cubicBezTo>
                  <a:cubicBezTo>
                    <a:pt x="6282" y="3291"/>
                    <a:pt x="6700" y="3081"/>
                    <a:pt x="7095" y="2836"/>
                  </a:cubicBezTo>
                  <a:cubicBezTo>
                    <a:pt x="7519" y="2574"/>
                    <a:pt x="7925" y="2256"/>
                    <a:pt x="8167" y="1818"/>
                  </a:cubicBezTo>
                  <a:cubicBezTo>
                    <a:pt x="8406" y="1380"/>
                    <a:pt x="8434" y="800"/>
                    <a:pt x="8130" y="405"/>
                  </a:cubicBezTo>
                  <a:cubicBezTo>
                    <a:pt x="7918" y="132"/>
                    <a:pt x="7575" y="1"/>
                    <a:pt x="7226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8"/>
            <p:cNvSpPr/>
            <p:nvPr/>
          </p:nvSpPr>
          <p:spPr>
            <a:xfrm>
              <a:off x="1463700" y="3257100"/>
              <a:ext cx="142700" cy="88750"/>
            </a:xfrm>
            <a:custGeom>
              <a:avLst/>
              <a:gdLst/>
              <a:ahLst/>
              <a:cxnLst/>
              <a:rect l="l" t="t" r="r" b="b"/>
              <a:pathLst>
                <a:path w="5708" h="3550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1281"/>
                    <a:pt x="83" y="2500"/>
                    <a:pt x="287" y="3550"/>
                  </a:cubicBezTo>
                  <a:cubicBezTo>
                    <a:pt x="1561" y="3095"/>
                    <a:pt x="5707" y="1548"/>
                    <a:pt x="4089" y="501"/>
                  </a:cubicBezTo>
                  <a:cubicBezTo>
                    <a:pt x="3750" y="282"/>
                    <a:pt x="3427" y="188"/>
                    <a:pt x="3122" y="188"/>
                  </a:cubicBezTo>
                  <a:cubicBezTo>
                    <a:pt x="1646" y="188"/>
                    <a:pt x="601" y="2391"/>
                    <a:pt x="245" y="3263"/>
                  </a:cubicBezTo>
                  <a:cubicBezTo>
                    <a:pt x="88" y="2182"/>
                    <a:pt x="17" y="1090"/>
                    <a:pt x="31" y="1"/>
                  </a:cubicBezTo>
                  <a:close/>
                </a:path>
              </a:pathLst>
            </a:custGeom>
            <a:solidFill>
              <a:srgbClr val="E0486A">
                <a:alpha val="30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8"/>
            <p:cNvSpPr/>
            <p:nvPr/>
          </p:nvSpPr>
          <p:spPr>
            <a:xfrm>
              <a:off x="1464825" y="3184075"/>
              <a:ext cx="108575" cy="61475"/>
            </a:xfrm>
            <a:custGeom>
              <a:avLst/>
              <a:gdLst/>
              <a:ahLst/>
              <a:cxnLst/>
              <a:rect l="l" t="t" r="r" b="b"/>
              <a:pathLst>
                <a:path w="4343" h="2459" extrusionOk="0">
                  <a:moveTo>
                    <a:pt x="3183" y="0"/>
                  </a:moveTo>
                  <a:cubicBezTo>
                    <a:pt x="2126" y="0"/>
                    <a:pt x="545" y="1241"/>
                    <a:pt x="20" y="2072"/>
                  </a:cubicBezTo>
                  <a:cubicBezTo>
                    <a:pt x="12" y="2203"/>
                    <a:pt x="6" y="2331"/>
                    <a:pt x="1" y="2458"/>
                  </a:cubicBezTo>
                  <a:cubicBezTo>
                    <a:pt x="1155" y="2365"/>
                    <a:pt x="4343" y="1969"/>
                    <a:pt x="4144" y="895"/>
                  </a:cubicBezTo>
                  <a:cubicBezTo>
                    <a:pt x="4023" y="249"/>
                    <a:pt x="3655" y="0"/>
                    <a:pt x="3183" y="0"/>
                  </a:cubicBezTo>
                  <a:close/>
                </a:path>
              </a:pathLst>
            </a:custGeom>
            <a:solidFill>
              <a:srgbClr val="E0486A">
                <a:alpha val="30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8"/>
            <p:cNvSpPr/>
            <p:nvPr/>
          </p:nvSpPr>
          <p:spPr>
            <a:xfrm>
              <a:off x="1517350" y="2945350"/>
              <a:ext cx="63100" cy="89275"/>
            </a:xfrm>
            <a:custGeom>
              <a:avLst/>
              <a:gdLst/>
              <a:ahLst/>
              <a:cxnLst/>
              <a:rect l="l" t="t" r="r" b="b"/>
              <a:pathLst>
                <a:path w="2524" h="3571" extrusionOk="0">
                  <a:moveTo>
                    <a:pt x="1318" y="0"/>
                  </a:moveTo>
                  <a:cubicBezTo>
                    <a:pt x="1156" y="0"/>
                    <a:pt x="992" y="29"/>
                    <a:pt x="840" y="85"/>
                  </a:cubicBezTo>
                  <a:cubicBezTo>
                    <a:pt x="1036" y="687"/>
                    <a:pt x="1042" y="1776"/>
                    <a:pt x="1" y="3571"/>
                  </a:cubicBezTo>
                  <a:cubicBezTo>
                    <a:pt x="371" y="3292"/>
                    <a:pt x="789" y="3082"/>
                    <a:pt x="1184" y="2837"/>
                  </a:cubicBezTo>
                  <a:cubicBezTo>
                    <a:pt x="1608" y="2575"/>
                    <a:pt x="2014" y="2254"/>
                    <a:pt x="2253" y="1816"/>
                  </a:cubicBezTo>
                  <a:cubicBezTo>
                    <a:pt x="2492" y="1381"/>
                    <a:pt x="2523" y="798"/>
                    <a:pt x="2219" y="403"/>
                  </a:cubicBezTo>
                  <a:cubicBezTo>
                    <a:pt x="2006" y="131"/>
                    <a:pt x="1665" y="0"/>
                    <a:pt x="1318" y="0"/>
                  </a:cubicBezTo>
                  <a:close/>
                </a:path>
              </a:pathLst>
            </a:custGeom>
            <a:solidFill>
              <a:srgbClr val="E0486A">
                <a:alpha val="30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8"/>
            <p:cNvSpPr/>
            <p:nvPr/>
          </p:nvSpPr>
          <p:spPr>
            <a:xfrm>
              <a:off x="1473775" y="3106275"/>
              <a:ext cx="108025" cy="58950"/>
            </a:xfrm>
            <a:custGeom>
              <a:avLst/>
              <a:gdLst/>
              <a:ahLst/>
              <a:cxnLst/>
              <a:rect l="l" t="t" r="r" b="b"/>
              <a:pathLst>
                <a:path w="4321" h="2358" extrusionOk="0">
                  <a:moveTo>
                    <a:pt x="3303" y="0"/>
                  </a:moveTo>
                  <a:cubicBezTo>
                    <a:pt x="2980" y="0"/>
                    <a:pt x="2666" y="76"/>
                    <a:pt x="2529" y="128"/>
                  </a:cubicBezTo>
                  <a:cubicBezTo>
                    <a:pt x="1531" y="512"/>
                    <a:pt x="669" y="1186"/>
                    <a:pt x="55" y="2064"/>
                  </a:cubicBezTo>
                  <a:cubicBezTo>
                    <a:pt x="35" y="2161"/>
                    <a:pt x="18" y="2261"/>
                    <a:pt x="1" y="2357"/>
                  </a:cubicBezTo>
                  <a:cubicBezTo>
                    <a:pt x="553" y="2315"/>
                    <a:pt x="2540" y="2124"/>
                    <a:pt x="3371" y="1735"/>
                  </a:cubicBezTo>
                  <a:cubicBezTo>
                    <a:pt x="3840" y="1513"/>
                    <a:pt x="4320" y="1089"/>
                    <a:pt x="4226" y="580"/>
                  </a:cubicBezTo>
                  <a:cubicBezTo>
                    <a:pt x="4145" y="124"/>
                    <a:pt x="3717" y="0"/>
                    <a:pt x="3303" y="0"/>
                  </a:cubicBezTo>
                  <a:close/>
                </a:path>
              </a:pathLst>
            </a:custGeom>
            <a:solidFill>
              <a:srgbClr val="E0486A">
                <a:alpha val="30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8"/>
            <p:cNvSpPr/>
            <p:nvPr/>
          </p:nvSpPr>
          <p:spPr>
            <a:xfrm>
              <a:off x="1477125" y="3034600"/>
              <a:ext cx="105725" cy="113125"/>
            </a:xfrm>
            <a:custGeom>
              <a:avLst/>
              <a:gdLst/>
              <a:ahLst/>
              <a:cxnLst/>
              <a:rect l="l" t="t" r="r" b="b"/>
              <a:pathLst>
                <a:path w="4229" h="4525" extrusionOk="0">
                  <a:moveTo>
                    <a:pt x="1610" y="1"/>
                  </a:moveTo>
                  <a:lnTo>
                    <a:pt x="1610" y="1"/>
                  </a:lnTo>
                  <a:cubicBezTo>
                    <a:pt x="905" y="1209"/>
                    <a:pt x="362" y="2810"/>
                    <a:pt x="1" y="4525"/>
                  </a:cubicBezTo>
                  <a:cubicBezTo>
                    <a:pt x="191" y="3680"/>
                    <a:pt x="438" y="2850"/>
                    <a:pt x="737" y="2037"/>
                  </a:cubicBezTo>
                  <a:cubicBezTo>
                    <a:pt x="994" y="2084"/>
                    <a:pt x="1252" y="2107"/>
                    <a:pt x="1510" y="2107"/>
                  </a:cubicBezTo>
                  <a:cubicBezTo>
                    <a:pt x="2216" y="2107"/>
                    <a:pt x="2915" y="1932"/>
                    <a:pt x="3544" y="1593"/>
                  </a:cubicBezTo>
                  <a:cubicBezTo>
                    <a:pt x="3765" y="1471"/>
                    <a:pt x="3984" y="1320"/>
                    <a:pt x="4107" y="1098"/>
                  </a:cubicBezTo>
                  <a:cubicBezTo>
                    <a:pt x="4229" y="879"/>
                    <a:pt x="4226" y="572"/>
                    <a:pt x="4038" y="399"/>
                  </a:cubicBezTo>
                  <a:cubicBezTo>
                    <a:pt x="3910" y="283"/>
                    <a:pt x="3727" y="255"/>
                    <a:pt x="3551" y="255"/>
                  </a:cubicBezTo>
                  <a:cubicBezTo>
                    <a:pt x="3524" y="255"/>
                    <a:pt x="3496" y="255"/>
                    <a:pt x="3470" y="257"/>
                  </a:cubicBezTo>
                  <a:cubicBezTo>
                    <a:pt x="2440" y="299"/>
                    <a:pt x="1448" y="851"/>
                    <a:pt x="862" y="1698"/>
                  </a:cubicBezTo>
                  <a:cubicBezTo>
                    <a:pt x="1084" y="1121"/>
                    <a:pt x="1331" y="555"/>
                    <a:pt x="1610" y="1"/>
                  </a:cubicBezTo>
                  <a:close/>
                </a:path>
              </a:pathLst>
            </a:custGeom>
            <a:solidFill>
              <a:srgbClr val="E0486A">
                <a:alpha val="30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81378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gradFill>
          <a:gsLst>
            <a:gs pos="0">
              <a:schemeClr val="accent4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7" name="Google Shape;1217;p19"/>
          <p:cNvGrpSpPr/>
          <p:nvPr/>
        </p:nvGrpSpPr>
        <p:grpSpPr>
          <a:xfrm>
            <a:off x="-164823" y="-37632"/>
            <a:ext cx="9836444" cy="5484392"/>
            <a:chOff x="-8147926" y="-2929309"/>
            <a:chExt cx="7590435" cy="4232111"/>
          </a:xfrm>
        </p:grpSpPr>
        <p:sp>
          <p:nvSpPr>
            <p:cNvPr id="1218" name="Google Shape;1218;p19"/>
            <p:cNvSpPr/>
            <p:nvPr/>
          </p:nvSpPr>
          <p:spPr>
            <a:xfrm>
              <a:off x="-6078668" y="-2081596"/>
              <a:ext cx="747667" cy="1620932"/>
            </a:xfrm>
            <a:custGeom>
              <a:avLst/>
              <a:gdLst/>
              <a:ahLst/>
              <a:cxnLst/>
              <a:rect l="l" t="t" r="r" b="b"/>
              <a:pathLst>
                <a:path w="2780" h="6027" extrusionOk="0">
                  <a:moveTo>
                    <a:pt x="1449" y="61"/>
                  </a:moveTo>
                  <a:lnTo>
                    <a:pt x="2765" y="5241"/>
                  </a:lnTo>
                  <a:cubicBezTo>
                    <a:pt x="2766" y="5243"/>
                    <a:pt x="2766" y="5247"/>
                    <a:pt x="2768" y="5249"/>
                  </a:cubicBezTo>
                  <a:cubicBezTo>
                    <a:pt x="2779" y="5378"/>
                    <a:pt x="2763" y="5510"/>
                    <a:pt x="2721" y="5632"/>
                  </a:cubicBezTo>
                  <a:cubicBezTo>
                    <a:pt x="2622" y="5906"/>
                    <a:pt x="2396" y="6026"/>
                    <a:pt x="2113" y="6026"/>
                  </a:cubicBezTo>
                  <a:lnTo>
                    <a:pt x="667" y="6026"/>
                  </a:lnTo>
                  <a:cubicBezTo>
                    <a:pt x="384" y="6026"/>
                    <a:pt x="158" y="5906"/>
                    <a:pt x="60" y="5632"/>
                  </a:cubicBezTo>
                  <a:cubicBezTo>
                    <a:pt x="17" y="5510"/>
                    <a:pt x="1" y="5378"/>
                    <a:pt x="14" y="5249"/>
                  </a:cubicBezTo>
                  <a:cubicBezTo>
                    <a:pt x="14" y="5247"/>
                    <a:pt x="14" y="5243"/>
                    <a:pt x="15" y="5241"/>
                  </a:cubicBezTo>
                  <a:lnTo>
                    <a:pt x="1331" y="61"/>
                  </a:lnTo>
                  <a:cubicBezTo>
                    <a:pt x="1347" y="1"/>
                    <a:pt x="1433" y="1"/>
                    <a:pt x="1448" y="6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9"/>
            <p:cNvSpPr/>
            <p:nvPr/>
          </p:nvSpPr>
          <p:spPr>
            <a:xfrm>
              <a:off x="-5875884" y="-1812652"/>
              <a:ext cx="374640" cy="1621469"/>
            </a:xfrm>
            <a:custGeom>
              <a:avLst/>
              <a:gdLst/>
              <a:ahLst/>
              <a:cxnLst/>
              <a:rect l="l" t="t" r="r" b="b"/>
              <a:pathLst>
                <a:path w="1393" h="6029" extrusionOk="0">
                  <a:moveTo>
                    <a:pt x="590" y="66"/>
                  </a:moveTo>
                  <a:cubicBezTo>
                    <a:pt x="586" y="0"/>
                    <a:pt x="686" y="0"/>
                    <a:pt x="683" y="66"/>
                  </a:cubicBezTo>
                  <a:lnTo>
                    <a:pt x="683" y="1127"/>
                  </a:lnTo>
                  <a:lnTo>
                    <a:pt x="901" y="1000"/>
                  </a:lnTo>
                  <a:cubicBezTo>
                    <a:pt x="933" y="982"/>
                    <a:pt x="960" y="1029"/>
                    <a:pt x="928" y="1048"/>
                  </a:cubicBezTo>
                  <a:lnTo>
                    <a:pt x="683" y="1190"/>
                  </a:lnTo>
                  <a:lnTo>
                    <a:pt x="683" y="2707"/>
                  </a:lnTo>
                  <a:lnTo>
                    <a:pt x="1329" y="2333"/>
                  </a:lnTo>
                  <a:cubicBezTo>
                    <a:pt x="1361" y="2316"/>
                    <a:pt x="1389" y="2364"/>
                    <a:pt x="1358" y="2382"/>
                  </a:cubicBezTo>
                  <a:lnTo>
                    <a:pt x="683" y="2772"/>
                  </a:lnTo>
                  <a:lnTo>
                    <a:pt x="683" y="4227"/>
                  </a:lnTo>
                  <a:lnTo>
                    <a:pt x="1329" y="3853"/>
                  </a:lnTo>
                  <a:cubicBezTo>
                    <a:pt x="1362" y="3831"/>
                    <a:pt x="1393" y="3883"/>
                    <a:pt x="1358" y="3901"/>
                  </a:cubicBezTo>
                  <a:lnTo>
                    <a:pt x="683" y="4290"/>
                  </a:lnTo>
                  <a:lnTo>
                    <a:pt x="683" y="5963"/>
                  </a:lnTo>
                  <a:cubicBezTo>
                    <a:pt x="686" y="6028"/>
                    <a:pt x="586" y="6028"/>
                    <a:pt x="590" y="5963"/>
                  </a:cubicBezTo>
                  <a:lnTo>
                    <a:pt x="590" y="4678"/>
                  </a:lnTo>
                  <a:lnTo>
                    <a:pt x="36" y="4358"/>
                  </a:lnTo>
                  <a:cubicBezTo>
                    <a:pt x="1" y="4341"/>
                    <a:pt x="31" y="4288"/>
                    <a:pt x="64" y="4310"/>
                  </a:cubicBezTo>
                  <a:lnTo>
                    <a:pt x="590" y="4613"/>
                  </a:lnTo>
                  <a:lnTo>
                    <a:pt x="590" y="3398"/>
                  </a:lnTo>
                  <a:lnTo>
                    <a:pt x="36" y="3078"/>
                  </a:lnTo>
                  <a:cubicBezTo>
                    <a:pt x="1" y="3060"/>
                    <a:pt x="31" y="3007"/>
                    <a:pt x="64" y="3029"/>
                  </a:cubicBezTo>
                  <a:lnTo>
                    <a:pt x="590" y="3333"/>
                  </a:lnTo>
                  <a:lnTo>
                    <a:pt x="590" y="2117"/>
                  </a:lnTo>
                  <a:lnTo>
                    <a:pt x="242" y="1916"/>
                  </a:lnTo>
                  <a:cubicBezTo>
                    <a:pt x="206" y="1898"/>
                    <a:pt x="237" y="1846"/>
                    <a:pt x="269" y="1868"/>
                  </a:cubicBezTo>
                  <a:lnTo>
                    <a:pt x="590" y="2053"/>
                  </a:lnTo>
                  <a:lnTo>
                    <a:pt x="590" y="836"/>
                  </a:lnTo>
                  <a:lnTo>
                    <a:pt x="381" y="716"/>
                  </a:lnTo>
                  <a:cubicBezTo>
                    <a:pt x="346" y="699"/>
                    <a:pt x="377" y="647"/>
                    <a:pt x="409" y="668"/>
                  </a:cubicBezTo>
                  <a:lnTo>
                    <a:pt x="590" y="77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9"/>
            <p:cNvSpPr/>
            <p:nvPr/>
          </p:nvSpPr>
          <p:spPr>
            <a:xfrm>
              <a:off x="-2018952" y="-2753688"/>
              <a:ext cx="747398" cy="1621200"/>
            </a:xfrm>
            <a:custGeom>
              <a:avLst/>
              <a:gdLst/>
              <a:ahLst/>
              <a:cxnLst/>
              <a:rect l="l" t="t" r="r" b="b"/>
              <a:pathLst>
                <a:path w="2779" h="6028" extrusionOk="0">
                  <a:moveTo>
                    <a:pt x="1448" y="62"/>
                  </a:moveTo>
                  <a:lnTo>
                    <a:pt x="2765" y="5242"/>
                  </a:lnTo>
                  <a:cubicBezTo>
                    <a:pt x="2765" y="5244"/>
                    <a:pt x="2767" y="5247"/>
                    <a:pt x="2767" y="5250"/>
                  </a:cubicBezTo>
                  <a:cubicBezTo>
                    <a:pt x="2778" y="5380"/>
                    <a:pt x="2763" y="5510"/>
                    <a:pt x="2721" y="5634"/>
                  </a:cubicBezTo>
                  <a:cubicBezTo>
                    <a:pt x="2622" y="5908"/>
                    <a:pt x="2396" y="6028"/>
                    <a:pt x="2113" y="6028"/>
                  </a:cubicBezTo>
                  <a:lnTo>
                    <a:pt x="666" y="6028"/>
                  </a:lnTo>
                  <a:cubicBezTo>
                    <a:pt x="383" y="6028"/>
                    <a:pt x="158" y="5908"/>
                    <a:pt x="58" y="5634"/>
                  </a:cubicBezTo>
                  <a:cubicBezTo>
                    <a:pt x="16" y="5510"/>
                    <a:pt x="1" y="5380"/>
                    <a:pt x="13" y="5250"/>
                  </a:cubicBezTo>
                  <a:cubicBezTo>
                    <a:pt x="13" y="5247"/>
                    <a:pt x="14" y="5244"/>
                    <a:pt x="14" y="5242"/>
                  </a:cubicBezTo>
                  <a:lnTo>
                    <a:pt x="1331" y="62"/>
                  </a:lnTo>
                  <a:cubicBezTo>
                    <a:pt x="1346" y="1"/>
                    <a:pt x="1433" y="1"/>
                    <a:pt x="1448" y="62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9"/>
            <p:cNvSpPr/>
            <p:nvPr/>
          </p:nvSpPr>
          <p:spPr>
            <a:xfrm>
              <a:off x="-1815630" y="-2483668"/>
              <a:ext cx="372220" cy="1619587"/>
            </a:xfrm>
            <a:custGeom>
              <a:avLst/>
              <a:gdLst/>
              <a:ahLst/>
              <a:cxnLst/>
              <a:rect l="l" t="t" r="r" b="b"/>
              <a:pathLst>
                <a:path w="1384" h="6022" extrusionOk="0">
                  <a:moveTo>
                    <a:pt x="588" y="62"/>
                  </a:moveTo>
                  <a:cubicBezTo>
                    <a:pt x="587" y="0"/>
                    <a:pt x="679" y="0"/>
                    <a:pt x="681" y="62"/>
                  </a:cubicBezTo>
                  <a:lnTo>
                    <a:pt x="681" y="1123"/>
                  </a:lnTo>
                  <a:lnTo>
                    <a:pt x="898" y="996"/>
                  </a:lnTo>
                  <a:cubicBezTo>
                    <a:pt x="930" y="981"/>
                    <a:pt x="955" y="1025"/>
                    <a:pt x="926" y="1044"/>
                  </a:cubicBezTo>
                  <a:lnTo>
                    <a:pt x="681" y="1187"/>
                  </a:lnTo>
                  <a:lnTo>
                    <a:pt x="681" y="2705"/>
                  </a:lnTo>
                  <a:lnTo>
                    <a:pt x="1327" y="2331"/>
                  </a:lnTo>
                  <a:cubicBezTo>
                    <a:pt x="1358" y="2315"/>
                    <a:pt x="1384" y="2360"/>
                    <a:pt x="1354" y="2379"/>
                  </a:cubicBezTo>
                  <a:lnTo>
                    <a:pt x="679" y="2768"/>
                  </a:lnTo>
                  <a:lnTo>
                    <a:pt x="679" y="4224"/>
                  </a:lnTo>
                  <a:lnTo>
                    <a:pt x="1326" y="3850"/>
                  </a:lnTo>
                  <a:cubicBezTo>
                    <a:pt x="1358" y="3835"/>
                    <a:pt x="1383" y="3879"/>
                    <a:pt x="1354" y="3898"/>
                  </a:cubicBezTo>
                  <a:lnTo>
                    <a:pt x="679" y="4287"/>
                  </a:lnTo>
                  <a:lnTo>
                    <a:pt x="679" y="5961"/>
                  </a:lnTo>
                  <a:cubicBezTo>
                    <a:pt x="679" y="6022"/>
                    <a:pt x="587" y="6022"/>
                    <a:pt x="587" y="5961"/>
                  </a:cubicBezTo>
                  <a:lnTo>
                    <a:pt x="587" y="4674"/>
                  </a:lnTo>
                  <a:lnTo>
                    <a:pt x="33" y="4356"/>
                  </a:lnTo>
                  <a:cubicBezTo>
                    <a:pt x="20" y="4347"/>
                    <a:pt x="15" y="4331"/>
                    <a:pt x="23" y="4317"/>
                  </a:cubicBezTo>
                  <a:cubicBezTo>
                    <a:pt x="30" y="4304"/>
                    <a:pt x="47" y="4299"/>
                    <a:pt x="61" y="4307"/>
                  </a:cubicBezTo>
                  <a:lnTo>
                    <a:pt x="587" y="4611"/>
                  </a:lnTo>
                  <a:lnTo>
                    <a:pt x="587" y="3395"/>
                  </a:lnTo>
                  <a:lnTo>
                    <a:pt x="33" y="3075"/>
                  </a:lnTo>
                  <a:cubicBezTo>
                    <a:pt x="1" y="3056"/>
                    <a:pt x="29" y="3008"/>
                    <a:pt x="61" y="3027"/>
                  </a:cubicBezTo>
                  <a:lnTo>
                    <a:pt x="587" y="3331"/>
                  </a:lnTo>
                  <a:lnTo>
                    <a:pt x="587" y="2114"/>
                  </a:lnTo>
                  <a:lnTo>
                    <a:pt x="239" y="1913"/>
                  </a:lnTo>
                  <a:cubicBezTo>
                    <a:pt x="209" y="1894"/>
                    <a:pt x="235" y="1849"/>
                    <a:pt x="267" y="1865"/>
                  </a:cubicBezTo>
                  <a:lnTo>
                    <a:pt x="587" y="2051"/>
                  </a:lnTo>
                  <a:lnTo>
                    <a:pt x="587" y="834"/>
                  </a:lnTo>
                  <a:lnTo>
                    <a:pt x="378" y="714"/>
                  </a:lnTo>
                  <a:cubicBezTo>
                    <a:pt x="350" y="695"/>
                    <a:pt x="375" y="650"/>
                    <a:pt x="407" y="666"/>
                  </a:cubicBezTo>
                  <a:lnTo>
                    <a:pt x="587" y="77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9"/>
            <p:cNvSpPr/>
            <p:nvPr/>
          </p:nvSpPr>
          <p:spPr>
            <a:xfrm>
              <a:off x="-4320041" y="-1792481"/>
              <a:ext cx="747667" cy="1620663"/>
            </a:xfrm>
            <a:custGeom>
              <a:avLst/>
              <a:gdLst/>
              <a:ahLst/>
              <a:cxnLst/>
              <a:rect l="l" t="t" r="r" b="b"/>
              <a:pathLst>
                <a:path w="2780" h="6026" extrusionOk="0">
                  <a:moveTo>
                    <a:pt x="1450" y="61"/>
                  </a:moveTo>
                  <a:lnTo>
                    <a:pt x="2766" y="5240"/>
                  </a:lnTo>
                  <a:cubicBezTo>
                    <a:pt x="2767" y="5244"/>
                    <a:pt x="2767" y="5246"/>
                    <a:pt x="2768" y="5249"/>
                  </a:cubicBezTo>
                  <a:cubicBezTo>
                    <a:pt x="2780" y="5378"/>
                    <a:pt x="2763" y="5510"/>
                    <a:pt x="2721" y="5633"/>
                  </a:cubicBezTo>
                  <a:cubicBezTo>
                    <a:pt x="2622" y="5906"/>
                    <a:pt x="2396" y="6026"/>
                    <a:pt x="2113" y="6026"/>
                  </a:cubicBezTo>
                  <a:lnTo>
                    <a:pt x="668" y="6026"/>
                  </a:lnTo>
                  <a:cubicBezTo>
                    <a:pt x="384" y="6026"/>
                    <a:pt x="159" y="5906"/>
                    <a:pt x="60" y="5633"/>
                  </a:cubicBezTo>
                  <a:cubicBezTo>
                    <a:pt x="17" y="5510"/>
                    <a:pt x="1" y="5378"/>
                    <a:pt x="13" y="5249"/>
                  </a:cubicBezTo>
                  <a:cubicBezTo>
                    <a:pt x="14" y="5246"/>
                    <a:pt x="14" y="5244"/>
                    <a:pt x="15" y="5240"/>
                  </a:cubicBezTo>
                  <a:lnTo>
                    <a:pt x="1331" y="61"/>
                  </a:lnTo>
                  <a:cubicBezTo>
                    <a:pt x="1347" y="1"/>
                    <a:pt x="1433" y="1"/>
                    <a:pt x="1449" y="6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9"/>
            <p:cNvSpPr/>
            <p:nvPr/>
          </p:nvSpPr>
          <p:spPr>
            <a:xfrm>
              <a:off x="-4117525" y="-1523537"/>
              <a:ext cx="374909" cy="1621469"/>
            </a:xfrm>
            <a:custGeom>
              <a:avLst/>
              <a:gdLst/>
              <a:ahLst/>
              <a:cxnLst/>
              <a:rect l="l" t="t" r="r" b="b"/>
              <a:pathLst>
                <a:path w="1394" h="6029" extrusionOk="0">
                  <a:moveTo>
                    <a:pt x="591" y="65"/>
                  </a:moveTo>
                  <a:cubicBezTo>
                    <a:pt x="587" y="0"/>
                    <a:pt x="687" y="0"/>
                    <a:pt x="684" y="65"/>
                  </a:cubicBezTo>
                  <a:lnTo>
                    <a:pt x="684" y="1127"/>
                  </a:lnTo>
                  <a:lnTo>
                    <a:pt x="902" y="1000"/>
                  </a:lnTo>
                  <a:cubicBezTo>
                    <a:pt x="935" y="978"/>
                    <a:pt x="965" y="1030"/>
                    <a:pt x="930" y="1048"/>
                  </a:cubicBezTo>
                  <a:lnTo>
                    <a:pt x="684" y="1190"/>
                  </a:lnTo>
                  <a:lnTo>
                    <a:pt x="684" y="2707"/>
                  </a:lnTo>
                  <a:lnTo>
                    <a:pt x="1331" y="2334"/>
                  </a:lnTo>
                  <a:cubicBezTo>
                    <a:pt x="1363" y="2312"/>
                    <a:pt x="1394" y="2365"/>
                    <a:pt x="1358" y="2382"/>
                  </a:cubicBezTo>
                  <a:lnTo>
                    <a:pt x="684" y="2772"/>
                  </a:lnTo>
                  <a:lnTo>
                    <a:pt x="684" y="4226"/>
                  </a:lnTo>
                  <a:lnTo>
                    <a:pt x="1331" y="3854"/>
                  </a:lnTo>
                  <a:cubicBezTo>
                    <a:pt x="1362" y="3835"/>
                    <a:pt x="1389" y="3883"/>
                    <a:pt x="1358" y="3901"/>
                  </a:cubicBezTo>
                  <a:lnTo>
                    <a:pt x="684" y="4291"/>
                  </a:lnTo>
                  <a:lnTo>
                    <a:pt x="684" y="5963"/>
                  </a:lnTo>
                  <a:cubicBezTo>
                    <a:pt x="687" y="6029"/>
                    <a:pt x="587" y="6029"/>
                    <a:pt x="591" y="5963"/>
                  </a:cubicBezTo>
                  <a:lnTo>
                    <a:pt x="591" y="4678"/>
                  </a:lnTo>
                  <a:lnTo>
                    <a:pt x="37" y="4358"/>
                  </a:lnTo>
                  <a:cubicBezTo>
                    <a:pt x="4" y="4339"/>
                    <a:pt x="32" y="4291"/>
                    <a:pt x="64" y="4310"/>
                  </a:cubicBezTo>
                  <a:lnTo>
                    <a:pt x="591" y="4613"/>
                  </a:lnTo>
                  <a:lnTo>
                    <a:pt x="591" y="3397"/>
                  </a:lnTo>
                  <a:lnTo>
                    <a:pt x="37" y="3077"/>
                  </a:lnTo>
                  <a:cubicBezTo>
                    <a:pt x="1" y="3060"/>
                    <a:pt x="31" y="3008"/>
                    <a:pt x="64" y="3029"/>
                  </a:cubicBezTo>
                  <a:lnTo>
                    <a:pt x="591" y="3334"/>
                  </a:lnTo>
                  <a:lnTo>
                    <a:pt x="591" y="2117"/>
                  </a:lnTo>
                  <a:lnTo>
                    <a:pt x="242" y="1916"/>
                  </a:lnTo>
                  <a:cubicBezTo>
                    <a:pt x="229" y="1909"/>
                    <a:pt x="224" y="1891"/>
                    <a:pt x="232" y="1878"/>
                  </a:cubicBezTo>
                  <a:cubicBezTo>
                    <a:pt x="239" y="1865"/>
                    <a:pt x="257" y="1860"/>
                    <a:pt x="270" y="1867"/>
                  </a:cubicBezTo>
                  <a:lnTo>
                    <a:pt x="591" y="2053"/>
                  </a:lnTo>
                  <a:lnTo>
                    <a:pt x="591" y="837"/>
                  </a:lnTo>
                  <a:lnTo>
                    <a:pt x="382" y="716"/>
                  </a:lnTo>
                  <a:cubicBezTo>
                    <a:pt x="346" y="699"/>
                    <a:pt x="377" y="647"/>
                    <a:pt x="410" y="668"/>
                  </a:cubicBezTo>
                  <a:lnTo>
                    <a:pt x="591" y="77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9"/>
            <p:cNvSpPr/>
            <p:nvPr/>
          </p:nvSpPr>
          <p:spPr>
            <a:xfrm>
              <a:off x="-8147926" y="-1491801"/>
              <a:ext cx="7583173" cy="2694560"/>
            </a:xfrm>
            <a:custGeom>
              <a:avLst/>
              <a:gdLst/>
              <a:ahLst/>
              <a:cxnLst/>
              <a:rect l="l" t="t" r="r" b="b"/>
              <a:pathLst>
                <a:path w="28196" h="10019" extrusionOk="0">
                  <a:moveTo>
                    <a:pt x="28196" y="1"/>
                  </a:moveTo>
                  <a:lnTo>
                    <a:pt x="28196" y="9154"/>
                  </a:lnTo>
                  <a:cubicBezTo>
                    <a:pt x="28196" y="9629"/>
                    <a:pt x="27806" y="10018"/>
                    <a:pt x="27030" y="10018"/>
                  </a:cubicBezTo>
                  <a:lnTo>
                    <a:pt x="565" y="10018"/>
                  </a:lnTo>
                  <a:cubicBezTo>
                    <a:pt x="390" y="10018"/>
                    <a:pt x="1" y="9629"/>
                    <a:pt x="1" y="9154"/>
                  </a:cubicBezTo>
                  <a:lnTo>
                    <a:pt x="1" y="4606"/>
                  </a:lnTo>
                  <a:lnTo>
                    <a:pt x="11389" y="4606"/>
                  </a:lnTo>
                  <a:lnTo>
                    <a:pt x="18484" y="3253"/>
                  </a:lnTo>
                  <a:lnTo>
                    <a:pt x="22318" y="4149"/>
                  </a:lnTo>
                  <a:close/>
                </a:path>
              </a:pathLst>
            </a:custGeom>
            <a:solidFill>
              <a:srgbClr val="552973"/>
            </a:solidFill>
            <a:ln w="200" cap="flat" cmpd="sng">
              <a:solidFill>
                <a:srgbClr val="1A1A18"/>
              </a:solidFill>
              <a:prstDash val="solid"/>
              <a:miter lim="1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9"/>
            <p:cNvSpPr/>
            <p:nvPr/>
          </p:nvSpPr>
          <p:spPr>
            <a:xfrm>
              <a:off x="-1635169" y="-2536112"/>
              <a:ext cx="915489" cy="1985352"/>
            </a:xfrm>
            <a:custGeom>
              <a:avLst/>
              <a:gdLst/>
              <a:ahLst/>
              <a:cxnLst/>
              <a:rect l="l" t="t" r="r" b="b"/>
              <a:pathLst>
                <a:path w="3404" h="7382" extrusionOk="0">
                  <a:moveTo>
                    <a:pt x="1775" y="76"/>
                  </a:moveTo>
                  <a:lnTo>
                    <a:pt x="3387" y="6419"/>
                  </a:lnTo>
                  <a:cubicBezTo>
                    <a:pt x="3388" y="6423"/>
                    <a:pt x="3389" y="6425"/>
                    <a:pt x="3389" y="6429"/>
                  </a:cubicBezTo>
                  <a:cubicBezTo>
                    <a:pt x="3403" y="6587"/>
                    <a:pt x="3385" y="6748"/>
                    <a:pt x="3333" y="6899"/>
                  </a:cubicBezTo>
                  <a:cubicBezTo>
                    <a:pt x="3212" y="7234"/>
                    <a:pt x="2935" y="7381"/>
                    <a:pt x="2588" y="7381"/>
                  </a:cubicBezTo>
                  <a:lnTo>
                    <a:pt x="818" y="7381"/>
                  </a:lnTo>
                  <a:cubicBezTo>
                    <a:pt x="471" y="7381"/>
                    <a:pt x="194" y="7234"/>
                    <a:pt x="73" y="6899"/>
                  </a:cubicBezTo>
                  <a:cubicBezTo>
                    <a:pt x="24" y="6762"/>
                    <a:pt x="0" y="6574"/>
                    <a:pt x="17" y="6429"/>
                  </a:cubicBezTo>
                  <a:cubicBezTo>
                    <a:pt x="17" y="6425"/>
                    <a:pt x="18" y="6423"/>
                    <a:pt x="19" y="6419"/>
                  </a:cubicBezTo>
                  <a:lnTo>
                    <a:pt x="1631" y="76"/>
                  </a:lnTo>
                  <a:cubicBezTo>
                    <a:pt x="1650" y="1"/>
                    <a:pt x="1756" y="1"/>
                    <a:pt x="1775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9"/>
            <p:cNvSpPr/>
            <p:nvPr/>
          </p:nvSpPr>
          <p:spPr>
            <a:xfrm>
              <a:off x="-1386395" y="-2206386"/>
              <a:ext cx="456400" cy="1983469"/>
            </a:xfrm>
            <a:custGeom>
              <a:avLst/>
              <a:gdLst/>
              <a:ahLst/>
              <a:cxnLst/>
              <a:rect l="l" t="t" r="r" b="b"/>
              <a:pathLst>
                <a:path w="1697" h="7375" extrusionOk="0">
                  <a:moveTo>
                    <a:pt x="722" y="80"/>
                  </a:moveTo>
                  <a:cubicBezTo>
                    <a:pt x="717" y="0"/>
                    <a:pt x="839" y="0"/>
                    <a:pt x="834" y="80"/>
                  </a:cubicBezTo>
                  <a:lnTo>
                    <a:pt x="834" y="1380"/>
                  </a:lnTo>
                  <a:lnTo>
                    <a:pt x="1103" y="1224"/>
                  </a:lnTo>
                  <a:cubicBezTo>
                    <a:pt x="1140" y="1206"/>
                    <a:pt x="1172" y="1261"/>
                    <a:pt x="1137" y="1283"/>
                  </a:cubicBezTo>
                  <a:lnTo>
                    <a:pt x="834" y="1457"/>
                  </a:lnTo>
                  <a:lnTo>
                    <a:pt x="834" y="3315"/>
                  </a:lnTo>
                  <a:lnTo>
                    <a:pt x="1627" y="2858"/>
                  </a:lnTo>
                  <a:cubicBezTo>
                    <a:pt x="1665" y="2839"/>
                    <a:pt x="1696" y="2893"/>
                    <a:pt x="1661" y="2917"/>
                  </a:cubicBezTo>
                  <a:lnTo>
                    <a:pt x="834" y="3394"/>
                  </a:lnTo>
                  <a:lnTo>
                    <a:pt x="834" y="5175"/>
                  </a:lnTo>
                  <a:lnTo>
                    <a:pt x="1627" y="4718"/>
                  </a:lnTo>
                  <a:cubicBezTo>
                    <a:pt x="1665" y="4698"/>
                    <a:pt x="1696" y="4753"/>
                    <a:pt x="1661" y="4777"/>
                  </a:cubicBezTo>
                  <a:lnTo>
                    <a:pt x="834" y="5254"/>
                  </a:lnTo>
                  <a:lnTo>
                    <a:pt x="834" y="7303"/>
                  </a:lnTo>
                  <a:cubicBezTo>
                    <a:pt x="831" y="7374"/>
                    <a:pt x="725" y="7374"/>
                    <a:pt x="722" y="7303"/>
                  </a:cubicBezTo>
                  <a:lnTo>
                    <a:pt x="722" y="5728"/>
                  </a:lnTo>
                  <a:lnTo>
                    <a:pt x="43" y="5337"/>
                  </a:lnTo>
                  <a:cubicBezTo>
                    <a:pt x="1" y="5315"/>
                    <a:pt x="36" y="5252"/>
                    <a:pt x="76" y="5278"/>
                  </a:cubicBezTo>
                  <a:lnTo>
                    <a:pt x="722" y="5649"/>
                  </a:lnTo>
                  <a:lnTo>
                    <a:pt x="722" y="4161"/>
                  </a:lnTo>
                  <a:lnTo>
                    <a:pt x="43" y="3769"/>
                  </a:lnTo>
                  <a:cubicBezTo>
                    <a:pt x="7" y="3746"/>
                    <a:pt x="38" y="3690"/>
                    <a:pt x="76" y="3710"/>
                  </a:cubicBezTo>
                  <a:lnTo>
                    <a:pt x="722" y="4083"/>
                  </a:lnTo>
                  <a:lnTo>
                    <a:pt x="722" y="2593"/>
                  </a:lnTo>
                  <a:lnTo>
                    <a:pt x="295" y="2346"/>
                  </a:lnTo>
                  <a:cubicBezTo>
                    <a:pt x="258" y="2323"/>
                    <a:pt x="290" y="2269"/>
                    <a:pt x="329" y="2287"/>
                  </a:cubicBezTo>
                  <a:lnTo>
                    <a:pt x="722" y="2514"/>
                  </a:lnTo>
                  <a:lnTo>
                    <a:pt x="722" y="1026"/>
                  </a:lnTo>
                  <a:lnTo>
                    <a:pt x="466" y="879"/>
                  </a:lnTo>
                  <a:cubicBezTo>
                    <a:pt x="430" y="855"/>
                    <a:pt x="462" y="800"/>
                    <a:pt x="500" y="820"/>
                  </a:cubicBezTo>
                  <a:lnTo>
                    <a:pt x="722" y="94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9"/>
            <p:cNvSpPr/>
            <p:nvPr/>
          </p:nvSpPr>
          <p:spPr>
            <a:xfrm>
              <a:off x="-2206944" y="-1880426"/>
              <a:ext cx="916027" cy="1984814"/>
            </a:xfrm>
            <a:custGeom>
              <a:avLst/>
              <a:gdLst/>
              <a:ahLst/>
              <a:cxnLst/>
              <a:rect l="l" t="t" r="r" b="b"/>
              <a:pathLst>
                <a:path w="3406" h="7380" extrusionOk="0">
                  <a:moveTo>
                    <a:pt x="1775" y="76"/>
                  </a:moveTo>
                  <a:lnTo>
                    <a:pt x="3387" y="6419"/>
                  </a:lnTo>
                  <a:cubicBezTo>
                    <a:pt x="3388" y="6422"/>
                    <a:pt x="3389" y="6425"/>
                    <a:pt x="3389" y="6428"/>
                  </a:cubicBezTo>
                  <a:cubicBezTo>
                    <a:pt x="3406" y="6574"/>
                    <a:pt x="3382" y="6762"/>
                    <a:pt x="3333" y="6899"/>
                  </a:cubicBezTo>
                  <a:cubicBezTo>
                    <a:pt x="3212" y="7234"/>
                    <a:pt x="2935" y="7379"/>
                    <a:pt x="2588" y="7379"/>
                  </a:cubicBezTo>
                  <a:lnTo>
                    <a:pt x="817" y="7379"/>
                  </a:lnTo>
                  <a:cubicBezTo>
                    <a:pt x="471" y="7379"/>
                    <a:pt x="194" y="7233"/>
                    <a:pt x="73" y="6899"/>
                  </a:cubicBezTo>
                  <a:cubicBezTo>
                    <a:pt x="24" y="6762"/>
                    <a:pt x="0" y="6574"/>
                    <a:pt x="17" y="6428"/>
                  </a:cubicBezTo>
                  <a:cubicBezTo>
                    <a:pt x="17" y="6425"/>
                    <a:pt x="18" y="6422"/>
                    <a:pt x="19" y="6419"/>
                  </a:cubicBezTo>
                  <a:lnTo>
                    <a:pt x="1630" y="76"/>
                  </a:lnTo>
                  <a:cubicBezTo>
                    <a:pt x="1650" y="1"/>
                    <a:pt x="1756" y="1"/>
                    <a:pt x="1775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9"/>
            <p:cNvSpPr/>
            <p:nvPr/>
          </p:nvSpPr>
          <p:spPr>
            <a:xfrm>
              <a:off x="-1956557" y="-1550969"/>
              <a:ext cx="456669" cy="1980242"/>
            </a:xfrm>
            <a:custGeom>
              <a:avLst/>
              <a:gdLst/>
              <a:ahLst/>
              <a:cxnLst/>
              <a:rect l="l" t="t" r="r" b="b"/>
              <a:pathLst>
                <a:path w="1698" h="7363" extrusionOk="0">
                  <a:moveTo>
                    <a:pt x="715" y="81"/>
                  </a:moveTo>
                  <a:cubicBezTo>
                    <a:pt x="711" y="1"/>
                    <a:pt x="833" y="1"/>
                    <a:pt x="828" y="81"/>
                  </a:cubicBezTo>
                  <a:lnTo>
                    <a:pt x="828" y="1380"/>
                  </a:lnTo>
                  <a:lnTo>
                    <a:pt x="1096" y="1225"/>
                  </a:lnTo>
                  <a:cubicBezTo>
                    <a:pt x="1134" y="1206"/>
                    <a:pt x="1166" y="1260"/>
                    <a:pt x="1131" y="1284"/>
                  </a:cubicBezTo>
                  <a:lnTo>
                    <a:pt x="828" y="1458"/>
                  </a:lnTo>
                  <a:lnTo>
                    <a:pt x="828" y="3316"/>
                  </a:lnTo>
                  <a:lnTo>
                    <a:pt x="1621" y="2858"/>
                  </a:lnTo>
                  <a:cubicBezTo>
                    <a:pt x="1661" y="2833"/>
                    <a:pt x="1697" y="2896"/>
                    <a:pt x="1655" y="2917"/>
                  </a:cubicBezTo>
                  <a:lnTo>
                    <a:pt x="828" y="3395"/>
                  </a:lnTo>
                  <a:lnTo>
                    <a:pt x="828" y="5176"/>
                  </a:lnTo>
                  <a:lnTo>
                    <a:pt x="1621" y="4719"/>
                  </a:lnTo>
                  <a:cubicBezTo>
                    <a:pt x="1661" y="4693"/>
                    <a:pt x="1697" y="4755"/>
                    <a:pt x="1655" y="4778"/>
                  </a:cubicBezTo>
                  <a:lnTo>
                    <a:pt x="828" y="5254"/>
                  </a:lnTo>
                  <a:lnTo>
                    <a:pt x="828" y="7302"/>
                  </a:lnTo>
                  <a:cubicBezTo>
                    <a:pt x="831" y="7335"/>
                    <a:pt x="805" y="7362"/>
                    <a:pt x="772" y="7362"/>
                  </a:cubicBezTo>
                  <a:cubicBezTo>
                    <a:pt x="739" y="7362"/>
                    <a:pt x="713" y="7335"/>
                    <a:pt x="715" y="7302"/>
                  </a:cubicBezTo>
                  <a:lnTo>
                    <a:pt x="715" y="5729"/>
                  </a:lnTo>
                  <a:lnTo>
                    <a:pt x="37" y="5337"/>
                  </a:lnTo>
                  <a:cubicBezTo>
                    <a:pt x="1" y="5314"/>
                    <a:pt x="32" y="5258"/>
                    <a:pt x="70" y="5278"/>
                  </a:cubicBezTo>
                  <a:lnTo>
                    <a:pt x="715" y="5650"/>
                  </a:lnTo>
                  <a:lnTo>
                    <a:pt x="715" y="4161"/>
                  </a:lnTo>
                  <a:lnTo>
                    <a:pt x="37" y="3770"/>
                  </a:lnTo>
                  <a:cubicBezTo>
                    <a:pt x="1" y="3746"/>
                    <a:pt x="32" y="3691"/>
                    <a:pt x="70" y="3711"/>
                  </a:cubicBezTo>
                  <a:lnTo>
                    <a:pt x="715" y="4083"/>
                  </a:lnTo>
                  <a:lnTo>
                    <a:pt x="715" y="2594"/>
                  </a:lnTo>
                  <a:lnTo>
                    <a:pt x="289" y="2347"/>
                  </a:lnTo>
                  <a:cubicBezTo>
                    <a:pt x="246" y="2326"/>
                    <a:pt x="283" y="2262"/>
                    <a:pt x="323" y="2288"/>
                  </a:cubicBezTo>
                  <a:lnTo>
                    <a:pt x="715" y="2515"/>
                  </a:lnTo>
                  <a:lnTo>
                    <a:pt x="715" y="1025"/>
                  </a:lnTo>
                  <a:lnTo>
                    <a:pt x="460" y="878"/>
                  </a:lnTo>
                  <a:cubicBezTo>
                    <a:pt x="418" y="857"/>
                    <a:pt x="454" y="794"/>
                    <a:pt x="494" y="819"/>
                  </a:cubicBezTo>
                  <a:lnTo>
                    <a:pt x="715" y="94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9"/>
            <p:cNvSpPr/>
            <p:nvPr/>
          </p:nvSpPr>
          <p:spPr>
            <a:xfrm>
              <a:off x="-2744564" y="-1524343"/>
              <a:ext cx="915220" cy="1985083"/>
            </a:xfrm>
            <a:custGeom>
              <a:avLst/>
              <a:gdLst/>
              <a:ahLst/>
              <a:cxnLst/>
              <a:rect l="l" t="t" r="r" b="b"/>
              <a:pathLst>
                <a:path w="3403" h="7381" extrusionOk="0">
                  <a:moveTo>
                    <a:pt x="1775" y="76"/>
                  </a:moveTo>
                  <a:lnTo>
                    <a:pt x="3386" y="6419"/>
                  </a:lnTo>
                  <a:cubicBezTo>
                    <a:pt x="3387" y="6422"/>
                    <a:pt x="3387" y="6426"/>
                    <a:pt x="3388" y="6428"/>
                  </a:cubicBezTo>
                  <a:cubicBezTo>
                    <a:pt x="3402" y="6587"/>
                    <a:pt x="3383" y="6748"/>
                    <a:pt x="3330" y="6899"/>
                  </a:cubicBezTo>
                  <a:cubicBezTo>
                    <a:pt x="3209" y="7234"/>
                    <a:pt x="2934" y="7381"/>
                    <a:pt x="2586" y="7381"/>
                  </a:cubicBezTo>
                  <a:lnTo>
                    <a:pt x="816" y="7381"/>
                  </a:lnTo>
                  <a:cubicBezTo>
                    <a:pt x="469" y="7381"/>
                    <a:pt x="193" y="7234"/>
                    <a:pt x="72" y="6899"/>
                  </a:cubicBezTo>
                  <a:cubicBezTo>
                    <a:pt x="20" y="6748"/>
                    <a:pt x="0" y="6588"/>
                    <a:pt x="15" y="6428"/>
                  </a:cubicBezTo>
                  <a:cubicBezTo>
                    <a:pt x="15" y="6425"/>
                    <a:pt x="17" y="6422"/>
                    <a:pt x="17" y="6419"/>
                  </a:cubicBezTo>
                  <a:lnTo>
                    <a:pt x="1629" y="76"/>
                  </a:lnTo>
                  <a:cubicBezTo>
                    <a:pt x="1648" y="1"/>
                    <a:pt x="1755" y="1"/>
                    <a:pt x="1773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9"/>
            <p:cNvSpPr/>
            <p:nvPr/>
          </p:nvSpPr>
          <p:spPr>
            <a:xfrm>
              <a:off x="-2494446" y="-1192466"/>
              <a:ext cx="455055" cy="1977822"/>
            </a:xfrm>
            <a:custGeom>
              <a:avLst/>
              <a:gdLst/>
              <a:ahLst/>
              <a:cxnLst/>
              <a:rect l="l" t="t" r="r" b="b"/>
              <a:pathLst>
                <a:path w="1692" h="7354" extrusionOk="0">
                  <a:moveTo>
                    <a:pt x="715" y="72"/>
                  </a:moveTo>
                  <a:cubicBezTo>
                    <a:pt x="719" y="0"/>
                    <a:pt x="825" y="0"/>
                    <a:pt x="828" y="72"/>
                  </a:cubicBezTo>
                  <a:lnTo>
                    <a:pt x="828" y="1371"/>
                  </a:lnTo>
                  <a:lnTo>
                    <a:pt x="1096" y="1216"/>
                  </a:lnTo>
                  <a:cubicBezTo>
                    <a:pt x="1134" y="1197"/>
                    <a:pt x="1166" y="1253"/>
                    <a:pt x="1130" y="1275"/>
                  </a:cubicBezTo>
                  <a:lnTo>
                    <a:pt x="828" y="1449"/>
                  </a:lnTo>
                  <a:lnTo>
                    <a:pt x="828" y="3307"/>
                  </a:lnTo>
                  <a:lnTo>
                    <a:pt x="1621" y="2849"/>
                  </a:lnTo>
                  <a:cubicBezTo>
                    <a:pt x="1660" y="2831"/>
                    <a:pt x="1691" y="2885"/>
                    <a:pt x="1655" y="2908"/>
                  </a:cubicBezTo>
                  <a:lnTo>
                    <a:pt x="828" y="3386"/>
                  </a:lnTo>
                  <a:lnTo>
                    <a:pt x="828" y="5168"/>
                  </a:lnTo>
                  <a:lnTo>
                    <a:pt x="1621" y="4711"/>
                  </a:lnTo>
                  <a:cubicBezTo>
                    <a:pt x="1660" y="4691"/>
                    <a:pt x="1691" y="4746"/>
                    <a:pt x="1655" y="4770"/>
                  </a:cubicBezTo>
                  <a:lnTo>
                    <a:pt x="828" y="5246"/>
                  </a:lnTo>
                  <a:lnTo>
                    <a:pt x="828" y="7294"/>
                  </a:lnTo>
                  <a:cubicBezTo>
                    <a:pt x="830" y="7326"/>
                    <a:pt x="805" y="7353"/>
                    <a:pt x="772" y="7353"/>
                  </a:cubicBezTo>
                  <a:cubicBezTo>
                    <a:pt x="739" y="7353"/>
                    <a:pt x="713" y="7326"/>
                    <a:pt x="715" y="7294"/>
                  </a:cubicBezTo>
                  <a:lnTo>
                    <a:pt x="715" y="5720"/>
                  </a:lnTo>
                  <a:lnTo>
                    <a:pt x="37" y="5328"/>
                  </a:lnTo>
                  <a:cubicBezTo>
                    <a:pt x="0" y="5305"/>
                    <a:pt x="32" y="5250"/>
                    <a:pt x="71" y="5270"/>
                  </a:cubicBezTo>
                  <a:lnTo>
                    <a:pt x="715" y="5642"/>
                  </a:lnTo>
                  <a:lnTo>
                    <a:pt x="715" y="4152"/>
                  </a:lnTo>
                  <a:lnTo>
                    <a:pt x="37" y="3761"/>
                  </a:lnTo>
                  <a:cubicBezTo>
                    <a:pt x="0" y="3737"/>
                    <a:pt x="32" y="3682"/>
                    <a:pt x="71" y="3702"/>
                  </a:cubicBezTo>
                  <a:lnTo>
                    <a:pt x="715" y="4074"/>
                  </a:lnTo>
                  <a:lnTo>
                    <a:pt x="715" y="2585"/>
                  </a:lnTo>
                  <a:lnTo>
                    <a:pt x="288" y="2338"/>
                  </a:lnTo>
                  <a:cubicBezTo>
                    <a:pt x="252" y="2316"/>
                    <a:pt x="284" y="2260"/>
                    <a:pt x="323" y="2279"/>
                  </a:cubicBezTo>
                  <a:lnTo>
                    <a:pt x="715" y="2506"/>
                  </a:lnTo>
                  <a:lnTo>
                    <a:pt x="715" y="1017"/>
                  </a:lnTo>
                  <a:lnTo>
                    <a:pt x="460" y="870"/>
                  </a:lnTo>
                  <a:cubicBezTo>
                    <a:pt x="418" y="848"/>
                    <a:pt x="454" y="786"/>
                    <a:pt x="494" y="812"/>
                  </a:cubicBezTo>
                  <a:lnTo>
                    <a:pt x="715" y="93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9"/>
            <p:cNvSpPr/>
            <p:nvPr/>
          </p:nvSpPr>
          <p:spPr>
            <a:xfrm>
              <a:off x="-3445971" y="-1730893"/>
              <a:ext cx="915489" cy="1985083"/>
            </a:xfrm>
            <a:custGeom>
              <a:avLst/>
              <a:gdLst/>
              <a:ahLst/>
              <a:cxnLst/>
              <a:rect l="l" t="t" r="r" b="b"/>
              <a:pathLst>
                <a:path w="3404" h="7381" extrusionOk="0">
                  <a:moveTo>
                    <a:pt x="1772" y="76"/>
                  </a:moveTo>
                  <a:lnTo>
                    <a:pt x="3384" y="6419"/>
                  </a:lnTo>
                  <a:cubicBezTo>
                    <a:pt x="3385" y="6423"/>
                    <a:pt x="3385" y="6425"/>
                    <a:pt x="3387" y="6428"/>
                  </a:cubicBezTo>
                  <a:cubicBezTo>
                    <a:pt x="3403" y="6574"/>
                    <a:pt x="3380" y="6762"/>
                    <a:pt x="3330" y="6899"/>
                  </a:cubicBezTo>
                  <a:cubicBezTo>
                    <a:pt x="3209" y="7234"/>
                    <a:pt x="2933" y="7381"/>
                    <a:pt x="2586" y="7381"/>
                  </a:cubicBezTo>
                  <a:lnTo>
                    <a:pt x="815" y="7381"/>
                  </a:lnTo>
                  <a:cubicBezTo>
                    <a:pt x="468" y="7381"/>
                    <a:pt x="192" y="7234"/>
                    <a:pt x="71" y="6899"/>
                  </a:cubicBezTo>
                  <a:cubicBezTo>
                    <a:pt x="19" y="6748"/>
                    <a:pt x="0" y="6587"/>
                    <a:pt x="14" y="6428"/>
                  </a:cubicBezTo>
                  <a:cubicBezTo>
                    <a:pt x="14" y="6425"/>
                    <a:pt x="15" y="6423"/>
                    <a:pt x="16" y="6419"/>
                  </a:cubicBezTo>
                  <a:lnTo>
                    <a:pt x="1629" y="76"/>
                  </a:lnTo>
                  <a:cubicBezTo>
                    <a:pt x="1647" y="1"/>
                    <a:pt x="1753" y="1"/>
                    <a:pt x="1773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9"/>
            <p:cNvSpPr/>
            <p:nvPr/>
          </p:nvSpPr>
          <p:spPr>
            <a:xfrm>
              <a:off x="-3198273" y="-1401167"/>
              <a:ext cx="458282" cy="1979973"/>
            </a:xfrm>
            <a:custGeom>
              <a:avLst/>
              <a:gdLst/>
              <a:ahLst/>
              <a:cxnLst/>
              <a:rect l="l" t="t" r="r" b="b"/>
              <a:pathLst>
                <a:path w="1704" h="7362" extrusionOk="0">
                  <a:moveTo>
                    <a:pt x="722" y="80"/>
                  </a:moveTo>
                  <a:cubicBezTo>
                    <a:pt x="718" y="0"/>
                    <a:pt x="839" y="0"/>
                    <a:pt x="836" y="80"/>
                  </a:cubicBezTo>
                  <a:lnTo>
                    <a:pt x="836" y="1380"/>
                  </a:lnTo>
                  <a:lnTo>
                    <a:pt x="1103" y="1224"/>
                  </a:lnTo>
                  <a:cubicBezTo>
                    <a:pt x="1142" y="1203"/>
                    <a:pt x="1174" y="1261"/>
                    <a:pt x="1137" y="1283"/>
                  </a:cubicBezTo>
                  <a:lnTo>
                    <a:pt x="836" y="1457"/>
                  </a:lnTo>
                  <a:lnTo>
                    <a:pt x="836" y="3315"/>
                  </a:lnTo>
                  <a:lnTo>
                    <a:pt x="1627" y="2858"/>
                  </a:lnTo>
                  <a:cubicBezTo>
                    <a:pt x="1667" y="2832"/>
                    <a:pt x="1704" y="2895"/>
                    <a:pt x="1661" y="2916"/>
                  </a:cubicBezTo>
                  <a:lnTo>
                    <a:pt x="836" y="3394"/>
                  </a:lnTo>
                  <a:lnTo>
                    <a:pt x="836" y="5175"/>
                  </a:lnTo>
                  <a:lnTo>
                    <a:pt x="1627" y="4718"/>
                  </a:lnTo>
                  <a:cubicBezTo>
                    <a:pt x="1666" y="4698"/>
                    <a:pt x="1698" y="4753"/>
                    <a:pt x="1661" y="4777"/>
                  </a:cubicBezTo>
                  <a:lnTo>
                    <a:pt x="836" y="5254"/>
                  </a:lnTo>
                  <a:lnTo>
                    <a:pt x="836" y="7301"/>
                  </a:lnTo>
                  <a:cubicBezTo>
                    <a:pt x="837" y="7334"/>
                    <a:pt x="811" y="7361"/>
                    <a:pt x="778" y="7361"/>
                  </a:cubicBezTo>
                  <a:cubicBezTo>
                    <a:pt x="746" y="7361"/>
                    <a:pt x="721" y="7334"/>
                    <a:pt x="722" y="7301"/>
                  </a:cubicBezTo>
                  <a:lnTo>
                    <a:pt x="722" y="5728"/>
                  </a:lnTo>
                  <a:lnTo>
                    <a:pt x="43" y="5336"/>
                  </a:lnTo>
                  <a:cubicBezTo>
                    <a:pt x="1" y="5314"/>
                    <a:pt x="37" y="5252"/>
                    <a:pt x="77" y="5278"/>
                  </a:cubicBezTo>
                  <a:lnTo>
                    <a:pt x="722" y="5650"/>
                  </a:lnTo>
                  <a:lnTo>
                    <a:pt x="722" y="4161"/>
                  </a:lnTo>
                  <a:lnTo>
                    <a:pt x="44" y="3769"/>
                  </a:lnTo>
                  <a:cubicBezTo>
                    <a:pt x="8" y="3745"/>
                    <a:pt x="40" y="3690"/>
                    <a:pt x="79" y="3710"/>
                  </a:cubicBezTo>
                  <a:lnTo>
                    <a:pt x="723" y="4082"/>
                  </a:lnTo>
                  <a:lnTo>
                    <a:pt x="723" y="2593"/>
                  </a:lnTo>
                  <a:lnTo>
                    <a:pt x="296" y="2346"/>
                  </a:lnTo>
                  <a:cubicBezTo>
                    <a:pt x="254" y="2325"/>
                    <a:pt x="290" y="2261"/>
                    <a:pt x="330" y="2287"/>
                  </a:cubicBezTo>
                  <a:lnTo>
                    <a:pt x="723" y="2514"/>
                  </a:lnTo>
                  <a:lnTo>
                    <a:pt x="723" y="1026"/>
                  </a:lnTo>
                  <a:lnTo>
                    <a:pt x="468" y="879"/>
                  </a:lnTo>
                  <a:cubicBezTo>
                    <a:pt x="428" y="855"/>
                    <a:pt x="462" y="796"/>
                    <a:pt x="501" y="820"/>
                  </a:cubicBezTo>
                  <a:lnTo>
                    <a:pt x="722" y="94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9"/>
            <p:cNvSpPr/>
            <p:nvPr/>
          </p:nvSpPr>
          <p:spPr>
            <a:xfrm>
              <a:off x="-4128552" y="-1316718"/>
              <a:ext cx="916027" cy="1985083"/>
            </a:xfrm>
            <a:custGeom>
              <a:avLst/>
              <a:gdLst/>
              <a:ahLst/>
              <a:cxnLst/>
              <a:rect l="l" t="t" r="r" b="b"/>
              <a:pathLst>
                <a:path w="3406" h="7381" extrusionOk="0">
                  <a:moveTo>
                    <a:pt x="1776" y="75"/>
                  </a:moveTo>
                  <a:lnTo>
                    <a:pt x="3387" y="6418"/>
                  </a:lnTo>
                  <a:cubicBezTo>
                    <a:pt x="3388" y="6422"/>
                    <a:pt x="3388" y="6424"/>
                    <a:pt x="3389" y="6428"/>
                  </a:cubicBezTo>
                  <a:cubicBezTo>
                    <a:pt x="3406" y="6573"/>
                    <a:pt x="3381" y="6762"/>
                    <a:pt x="3332" y="6898"/>
                  </a:cubicBezTo>
                  <a:cubicBezTo>
                    <a:pt x="3211" y="7233"/>
                    <a:pt x="2935" y="7380"/>
                    <a:pt x="2587" y="7380"/>
                  </a:cubicBezTo>
                  <a:lnTo>
                    <a:pt x="818" y="7380"/>
                  </a:lnTo>
                  <a:cubicBezTo>
                    <a:pt x="471" y="7380"/>
                    <a:pt x="194" y="7233"/>
                    <a:pt x="73" y="6898"/>
                  </a:cubicBezTo>
                  <a:cubicBezTo>
                    <a:pt x="24" y="6762"/>
                    <a:pt x="0" y="6573"/>
                    <a:pt x="17" y="6428"/>
                  </a:cubicBezTo>
                  <a:cubicBezTo>
                    <a:pt x="17" y="6424"/>
                    <a:pt x="18" y="6422"/>
                    <a:pt x="18" y="6418"/>
                  </a:cubicBezTo>
                  <a:lnTo>
                    <a:pt x="1630" y="75"/>
                  </a:lnTo>
                  <a:cubicBezTo>
                    <a:pt x="1650" y="0"/>
                    <a:pt x="1756" y="0"/>
                    <a:pt x="1775" y="7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9"/>
            <p:cNvSpPr/>
            <p:nvPr/>
          </p:nvSpPr>
          <p:spPr>
            <a:xfrm>
              <a:off x="-3878703" y="-986455"/>
              <a:ext cx="457207" cy="1983738"/>
            </a:xfrm>
            <a:custGeom>
              <a:avLst/>
              <a:gdLst/>
              <a:ahLst/>
              <a:cxnLst/>
              <a:rect l="l" t="t" r="r" b="b"/>
              <a:pathLst>
                <a:path w="1700" h="7376" extrusionOk="0">
                  <a:moveTo>
                    <a:pt x="718" y="77"/>
                  </a:moveTo>
                  <a:cubicBezTo>
                    <a:pt x="718" y="1"/>
                    <a:pt x="831" y="1"/>
                    <a:pt x="831" y="77"/>
                  </a:cubicBezTo>
                  <a:lnTo>
                    <a:pt x="831" y="1377"/>
                  </a:lnTo>
                  <a:lnTo>
                    <a:pt x="1099" y="1222"/>
                  </a:lnTo>
                  <a:cubicBezTo>
                    <a:pt x="1136" y="1203"/>
                    <a:pt x="1168" y="1257"/>
                    <a:pt x="1133" y="1280"/>
                  </a:cubicBezTo>
                  <a:lnTo>
                    <a:pt x="831" y="1454"/>
                  </a:lnTo>
                  <a:lnTo>
                    <a:pt x="831" y="3312"/>
                  </a:lnTo>
                  <a:lnTo>
                    <a:pt x="1623" y="2855"/>
                  </a:lnTo>
                  <a:cubicBezTo>
                    <a:pt x="1663" y="2829"/>
                    <a:pt x="1700" y="2893"/>
                    <a:pt x="1657" y="2914"/>
                  </a:cubicBezTo>
                  <a:lnTo>
                    <a:pt x="831" y="3391"/>
                  </a:lnTo>
                  <a:lnTo>
                    <a:pt x="831" y="5173"/>
                  </a:lnTo>
                  <a:lnTo>
                    <a:pt x="1623" y="4715"/>
                  </a:lnTo>
                  <a:cubicBezTo>
                    <a:pt x="1663" y="4689"/>
                    <a:pt x="1700" y="4752"/>
                    <a:pt x="1657" y="4774"/>
                  </a:cubicBezTo>
                  <a:lnTo>
                    <a:pt x="831" y="5250"/>
                  </a:lnTo>
                  <a:lnTo>
                    <a:pt x="831" y="7299"/>
                  </a:lnTo>
                  <a:cubicBezTo>
                    <a:pt x="831" y="7375"/>
                    <a:pt x="718" y="7375"/>
                    <a:pt x="718" y="7299"/>
                  </a:cubicBezTo>
                  <a:lnTo>
                    <a:pt x="718" y="5725"/>
                  </a:lnTo>
                  <a:lnTo>
                    <a:pt x="39" y="5334"/>
                  </a:lnTo>
                  <a:cubicBezTo>
                    <a:pt x="0" y="5310"/>
                    <a:pt x="34" y="5253"/>
                    <a:pt x="73" y="5275"/>
                  </a:cubicBezTo>
                  <a:lnTo>
                    <a:pt x="718" y="5647"/>
                  </a:lnTo>
                  <a:lnTo>
                    <a:pt x="718" y="4158"/>
                  </a:lnTo>
                  <a:lnTo>
                    <a:pt x="39" y="3766"/>
                  </a:lnTo>
                  <a:cubicBezTo>
                    <a:pt x="0" y="3743"/>
                    <a:pt x="34" y="3685"/>
                    <a:pt x="73" y="3707"/>
                  </a:cubicBezTo>
                  <a:lnTo>
                    <a:pt x="718" y="4079"/>
                  </a:lnTo>
                  <a:lnTo>
                    <a:pt x="718" y="2590"/>
                  </a:lnTo>
                  <a:lnTo>
                    <a:pt x="291" y="2343"/>
                  </a:lnTo>
                  <a:cubicBezTo>
                    <a:pt x="254" y="2320"/>
                    <a:pt x="286" y="2265"/>
                    <a:pt x="325" y="2285"/>
                  </a:cubicBezTo>
                  <a:lnTo>
                    <a:pt x="718" y="2512"/>
                  </a:lnTo>
                  <a:lnTo>
                    <a:pt x="718" y="1022"/>
                  </a:lnTo>
                  <a:lnTo>
                    <a:pt x="462" y="875"/>
                  </a:lnTo>
                  <a:cubicBezTo>
                    <a:pt x="426" y="852"/>
                    <a:pt x="458" y="797"/>
                    <a:pt x="497" y="816"/>
                  </a:cubicBezTo>
                  <a:lnTo>
                    <a:pt x="718" y="94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9"/>
            <p:cNvSpPr/>
            <p:nvPr/>
          </p:nvSpPr>
          <p:spPr>
            <a:xfrm>
              <a:off x="-4796879" y="-1752946"/>
              <a:ext cx="915220" cy="1984814"/>
            </a:xfrm>
            <a:custGeom>
              <a:avLst/>
              <a:gdLst/>
              <a:ahLst/>
              <a:cxnLst/>
              <a:rect l="l" t="t" r="r" b="b"/>
              <a:pathLst>
                <a:path w="3403" h="7380" extrusionOk="0">
                  <a:moveTo>
                    <a:pt x="1774" y="76"/>
                  </a:moveTo>
                  <a:lnTo>
                    <a:pt x="3386" y="6419"/>
                  </a:lnTo>
                  <a:cubicBezTo>
                    <a:pt x="3386" y="6421"/>
                    <a:pt x="3387" y="6425"/>
                    <a:pt x="3387" y="6428"/>
                  </a:cubicBezTo>
                  <a:cubicBezTo>
                    <a:pt x="3403" y="6587"/>
                    <a:pt x="3383" y="6747"/>
                    <a:pt x="3331" y="6898"/>
                  </a:cubicBezTo>
                  <a:cubicBezTo>
                    <a:pt x="3210" y="7234"/>
                    <a:pt x="2935" y="7379"/>
                    <a:pt x="2587" y="7379"/>
                  </a:cubicBezTo>
                  <a:lnTo>
                    <a:pt x="817" y="7379"/>
                  </a:lnTo>
                  <a:cubicBezTo>
                    <a:pt x="469" y="7379"/>
                    <a:pt x="194" y="7232"/>
                    <a:pt x="72" y="6898"/>
                  </a:cubicBezTo>
                  <a:cubicBezTo>
                    <a:pt x="21" y="6747"/>
                    <a:pt x="1" y="6587"/>
                    <a:pt x="16" y="6428"/>
                  </a:cubicBezTo>
                  <a:cubicBezTo>
                    <a:pt x="16" y="6425"/>
                    <a:pt x="16" y="6421"/>
                    <a:pt x="17" y="6419"/>
                  </a:cubicBezTo>
                  <a:lnTo>
                    <a:pt x="1629" y="76"/>
                  </a:lnTo>
                  <a:cubicBezTo>
                    <a:pt x="1648" y="1"/>
                    <a:pt x="1755" y="1"/>
                    <a:pt x="1774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9"/>
            <p:cNvSpPr/>
            <p:nvPr/>
          </p:nvSpPr>
          <p:spPr>
            <a:xfrm>
              <a:off x="-4548643" y="-1421069"/>
              <a:ext cx="458013" cy="1977822"/>
            </a:xfrm>
            <a:custGeom>
              <a:avLst/>
              <a:gdLst/>
              <a:ahLst/>
              <a:cxnLst/>
              <a:rect l="l" t="t" r="r" b="b"/>
              <a:pathLst>
                <a:path w="1703" h="7354" extrusionOk="0">
                  <a:moveTo>
                    <a:pt x="722" y="72"/>
                  </a:moveTo>
                  <a:cubicBezTo>
                    <a:pt x="725" y="0"/>
                    <a:pt x="832" y="0"/>
                    <a:pt x="836" y="72"/>
                  </a:cubicBezTo>
                  <a:lnTo>
                    <a:pt x="836" y="1370"/>
                  </a:lnTo>
                  <a:lnTo>
                    <a:pt x="1103" y="1216"/>
                  </a:lnTo>
                  <a:cubicBezTo>
                    <a:pt x="1141" y="1196"/>
                    <a:pt x="1173" y="1251"/>
                    <a:pt x="1137" y="1275"/>
                  </a:cubicBezTo>
                  <a:lnTo>
                    <a:pt x="836" y="1449"/>
                  </a:lnTo>
                  <a:lnTo>
                    <a:pt x="836" y="3307"/>
                  </a:lnTo>
                  <a:lnTo>
                    <a:pt x="1627" y="2849"/>
                  </a:lnTo>
                  <a:cubicBezTo>
                    <a:pt x="1667" y="2826"/>
                    <a:pt x="1702" y="2886"/>
                    <a:pt x="1661" y="2908"/>
                  </a:cubicBezTo>
                  <a:lnTo>
                    <a:pt x="836" y="3384"/>
                  </a:lnTo>
                  <a:lnTo>
                    <a:pt x="836" y="5167"/>
                  </a:lnTo>
                  <a:lnTo>
                    <a:pt x="1627" y="4710"/>
                  </a:lnTo>
                  <a:cubicBezTo>
                    <a:pt x="1666" y="4688"/>
                    <a:pt x="1699" y="4745"/>
                    <a:pt x="1661" y="4768"/>
                  </a:cubicBezTo>
                  <a:lnTo>
                    <a:pt x="836" y="5246"/>
                  </a:lnTo>
                  <a:lnTo>
                    <a:pt x="836" y="7293"/>
                  </a:lnTo>
                  <a:cubicBezTo>
                    <a:pt x="837" y="7326"/>
                    <a:pt x="811" y="7353"/>
                    <a:pt x="778" y="7353"/>
                  </a:cubicBezTo>
                  <a:cubicBezTo>
                    <a:pt x="746" y="7353"/>
                    <a:pt x="720" y="7326"/>
                    <a:pt x="722" y="7293"/>
                  </a:cubicBezTo>
                  <a:lnTo>
                    <a:pt x="722" y="5720"/>
                  </a:lnTo>
                  <a:lnTo>
                    <a:pt x="43" y="5328"/>
                  </a:lnTo>
                  <a:cubicBezTo>
                    <a:pt x="1" y="5306"/>
                    <a:pt x="37" y="5243"/>
                    <a:pt x="77" y="5269"/>
                  </a:cubicBezTo>
                  <a:lnTo>
                    <a:pt x="722" y="5641"/>
                  </a:lnTo>
                  <a:lnTo>
                    <a:pt x="722" y="4151"/>
                  </a:lnTo>
                  <a:lnTo>
                    <a:pt x="43" y="3759"/>
                  </a:lnTo>
                  <a:cubicBezTo>
                    <a:pt x="1" y="3738"/>
                    <a:pt x="37" y="3675"/>
                    <a:pt x="77" y="3701"/>
                  </a:cubicBezTo>
                  <a:lnTo>
                    <a:pt x="722" y="4073"/>
                  </a:lnTo>
                  <a:lnTo>
                    <a:pt x="722" y="2584"/>
                  </a:lnTo>
                  <a:lnTo>
                    <a:pt x="296" y="2338"/>
                  </a:lnTo>
                  <a:cubicBezTo>
                    <a:pt x="252" y="2317"/>
                    <a:pt x="289" y="2253"/>
                    <a:pt x="329" y="2279"/>
                  </a:cubicBezTo>
                  <a:lnTo>
                    <a:pt x="722" y="2506"/>
                  </a:lnTo>
                  <a:lnTo>
                    <a:pt x="722" y="1016"/>
                  </a:lnTo>
                  <a:lnTo>
                    <a:pt x="466" y="869"/>
                  </a:lnTo>
                  <a:cubicBezTo>
                    <a:pt x="424" y="848"/>
                    <a:pt x="461" y="784"/>
                    <a:pt x="501" y="810"/>
                  </a:cubicBezTo>
                  <a:lnTo>
                    <a:pt x="722" y="93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9"/>
            <p:cNvSpPr/>
            <p:nvPr/>
          </p:nvSpPr>
          <p:spPr>
            <a:xfrm>
              <a:off x="-5562026" y="-1463293"/>
              <a:ext cx="915758" cy="1984814"/>
            </a:xfrm>
            <a:custGeom>
              <a:avLst/>
              <a:gdLst/>
              <a:ahLst/>
              <a:cxnLst/>
              <a:rect l="l" t="t" r="r" b="b"/>
              <a:pathLst>
                <a:path w="3405" h="7380" extrusionOk="0">
                  <a:moveTo>
                    <a:pt x="1773" y="76"/>
                  </a:moveTo>
                  <a:lnTo>
                    <a:pt x="3385" y="6419"/>
                  </a:lnTo>
                  <a:cubicBezTo>
                    <a:pt x="3387" y="6421"/>
                    <a:pt x="3387" y="6425"/>
                    <a:pt x="3388" y="6428"/>
                  </a:cubicBezTo>
                  <a:cubicBezTo>
                    <a:pt x="3404" y="6574"/>
                    <a:pt x="3380" y="6762"/>
                    <a:pt x="3330" y="6899"/>
                  </a:cubicBezTo>
                  <a:cubicBezTo>
                    <a:pt x="3209" y="7233"/>
                    <a:pt x="2934" y="7380"/>
                    <a:pt x="2586" y="7380"/>
                  </a:cubicBezTo>
                  <a:lnTo>
                    <a:pt x="816" y="7380"/>
                  </a:lnTo>
                  <a:cubicBezTo>
                    <a:pt x="469" y="7380"/>
                    <a:pt x="193" y="7233"/>
                    <a:pt x="72" y="6899"/>
                  </a:cubicBezTo>
                  <a:cubicBezTo>
                    <a:pt x="20" y="6747"/>
                    <a:pt x="0" y="6587"/>
                    <a:pt x="15" y="6428"/>
                  </a:cubicBezTo>
                  <a:cubicBezTo>
                    <a:pt x="15" y="6425"/>
                    <a:pt x="16" y="6421"/>
                    <a:pt x="16" y="6419"/>
                  </a:cubicBezTo>
                  <a:lnTo>
                    <a:pt x="1629" y="76"/>
                  </a:lnTo>
                  <a:cubicBezTo>
                    <a:pt x="1649" y="1"/>
                    <a:pt x="1754" y="1"/>
                    <a:pt x="1773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9"/>
            <p:cNvSpPr/>
            <p:nvPr/>
          </p:nvSpPr>
          <p:spPr>
            <a:xfrm>
              <a:off x="-5312714" y="-1131685"/>
              <a:ext cx="456938" cy="1981049"/>
            </a:xfrm>
            <a:custGeom>
              <a:avLst/>
              <a:gdLst/>
              <a:ahLst/>
              <a:cxnLst/>
              <a:rect l="l" t="t" r="r" b="b"/>
              <a:pathLst>
                <a:path w="1699" h="7366" extrusionOk="0">
                  <a:moveTo>
                    <a:pt x="717" y="73"/>
                  </a:moveTo>
                  <a:cubicBezTo>
                    <a:pt x="720" y="0"/>
                    <a:pt x="827" y="0"/>
                    <a:pt x="831" y="73"/>
                  </a:cubicBezTo>
                  <a:lnTo>
                    <a:pt x="831" y="1371"/>
                  </a:lnTo>
                  <a:lnTo>
                    <a:pt x="1098" y="1217"/>
                  </a:lnTo>
                  <a:cubicBezTo>
                    <a:pt x="1137" y="1197"/>
                    <a:pt x="1168" y="1252"/>
                    <a:pt x="1132" y="1276"/>
                  </a:cubicBezTo>
                  <a:lnTo>
                    <a:pt x="831" y="1450"/>
                  </a:lnTo>
                  <a:lnTo>
                    <a:pt x="831" y="3308"/>
                  </a:lnTo>
                  <a:lnTo>
                    <a:pt x="1622" y="2850"/>
                  </a:lnTo>
                  <a:cubicBezTo>
                    <a:pt x="1664" y="2825"/>
                    <a:pt x="1699" y="2887"/>
                    <a:pt x="1656" y="2909"/>
                  </a:cubicBezTo>
                  <a:lnTo>
                    <a:pt x="831" y="3385"/>
                  </a:lnTo>
                  <a:lnTo>
                    <a:pt x="831" y="5168"/>
                  </a:lnTo>
                  <a:lnTo>
                    <a:pt x="1622" y="4711"/>
                  </a:lnTo>
                  <a:cubicBezTo>
                    <a:pt x="1664" y="4685"/>
                    <a:pt x="1699" y="4747"/>
                    <a:pt x="1656" y="4770"/>
                  </a:cubicBezTo>
                  <a:lnTo>
                    <a:pt x="831" y="5246"/>
                  </a:lnTo>
                  <a:lnTo>
                    <a:pt x="831" y="7294"/>
                  </a:lnTo>
                  <a:cubicBezTo>
                    <a:pt x="827" y="7366"/>
                    <a:pt x="720" y="7366"/>
                    <a:pt x="717" y="7294"/>
                  </a:cubicBezTo>
                  <a:lnTo>
                    <a:pt x="717" y="5721"/>
                  </a:lnTo>
                  <a:lnTo>
                    <a:pt x="38" y="5329"/>
                  </a:lnTo>
                  <a:cubicBezTo>
                    <a:pt x="1" y="5306"/>
                    <a:pt x="34" y="5249"/>
                    <a:pt x="73" y="5270"/>
                  </a:cubicBezTo>
                  <a:lnTo>
                    <a:pt x="717" y="5643"/>
                  </a:lnTo>
                  <a:lnTo>
                    <a:pt x="717" y="4152"/>
                  </a:lnTo>
                  <a:lnTo>
                    <a:pt x="38" y="3761"/>
                  </a:lnTo>
                  <a:cubicBezTo>
                    <a:pt x="1" y="3738"/>
                    <a:pt x="34" y="3681"/>
                    <a:pt x="73" y="3702"/>
                  </a:cubicBezTo>
                  <a:lnTo>
                    <a:pt x="717" y="4075"/>
                  </a:lnTo>
                  <a:lnTo>
                    <a:pt x="717" y="2585"/>
                  </a:lnTo>
                  <a:lnTo>
                    <a:pt x="291" y="2339"/>
                  </a:lnTo>
                  <a:cubicBezTo>
                    <a:pt x="252" y="2315"/>
                    <a:pt x="287" y="2259"/>
                    <a:pt x="325" y="2280"/>
                  </a:cubicBezTo>
                  <a:lnTo>
                    <a:pt x="717" y="2507"/>
                  </a:lnTo>
                  <a:lnTo>
                    <a:pt x="717" y="1017"/>
                  </a:lnTo>
                  <a:lnTo>
                    <a:pt x="462" y="870"/>
                  </a:lnTo>
                  <a:cubicBezTo>
                    <a:pt x="426" y="847"/>
                    <a:pt x="458" y="791"/>
                    <a:pt x="496" y="811"/>
                  </a:cubicBezTo>
                  <a:lnTo>
                    <a:pt x="717" y="94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9"/>
            <p:cNvSpPr/>
            <p:nvPr/>
          </p:nvSpPr>
          <p:spPr>
            <a:xfrm>
              <a:off x="-5581121" y="-1493415"/>
              <a:ext cx="554565" cy="1202991"/>
            </a:xfrm>
            <a:custGeom>
              <a:avLst/>
              <a:gdLst/>
              <a:ahLst/>
              <a:cxnLst/>
              <a:rect l="l" t="t" r="r" b="b"/>
              <a:pathLst>
                <a:path w="2062" h="4473" extrusionOk="0">
                  <a:moveTo>
                    <a:pt x="1075" y="48"/>
                  </a:moveTo>
                  <a:lnTo>
                    <a:pt x="2052" y="3891"/>
                  </a:lnTo>
                  <a:cubicBezTo>
                    <a:pt x="2052" y="3893"/>
                    <a:pt x="2052" y="3894"/>
                    <a:pt x="2054" y="3897"/>
                  </a:cubicBezTo>
                  <a:cubicBezTo>
                    <a:pt x="2062" y="3993"/>
                    <a:pt x="2050" y="4090"/>
                    <a:pt x="2018" y="4181"/>
                  </a:cubicBezTo>
                  <a:cubicBezTo>
                    <a:pt x="1945" y="4385"/>
                    <a:pt x="1778" y="4473"/>
                    <a:pt x="1568" y="4473"/>
                  </a:cubicBezTo>
                  <a:lnTo>
                    <a:pt x="494" y="4473"/>
                  </a:lnTo>
                  <a:cubicBezTo>
                    <a:pt x="284" y="4473"/>
                    <a:pt x="117" y="4385"/>
                    <a:pt x="44" y="4181"/>
                  </a:cubicBezTo>
                  <a:cubicBezTo>
                    <a:pt x="12" y="4090"/>
                    <a:pt x="0" y="3993"/>
                    <a:pt x="9" y="3897"/>
                  </a:cubicBezTo>
                  <a:cubicBezTo>
                    <a:pt x="10" y="3894"/>
                    <a:pt x="10" y="3893"/>
                    <a:pt x="10" y="3891"/>
                  </a:cubicBezTo>
                  <a:lnTo>
                    <a:pt x="987" y="48"/>
                  </a:lnTo>
                  <a:cubicBezTo>
                    <a:pt x="998" y="1"/>
                    <a:pt x="1065" y="1"/>
                    <a:pt x="1075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9"/>
            <p:cNvSpPr/>
            <p:nvPr/>
          </p:nvSpPr>
          <p:spPr>
            <a:xfrm>
              <a:off x="-5429974" y="-1291706"/>
              <a:ext cx="276475" cy="1200033"/>
            </a:xfrm>
            <a:custGeom>
              <a:avLst/>
              <a:gdLst/>
              <a:ahLst/>
              <a:cxnLst/>
              <a:rect l="l" t="t" r="r" b="b"/>
              <a:pathLst>
                <a:path w="1028" h="4462" extrusionOk="0">
                  <a:moveTo>
                    <a:pt x="434" y="44"/>
                  </a:moveTo>
                  <a:cubicBezTo>
                    <a:pt x="438" y="0"/>
                    <a:pt x="501" y="0"/>
                    <a:pt x="504" y="44"/>
                  </a:cubicBezTo>
                  <a:lnTo>
                    <a:pt x="504" y="830"/>
                  </a:lnTo>
                  <a:lnTo>
                    <a:pt x="666" y="736"/>
                  </a:lnTo>
                  <a:cubicBezTo>
                    <a:pt x="676" y="731"/>
                    <a:pt x="688" y="734"/>
                    <a:pt x="693" y="744"/>
                  </a:cubicBezTo>
                  <a:cubicBezTo>
                    <a:pt x="699" y="754"/>
                    <a:pt x="695" y="767"/>
                    <a:pt x="686" y="773"/>
                  </a:cubicBezTo>
                  <a:lnTo>
                    <a:pt x="504" y="877"/>
                  </a:lnTo>
                  <a:lnTo>
                    <a:pt x="504" y="2004"/>
                  </a:lnTo>
                  <a:lnTo>
                    <a:pt x="984" y="1726"/>
                  </a:lnTo>
                  <a:cubicBezTo>
                    <a:pt x="1007" y="1713"/>
                    <a:pt x="1027" y="1749"/>
                    <a:pt x="1004" y="1762"/>
                  </a:cubicBezTo>
                  <a:lnTo>
                    <a:pt x="504" y="2051"/>
                  </a:lnTo>
                  <a:lnTo>
                    <a:pt x="504" y="3130"/>
                  </a:lnTo>
                  <a:lnTo>
                    <a:pt x="984" y="2853"/>
                  </a:lnTo>
                  <a:cubicBezTo>
                    <a:pt x="1007" y="2840"/>
                    <a:pt x="1027" y="2875"/>
                    <a:pt x="1005" y="2888"/>
                  </a:cubicBezTo>
                  <a:lnTo>
                    <a:pt x="505" y="3177"/>
                  </a:lnTo>
                  <a:lnTo>
                    <a:pt x="505" y="4418"/>
                  </a:lnTo>
                  <a:cubicBezTo>
                    <a:pt x="501" y="4461"/>
                    <a:pt x="439" y="4461"/>
                    <a:pt x="436" y="4418"/>
                  </a:cubicBezTo>
                  <a:lnTo>
                    <a:pt x="436" y="3464"/>
                  </a:lnTo>
                  <a:lnTo>
                    <a:pt x="24" y="3227"/>
                  </a:lnTo>
                  <a:cubicBezTo>
                    <a:pt x="1" y="3214"/>
                    <a:pt x="21" y="3177"/>
                    <a:pt x="45" y="3191"/>
                  </a:cubicBezTo>
                  <a:lnTo>
                    <a:pt x="436" y="3417"/>
                  </a:lnTo>
                  <a:lnTo>
                    <a:pt x="436" y="2515"/>
                  </a:lnTo>
                  <a:lnTo>
                    <a:pt x="24" y="2278"/>
                  </a:lnTo>
                  <a:cubicBezTo>
                    <a:pt x="13" y="2272"/>
                    <a:pt x="10" y="2260"/>
                    <a:pt x="16" y="2250"/>
                  </a:cubicBezTo>
                  <a:cubicBezTo>
                    <a:pt x="22" y="2240"/>
                    <a:pt x="35" y="2237"/>
                    <a:pt x="44" y="2242"/>
                  </a:cubicBezTo>
                  <a:lnTo>
                    <a:pt x="434" y="2468"/>
                  </a:lnTo>
                  <a:lnTo>
                    <a:pt x="434" y="1565"/>
                  </a:lnTo>
                  <a:lnTo>
                    <a:pt x="176" y="1416"/>
                  </a:lnTo>
                  <a:cubicBezTo>
                    <a:pt x="156" y="1402"/>
                    <a:pt x="173" y="1370"/>
                    <a:pt x="197" y="1381"/>
                  </a:cubicBezTo>
                  <a:lnTo>
                    <a:pt x="434" y="1518"/>
                  </a:lnTo>
                  <a:lnTo>
                    <a:pt x="434" y="616"/>
                  </a:lnTo>
                  <a:lnTo>
                    <a:pt x="280" y="527"/>
                  </a:lnTo>
                  <a:cubicBezTo>
                    <a:pt x="256" y="513"/>
                    <a:pt x="277" y="477"/>
                    <a:pt x="300" y="490"/>
                  </a:cubicBezTo>
                  <a:lnTo>
                    <a:pt x="434" y="56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9"/>
            <p:cNvSpPr/>
            <p:nvPr/>
          </p:nvSpPr>
          <p:spPr>
            <a:xfrm>
              <a:off x="-6370741" y="-1480774"/>
              <a:ext cx="554296" cy="1203529"/>
            </a:xfrm>
            <a:custGeom>
              <a:avLst/>
              <a:gdLst/>
              <a:ahLst/>
              <a:cxnLst/>
              <a:rect l="l" t="t" r="r" b="b"/>
              <a:pathLst>
                <a:path w="2061" h="4475" extrusionOk="0">
                  <a:moveTo>
                    <a:pt x="1074" y="49"/>
                  </a:moveTo>
                  <a:lnTo>
                    <a:pt x="2050" y="3892"/>
                  </a:lnTo>
                  <a:cubicBezTo>
                    <a:pt x="2050" y="3893"/>
                    <a:pt x="2050" y="3896"/>
                    <a:pt x="2051" y="3897"/>
                  </a:cubicBezTo>
                  <a:cubicBezTo>
                    <a:pt x="2060" y="3993"/>
                    <a:pt x="2049" y="4091"/>
                    <a:pt x="2017" y="4183"/>
                  </a:cubicBezTo>
                  <a:cubicBezTo>
                    <a:pt x="1943" y="4385"/>
                    <a:pt x="1776" y="4474"/>
                    <a:pt x="1565" y="4474"/>
                  </a:cubicBezTo>
                  <a:lnTo>
                    <a:pt x="494" y="4474"/>
                  </a:lnTo>
                  <a:cubicBezTo>
                    <a:pt x="284" y="4474"/>
                    <a:pt x="117" y="4386"/>
                    <a:pt x="44" y="4183"/>
                  </a:cubicBezTo>
                  <a:cubicBezTo>
                    <a:pt x="12" y="4091"/>
                    <a:pt x="0" y="3993"/>
                    <a:pt x="8" y="3897"/>
                  </a:cubicBezTo>
                  <a:cubicBezTo>
                    <a:pt x="8" y="3896"/>
                    <a:pt x="10" y="3893"/>
                    <a:pt x="10" y="3892"/>
                  </a:cubicBezTo>
                  <a:lnTo>
                    <a:pt x="987" y="49"/>
                  </a:lnTo>
                  <a:cubicBezTo>
                    <a:pt x="997" y="1"/>
                    <a:pt x="1064" y="1"/>
                    <a:pt x="1075" y="4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9"/>
            <p:cNvSpPr/>
            <p:nvPr/>
          </p:nvSpPr>
          <p:spPr>
            <a:xfrm>
              <a:off x="-6220402" y="-1279873"/>
              <a:ext cx="277013" cy="1201377"/>
            </a:xfrm>
            <a:custGeom>
              <a:avLst/>
              <a:gdLst/>
              <a:ahLst/>
              <a:cxnLst/>
              <a:rect l="l" t="t" r="r" b="b"/>
              <a:pathLst>
                <a:path w="1030" h="4467" extrusionOk="0">
                  <a:moveTo>
                    <a:pt x="436" y="47"/>
                  </a:moveTo>
                  <a:cubicBezTo>
                    <a:pt x="436" y="1"/>
                    <a:pt x="505" y="1"/>
                    <a:pt x="505" y="47"/>
                  </a:cubicBezTo>
                  <a:lnTo>
                    <a:pt x="505" y="833"/>
                  </a:lnTo>
                  <a:lnTo>
                    <a:pt x="667" y="739"/>
                  </a:lnTo>
                  <a:cubicBezTo>
                    <a:pt x="690" y="726"/>
                    <a:pt x="710" y="762"/>
                    <a:pt x="688" y="776"/>
                  </a:cubicBezTo>
                  <a:lnTo>
                    <a:pt x="504" y="880"/>
                  </a:lnTo>
                  <a:lnTo>
                    <a:pt x="504" y="2007"/>
                  </a:lnTo>
                  <a:lnTo>
                    <a:pt x="984" y="1729"/>
                  </a:lnTo>
                  <a:cubicBezTo>
                    <a:pt x="1008" y="1718"/>
                    <a:pt x="1026" y="1750"/>
                    <a:pt x="1005" y="1765"/>
                  </a:cubicBezTo>
                  <a:lnTo>
                    <a:pt x="505" y="2054"/>
                  </a:lnTo>
                  <a:lnTo>
                    <a:pt x="505" y="3133"/>
                  </a:lnTo>
                  <a:lnTo>
                    <a:pt x="985" y="2856"/>
                  </a:lnTo>
                  <a:cubicBezTo>
                    <a:pt x="1009" y="2843"/>
                    <a:pt x="1030" y="2878"/>
                    <a:pt x="1005" y="2892"/>
                  </a:cubicBezTo>
                  <a:lnTo>
                    <a:pt x="505" y="3180"/>
                  </a:lnTo>
                  <a:lnTo>
                    <a:pt x="505" y="4421"/>
                  </a:lnTo>
                  <a:cubicBezTo>
                    <a:pt x="505" y="4467"/>
                    <a:pt x="437" y="4467"/>
                    <a:pt x="437" y="4421"/>
                  </a:cubicBezTo>
                  <a:lnTo>
                    <a:pt x="437" y="3468"/>
                  </a:lnTo>
                  <a:lnTo>
                    <a:pt x="26" y="3231"/>
                  </a:lnTo>
                  <a:cubicBezTo>
                    <a:pt x="1" y="3218"/>
                    <a:pt x="22" y="3182"/>
                    <a:pt x="46" y="3196"/>
                  </a:cubicBezTo>
                  <a:lnTo>
                    <a:pt x="436" y="3421"/>
                  </a:lnTo>
                  <a:lnTo>
                    <a:pt x="436" y="2518"/>
                  </a:lnTo>
                  <a:lnTo>
                    <a:pt x="24" y="2282"/>
                  </a:lnTo>
                  <a:cubicBezTo>
                    <a:pt x="1" y="2268"/>
                    <a:pt x="21" y="2231"/>
                    <a:pt x="46" y="2246"/>
                  </a:cubicBezTo>
                  <a:lnTo>
                    <a:pt x="436" y="2471"/>
                  </a:lnTo>
                  <a:lnTo>
                    <a:pt x="436" y="1569"/>
                  </a:lnTo>
                  <a:lnTo>
                    <a:pt x="177" y="1420"/>
                  </a:lnTo>
                  <a:cubicBezTo>
                    <a:pt x="153" y="1406"/>
                    <a:pt x="174" y="1369"/>
                    <a:pt x="198" y="1385"/>
                  </a:cubicBezTo>
                  <a:lnTo>
                    <a:pt x="436" y="1521"/>
                  </a:lnTo>
                  <a:lnTo>
                    <a:pt x="436" y="619"/>
                  </a:lnTo>
                  <a:lnTo>
                    <a:pt x="281" y="530"/>
                  </a:lnTo>
                  <a:cubicBezTo>
                    <a:pt x="256" y="517"/>
                    <a:pt x="277" y="478"/>
                    <a:pt x="302" y="495"/>
                  </a:cubicBezTo>
                  <a:lnTo>
                    <a:pt x="436" y="57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9"/>
            <p:cNvSpPr/>
            <p:nvPr/>
          </p:nvSpPr>
          <p:spPr>
            <a:xfrm>
              <a:off x="-7093664" y="-1031637"/>
              <a:ext cx="554565" cy="1202991"/>
            </a:xfrm>
            <a:custGeom>
              <a:avLst/>
              <a:gdLst/>
              <a:ahLst/>
              <a:cxnLst/>
              <a:rect l="l" t="t" r="r" b="b"/>
              <a:pathLst>
                <a:path w="2062" h="4473" extrusionOk="0">
                  <a:moveTo>
                    <a:pt x="1075" y="48"/>
                  </a:moveTo>
                  <a:lnTo>
                    <a:pt x="2051" y="3891"/>
                  </a:lnTo>
                  <a:cubicBezTo>
                    <a:pt x="2051" y="3893"/>
                    <a:pt x="2052" y="3894"/>
                    <a:pt x="2052" y="3897"/>
                  </a:cubicBezTo>
                  <a:cubicBezTo>
                    <a:pt x="2061" y="3993"/>
                    <a:pt x="2050" y="4089"/>
                    <a:pt x="2018" y="4181"/>
                  </a:cubicBezTo>
                  <a:cubicBezTo>
                    <a:pt x="1944" y="4383"/>
                    <a:pt x="1777" y="4473"/>
                    <a:pt x="1566" y="4473"/>
                  </a:cubicBezTo>
                  <a:lnTo>
                    <a:pt x="494" y="4473"/>
                  </a:lnTo>
                  <a:cubicBezTo>
                    <a:pt x="283" y="4473"/>
                    <a:pt x="116" y="4385"/>
                    <a:pt x="42" y="4181"/>
                  </a:cubicBezTo>
                  <a:cubicBezTo>
                    <a:pt x="12" y="4089"/>
                    <a:pt x="0" y="3993"/>
                    <a:pt x="8" y="3897"/>
                  </a:cubicBezTo>
                  <a:cubicBezTo>
                    <a:pt x="8" y="3894"/>
                    <a:pt x="9" y="3892"/>
                    <a:pt x="9" y="3891"/>
                  </a:cubicBezTo>
                  <a:lnTo>
                    <a:pt x="987" y="48"/>
                  </a:lnTo>
                  <a:cubicBezTo>
                    <a:pt x="996" y="1"/>
                    <a:pt x="1064" y="1"/>
                    <a:pt x="1075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9"/>
            <p:cNvSpPr/>
            <p:nvPr/>
          </p:nvSpPr>
          <p:spPr>
            <a:xfrm>
              <a:off x="-6943593" y="-830736"/>
              <a:ext cx="277551" cy="1201377"/>
            </a:xfrm>
            <a:custGeom>
              <a:avLst/>
              <a:gdLst/>
              <a:ahLst/>
              <a:cxnLst/>
              <a:rect l="l" t="t" r="r" b="b"/>
              <a:pathLst>
                <a:path w="1032" h="4467" extrusionOk="0">
                  <a:moveTo>
                    <a:pt x="438" y="46"/>
                  </a:moveTo>
                  <a:cubicBezTo>
                    <a:pt x="438" y="1"/>
                    <a:pt x="507" y="1"/>
                    <a:pt x="507" y="46"/>
                  </a:cubicBezTo>
                  <a:lnTo>
                    <a:pt x="507" y="833"/>
                  </a:lnTo>
                  <a:lnTo>
                    <a:pt x="669" y="739"/>
                  </a:lnTo>
                  <a:cubicBezTo>
                    <a:pt x="679" y="734"/>
                    <a:pt x="691" y="737"/>
                    <a:pt x="697" y="747"/>
                  </a:cubicBezTo>
                  <a:cubicBezTo>
                    <a:pt x="703" y="757"/>
                    <a:pt x="699" y="770"/>
                    <a:pt x="690" y="774"/>
                  </a:cubicBezTo>
                  <a:lnTo>
                    <a:pt x="506" y="880"/>
                  </a:lnTo>
                  <a:lnTo>
                    <a:pt x="506" y="2005"/>
                  </a:lnTo>
                  <a:lnTo>
                    <a:pt x="986" y="1729"/>
                  </a:lnTo>
                  <a:cubicBezTo>
                    <a:pt x="1011" y="1715"/>
                    <a:pt x="1031" y="1750"/>
                    <a:pt x="1007" y="1764"/>
                  </a:cubicBezTo>
                  <a:lnTo>
                    <a:pt x="507" y="2054"/>
                  </a:lnTo>
                  <a:lnTo>
                    <a:pt x="507" y="3133"/>
                  </a:lnTo>
                  <a:lnTo>
                    <a:pt x="987" y="2856"/>
                  </a:lnTo>
                  <a:cubicBezTo>
                    <a:pt x="1011" y="2842"/>
                    <a:pt x="1032" y="2878"/>
                    <a:pt x="1008" y="2891"/>
                  </a:cubicBezTo>
                  <a:lnTo>
                    <a:pt x="507" y="3180"/>
                  </a:lnTo>
                  <a:lnTo>
                    <a:pt x="507" y="4421"/>
                  </a:lnTo>
                  <a:cubicBezTo>
                    <a:pt x="507" y="4467"/>
                    <a:pt x="439" y="4467"/>
                    <a:pt x="439" y="4421"/>
                  </a:cubicBezTo>
                  <a:lnTo>
                    <a:pt x="439" y="3467"/>
                  </a:lnTo>
                  <a:lnTo>
                    <a:pt x="28" y="3231"/>
                  </a:lnTo>
                  <a:cubicBezTo>
                    <a:pt x="3" y="3217"/>
                    <a:pt x="24" y="3181"/>
                    <a:pt x="48" y="3194"/>
                  </a:cubicBezTo>
                  <a:lnTo>
                    <a:pt x="438" y="3420"/>
                  </a:lnTo>
                  <a:lnTo>
                    <a:pt x="438" y="2518"/>
                  </a:lnTo>
                  <a:lnTo>
                    <a:pt x="27" y="2281"/>
                  </a:lnTo>
                  <a:cubicBezTo>
                    <a:pt x="1" y="2268"/>
                    <a:pt x="23" y="2229"/>
                    <a:pt x="48" y="2245"/>
                  </a:cubicBezTo>
                  <a:lnTo>
                    <a:pt x="438" y="2470"/>
                  </a:lnTo>
                  <a:lnTo>
                    <a:pt x="438" y="1568"/>
                  </a:lnTo>
                  <a:lnTo>
                    <a:pt x="179" y="1419"/>
                  </a:lnTo>
                  <a:cubicBezTo>
                    <a:pt x="152" y="1406"/>
                    <a:pt x="175" y="1367"/>
                    <a:pt x="199" y="1383"/>
                  </a:cubicBezTo>
                  <a:lnTo>
                    <a:pt x="438" y="1521"/>
                  </a:lnTo>
                  <a:lnTo>
                    <a:pt x="438" y="619"/>
                  </a:lnTo>
                  <a:lnTo>
                    <a:pt x="283" y="530"/>
                  </a:lnTo>
                  <a:cubicBezTo>
                    <a:pt x="258" y="516"/>
                    <a:pt x="279" y="479"/>
                    <a:pt x="303" y="493"/>
                  </a:cubicBezTo>
                  <a:lnTo>
                    <a:pt x="438" y="57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9"/>
            <p:cNvSpPr/>
            <p:nvPr/>
          </p:nvSpPr>
          <p:spPr>
            <a:xfrm>
              <a:off x="-7603583" y="-1150780"/>
              <a:ext cx="554565" cy="1202991"/>
            </a:xfrm>
            <a:custGeom>
              <a:avLst/>
              <a:gdLst/>
              <a:ahLst/>
              <a:cxnLst/>
              <a:rect l="l" t="t" r="r" b="b"/>
              <a:pathLst>
                <a:path w="2062" h="4473" extrusionOk="0">
                  <a:moveTo>
                    <a:pt x="1075" y="48"/>
                  </a:moveTo>
                  <a:lnTo>
                    <a:pt x="2052" y="3890"/>
                  </a:lnTo>
                  <a:cubicBezTo>
                    <a:pt x="2052" y="3893"/>
                    <a:pt x="2054" y="3894"/>
                    <a:pt x="2054" y="3896"/>
                  </a:cubicBezTo>
                  <a:cubicBezTo>
                    <a:pt x="2062" y="3993"/>
                    <a:pt x="2050" y="4089"/>
                    <a:pt x="2020" y="4181"/>
                  </a:cubicBezTo>
                  <a:cubicBezTo>
                    <a:pt x="1945" y="4384"/>
                    <a:pt x="1778" y="4472"/>
                    <a:pt x="1568" y="4472"/>
                  </a:cubicBezTo>
                  <a:lnTo>
                    <a:pt x="496" y="4472"/>
                  </a:lnTo>
                  <a:cubicBezTo>
                    <a:pt x="285" y="4472"/>
                    <a:pt x="118" y="4384"/>
                    <a:pt x="44" y="4181"/>
                  </a:cubicBezTo>
                  <a:cubicBezTo>
                    <a:pt x="12" y="4089"/>
                    <a:pt x="1" y="3993"/>
                    <a:pt x="10" y="3896"/>
                  </a:cubicBezTo>
                  <a:cubicBezTo>
                    <a:pt x="10" y="3894"/>
                    <a:pt x="10" y="3893"/>
                    <a:pt x="11" y="3890"/>
                  </a:cubicBezTo>
                  <a:lnTo>
                    <a:pt x="987" y="48"/>
                  </a:lnTo>
                  <a:cubicBezTo>
                    <a:pt x="998" y="0"/>
                    <a:pt x="1065" y="0"/>
                    <a:pt x="1075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9"/>
            <p:cNvSpPr/>
            <p:nvPr/>
          </p:nvSpPr>
          <p:spPr>
            <a:xfrm>
              <a:off x="-7452974" y="-949878"/>
              <a:ext cx="277282" cy="1201646"/>
            </a:xfrm>
            <a:custGeom>
              <a:avLst/>
              <a:gdLst/>
              <a:ahLst/>
              <a:cxnLst/>
              <a:rect l="l" t="t" r="r" b="b"/>
              <a:pathLst>
                <a:path w="1031" h="4468" extrusionOk="0">
                  <a:moveTo>
                    <a:pt x="438" y="46"/>
                  </a:moveTo>
                  <a:cubicBezTo>
                    <a:pt x="438" y="0"/>
                    <a:pt x="506" y="0"/>
                    <a:pt x="506" y="46"/>
                  </a:cubicBezTo>
                  <a:lnTo>
                    <a:pt x="506" y="833"/>
                  </a:lnTo>
                  <a:lnTo>
                    <a:pt x="668" y="739"/>
                  </a:lnTo>
                  <a:cubicBezTo>
                    <a:pt x="678" y="734"/>
                    <a:pt x="691" y="736"/>
                    <a:pt x="696" y="747"/>
                  </a:cubicBezTo>
                  <a:cubicBezTo>
                    <a:pt x="701" y="756"/>
                    <a:pt x="699" y="769"/>
                    <a:pt x="688" y="775"/>
                  </a:cubicBezTo>
                  <a:lnTo>
                    <a:pt x="506" y="880"/>
                  </a:lnTo>
                  <a:lnTo>
                    <a:pt x="506" y="2006"/>
                  </a:lnTo>
                  <a:lnTo>
                    <a:pt x="986" y="1729"/>
                  </a:lnTo>
                  <a:cubicBezTo>
                    <a:pt x="1009" y="1715"/>
                    <a:pt x="1030" y="1751"/>
                    <a:pt x="1007" y="1764"/>
                  </a:cubicBezTo>
                  <a:lnTo>
                    <a:pt x="506" y="2053"/>
                  </a:lnTo>
                  <a:lnTo>
                    <a:pt x="506" y="3133"/>
                  </a:lnTo>
                  <a:lnTo>
                    <a:pt x="986" y="2855"/>
                  </a:lnTo>
                  <a:cubicBezTo>
                    <a:pt x="1009" y="2842"/>
                    <a:pt x="1030" y="2878"/>
                    <a:pt x="1007" y="2892"/>
                  </a:cubicBezTo>
                  <a:lnTo>
                    <a:pt x="506" y="3180"/>
                  </a:lnTo>
                  <a:lnTo>
                    <a:pt x="506" y="4422"/>
                  </a:lnTo>
                  <a:cubicBezTo>
                    <a:pt x="506" y="4467"/>
                    <a:pt x="438" y="4467"/>
                    <a:pt x="438" y="4422"/>
                  </a:cubicBezTo>
                  <a:lnTo>
                    <a:pt x="438" y="3468"/>
                  </a:lnTo>
                  <a:lnTo>
                    <a:pt x="26" y="3230"/>
                  </a:lnTo>
                  <a:cubicBezTo>
                    <a:pt x="1" y="3216"/>
                    <a:pt x="21" y="3180"/>
                    <a:pt x="46" y="3195"/>
                  </a:cubicBezTo>
                  <a:lnTo>
                    <a:pt x="437" y="3420"/>
                  </a:lnTo>
                  <a:lnTo>
                    <a:pt x="437" y="2518"/>
                  </a:lnTo>
                  <a:lnTo>
                    <a:pt x="25" y="2280"/>
                  </a:lnTo>
                  <a:cubicBezTo>
                    <a:pt x="0" y="2267"/>
                    <a:pt x="21" y="2231"/>
                    <a:pt x="45" y="2245"/>
                  </a:cubicBezTo>
                  <a:lnTo>
                    <a:pt x="435" y="2471"/>
                  </a:lnTo>
                  <a:lnTo>
                    <a:pt x="435" y="1568"/>
                  </a:lnTo>
                  <a:lnTo>
                    <a:pt x="178" y="1418"/>
                  </a:lnTo>
                  <a:cubicBezTo>
                    <a:pt x="151" y="1407"/>
                    <a:pt x="173" y="1367"/>
                    <a:pt x="198" y="1383"/>
                  </a:cubicBezTo>
                  <a:lnTo>
                    <a:pt x="435" y="1521"/>
                  </a:lnTo>
                  <a:lnTo>
                    <a:pt x="435" y="619"/>
                  </a:lnTo>
                  <a:lnTo>
                    <a:pt x="281" y="529"/>
                  </a:lnTo>
                  <a:cubicBezTo>
                    <a:pt x="258" y="515"/>
                    <a:pt x="278" y="480"/>
                    <a:pt x="301" y="493"/>
                  </a:cubicBezTo>
                  <a:lnTo>
                    <a:pt x="435" y="57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9"/>
            <p:cNvSpPr/>
            <p:nvPr/>
          </p:nvSpPr>
          <p:spPr>
            <a:xfrm>
              <a:off x="-3015391" y="-2033993"/>
              <a:ext cx="747398" cy="1620663"/>
            </a:xfrm>
            <a:custGeom>
              <a:avLst/>
              <a:gdLst/>
              <a:ahLst/>
              <a:cxnLst/>
              <a:rect l="l" t="t" r="r" b="b"/>
              <a:pathLst>
                <a:path w="2779" h="6026" extrusionOk="0">
                  <a:moveTo>
                    <a:pt x="1449" y="60"/>
                  </a:moveTo>
                  <a:lnTo>
                    <a:pt x="2765" y="5241"/>
                  </a:lnTo>
                  <a:cubicBezTo>
                    <a:pt x="2766" y="5244"/>
                    <a:pt x="2766" y="5246"/>
                    <a:pt x="2766" y="5248"/>
                  </a:cubicBezTo>
                  <a:cubicBezTo>
                    <a:pt x="2778" y="5379"/>
                    <a:pt x="2763" y="5509"/>
                    <a:pt x="2720" y="5633"/>
                  </a:cubicBezTo>
                  <a:cubicBezTo>
                    <a:pt x="2622" y="5906"/>
                    <a:pt x="2396" y="6026"/>
                    <a:pt x="2113" y="6026"/>
                  </a:cubicBezTo>
                  <a:lnTo>
                    <a:pt x="667" y="6026"/>
                  </a:lnTo>
                  <a:cubicBezTo>
                    <a:pt x="383" y="6026"/>
                    <a:pt x="158" y="5906"/>
                    <a:pt x="59" y="5633"/>
                  </a:cubicBezTo>
                  <a:cubicBezTo>
                    <a:pt x="17" y="5509"/>
                    <a:pt x="1" y="5379"/>
                    <a:pt x="12" y="5248"/>
                  </a:cubicBezTo>
                  <a:cubicBezTo>
                    <a:pt x="12" y="5246"/>
                    <a:pt x="14" y="5244"/>
                    <a:pt x="15" y="5241"/>
                  </a:cubicBezTo>
                  <a:lnTo>
                    <a:pt x="1331" y="60"/>
                  </a:lnTo>
                  <a:cubicBezTo>
                    <a:pt x="1347" y="0"/>
                    <a:pt x="1432" y="0"/>
                    <a:pt x="1448" y="6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9"/>
            <p:cNvSpPr/>
            <p:nvPr/>
          </p:nvSpPr>
          <p:spPr>
            <a:xfrm>
              <a:off x="-2812607" y="-1765318"/>
              <a:ext cx="373296" cy="1619856"/>
            </a:xfrm>
            <a:custGeom>
              <a:avLst/>
              <a:gdLst/>
              <a:ahLst/>
              <a:cxnLst/>
              <a:rect l="l" t="t" r="r" b="b"/>
              <a:pathLst>
                <a:path w="1388" h="6023" extrusionOk="0">
                  <a:moveTo>
                    <a:pt x="589" y="67"/>
                  </a:moveTo>
                  <a:cubicBezTo>
                    <a:pt x="586" y="1"/>
                    <a:pt x="686" y="1"/>
                    <a:pt x="682" y="67"/>
                  </a:cubicBezTo>
                  <a:lnTo>
                    <a:pt x="682" y="1127"/>
                  </a:lnTo>
                  <a:lnTo>
                    <a:pt x="901" y="1000"/>
                  </a:lnTo>
                  <a:cubicBezTo>
                    <a:pt x="933" y="979"/>
                    <a:pt x="963" y="1031"/>
                    <a:pt x="928" y="1048"/>
                  </a:cubicBezTo>
                  <a:lnTo>
                    <a:pt x="682" y="1191"/>
                  </a:lnTo>
                  <a:lnTo>
                    <a:pt x="682" y="2709"/>
                  </a:lnTo>
                  <a:lnTo>
                    <a:pt x="1329" y="2335"/>
                  </a:lnTo>
                  <a:cubicBezTo>
                    <a:pt x="1360" y="2320"/>
                    <a:pt x="1386" y="2363"/>
                    <a:pt x="1356" y="2383"/>
                  </a:cubicBezTo>
                  <a:lnTo>
                    <a:pt x="682" y="2772"/>
                  </a:lnTo>
                  <a:lnTo>
                    <a:pt x="682" y="4227"/>
                  </a:lnTo>
                  <a:lnTo>
                    <a:pt x="1329" y="3854"/>
                  </a:lnTo>
                  <a:cubicBezTo>
                    <a:pt x="1361" y="3835"/>
                    <a:pt x="1388" y="3884"/>
                    <a:pt x="1356" y="3902"/>
                  </a:cubicBezTo>
                  <a:lnTo>
                    <a:pt x="682" y="4292"/>
                  </a:lnTo>
                  <a:lnTo>
                    <a:pt x="682" y="5964"/>
                  </a:lnTo>
                  <a:cubicBezTo>
                    <a:pt x="679" y="6023"/>
                    <a:pt x="592" y="6023"/>
                    <a:pt x="589" y="5964"/>
                  </a:cubicBezTo>
                  <a:lnTo>
                    <a:pt x="589" y="4678"/>
                  </a:lnTo>
                  <a:lnTo>
                    <a:pt x="36" y="4359"/>
                  </a:lnTo>
                  <a:cubicBezTo>
                    <a:pt x="0" y="4341"/>
                    <a:pt x="30" y="4288"/>
                    <a:pt x="63" y="4310"/>
                  </a:cubicBezTo>
                  <a:lnTo>
                    <a:pt x="589" y="4614"/>
                  </a:lnTo>
                  <a:lnTo>
                    <a:pt x="589" y="3398"/>
                  </a:lnTo>
                  <a:lnTo>
                    <a:pt x="36" y="3078"/>
                  </a:lnTo>
                  <a:cubicBezTo>
                    <a:pt x="4" y="3060"/>
                    <a:pt x="31" y="3012"/>
                    <a:pt x="63" y="3031"/>
                  </a:cubicBezTo>
                  <a:lnTo>
                    <a:pt x="589" y="3334"/>
                  </a:lnTo>
                  <a:lnTo>
                    <a:pt x="589" y="2118"/>
                  </a:lnTo>
                  <a:lnTo>
                    <a:pt x="241" y="1917"/>
                  </a:lnTo>
                  <a:cubicBezTo>
                    <a:pt x="208" y="1899"/>
                    <a:pt x="237" y="1850"/>
                    <a:pt x="268" y="1869"/>
                  </a:cubicBezTo>
                  <a:lnTo>
                    <a:pt x="589" y="2054"/>
                  </a:lnTo>
                  <a:lnTo>
                    <a:pt x="589" y="838"/>
                  </a:lnTo>
                  <a:lnTo>
                    <a:pt x="380" y="718"/>
                  </a:lnTo>
                  <a:cubicBezTo>
                    <a:pt x="352" y="698"/>
                    <a:pt x="378" y="654"/>
                    <a:pt x="408" y="670"/>
                  </a:cubicBezTo>
                  <a:lnTo>
                    <a:pt x="589" y="77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9"/>
            <p:cNvSpPr/>
            <p:nvPr/>
          </p:nvSpPr>
          <p:spPr>
            <a:xfrm>
              <a:off x="-2876885" y="-1072248"/>
              <a:ext cx="557792" cy="1209715"/>
            </a:xfrm>
            <a:custGeom>
              <a:avLst/>
              <a:gdLst/>
              <a:ahLst/>
              <a:cxnLst/>
              <a:rect l="l" t="t" r="r" b="b"/>
              <a:pathLst>
                <a:path w="2074" h="4498" extrusionOk="0">
                  <a:moveTo>
                    <a:pt x="1081" y="46"/>
                  </a:moveTo>
                  <a:lnTo>
                    <a:pt x="2064" y="3911"/>
                  </a:lnTo>
                  <a:cubicBezTo>
                    <a:pt x="2064" y="3914"/>
                    <a:pt x="2066" y="3916"/>
                    <a:pt x="2066" y="3917"/>
                  </a:cubicBezTo>
                  <a:cubicBezTo>
                    <a:pt x="2074" y="4015"/>
                    <a:pt x="2062" y="4112"/>
                    <a:pt x="2030" y="4204"/>
                  </a:cubicBezTo>
                  <a:cubicBezTo>
                    <a:pt x="1957" y="4409"/>
                    <a:pt x="1789" y="4498"/>
                    <a:pt x="1576" y="4498"/>
                  </a:cubicBezTo>
                  <a:lnTo>
                    <a:pt x="498" y="4498"/>
                  </a:lnTo>
                  <a:cubicBezTo>
                    <a:pt x="286" y="4498"/>
                    <a:pt x="118" y="4409"/>
                    <a:pt x="44" y="4204"/>
                  </a:cubicBezTo>
                  <a:cubicBezTo>
                    <a:pt x="12" y="4112"/>
                    <a:pt x="1" y="4015"/>
                    <a:pt x="10" y="3917"/>
                  </a:cubicBezTo>
                  <a:cubicBezTo>
                    <a:pt x="10" y="3916"/>
                    <a:pt x="10" y="3914"/>
                    <a:pt x="10" y="3911"/>
                  </a:cubicBezTo>
                  <a:lnTo>
                    <a:pt x="993" y="46"/>
                  </a:lnTo>
                  <a:cubicBezTo>
                    <a:pt x="1005" y="0"/>
                    <a:pt x="1070" y="0"/>
                    <a:pt x="1081" y="4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9"/>
            <p:cNvSpPr/>
            <p:nvPr/>
          </p:nvSpPr>
          <p:spPr>
            <a:xfrm>
              <a:off x="-2724931" y="-871884"/>
              <a:ext cx="279165" cy="1208639"/>
            </a:xfrm>
            <a:custGeom>
              <a:avLst/>
              <a:gdLst/>
              <a:ahLst/>
              <a:cxnLst/>
              <a:rect l="l" t="t" r="r" b="b"/>
              <a:pathLst>
                <a:path w="1038" h="4494" extrusionOk="0">
                  <a:moveTo>
                    <a:pt x="438" y="50"/>
                  </a:moveTo>
                  <a:cubicBezTo>
                    <a:pt x="435" y="1"/>
                    <a:pt x="510" y="1"/>
                    <a:pt x="507" y="50"/>
                  </a:cubicBezTo>
                  <a:lnTo>
                    <a:pt x="507" y="841"/>
                  </a:lnTo>
                  <a:lnTo>
                    <a:pt x="670" y="749"/>
                  </a:lnTo>
                  <a:cubicBezTo>
                    <a:pt x="694" y="734"/>
                    <a:pt x="715" y="770"/>
                    <a:pt x="690" y="784"/>
                  </a:cubicBezTo>
                  <a:lnTo>
                    <a:pt x="507" y="890"/>
                  </a:lnTo>
                  <a:lnTo>
                    <a:pt x="507" y="2022"/>
                  </a:lnTo>
                  <a:lnTo>
                    <a:pt x="990" y="1742"/>
                  </a:lnTo>
                  <a:cubicBezTo>
                    <a:pt x="1015" y="1726"/>
                    <a:pt x="1037" y="1766"/>
                    <a:pt x="1010" y="1779"/>
                  </a:cubicBezTo>
                  <a:lnTo>
                    <a:pt x="507" y="2069"/>
                  </a:lnTo>
                  <a:lnTo>
                    <a:pt x="507" y="3154"/>
                  </a:lnTo>
                  <a:lnTo>
                    <a:pt x="990" y="2876"/>
                  </a:lnTo>
                  <a:cubicBezTo>
                    <a:pt x="1015" y="2859"/>
                    <a:pt x="1037" y="2898"/>
                    <a:pt x="1010" y="2911"/>
                  </a:cubicBezTo>
                  <a:lnTo>
                    <a:pt x="507" y="3203"/>
                  </a:lnTo>
                  <a:lnTo>
                    <a:pt x="507" y="4450"/>
                  </a:lnTo>
                  <a:cubicBezTo>
                    <a:pt x="505" y="4494"/>
                    <a:pt x="441" y="4494"/>
                    <a:pt x="438" y="4450"/>
                  </a:cubicBezTo>
                  <a:lnTo>
                    <a:pt x="438" y="3493"/>
                  </a:lnTo>
                  <a:lnTo>
                    <a:pt x="25" y="3254"/>
                  </a:lnTo>
                  <a:cubicBezTo>
                    <a:pt x="0" y="3240"/>
                    <a:pt x="21" y="3205"/>
                    <a:pt x="45" y="3218"/>
                  </a:cubicBezTo>
                  <a:lnTo>
                    <a:pt x="438" y="3445"/>
                  </a:lnTo>
                  <a:lnTo>
                    <a:pt x="438" y="2537"/>
                  </a:lnTo>
                  <a:lnTo>
                    <a:pt x="25" y="2298"/>
                  </a:lnTo>
                  <a:cubicBezTo>
                    <a:pt x="1" y="2284"/>
                    <a:pt x="21" y="2250"/>
                    <a:pt x="45" y="2263"/>
                  </a:cubicBezTo>
                  <a:lnTo>
                    <a:pt x="438" y="2490"/>
                  </a:lnTo>
                  <a:lnTo>
                    <a:pt x="438" y="1582"/>
                  </a:lnTo>
                  <a:lnTo>
                    <a:pt x="178" y="1432"/>
                  </a:lnTo>
                  <a:cubicBezTo>
                    <a:pt x="155" y="1418"/>
                    <a:pt x="175" y="1384"/>
                    <a:pt x="199" y="1395"/>
                  </a:cubicBezTo>
                  <a:lnTo>
                    <a:pt x="438" y="1534"/>
                  </a:lnTo>
                  <a:lnTo>
                    <a:pt x="438" y="626"/>
                  </a:lnTo>
                  <a:lnTo>
                    <a:pt x="282" y="537"/>
                  </a:lnTo>
                  <a:cubicBezTo>
                    <a:pt x="258" y="523"/>
                    <a:pt x="279" y="486"/>
                    <a:pt x="303" y="500"/>
                  </a:cubicBezTo>
                  <a:lnTo>
                    <a:pt x="438" y="57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9"/>
            <p:cNvSpPr/>
            <p:nvPr/>
          </p:nvSpPr>
          <p:spPr>
            <a:xfrm>
              <a:off x="-6979094" y="-1138677"/>
              <a:ext cx="584417" cy="1267538"/>
            </a:xfrm>
            <a:custGeom>
              <a:avLst/>
              <a:gdLst/>
              <a:ahLst/>
              <a:cxnLst/>
              <a:rect l="l" t="t" r="r" b="b"/>
              <a:pathLst>
                <a:path w="2173" h="4713" extrusionOk="0">
                  <a:moveTo>
                    <a:pt x="1133" y="47"/>
                  </a:moveTo>
                  <a:lnTo>
                    <a:pt x="2162" y="4098"/>
                  </a:lnTo>
                  <a:cubicBezTo>
                    <a:pt x="2162" y="4101"/>
                    <a:pt x="2162" y="4102"/>
                    <a:pt x="2163" y="4104"/>
                  </a:cubicBezTo>
                  <a:cubicBezTo>
                    <a:pt x="2173" y="4205"/>
                    <a:pt x="2160" y="4309"/>
                    <a:pt x="2127" y="4404"/>
                  </a:cubicBezTo>
                  <a:cubicBezTo>
                    <a:pt x="2049" y="4618"/>
                    <a:pt x="1873" y="4712"/>
                    <a:pt x="1652" y="4712"/>
                  </a:cubicBezTo>
                  <a:lnTo>
                    <a:pt x="522" y="4712"/>
                  </a:lnTo>
                  <a:cubicBezTo>
                    <a:pt x="300" y="4712"/>
                    <a:pt x="124" y="4618"/>
                    <a:pt x="47" y="4404"/>
                  </a:cubicBezTo>
                  <a:cubicBezTo>
                    <a:pt x="14" y="4309"/>
                    <a:pt x="1" y="4205"/>
                    <a:pt x="10" y="4104"/>
                  </a:cubicBezTo>
                  <a:cubicBezTo>
                    <a:pt x="10" y="4102"/>
                    <a:pt x="10" y="4101"/>
                    <a:pt x="12" y="4098"/>
                  </a:cubicBezTo>
                  <a:lnTo>
                    <a:pt x="1040" y="47"/>
                  </a:lnTo>
                  <a:cubicBezTo>
                    <a:pt x="1052" y="0"/>
                    <a:pt x="1120" y="0"/>
                    <a:pt x="1133" y="47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9"/>
            <p:cNvSpPr/>
            <p:nvPr/>
          </p:nvSpPr>
          <p:spPr>
            <a:xfrm>
              <a:off x="-6819879" y="-927825"/>
              <a:ext cx="292343" cy="1267000"/>
            </a:xfrm>
            <a:custGeom>
              <a:avLst/>
              <a:gdLst/>
              <a:ahLst/>
              <a:cxnLst/>
              <a:rect l="l" t="t" r="r" b="b"/>
              <a:pathLst>
                <a:path w="1087" h="4711" extrusionOk="0">
                  <a:moveTo>
                    <a:pt x="459" y="49"/>
                  </a:moveTo>
                  <a:cubicBezTo>
                    <a:pt x="459" y="0"/>
                    <a:pt x="532" y="0"/>
                    <a:pt x="532" y="49"/>
                  </a:cubicBezTo>
                  <a:lnTo>
                    <a:pt x="532" y="879"/>
                  </a:lnTo>
                  <a:lnTo>
                    <a:pt x="702" y="780"/>
                  </a:lnTo>
                  <a:cubicBezTo>
                    <a:pt x="727" y="770"/>
                    <a:pt x="745" y="802"/>
                    <a:pt x="724" y="818"/>
                  </a:cubicBezTo>
                  <a:lnTo>
                    <a:pt x="532" y="928"/>
                  </a:lnTo>
                  <a:lnTo>
                    <a:pt x="532" y="2115"/>
                  </a:lnTo>
                  <a:lnTo>
                    <a:pt x="1038" y="1823"/>
                  </a:lnTo>
                  <a:cubicBezTo>
                    <a:pt x="1063" y="1806"/>
                    <a:pt x="1087" y="1848"/>
                    <a:pt x="1059" y="1861"/>
                  </a:cubicBezTo>
                  <a:lnTo>
                    <a:pt x="532" y="2165"/>
                  </a:lnTo>
                  <a:lnTo>
                    <a:pt x="532" y="3302"/>
                  </a:lnTo>
                  <a:lnTo>
                    <a:pt x="1038" y="3011"/>
                  </a:lnTo>
                  <a:cubicBezTo>
                    <a:pt x="1063" y="2993"/>
                    <a:pt x="1087" y="3036"/>
                    <a:pt x="1059" y="3048"/>
                  </a:cubicBezTo>
                  <a:lnTo>
                    <a:pt x="532" y="3353"/>
                  </a:lnTo>
                  <a:lnTo>
                    <a:pt x="532" y="4661"/>
                  </a:lnTo>
                  <a:cubicBezTo>
                    <a:pt x="532" y="4710"/>
                    <a:pt x="459" y="4710"/>
                    <a:pt x="459" y="4661"/>
                  </a:cubicBezTo>
                  <a:lnTo>
                    <a:pt x="459" y="3655"/>
                  </a:lnTo>
                  <a:lnTo>
                    <a:pt x="26" y="3406"/>
                  </a:lnTo>
                  <a:cubicBezTo>
                    <a:pt x="0" y="3392"/>
                    <a:pt x="22" y="3354"/>
                    <a:pt x="47" y="3368"/>
                  </a:cubicBezTo>
                  <a:lnTo>
                    <a:pt x="459" y="3606"/>
                  </a:lnTo>
                  <a:lnTo>
                    <a:pt x="459" y="2656"/>
                  </a:lnTo>
                  <a:lnTo>
                    <a:pt x="26" y="2405"/>
                  </a:lnTo>
                  <a:cubicBezTo>
                    <a:pt x="0" y="2391"/>
                    <a:pt x="22" y="2353"/>
                    <a:pt x="47" y="2368"/>
                  </a:cubicBezTo>
                  <a:lnTo>
                    <a:pt x="459" y="2605"/>
                  </a:lnTo>
                  <a:lnTo>
                    <a:pt x="459" y="1654"/>
                  </a:lnTo>
                  <a:lnTo>
                    <a:pt x="186" y="1497"/>
                  </a:lnTo>
                  <a:cubicBezTo>
                    <a:pt x="162" y="1482"/>
                    <a:pt x="183" y="1446"/>
                    <a:pt x="207" y="1460"/>
                  </a:cubicBezTo>
                  <a:lnTo>
                    <a:pt x="459" y="1604"/>
                  </a:lnTo>
                  <a:lnTo>
                    <a:pt x="459" y="653"/>
                  </a:lnTo>
                  <a:lnTo>
                    <a:pt x="296" y="559"/>
                  </a:lnTo>
                  <a:cubicBezTo>
                    <a:pt x="271" y="544"/>
                    <a:pt x="292" y="506"/>
                    <a:pt x="317" y="521"/>
                  </a:cubicBezTo>
                  <a:lnTo>
                    <a:pt x="459" y="60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9"/>
            <p:cNvSpPr/>
            <p:nvPr/>
          </p:nvSpPr>
          <p:spPr>
            <a:xfrm>
              <a:off x="-7267133" y="-910881"/>
              <a:ext cx="584417" cy="1267538"/>
            </a:xfrm>
            <a:custGeom>
              <a:avLst/>
              <a:gdLst/>
              <a:ahLst/>
              <a:cxnLst/>
              <a:rect l="l" t="t" r="r" b="b"/>
              <a:pathLst>
                <a:path w="2173" h="4713" extrusionOk="0">
                  <a:moveTo>
                    <a:pt x="1133" y="49"/>
                  </a:moveTo>
                  <a:lnTo>
                    <a:pt x="2162" y="4099"/>
                  </a:lnTo>
                  <a:cubicBezTo>
                    <a:pt x="2162" y="4101"/>
                    <a:pt x="2163" y="4104"/>
                    <a:pt x="2163" y="4106"/>
                  </a:cubicBezTo>
                  <a:cubicBezTo>
                    <a:pt x="2173" y="4207"/>
                    <a:pt x="2160" y="4310"/>
                    <a:pt x="2127" y="4406"/>
                  </a:cubicBezTo>
                  <a:cubicBezTo>
                    <a:pt x="2049" y="4620"/>
                    <a:pt x="1874" y="4713"/>
                    <a:pt x="1652" y="4713"/>
                  </a:cubicBezTo>
                  <a:lnTo>
                    <a:pt x="522" y="4713"/>
                  </a:lnTo>
                  <a:cubicBezTo>
                    <a:pt x="299" y="4713"/>
                    <a:pt x="123" y="4620"/>
                    <a:pt x="47" y="4406"/>
                  </a:cubicBezTo>
                  <a:cubicBezTo>
                    <a:pt x="12" y="4310"/>
                    <a:pt x="1" y="4207"/>
                    <a:pt x="10" y="4106"/>
                  </a:cubicBezTo>
                  <a:cubicBezTo>
                    <a:pt x="10" y="4104"/>
                    <a:pt x="10" y="4101"/>
                    <a:pt x="11" y="4099"/>
                  </a:cubicBezTo>
                  <a:lnTo>
                    <a:pt x="1040" y="49"/>
                  </a:lnTo>
                  <a:cubicBezTo>
                    <a:pt x="1052" y="1"/>
                    <a:pt x="1120" y="1"/>
                    <a:pt x="1132" y="49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9"/>
            <p:cNvSpPr/>
            <p:nvPr/>
          </p:nvSpPr>
          <p:spPr>
            <a:xfrm>
              <a:off x="-7107918" y="-700567"/>
              <a:ext cx="290730" cy="1268614"/>
            </a:xfrm>
            <a:custGeom>
              <a:avLst/>
              <a:gdLst/>
              <a:ahLst/>
              <a:cxnLst/>
              <a:rect l="l" t="t" r="r" b="b"/>
              <a:pathLst>
                <a:path w="1081" h="4717" extrusionOk="0">
                  <a:moveTo>
                    <a:pt x="459" y="53"/>
                  </a:moveTo>
                  <a:cubicBezTo>
                    <a:pt x="455" y="1"/>
                    <a:pt x="534" y="1"/>
                    <a:pt x="532" y="53"/>
                  </a:cubicBezTo>
                  <a:lnTo>
                    <a:pt x="532" y="883"/>
                  </a:lnTo>
                  <a:lnTo>
                    <a:pt x="702" y="784"/>
                  </a:lnTo>
                  <a:cubicBezTo>
                    <a:pt x="728" y="766"/>
                    <a:pt x="752" y="808"/>
                    <a:pt x="723" y="822"/>
                  </a:cubicBezTo>
                  <a:lnTo>
                    <a:pt x="532" y="932"/>
                  </a:lnTo>
                  <a:lnTo>
                    <a:pt x="532" y="2119"/>
                  </a:lnTo>
                  <a:lnTo>
                    <a:pt x="1037" y="1827"/>
                  </a:lnTo>
                  <a:cubicBezTo>
                    <a:pt x="1062" y="1815"/>
                    <a:pt x="1081" y="1850"/>
                    <a:pt x="1058" y="1865"/>
                  </a:cubicBezTo>
                  <a:lnTo>
                    <a:pt x="531" y="2169"/>
                  </a:lnTo>
                  <a:lnTo>
                    <a:pt x="531" y="3306"/>
                  </a:lnTo>
                  <a:lnTo>
                    <a:pt x="1036" y="3015"/>
                  </a:lnTo>
                  <a:cubicBezTo>
                    <a:pt x="1047" y="3009"/>
                    <a:pt x="1060" y="3012"/>
                    <a:pt x="1066" y="3022"/>
                  </a:cubicBezTo>
                  <a:cubicBezTo>
                    <a:pt x="1071" y="3032"/>
                    <a:pt x="1068" y="3045"/>
                    <a:pt x="1058" y="3051"/>
                  </a:cubicBezTo>
                  <a:lnTo>
                    <a:pt x="531" y="3357"/>
                  </a:lnTo>
                  <a:lnTo>
                    <a:pt x="531" y="4665"/>
                  </a:lnTo>
                  <a:cubicBezTo>
                    <a:pt x="534" y="4716"/>
                    <a:pt x="455" y="4716"/>
                    <a:pt x="459" y="4665"/>
                  </a:cubicBezTo>
                  <a:lnTo>
                    <a:pt x="459" y="3659"/>
                  </a:lnTo>
                  <a:lnTo>
                    <a:pt x="25" y="3410"/>
                  </a:lnTo>
                  <a:cubicBezTo>
                    <a:pt x="0" y="3395"/>
                    <a:pt x="21" y="3358"/>
                    <a:pt x="47" y="3372"/>
                  </a:cubicBezTo>
                  <a:lnTo>
                    <a:pt x="459" y="3610"/>
                  </a:lnTo>
                  <a:lnTo>
                    <a:pt x="459" y="2659"/>
                  </a:lnTo>
                  <a:lnTo>
                    <a:pt x="25" y="2409"/>
                  </a:lnTo>
                  <a:cubicBezTo>
                    <a:pt x="0" y="2394"/>
                    <a:pt x="21" y="2358"/>
                    <a:pt x="47" y="2372"/>
                  </a:cubicBezTo>
                  <a:lnTo>
                    <a:pt x="459" y="2609"/>
                  </a:lnTo>
                  <a:lnTo>
                    <a:pt x="459" y="1658"/>
                  </a:lnTo>
                  <a:lnTo>
                    <a:pt x="186" y="1500"/>
                  </a:lnTo>
                  <a:cubicBezTo>
                    <a:pt x="159" y="1486"/>
                    <a:pt x="182" y="1447"/>
                    <a:pt x="207" y="1463"/>
                  </a:cubicBezTo>
                  <a:lnTo>
                    <a:pt x="458" y="1607"/>
                  </a:lnTo>
                  <a:lnTo>
                    <a:pt x="458" y="656"/>
                  </a:lnTo>
                  <a:lnTo>
                    <a:pt x="295" y="562"/>
                  </a:lnTo>
                  <a:cubicBezTo>
                    <a:pt x="273" y="547"/>
                    <a:pt x="293" y="512"/>
                    <a:pt x="316" y="524"/>
                  </a:cubicBezTo>
                  <a:lnTo>
                    <a:pt x="458" y="607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9"/>
            <p:cNvSpPr/>
            <p:nvPr/>
          </p:nvSpPr>
          <p:spPr>
            <a:xfrm>
              <a:off x="-5120419" y="-1580822"/>
              <a:ext cx="856052" cy="1856527"/>
            </a:xfrm>
            <a:custGeom>
              <a:avLst/>
              <a:gdLst/>
              <a:ahLst/>
              <a:cxnLst/>
              <a:rect l="l" t="t" r="r" b="b"/>
              <a:pathLst>
                <a:path w="3183" h="6903" extrusionOk="0">
                  <a:moveTo>
                    <a:pt x="1660" y="71"/>
                  </a:moveTo>
                  <a:lnTo>
                    <a:pt x="3167" y="6003"/>
                  </a:lnTo>
                  <a:cubicBezTo>
                    <a:pt x="3169" y="6007"/>
                    <a:pt x="3169" y="6009"/>
                    <a:pt x="3169" y="6013"/>
                  </a:cubicBezTo>
                  <a:cubicBezTo>
                    <a:pt x="3183" y="6161"/>
                    <a:pt x="3164" y="6311"/>
                    <a:pt x="3116" y="6452"/>
                  </a:cubicBezTo>
                  <a:cubicBezTo>
                    <a:pt x="3003" y="6765"/>
                    <a:pt x="2744" y="6903"/>
                    <a:pt x="2420" y="6903"/>
                  </a:cubicBezTo>
                  <a:lnTo>
                    <a:pt x="764" y="6903"/>
                  </a:lnTo>
                  <a:cubicBezTo>
                    <a:pt x="439" y="6903"/>
                    <a:pt x="181" y="6765"/>
                    <a:pt x="68" y="6452"/>
                  </a:cubicBezTo>
                  <a:cubicBezTo>
                    <a:pt x="20" y="6311"/>
                    <a:pt x="1" y="6161"/>
                    <a:pt x="15" y="6013"/>
                  </a:cubicBezTo>
                  <a:cubicBezTo>
                    <a:pt x="15" y="6009"/>
                    <a:pt x="16" y="6007"/>
                    <a:pt x="16" y="6003"/>
                  </a:cubicBezTo>
                  <a:lnTo>
                    <a:pt x="1525" y="71"/>
                  </a:lnTo>
                  <a:cubicBezTo>
                    <a:pt x="1542" y="0"/>
                    <a:pt x="1641" y="0"/>
                    <a:pt x="1660" y="71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9"/>
            <p:cNvSpPr/>
            <p:nvPr/>
          </p:nvSpPr>
          <p:spPr>
            <a:xfrm>
              <a:off x="-2365084" y="-1677104"/>
              <a:ext cx="715932" cy="1552082"/>
            </a:xfrm>
            <a:custGeom>
              <a:avLst/>
              <a:gdLst/>
              <a:ahLst/>
              <a:cxnLst/>
              <a:rect l="l" t="t" r="r" b="b"/>
              <a:pathLst>
                <a:path w="2662" h="5771" extrusionOk="0">
                  <a:moveTo>
                    <a:pt x="1387" y="57"/>
                  </a:moveTo>
                  <a:lnTo>
                    <a:pt x="2648" y="5018"/>
                  </a:lnTo>
                  <a:cubicBezTo>
                    <a:pt x="2648" y="5021"/>
                    <a:pt x="2650" y="5024"/>
                    <a:pt x="2650" y="5027"/>
                  </a:cubicBezTo>
                  <a:cubicBezTo>
                    <a:pt x="2661" y="5150"/>
                    <a:pt x="2646" y="5276"/>
                    <a:pt x="2605" y="5393"/>
                  </a:cubicBezTo>
                  <a:cubicBezTo>
                    <a:pt x="2511" y="5656"/>
                    <a:pt x="2294" y="5771"/>
                    <a:pt x="2023" y="5771"/>
                  </a:cubicBezTo>
                  <a:lnTo>
                    <a:pt x="639" y="5771"/>
                  </a:lnTo>
                  <a:cubicBezTo>
                    <a:pt x="366" y="5771"/>
                    <a:pt x="151" y="5656"/>
                    <a:pt x="56" y="5393"/>
                  </a:cubicBezTo>
                  <a:cubicBezTo>
                    <a:pt x="16" y="5276"/>
                    <a:pt x="0" y="5150"/>
                    <a:pt x="12" y="5027"/>
                  </a:cubicBezTo>
                  <a:cubicBezTo>
                    <a:pt x="12" y="5024"/>
                    <a:pt x="13" y="5021"/>
                    <a:pt x="13" y="5018"/>
                  </a:cubicBezTo>
                  <a:lnTo>
                    <a:pt x="1275" y="57"/>
                  </a:lnTo>
                  <a:cubicBezTo>
                    <a:pt x="1290" y="1"/>
                    <a:pt x="1371" y="1"/>
                    <a:pt x="1388" y="57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9"/>
            <p:cNvSpPr/>
            <p:nvPr/>
          </p:nvSpPr>
          <p:spPr>
            <a:xfrm>
              <a:off x="-2171175" y="-1418917"/>
              <a:ext cx="358235" cy="1551006"/>
            </a:xfrm>
            <a:custGeom>
              <a:avLst/>
              <a:gdLst/>
              <a:ahLst/>
              <a:cxnLst/>
              <a:rect l="l" t="t" r="r" b="b"/>
              <a:pathLst>
                <a:path w="1332" h="5767" extrusionOk="0">
                  <a:moveTo>
                    <a:pt x="566" y="59"/>
                  </a:moveTo>
                  <a:cubicBezTo>
                    <a:pt x="566" y="0"/>
                    <a:pt x="654" y="0"/>
                    <a:pt x="654" y="59"/>
                  </a:cubicBezTo>
                  <a:lnTo>
                    <a:pt x="654" y="1075"/>
                  </a:lnTo>
                  <a:lnTo>
                    <a:pt x="863" y="955"/>
                  </a:lnTo>
                  <a:cubicBezTo>
                    <a:pt x="893" y="939"/>
                    <a:pt x="917" y="982"/>
                    <a:pt x="889" y="1001"/>
                  </a:cubicBezTo>
                  <a:lnTo>
                    <a:pt x="654" y="1136"/>
                  </a:lnTo>
                  <a:lnTo>
                    <a:pt x="654" y="2590"/>
                  </a:lnTo>
                  <a:lnTo>
                    <a:pt x="1274" y="2232"/>
                  </a:lnTo>
                  <a:cubicBezTo>
                    <a:pt x="1304" y="2215"/>
                    <a:pt x="1331" y="2260"/>
                    <a:pt x="1301" y="2278"/>
                  </a:cubicBezTo>
                  <a:lnTo>
                    <a:pt x="654" y="2651"/>
                  </a:lnTo>
                  <a:lnTo>
                    <a:pt x="654" y="4045"/>
                  </a:lnTo>
                  <a:lnTo>
                    <a:pt x="1272" y="3687"/>
                  </a:lnTo>
                  <a:cubicBezTo>
                    <a:pt x="1303" y="3672"/>
                    <a:pt x="1328" y="3715"/>
                    <a:pt x="1299" y="3733"/>
                  </a:cubicBezTo>
                  <a:lnTo>
                    <a:pt x="653" y="4107"/>
                  </a:lnTo>
                  <a:lnTo>
                    <a:pt x="653" y="5708"/>
                  </a:lnTo>
                  <a:cubicBezTo>
                    <a:pt x="653" y="5767"/>
                    <a:pt x="565" y="5767"/>
                    <a:pt x="565" y="5708"/>
                  </a:cubicBezTo>
                  <a:lnTo>
                    <a:pt x="565" y="4477"/>
                  </a:lnTo>
                  <a:lnTo>
                    <a:pt x="34" y="4171"/>
                  </a:lnTo>
                  <a:cubicBezTo>
                    <a:pt x="0" y="4155"/>
                    <a:pt x="29" y="4103"/>
                    <a:pt x="60" y="4125"/>
                  </a:cubicBezTo>
                  <a:lnTo>
                    <a:pt x="565" y="4416"/>
                  </a:lnTo>
                  <a:lnTo>
                    <a:pt x="565" y="3251"/>
                  </a:lnTo>
                  <a:lnTo>
                    <a:pt x="34" y="2945"/>
                  </a:lnTo>
                  <a:cubicBezTo>
                    <a:pt x="0" y="2928"/>
                    <a:pt x="29" y="2878"/>
                    <a:pt x="60" y="2899"/>
                  </a:cubicBezTo>
                  <a:lnTo>
                    <a:pt x="565" y="3189"/>
                  </a:lnTo>
                  <a:lnTo>
                    <a:pt x="565" y="2025"/>
                  </a:lnTo>
                  <a:lnTo>
                    <a:pt x="231" y="1832"/>
                  </a:lnTo>
                  <a:cubicBezTo>
                    <a:pt x="199" y="1815"/>
                    <a:pt x="226" y="1768"/>
                    <a:pt x="258" y="1787"/>
                  </a:cubicBezTo>
                  <a:lnTo>
                    <a:pt x="565" y="1963"/>
                  </a:lnTo>
                  <a:lnTo>
                    <a:pt x="565" y="799"/>
                  </a:lnTo>
                  <a:lnTo>
                    <a:pt x="365" y="684"/>
                  </a:lnTo>
                  <a:cubicBezTo>
                    <a:pt x="331" y="667"/>
                    <a:pt x="360" y="615"/>
                    <a:pt x="392" y="636"/>
                  </a:cubicBezTo>
                  <a:lnTo>
                    <a:pt x="565" y="73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9"/>
            <p:cNvSpPr/>
            <p:nvPr/>
          </p:nvSpPr>
          <p:spPr>
            <a:xfrm>
              <a:off x="-4887513" y="-1272611"/>
              <a:ext cx="427085" cy="1857334"/>
            </a:xfrm>
            <a:custGeom>
              <a:avLst/>
              <a:gdLst/>
              <a:ahLst/>
              <a:cxnLst/>
              <a:rect l="l" t="t" r="r" b="b"/>
              <a:pathLst>
                <a:path w="1588" h="6906" extrusionOk="0">
                  <a:moveTo>
                    <a:pt x="673" y="76"/>
                  </a:moveTo>
                  <a:cubicBezTo>
                    <a:pt x="669" y="1"/>
                    <a:pt x="783" y="1"/>
                    <a:pt x="779" y="76"/>
                  </a:cubicBezTo>
                  <a:lnTo>
                    <a:pt x="779" y="1292"/>
                  </a:lnTo>
                  <a:lnTo>
                    <a:pt x="1029" y="1147"/>
                  </a:lnTo>
                  <a:cubicBezTo>
                    <a:pt x="1066" y="1127"/>
                    <a:pt x="1096" y="1180"/>
                    <a:pt x="1061" y="1201"/>
                  </a:cubicBezTo>
                  <a:lnTo>
                    <a:pt x="779" y="1365"/>
                  </a:lnTo>
                  <a:lnTo>
                    <a:pt x="779" y="3102"/>
                  </a:lnTo>
                  <a:lnTo>
                    <a:pt x="1519" y="2674"/>
                  </a:lnTo>
                  <a:cubicBezTo>
                    <a:pt x="1556" y="2652"/>
                    <a:pt x="1588" y="2708"/>
                    <a:pt x="1551" y="2729"/>
                  </a:cubicBezTo>
                  <a:lnTo>
                    <a:pt x="779" y="3175"/>
                  </a:lnTo>
                  <a:lnTo>
                    <a:pt x="779" y="4842"/>
                  </a:lnTo>
                  <a:lnTo>
                    <a:pt x="1519" y="4414"/>
                  </a:lnTo>
                  <a:cubicBezTo>
                    <a:pt x="1556" y="4394"/>
                    <a:pt x="1587" y="4447"/>
                    <a:pt x="1551" y="4469"/>
                  </a:cubicBezTo>
                  <a:lnTo>
                    <a:pt x="779" y="4915"/>
                  </a:lnTo>
                  <a:lnTo>
                    <a:pt x="779" y="6830"/>
                  </a:lnTo>
                  <a:cubicBezTo>
                    <a:pt x="782" y="6906"/>
                    <a:pt x="668" y="6906"/>
                    <a:pt x="673" y="6830"/>
                  </a:cubicBezTo>
                  <a:lnTo>
                    <a:pt x="673" y="5358"/>
                  </a:lnTo>
                  <a:lnTo>
                    <a:pt x="38" y="4993"/>
                  </a:lnTo>
                  <a:cubicBezTo>
                    <a:pt x="0" y="4971"/>
                    <a:pt x="33" y="4915"/>
                    <a:pt x="70" y="4937"/>
                  </a:cubicBezTo>
                  <a:lnTo>
                    <a:pt x="673" y="5285"/>
                  </a:lnTo>
                  <a:lnTo>
                    <a:pt x="673" y="3892"/>
                  </a:lnTo>
                  <a:lnTo>
                    <a:pt x="38" y="3526"/>
                  </a:lnTo>
                  <a:cubicBezTo>
                    <a:pt x="0" y="3505"/>
                    <a:pt x="33" y="3449"/>
                    <a:pt x="70" y="3471"/>
                  </a:cubicBezTo>
                  <a:lnTo>
                    <a:pt x="673" y="3819"/>
                  </a:lnTo>
                  <a:lnTo>
                    <a:pt x="673" y="2425"/>
                  </a:lnTo>
                  <a:lnTo>
                    <a:pt x="273" y="2195"/>
                  </a:lnTo>
                  <a:cubicBezTo>
                    <a:pt x="237" y="2174"/>
                    <a:pt x="268" y="2120"/>
                    <a:pt x="305" y="2141"/>
                  </a:cubicBezTo>
                  <a:lnTo>
                    <a:pt x="673" y="2353"/>
                  </a:lnTo>
                  <a:lnTo>
                    <a:pt x="673" y="959"/>
                  </a:lnTo>
                  <a:lnTo>
                    <a:pt x="434" y="822"/>
                  </a:lnTo>
                  <a:cubicBezTo>
                    <a:pt x="394" y="800"/>
                    <a:pt x="428" y="742"/>
                    <a:pt x="466" y="766"/>
                  </a:cubicBezTo>
                  <a:lnTo>
                    <a:pt x="673" y="88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9"/>
            <p:cNvSpPr/>
            <p:nvPr/>
          </p:nvSpPr>
          <p:spPr>
            <a:xfrm>
              <a:off x="-3767091" y="-1359212"/>
              <a:ext cx="778327" cy="1688168"/>
            </a:xfrm>
            <a:custGeom>
              <a:avLst/>
              <a:gdLst/>
              <a:ahLst/>
              <a:cxnLst/>
              <a:rect l="l" t="t" r="r" b="b"/>
              <a:pathLst>
                <a:path w="2894" h="6277" extrusionOk="0">
                  <a:moveTo>
                    <a:pt x="1509" y="64"/>
                  </a:moveTo>
                  <a:lnTo>
                    <a:pt x="2880" y="5459"/>
                  </a:lnTo>
                  <a:cubicBezTo>
                    <a:pt x="2880" y="5461"/>
                    <a:pt x="2881" y="5464"/>
                    <a:pt x="2881" y="5467"/>
                  </a:cubicBezTo>
                  <a:cubicBezTo>
                    <a:pt x="2893" y="5603"/>
                    <a:pt x="2877" y="5739"/>
                    <a:pt x="2833" y="5867"/>
                  </a:cubicBezTo>
                  <a:cubicBezTo>
                    <a:pt x="2730" y="6152"/>
                    <a:pt x="2495" y="6276"/>
                    <a:pt x="2199" y="6276"/>
                  </a:cubicBezTo>
                  <a:lnTo>
                    <a:pt x="694" y="6276"/>
                  </a:lnTo>
                  <a:cubicBezTo>
                    <a:pt x="399" y="6276"/>
                    <a:pt x="165" y="6152"/>
                    <a:pt x="62" y="5867"/>
                  </a:cubicBezTo>
                  <a:cubicBezTo>
                    <a:pt x="17" y="5739"/>
                    <a:pt x="0" y="5603"/>
                    <a:pt x="13" y="5467"/>
                  </a:cubicBezTo>
                  <a:cubicBezTo>
                    <a:pt x="13" y="5464"/>
                    <a:pt x="15" y="5461"/>
                    <a:pt x="15" y="5459"/>
                  </a:cubicBezTo>
                  <a:lnTo>
                    <a:pt x="1386" y="64"/>
                  </a:lnTo>
                  <a:cubicBezTo>
                    <a:pt x="1402" y="1"/>
                    <a:pt x="1493" y="1"/>
                    <a:pt x="1509" y="64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9"/>
            <p:cNvSpPr/>
            <p:nvPr/>
          </p:nvSpPr>
          <p:spPr>
            <a:xfrm>
              <a:off x="-3554356" y="-1078971"/>
              <a:ext cx="387550" cy="1686554"/>
            </a:xfrm>
            <a:custGeom>
              <a:avLst/>
              <a:gdLst/>
              <a:ahLst/>
              <a:cxnLst/>
              <a:rect l="l" t="t" r="r" b="b"/>
              <a:pathLst>
                <a:path w="1441" h="6271" extrusionOk="0">
                  <a:moveTo>
                    <a:pt x="608" y="69"/>
                  </a:moveTo>
                  <a:cubicBezTo>
                    <a:pt x="604" y="0"/>
                    <a:pt x="709" y="0"/>
                    <a:pt x="705" y="69"/>
                  </a:cubicBezTo>
                  <a:lnTo>
                    <a:pt x="705" y="1173"/>
                  </a:lnTo>
                  <a:lnTo>
                    <a:pt x="932" y="1041"/>
                  </a:lnTo>
                  <a:cubicBezTo>
                    <a:pt x="958" y="1020"/>
                    <a:pt x="993" y="1079"/>
                    <a:pt x="962" y="1092"/>
                  </a:cubicBezTo>
                  <a:lnTo>
                    <a:pt x="705" y="1240"/>
                  </a:lnTo>
                  <a:lnTo>
                    <a:pt x="705" y="2819"/>
                  </a:lnTo>
                  <a:lnTo>
                    <a:pt x="1379" y="2431"/>
                  </a:lnTo>
                  <a:cubicBezTo>
                    <a:pt x="1405" y="2409"/>
                    <a:pt x="1440" y="2469"/>
                    <a:pt x="1408" y="2480"/>
                  </a:cubicBezTo>
                  <a:lnTo>
                    <a:pt x="706" y="2886"/>
                  </a:lnTo>
                  <a:lnTo>
                    <a:pt x="706" y="4401"/>
                  </a:lnTo>
                  <a:lnTo>
                    <a:pt x="1379" y="4013"/>
                  </a:lnTo>
                  <a:cubicBezTo>
                    <a:pt x="1411" y="4001"/>
                    <a:pt x="1434" y="4041"/>
                    <a:pt x="1408" y="4062"/>
                  </a:cubicBezTo>
                  <a:lnTo>
                    <a:pt x="706" y="4468"/>
                  </a:lnTo>
                  <a:lnTo>
                    <a:pt x="706" y="6209"/>
                  </a:lnTo>
                  <a:cubicBezTo>
                    <a:pt x="703" y="6270"/>
                    <a:pt x="613" y="6270"/>
                    <a:pt x="610" y="6209"/>
                  </a:cubicBezTo>
                  <a:lnTo>
                    <a:pt x="610" y="4871"/>
                  </a:lnTo>
                  <a:lnTo>
                    <a:pt x="33" y="4538"/>
                  </a:lnTo>
                  <a:cubicBezTo>
                    <a:pt x="1" y="4525"/>
                    <a:pt x="36" y="4467"/>
                    <a:pt x="62" y="4488"/>
                  </a:cubicBezTo>
                  <a:lnTo>
                    <a:pt x="611" y="4804"/>
                  </a:lnTo>
                  <a:lnTo>
                    <a:pt x="611" y="3538"/>
                  </a:lnTo>
                  <a:lnTo>
                    <a:pt x="34" y="3205"/>
                  </a:lnTo>
                  <a:cubicBezTo>
                    <a:pt x="8" y="3184"/>
                    <a:pt x="33" y="3142"/>
                    <a:pt x="63" y="3155"/>
                  </a:cubicBezTo>
                  <a:lnTo>
                    <a:pt x="611" y="3472"/>
                  </a:lnTo>
                  <a:lnTo>
                    <a:pt x="611" y="2205"/>
                  </a:lnTo>
                  <a:lnTo>
                    <a:pt x="249" y="1996"/>
                  </a:lnTo>
                  <a:cubicBezTo>
                    <a:pt x="217" y="1983"/>
                    <a:pt x="251" y="1924"/>
                    <a:pt x="278" y="1945"/>
                  </a:cubicBezTo>
                  <a:lnTo>
                    <a:pt x="611" y="2138"/>
                  </a:lnTo>
                  <a:lnTo>
                    <a:pt x="611" y="872"/>
                  </a:lnTo>
                  <a:lnTo>
                    <a:pt x="395" y="746"/>
                  </a:lnTo>
                  <a:cubicBezTo>
                    <a:pt x="369" y="725"/>
                    <a:pt x="392" y="684"/>
                    <a:pt x="424" y="697"/>
                  </a:cubicBezTo>
                  <a:lnTo>
                    <a:pt x="612" y="80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9"/>
            <p:cNvSpPr/>
            <p:nvPr/>
          </p:nvSpPr>
          <p:spPr>
            <a:xfrm>
              <a:off x="-4296642" y="-1036209"/>
              <a:ext cx="651654" cy="1413306"/>
            </a:xfrm>
            <a:custGeom>
              <a:avLst/>
              <a:gdLst/>
              <a:ahLst/>
              <a:cxnLst/>
              <a:rect l="l" t="t" r="r" b="b"/>
              <a:pathLst>
                <a:path w="2423" h="5255" extrusionOk="0">
                  <a:moveTo>
                    <a:pt x="1264" y="54"/>
                  </a:moveTo>
                  <a:lnTo>
                    <a:pt x="2412" y="4570"/>
                  </a:lnTo>
                  <a:cubicBezTo>
                    <a:pt x="2412" y="4571"/>
                    <a:pt x="2412" y="4573"/>
                    <a:pt x="2413" y="4576"/>
                  </a:cubicBezTo>
                  <a:cubicBezTo>
                    <a:pt x="2422" y="4689"/>
                    <a:pt x="2409" y="4804"/>
                    <a:pt x="2372" y="4911"/>
                  </a:cubicBezTo>
                  <a:cubicBezTo>
                    <a:pt x="2286" y="5149"/>
                    <a:pt x="2089" y="5254"/>
                    <a:pt x="1842" y="5254"/>
                  </a:cubicBezTo>
                  <a:lnTo>
                    <a:pt x="582" y="5254"/>
                  </a:lnTo>
                  <a:cubicBezTo>
                    <a:pt x="335" y="5254"/>
                    <a:pt x="139" y="5149"/>
                    <a:pt x="53" y="4911"/>
                  </a:cubicBezTo>
                  <a:cubicBezTo>
                    <a:pt x="15" y="4804"/>
                    <a:pt x="1" y="4689"/>
                    <a:pt x="12" y="4576"/>
                  </a:cubicBezTo>
                  <a:cubicBezTo>
                    <a:pt x="12" y="4573"/>
                    <a:pt x="13" y="4571"/>
                    <a:pt x="13" y="4570"/>
                  </a:cubicBezTo>
                  <a:lnTo>
                    <a:pt x="1160" y="54"/>
                  </a:lnTo>
                  <a:cubicBezTo>
                    <a:pt x="1175" y="0"/>
                    <a:pt x="1250" y="0"/>
                    <a:pt x="1264" y="54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9"/>
            <p:cNvSpPr/>
            <p:nvPr/>
          </p:nvSpPr>
          <p:spPr>
            <a:xfrm>
              <a:off x="-4119677" y="-800883"/>
              <a:ext cx="325961" cy="1411961"/>
            </a:xfrm>
            <a:custGeom>
              <a:avLst/>
              <a:gdLst/>
              <a:ahLst/>
              <a:cxnLst/>
              <a:rect l="l" t="t" r="r" b="b"/>
              <a:pathLst>
                <a:path w="1212" h="5250" extrusionOk="0">
                  <a:moveTo>
                    <a:pt x="514" y="54"/>
                  </a:moveTo>
                  <a:cubicBezTo>
                    <a:pt x="514" y="0"/>
                    <a:pt x="595" y="0"/>
                    <a:pt x="595" y="54"/>
                  </a:cubicBezTo>
                  <a:lnTo>
                    <a:pt x="595" y="980"/>
                  </a:lnTo>
                  <a:lnTo>
                    <a:pt x="786" y="869"/>
                  </a:lnTo>
                  <a:cubicBezTo>
                    <a:pt x="813" y="853"/>
                    <a:pt x="838" y="895"/>
                    <a:pt x="809" y="911"/>
                  </a:cubicBezTo>
                  <a:lnTo>
                    <a:pt x="595" y="1035"/>
                  </a:lnTo>
                  <a:lnTo>
                    <a:pt x="595" y="2358"/>
                  </a:lnTo>
                  <a:lnTo>
                    <a:pt x="1159" y="2032"/>
                  </a:lnTo>
                  <a:cubicBezTo>
                    <a:pt x="1187" y="2016"/>
                    <a:pt x="1212" y="2058"/>
                    <a:pt x="1183" y="2074"/>
                  </a:cubicBezTo>
                  <a:lnTo>
                    <a:pt x="595" y="2414"/>
                  </a:lnTo>
                  <a:lnTo>
                    <a:pt x="595" y="3682"/>
                  </a:lnTo>
                  <a:lnTo>
                    <a:pt x="1159" y="3356"/>
                  </a:lnTo>
                  <a:cubicBezTo>
                    <a:pt x="1187" y="3341"/>
                    <a:pt x="1210" y="3382"/>
                    <a:pt x="1183" y="3398"/>
                  </a:cubicBezTo>
                  <a:lnTo>
                    <a:pt x="595" y="3738"/>
                  </a:lnTo>
                  <a:lnTo>
                    <a:pt x="595" y="5196"/>
                  </a:lnTo>
                  <a:cubicBezTo>
                    <a:pt x="595" y="5249"/>
                    <a:pt x="514" y="5249"/>
                    <a:pt x="514" y="5196"/>
                  </a:cubicBezTo>
                  <a:lnTo>
                    <a:pt x="514" y="4075"/>
                  </a:lnTo>
                  <a:lnTo>
                    <a:pt x="31" y="3796"/>
                  </a:lnTo>
                  <a:cubicBezTo>
                    <a:pt x="0" y="3781"/>
                    <a:pt x="27" y="3735"/>
                    <a:pt x="56" y="3754"/>
                  </a:cubicBezTo>
                  <a:lnTo>
                    <a:pt x="514" y="4018"/>
                  </a:lnTo>
                  <a:lnTo>
                    <a:pt x="514" y="2959"/>
                  </a:lnTo>
                  <a:lnTo>
                    <a:pt x="31" y="2680"/>
                  </a:lnTo>
                  <a:cubicBezTo>
                    <a:pt x="19" y="2673"/>
                    <a:pt x="16" y="2659"/>
                    <a:pt x="23" y="2647"/>
                  </a:cubicBezTo>
                  <a:cubicBezTo>
                    <a:pt x="29" y="2635"/>
                    <a:pt x="44" y="2632"/>
                    <a:pt x="56" y="2638"/>
                  </a:cubicBezTo>
                  <a:lnTo>
                    <a:pt x="514" y="2902"/>
                  </a:lnTo>
                  <a:lnTo>
                    <a:pt x="514" y="1843"/>
                  </a:lnTo>
                  <a:lnTo>
                    <a:pt x="211" y="1667"/>
                  </a:lnTo>
                  <a:cubicBezTo>
                    <a:pt x="181" y="1652"/>
                    <a:pt x="206" y="1609"/>
                    <a:pt x="234" y="1626"/>
                  </a:cubicBezTo>
                  <a:lnTo>
                    <a:pt x="514" y="1787"/>
                  </a:lnTo>
                  <a:lnTo>
                    <a:pt x="514" y="727"/>
                  </a:lnTo>
                  <a:lnTo>
                    <a:pt x="332" y="622"/>
                  </a:lnTo>
                  <a:cubicBezTo>
                    <a:pt x="304" y="606"/>
                    <a:pt x="328" y="564"/>
                    <a:pt x="357" y="580"/>
                  </a:cubicBezTo>
                  <a:lnTo>
                    <a:pt x="514" y="671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9"/>
            <p:cNvSpPr/>
            <p:nvPr/>
          </p:nvSpPr>
          <p:spPr>
            <a:xfrm>
              <a:off x="-1861620" y="-2159321"/>
              <a:ext cx="916296" cy="1984814"/>
            </a:xfrm>
            <a:custGeom>
              <a:avLst/>
              <a:gdLst/>
              <a:ahLst/>
              <a:cxnLst/>
              <a:rect l="l" t="t" r="r" b="b"/>
              <a:pathLst>
                <a:path w="3407" h="7380" extrusionOk="0">
                  <a:moveTo>
                    <a:pt x="1776" y="76"/>
                  </a:moveTo>
                  <a:lnTo>
                    <a:pt x="3388" y="6419"/>
                  </a:lnTo>
                  <a:cubicBezTo>
                    <a:pt x="3388" y="6422"/>
                    <a:pt x="3389" y="6425"/>
                    <a:pt x="3389" y="6428"/>
                  </a:cubicBezTo>
                  <a:cubicBezTo>
                    <a:pt x="3407" y="6574"/>
                    <a:pt x="3382" y="6762"/>
                    <a:pt x="3333" y="6898"/>
                  </a:cubicBezTo>
                  <a:cubicBezTo>
                    <a:pt x="3212" y="7234"/>
                    <a:pt x="2937" y="7379"/>
                    <a:pt x="2588" y="7379"/>
                  </a:cubicBezTo>
                  <a:lnTo>
                    <a:pt x="819" y="7379"/>
                  </a:lnTo>
                  <a:cubicBezTo>
                    <a:pt x="472" y="7379"/>
                    <a:pt x="195" y="7232"/>
                    <a:pt x="74" y="6898"/>
                  </a:cubicBezTo>
                  <a:cubicBezTo>
                    <a:pt x="25" y="6762"/>
                    <a:pt x="0" y="6574"/>
                    <a:pt x="18" y="6428"/>
                  </a:cubicBezTo>
                  <a:cubicBezTo>
                    <a:pt x="18" y="6425"/>
                    <a:pt x="18" y="6422"/>
                    <a:pt x="19" y="6419"/>
                  </a:cubicBezTo>
                  <a:lnTo>
                    <a:pt x="1631" y="76"/>
                  </a:lnTo>
                  <a:cubicBezTo>
                    <a:pt x="1650" y="0"/>
                    <a:pt x="1757" y="0"/>
                    <a:pt x="1776" y="7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9"/>
            <p:cNvSpPr/>
            <p:nvPr/>
          </p:nvSpPr>
          <p:spPr>
            <a:xfrm>
              <a:off x="-1612846" y="-1829595"/>
              <a:ext cx="458282" cy="1983200"/>
            </a:xfrm>
            <a:custGeom>
              <a:avLst/>
              <a:gdLst/>
              <a:ahLst/>
              <a:cxnLst/>
              <a:rect l="l" t="t" r="r" b="b"/>
              <a:pathLst>
                <a:path w="1704" h="7374" extrusionOk="0">
                  <a:moveTo>
                    <a:pt x="722" y="80"/>
                  </a:moveTo>
                  <a:cubicBezTo>
                    <a:pt x="717" y="1"/>
                    <a:pt x="839" y="1"/>
                    <a:pt x="834" y="80"/>
                  </a:cubicBezTo>
                  <a:lnTo>
                    <a:pt x="834" y="1379"/>
                  </a:lnTo>
                  <a:lnTo>
                    <a:pt x="1103" y="1225"/>
                  </a:lnTo>
                  <a:cubicBezTo>
                    <a:pt x="1141" y="1200"/>
                    <a:pt x="1177" y="1262"/>
                    <a:pt x="1137" y="1284"/>
                  </a:cubicBezTo>
                  <a:lnTo>
                    <a:pt x="834" y="1458"/>
                  </a:lnTo>
                  <a:lnTo>
                    <a:pt x="834" y="3315"/>
                  </a:lnTo>
                  <a:lnTo>
                    <a:pt x="1627" y="2858"/>
                  </a:lnTo>
                  <a:cubicBezTo>
                    <a:pt x="1667" y="2833"/>
                    <a:pt x="1703" y="2895"/>
                    <a:pt x="1661" y="2917"/>
                  </a:cubicBezTo>
                  <a:lnTo>
                    <a:pt x="834" y="3393"/>
                  </a:lnTo>
                  <a:lnTo>
                    <a:pt x="834" y="5175"/>
                  </a:lnTo>
                  <a:lnTo>
                    <a:pt x="1627" y="4718"/>
                  </a:lnTo>
                  <a:cubicBezTo>
                    <a:pt x="1667" y="4692"/>
                    <a:pt x="1703" y="4755"/>
                    <a:pt x="1661" y="4776"/>
                  </a:cubicBezTo>
                  <a:lnTo>
                    <a:pt x="834" y="5254"/>
                  </a:lnTo>
                  <a:lnTo>
                    <a:pt x="834" y="7302"/>
                  </a:lnTo>
                  <a:cubicBezTo>
                    <a:pt x="831" y="7374"/>
                    <a:pt x="725" y="7374"/>
                    <a:pt x="722" y="7302"/>
                  </a:cubicBezTo>
                  <a:lnTo>
                    <a:pt x="722" y="5728"/>
                  </a:lnTo>
                  <a:lnTo>
                    <a:pt x="43" y="5336"/>
                  </a:lnTo>
                  <a:cubicBezTo>
                    <a:pt x="1" y="5315"/>
                    <a:pt x="36" y="5251"/>
                    <a:pt x="76" y="5277"/>
                  </a:cubicBezTo>
                  <a:lnTo>
                    <a:pt x="722" y="5650"/>
                  </a:lnTo>
                  <a:lnTo>
                    <a:pt x="722" y="4160"/>
                  </a:lnTo>
                  <a:lnTo>
                    <a:pt x="43" y="3769"/>
                  </a:lnTo>
                  <a:cubicBezTo>
                    <a:pt x="7" y="3745"/>
                    <a:pt x="38" y="3690"/>
                    <a:pt x="77" y="3710"/>
                  </a:cubicBezTo>
                  <a:lnTo>
                    <a:pt x="722" y="4083"/>
                  </a:lnTo>
                  <a:lnTo>
                    <a:pt x="722" y="2593"/>
                  </a:lnTo>
                  <a:lnTo>
                    <a:pt x="295" y="2347"/>
                  </a:lnTo>
                  <a:cubicBezTo>
                    <a:pt x="258" y="2323"/>
                    <a:pt x="290" y="2268"/>
                    <a:pt x="329" y="2288"/>
                  </a:cubicBezTo>
                  <a:lnTo>
                    <a:pt x="722" y="2515"/>
                  </a:lnTo>
                  <a:lnTo>
                    <a:pt x="722" y="1025"/>
                  </a:lnTo>
                  <a:lnTo>
                    <a:pt x="466" y="878"/>
                  </a:lnTo>
                  <a:cubicBezTo>
                    <a:pt x="428" y="855"/>
                    <a:pt x="462" y="798"/>
                    <a:pt x="500" y="819"/>
                  </a:cubicBezTo>
                  <a:lnTo>
                    <a:pt x="722" y="94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9"/>
            <p:cNvSpPr/>
            <p:nvPr/>
          </p:nvSpPr>
          <p:spPr>
            <a:xfrm>
              <a:off x="-1458203" y="-2929309"/>
              <a:ext cx="893435" cy="2624365"/>
            </a:xfrm>
            <a:custGeom>
              <a:avLst/>
              <a:gdLst/>
              <a:ahLst/>
              <a:cxnLst/>
              <a:rect l="l" t="t" r="r" b="b"/>
              <a:pathLst>
                <a:path w="3322" h="9758" extrusionOk="0">
                  <a:moveTo>
                    <a:pt x="2349" y="100"/>
                  </a:moveTo>
                  <a:lnTo>
                    <a:pt x="3322" y="3928"/>
                  </a:lnTo>
                  <a:lnTo>
                    <a:pt x="3322" y="9758"/>
                  </a:lnTo>
                  <a:lnTo>
                    <a:pt x="1084" y="9758"/>
                  </a:lnTo>
                  <a:cubicBezTo>
                    <a:pt x="624" y="9758"/>
                    <a:pt x="259" y="9564"/>
                    <a:pt x="98" y="9122"/>
                  </a:cubicBezTo>
                  <a:cubicBezTo>
                    <a:pt x="34" y="8942"/>
                    <a:pt x="1" y="8692"/>
                    <a:pt x="24" y="8500"/>
                  </a:cubicBezTo>
                  <a:cubicBezTo>
                    <a:pt x="24" y="8495"/>
                    <a:pt x="25" y="8491"/>
                    <a:pt x="27" y="8487"/>
                  </a:cubicBezTo>
                  <a:lnTo>
                    <a:pt x="2157" y="100"/>
                  </a:lnTo>
                  <a:cubicBezTo>
                    <a:pt x="2182" y="0"/>
                    <a:pt x="2323" y="0"/>
                    <a:pt x="2349" y="100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9"/>
            <p:cNvSpPr/>
            <p:nvPr/>
          </p:nvSpPr>
          <p:spPr>
            <a:xfrm>
              <a:off x="-1126595" y="-2492005"/>
              <a:ext cx="561826" cy="2615490"/>
            </a:xfrm>
            <a:custGeom>
              <a:avLst/>
              <a:gdLst/>
              <a:ahLst/>
              <a:cxnLst/>
              <a:rect l="l" t="t" r="r" b="b"/>
              <a:pathLst>
                <a:path w="2089" h="9725" extrusionOk="0">
                  <a:moveTo>
                    <a:pt x="946" y="100"/>
                  </a:moveTo>
                  <a:cubicBezTo>
                    <a:pt x="946" y="0"/>
                    <a:pt x="1096" y="0"/>
                    <a:pt x="1096" y="100"/>
                  </a:cubicBezTo>
                  <a:lnTo>
                    <a:pt x="1096" y="1817"/>
                  </a:lnTo>
                  <a:lnTo>
                    <a:pt x="1449" y="1614"/>
                  </a:lnTo>
                  <a:cubicBezTo>
                    <a:pt x="1503" y="1575"/>
                    <a:pt x="1553" y="1664"/>
                    <a:pt x="1494" y="1691"/>
                  </a:cubicBezTo>
                  <a:lnTo>
                    <a:pt x="1095" y="1922"/>
                  </a:lnTo>
                  <a:lnTo>
                    <a:pt x="1095" y="4378"/>
                  </a:lnTo>
                  <a:lnTo>
                    <a:pt x="2089" y="3805"/>
                  </a:lnTo>
                  <a:lnTo>
                    <a:pt x="2089" y="3908"/>
                  </a:lnTo>
                  <a:lnTo>
                    <a:pt x="1095" y="4482"/>
                  </a:lnTo>
                  <a:lnTo>
                    <a:pt x="1095" y="6837"/>
                  </a:lnTo>
                  <a:lnTo>
                    <a:pt x="2089" y="6265"/>
                  </a:lnTo>
                  <a:lnTo>
                    <a:pt x="2089" y="6367"/>
                  </a:lnTo>
                  <a:lnTo>
                    <a:pt x="1095" y="6941"/>
                  </a:lnTo>
                  <a:lnTo>
                    <a:pt x="1095" y="9650"/>
                  </a:lnTo>
                  <a:cubicBezTo>
                    <a:pt x="1095" y="9691"/>
                    <a:pt x="1062" y="9724"/>
                    <a:pt x="1020" y="9724"/>
                  </a:cubicBezTo>
                  <a:cubicBezTo>
                    <a:pt x="978" y="9724"/>
                    <a:pt x="944" y="9691"/>
                    <a:pt x="944" y="9650"/>
                  </a:cubicBezTo>
                  <a:lnTo>
                    <a:pt x="944" y="7569"/>
                  </a:lnTo>
                  <a:lnTo>
                    <a:pt x="48" y="7050"/>
                  </a:lnTo>
                  <a:cubicBezTo>
                    <a:pt x="2" y="7019"/>
                    <a:pt x="42" y="6949"/>
                    <a:pt x="92" y="6972"/>
                  </a:cubicBezTo>
                  <a:lnTo>
                    <a:pt x="944" y="7465"/>
                  </a:lnTo>
                  <a:lnTo>
                    <a:pt x="944" y="5495"/>
                  </a:lnTo>
                  <a:lnTo>
                    <a:pt x="48" y="4977"/>
                  </a:lnTo>
                  <a:cubicBezTo>
                    <a:pt x="0" y="4946"/>
                    <a:pt x="41" y="4875"/>
                    <a:pt x="92" y="4899"/>
                  </a:cubicBezTo>
                  <a:lnTo>
                    <a:pt x="944" y="5391"/>
                  </a:lnTo>
                  <a:lnTo>
                    <a:pt x="944" y="3421"/>
                  </a:lnTo>
                  <a:lnTo>
                    <a:pt x="381" y="3095"/>
                  </a:lnTo>
                  <a:cubicBezTo>
                    <a:pt x="322" y="3068"/>
                    <a:pt x="372" y="2981"/>
                    <a:pt x="425" y="3018"/>
                  </a:cubicBezTo>
                  <a:lnTo>
                    <a:pt x="944" y="3318"/>
                  </a:lnTo>
                  <a:lnTo>
                    <a:pt x="944" y="1348"/>
                  </a:lnTo>
                  <a:lnTo>
                    <a:pt x="606" y="1154"/>
                  </a:lnTo>
                  <a:cubicBezTo>
                    <a:pt x="559" y="1123"/>
                    <a:pt x="600" y="1051"/>
                    <a:pt x="650" y="1075"/>
                  </a:cubicBezTo>
                  <a:lnTo>
                    <a:pt x="943" y="124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9"/>
            <p:cNvSpPr/>
            <p:nvPr/>
          </p:nvSpPr>
          <p:spPr>
            <a:xfrm>
              <a:off x="-8147926" y="-94366"/>
              <a:ext cx="7583173" cy="1297122"/>
            </a:xfrm>
            <a:custGeom>
              <a:avLst/>
              <a:gdLst/>
              <a:ahLst/>
              <a:cxnLst/>
              <a:rect l="l" t="t" r="r" b="b"/>
              <a:pathLst>
                <a:path w="28196" h="4823" extrusionOk="0">
                  <a:moveTo>
                    <a:pt x="28196" y="0"/>
                  </a:moveTo>
                  <a:lnTo>
                    <a:pt x="28196" y="3958"/>
                  </a:lnTo>
                  <a:cubicBezTo>
                    <a:pt x="28196" y="4433"/>
                    <a:pt x="27806" y="4822"/>
                    <a:pt x="27030" y="4822"/>
                  </a:cubicBezTo>
                  <a:lnTo>
                    <a:pt x="565" y="4822"/>
                  </a:lnTo>
                  <a:cubicBezTo>
                    <a:pt x="390" y="4822"/>
                    <a:pt x="1" y="4433"/>
                    <a:pt x="1" y="3958"/>
                  </a:cubicBezTo>
                  <a:lnTo>
                    <a:pt x="1" y="1972"/>
                  </a:lnTo>
                  <a:lnTo>
                    <a:pt x="18002" y="1972"/>
                  </a:lnTo>
                  <a:cubicBezTo>
                    <a:pt x="21213" y="1972"/>
                    <a:pt x="21767" y="0"/>
                    <a:pt x="24534" y="0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9"/>
            <p:cNvSpPr/>
            <p:nvPr/>
          </p:nvSpPr>
          <p:spPr>
            <a:xfrm>
              <a:off x="-3556507" y="129127"/>
              <a:ext cx="2991744" cy="1073628"/>
            </a:xfrm>
            <a:custGeom>
              <a:avLst/>
              <a:gdLst/>
              <a:ahLst/>
              <a:cxnLst/>
              <a:rect l="l" t="t" r="r" b="b"/>
              <a:pathLst>
                <a:path w="11124" h="3992" extrusionOk="0">
                  <a:moveTo>
                    <a:pt x="11124" y="0"/>
                  </a:moveTo>
                  <a:lnTo>
                    <a:pt x="11124" y="3991"/>
                  </a:lnTo>
                  <a:lnTo>
                    <a:pt x="2918" y="3991"/>
                  </a:lnTo>
                  <a:cubicBezTo>
                    <a:pt x="2297" y="3550"/>
                    <a:pt x="1991" y="3086"/>
                    <a:pt x="1991" y="3086"/>
                  </a:cubicBezTo>
                  <a:lnTo>
                    <a:pt x="1" y="1671"/>
                  </a:lnTo>
                  <a:lnTo>
                    <a:pt x="6627" y="1671"/>
                  </a:lnTo>
                  <a:cubicBezTo>
                    <a:pt x="8338" y="1671"/>
                    <a:pt x="10240" y="578"/>
                    <a:pt x="11124" y="0"/>
                  </a:cubicBezTo>
                  <a:close/>
                </a:path>
              </a:pathLst>
            </a:custGeom>
            <a:solidFill>
              <a:srgbClr val="5F3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9"/>
            <p:cNvSpPr/>
            <p:nvPr/>
          </p:nvSpPr>
          <p:spPr>
            <a:xfrm>
              <a:off x="-4178038" y="26928"/>
              <a:ext cx="389701" cy="427891"/>
            </a:xfrm>
            <a:custGeom>
              <a:avLst/>
              <a:gdLst/>
              <a:ahLst/>
              <a:cxnLst/>
              <a:rect l="l" t="t" r="r" b="b"/>
              <a:pathLst>
                <a:path w="1449" h="1591" extrusionOk="0">
                  <a:moveTo>
                    <a:pt x="26" y="111"/>
                  </a:moveTo>
                  <a:cubicBezTo>
                    <a:pt x="1" y="85"/>
                    <a:pt x="4" y="45"/>
                    <a:pt x="32" y="23"/>
                  </a:cubicBezTo>
                  <a:cubicBezTo>
                    <a:pt x="60" y="1"/>
                    <a:pt x="100" y="3"/>
                    <a:pt x="123" y="30"/>
                  </a:cubicBezTo>
                  <a:lnTo>
                    <a:pt x="1425" y="1480"/>
                  </a:lnTo>
                  <a:cubicBezTo>
                    <a:pt x="1448" y="1506"/>
                    <a:pt x="1446" y="1547"/>
                    <a:pt x="1418" y="1568"/>
                  </a:cubicBezTo>
                  <a:cubicBezTo>
                    <a:pt x="1391" y="1590"/>
                    <a:pt x="1351" y="1588"/>
                    <a:pt x="1327" y="1562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9"/>
            <p:cNvSpPr/>
            <p:nvPr/>
          </p:nvSpPr>
          <p:spPr>
            <a:xfrm>
              <a:off x="-8147926" y="578533"/>
              <a:ext cx="7590435" cy="724269"/>
            </a:xfrm>
            <a:custGeom>
              <a:avLst/>
              <a:gdLst/>
              <a:ahLst/>
              <a:cxnLst/>
              <a:rect l="l" t="t" r="r" b="b"/>
              <a:pathLst>
                <a:path w="28223" h="2693" extrusionOk="0">
                  <a:moveTo>
                    <a:pt x="28223" y="1678"/>
                  </a:moveTo>
                  <a:lnTo>
                    <a:pt x="28196" y="1433"/>
                  </a:lnTo>
                  <a:lnTo>
                    <a:pt x="22588" y="1433"/>
                  </a:lnTo>
                  <a:cubicBezTo>
                    <a:pt x="21426" y="1433"/>
                    <a:pt x="21222" y="1230"/>
                    <a:pt x="20291" y="731"/>
                  </a:cubicBezTo>
                  <a:cubicBezTo>
                    <a:pt x="19359" y="230"/>
                    <a:pt x="18534" y="0"/>
                    <a:pt x="17871" y="0"/>
                  </a:cubicBezTo>
                  <a:lnTo>
                    <a:pt x="1" y="0"/>
                  </a:lnTo>
                  <a:lnTo>
                    <a:pt x="1" y="2320"/>
                  </a:lnTo>
                  <a:lnTo>
                    <a:pt x="138" y="2692"/>
                  </a:lnTo>
                  <a:lnTo>
                    <a:pt x="28223" y="2692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9"/>
            <p:cNvSpPr/>
            <p:nvPr/>
          </p:nvSpPr>
          <p:spPr>
            <a:xfrm>
              <a:off x="-7619450" y="17246"/>
              <a:ext cx="445104" cy="462585"/>
            </a:xfrm>
            <a:custGeom>
              <a:avLst/>
              <a:gdLst/>
              <a:ahLst/>
              <a:cxnLst/>
              <a:rect l="l" t="t" r="r" b="b"/>
              <a:pathLst>
                <a:path w="1655" h="1720" extrusionOk="0">
                  <a:moveTo>
                    <a:pt x="1538" y="24"/>
                  </a:moveTo>
                  <a:cubicBezTo>
                    <a:pt x="1565" y="0"/>
                    <a:pt x="1605" y="1"/>
                    <a:pt x="1629" y="26"/>
                  </a:cubicBezTo>
                  <a:cubicBezTo>
                    <a:pt x="1654" y="51"/>
                    <a:pt x="1653" y="92"/>
                    <a:pt x="1626" y="114"/>
                  </a:cubicBezTo>
                  <a:lnTo>
                    <a:pt x="117" y="1696"/>
                  </a:lnTo>
                  <a:cubicBezTo>
                    <a:pt x="91" y="1719"/>
                    <a:pt x="51" y="1718"/>
                    <a:pt x="25" y="1693"/>
                  </a:cubicBezTo>
                  <a:cubicBezTo>
                    <a:pt x="1" y="1669"/>
                    <a:pt x="3" y="1628"/>
                    <a:pt x="29" y="1605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9"/>
            <p:cNvSpPr/>
            <p:nvPr/>
          </p:nvSpPr>
          <p:spPr>
            <a:xfrm>
              <a:off x="-7233246" y="30155"/>
              <a:ext cx="1433208" cy="552682"/>
            </a:xfrm>
            <a:custGeom>
              <a:avLst/>
              <a:gdLst/>
              <a:ahLst/>
              <a:cxnLst/>
              <a:rect l="l" t="t" r="r" b="b"/>
              <a:pathLst>
                <a:path w="5329" h="2055" extrusionOk="0">
                  <a:moveTo>
                    <a:pt x="5084" y="2055"/>
                  </a:moveTo>
                  <a:lnTo>
                    <a:pt x="244" y="2055"/>
                  </a:lnTo>
                  <a:cubicBezTo>
                    <a:pt x="110" y="2055"/>
                    <a:pt x="1" y="1950"/>
                    <a:pt x="1" y="1821"/>
                  </a:cubicBezTo>
                  <a:lnTo>
                    <a:pt x="1" y="233"/>
                  </a:lnTo>
                  <a:cubicBezTo>
                    <a:pt x="1" y="105"/>
                    <a:pt x="110" y="0"/>
                    <a:pt x="244" y="0"/>
                  </a:cubicBezTo>
                  <a:lnTo>
                    <a:pt x="5084" y="0"/>
                  </a:lnTo>
                  <a:cubicBezTo>
                    <a:pt x="5218" y="0"/>
                    <a:pt x="5329" y="105"/>
                    <a:pt x="5329" y="233"/>
                  </a:cubicBezTo>
                  <a:lnTo>
                    <a:pt x="5329" y="1821"/>
                  </a:lnTo>
                  <a:cubicBezTo>
                    <a:pt x="5329" y="1950"/>
                    <a:pt x="5218" y="2055"/>
                    <a:pt x="5084" y="2055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9"/>
            <p:cNvSpPr/>
            <p:nvPr/>
          </p:nvSpPr>
          <p:spPr>
            <a:xfrm>
              <a:off x="-5920260" y="-1029755"/>
              <a:ext cx="1764548" cy="1612594"/>
            </a:xfrm>
            <a:custGeom>
              <a:avLst/>
              <a:gdLst/>
              <a:ahLst/>
              <a:cxnLst/>
              <a:rect l="l" t="t" r="r" b="b"/>
              <a:pathLst>
                <a:path w="6561" h="5996" extrusionOk="0">
                  <a:moveTo>
                    <a:pt x="6560" y="4070"/>
                  </a:moveTo>
                  <a:lnTo>
                    <a:pt x="6560" y="5762"/>
                  </a:lnTo>
                  <a:cubicBezTo>
                    <a:pt x="6560" y="5891"/>
                    <a:pt x="6451" y="5996"/>
                    <a:pt x="6317" y="5996"/>
                  </a:cubicBezTo>
                  <a:lnTo>
                    <a:pt x="245" y="5996"/>
                  </a:lnTo>
                  <a:cubicBezTo>
                    <a:pt x="111" y="5996"/>
                    <a:pt x="1" y="5891"/>
                    <a:pt x="1" y="5762"/>
                  </a:cubicBezTo>
                  <a:lnTo>
                    <a:pt x="1" y="3569"/>
                  </a:lnTo>
                  <a:lnTo>
                    <a:pt x="2977" y="127"/>
                  </a:lnTo>
                  <a:lnTo>
                    <a:pt x="3109" y="1"/>
                  </a:lnTo>
                  <a:lnTo>
                    <a:pt x="3502" y="9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9"/>
            <p:cNvSpPr/>
            <p:nvPr/>
          </p:nvSpPr>
          <p:spPr>
            <a:xfrm>
              <a:off x="-5050493" y="-1013887"/>
              <a:ext cx="894780" cy="1596726"/>
            </a:xfrm>
            <a:custGeom>
              <a:avLst/>
              <a:gdLst/>
              <a:ahLst/>
              <a:cxnLst/>
              <a:rect l="l" t="t" r="r" b="b"/>
              <a:pathLst>
                <a:path w="3327" h="5937" extrusionOk="0">
                  <a:moveTo>
                    <a:pt x="3326" y="4011"/>
                  </a:moveTo>
                  <a:lnTo>
                    <a:pt x="3326" y="5703"/>
                  </a:lnTo>
                  <a:cubicBezTo>
                    <a:pt x="3326" y="5832"/>
                    <a:pt x="3217" y="5937"/>
                    <a:pt x="3083" y="5937"/>
                  </a:cubicBezTo>
                  <a:lnTo>
                    <a:pt x="2017" y="5937"/>
                  </a:lnTo>
                  <a:cubicBezTo>
                    <a:pt x="1819" y="5937"/>
                    <a:pt x="1650" y="5780"/>
                    <a:pt x="1602" y="5612"/>
                  </a:cubicBezTo>
                  <a:lnTo>
                    <a:pt x="1" y="48"/>
                  </a:lnTo>
                  <a:lnTo>
                    <a:pt x="132" y="1"/>
                  </a:lnTo>
                  <a:lnTo>
                    <a:pt x="266" y="32"/>
                  </a:ln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9"/>
            <p:cNvSpPr/>
            <p:nvPr/>
          </p:nvSpPr>
          <p:spPr>
            <a:xfrm>
              <a:off x="-4927048" y="-573087"/>
              <a:ext cx="630407" cy="1155926"/>
            </a:xfrm>
            <a:custGeom>
              <a:avLst/>
              <a:gdLst/>
              <a:ahLst/>
              <a:cxnLst/>
              <a:rect l="l" t="t" r="r" b="b"/>
              <a:pathLst>
                <a:path w="2344" h="4298" extrusionOk="0">
                  <a:moveTo>
                    <a:pt x="1670" y="4298"/>
                  </a:moveTo>
                  <a:lnTo>
                    <a:pt x="1558" y="4298"/>
                  </a:lnTo>
                  <a:cubicBezTo>
                    <a:pt x="1360" y="4298"/>
                    <a:pt x="1191" y="4141"/>
                    <a:pt x="1143" y="3973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1730" y="3219"/>
                    <a:pt x="1905" y="3518"/>
                  </a:cubicBezTo>
                  <a:cubicBezTo>
                    <a:pt x="2080" y="3817"/>
                    <a:pt x="2285" y="3726"/>
                    <a:pt x="2314" y="3718"/>
                  </a:cubicBezTo>
                  <a:cubicBezTo>
                    <a:pt x="2344" y="3709"/>
                    <a:pt x="2266" y="4296"/>
                    <a:pt x="1670" y="4298"/>
                  </a:cubicBezTo>
                  <a:close/>
                </a:path>
              </a:pathLst>
            </a:custGeom>
            <a:solidFill>
              <a:srgbClr val="FCE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9"/>
            <p:cNvSpPr/>
            <p:nvPr/>
          </p:nvSpPr>
          <p:spPr>
            <a:xfrm>
              <a:off x="-5920260" y="-1029755"/>
              <a:ext cx="870306" cy="1612594"/>
            </a:xfrm>
            <a:custGeom>
              <a:avLst/>
              <a:gdLst/>
              <a:ahLst/>
              <a:cxnLst/>
              <a:rect l="l" t="t" r="r" b="b"/>
              <a:pathLst>
                <a:path w="3236" h="5996" extrusionOk="0">
                  <a:moveTo>
                    <a:pt x="813" y="5996"/>
                  </a:moveTo>
                  <a:lnTo>
                    <a:pt x="245" y="5996"/>
                  </a:lnTo>
                  <a:cubicBezTo>
                    <a:pt x="111" y="5996"/>
                    <a:pt x="1" y="5891"/>
                    <a:pt x="1" y="5762"/>
                  </a:cubicBezTo>
                  <a:lnTo>
                    <a:pt x="1" y="3569"/>
                  </a:lnTo>
                  <a:lnTo>
                    <a:pt x="2977" y="127"/>
                  </a:lnTo>
                  <a:lnTo>
                    <a:pt x="3109" y="1"/>
                  </a:lnTo>
                  <a:lnTo>
                    <a:pt x="3208" y="23"/>
                  </a:lnTo>
                  <a:lnTo>
                    <a:pt x="3236" y="107"/>
                  </a:lnTo>
                  <a:cubicBezTo>
                    <a:pt x="3236" y="107"/>
                    <a:pt x="1421" y="5516"/>
                    <a:pt x="1318" y="5751"/>
                  </a:cubicBezTo>
                  <a:cubicBezTo>
                    <a:pt x="1214" y="5986"/>
                    <a:pt x="927" y="5996"/>
                    <a:pt x="813" y="5996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9"/>
            <p:cNvSpPr/>
            <p:nvPr/>
          </p:nvSpPr>
          <p:spPr>
            <a:xfrm>
              <a:off x="-6338199" y="-1051808"/>
              <a:ext cx="2268820" cy="1144899"/>
            </a:xfrm>
            <a:custGeom>
              <a:avLst/>
              <a:gdLst/>
              <a:ahLst/>
              <a:cxnLst/>
              <a:rect l="l" t="t" r="r" b="b"/>
              <a:pathLst>
                <a:path w="8436" h="4257" extrusionOk="0">
                  <a:moveTo>
                    <a:pt x="8347" y="4256"/>
                  </a:moveTo>
                  <a:lnTo>
                    <a:pt x="8120" y="4256"/>
                  </a:lnTo>
                  <a:cubicBezTo>
                    <a:pt x="7062" y="2934"/>
                    <a:pt x="6001" y="1614"/>
                    <a:pt x="4940" y="296"/>
                  </a:cubicBezTo>
                  <a:cubicBezTo>
                    <a:pt x="4886" y="227"/>
                    <a:pt x="4784" y="172"/>
                    <a:pt x="4713" y="172"/>
                  </a:cubicBezTo>
                  <a:lnTo>
                    <a:pt x="92" y="172"/>
                  </a:lnTo>
                  <a:lnTo>
                    <a:pt x="57" y="129"/>
                  </a:lnTo>
                  <a:cubicBezTo>
                    <a:pt x="0" y="58"/>
                    <a:pt x="13" y="1"/>
                    <a:pt x="87" y="1"/>
                  </a:cubicBezTo>
                  <a:lnTo>
                    <a:pt x="4930" y="1"/>
                  </a:lnTo>
                  <a:cubicBezTo>
                    <a:pt x="5004" y="1"/>
                    <a:pt x="5110" y="58"/>
                    <a:pt x="5166" y="129"/>
                  </a:cubicBezTo>
                  <a:lnTo>
                    <a:pt x="8379" y="4129"/>
                  </a:lnTo>
                  <a:cubicBezTo>
                    <a:pt x="8435" y="4200"/>
                    <a:pt x="8421" y="4256"/>
                    <a:pt x="8347" y="4256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9"/>
            <p:cNvSpPr/>
            <p:nvPr/>
          </p:nvSpPr>
          <p:spPr>
            <a:xfrm>
              <a:off x="-6650444" y="202549"/>
              <a:ext cx="112688" cy="107309"/>
            </a:xfrm>
            <a:custGeom>
              <a:avLst/>
              <a:gdLst/>
              <a:ahLst/>
              <a:cxnLst/>
              <a:rect l="l" t="t" r="r" b="b"/>
              <a:pathLst>
                <a:path w="419" h="399" extrusionOk="0">
                  <a:moveTo>
                    <a:pt x="67" y="0"/>
                  </a:moveTo>
                  <a:lnTo>
                    <a:pt x="352" y="0"/>
                  </a:lnTo>
                  <a:cubicBezTo>
                    <a:pt x="389" y="0"/>
                    <a:pt x="418" y="30"/>
                    <a:pt x="418" y="65"/>
                  </a:cubicBezTo>
                  <a:lnTo>
                    <a:pt x="418" y="334"/>
                  </a:lnTo>
                  <a:cubicBezTo>
                    <a:pt x="417" y="369"/>
                    <a:pt x="389" y="399"/>
                    <a:pt x="352" y="399"/>
                  </a:cubicBezTo>
                  <a:lnTo>
                    <a:pt x="67" y="399"/>
                  </a:lnTo>
                  <a:cubicBezTo>
                    <a:pt x="30" y="399"/>
                    <a:pt x="1" y="369"/>
                    <a:pt x="1" y="334"/>
                  </a:cubicBezTo>
                  <a:lnTo>
                    <a:pt x="1" y="65"/>
                  </a:lnTo>
                  <a:cubicBezTo>
                    <a:pt x="1" y="30"/>
                    <a:pt x="30" y="0"/>
                    <a:pt x="67" y="0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9"/>
            <p:cNvSpPr/>
            <p:nvPr/>
          </p:nvSpPr>
          <p:spPr>
            <a:xfrm>
              <a:off x="-6484774" y="202549"/>
              <a:ext cx="112419" cy="107309"/>
            </a:xfrm>
            <a:custGeom>
              <a:avLst/>
              <a:gdLst/>
              <a:ahLst/>
              <a:cxnLst/>
              <a:rect l="l" t="t" r="r" b="b"/>
              <a:pathLst>
                <a:path w="418" h="399" extrusionOk="0">
                  <a:moveTo>
                    <a:pt x="66" y="0"/>
                  </a:moveTo>
                  <a:lnTo>
                    <a:pt x="351" y="0"/>
                  </a:lnTo>
                  <a:cubicBezTo>
                    <a:pt x="388" y="0"/>
                    <a:pt x="417" y="30"/>
                    <a:pt x="417" y="65"/>
                  </a:cubicBezTo>
                  <a:lnTo>
                    <a:pt x="417" y="334"/>
                  </a:lnTo>
                  <a:cubicBezTo>
                    <a:pt x="417" y="369"/>
                    <a:pt x="388" y="399"/>
                    <a:pt x="351" y="399"/>
                  </a:cubicBezTo>
                  <a:lnTo>
                    <a:pt x="66" y="399"/>
                  </a:lnTo>
                  <a:cubicBezTo>
                    <a:pt x="29" y="399"/>
                    <a:pt x="1" y="369"/>
                    <a:pt x="1" y="334"/>
                  </a:cubicBezTo>
                  <a:lnTo>
                    <a:pt x="1" y="65"/>
                  </a:lnTo>
                  <a:cubicBezTo>
                    <a:pt x="1" y="30"/>
                    <a:pt x="29" y="0"/>
                    <a:pt x="66" y="0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9"/>
            <p:cNvSpPr/>
            <p:nvPr/>
          </p:nvSpPr>
          <p:spPr>
            <a:xfrm>
              <a:off x="-6650444" y="355847"/>
              <a:ext cx="112688" cy="107578"/>
            </a:xfrm>
            <a:custGeom>
              <a:avLst/>
              <a:gdLst/>
              <a:ahLst/>
              <a:cxnLst/>
              <a:rect l="l" t="t" r="r" b="b"/>
              <a:pathLst>
                <a:path w="419" h="400" extrusionOk="0">
                  <a:moveTo>
                    <a:pt x="67" y="1"/>
                  </a:moveTo>
                  <a:lnTo>
                    <a:pt x="352" y="1"/>
                  </a:lnTo>
                  <a:cubicBezTo>
                    <a:pt x="389" y="1"/>
                    <a:pt x="417" y="30"/>
                    <a:pt x="418" y="65"/>
                  </a:cubicBezTo>
                  <a:lnTo>
                    <a:pt x="418" y="333"/>
                  </a:lnTo>
                  <a:cubicBezTo>
                    <a:pt x="417" y="370"/>
                    <a:pt x="389" y="399"/>
                    <a:pt x="352" y="399"/>
                  </a:cubicBezTo>
                  <a:lnTo>
                    <a:pt x="67" y="399"/>
                  </a:lnTo>
                  <a:cubicBezTo>
                    <a:pt x="30" y="399"/>
                    <a:pt x="1" y="370"/>
                    <a:pt x="1" y="333"/>
                  </a:cubicBezTo>
                  <a:lnTo>
                    <a:pt x="1" y="65"/>
                  </a:lnTo>
                  <a:cubicBezTo>
                    <a:pt x="1" y="30"/>
                    <a:pt x="30" y="1"/>
                    <a:pt x="67" y="1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9"/>
            <p:cNvSpPr/>
            <p:nvPr/>
          </p:nvSpPr>
          <p:spPr>
            <a:xfrm>
              <a:off x="-6485043" y="355847"/>
              <a:ext cx="112150" cy="107578"/>
            </a:xfrm>
            <a:custGeom>
              <a:avLst/>
              <a:gdLst/>
              <a:ahLst/>
              <a:cxnLst/>
              <a:rect l="l" t="t" r="r" b="b"/>
              <a:pathLst>
                <a:path w="417" h="400" extrusionOk="0">
                  <a:moveTo>
                    <a:pt x="67" y="1"/>
                  </a:moveTo>
                  <a:cubicBezTo>
                    <a:pt x="30" y="1"/>
                    <a:pt x="1" y="29"/>
                    <a:pt x="1" y="65"/>
                  </a:cubicBezTo>
                  <a:lnTo>
                    <a:pt x="1" y="333"/>
                  </a:lnTo>
                  <a:cubicBezTo>
                    <a:pt x="1" y="370"/>
                    <a:pt x="30" y="399"/>
                    <a:pt x="67" y="399"/>
                  </a:cubicBezTo>
                  <a:lnTo>
                    <a:pt x="352" y="399"/>
                  </a:lnTo>
                  <a:cubicBezTo>
                    <a:pt x="389" y="399"/>
                    <a:pt x="417" y="370"/>
                    <a:pt x="417" y="333"/>
                  </a:cubicBezTo>
                  <a:lnTo>
                    <a:pt x="417" y="65"/>
                  </a:lnTo>
                  <a:cubicBezTo>
                    <a:pt x="417" y="29"/>
                    <a:pt x="389" y="1"/>
                    <a:pt x="352" y="1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9"/>
            <p:cNvSpPr/>
            <p:nvPr/>
          </p:nvSpPr>
          <p:spPr>
            <a:xfrm>
              <a:off x="-7233246" y="66732"/>
              <a:ext cx="1373233" cy="516105"/>
            </a:xfrm>
            <a:custGeom>
              <a:avLst/>
              <a:gdLst/>
              <a:ahLst/>
              <a:cxnLst/>
              <a:rect l="l" t="t" r="r" b="b"/>
              <a:pathLst>
                <a:path w="5106" h="1919" extrusionOk="0">
                  <a:moveTo>
                    <a:pt x="4414" y="265"/>
                  </a:moveTo>
                  <a:cubicBezTo>
                    <a:pt x="4548" y="265"/>
                    <a:pt x="4658" y="370"/>
                    <a:pt x="4658" y="499"/>
                  </a:cubicBezTo>
                  <a:lnTo>
                    <a:pt x="4658" y="1919"/>
                  </a:lnTo>
                  <a:lnTo>
                    <a:pt x="5084" y="1919"/>
                  </a:lnTo>
                  <a:cubicBezTo>
                    <a:pt x="5091" y="1919"/>
                    <a:pt x="5099" y="1919"/>
                    <a:pt x="5105" y="1919"/>
                  </a:cubicBezTo>
                  <a:cubicBezTo>
                    <a:pt x="4982" y="1908"/>
                    <a:pt x="4883" y="1807"/>
                    <a:pt x="4883" y="1686"/>
                  </a:cubicBezTo>
                  <a:lnTo>
                    <a:pt x="4883" y="1"/>
                  </a:lnTo>
                  <a:cubicBezTo>
                    <a:pt x="4789" y="60"/>
                    <a:pt x="4685" y="97"/>
                    <a:pt x="4603" y="97"/>
                  </a:cubicBezTo>
                  <a:lnTo>
                    <a:pt x="1" y="97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9"/>
            <p:cNvSpPr/>
            <p:nvPr/>
          </p:nvSpPr>
          <p:spPr>
            <a:xfrm>
              <a:off x="-6335510" y="-25785"/>
              <a:ext cx="480336" cy="522291"/>
            </a:xfrm>
            <a:custGeom>
              <a:avLst/>
              <a:gdLst/>
              <a:ahLst/>
              <a:cxnLst/>
              <a:rect l="l" t="t" r="r" b="b"/>
              <a:pathLst>
                <a:path w="1786" h="1942" extrusionOk="0">
                  <a:moveTo>
                    <a:pt x="1670" y="24"/>
                  </a:moveTo>
                  <a:cubicBezTo>
                    <a:pt x="1695" y="0"/>
                    <a:pt x="1735" y="0"/>
                    <a:pt x="1761" y="24"/>
                  </a:cubicBezTo>
                  <a:cubicBezTo>
                    <a:pt x="1786" y="48"/>
                    <a:pt x="1786" y="88"/>
                    <a:pt x="1761" y="112"/>
                  </a:cubicBezTo>
                  <a:lnTo>
                    <a:pt x="119" y="1917"/>
                  </a:lnTo>
                  <a:cubicBezTo>
                    <a:pt x="93" y="1942"/>
                    <a:pt x="53" y="1942"/>
                    <a:pt x="27" y="1917"/>
                  </a:cubicBezTo>
                  <a:cubicBezTo>
                    <a:pt x="1" y="1893"/>
                    <a:pt x="1" y="1852"/>
                    <a:pt x="27" y="1829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9"/>
            <p:cNvSpPr/>
            <p:nvPr/>
          </p:nvSpPr>
          <p:spPr>
            <a:xfrm>
              <a:off x="-7277891" y="-1051808"/>
              <a:ext cx="2246767" cy="1144899"/>
            </a:xfrm>
            <a:custGeom>
              <a:avLst/>
              <a:gdLst/>
              <a:ahLst/>
              <a:cxnLst/>
              <a:rect l="l" t="t" r="r" b="b"/>
              <a:pathLst>
                <a:path w="8354" h="4257" extrusionOk="0">
                  <a:moveTo>
                    <a:pt x="156" y="4256"/>
                  </a:moveTo>
                  <a:lnTo>
                    <a:pt x="4780" y="4256"/>
                  </a:lnTo>
                  <a:cubicBezTo>
                    <a:pt x="4914" y="4256"/>
                    <a:pt x="5110" y="4148"/>
                    <a:pt x="5218" y="4014"/>
                  </a:cubicBezTo>
                  <a:lnTo>
                    <a:pt x="8246" y="244"/>
                  </a:lnTo>
                  <a:cubicBezTo>
                    <a:pt x="8353" y="110"/>
                    <a:pt x="8332" y="1"/>
                    <a:pt x="8198" y="1"/>
                  </a:cubicBezTo>
                  <a:lnTo>
                    <a:pt x="3573" y="1"/>
                  </a:lnTo>
                  <a:cubicBezTo>
                    <a:pt x="3440" y="1"/>
                    <a:pt x="3243" y="110"/>
                    <a:pt x="3136" y="244"/>
                  </a:cubicBezTo>
                  <a:lnTo>
                    <a:pt x="108" y="4014"/>
                  </a:lnTo>
                  <a:cubicBezTo>
                    <a:pt x="1" y="4148"/>
                    <a:pt x="22" y="4256"/>
                    <a:pt x="156" y="4256"/>
                  </a:cubicBezTo>
                  <a:close/>
                </a:path>
              </a:pathLst>
            </a:custGeom>
            <a:solidFill>
              <a:srgbClr val="F9C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9"/>
            <p:cNvSpPr/>
            <p:nvPr/>
          </p:nvSpPr>
          <p:spPr>
            <a:xfrm>
              <a:off x="-7178113" y="-1051808"/>
              <a:ext cx="1936404" cy="991331"/>
            </a:xfrm>
            <a:custGeom>
              <a:avLst/>
              <a:gdLst/>
              <a:ahLst/>
              <a:cxnLst/>
              <a:rect l="l" t="t" r="r" b="b"/>
              <a:pathLst>
                <a:path w="7200" h="3686" extrusionOk="0">
                  <a:moveTo>
                    <a:pt x="7199" y="1"/>
                  </a:moveTo>
                  <a:lnTo>
                    <a:pt x="3214" y="1"/>
                  </a:lnTo>
                  <a:cubicBezTo>
                    <a:pt x="3074" y="1"/>
                    <a:pt x="2872" y="110"/>
                    <a:pt x="2765" y="243"/>
                  </a:cubicBezTo>
                  <a:lnTo>
                    <a:pt x="0" y="3686"/>
                  </a:lnTo>
                  <a:lnTo>
                    <a:pt x="3985" y="3686"/>
                  </a:lnTo>
                  <a:cubicBezTo>
                    <a:pt x="4125" y="3686"/>
                    <a:pt x="4326" y="3576"/>
                    <a:pt x="4434" y="3442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9"/>
            <p:cNvSpPr/>
            <p:nvPr/>
          </p:nvSpPr>
          <p:spPr>
            <a:xfrm>
              <a:off x="-7615954" y="403719"/>
              <a:ext cx="64816" cy="179117"/>
            </a:xfrm>
            <a:custGeom>
              <a:avLst/>
              <a:gdLst/>
              <a:ahLst/>
              <a:cxnLst/>
              <a:rect l="l" t="t" r="r" b="b"/>
              <a:pathLst>
                <a:path w="241" h="666" extrusionOk="0">
                  <a:moveTo>
                    <a:pt x="121" y="666"/>
                  </a:moveTo>
                  <a:lnTo>
                    <a:pt x="121" y="666"/>
                  </a:lnTo>
                  <a:cubicBezTo>
                    <a:pt x="186" y="666"/>
                    <a:pt x="241" y="612"/>
                    <a:pt x="241" y="546"/>
                  </a:cubicBezTo>
                  <a:lnTo>
                    <a:pt x="241" y="121"/>
                  </a:lnTo>
                  <a:cubicBezTo>
                    <a:pt x="241" y="54"/>
                    <a:pt x="186" y="1"/>
                    <a:pt x="121" y="0"/>
                  </a:cubicBezTo>
                  <a:lnTo>
                    <a:pt x="121" y="0"/>
                  </a:lnTo>
                  <a:cubicBezTo>
                    <a:pt x="54" y="1"/>
                    <a:pt x="1" y="54"/>
                    <a:pt x="1" y="121"/>
                  </a:cubicBezTo>
                  <a:lnTo>
                    <a:pt x="1" y="546"/>
                  </a:lnTo>
                  <a:cubicBezTo>
                    <a:pt x="1" y="612"/>
                    <a:pt x="54" y="666"/>
                    <a:pt x="121" y="66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9"/>
            <p:cNvSpPr/>
            <p:nvPr/>
          </p:nvSpPr>
          <p:spPr>
            <a:xfrm>
              <a:off x="-7615954" y="418511"/>
              <a:ext cx="54327" cy="165132"/>
            </a:xfrm>
            <a:custGeom>
              <a:avLst/>
              <a:gdLst/>
              <a:ahLst/>
              <a:cxnLst/>
              <a:rect l="l" t="t" r="r" b="b"/>
              <a:pathLst>
                <a:path w="202" h="614" extrusionOk="0">
                  <a:moveTo>
                    <a:pt x="1" y="98"/>
                  </a:moveTo>
                  <a:lnTo>
                    <a:pt x="1" y="515"/>
                  </a:lnTo>
                  <a:cubicBezTo>
                    <a:pt x="2" y="569"/>
                    <a:pt x="47" y="613"/>
                    <a:pt x="101" y="612"/>
                  </a:cubicBezTo>
                  <a:lnTo>
                    <a:pt x="101" y="612"/>
                  </a:lnTo>
                  <a:cubicBezTo>
                    <a:pt x="156" y="613"/>
                    <a:pt x="201" y="569"/>
                    <a:pt x="202" y="515"/>
                  </a:cubicBezTo>
                  <a:lnTo>
                    <a:pt x="202" y="98"/>
                  </a:lnTo>
                  <a:cubicBezTo>
                    <a:pt x="201" y="44"/>
                    <a:pt x="156" y="0"/>
                    <a:pt x="101" y="2"/>
                  </a:cubicBezTo>
                  <a:lnTo>
                    <a:pt x="101" y="2"/>
                  </a:lnTo>
                  <a:cubicBezTo>
                    <a:pt x="47" y="0"/>
                    <a:pt x="2" y="44"/>
                    <a:pt x="1" y="98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9"/>
            <p:cNvSpPr/>
            <p:nvPr/>
          </p:nvSpPr>
          <p:spPr>
            <a:xfrm>
              <a:off x="-7641235" y="442716"/>
              <a:ext cx="115646" cy="46796"/>
            </a:xfrm>
            <a:custGeom>
              <a:avLst/>
              <a:gdLst/>
              <a:ahLst/>
              <a:cxnLst/>
              <a:rect l="l" t="t" r="r" b="b"/>
              <a:pathLst>
                <a:path w="430" h="174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135"/>
                    <a:pt x="39" y="174"/>
                    <a:pt x="86" y="174"/>
                  </a:cubicBezTo>
                  <a:lnTo>
                    <a:pt x="343" y="174"/>
                  </a:lnTo>
                  <a:cubicBezTo>
                    <a:pt x="391" y="174"/>
                    <a:pt x="430" y="135"/>
                    <a:pt x="430" y="88"/>
                  </a:cubicBezTo>
                  <a:lnTo>
                    <a:pt x="430" y="88"/>
                  </a:lnTo>
                  <a:cubicBezTo>
                    <a:pt x="430" y="40"/>
                    <a:pt x="391" y="1"/>
                    <a:pt x="343" y="1"/>
                  </a:cubicBezTo>
                  <a:lnTo>
                    <a:pt x="86" y="1"/>
                  </a:lnTo>
                  <a:cubicBezTo>
                    <a:pt x="39" y="1"/>
                    <a:pt x="1" y="40"/>
                    <a:pt x="1" y="8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9"/>
            <p:cNvSpPr/>
            <p:nvPr/>
          </p:nvSpPr>
          <p:spPr>
            <a:xfrm>
              <a:off x="-7646883" y="557017"/>
              <a:ext cx="126673" cy="51100"/>
            </a:xfrm>
            <a:custGeom>
              <a:avLst/>
              <a:gdLst/>
              <a:ahLst/>
              <a:cxnLst/>
              <a:rect l="l" t="t" r="r" b="b"/>
              <a:pathLst>
                <a:path w="471" h="190" extrusionOk="0">
                  <a:moveTo>
                    <a:pt x="0" y="96"/>
                  </a:moveTo>
                  <a:lnTo>
                    <a:pt x="0" y="96"/>
                  </a:lnTo>
                  <a:cubicBezTo>
                    <a:pt x="0" y="147"/>
                    <a:pt x="43" y="190"/>
                    <a:pt x="96" y="190"/>
                  </a:cubicBezTo>
                  <a:lnTo>
                    <a:pt x="376" y="190"/>
                  </a:lnTo>
                  <a:cubicBezTo>
                    <a:pt x="427" y="190"/>
                    <a:pt x="470" y="147"/>
                    <a:pt x="471" y="96"/>
                  </a:cubicBezTo>
                  <a:lnTo>
                    <a:pt x="471" y="96"/>
                  </a:lnTo>
                  <a:cubicBezTo>
                    <a:pt x="470" y="43"/>
                    <a:pt x="427" y="2"/>
                    <a:pt x="376" y="0"/>
                  </a:cubicBezTo>
                  <a:lnTo>
                    <a:pt x="96" y="0"/>
                  </a:lnTo>
                  <a:cubicBezTo>
                    <a:pt x="43" y="2"/>
                    <a:pt x="0" y="43"/>
                    <a:pt x="0" y="9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9"/>
            <p:cNvSpPr/>
            <p:nvPr/>
          </p:nvSpPr>
          <p:spPr>
            <a:xfrm>
              <a:off x="-7635856" y="442716"/>
              <a:ext cx="99779" cy="40611"/>
            </a:xfrm>
            <a:custGeom>
              <a:avLst/>
              <a:gdLst/>
              <a:ahLst/>
              <a:cxnLst/>
              <a:rect l="l" t="t" r="r" b="b"/>
              <a:pathLst>
                <a:path w="371" h="151" extrusionOk="0">
                  <a:moveTo>
                    <a:pt x="1" y="75"/>
                  </a:moveTo>
                  <a:lnTo>
                    <a:pt x="1" y="75"/>
                  </a:lnTo>
                  <a:cubicBezTo>
                    <a:pt x="1" y="116"/>
                    <a:pt x="35" y="150"/>
                    <a:pt x="76" y="150"/>
                  </a:cubicBezTo>
                  <a:lnTo>
                    <a:pt x="296" y="150"/>
                  </a:lnTo>
                  <a:cubicBezTo>
                    <a:pt x="337" y="150"/>
                    <a:pt x="371" y="116"/>
                    <a:pt x="371" y="75"/>
                  </a:cubicBezTo>
                  <a:lnTo>
                    <a:pt x="371" y="75"/>
                  </a:lnTo>
                  <a:cubicBezTo>
                    <a:pt x="371" y="34"/>
                    <a:pt x="337" y="1"/>
                    <a:pt x="296" y="1"/>
                  </a:cubicBezTo>
                  <a:lnTo>
                    <a:pt x="76" y="1"/>
                  </a:lnTo>
                  <a:cubicBezTo>
                    <a:pt x="35" y="1"/>
                    <a:pt x="1" y="34"/>
                    <a:pt x="1" y="75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9"/>
            <p:cNvSpPr/>
            <p:nvPr/>
          </p:nvSpPr>
          <p:spPr>
            <a:xfrm>
              <a:off x="-7622678" y="446212"/>
              <a:ext cx="60244" cy="24743"/>
            </a:xfrm>
            <a:custGeom>
              <a:avLst/>
              <a:gdLst/>
              <a:ahLst/>
              <a:cxnLst/>
              <a:rect l="l" t="t" r="r" b="b"/>
              <a:pathLst>
                <a:path w="224" h="92" extrusionOk="0">
                  <a:moveTo>
                    <a:pt x="1" y="47"/>
                  </a:moveTo>
                  <a:lnTo>
                    <a:pt x="1" y="47"/>
                  </a:lnTo>
                  <a:cubicBezTo>
                    <a:pt x="1" y="71"/>
                    <a:pt x="22" y="91"/>
                    <a:pt x="47" y="91"/>
                  </a:cubicBezTo>
                  <a:lnTo>
                    <a:pt x="179" y="91"/>
                  </a:lnTo>
                  <a:cubicBezTo>
                    <a:pt x="203" y="90"/>
                    <a:pt x="223" y="70"/>
                    <a:pt x="223" y="47"/>
                  </a:cubicBezTo>
                  <a:lnTo>
                    <a:pt x="223" y="47"/>
                  </a:lnTo>
                  <a:cubicBezTo>
                    <a:pt x="223" y="22"/>
                    <a:pt x="203" y="2"/>
                    <a:pt x="179" y="2"/>
                  </a:cubicBezTo>
                  <a:lnTo>
                    <a:pt x="47" y="2"/>
                  </a:lnTo>
                  <a:cubicBezTo>
                    <a:pt x="22" y="1"/>
                    <a:pt x="1" y="22"/>
                    <a:pt x="1" y="47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9"/>
            <p:cNvSpPr/>
            <p:nvPr/>
          </p:nvSpPr>
          <p:spPr>
            <a:xfrm>
              <a:off x="-6325021" y="403719"/>
              <a:ext cx="65085" cy="179117"/>
            </a:xfrm>
            <a:custGeom>
              <a:avLst/>
              <a:gdLst/>
              <a:ahLst/>
              <a:cxnLst/>
              <a:rect l="l" t="t" r="r" b="b"/>
              <a:pathLst>
                <a:path w="242" h="666" extrusionOk="0">
                  <a:moveTo>
                    <a:pt x="122" y="666"/>
                  </a:moveTo>
                  <a:lnTo>
                    <a:pt x="122" y="666"/>
                  </a:lnTo>
                  <a:cubicBezTo>
                    <a:pt x="188" y="666"/>
                    <a:pt x="242" y="612"/>
                    <a:pt x="242" y="546"/>
                  </a:cubicBezTo>
                  <a:lnTo>
                    <a:pt x="242" y="121"/>
                  </a:lnTo>
                  <a:cubicBezTo>
                    <a:pt x="242" y="54"/>
                    <a:pt x="188" y="1"/>
                    <a:pt x="122" y="0"/>
                  </a:cubicBezTo>
                  <a:lnTo>
                    <a:pt x="122" y="0"/>
                  </a:lnTo>
                  <a:cubicBezTo>
                    <a:pt x="55" y="1"/>
                    <a:pt x="1" y="54"/>
                    <a:pt x="1" y="121"/>
                  </a:cubicBezTo>
                  <a:lnTo>
                    <a:pt x="1" y="546"/>
                  </a:lnTo>
                  <a:cubicBezTo>
                    <a:pt x="1" y="612"/>
                    <a:pt x="55" y="666"/>
                    <a:pt x="122" y="66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9"/>
            <p:cNvSpPr/>
            <p:nvPr/>
          </p:nvSpPr>
          <p:spPr>
            <a:xfrm>
              <a:off x="-6325021" y="418511"/>
              <a:ext cx="54596" cy="165132"/>
            </a:xfrm>
            <a:custGeom>
              <a:avLst/>
              <a:gdLst/>
              <a:ahLst/>
              <a:cxnLst/>
              <a:rect l="l" t="t" r="r" b="b"/>
              <a:pathLst>
                <a:path w="203" h="614" extrusionOk="0">
                  <a:moveTo>
                    <a:pt x="1" y="98"/>
                  </a:moveTo>
                  <a:lnTo>
                    <a:pt x="1" y="515"/>
                  </a:lnTo>
                  <a:cubicBezTo>
                    <a:pt x="2" y="569"/>
                    <a:pt x="48" y="613"/>
                    <a:pt x="102" y="612"/>
                  </a:cubicBezTo>
                  <a:lnTo>
                    <a:pt x="102" y="612"/>
                  </a:lnTo>
                  <a:cubicBezTo>
                    <a:pt x="156" y="613"/>
                    <a:pt x="202" y="569"/>
                    <a:pt x="203" y="515"/>
                  </a:cubicBezTo>
                  <a:lnTo>
                    <a:pt x="203" y="98"/>
                  </a:lnTo>
                  <a:cubicBezTo>
                    <a:pt x="202" y="44"/>
                    <a:pt x="156" y="0"/>
                    <a:pt x="102" y="2"/>
                  </a:cubicBezTo>
                  <a:lnTo>
                    <a:pt x="102" y="2"/>
                  </a:lnTo>
                  <a:cubicBezTo>
                    <a:pt x="48" y="0"/>
                    <a:pt x="2" y="44"/>
                    <a:pt x="1" y="98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9"/>
            <p:cNvSpPr/>
            <p:nvPr/>
          </p:nvSpPr>
          <p:spPr>
            <a:xfrm>
              <a:off x="-6350302" y="442716"/>
              <a:ext cx="115646" cy="46796"/>
            </a:xfrm>
            <a:custGeom>
              <a:avLst/>
              <a:gdLst/>
              <a:ahLst/>
              <a:cxnLst/>
              <a:rect l="l" t="t" r="r" b="b"/>
              <a:pathLst>
                <a:path w="430" h="174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135"/>
                    <a:pt x="39" y="174"/>
                    <a:pt x="88" y="174"/>
                  </a:cubicBezTo>
                  <a:lnTo>
                    <a:pt x="343" y="174"/>
                  </a:lnTo>
                  <a:cubicBezTo>
                    <a:pt x="391" y="174"/>
                    <a:pt x="430" y="135"/>
                    <a:pt x="430" y="88"/>
                  </a:cubicBezTo>
                  <a:lnTo>
                    <a:pt x="430" y="88"/>
                  </a:lnTo>
                  <a:cubicBezTo>
                    <a:pt x="430" y="40"/>
                    <a:pt x="391" y="1"/>
                    <a:pt x="343" y="1"/>
                  </a:cubicBezTo>
                  <a:lnTo>
                    <a:pt x="88" y="1"/>
                  </a:lnTo>
                  <a:cubicBezTo>
                    <a:pt x="39" y="1"/>
                    <a:pt x="1" y="40"/>
                    <a:pt x="1" y="8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9"/>
            <p:cNvSpPr/>
            <p:nvPr/>
          </p:nvSpPr>
          <p:spPr>
            <a:xfrm>
              <a:off x="-6355681" y="557017"/>
              <a:ext cx="126404" cy="51100"/>
            </a:xfrm>
            <a:custGeom>
              <a:avLst/>
              <a:gdLst/>
              <a:ahLst/>
              <a:cxnLst/>
              <a:rect l="l" t="t" r="r" b="b"/>
              <a:pathLst>
                <a:path w="470" h="190" extrusionOk="0">
                  <a:moveTo>
                    <a:pt x="1" y="96"/>
                  </a:moveTo>
                  <a:lnTo>
                    <a:pt x="1" y="96"/>
                  </a:lnTo>
                  <a:cubicBezTo>
                    <a:pt x="1" y="147"/>
                    <a:pt x="43" y="190"/>
                    <a:pt x="95" y="190"/>
                  </a:cubicBezTo>
                  <a:lnTo>
                    <a:pt x="376" y="190"/>
                  </a:lnTo>
                  <a:cubicBezTo>
                    <a:pt x="428" y="190"/>
                    <a:pt x="470" y="147"/>
                    <a:pt x="470" y="96"/>
                  </a:cubicBezTo>
                  <a:lnTo>
                    <a:pt x="470" y="96"/>
                  </a:lnTo>
                  <a:cubicBezTo>
                    <a:pt x="470" y="43"/>
                    <a:pt x="428" y="2"/>
                    <a:pt x="376" y="0"/>
                  </a:cubicBezTo>
                  <a:lnTo>
                    <a:pt x="95" y="0"/>
                  </a:lnTo>
                  <a:cubicBezTo>
                    <a:pt x="43" y="2"/>
                    <a:pt x="1" y="43"/>
                    <a:pt x="1" y="9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9"/>
            <p:cNvSpPr/>
            <p:nvPr/>
          </p:nvSpPr>
          <p:spPr>
            <a:xfrm>
              <a:off x="-6344654" y="442716"/>
              <a:ext cx="99779" cy="40611"/>
            </a:xfrm>
            <a:custGeom>
              <a:avLst/>
              <a:gdLst/>
              <a:ahLst/>
              <a:cxnLst/>
              <a:rect l="l" t="t" r="r" b="b"/>
              <a:pathLst>
                <a:path w="371" h="151" extrusionOk="0">
                  <a:moveTo>
                    <a:pt x="1" y="75"/>
                  </a:moveTo>
                  <a:lnTo>
                    <a:pt x="1" y="75"/>
                  </a:lnTo>
                  <a:cubicBezTo>
                    <a:pt x="1" y="116"/>
                    <a:pt x="34" y="150"/>
                    <a:pt x="75" y="150"/>
                  </a:cubicBezTo>
                  <a:lnTo>
                    <a:pt x="296" y="150"/>
                  </a:lnTo>
                  <a:cubicBezTo>
                    <a:pt x="336" y="150"/>
                    <a:pt x="370" y="116"/>
                    <a:pt x="370" y="75"/>
                  </a:cubicBezTo>
                  <a:lnTo>
                    <a:pt x="370" y="75"/>
                  </a:lnTo>
                  <a:cubicBezTo>
                    <a:pt x="370" y="34"/>
                    <a:pt x="336" y="1"/>
                    <a:pt x="296" y="1"/>
                  </a:cubicBezTo>
                  <a:lnTo>
                    <a:pt x="75" y="1"/>
                  </a:lnTo>
                  <a:cubicBezTo>
                    <a:pt x="34" y="1"/>
                    <a:pt x="1" y="34"/>
                    <a:pt x="1" y="75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9"/>
            <p:cNvSpPr/>
            <p:nvPr/>
          </p:nvSpPr>
          <p:spPr>
            <a:xfrm>
              <a:off x="-6331207" y="446212"/>
              <a:ext cx="59975" cy="24743"/>
            </a:xfrm>
            <a:custGeom>
              <a:avLst/>
              <a:gdLst/>
              <a:ahLst/>
              <a:cxnLst/>
              <a:rect l="l" t="t" r="r" b="b"/>
              <a:pathLst>
                <a:path w="223" h="92" extrusionOk="0">
                  <a:moveTo>
                    <a:pt x="0" y="47"/>
                  </a:moveTo>
                  <a:lnTo>
                    <a:pt x="0" y="47"/>
                  </a:lnTo>
                  <a:cubicBezTo>
                    <a:pt x="0" y="71"/>
                    <a:pt x="20" y="91"/>
                    <a:pt x="45" y="91"/>
                  </a:cubicBezTo>
                  <a:lnTo>
                    <a:pt x="178" y="91"/>
                  </a:lnTo>
                  <a:cubicBezTo>
                    <a:pt x="202" y="91"/>
                    <a:pt x="222" y="71"/>
                    <a:pt x="222" y="47"/>
                  </a:cubicBezTo>
                  <a:lnTo>
                    <a:pt x="222" y="47"/>
                  </a:lnTo>
                  <a:cubicBezTo>
                    <a:pt x="222" y="22"/>
                    <a:pt x="202" y="2"/>
                    <a:pt x="178" y="2"/>
                  </a:cubicBezTo>
                  <a:lnTo>
                    <a:pt x="45" y="2"/>
                  </a:lnTo>
                  <a:cubicBezTo>
                    <a:pt x="20" y="1"/>
                    <a:pt x="0" y="22"/>
                    <a:pt x="0" y="47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9"/>
            <p:cNvSpPr/>
            <p:nvPr/>
          </p:nvSpPr>
          <p:spPr>
            <a:xfrm>
              <a:off x="-3843202" y="403719"/>
              <a:ext cx="65085" cy="179117"/>
            </a:xfrm>
            <a:custGeom>
              <a:avLst/>
              <a:gdLst/>
              <a:ahLst/>
              <a:cxnLst/>
              <a:rect l="l" t="t" r="r" b="b"/>
              <a:pathLst>
                <a:path w="242" h="666" extrusionOk="0">
                  <a:moveTo>
                    <a:pt x="121" y="0"/>
                  </a:moveTo>
                  <a:cubicBezTo>
                    <a:pt x="54" y="0"/>
                    <a:pt x="0" y="54"/>
                    <a:pt x="0" y="121"/>
                  </a:cubicBezTo>
                  <a:lnTo>
                    <a:pt x="0" y="546"/>
                  </a:lnTo>
                  <a:cubicBezTo>
                    <a:pt x="0" y="612"/>
                    <a:pt x="54" y="666"/>
                    <a:pt x="121" y="666"/>
                  </a:cubicBezTo>
                  <a:cubicBezTo>
                    <a:pt x="187" y="666"/>
                    <a:pt x="241" y="612"/>
                    <a:pt x="241" y="546"/>
                  </a:cubicBezTo>
                  <a:lnTo>
                    <a:pt x="241" y="121"/>
                  </a:lnTo>
                  <a:cubicBezTo>
                    <a:pt x="241" y="54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9"/>
            <p:cNvSpPr/>
            <p:nvPr/>
          </p:nvSpPr>
          <p:spPr>
            <a:xfrm>
              <a:off x="-3843202" y="418511"/>
              <a:ext cx="54596" cy="165132"/>
            </a:xfrm>
            <a:custGeom>
              <a:avLst/>
              <a:gdLst/>
              <a:ahLst/>
              <a:cxnLst/>
              <a:rect l="l" t="t" r="r" b="b"/>
              <a:pathLst>
                <a:path w="203" h="614" extrusionOk="0">
                  <a:moveTo>
                    <a:pt x="0" y="98"/>
                  </a:moveTo>
                  <a:lnTo>
                    <a:pt x="0" y="515"/>
                  </a:lnTo>
                  <a:cubicBezTo>
                    <a:pt x="2" y="569"/>
                    <a:pt x="47" y="613"/>
                    <a:pt x="101" y="612"/>
                  </a:cubicBezTo>
                  <a:lnTo>
                    <a:pt x="101" y="612"/>
                  </a:lnTo>
                  <a:cubicBezTo>
                    <a:pt x="156" y="613"/>
                    <a:pt x="201" y="569"/>
                    <a:pt x="202" y="515"/>
                  </a:cubicBezTo>
                  <a:lnTo>
                    <a:pt x="202" y="98"/>
                  </a:lnTo>
                  <a:cubicBezTo>
                    <a:pt x="201" y="44"/>
                    <a:pt x="156" y="0"/>
                    <a:pt x="101" y="2"/>
                  </a:cubicBezTo>
                  <a:lnTo>
                    <a:pt x="101" y="2"/>
                  </a:lnTo>
                  <a:cubicBezTo>
                    <a:pt x="47" y="0"/>
                    <a:pt x="2" y="44"/>
                    <a:pt x="0" y="98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9"/>
            <p:cNvSpPr/>
            <p:nvPr/>
          </p:nvSpPr>
          <p:spPr>
            <a:xfrm>
              <a:off x="-3868752" y="442716"/>
              <a:ext cx="115915" cy="46796"/>
            </a:xfrm>
            <a:custGeom>
              <a:avLst/>
              <a:gdLst/>
              <a:ahLst/>
              <a:cxnLst/>
              <a:rect l="l" t="t" r="r" b="b"/>
              <a:pathLst>
                <a:path w="431" h="174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135"/>
                    <a:pt x="40" y="174"/>
                    <a:pt x="88" y="174"/>
                  </a:cubicBezTo>
                  <a:lnTo>
                    <a:pt x="344" y="174"/>
                  </a:lnTo>
                  <a:cubicBezTo>
                    <a:pt x="391" y="174"/>
                    <a:pt x="430" y="135"/>
                    <a:pt x="430" y="88"/>
                  </a:cubicBezTo>
                  <a:lnTo>
                    <a:pt x="430" y="88"/>
                  </a:lnTo>
                  <a:cubicBezTo>
                    <a:pt x="430" y="40"/>
                    <a:pt x="391" y="1"/>
                    <a:pt x="344" y="1"/>
                  </a:cubicBezTo>
                  <a:lnTo>
                    <a:pt x="88" y="1"/>
                  </a:lnTo>
                  <a:cubicBezTo>
                    <a:pt x="40" y="1"/>
                    <a:pt x="1" y="40"/>
                    <a:pt x="1" y="8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9"/>
            <p:cNvSpPr/>
            <p:nvPr/>
          </p:nvSpPr>
          <p:spPr>
            <a:xfrm>
              <a:off x="-3874131" y="557017"/>
              <a:ext cx="126673" cy="51100"/>
            </a:xfrm>
            <a:custGeom>
              <a:avLst/>
              <a:gdLst/>
              <a:ahLst/>
              <a:cxnLst/>
              <a:rect l="l" t="t" r="r" b="b"/>
              <a:pathLst>
                <a:path w="471" h="190" extrusionOk="0">
                  <a:moveTo>
                    <a:pt x="1" y="96"/>
                  </a:moveTo>
                  <a:lnTo>
                    <a:pt x="1" y="96"/>
                  </a:lnTo>
                  <a:cubicBezTo>
                    <a:pt x="1" y="147"/>
                    <a:pt x="43" y="190"/>
                    <a:pt x="96" y="190"/>
                  </a:cubicBezTo>
                  <a:lnTo>
                    <a:pt x="376" y="190"/>
                  </a:lnTo>
                  <a:cubicBezTo>
                    <a:pt x="428" y="190"/>
                    <a:pt x="470" y="147"/>
                    <a:pt x="470" y="96"/>
                  </a:cubicBezTo>
                  <a:lnTo>
                    <a:pt x="470" y="96"/>
                  </a:lnTo>
                  <a:cubicBezTo>
                    <a:pt x="470" y="43"/>
                    <a:pt x="428" y="2"/>
                    <a:pt x="376" y="0"/>
                  </a:cubicBezTo>
                  <a:lnTo>
                    <a:pt x="96" y="0"/>
                  </a:lnTo>
                  <a:cubicBezTo>
                    <a:pt x="43" y="2"/>
                    <a:pt x="1" y="43"/>
                    <a:pt x="1" y="9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9"/>
            <p:cNvSpPr/>
            <p:nvPr/>
          </p:nvSpPr>
          <p:spPr>
            <a:xfrm>
              <a:off x="-3862835" y="442716"/>
              <a:ext cx="99779" cy="40611"/>
            </a:xfrm>
            <a:custGeom>
              <a:avLst/>
              <a:gdLst/>
              <a:ahLst/>
              <a:cxnLst/>
              <a:rect l="l" t="t" r="r" b="b"/>
              <a:pathLst>
                <a:path w="371" h="151" extrusionOk="0">
                  <a:moveTo>
                    <a:pt x="0" y="75"/>
                  </a:moveTo>
                  <a:lnTo>
                    <a:pt x="0" y="75"/>
                  </a:lnTo>
                  <a:cubicBezTo>
                    <a:pt x="0" y="116"/>
                    <a:pt x="34" y="150"/>
                    <a:pt x="75" y="150"/>
                  </a:cubicBezTo>
                  <a:lnTo>
                    <a:pt x="295" y="150"/>
                  </a:lnTo>
                  <a:cubicBezTo>
                    <a:pt x="336" y="150"/>
                    <a:pt x="369" y="116"/>
                    <a:pt x="371" y="75"/>
                  </a:cubicBezTo>
                  <a:lnTo>
                    <a:pt x="371" y="75"/>
                  </a:lnTo>
                  <a:cubicBezTo>
                    <a:pt x="369" y="34"/>
                    <a:pt x="336" y="1"/>
                    <a:pt x="295" y="1"/>
                  </a:cubicBezTo>
                  <a:lnTo>
                    <a:pt x="75" y="1"/>
                  </a:lnTo>
                  <a:cubicBezTo>
                    <a:pt x="34" y="1"/>
                    <a:pt x="0" y="34"/>
                    <a:pt x="0" y="75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9"/>
            <p:cNvSpPr/>
            <p:nvPr/>
          </p:nvSpPr>
          <p:spPr>
            <a:xfrm>
              <a:off x="-3849657" y="446212"/>
              <a:ext cx="59975" cy="24743"/>
            </a:xfrm>
            <a:custGeom>
              <a:avLst/>
              <a:gdLst/>
              <a:ahLst/>
              <a:cxnLst/>
              <a:rect l="l" t="t" r="r" b="b"/>
              <a:pathLst>
                <a:path w="223" h="92" extrusionOk="0">
                  <a:moveTo>
                    <a:pt x="1" y="47"/>
                  </a:moveTo>
                  <a:lnTo>
                    <a:pt x="1" y="47"/>
                  </a:lnTo>
                  <a:cubicBezTo>
                    <a:pt x="1" y="70"/>
                    <a:pt x="21" y="90"/>
                    <a:pt x="45" y="91"/>
                  </a:cubicBezTo>
                  <a:lnTo>
                    <a:pt x="177" y="91"/>
                  </a:lnTo>
                  <a:cubicBezTo>
                    <a:pt x="202" y="91"/>
                    <a:pt x="222" y="71"/>
                    <a:pt x="223" y="47"/>
                  </a:cubicBezTo>
                  <a:lnTo>
                    <a:pt x="223" y="47"/>
                  </a:lnTo>
                  <a:cubicBezTo>
                    <a:pt x="222" y="22"/>
                    <a:pt x="202" y="1"/>
                    <a:pt x="177" y="2"/>
                  </a:cubicBezTo>
                  <a:lnTo>
                    <a:pt x="45" y="2"/>
                  </a:lnTo>
                  <a:cubicBezTo>
                    <a:pt x="21" y="2"/>
                    <a:pt x="1" y="22"/>
                    <a:pt x="1" y="47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9"/>
            <p:cNvSpPr/>
            <p:nvPr/>
          </p:nvSpPr>
          <p:spPr>
            <a:xfrm>
              <a:off x="-3984667" y="-1037016"/>
              <a:ext cx="339946" cy="1414113"/>
            </a:xfrm>
            <a:custGeom>
              <a:avLst/>
              <a:gdLst/>
              <a:ahLst/>
              <a:cxnLst/>
              <a:rect l="l" t="t" r="r" b="b"/>
              <a:pathLst>
                <a:path w="1264" h="5258" extrusionOk="0">
                  <a:moveTo>
                    <a:pt x="3" y="57"/>
                  </a:moveTo>
                  <a:lnTo>
                    <a:pt x="1150" y="4573"/>
                  </a:lnTo>
                  <a:cubicBezTo>
                    <a:pt x="1150" y="4574"/>
                    <a:pt x="1152" y="4576"/>
                    <a:pt x="1152" y="4579"/>
                  </a:cubicBezTo>
                  <a:cubicBezTo>
                    <a:pt x="1162" y="4692"/>
                    <a:pt x="1148" y="4806"/>
                    <a:pt x="1112" y="4914"/>
                  </a:cubicBezTo>
                  <a:cubicBezTo>
                    <a:pt x="1025" y="5152"/>
                    <a:pt x="828" y="5257"/>
                    <a:pt x="581" y="5257"/>
                  </a:cubicBezTo>
                  <a:lnTo>
                    <a:pt x="682" y="5257"/>
                  </a:lnTo>
                  <a:cubicBezTo>
                    <a:pt x="929" y="5257"/>
                    <a:pt x="1126" y="5152"/>
                    <a:pt x="1213" y="4914"/>
                  </a:cubicBezTo>
                  <a:cubicBezTo>
                    <a:pt x="1249" y="4807"/>
                    <a:pt x="1263" y="4692"/>
                    <a:pt x="1253" y="4579"/>
                  </a:cubicBezTo>
                  <a:cubicBezTo>
                    <a:pt x="1253" y="4576"/>
                    <a:pt x="1253" y="4574"/>
                    <a:pt x="1252" y="4573"/>
                  </a:cubicBezTo>
                  <a:lnTo>
                    <a:pt x="104" y="57"/>
                  </a:lnTo>
                  <a:cubicBezTo>
                    <a:pt x="91" y="3"/>
                    <a:pt x="16" y="1"/>
                    <a:pt x="0" y="55"/>
                  </a:cubicBezTo>
                  <a:cubicBezTo>
                    <a:pt x="2" y="55"/>
                    <a:pt x="2" y="56"/>
                    <a:pt x="3" y="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9"/>
            <p:cNvSpPr/>
            <p:nvPr/>
          </p:nvSpPr>
          <p:spPr>
            <a:xfrm>
              <a:off x="-3396217" y="-1359480"/>
              <a:ext cx="407452" cy="1688437"/>
            </a:xfrm>
            <a:custGeom>
              <a:avLst/>
              <a:gdLst/>
              <a:ahLst/>
              <a:cxnLst/>
              <a:rect l="l" t="t" r="r" b="b"/>
              <a:pathLst>
                <a:path w="1515" h="6278" extrusionOk="0">
                  <a:moveTo>
                    <a:pt x="1" y="90"/>
                  </a:moveTo>
                  <a:lnTo>
                    <a:pt x="1366" y="5459"/>
                  </a:lnTo>
                  <a:cubicBezTo>
                    <a:pt x="1366" y="5461"/>
                    <a:pt x="1367" y="5465"/>
                    <a:pt x="1367" y="5467"/>
                  </a:cubicBezTo>
                  <a:cubicBezTo>
                    <a:pt x="1379" y="5602"/>
                    <a:pt x="1362" y="5739"/>
                    <a:pt x="1319" y="5867"/>
                  </a:cubicBezTo>
                  <a:cubicBezTo>
                    <a:pt x="1216" y="6152"/>
                    <a:pt x="980" y="6277"/>
                    <a:pt x="686" y="6277"/>
                  </a:cubicBezTo>
                  <a:lnTo>
                    <a:pt x="820" y="6277"/>
                  </a:lnTo>
                  <a:cubicBezTo>
                    <a:pt x="1117" y="6277"/>
                    <a:pt x="1351" y="6152"/>
                    <a:pt x="1454" y="5867"/>
                  </a:cubicBezTo>
                  <a:cubicBezTo>
                    <a:pt x="1498" y="5739"/>
                    <a:pt x="1514" y="5602"/>
                    <a:pt x="1502" y="5467"/>
                  </a:cubicBezTo>
                  <a:cubicBezTo>
                    <a:pt x="1502" y="5465"/>
                    <a:pt x="1501" y="5461"/>
                    <a:pt x="1501" y="5459"/>
                  </a:cubicBezTo>
                  <a:lnTo>
                    <a:pt x="130" y="65"/>
                  </a:lnTo>
                  <a:cubicBezTo>
                    <a:pt x="114" y="0"/>
                    <a:pt x="23" y="0"/>
                    <a:pt x="7" y="6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9"/>
            <p:cNvSpPr/>
            <p:nvPr/>
          </p:nvSpPr>
          <p:spPr>
            <a:xfrm>
              <a:off x="-3415312" y="-2731366"/>
              <a:ext cx="662412" cy="662143"/>
            </a:xfrm>
            <a:custGeom>
              <a:avLst/>
              <a:gdLst/>
              <a:ahLst/>
              <a:cxnLst/>
              <a:rect l="l" t="t" r="r" b="b"/>
              <a:pathLst>
                <a:path w="2463" h="2462" extrusionOk="0">
                  <a:moveTo>
                    <a:pt x="1184" y="2461"/>
                  </a:moveTo>
                  <a:cubicBezTo>
                    <a:pt x="1664" y="2461"/>
                    <a:pt x="2096" y="2173"/>
                    <a:pt x="2279" y="1731"/>
                  </a:cubicBezTo>
                  <a:cubicBezTo>
                    <a:pt x="2462" y="1288"/>
                    <a:pt x="2361" y="779"/>
                    <a:pt x="2023" y="440"/>
                  </a:cubicBezTo>
                  <a:cubicBezTo>
                    <a:pt x="1684" y="101"/>
                    <a:pt x="1174" y="0"/>
                    <a:pt x="731" y="184"/>
                  </a:cubicBezTo>
                  <a:cubicBezTo>
                    <a:pt x="289" y="367"/>
                    <a:pt x="0" y="799"/>
                    <a:pt x="0" y="1277"/>
                  </a:cubicBezTo>
                  <a:cubicBezTo>
                    <a:pt x="1" y="1931"/>
                    <a:pt x="532" y="2460"/>
                    <a:pt x="1184" y="246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998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9"/>
            <p:cNvSpPr/>
            <p:nvPr/>
          </p:nvSpPr>
          <p:spPr>
            <a:xfrm>
              <a:off x="-2582391" y="-2644228"/>
              <a:ext cx="26894" cy="27163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3" y="101"/>
                  </a:moveTo>
                  <a:cubicBezTo>
                    <a:pt x="80" y="100"/>
                    <a:pt x="99" y="55"/>
                    <a:pt x="73" y="28"/>
                  </a:cubicBezTo>
                  <a:cubicBezTo>
                    <a:pt x="46" y="1"/>
                    <a:pt x="0" y="20"/>
                    <a:pt x="0" y="58"/>
                  </a:cubicBezTo>
                  <a:cubicBezTo>
                    <a:pt x="0" y="81"/>
                    <a:pt x="19" y="101"/>
                    <a:pt x="43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9"/>
            <p:cNvSpPr/>
            <p:nvPr/>
          </p:nvSpPr>
          <p:spPr>
            <a:xfrm>
              <a:off x="-2443884" y="-2124896"/>
              <a:ext cx="53251" cy="53789"/>
            </a:xfrm>
            <a:custGeom>
              <a:avLst/>
              <a:gdLst/>
              <a:ahLst/>
              <a:cxnLst/>
              <a:rect l="l" t="t" r="r" b="b"/>
              <a:pathLst>
                <a:path w="198" h="200" extrusionOk="0">
                  <a:moveTo>
                    <a:pt x="85" y="199"/>
                  </a:moveTo>
                  <a:cubicBezTo>
                    <a:pt x="160" y="199"/>
                    <a:pt x="198" y="108"/>
                    <a:pt x="145" y="55"/>
                  </a:cubicBezTo>
                  <a:cubicBezTo>
                    <a:pt x="91" y="1"/>
                    <a:pt x="0" y="38"/>
                    <a:pt x="0" y="115"/>
                  </a:cubicBezTo>
                  <a:cubicBezTo>
                    <a:pt x="0" y="161"/>
                    <a:pt x="38" y="198"/>
                    <a:pt x="85" y="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9"/>
            <p:cNvSpPr/>
            <p:nvPr/>
          </p:nvSpPr>
          <p:spPr>
            <a:xfrm>
              <a:off x="-3448661" y="-1938787"/>
              <a:ext cx="53520" cy="53251"/>
            </a:xfrm>
            <a:custGeom>
              <a:avLst/>
              <a:gdLst/>
              <a:ahLst/>
              <a:cxnLst/>
              <a:rect l="l" t="t" r="r" b="b"/>
              <a:pathLst>
                <a:path w="199" h="198" extrusionOk="0">
                  <a:moveTo>
                    <a:pt x="85" y="198"/>
                  </a:moveTo>
                  <a:cubicBezTo>
                    <a:pt x="161" y="198"/>
                    <a:pt x="198" y="106"/>
                    <a:pt x="145" y="53"/>
                  </a:cubicBezTo>
                  <a:cubicBezTo>
                    <a:pt x="91" y="0"/>
                    <a:pt x="1" y="38"/>
                    <a:pt x="1" y="113"/>
                  </a:cubicBezTo>
                  <a:cubicBezTo>
                    <a:pt x="1" y="160"/>
                    <a:pt x="38" y="198"/>
                    <a:pt x="85" y="1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9"/>
            <p:cNvSpPr/>
            <p:nvPr/>
          </p:nvSpPr>
          <p:spPr>
            <a:xfrm>
              <a:off x="-4457202" y="-1984507"/>
              <a:ext cx="53520" cy="53520"/>
            </a:xfrm>
            <a:custGeom>
              <a:avLst/>
              <a:gdLst/>
              <a:ahLst/>
              <a:cxnLst/>
              <a:rect l="l" t="t" r="r" b="b"/>
              <a:pathLst>
                <a:path w="199" h="199" extrusionOk="0">
                  <a:moveTo>
                    <a:pt x="85" y="198"/>
                  </a:moveTo>
                  <a:cubicBezTo>
                    <a:pt x="161" y="198"/>
                    <a:pt x="198" y="107"/>
                    <a:pt x="144" y="54"/>
                  </a:cubicBezTo>
                  <a:cubicBezTo>
                    <a:pt x="91" y="1"/>
                    <a:pt x="1" y="38"/>
                    <a:pt x="1" y="114"/>
                  </a:cubicBezTo>
                  <a:cubicBezTo>
                    <a:pt x="1" y="161"/>
                    <a:pt x="38" y="198"/>
                    <a:pt x="85" y="1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9"/>
            <p:cNvSpPr/>
            <p:nvPr/>
          </p:nvSpPr>
          <p:spPr>
            <a:xfrm>
              <a:off x="-2098829" y="-2500343"/>
              <a:ext cx="26894" cy="27163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3" y="101"/>
                  </a:moveTo>
                  <a:cubicBezTo>
                    <a:pt x="80" y="101"/>
                    <a:pt x="99" y="55"/>
                    <a:pt x="72" y="28"/>
                  </a:cubicBezTo>
                  <a:cubicBezTo>
                    <a:pt x="45" y="1"/>
                    <a:pt x="0" y="21"/>
                    <a:pt x="0" y="58"/>
                  </a:cubicBezTo>
                  <a:cubicBezTo>
                    <a:pt x="0" y="82"/>
                    <a:pt x="19" y="101"/>
                    <a:pt x="43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9"/>
            <p:cNvSpPr/>
            <p:nvPr/>
          </p:nvSpPr>
          <p:spPr>
            <a:xfrm>
              <a:off x="-2940356" y="-1916195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3" y="100"/>
                  </a:moveTo>
                  <a:cubicBezTo>
                    <a:pt x="80" y="100"/>
                    <a:pt x="99" y="54"/>
                    <a:pt x="72" y="27"/>
                  </a:cubicBezTo>
                  <a:cubicBezTo>
                    <a:pt x="45" y="1"/>
                    <a:pt x="0" y="20"/>
                    <a:pt x="0" y="57"/>
                  </a:cubicBezTo>
                  <a:cubicBezTo>
                    <a:pt x="0" y="81"/>
                    <a:pt x="19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9"/>
            <p:cNvSpPr/>
            <p:nvPr/>
          </p:nvSpPr>
          <p:spPr>
            <a:xfrm>
              <a:off x="-2144280" y="-2045289"/>
              <a:ext cx="26626" cy="26894"/>
            </a:xfrm>
            <a:custGeom>
              <a:avLst/>
              <a:gdLst/>
              <a:ahLst/>
              <a:cxnLst/>
              <a:rect l="l" t="t" r="r" b="b"/>
              <a:pathLst>
                <a:path w="99" h="100" extrusionOk="0">
                  <a:moveTo>
                    <a:pt x="42" y="100"/>
                  </a:moveTo>
                  <a:cubicBezTo>
                    <a:pt x="80" y="100"/>
                    <a:pt x="99" y="55"/>
                    <a:pt x="72" y="28"/>
                  </a:cubicBezTo>
                  <a:cubicBezTo>
                    <a:pt x="46" y="1"/>
                    <a:pt x="0" y="20"/>
                    <a:pt x="0" y="57"/>
                  </a:cubicBezTo>
                  <a:cubicBezTo>
                    <a:pt x="0" y="81"/>
                    <a:pt x="19" y="100"/>
                    <a:pt x="42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9"/>
            <p:cNvSpPr/>
            <p:nvPr/>
          </p:nvSpPr>
          <p:spPr>
            <a:xfrm>
              <a:off x="-3668388" y="-2295407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1" y="100"/>
                  </a:moveTo>
                  <a:cubicBezTo>
                    <a:pt x="79" y="100"/>
                    <a:pt x="99" y="54"/>
                    <a:pt x="72" y="28"/>
                  </a:cubicBezTo>
                  <a:cubicBezTo>
                    <a:pt x="45" y="1"/>
                    <a:pt x="0" y="20"/>
                    <a:pt x="0" y="57"/>
                  </a:cubicBezTo>
                  <a:cubicBezTo>
                    <a:pt x="0" y="81"/>
                    <a:pt x="19" y="100"/>
                    <a:pt x="41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9"/>
            <p:cNvSpPr/>
            <p:nvPr/>
          </p:nvSpPr>
          <p:spPr>
            <a:xfrm>
              <a:off x="-3676457" y="-1635686"/>
              <a:ext cx="27163" cy="26894"/>
            </a:xfrm>
            <a:custGeom>
              <a:avLst/>
              <a:gdLst/>
              <a:ahLst/>
              <a:cxnLst/>
              <a:rect l="l" t="t" r="r" b="b"/>
              <a:pathLst>
                <a:path w="101" h="100" extrusionOk="0">
                  <a:moveTo>
                    <a:pt x="43" y="100"/>
                  </a:moveTo>
                  <a:cubicBezTo>
                    <a:pt x="81" y="100"/>
                    <a:pt x="101" y="54"/>
                    <a:pt x="74" y="28"/>
                  </a:cubicBezTo>
                  <a:cubicBezTo>
                    <a:pt x="47" y="1"/>
                    <a:pt x="1" y="20"/>
                    <a:pt x="1" y="57"/>
                  </a:cubicBezTo>
                  <a:cubicBezTo>
                    <a:pt x="1" y="81"/>
                    <a:pt x="20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9"/>
            <p:cNvSpPr/>
            <p:nvPr/>
          </p:nvSpPr>
          <p:spPr>
            <a:xfrm>
              <a:off x="-1242241" y="-2712540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3" y="100"/>
                  </a:moveTo>
                  <a:cubicBezTo>
                    <a:pt x="81" y="100"/>
                    <a:pt x="100" y="55"/>
                    <a:pt x="74" y="28"/>
                  </a:cubicBezTo>
                  <a:cubicBezTo>
                    <a:pt x="47" y="1"/>
                    <a:pt x="1" y="20"/>
                    <a:pt x="1" y="57"/>
                  </a:cubicBezTo>
                  <a:cubicBezTo>
                    <a:pt x="1" y="81"/>
                    <a:pt x="20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9"/>
            <p:cNvSpPr/>
            <p:nvPr/>
          </p:nvSpPr>
          <p:spPr>
            <a:xfrm>
              <a:off x="-3668657" y="-2742930"/>
              <a:ext cx="27163" cy="26894"/>
            </a:xfrm>
            <a:custGeom>
              <a:avLst/>
              <a:gdLst/>
              <a:ahLst/>
              <a:cxnLst/>
              <a:rect l="l" t="t" r="r" b="b"/>
              <a:pathLst>
                <a:path w="101" h="100" extrusionOk="0">
                  <a:moveTo>
                    <a:pt x="42" y="100"/>
                  </a:moveTo>
                  <a:cubicBezTo>
                    <a:pt x="81" y="100"/>
                    <a:pt x="100" y="54"/>
                    <a:pt x="73" y="28"/>
                  </a:cubicBezTo>
                  <a:cubicBezTo>
                    <a:pt x="46" y="1"/>
                    <a:pt x="0" y="20"/>
                    <a:pt x="1" y="57"/>
                  </a:cubicBezTo>
                  <a:cubicBezTo>
                    <a:pt x="1" y="81"/>
                    <a:pt x="20" y="100"/>
                    <a:pt x="42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9"/>
            <p:cNvSpPr/>
            <p:nvPr/>
          </p:nvSpPr>
          <p:spPr>
            <a:xfrm>
              <a:off x="-4904726" y="-1537253"/>
              <a:ext cx="26894" cy="27163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3" y="100"/>
                  </a:moveTo>
                  <a:cubicBezTo>
                    <a:pt x="81" y="100"/>
                    <a:pt x="99" y="55"/>
                    <a:pt x="74" y="28"/>
                  </a:cubicBezTo>
                  <a:cubicBezTo>
                    <a:pt x="47" y="1"/>
                    <a:pt x="1" y="19"/>
                    <a:pt x="1" y="58"/>
                  </a:cubicBezTo>
                  <a:cubicBezTo>
                    <a:pt x="1" y="80"/>
                    <a:pt x="20" y="99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9"/>
            <p:cNvSpPr/>
            <p:nvPr/>
          </p:nvSpPr>
          <p:spPr>
            <a:xfrm>
              <a:off x="-6413504" y="-1355177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3" y="100"/>
                  </a:moveTo>
                  <a:cubicBezTo>
                    <a:pt x="80" y="100"/>
                    <a:pt x="99" y="54"/>
                    <a:pt x="72" y="28"/>
                  </a:cubicBezTo>
                  <a:cubicBezTo>
                    <a:pt x="45" y="1"/>
                    <a:pt x="0" y="20"/>
                    <a:pt x="0" y="57"/>
                  </a:cubicBezTo>
                  <a:cubicBezTo>
                    <a:pt x="0" y="81"/>
                    <a:pt x="19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9"/>
            <p:cNvSpPr/>
            <p:nvPr/>
          </p:nvSpPr>
          <p:spPr>
            <a:xfrm>
              <a:off x="-3765477" y="279198"/>
              <a:ext cx="526863" cy="470923"/>
            </a:xfrm>
            <a:custGeom>
              <a:avLst/>
              <a:gdLst/>
              <a:ahLst/>
              <a:cxnLst/>
              <a:rect l="l" t="t" r="r" b="b"/>
              <a:pathLst>
                <a:path w="1959" h="1751" extrusionOk="0">
                  <a:moveTo>
                    <a:pt x="926" y="1"/>
                  </a:moveTo>
                  <a:cubicBezTo>
                    <a:pt x="0" y="1066"/>
                    <a:pt x="386" y="1626"/>
                    <a:pt x="846" y="1685"/>
                  </a:cubicBezTo>
                  <a:cubicBezTo>
                    <a:pt x="1356" y="1751"/>
                    <a:pt x="1958" y="1189"/>
                    <a:pt x="926" y="1"/>
                  </a:cubicBezTo>
                  <a:close/>
                </a:path>
              </a:pathLst>
            </a:custGeom>
            <a:solidFill>
              <a:srgbClr val="FACA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9"/>
            <p:cNvSpPr/>
            <p:nvPr/>
          </p:nvSpPr>
          <p:spPr>
            <a:xfrm>
              <a:off x="-3698510" y="361226"/>
              <a:ext cx="389701" cy="350973"/>
            </a:xfrm>
            <a:custGeom>
              <a:avLst/>
              <a:gdLst/>
              <a:ahLst/>
              <a:cxnLst/>
              <a:rect l="l" t="t" r="r" b="b"/>
              <a:pathLst>
                <a:path w="1449" h="1305" extrusionOk="0">
                  <a:moveTo>
                    <a:pt x="677" y="1"/>
                  </a:moveTo>
                  <a:cubicBezTo>
                    <a:pt x="1" y="779"/>
                    <a:pt x="272" y="1194"/>
                    <a:pt x="606" y="1246"/>
                  </a:cubicBezTo>
                  <a:cubicBezTo>
                    <a:pt x="986" y="1305"/>
                    <a:pt x="1448" y="890"/>
                    <a:pt x="677" y="1"/>
                  </a:cubicBezTo>
                  <a:close/>
                </a:path>
              </a:pathLst>
            </a:custGeom>
            <a:solidFill>
              <a:srgbClr val="FDE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9"/>
            <p:cNvSpPr/>
            <p:nvPr/>
          </p:nvSpPr>
          <p:spPr>
            <a:xfrm>
              <a:off x="-3588781" y="487361"/>
              <a:ext cx="168897" cy="168897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269" y="627"/>
                  </a:moveTo>
                  <a:cubicBezTo>
                    <a:pt x="507" y="626"/>
                    <a:pt x="627" y="338"/>
                    <a:pt x="458" y="169"/>
                  </a:cubicBezTo>
                  <a:cubicBezTo>
                    <a:pt x="289" y="1"/>
                    <a:pt x="1" y="121"/>
                    <a:pt x="1" y="359"/>
                  </a:cubicBezTo>
                  <a:cubicBezTo>
                    <a:pt x="2" y="506"/>
                    <a:pt x="121" y="626"/>
                    <a:pt x="269" y="62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9"/>
            <p:cNvSpPr/>
            <p:nvPr/>
          </p:nvSpPr>
          <p:spPr>
            <a:xfrm>
              <a:off x="-3833789" y="694448"/>
              <a:ext cx="499700" cy="124253"/>
            </a:xfrm>
            <a:custGeom>
              <a:avLst/>
              <a:gdLst/>
              <a:ahLst/>
              <a:cxnLst/>
              <a:rect l="l" t="t" r="r" b="b"/>
              <a:pathLst>
                <a:path w="1858" h="462" extrusionOk="0">
                  <a:moveTo>
                    <a:pt x="231" y="1"/>
                  </a:moveTo>
                  <a:cubicBezTo>
                    <a:pt x="103" y="1"/>
                    <a:pt x="0" y="103"/>
                    <a:pt x="0" y="231"/>
                  </a:cubicBezTo>
                  <a:cubicBezTo>
                    <a:pt x="0" y="358"/>
                    <a:pt x="103" y="462"/>
                    <a:pt x="231" y="462"/>
                  </a:cubicBezTo>
                  <a:lnTo>
                    <a:pt x="1628" y="462"/>
                  </a:lnTo>
                  <a:cubicBezTo>
                    <a:pt x="1755" y="462"/>
                    <a:pt x="1857" y="358"/>
                    <a:pt x="1857" y="231"/>
                  </a:cubicBezTo>
                  <a:cubicBezTo>
                    <a:pt x="1857" y="103"/>
                    <a:pt x="1755" y="1"/>
                    <a:pt x="1628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9"/>
            <p:cNvSpPr/>
            <p:nvPr/>
          </p:nvSpPr>
          <p:spPr>
            <a:xfrm>
              <a:off x="-3788337" y="716501"/>
              <a:ext cx="454248" cy="88483"/>
            </a:xfrm>
            <a:custGeom>
              <a:avLst/>
              <a:gdLst/>
              <a:ahLst/>
              <a:cxnLst/>
              <a:rect l="l" t="t" r="r" b="b"/>
              <a:pathLst>
                <a:path w="1689" h="329" extrusionOk="0">
                  <a:moveTo>
                    <a:pt x="154" y="328"/>
                  </a:moveTo>
                  <a:cubicBezTo>
                    <a:pt x="130" y="327"/>
                    <a:pt x="130" y="292"/>
                    <a:pt x="154" y="291"/>
                  </a:cubicBezTo>
                  <a:lnTo>
                    <a:pt x="1219" y="291"/>
                  </a:lnTo>
                  <a:cubicBezTo>
                    <a:pt x="1242" y="292"/>
                    <a:pt x="1242" y="327"/>
                    <a:pt x="1219" y="328"/>
                  </a:cubicBezTo>
                  <a:close/>
                  <a:moveTo>
                    <a:pt x="1687" y="176"/>
                  </a:moveTo>
                  <a:cubicBezTo>
                    <a:pt x="1688" y="167"/>
                    <a:pt x="1688" y="158"/>
                    <a:pt x="1688" y="149"/>
                  </a:cubicBezTo>
                  <a:lnTo>
                    <a:pt x="1688" y="149"/>
                  </a:lnTo>
                  <a:lnTo>
                    <a:pt x="1688" y="139"/>
                  </a:lnTo>
                  <a:lnTo>
                    <a:pt x="711" y="139"/>
                  </a:lnTo>
                  <a:cubicBezTo>
                    <a:pt x="685" y="139"/>
                    <a:pt x="685" y="176"/>
                    <a:pt x="711" y="176"/>
                  </a:cubicBezTo>
                  <a:close/>
                  <a:moveTo>
                    <a:pt x="27" y="38"/>
                  </a:moveTo>
                  <a:cubicBezTo>
                    <a:pt x="1" y="38"/>
                    <a:pt x="1" y="0"/>
                    <a:pt x="27" y="0"/>
                  </a:cubicBezTo>
                  <a:lnTo>
                    <a:pt x="1091" y="0"/>
                  </a:lnTo>
                  <a:cubicBezTo>
                    <a:pt x="1117" y="0"/>
                    <a:pt x="1117" y="38"/>
                    <a:pt x="1091" y="3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9"/>
            <p:cNvSpPr/>
            <p:nvPr/>
          </p:nvSpPr>
          <p:spPr>
            <a:xfrm>
              <a:off x="-3833789" y="694448"/>
              <a:ext cx="120487" cy="124253"/>
            </a:xfrm>
            <a:custGeom>
              <a:avLst/>
              <a:gdLst/>
              <a:ahLst/>
              <a:cxnLst/>
              <a:rect l="l" t="t" r="r" b="b"/>
              <a:pathLst>
                <a:path w="448" h="462" extrusionOk="0">
                  <a:moveTo>
                    <a:pt x="224" y="462"/>
                  </a:moveTo>
                  <a:lnTo>
                    <a:pt x="224" y="462"/>
                  </a:lnTo>
                  <a:cubicBezTo>
                    <a:pt x="347" y="461"/>
                    <a:pt x="447" y="361"/>
                    <a:pt x="447" y="238"/>
                  </a:cubicBezTo>
                  <a:lnTo>
                    <a:pt x="447" y="224"/>
                  </a:lnTo>
                  <a:cubicBezTo>
                    <a:pt x="447" y="101"/>
                    <a:pt x="347" y="1"/>
                    <a:pt x="224" y="1"/>
                  </a:cubicBezTo>
                  <a:lnTo>
                    <a:pt x="224" y="1"/>
                  </a:lnTo>
                  <a:cubicBezTo>
                    <a:pt x="100" y="1"/>
                    <a:pt x="0" y="101"/>
                    <a:pt x="0" y="224"/>
                  </a:cubicBezTo>
                  <a:lnTo>
                    <a:pt x="0" y="238"/>
                  </a:lnTo>
                  <a:cubicBezTo>
                    <a:pt x="0" y="361"/>
                    <a:pt x="100" y="461"/>
                    <a:pt x="224" y="462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9"/>
            <p:cNvSpPr/>
            <p:nvPr/>
          </p:nvSpPr>
          <p:spPr>
            <a:xfrm>
              <a:off x="-3821149" y="703054"/>
              <a:ext cx="95207" cy="102468"/>
            </a:xfrm>
            <a:custGeom>
              <a:avLst/>
              <a:gdLst/>
              <a:ahLst/>
              <a:cxnLst/>
              <a:rect l="l" t="t" r="r" b="b"/>
              <a:pathLst>
                <a:path w="354" h="381" extrusionOk="0">
                  <a:moveTo>
                    <a:pt x="177" y="342"/>
                  </a:moveTo>
                  <a:cubicBezTo>
                    <a:pt x="253" y="342"/>
                    <a:pt x="314" y="281"/>
                    <a:pt x="316" y="204"/>
                  </a:cubicBezTo>
                  <a:lnTo>
                    <a:pt x="316" y="195"/>
                  </a:lnTo>
                  <a:cubicBezTo>
                    <a:pt x="312" y="119"/>
                    <a:pt x="251" y="61"/>
                    <a:pt x="177" y="61"/>
                  </a:cubicBezTo>
                  <a:cubicBezTo>
                    <a:pt x="102" y="61"/>
                    <a:pt x="40" y="119"/>
                    <a:pt x="38" y="195"/>
                  </a:cubicBezTo>
                  <a:lnTo>
                    <a:pt x="38" y="204"/>
                  </a:lnTo>
                  <a:cubicBezTo>
                    <a:pt x="39" y="279"/>
                    <a:pt x="100" y="342"/>
                    <a:pt x="177" y="342"/>
                  </a:cubicBezTo>
                  <a:close/>
                  <a:moveTo>
                    <a:pt x="177" y="380"/>
                  </a:moveTo>
                  <a:cubicBezTo>
                    <a:pt x="130" y="380"/>
                    <a:pt x="85" y="362"/>
                    <a:pt x="52" y="329"/>
                  </a:cubicBezTo>
                  <a:lnTo>
                    <a:pt x="52" y="329"/>
                  </a:lnTo>
                  <a:cubicBezTo>
                    <a:pt x="19" y="296"/>
                    <a:pt x="0" y="251"/>
                    <a:pt x="0" y="204"/>
                  </a:cubicBezTo>
                  <a:lnTo>
                    <a:pt x="0" y="195"/>
                  </a:lnTo>
                  <a:cubicBezTo>
                    <a:pt x="0" y="148"/>
                    <a:pt x="19" y="103"/>
                    <a:pt x="52" y="70"/>
                  </a:cubicBezTo>
                  <a:lnTo>
                    <a:pt x="52" y="70"/>
                  </a:lnTo>
                  <a:cubicBezTo>
                    <a:pt x="120" y="1"/>
                    <a:pt x="232" y="1"/>
                    <a:pt x="301" y="70"/>
                  </a:cubicBezTo>
                  <a:lnTo>
                    <a:pt x="301" y="70"/>
                  </a:lnTo>
                  <a:cubicBezTo>
                    <a:pt x="334" y="103"/>
                    <a:pt x="353" y="148"/>
                    <a:pt x="353" y="195"/>
                  </a:cubicBezTo>
                  <a:lnTo>
                    <a:pt x="353" y="204"/>
                  </a:lnTo>
                  <a:cubicBezTo>
                    <a:pt x="353" y="251"/>
                    <a:pt x="334" y="296"/>
                    <a:pt x="301" y="329"/>
                  </a:cubicBezTo>
                  <a:lnTo>
                    <a:pt x="301" y="329"/>
                  </a:lnTo>
                  <a:cubicBezTo>
                    <a:pt x="268" y="362"/>
                    <a:pt x="224" y="380"/>
                    <a:pt x="177" y="380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9"/>
            <p:cNvSpPr/>
            <p:nvPr/>
          </p:nvSpPr>
          <p:spPr>
            <a:xfrm>
              <a:off x="-3797751" y="729411"/>
              <a:ext cx="48410" cy="52175"/>
            </a:xfrm>
            <a:custGeom>
              <a:avLst/>
              <a:gdLst/>
              <a:ahLst/>
              <a:cxnLst/>
              <a:rect l="l" t="t" r="r" b="b"/>
              <a:pathLst>
                <a:path w="180" h="194" extrusionOk="0">
                  <a:moveTo>
                    <a:pt x="90" y="174"/>
                  </a:moveTo>
                  <a:cubicBezTo>
                    <a:pt x="129" y="173"/>
                    <a:pt x="160" y="143"/>
                    <a:pt x="160" y="104"/>
                  </a:cubicBezTo>
                  <a:lnTo>
                    <a:pt x="160" y="99"/>
                  </a:lnTo>
                  <a:cubicBezTo>
                    <a:pt x="160" y="5"/>
                    <a:pt x="19" y="5"/>
                    <a:pt x="19" y="99"/>
                  </a:cubicBezTo>
                  <a:lnTo>
                    <a:pt x="19" y="104"/>
                  </a:lnTo>
                  <a:cubicBezTo>
                    <a:pt x="19" y="143"/>
                    <a:pt x="51" y="173"/>
                    <a:pt x="90" y="174"/>
                  </a:cubicBezTo>
                  <a:close/>
                  <a:moveTo>
                    <a:pt x="90" y="193"/>
                  </a:moveTo>
                  <a:cubicBezTo>
                    <a:pt x="66" y="193"/>
                    <a:pt x="43" y="184"/>
                    <a:pt x="26" y="167"/>
                  </a:cubicBezTo>
                  <a:lnTo>
                    <a:pt x="26" y="167"/>
                  </a:lnTo>
                  <a:cubicBezTo>
                    <a:pt x="10" y="150"/>
                    <a:pt x="0" y="127"/>
                    <a:pt x="0" y="104"/>
                  </a:cubicBezTo>
                  <a:lnTo>
                    <a:pt x="0" y="99"/>
                  </a:lnTo>
                  <a:cubicBezTo>
                    <a:pt x="0" y="76"/>
                    <a:pt x="10" y="52"/>
                    <a:pt x="26" y="36"/>
                  </a:cubicBezTo>
                  <a:lnTo>
                    <a:pt x="26" y="36"/>
                  </a:lnTo>
                  <a:cubicBezTo>
                    <a:pt x="60" y="0"/>
                    <a:pt x="118" y="0"/>
                    <a:pt x="152" y="36"/>
                  </a:cubicBezTo>
                  <a:lnTo>
                    <a:pt x="152" y="36"/>
                  </a:lnTo>
                  <a:cubicBezTo>
                    <a:pt x="170" y="52"/>
                    <a:pt x="179" y="76"/>
                    <a:pt x="179" y="99"/>
                  </a:cubicBezTo>
                  <a:lnTo>
                    <a:pt x="179" y="104"/>
                  </a:lnTo>
                  <a:cubicBezTo>
                    <a:pt x="179" y="127"/>
                    <a:pt x="170" y="151"/>
                    <a:pt x="152" y="167"/>
                  </a:cubicBezTo>
                  <a:lnTo>
                    <a:pt x="152" y="167"/>
                  </a:lnTo>
                  <a:cubicBezTo>
                    <a:pt x="136" y="184"/>
                    <a:pt x="113" y="193"/>
                    <a:pt x="90" y="193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9"/>
            <p:cNvSpPr/>
            <p:nvPr/>
          </p:nvSpPr>
          <p:spPr>
            <a:xfrm>
              <a:off x="-3698510" y="694448"/>
              <a:ext cx="499969" cy="124253"/>
            </a:xfrm>
            <a:custGeom>
              <a:avLst/>
              <a:gdLst/>
              <a:ahLst/>
              <a:cxnLst/>
              <a:rect l="l" t="t" r="r" b="b"/>
              <a:pathLst>
                <a:path w="1859" h="462" extrusionOk="0">
                  <a:moveTo>
                    <a:pt x="231" y="1"/>
                  </a:moveTo>
                  <a:cubicBezTo>
                    <a:pt x="103" y="1"/>
                    <a:pt x="1" y="103"/>
                    <a:pt x="1" y="231"/>
                  </a:cubicBezTo>
                  <a:cubicBezTo>
                    <a:pt x="1" y="358"/>
                    <a:pt x="103" y="462"/>
                    <a:pt x="231" y="462"/>
                  </a:cubicBezTo>
                  <a:lnTo>
                    <a:pt x="1628" y="462"/>
                  </a:lnTo>
                  <a:cubicBezTo>
                    <a:pt x="1755" y="462"/>
                    <a:pt x="1859" y="358"/>
                    <a:pt x="1859" y="231"/>
                  </a:cubicBezTo>
                  <a:cubicBezTo>
                    <a:pt x="1859" y="103"/>
                    <a:pt x="1755" y="1"/>
                    <a:pt x="1628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9"/>
            <p:cNvSpPr/>
            <p:nvPr/>
          </p:nvSpPr>
          <p:spPr>
            <a:xfrm>
              <a:off x="-3653058" y="716501"/>
              <a:ext cx="454517" cy="88483"/>
            </a:xfrm>
            <a:custGeom>
              <a:avLst/>
              <a:gdLst/>
              <a:ahLst/>
              <a:cxnLst/>
              <a:rect l="l" t="t" r="r" b="b"/>
              <a:pathLst>
                <a:path w="1690" h="329" extrusionOk="0">
                  <a:moveTo>
                    <a:pt x="154" y="328"/>
                  </a:moveTo>
                  <a:cubicBezTo>
                    <a:pt x="130" y="327"/>
                    <a:pt x="130" y="292"/>
                    <a:pt x="154" y="291"/>
                  </a:cubicBezTo>
                  <a:lnTo>
                    <a:pt x="1219" y="291"/>
                  </a:lnTo>
                  <a:cubicBezTo>
                    <a:pt x="1243" y="292"/>
                    <a:pt x="1243" y="327"/>
                    <a:pt x="1219" y="328"/>
                  </a:cubicBezTo>
                  <a:close/>
                  <a:moveTo>
                    <a:pt x="1687" y="176"/>
                  </a:moveTo>
                  <a:cubicBezTo>
                    <a:pt x="1688" y="167"/>
                    <a:pt x="1690" y="158"/>
                    <a:pt x="1690" y="149"/>
                  </a:cubicBezTo>
                  <a:lnTo>
                    <a:pt x="1690" y="149"/>
                  </a:lnTo>
                  <a:lnTo>
                    <a:pt x="1690" y="139"/>
                  </a:lnTo>
                  <a:lnTo>
                    <a:pt x="711" y="139"/>
                  </a:lnTo>
                  <a:cubicBezTo>
                    <a:pt x="687" y="139"/>
                    <a:pt x="687" y="176"/>
                    <a:pt x="711" y="176"/>
                  </a:cubicBezTo>
                  <a:close/>
                  <a:moveTo>
                    <a:pt x="27" y="38"/>
                  </a:moveTo>
                  <a:cubicBezTo>
                    <a:pt x="1" y="38"/>
                    <a:pt x="1" y="0"/>
                    <a:pt x="27" y="0"/>
                  </a:cubicBezTo>
                  <a:lnTo>
                    <a:pt x="1092" y="0"/>
                  </a:lnTo>
                  <a:cubicBezTo>
                    <a:pt x="1117" y="0"/>
                    <a:pt x="1117" y="38"/>
                    <a:pt x="1092" y="3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9"/>
            <p:cNvSpPr/>
            <p:nvPr/>
          </p:nvSpPr>
          <p:spPr>
            <a:xfrm>
              <a:off x="-3698510" y="694448"/>
              <a:ext cx="120487" cy="124253"/>
            </a:xfrm>
            <a:custGeom>
              <a:avLst/>
              <a:gdLst/>
              <a:ahLst/>
              <a:cxnLst/>
              <a:rect l="l" t="t" r="r" b="b"/>
              <a:pathLst>
                <a:path w="448" h="462" extrusionOk="0">
                  <a:moveTo>
                    <a:pt x="224" y="462"/>
                  </a:moveTo>
                  <a:lnTo>
                    <a:pt x="224" y="462"/>
                  </a:lnTo>
                  <a:cubicBezTo>
                    <a:pt x="348" y="461"/>
                    <a:pt x="447" y="361"/>
                    <a:pt x="447" y="238"/>
                  </a:cubicBezTo>
                  <a:lnTo>
                    <a:pt x="447" y="224"/>
                  </a:lnTo>
                  <a:cubicBezTo>
                    <a:pt x="447" y="101"/>
                    <a:pt x="348" y="1"/>
                    <a:pt x="224" y="1"/>
                  </a:cubicBezTo>
                  <a:lnTo>
                    <a:pt x="224" y="1"/>
                  </a:lnTo>
                  <a:cubicBezTo>
                    <a:pt x="101" y="1"/>
                    <a:pt x="1" y="101"/>
                    <a:pt x="1" y="224"/>
                  </a:cubicBezTo>
                  <a:lnTo>
                    <a:pt x="1" y="238"/>
                  </a:lnTo>
                  <a:cubicBezTo>
                    <a:pt x="1" y="361"/>
                    <a:pt x="101" y="461"/>
                    <a:pt x="224" y="462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9"/>
            <p:cNvSpPr/>
            <p:nvPr/>
          </p:nvSpPr>
          <p:spPr>
            <a:xfrm>
              <a:off x="-3685870" y="703054"/>
              <a:ext cx="95207" cy="102468"/>
            </a:xfrm>
            <a:custGeom>
              <a:avLst/>
              <a:gdLst/>
              <a:ahLst/>
              <a:cxnLst/>
              <a:rect l="l" t="t" r="r" b="b"/>
              <a:pathLst>
                <a:path w="354" h="381" extrusionOk="0">
                  <a:moveTo>
                    <a:pt x="177" y="342"/>
                  </a:moveTo>
                  <a:cubicBezTo>
                    <a:pt x="253" y="342"/>
                    <a:pt x="316" y="281"/>
                    <a:pt x="316" y="204"/>
                  </a:cubicBezTo>
                  <a:lnTo>
                    <a:pt x="316" y="195"/>
                  </a:lnTo>
                  <a:cubicBezTo>
                    <a:pt x="313" y="119"/>
                    <a:pt x="252" y="61"/>
                    <a:pt x="177" y="61"/>
                  </a:cubicBezTo>
                  <a:cubicBezTo>
                    <a:pt x="103" y="61"/>
                    <a:pt x="42" y="119"/>
                    <a:pt x="39" y="195"/>
                  </a:cubicBezTo>
                  <a:lnTo>
                    <a:pt x="39" y="204"/>
                  </a:lnTo>
                  <a:cubicBezTo>
                    <a:pt x="39" y="281"/>
                    <a:pt x="101" y="342"/>
                    <a:pt x="177" y="342"/>
                  </a:cubicBezTo>
                  <a:close/>
                  <a:moveTo>
                    <a:pt x="177" y="380"/>
                  </a:moveTo>
                  <a:cubicBezTo>
                    <a:pt x="130" y="380"/>
                    <a:pt x="85" y="362"/>
                    <a:pt x="52" y="329"/>
                  </a:cubicBezTo>
                  <a:lnTo>
                    <a:pt x="52" y="329"/>
                  </a:lnTo>
                  <a:cubicBezTo>
                    <a:pt x="19" y="296"/>
                    <a:pt x="1" y="251"/>
                    <a:pt x="1" y="204"/>
                  </a:cubicBezTo>
                  <a:lnTo>
                    <a:pt x="1" y="195"/>
                  </a:lnTo>
                  <a:cubicBezTo>
                    <a:pt x="1" y="148"/>
                    <a:pt x="19" y="103"/>
                    <a:pt x="52" y="70"/>
                  </a:cubicBezTo>
                  <a:lnTo>
                    <a:pt x="52" y="70"/>
                  </a:lnTo>
                  <a:cubicBezTo>
                    <a:pt x="122" y="1"/>
                    <a:pt x="233" y="1"/>
                    <a:pt x="302" y="70"/>
                  </a:cubicBezTo>
                  <a:lnTo>
                    <a:pt x="302" y="70"/>
                  </a:lnTo>
                  <a:cubicBezTo>
                    <a:pt x="335" y="103"/>
                    <a:pt x="353" y="148"/>
                    <a:pt x="353" y="195"/>
                  </a:cubicBezTo>
                  <a:lnTo>
                    <a:pt x="353" y="204"/>
                  </a:lnTo>
                  <a:cubicBezTo>
                    <a:pt x="353" y="251"/>
                    <a:pt x="335" y="296"/>
                    <a:pt x="302" y="329"/>
                  </a:cubicBezTo>
                  <a:lnTo>
                    <a:pt x="302" y="329"/>
                  </a:lnTo>
                  <a:cubicBezTo>
                    <a:pt x="269" y="362"/>
                    <a:pt x="224" y="380"/>
                    <a:pt x="177" y="380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9"/>
            <p:cNvSpPr/>
            <p:nvPr/>
          </p:nvSpPr>
          <p:spPr>
            <a:xfrm>
              <a:off x="-3662471" y="729411"/>
              <a:ext cx="48410" cy="52175"/>
            </a:xfrm>
            <a:custGeom>
              <a:avLst/>
              <a:gdLst/>
              <a:ahLst/>
              <a:cxnLst/>
              <a:rect l="l" t="t" r="r" b="b"/>
              <a:pathLst>
                <a:path w="180" h="194" extrusionOk="0">
                  <a:moveTo>
                    <a:pt x="90" y="174"/>
                  </a:moveTo>
                  <a:cubicBezTo>
                    <a:pt x="129" y="173"/>
                    <a:pt x="161" y="143"/>
                    <a:pt x="161" y="104"/>
                  </a:cubicBezTo>
                  <a:lnTo>
                    <a:pt x="161" y="99"/>
                  </a:lnTo>
                  <a:cubicBezTo>
                    <a:pt x="161" y="60"/>
                    <a:pt x="129" y="29"/>
                    <a:pt x="90" y="29"/>
                  </a:cubicBezTo>
                  <a:cubicBezTo>
                    <a:pt x="51" y="29"/>
                    <a:pt x="19" y="60"/>
                    <a:pt x="19" y="99"/>
                  </a:cubicBezTo>
                  <a:lnTo>
                    <a:pt x="19" y="104"/>
                  </a:lnTo>
                  <a:cubicBezTo>
                    <a:pt x="19" y="143"/>
                    <a:pt x="51" y="173"/>
                    <a:pt x="90" y="174"/>
                  </a:cubicBezTo>
                  <a:close/>
                  <a:moveTo>
                    <a:pt x="90" y="193"/>
                  </a:moveTo>
                  <a:cubicBezTo>
                    <a:pt x="67" y="193"/>
                    <a:pt x="44" y="184"/>
                    <a:pt x="27" y="167"/>
                  </a:cubicBezTo>
                  <a:lnTo>
                    <a:pt x="27" y="167"/>
                  </a:lnTo>
                  <a:cubicBezTo>
                    <a:pt x="10" y="150"/>
                    <a:pt x="1" y="127"/>
                    <a:pt x="1" y="104"/>
                  </a:cubicBezTo>
                  <a:lnTo>
                    <a:pt x="1" y="99"/>
                  </a:lnTo>
                  <a:cubicBezTo>
                    <a:pt x="1" y="74"/>
                    <a:pt x="10" y="52"/>
                    <a:pt x="27" y="36"/>
                  </a:cubicBezTo>
                  <a:lnTo>
                    <a:pt x="27" y="36"/>
                  </a:lnTo>
                  <a:cubicBezTo>
                    <a:pt x="62" y="0"/>
                    <a:pt x="118" y="0"/>
                    <a:pt x="154" y="36"/>
                  </a:cubicBezTo>
                  <a:lnTo>
                    <a:pt x="154" y="36"/>
                  </a:lnTo>
                  <a:cubicBezTo>
                    <a:pt x="170" y="52"/>
                    <a:pt x="179" y="74"/>
                    <a:pt x="179" y="99"/>
                  </a:cubicBezTo>
                  <a:lnTo>
                    <a:pt x="179" y="104"/>
                  </a:lnTo>
                  <a:cubicBezTo>
                    <a:pt x="179" y="127"/>
                    <a:pt x="170" y="150"/>
                    <a:pt x="154" y="167"/>
                  </a:cubicBezTo>
                  <a:lnTo>
                    <a:pt x="154" y="167"/>
                  </a:lnTo>
                  <a:cubicBezTo>
                    <a:pt x="137" y="184"/>
                    <a:pt x="114" y="193"/>
                    <a:pt x="90" y="193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9"/>
            <p:cNvSpPr/>
            <p:nvPr/>
          </p:nvSpPr>
          <p:spPr>
            <a:xfrm>
              <a:off x="-8147926" y="774055"/>
              <a:ext cx="5038147" cy="528746"/>
            </a:xfrm>
            <a:custGeom>
              <a:avLst/>
              <a:gdLst/>
              <a:ahLst/>
              <a:cxnLst/>
              <a:rect l="l" t="t" r="r" b="b"/>
              <a:pathLst>
                <a:path w="18733" h="1966" extrusionOk="0">
                  <a:moveTo>
                    <a:pt x="17409" y="1109"/>
                  </a:moveTo>
                  <a:lnTo>
                    <a:pt x="11192" y="1109"/>
                  </a:lnTo>
                  <a:cubicBezTo>
                    <a:pt x="10043" y="1109"/>
                    <a:pt x="9693" y="0"/>
                    <a:pt x="7719" y="0"/>
                  </a:cubicBezTo>
                  <a:lnTo>
                    <a:pt x="1" y="0"/>
                  </a:lnTo>
                  <a:lnTo>
                    <a:pt x="1" y="1965"/>
                  </a:lnTo>
                  <a:lnTo>
                    <a:pt x="18733" y="1965"/>
                  </a:lnTo>
                  <a:cubicBezTo>
                    <a:pt x="18439" y="849"/>
                    <a:pt x="18239" y="1109"/>
                    <a:pt x="17409" y="1109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" name="Google Shape;1334;p19"/>
          <p:cNvGrpSpPr/>
          <p:nvPr/>
        </p:nvGrpSpPr>
        <p:grpSpPr>
          <a:xfrm>
            <a:off x="-640167" y="0"/>
            <a:ext cx="10421916" cy="5234500"/>
            <a:chOff x="1140126" y="0"/>
            <a:chExt cx="6863748" cy="5234500"/>
          </a:xfrm>
        </p:grpSpPr>
        <p:sp>
          <p:nvSpPr>
            <p:cNvPr id="1335" name="Google Shape;1335;p19"/>
            <p:cNvSpPr/>
            <p:nvPr/>
          </p:nvSpPr>
          <p:spPr>
            <a:xfrm rot="10800000">
              <a:off x="1140126" y="0"/>
              <a:ext cx="3461432" cy="5234500"/>
            </a:xfrm>
            <a:custGeom>
              <a:avLst/>
              <a:gdLst/>
              <a:ahLst/>
              <a:cxnLst/>
              <a:rect l="l" t="t" r="r" b="b"/>
              <a:pathLst>
                <a:path w="281933" h="209380" extrusionOk="0">
                  <a:moveTo>
                    <a:pt x="0" y="0"/>
                  </a:moveTo>
                  <a:lnTo>
                    <a:pt x="0" y="209379"/>
                  </a:lnTo>
                  <a:lnTo>
                    <a:pt x="172451" y="209379"/>
                  </a:lnTo>
                  <a:cubicBezTo>
                    <a:pt x="173707" y="203067"/>
                    <a:pt x="176266" y="197654"/>
                    <a:pt x="179523" y="192707"/>
                  </a:cubicBezTo>
                  <a:cubicBezTo>
                    <a:pt x="183866" y="186100"/>
                    <a:pt x="189434" y="180330"/>
                    <a:pt x="194754" y="174374"/>
                  </a:cubicBezTo>
                  <a:cubicBezTo>
                    <a:pt x="194785" y="174343"/>
                    <a:pt x="194816" y="174297"/>
                    <a:pt x="194847" y="174266"/>
                  </a:cubicBezTo>
                  <a:cubicBezTo>
                    <a:pt x="197018" y="171831"/>
                    <a:pt x="199143" y="169380"/>
                    <a:pt x="201113" y="166806"/>
                  </a:cubicBezTo>
                  <a:cubicBezTo>
                    <a:pt x="203392" y="163905"/>
                    <a:pt x="205409" y="160819"/>
                    <a:pt x="207161" y="157577"/>
                  </a:cubicBezTo>
                  <a:cubicBezTo>
                    <a:pt x="207875" y="156259"/>
                    <a:pt x="208511" y="154894"/>
                    <a:pt x="209100" y="153483"/>
                  </a:cubicBezTo>
                  <a:cubicBezTo>
                    <a:pt x="209813" y="151777"/>
                    <a:pt x="210418" y="150024"/>
                    <a:pt x="210915" y="148241"/>
                  </a:cubicBezTo>
                  <a:cubicBezTo>
                    <a:pt x="211008" y="147868"/>
                    <a:pt x="211101" y="147512"/>
                    <a:pt x="211194" y="147139"/>
                  </a:cubicBezTo>
                  <a:cubicBezTo>
                    <a:pt x="211287" y="146767"/>
                    <a:pt x="211364" y="146442"/>
                    <a:pt x="211442" y="146085"/>
                  </a:cubicBezTo>
                  <a:cubicBezTo>
                    <a:pt x="211706" y="144922"/>
                    <a:pt x="211907" y="143712"/>
                    <a:pt x="212062" y="142425"/>
                  </a:cubicBezTo>
                  <a:cubicBezTo>
                    <a:pt x="212171" y="141634"/>
                    <a:pt x="212264" y="140812"/>
                    <a:pt x="212326" y="139974"/>
                  </a:cubicBezTo>
                  <a:cubicBezTo>
                    <a:pt x="212373" y="139307"/>
                    <a:pt x="212419" y="138609"/>
                    <a:pt x="212466" y="137911"/>
                  </a:cubicBezTo>
                  <a:cubicBezTo>
                    <a:pt x="212497" y="137322"/>
                    <a:pt x="212528" y="136733"/>
                    <a:pt x="212543" y="136128"/>
                  </a:cubicBezTo>
                  <a:cubicBezTo>
                    <a:pt x="212590" y="135011"/>
                    <a:pt x="212605" y="133879"/>
                    <a:pt x="212605" y="132716"/>
                  </a:cubicBezTo>
                  <a:lnTo>
                    <a:pt x="212605" y="131987"/>
                  </a:lnTo>
                  <a:cubicBezTo>
                    <a:pt x="212605" y="130544"/>
                    <a:pt x="212590" y="129055"/>
                    <a:pt x="212543" y="127535"/>
                  </a:cubicBezTo>
                  <a:cubicBezTo>
                    <a:pt x="212435" y="122758"/>
                    <a:pt x="212155" y="117625"/>
                    <a:pt x="211861" y="112274"/>
                  </a:cubicBezTo>
                  <a:cubicBezTo>
                    <a:pt x="211814" y="111219"/>
                    <a:pt x="211768" y="110165"/>
                    <a:pt x="211706" y="109094"/>
                  </a:cubicBezTo>
                  <a:cubicBezTo>
                    <a:pt x="211675" y="108505"/>
                    <a:pt x="211644" y="107900"/>
                    <a:pt x="211613" y="107311"/>
                  </a:cubicBezTo>
                  <a:cubicBezTo>
                    <a:pt x="211582" y="106504"/>
                    <a:pt x="211535" y="105698"/>
                    <a:pt x="211504" y="104876"/>
                  </a:cubicBezTo>
                  <a:cubicBezTo>
                    <a:pt x="211364" y="101572"/>
                    <a:pt x="211240" y="98222"/>
                    <a:pt x="211194" y="94841"/>
                  </a:cubicBezTo>
                  <a:cubicBezTo>
                    <a:pt x="211070" y="87179"/>
                    <a:pt x="211271" y="79440"/>
                    <a:pt x="212233" y="71964"/>
                  </a:cubicBezTo>
                  <a:cubicBezTo>
                    <a:pt x="212636" y="68676"/>
                    <a:pt x="213210" y="65435"/>
                    <a:pt x="213954" y="62209"/>
                  </a:cubicBezTo>
                  <a:cubicBezTo>
                    <a:pt x="214280" y="60844"/>
                    <a:pt x="214637" y="59479"/>
                    <a:pt x="215040" y="58145"/>
                  </a:cubicBezTo>
                  <a:cubicBezTo>
                    <a:pt x="216188" y="54113"/>
                    <a:pt x="217770" y="50220"/>
                    <a:pt x="219740" y="46513"/>
                  </a:cubicBezTo>
                  <a:cubicBezTo>
                    <a:pt x="221104" y="43970"/>
                    <a:pt x="222686" y="41566"/>
                    <a:pt x="224470" y="39301"/>
                  </a:cubicBezTo>
                  <a:cubicBezTo>
                    <a:pt x="228673" y="33997"/>
                    <a:pt x="234132" y="29484"/>
                    <a:pt x="241220" y="26087"/>
                  </a:cubicBezTo>
                  <a:cubicBezTo>
                    <a:pt x="243469" y="25001"/>
                    <a:pt x="245610" y="23947"/>
                    <a:pt x="247641" y="22908"/>
                  </a:cubicBezTo>
                  <a:cubicBezTo>
                    <a:pt x="267276" y="12919"/>
                    <a:pt x="277063" y="5242"/>
                    <a:pt x="281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9"/>
            <p:cNvSpPr/>
            <p:nvPr/>
          </p:nvSpPr>
          <p:spPr>
            <a:xfrm>
              <a:off x="4542442" y="0"/>
              <a:ext cx="3461432" cy="5234500"/>
            </a:xfrm>
            <a:custGeom>
              <a:avLst/>
              <a:gdLst/>
              <a:ahLst/>
              <a:cxnLst/>
              <a:rect l="l" t="t" r="r" b="b"/>
              <a:pathLst>
                <a:path w="281933" h="209380" extrusionOk="0">
                  <a:moveTo>
                    <a:pt x="0" y="0"/>
                  </a:moveTo>
                  <a:lnTo>
                    <a:pt x="0" y="209379"/>
                  </a:lnTo>
                  <a:lnTo>
                    <a:pt x="172451" y="209379"/>
                  </a:lnTo>
                  <a:cubicBezTo>
                    <a:pt x="173707" y="203067"/>
                    <a:pt x="176266" y="197654"/>
                    <a:pt x="179523" y="192707"/>
                  </a:cubicBezTo>
                  <a:cubicBezTo>
                    <a:pt x="183866" y="186100"/>
                    <a:pt x="189434" y="180330"/>
                    <a:pt x="194754" y="174374"/>
                  </a:cubicBezTo>
                  <a:cubicBezTo>
                    <a:pt x="194785" y="174343"/>
                    <a:pt x="194816" y="174297"/>
                    <a:pt x="194847" y="174266"/>
                  </a:cubicBezTo>
                  <a:cubicBezTo>
                    <a:pt x="197018" y="171831"/>
                    <a:pt x="199143" y="169380"/>
                    <a:pt x="201113" y="166806"/>
                  </a:cubicBezTo>
                  <a:cubicBezTo>
                    <a:pt x="203392" y="163905"/>
                    <a:pt x="205409" y="160819"/>
                    <a:pt x="207161" y="157577"/>
                  </a:cubicBezTo>
                  <a:cubicBezTo>
                    <a:pt x="207875" y="156259"/>
                    <a:pt x="208511" y="154894"/>
                    <a:pt x="209100" y="153483"/>
                  </a:cubicBezTo>
                  <a:cubicBezTo>
                    <a:pt x="209813" y="151777"/>
                    <a:pt x="210418" y="150024"/>
                    <a:pt x="210915" y="148241"/>
                  </a:cubicBezTo>
                  <a:cubicBezTo>
                    <a:pt x="211008" y="147868"/>
                    <a:pt x="211101" y="147512"/>
                    <a:pt x="211194" y="147139"/>
                  </a:cubicBezTo>
                  <a:cubicBezTo>
                    <a:pt x="211287" y="146767"/>
                    <a:pt x="211364" y="146442"/>
                    <a:pt x="211442" y="146085"/>
                  </a:cubicBezTo>
                  <a:cubicBezTo>
                    <a:pt x="211706" y="144922"/>
                    <a:pt x="211907" y="143712"/>
                    <a:pt x="212062" y="142425"/>
                  </a:cubicBezTo>
                  <a:cubicBezTo>
                    <a:pt x="212171" y="141634"/>
                    <a:pt x="212264" y="140812"/>
                    <a:pt x="212326" y="139974"/>
                  </a:cubicBezTo>
                  <a:cubicBezTo>
                    <a:pt x="212373" y="139307"/>
                    <a:pt x="212419" y="138609"/>
                    <a:pt x="212466" y="137911"/>
                  </a:cubicBezTo>
                  <a:cubicBezTo>
                    <a:pt x="212497" y="137322"/>
                    <a:pt x="212528" y="136733"/>
                    <a:pt x="212543" y="136128"/>
                  </a:cubicBezTo>
                  <a:cubicBezTo>
                    <a:pt x="212590" y="135011"/>
                    <a:pt x="212605" y="133879"/>
                    <a:pt x="212605" y="132716"/>
                  </a:cubicBezTo>
                  <a:lnTo>
                    <a:pt x="212605" y="131987"/>
                  </a:lnTo>
                  <a:cubicBezTo>
                    <a:pt x="212605" y="130544"/>
                    <a:pt x="212590" y="129055"/>
                    <a:pt x="212543" y="127535"/>
                  </a:cubicBezTo>
                  <a:cubicBezTo>
                    <a:pt x="212435" y="122758"/>
                    <a:pt x="212155" y="117625"/>
                    <a:pt x="211861" y="112274"/>
                  </a:cubicBezTo>
                  <a:cubicBezTo>
                    <a:pt x="211814" y="111219"/>
                    <a:pt x="211768" y="110165"/>
                    <a:pt x="211706" y="109094"/>
                  </a:cubicBezTo>
                  <a:cubicBezTo>
                    <a:pt x="211675" y="108505"/>
                    <a:pt x="211644" y="107900"/>
                    <a:pt x="211613" y="107311"/>
                  </a:cubicBezTo>
                  <a:cubicBezTo>
                    <a:pt x="211582" y="106504"/>
                    <a:pt x="211535" y="105698"/>
                    <a:pt x="211504" y="104876"/>
                  </a:cubicBezTo>
                  <a:cubicBezTo>
                    <a:pt x="211364" y="101572"/>
                    <a:pt x="211240" y="98222"/>
                    <a:pt x="211194" y="94841"/>
                  </a:cubicBezTo>
                  <a:cubicBezTo>
                    <a:pt x="211070" y="87179"/>
                    <a:pt x="211271" y="79440"/>
                    <a:pt x="212233" y="71964"/>
                  </a:cubicBezTo>
                  <a:cubicBezTo>
                    <a:pt x="212636" y="68676"/>
                    <a:pt x="213210" y="65435"/>
                    <a:pt x="213954" y="62209"/>
                  </a:cubicBezTo>
                  <a:cubicBezTo>
                    <a:pt x="214280" y="60844"/>
                    <a:pt x="214637" y="59479"/>
                    <a:pt x="215040" y="58145"/>
                  </a:cubicBezTo>
                  <a:cubicBezTo>
                    <a:pt x="216188" y="54113"/>
                    <a:pt x="217770" y="50220"/>
                    <a:pt x="219740" y="46513"/>
                  </a:cubicBezTo>
                  <a:cubicBezTo>
                    <a:pt x="221104" y="43970"/>
                    <a:pt x="222686" y="41566"/>
                    <a:pt x="224470" y="39301"/>
                  </a:cubicBezTo>
                  <a:cubicBezTo>
                    <a:pt x="228673" y="33997"/>
                    <a:pt x="234132" y="29484"/>
                    <a:pt x="241220" y="26087"/>
                  </a:cubicBezTo>
                  <a:cubicBezTo>
                    <a:pt x="243469" y="25001"/>
                    <a:pt x="245610" y="23947"/>
                    <a:pt x="247641" y="22908"/>
                  </a:cubicBezTo>
                  <a:cubicBezTo>
                    <a:pt x="267276" y="12919"/>
                    <a:pt x="277063" y="5242"/>
                    <a:pt x="281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19"/>
          <p:cNvSpPr txBox="1">
            <a:spLocks noGrp="1"/>
          </p:cNvSpPr>
          <p:nvPr>
            <p:ph type="title"/>
          </p:nvPr>
        </p:nvSpPr>
        <p:spPr>
          <a:xfrm>
            <a:off x="720000" y="421475"/>
            <a:ext cx="7704000" cy="48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38" name="Google Shape;1338;p19"/>
          <p:cNvSpPr txBox="1">
            <a:spLocks noGrp="1"/>
          </p:cNvSpPr>
          <p:nvPr>
            <p:ph type="subTitle" idx="1"/>
          </p:nvPr>
        </p:nvSpPr>
        <p:spPr>
          <a:xfrm flipH="1">
            <a:off x="1586651" y="3519950"/>
            <a:ext cx="2881200" cy="28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9" name="Google Shape;1339;p19"/>
          <p:cNvSpPr txBox="1">
            <a:spLocks noGrp="1"/>
          </p:cNvSpPr>
          <p:nvPr>
            <p:ph type="subTitle" idx="2"/>
          </p:nvPr>
        </p:nvSpPr>
        <p:spPr>
          <a:xfrm>
            <a:off x="1586650" y="3836000"/>
            <a:ext cx="28812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19"/>
          <p:cNvSpPr txBox="1">
            <a:spLocks noGrp="1"/>
          </p:cNvSpPr>
          <p:nvPr>
            <p:ph type="subTitle" idx="3"/>
          </p:nvPr>
        </p:nvSpPr>
        <p:spPr>
          <a:xfrm flipH="1">
            <a:off x="4676450" y="1741525"/>
            <a:ext cx="2880900" cy="28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1" name="Google Shape;1341;p19"/>
          <p:cNvSpPr txBox="1">
            <a:spLocks noGrp="1"/>
          </p:cNvSpPr>
          <p:nvPr>
            <p:ph type="subTitle" idx="4"/>
          </p:nvPr>
        </p:nvSpPr>
        <p:spPr>
          <a:xfrm>
            <a:off x="4676150" y="2056617"/>
            <a:ext cx="28809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2" name="Google Shape;1342;p19"/>
          <p:cNvSpPr txBox="1">
            <a:spLocks noGrp="1"/>
          </p:cNvSpPr>
          <p:nvPr>
            <p:ph type="subTitle" idx="5"/>
          </p:nvPr>
        </p:nvSpPr>
        <p:spPr>
          <a:xfrm flipH="1">
            <a:off x="1586651" y="1741525"/>
            <a:ext cx="2881200" cy="28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3" name="Google Shape;1343;p19"/>
          <p:cNvSpPr txBox="1">
            <a:spLocks noGrp="1"/>
          </p:cNvSpPr>
          <p:nvPr>
            <p:ph type="subTitle" idx="6"/>
          </p:nvPr>
        </p:nvSpPr>
        <p:spPr>
          <a:xfrm>
            <a:off x="1586800" y="2056617"/>
            <a:ext cx="28812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19"/>
          <p:cNvSpPr txBox="1">
            <a:spLocks noGrp="1"/>
          </p:cNvSpPr>
          <p:nvPr>
            <p:ph type="subTitle" idx="7"/>
          </p:nvPr>
        </p:nvSpPr>
        <p:spPr>
          <a:xfrm flipH="1">
            <a:off x="4676450" y="3519950"/>
            <a:ext cx="2880900" cy="28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19"/>
          <p:cNvSpPr txBox="1">
            <a:spLocks noGrp="1"/>
          </p:cNvSpPr>
          <p:nvPr>
            <p:ph type="subTitle" idx="8"/>
          </p:nvPr>
        </p:nvSpPr>
        <p:spPr>
          <a:xfrm>
            <a:off x="4676150" y="3836000"/>
            <a:ext cx="28809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46" name="Google Shape;1346;p19"/>
          <p:cNvGrpSpPr/>
          <p:nvPr/>
        </p:nvGrpSpPr>
        <p:grpSpPr>
          <a:xfrm>
            <a:off x="8111165" y="328757"/>
            <a:ext cx="1396948" cy="3309731"/>
            <a:chOff x="4061725" y="2533000"/>
            <a:chExt cx="460325" cy="1081894"/>
          </a:xfrm>
        </p:grpSpPr>
        <p:sp>
          <p:nvSpPr>
            <p:cNvPr id="1347" name="Google Shape;1347;p19"/>
            <p:cNvSpPr/>
            <p:nvPr/>
          </p:nvSpPr>
          <p:spPr>
            <a:xfrm>
              <a:off x="4061725" y="2533000"/>
              <a:ext cx="460325" cy="997200"/>
            </a:xfrm>
            <a:custGeom>
              <a:avLst/>
              <a:gdLst/>
              <a:ahLst/>
              <a:cxnLst/>
              <a:rect l="l" t="t" r="r" b="b"/>
              <a:pathLst>
                <a:path w="18413" h="39888" extrusionOk="0">
                  <a:moveTo>
                    <a:pt x="9597" y="407"/>
                  </a:moveTo>
                  <a:lnTo>
                    <a:pt x="18310" y="34692"/>
                  </a:lnTo>
                  <a:cubicBezTo>
                    <a:pt x="18315" y="34706"/>
                    <a:pt x="18318" y="34726"/>
                    <a:pt x="18321" y="34743"/>
                  </a:cubicBezTo>
                  <a:cubicBezTo>
                    <a:pt x="18412" y="35531"/>
                    <a:pt x="18279" y="36549"/>
                    <a:pt x="18011" y="37285"/>
                  </a:cubicBezTo>
                  <a:cubicBezTo>
                    <a:pt x="17357" y="39094"/>
                    <a:pt x="15867" y="39887"/>
                    <a:pt x="13988" y="39887"/>
                  </a:cubicBezTo>
                  <a:lnTo>
                    <a:pt x="4425" y="39887"/>
                  </a:lnTo>
                  <a:cubicBezTo>
                    <a:pt x="2545" y="39887"/>
                    <a:pt x="1055" y="39094"/>
                    <a:pt x="401" y="37285"/>
                  </a:cubicBezTo>
                  <a:cubicBezTo>
                    <a:pt x="134" y="36549"/>
                    <a:pt x="0" y="35531"/>
                    <a:pt x="94" y="34743"/>
                  </a:cubicBezTo>
                  <a:cubicBezTo>
                    <a:pt x="94" y="34726"/>
                    <a:pt x="100" y="34706"/>
                    <a:pt x="102" y="34692"/>
                  </a:cubicBezTo>
                  <a:lnTo>
                    <a:pt x="8815" y="407"/>
                  </a:lnTo>
                  <a:cubicBezTo>
                    <a:pt x="8918" y="1"/>
                    <a:pt x="9498" y="1"/>
                    <a:pt x="9597" y="40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9"/>
            <p:cNvSpPr/>
            <p:nvPr/>
          </p:nvSpPr>
          <p:spPr>
            <a:xfrm>
              <a:off x="4187177" y="2701702"/>
              <a:ext cx="229375" cy="913193"/>
            </a:xfrm>
            <a:custGeom>
              <a:avLst/>
              <a:gdLst/>
              <a:ahLst/>
              <a:cxnLst/>
              <a:rect l="l" t="t" r="r" b="b"/>
              <a:pathLst>
                <a:path w="9175" h="39648" extrusionOk="0">
                  <a:moveTo>
                    <a:pt x="3882" y="307"/>
                  </a:moveTo>
                  <a:cubicBezTo>
                    <a:pt x="3882" y="137"/>
                    <a:pt x="4019" y="0"/>
                    <a:pt x="4190" y="0"/>
                  </a:cubicBezTo>
                  <a:cubicBezTo>
                    <a:pt x="4357" y="0"/>
                    <a:pt x="4497" y="137"/>
                    <a:pt x="4497" y="307"/>
                  </a:cubicBezTo>
                  <a:lnTo>
                    <a:pt x="4497" y="7328"/>
                  </a:lnTo>
                  <a:lnTo>
                    <a:pt x="5941" y="6495"/>
                  </a:lnTo>
                  <a:cubicBezTo>
                    <a:pt x="6154" y="6373"/>
                    <a:pt x="6336" y="6688"/>
                    <a:pt x="6123" y="6811"/>
                  </a:cubicBezTo>
                  <a:lnTo>
                    <a:pt x="4497" y="7752"/>
                  </a:lnTo>
                  <a:lnTo>
                    <a:pt x="4497" y="17795"/>
                  </a:lnTo>
                  <a:lnTo>
                    <a:pt x="8779" y="15321"/>
                  </a:lnTo>
                  <a:cubicBezTo>
                    <a:pt x="8989" y="15199"/>
                    <a:pt x="9174" y="15520"/>
                    <a:pt x="8961" y="15640"/>
                  </a:cubicBezTo>
                  <a:lnTo>
                    <a:pt x="4497" y="18219"/>
                  </a:lnTo>
                  <a:lnTo>
                    <a:pt x="4497" y="27850"/>
                  </a:lnTo>
                  <a:lnTo>
                    <a:pt x="8779" y="25376"/>
                  </a:lnTo>
                  <a:cubicBezTo>
                    <a:pt x="8867" y="25319"/>
                    <a:pt x="8981" y="25348"/>
                    <a:pt x="9035" y="25439"/>
                  </a:cubicBezTo>
                  <a:cubicBezTo>
                    <a:pt x="9086" y="25530"/>
                    <a:pt x="9052" y="25643"/>
                    <a:pt x="8961" y="25692"/>
                  </a:cubicBezTo>
                  <a:lnTo>
                    <a:pt x="4497" y="28271"/>
                  </a:lnTo>
                  <a:lnTo>
                    <a:pt x="4497" y="39341"/>
                  </a:lnTo>
                  <a:cubicBezTo>
                    <a:pt x="4497" y="39511"/>
                    <a:pt x="4357" y="39648"/>
                    <a:pt x="4190" y="39648"/>
                  </a:cubicBezTo>
                  <a:cubicBezTo>
                    <a:pt x="4019" y="39648"/>
                    <a:pt x="3882" y="39511"/>
                    <a:pt x="3882" y="39341"/>
                  </a:cubicBezTo>
                  <a:lnTo>
                    <a:pt x="3882" y="30833"/>
                  </a:lnTo>
                  <a:lnTo>
                    <a:pt x="214" y="28717"/>
                  </a:lnTo>
                  <a:cubicBezTo>
                    <a:pt x="1" y="28595"/>
                    <a:pt x="186" y="28274"/>
                    <a:pt x="399" y="28396"/>
                  </a:cubicBezTo>
                  <a:lnTo>
                    <a:pt x="3882" y="30409"/>
                  </a:lnTo>
                  <a:lnTo>
                    <a:pt x="3882" y="22359"/>
                  </a:lnTo>
                  <a:lnTo>
                    <a:pt x="214" y="20244"/>
                  </a:lnTo>
                  <a:cubicBezTo>
                    <a:pt x="1" y="20121"/>
                    <a:pt x="186" y="19803"/>
                    <a:pt x="399" y="19925"/>
                  </a:cubicBezTo>
                  <a:lnTo>
                    <a:pt x="3882" y="21935"/>
                  </a:lnTo>
                  <a:lnTo>
                    <a:pt x="3882" y="13888"/>
                  </a:lnTo>
                  <a:lnTo>
                    <a:pt x="1576" y="12555"/>
                  </a:lnTo>
                  <a:cubicBezTo>
                    <a:pt x="1363" y="12432"/>
                    <a:pt x="1545" y="12114"/>
                    <a:pt x="1758" y="12236"/>
                  </a:cubicBezTo>
                  <a:lnTo>
                    <a:pt x="3882" y="13462"/>
                  </a:lnTo>
                  <a:lnTo>
                    <a:pt x="3882" y="5414"/>
                  </a:lnTo>
                  <a:lnTo>
                    <a:pt x="2503" y="4618"/>
                  </a:lnTo>
                  <a:cubicBezTo>
                    <a:pt x="2290" y="4496"/>
                    <a:pt x="2472" y="4175"/>
                    <a:pt x="2685" y="4297"/>
                  </a:cubicBezTo>
                  <a:lnTo>
                    <a:pt x="3882" y="498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19"/>
          <p:cNvGrpSpPr/>
          <p:nvPr/>
        </p:nvGrpSpPr>
        <p:grpSpPr>
          <a:xfrm>
            <a:off x="-164823" y="598775"/>
            <a:ext cx="918149" cy="3442041"/>
            <a:chOff x="-8147926" y="-2438216"/>
            <a:chExt cx="708503" cy="2656101"/>
          </a:xfrm>
        </p:grpSpPr>
        <p:sp>
          <p:nvSpPr>
            <p:cNvPr id="1350" name="Google Shape;1350;p19"/>
            <p:cNvSpPr/>
            <p:nvPr/>
          </p:nvSpPr>
          <p:spPr>
            <a:xfrm>
              <a:off x="-8147926" y="-2437679"/>
              <a:ext cx="697912" cy="2655563"/>
            </a:xfrm>
            <a:custGeom>
              <a:avLst/>
              <a:gdLst/>
              <a:ahLst/>
              <a:cxnLst/>
              <a:rect l="l" t="t" r="r" b="b"/>
              <a:pathLst>
                <a:path w="2595" h="9874" extrusionOk="0">
                  <a:moveTo>
                    <a:pt x="412" y="101"/>
                  </a:moveTo>
                  <a:lnTo>
                    <a:pt x="2570" y="8587"/>
                  </a:lnTo>
                  <a:cubicBezTo>
                    <a:pt x="2571" y="8592"/>
                    <a:pt x="2571" y="8597"/>
                    <a:pt x="2572" y="8600"/>
                  </a:cubicBezTo>
                  <a:cubicBezTo>
                    <a:pt x="2595" y="8795"/>
                    <a:pt x="2562" y="9047"/>
                    <a:pt x="2496" y="9229"/>
                  </a:cubicBezTo>
                  <a:cubicBezTo>
                    <a:pt x="2335" y="9677"/>
                    <a:pt x="1965" y="9874"/>
                    <a:pt x="1500" y="9874"/>
                  </a:cubicBezTo>
                  <a:lnTo>
                    <a:pt x="1" y="9874"/>
                  </a:lnTo>
                  <a:lnTo>
                    <a:pt x="1" y="960"/>
                  </a:lnTo>
                  <a:lnTo>
                    <a:pt x="220" y="101"/>
                  </a:lnTo>
                  <a:cubicBezTo>
                    <a:pt x="245" y="1"/>
                    <a:pt x="386" y="1"/>
                    <a:pt x="412" y="101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9"/>
            <p:cNvSpPr/>
            <p:nvPr/>
          </p:nvSpPr>
          <p:spPr>
            <a:xfrm>
              <a:off x="-8076016" y="-2438216"/>
              <a:ext cx="636593" cy="2656101"/>
            </a:xfrm>
            <a:custGeom>
              <a:avLst/>
              <a:gdLst/>
              <a:ahLst/>
              <a:cxnLst/>
              <a:rect l="l" t="t" r="r" b="b"/>
              <a:pathLst>
                <a:path w="2367" h="9876" extrusionOk="0">
                  <a:moveTo>
                    <a:pt x="10" y="103"/>
                  </a:moveTo>
                  <a:lnTo>
                    <a:pt x="2167" y="8589"/>
                  </a:lnTo>
                  <a:cubicBezTo>
                    <a:pt x="2168" y="8594"/>
                    <a:pt x="2169" y="8599"/>
                    <a:pt x="2169" y="8602"/>
                  </a:cubicBezTo>
                  <a:cubicBezTo>
                    <a:pt x="2193" y="8797"/>
                    <a:pt x="2160" y="9049"/>
                    <a:pt x="2094" y="9231"/>
                  </a:cubicBezTo>
                  <a:cubicBezTo>
                    <a:pt x="1932" y="9679"/>
                    <a:pt x="1563" y="9876"/>
                    <a:pt x="1097" y="9876"/>
                  </a:cubicBezTo>
                  <a:lnTo>
                    <a:pt x="1272" y="9876"/>
                  </a:lnTo>
                  <a:cubicBezTo>
                    <a:pt x="1737" y="9876"/>
                    <a:pt x="2106" y="9679"/>
                    <a:pt x="2268" y="9231"/>
                  </a:cubicBezTo>
                  <a:cubicBezTo>
                    <a:pt x="2334" y="9049"/>
                    <a:pt x="2367" y="8797"/>
                    <a:pt x="2344" y="8602"/>
                  </a:cubicBezTo>
                  <a:cubicBezTo>
                    <a:pt x="2343" y="8599"/>
                    <a:pt x="2342" y="8594"/>
                    <a:pt x="2341" y="8589"/>
                  </a:cubicBezTo>
                  <a:lnTo>
                    <a:pt x="184" y="103"/>
                  </a:lnTo>
                  <a:cubicBezTo>
                    <a:pt x="162" y="16"/>
                    <a:pt x="44" y="0"/>
                    <a:pt x="1" y="79"/>
                  </a:cubicBezTo>
                  <a:cubicBezTo>
                    <a:pt x="4" y="86"/>
                    <a:pt x="8" y="94"/>
                    <a:pt x="10" y="10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07677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3" name="Google Shape;1353;p20"/>
          <p:cNvGrpSpPr/>
          <p:nvPr/>
        </p:nvGrpSpPr>
        <p:grpSpPr>
          <a:xfrm flipH="1">
            <a:off x="4117150" y="10863"/>
            <a:ext cx="9455714" cy="5143497"/>
            <a:chOff x="-9646825" y="0"/>
            <a:chExt cx="9455714" cy="5143497"/>
          </a:xfrm>
        </p:grpSpPr>
        <p:sp>
          <p:nvSpPr>
            <p:cNvPr id="1354" name="Google Shape;1354;p20"/>
            <p:cNvSpPr/>
            <p:nvPr/>
          </p:nvSpPr>
          <p:spPr>
            <a:xfrm>
              <a:off x="-9646667" y="0"/>
              <a:ext cx="9454559" cy="5143313"/>
            </a:xfrm>
            <a:custGeom>
              <a:avLst/>
              <a:gdLst/>
              <a:ahLst/>
              <a:cxnLst/>
              <a:rect l="l" t="t" r="r" b="b"/>
              <a:pathLst>
                <a:path w="59893" h="32582" extrusionOk="0">
                  <a:moveTo>
                    <a:pt x="59892" y="0"/>
                  </a:moveTo>
                  <a:lnTo>
                    <a:pt x="1" y="0"/>
                  </a:lnTo>
                  <a:lnTo>
                    <a:pt x="1" y="32581"/>
                  </a:lnTo>
                  <a:lnTo>
                    <a:pt x="59892" y="32581"/>
                  </a:lnTo>
                  <a:lnTo>
                    <a:pt x="59892" y="4956"/>
                  </a:lnTo>
                  <a:lnTo>
                    <a:pt x="59892" y="4956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0"/>
            <p:cNvSpPr/>
            <p:nvPr/>
          </p:nvSpPr>
          <p:spPr>
            <a:xfrm>
              <a:off x="-3423575" y="468998"/>
              <a:ext cx="3231501" cy="2837015"/>
            </a:xfrm>
            <a:custGeom>
              <a:avLst/>
              <a:gdLst/>
              <a:ahLst/>
              <a:cxnLst/>
              <a:rect l="l" t="t" r="r" b="b"/>
              <a:pathLst>
                <a:path w="20471" h="17972" extrusionOk="0">
                  <a:moveTo>
                    <a:pt x="12817" y="86"/>
                  </a:moveTo>
                  <a:cubicBezTo>
                    <a:pt x="12902" y="139"/>
                    <a:pt x="17011" y="4829"/>
                    <a:pt x="20470" y="8789"/>
                  </a:cubicBezTo>
                  <a:lnTo>
                    <a:pt x="20470" y="16298"/>
                  </a:lnTo>
                  <a:cubicBezTo>
                    <a:pt x="13833" y="17971"/>
                    <a:pt x="3748" y="17272"/>
                    <a:pt x="0" y="14198"/>
                  </a:cubicBezTo>
                  <a:cubicBezTo>
                    <a:pt x="0" y="14198"/>
                    <a:pt x="12232" y="179"/>
                    <a:pt x="12378" y="86"/>
                  </a:cubicBezTo>
                  <a:cubicBezTo>
                    <a:pt x="12512" y="1"/>
                    <a:pt x="12683" y="1"/>
                    <a:pt x="12817" y="86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0"/>
            <p:cNvSpPr/>
            <p:nvPr/>
          </p:nvSpPr>
          <p:spPr>
            <a:xfrm>
              <a:off x="-1475445" y="482416"/>
              <a:ext cx="1283381" cy="2669844"/>
            </a:xfrm>
            <a:custGeom>
              <a:avLst/>
              <a:gdLst/>
              <a:ahLst/>
              <a:cxnLst/>
              <a:rect l="l" t="t" r="r" b="b"/>
              <a:pathLst>
                <a:path w="8130" h="16913" extrusionOk="0">
                  <a:moveTo>
                    <a:pt x="476" y="1"/>
                  </a:moveTo>
                  <a:cubicBezTo>
                    <a:pt x="561" y="54"/>
                    <a:pt x="4670" y="4744"/>
                    <a:pt x="8129" y="8704"/>
                  </a:cubicBezTo>
                  <a:lnTo>
                    <a:pt x="8129" y="16214"/>
                  </a:lnTo>
                  <a:cubicBezTo>
                    <a:pt x="6862" y="16534"/>
                    <a:pt x="5467" y="16767"/>
                    <a:pt x="4015" y="16913"/>
                  </a:cubicBezTo>
                  <a:cubicBezTo>
                    <a:pt x="2705" y="13858"/>
                    <a:pt x="191" y="7986"/>
                    <a:pt x="110" y="7730"/>
                  </a:cubicBezTo>
                  <a:cubicBezTo>
                    <a:pt x="0" y="7383"/>
                    <a:pt x="128" y="7080"/>
                    <a:pt x="128" y="7080"/>
                  </a:cubicBezTo>
                  <a:cubicBezTo>
                    <a:pt x="1616" y="4347"/>
                    <a:pt x="2093" y="4022"/>
                    <a:pt x="1928" y="3632"/>
                  </a:cubicBezTo>
                  <a:cubicBezTo>
                    <a:pt x="1763" y="3240"/>
                    <a:pt x="476" y="1"/>
                    <a:pt x="476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0"/>
            <p:cNvSpPr/>
            <p:nvPr/>
          </p:nvSpPr>
          <p:spPr>
            <a:xfrm>
              <a:off x="-1475602" y="1055600"/>
              <a:ext cx="1195928" cy="1369572"/>
            </a:xfrm>
            <a:custGeom>
              <a:avLst/>
              <a:gdLst/>
              <a:ahLst/>
              <a:cxnLst/>
              <a:rect l="l" t="t" r="r" b="b"/>
              <a:pathLst>
                <a:path w="7576" h="8676" extrusionOk="0">
                  <a:moveTo>
                    <a:pt x="111" y="4099"/>
                  </a:moveTo>
                  <a:cubicBezTo>
                    <a:pt x="0" y="3752"/>
                    <a:pt x="129" y="3449"/>
                    <a:pt x="129" y="3449"/>
                  </a:cubicBezTo>
                  <a:cubicBezTo>
                    <a:pt x="1617" y="716"/>
                    <a:pt x="2094" y="391"/>
                    <a:pt x="1929" y="1"/>
                  </a:cubicBezTo>
                  <a:lnTo>
                    <a:pt x="7575" y="8676"/>
                  </a:ln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0"/>
            <p:cNvSpPr/>
            <p:nvPr/>
          </p:nvSpPr>
          <p:spPr>
            <a:xfrm>
              <a:off x="-5761299" y="1060809"/>
              <a:ext cx="4697523" cy="2869849"/>
            </a:xfrm>
            <a:custGeom>
              <a:avLst/>
              <a:gdLst/>
              <a:ahLst/>
              <a:cxnLst/>
              <a:rect l="l" t="t" r="r" b="b"/>
              <a:pathLst>
                <a:path w="29758" h="18180" extrusionOk="0">
                  <a:moveTo>
                    <a:pt x="15138" y="85"/>
                  </a:moveTo>
                  <a:cubicBezTo>
                    <a:pt x="15311" y="178"/>
                    <a:pt x="29757" y="14198"/>
                    <a:pt x="29757" y="14198"/>
                  </a:cubicBezTo>
                  <a:cubicBezTo>
                    <a:pt x="24025" y="18179"/>
                    <a:pt x="5733" y="18179"/>
                    <a:pt x="1" y="14198"/>
                  </a:cubicBezTo>
                  <a:cubicBezTo>
                    <a:pt x="1" y="14198"/>
                    <a:pt x="14447" y="178"/>
                    <a:pt x="14620" y="87"/>
                  </a:cubicBezTo>
                  <a:cubicBezTo>
                    <a:pt x="14782" y="2"/>
                    <a:pt x="14975" y="1"/>
                    <a:pt x="15138" y="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0"/>
            <p:cNvSpPr/>
            <p:nvPr/>
          </p:nvSpPr>
          <p:spPr>
            <a:xfrm>
              <a:off x="-3460513" y="1074227"/>
              <a:ext cx="2396750" cy="2670002"/>
            </a:xfrm>
            <a:custGeom>
              <a:avLst/>
              <a:gdLst/>
              <a:ahLst/>
              <a:cxnLst/>
              <a:rect l="l" t="t" r="r" b="b"/>
              <a:pathLst>
                <a:path w="15183" h="16914" extrusionOk="0">
                  <a:moveTo>
                    <a:pt x="563" y="0"/>
                  </a:moveTo>
                  <a:cubicBezTo>
                    <a:pt x="736" y="93"/>
                    <a:pt x="15182" y="14113"/>
                    <a:pt x="15182" y="14113"/>
                  </a:cubicBezTo>
                  <a:cubicBezTo>
                    <a:pt x="13029" y="15607"/>
                    <a:pt x="9106" y="16541"/>
                    <a:pt x="4743" y="16914"/>
                  </a:cubicBezTo>
                  <a:cubicBezTo>
                    <a:pt x="3195" y="13857"/>
                    <a:pt x="226" y="7986"/>
                    <a:pt x="131" y="7731"/>
                  </a:cubicBezTo>
                  <a:cubicBezTo>
                    <a:pt x="0" y="7383"/>
                    <a:pt x="152" y="7079"/>
                    <a:pt x="152" y="7079"/>
                  </a:cubicBezTo>
                  <a:cubicBezTo>
                    <a:pt x="1909" y="4347"/>
                    <a:pt x="2473" y="4022"/>
                    <a:pt x="2278" y="3632"/>
                  </a:cubicBezTo>
                  <a:cubicBezTo>
                    <a:pt x="2083" y="3240"/>
                    <a:pt x="563" y="0"/>
                    <a:pt x="563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0"/>
            <p:cNvSpPr/>
            <p:nvPr/>
          </p:nvSpPr>
          <p:spPr>
            <a:xfrm>
              <a:off x="-3460513" y="1647411"/>
              <a:ext cx="1412351" cy="1369572"/>
            </a:xfrm>
            <a:custGeom>
              <a:avLst/>
              <a:gdLst/>
              <a:ahLst/>
              <a:cxnLst/>
              <a:rect l="l" t="t" r="r" b="b"/>
              <a:pathLst>
                <a:path w="8947" h="8676" extrusionOk="0">
                  <a:moveTo>
                    <a:pt x="131" y="4100"/>
                  </a:moveTo>
                  <a:cubicBezTo>
                    <a:pt x="0" y="3752"/>
                    <a:pt x="152" y="3448"/>
                    <a:pt x="152" y="3448"/>
                  </a:cubicBezTo>
                  <a:cubicBezTo>
                    <a:pt x="1909" y="716"/>
                    <a:pt x="2473" y="391"/>
                    <a:pt x="2278" y="1"/>
                  </a:cubicBezTo>
                  <a:lnTo>
                    <a:pt x="8946" y="8675"/>
                  </a:ln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0"/>
            <p:cNvSpPr/>
            <p:nvPr/>
          </p:nvSpPr>
          <p:spPr>
            <a:xfrm>
              <a:off x="-5972514" y="2592667"/>
              <a:ext cx="5780584" cy="1495542"/>
            </a:xfrm>
            <a:custGeom>
              <a:avLst/>
              <a:gdLst/>
              <a:ahLst/>
              <a:cxnLst/>
              <a:rect l="l" t="t" r="r" b="b"/>
              <a:pathLst>
                <a:path w="36619" h="9474" extrusionOk="0">
                  <a:moveTo>
                    <a:pt x="3257" y="3399"/>
                  </a:moveTo>
                  <a:cubicBezTo>
                    <a:pt x="3257" y="3399"/>
                    <a:pt x="4303" y="2774"/>
                    <a:pt x="4519" y="2654"/>
                  </a:cubicBezTo>
                  <a:cubicBezTo>
                    <a:pt x="4733" y="2533"/>
                    <a:pt x="4928" y="2486"/>
                    <a:pt x="5444" y="2486"/>
                  </a:cubicBezTo>
                  <a:lnTo>
                    <a:pt x="8142" y="2486"/>
                  </a:lnTo>
                  <a:cubicBezTo>
                    <a:pt x="8978" y="2486"/>
                    <a:pt x="9862" y="2201"/>
                    <a:pt x="10403" y="1971"/>
                  </a:cubicBezTo>
                  <a:cubicBezTo>
                    <a:pt x="10943" y="1742"/>
                    <a:pt x="11142" y="1774"/>
                    <a:pt x="11432" y="1774"/>
                  </a:cubicBezTo>
                  <a:lnTo>
                    <a:pt x="13995" y="1774"/>
                  </a:lnTo>
                  <a:cubicBezTo>
                    <a:pt x="14289" y="1774"/>
                    <a:pt x="14507" y="1958"/>
                    <a:pt x="14740" y="2095"/>
                  </a:cubicBezTo>
                  <a:cubicBezTo>
                    <a:pt x="14974" y="2232"/>
                    <a:pt x="15053" y="2380"/>
                    <a:pt x="15630" y="2380"/>
                  </a:cubicBezTo>
                  <a:lnTo>
                    <a:pt x="16358" y="2380"/>
                  </a:lnTo>
                  <a:cubicBezTo>
                    <a:pt x="16448" y="2380"/>
                    <a:pt x="16637" y="2258"/>
                    <a:pt x="16706" y="2184"/>
                  </a:cubicBezTo>
                  <a:cubicBezTo>
                    <a:pt x="16775" y="2110"/>
                    <a:pt x="17308" y="1570"/>
                    <a:pt x="17590" y="1296"/>
                  </a:cubicBezTo>
                  <a:cubicBezTo>
                    <a:pt x="17871" y="1022"/>
                    <a:pt x="18185" y="1039"/>
                    <a:pt x="18869" y="1039"/>
                  </a:cubicBezTo>
                  <a:lnTo>
                    <a:pt x="23821" y="1039"/>
                  </a:lnTo>
                  <a:cubicBezTo>
                    <a:pt x="25125" y="1039"/>
                    <a:pt x="24868" y="0"/>
                    <a:pt x="26300" y="0"/>
                  </a:cubicBezTo>
                  <a:lnTo>
                    <a:pt x="29343" y="0"/>
                  </a:lnTo>
                  <a:cubicBezTo>
                    <a:pt x="30196" y="0"/>
                    <a:pt x="30727" y="918"/>
                    <a:pt x="31646" y="918"/>
                  </a:cubicBezTo>
                  <a:lnTo>
                    <a:pt x="36618" y="918"/>
                  </a:lnTo>
                  <a:lnTo>
                    <a:pt x="36618" y="6030"/>
                  </a:lnTo>
                  <a:cubicBezTo>
                    <a:pt x="32378" y="7309"/>
                    <a:pt x="25311" y="9205"/>
                    <a:pt x="20373" y="9311"/>
                  </a:cubicBezTo>
                  <a:cubicBezTo>
                    <a:pt x="12886" y="9474"/>
                    <a:pt x="1" y="8188"/>
                    <a:pt x="1" y="8188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0"/>
            <p:cNvSpPr/>
            <p:nvPr/>
          </p:nvSpPr>
          <p:spPr>
            <a:xfrm>
              <a:off x="-9646667" y="2764101"/>
              <a:ext cx="9454559" cy="788340"/>
            </a:xfrm>
            <a:custGeom>
              <a:avLst/>
              <a:gdLst/>
              <a:ahLst/>
              <a:cxnLst/>
              <a:rect l="l" t="t" r="r" b="b"/>
              <a:pathLst>
                <a:path w="59893" h="4994" extrusionOk="0">
                  <a:moveTo>
                    <a:pt x="1" y="1932"/>
                  </a:moveTo>
                  <a:cubicBezTo>
                    <a:pt x="227" y="1786"/>
                    <a:pt x="453" y="1641"/>
                    <a:pt x="650" y="1517"/>
                  </a:cubicBezTo>
                  <a:cubicBezTo>
                    <a:pt x="1394" y="1048"/>
                    <a:pt x="1931" y="1162"/>
                    <a:pt x="2622" y="1162"/>
                  </a:cubicBezTo>
                  <a:lnTo>
                    <a:pt x="6116" y="1162"/>
                  </a:lnTo>
                  <a:cubicBezTo>
                    <a:pt x="6498" y="1162"/>
                    <a:pt x="7168" y="1678"/>
                    <a:pt x="7490" y="1758"/>
                  </a:cubicBezTo>
                  <a:cubicBezTo>
                    <a:pt x="7813" y="1839"/>
                    <a:pt x="7954" y="1852"/>
                    <a:pt x="8685" y="1852"/>
                  </a:cubicBezTo>
                  <a:lnTo>
                    <a:pt x="9503" y="1852"/>
                  </a:lnTo>
                  <a:cubicBezTo>
                    <a:pt x="9852" y="1852"/>
                    <a:pt x="10007" y="1632"/>
                    <a:pt x="10114" y="1497"/>
                  </a:cubicBezTo>
                  <a:cubicBezTo>
                    <a:pt x="10221" y="1361"/>
                    <a:pt x="10382" y="1135"/>
                    <a:pt x="10529" y="906"/>
                  </a:cubicBezTo>
                  <a:cubicBezTo>
                    <a:pt x="10677" y="678"/>
                    <a:pt x="10858" y="564"/>
                    <a:pt x="11414" y="564"/>
                  </a:cubicBezTo>
                  <a:lnTo>
                    <a:pt x="14635" y="564"/>
                  </a:lnTo>
                  <a:cubicBezTo>
                    <a:pt x="15030" y="564"/>
                    <a:pt x="15427" y="363"/>
                    <a:pt x="15675" y="195"/>
                  </a:cubicBezTo>
                  <a:cubicBezTo>
                    <a:pt x="15923" y="28"/>
                    <a:pt x="16111" y="1"/>
                    <a:pt x="16513" y="1"/>
                  </a:cubicBezTo>
                  <a:lnTo>
                    <a:pt x="17816" y="1"/>
                  </a:lnTo>
                  <a:cubicBezTo>
                    <a:pt x="18137" y="1"/>
                    <a:pt x="18359" y="34"/>
                    <a:pt x="18674" y="276"/>
                  </a:cubicBezTo>
                  <a:cubicBezTo>
                    <a:pt x="18990" y="517"/>
                    <a:pt x="20170" y="1390"/>
                    <a:pt x="20331" y="1483"/>
                  </a:cubicBezTo>
                  <a:cubicBezTo>
                    <a:pt x="20492" y="1577"/>
                    <a:pt x="20539" y="1645"/>
                    <a:pt x="21021" y="1645"/>
                  </a:cubicBezTo>
                  <a:lnTo>
                    <a:pt x="21667" y="1645"/>
                  </a:lnTo>
                  <a:cubicBezTo>
                    <a:pt x="21827" y="1645"/>
                    <a:pt x="21988" y="1544"/>
                    <a:pt x="22170" y="1377"/>
                  </a:cubicBezTo>
                  <a:cubicBezTo>
                    <a:pt x="22351" y="1209"/>
                    <a:pt x="22491" y="1115"/>
                    <a:pt x="22667" y="1115"/>
                  </a:cubicBezTo>
                  <a:lnTo>
                    <a:pt x="23693" y="1115"/>
                  </a:lnTo>
                  <a:cubicBezTo>
                    <a:pt x="24075" y="1115"/>
                    <a:pt x="24061" y="1444"/>
                    <a:pt x="24666" y="1444"/>
                  </a:cubicBezTo>
                  <a:lnTo>
                    <a:pt x="26194" y="1444"/>
                  </a:lnTo>
                  <a:cubicBezTo>
                    <a:pt x="26467" y="1444"/>
                    <a:pt x="26850" y="1643"/>
                    <a:pt x="27558" y="1875"/>
                  </a:cubicBezTo>
                  <a:cubicBezTo>
                    <a:pt x="28266" y="2109"/>
                    <a:pt x="28283" y="2105"/>
                    <a:pt x="28726" y="2105"/>
                  </a:cubicBezTo>
                  <a:lnTo>
                    <a:pt x="29469" y="2105"/>
                  </a:lnTo>
                  <a:cubicBezTo>
                    <a:pt x="29841" y="2105"/>
                    <a:pt x="30230" y="2521"/>
                    <a:pt x="30992" y="2521"/>
                  </a:cubicBezTo>
                  <a:lnTo>
                    <a:pt x="32337" y="2521"/>
                  </a:lnTo>
                  <a:cubicBezTo>
                    <a:pt x="32703" y="2521"/>
                    <a:pt x="32911" y="2307"/>
                    <a:pt x="33312" y="2307"/>
                  </a:cubicBezTo>
                  <a:lnTo>
                    <a:pt x="38042" y="2307"/>
                  </a:lnTo>
                  <a:cubicBezTo>
                    <a:pt x="39182" y="2307"/>
                    <a:pt x="39450" y="1778"/>
                    <a:pt x="40738" y="1778"/>
                  </a:cubicBezTo>
                  <a:lnTo>
                    <a:pt x="44453" y="1778"/>
                  </a:lnTo>
                  <a:cubicBezTo>
                    <a:pt x="45396" y="1778"/>
                    <a:pt x="45737" y="1267"/>
                    <a:pt x="47362" y="1267"/>
                  </a:cubicBezTo>
                  <a:lnTo>
                    <a:pt x="55217" y="1267"/>
                  </a:lnTo>
                  <a:cubicBezTo>
                    <a:pt x="56437" y="1267"/>
                    <a:pt x="56532" y="1695"/>
                    <a:pt x="57887" y="1695"/>
                  </a:cubicBezTo>
                  <a:lnTo>
                    <a:pt x="59892" y="1695"/>
                  </a:lnTo>
                  <a:lnTo>
                    <a:pt x="59892" y="4202"/>
                  </a:lnTo>
                  <a:lnTo>
                    <a:pt x="1" y="499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0"/>
            <p:cNvSpPr/>
            <p:nvPr/>
          </p:nvSpPr>
          <p:spPr>
            <a:xfrm>
              <a:off x="-9646825" y="3287244"/>
              <a:ext cx="9454717" cy="1856088"/>
            </a:xfrm>
            <a:custGeom>
              <a:avLst/>
              <a:gdLst/>
              <a:ahLst/>
              <a:cxnLst/>
              <a:rect l="l" t="t" r="r" b="b"/>
              <a:pathLst>
                <a:path w="59894" h="11758" extrusionOk="0">
                  <a:moveTo>
                    <a:pt x="1" y="1"/>
                  </a:moveTo>
                  <a:lnTo>
                    <a:pt x="59893" y="1"/>
                  </a:lnTo>
                  <a:lnTo>
                    <a:pt x="59893" y="11757"/>
                  </a:lnTo>
                  <a:lnTo>
                    <a:pt x="1" y="11757"/>
                  </a:lnTo>
                  <a:close/>
                </a:path>
              </a:pathLst>
            </a:custGeom>
            <a:solidFill>
              <a:srgbClr val="886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0"/>
            <p:cNvSpPr/>
            <p:nvPr/>
          </p:nvSpPr>
          <p:spPr>
            <a:xfrm>
              <a:off x="-9646825" y="3287244"/>
              <a:ext cx="2912629" cy="1856088"/>
            </a:xfrm>
            <a:custGeom>
              <a:avLst/>
              <a:gdLst/>
              <a:ahLst/>
              <a:cxnLst/>
              <a:rect l="l" t="t" r="r" b="b"/>
              <a:pathLst>
                <a:path w="18451" h="11758" extrusionOk="0">
                  <a:moveTo>
                    <a:pt x="6793" y="11757"/>
                  </a:moveTo>
                  <a:lnTo>
                    <a:pt x="1" y="11757"/>
                  </a:lnTo>
                  <a:lnTo>
                    <a:pt x="1" y="1"/>
                  </a:lnTo>
                  <a:lnTo>
                    <a:pt x="18451" y="1"/>
                  </a:lnTo>
                  <a:close/>
                </a:path>
              </a:pathLst>
            </a:custGeom>
            <a:solidFill>
              <a:srgbClr val="FFFFFF">
                <a:alpha val="23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0"/>
            <p:cNvSpPr/>
            <p:nvPr/>
          </p:nvSpPr>
          <p:spPr>
            <a:xfrm>
              <a:off x="-9646667" y="3300504"/>
              <a:ext cx="4023472" cy="54461"/>
            </a:xfrm>
            <a:custGeom>
              <a:avLst/>
              <a:gdLst/>
              <a:ahLst/>
              <a:cxnLst/>
              <a:rect l="l" t="t" r="r" b="b"/>
              <a:pathLst>
                <a:path w="25488" h="345" extrusionOk="0">
                  <a:moveTo>
                    <a:pt x="1" y="204"/>
                  </a:moveTo>
                  <a:lnTo>
                    <a:pt x="1" y="21"/>
                  </a:lnTo>
                  <a:cubicBezTo>
                    <a:pt x="1107" y="5"/>
                    <a:pt x="2348" y="8"/>
                    <a:pt x="2437" y="7"/>
                  </a:cubicBezTo>
                  <a:cubicBezTo>
                    <a:pt x="5561" y="0"/>
                    <a:pt x="8692" y="19"/>
                    <a:pt x="11815" y="39"/>
                  </a:cubicBezTo>
                  <a:cubicBezTo>
                    <a:pt x="11846" y="39"/>
                    <a:pt x="11876" y="40"/>
                    <a:pt x="11906" y="40"/>
                  </a:cubicBezTo>
                  <a:cubicBezTo>
                    <a:pt x="11936" y="41"/>
                    <a:pt x="11965" y="40"/>
                    <a:pt x="11993" y="40"/>
                  </a:cubicBezTo>
                  <a:cubicBezTo>
                    <a:pt x="15108" y="60"/>
                    <a:pt x="18223" y="85"/>
                    <a:pt x="21339" y="114"/>
                  </a:cubicBezTo>
                  <a:cubicBezTo>
                    <a:pt x="21499" y="115"/>
                    <a:pt x="25488" y="128"/>
                    <a:pt x="25488" y="233"/>
                  </a:cubicBezTo>
                  <a:cubicBezTo>
                    <a:pt x="25488" y="345"/>
                    <a:pt x="21497" y="335"/>
                    <a:pt x="21337" y="335"/>
                  </a:cubicBezTo>
                  <a:cubicBezTo>
                    <a:pt x="18223" y="344"/>
                    <a:pt x="15102" y="325"/>
                    <a:pt x="11988" y="305"/>
                  </a:cubicBezTo>
                  <a:cubicBezTo>
                    <a:pt x="11959" y="305"/>
                    <a:pt x="11929" y="305"/>
                    <a:pt x="11901" y="304"/>
                  </a:cubicBezTo>
                  <a:cubicBezTo>
                    <a:pt x="11873" y="302"/>
                    <a:pt x="11841" y="304"/>
                    <a:pt x="11811" y="304"/>
                  </a:cubicBezTo>
                  <a:cubicBezTo>
                    <a:pt x="8686" y="284"/>
                    <a:pt x="5561" y="259"/>
                    <a:pt x="2434" y="229"/>
                  </a:cubicBezTo>
                  <a:cubicBezTo>
                    <a:pt x="2346" y="228"/>
                    <a:pt x="1106" y="225"/>
                    <a:pt x="1" y="204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0"/>
            <p:cNvSpPr/>
            <p:nvPr/>
          </p:nvSpPr>
          <p:spPr>
            <a:xfrm>
              <a:off x="-9646667" y="3377539"/>
              <a:ext cx="4327348" cy="29361"/>
            </a:xfrm>
            <a:custGeom>
              <a:avLst/>
              <a:gdLst/>
              <a:ahLst/>
              <a:cxnLst/>
              <a:rect l="l" t="t" r="r" b="b"/>
              <a:pathLst>
                <a:path w="27413" h="186" extrusionOk="0">
                  <a:moveTo>
                    <a:pt x="1" y="111"/>
                  </a:moveTo>
                  <a:lnTo>
                    <a:pt x="1" y="11"/>
                  </a:lnTo>
                  <a:cubicBezTo>
                    <a:pt x="1178" y="3"/>
                    <a:pt x="2470" y="4"/>
                    <a:pt x="2564" y="4"/>
                  </a:cubicBezTo>
                  <a:cubicBezTo>
                    <a:pt x="5931" y="0"/>
                    <a:pt x="9307" y="10"/>
                    <a:pt x="12674" y="20"/>
                  </a:cubicBezTo>
                  <a:cubicBezTo>
                    <a:pt x="12707" y="20"/>
                    <a:pt x="12740" y="20"/>
                    <a:pt x="12771" y="21"/>
                  </a:cubicBezTo>
                  <a:cubicBezTo>
                    <a:pt x="12804" y="23"/>
                    <a:pt x="12835" y="21"/>
                    <a:pt x="12865" y="21"/>
                  </a:cubicBezTo>
                  <a:cubicBezTo>
                    <a:pt x="16223" y="32"/>
                    <a:pt x="19580" y="45"/>
                    <a:pt x="22939" y="61"/>
                  </a:cubicBezTo>
                  <a:cubicBezTo>
                    <a:pt x="23112" y="61"/>
                    <a:pt x="27413" y="68"/>
                    <a:pt x="27413" y="126"/>
                  </a:cubicBezTo>
                  <a:cubicBezTo>
                    <a:pt x="27413" y="186"/>
                    <a:pt x="23110" y="181"/>
                    <a:pt x="22937" y="181"/>
                  </a:cubicBezTo>
                  <a:cubicBezTo>
                    <a:pt x="19581" y="185"/>
                    <a:pt x="16217" y="175"/>
                    <a:pt x="12861" y="165"/>
                  </a:cubicBezTo>
                  <a:cubicBezTo>
                    <a:pt x="12829" y="165"/>
                    <a:pt x="12797" y="165"/>
                    <a:pt x="12767" y="164"/>
                  </a:cubicBezTo>
                  <a:cubicBezTo>
                    <a:pt x="12735" y="162"/>
                    <a:pt x="12701" y="164"/>
                    <a:pt x="12669" y="164"/>
                  </a:cubicBezTo>
                  <a:cubicBezTo>
                    <a:pt x="9301" y="153"/>
                    <a:pt x="5932" y="139"/>
                    <a:pt x="2562" y="124"/>
                  </a:cubicBezTo>
                  <a:cubicBezTo>
                    <a:pt x="2467" y="124"/>
                    <a:pt x="1177" y="121"/>
                    <a:pt x="1" y="11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0"/>
            <p:cNvSpPr/>
            <p:nvPr/>
          </p:nvSpPr>
          <p:spPr>
            <a:xfrm>
              <a:off x="-5372336" y="3320552"/>
              <a:ext cx="4634538" cy="29677"/>
            </a:xfrm>
            <a:custGeom>
              <a:avLst/>
              <a:gdLst/>
              <a:ahLst/>
              <a:cxnLst/>
              <a:rect l="l" t="t" r="r" b="b"/>
              <a:pathLst>
                <a:path w="29359" h="188" extrusionOk="0">
                  <a:moveTo>
                    <a:pt x="24885" y="61"/>
                  </a:moveTo>
                  <a:cubicBezTo>
                    <a:pt x="21529" y="45"/>
                    <a:pt x="18172" y="32"/>
                    <a:pt x="14812" y="21"/>
                  </a:cubicBezTo>
                  <a:lnTo>
                    <a:pt x="14718" y="21"/>
                  </a:lnTo>
                  <a:lnTo>
                    <a:pt x="14620" y="21"/>
                  </a:lnTo>
                  <a:cubicBezTo>
                    <a:pt x="11254" y="11"/>
                    <a:pt x="7878" y="1"/>
                    <a:pt x="4511" y="5"/>
                  </a:cubicBezTo>
                  <a:cubicBezTo>
                    <a:pt x="4336" y="5"/>
                    <a:pt x="0" y="0"/>
                    <a:pt x="0" y="60"/>
                  </a:cubicBezTo>
                  <a:cubicBezTo>
                    <a:pt x="0" y="118"/>
                    <a:pt x="4334" y="125"/>
                    <a:pt x="4509" y="125"/>
                  </a:cubicBezTo>
                  <a:cubicBezTo>
                    <a:pt x="7877" y="141"/>
                    <a:pt x="11246" y="154"/>
                    <a:pt x="14616" y="165"/>
                  </a:cubicBezTo>
                  <a:lnTo>
                    <a:pt x="14713" y="165"/>
                  </a:lnTo>
                  <a:cubicBezTo>
                    <a:pt x="14745" y="165"/>
                    <a:pt x="14776" y="165"/>
                    <a:pt x="14807" y="166"/>
                  </a:cubicBezTo>
                  <a:cubicBezTo>
                    <a:pt x="18162" y="177"/>
                    <a:pt x="21528" y="186"/>
                    <a:pt x="24883" y="182"/>
                  </a:cubicBezTo>
                  <a:cubicBezTo>
                    <a:pt x="25057" y="182"/>
                    <a:pt x="29358" y="187"/>
                    <a:pt x="29358" y="127"/>
                  </a:cubicBezTo>
                  <a:cubicBezTo>
                    <a:pt x="29358" y="70"/>
                    <a:pt x="25059" y="62"/>
                    <a:pt x="24885" y="6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0"/>
            <p:cNvSpPr/>
            <p:nvPr/>
          </p:nvSpPr>
          <p:spPr>
            <a:xfrm>
              <a:off x="-4178927" y="3372804"/>
              <a:ext cx="3986849" cy="64248"/>
            </a:xfrm>
            <a:custGeom>
              <a:avLst/>
              <a:gdLst/>
              <a:ahLst/>
              <a:cxnLst/>
              <a:rect l="l" t="t" r="r" b="b"/>
              <a:pathLst>
                <a:path w="25256" h="407" extrusionOk="0">
                  <a:moveTo>
                    <a:pt x="25255" y="138"/>
                  </a:moveTo>
                  <a:lnTo>
                    <a:pt x="25255" y="398"/>
                  </a:lnTo>
                  <a:lnTo>
                    <a:pt x="24883" y="398"/>
                  </a:lnTo>
                  <a:cubicBezTo>
                    <a:pt x="21528" y="406"/>
                    <a:pt x="18162" y="385"/>
                    <a:pt x="14807" y="362"/>
                  </a:cubicBezTo>
                  <a:cubicBezTo>
                    <a:pt x="14776" y="362"/>
                    <a:pt x="14744" y="362"/>
                    <a:pt x="14713" y="359"/>
                  </a:cubicBezTo>
                  <a:cubicBezTo>
                    <a:pt x="14682" y="358"/>
                    <a:pt x="14647" y="359"/>
                    <a:pt x="14616" y="359"/>
                  </a:cubicBezTo>
                  <a:cubicBezTo>
                    <a:pt x="11247" y="336"/>
                    <a:pt x="7878" y="307"/>
                    <a:pt x="4509" y="274"/>
                  </a:cubicBezTo>
                  <a:cubicBezTo>
                    <a:pt x="4334" y="271"/>
                    <a:pt x="0" y="257"/>
                    <a:pt x="0" y="132"/>
                  </a:cubicBezTo>
                  <a:cubicBezTo>
                    <a:pt x="0" y="1"/>
                    <a:pt x="4337" y="11"/>
                    <a:pt x="4511" y="11"/>
                  </a:cubicBezTo>
                  <a:cubicBezTo>
                    <a:pt x="7878" y="3"/>
                    <a:pt x="11254" y="24"/>
                    <a:pt x="14620" y="49"/>
                  </a:cubicBezTo>
                  <a:cubicBezTo>
                    <a:pt x="14653" y="49"/>
                    <a:pt x="14685" y="49"/>
                    <a:pt x="14718" y="50"/>
                  </a:cubicBezTo>
                  <a:cubicBezTo>
                    <a:pt x="14751" y="51"/>
                    <a:pt x="14780" y="50"/>
                    <a:pt x="14812" y="50"/>
                  </a:cubicBezTo>
                  <a:cubicBezTo>
                    <a:pt x="18169" y="74"/>
                    <a:pt x="21526" y="103"/>
                    <a:pt x="24885" y="136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0"/>
            <p:cNvSpPr/>
            <p:nvPr/>
          </p:nvSpPr>
          <p:spPr>
            <a:xfrm>
              <a:off x="-7791200" y="3459468"/>
              <a:ext cx="4369811" cy="43884"/>
            </a:xfrm>
            <a:custGeom>
              <a:avLst/>
              <a:gdLst/>
              <a:ahLst/>
              <a:cxnLst/>
              <a:rect l="l" t="t" r="r" b="b"/>
              <a:pathLst>
                <a:path w="27682" h="278" extrusionOk="0">
                  <a:moveTo>
                    <a:pt x="23463" y="93"/>
                  </a:moveTo>
                  <a:cubicBezTo>
                    <a:pt x="20299" y="68"/>
                    <a:pt x="17132" y="49"/>
                    <a:pt x="13965" y="34"/>
                  </a:cubicBezTo>
                  <a:lnTo>
                    <a:pt x="13877" y="34"/>
                  </a:lnTo>
                  <a:cubicBezTo>
                    <a:pt x="13846" y="34"/>
                    <a:pt x="13816" y="33"/>
                    <a:pt x="13785" y="33"/>
                  </a:cubicBezTo>
                  <a:cubicBezTo>
                    <a:pt x="10610" y="16"/>
                    <a:pt x="7427" y="2"/>
                    <a:pt x="4253" y="8"/>
                  </a:cubicBezTo>
                  <a:cubicBezTo>
                    <a:pt x="4089" y="8"/>
                    <a:pt x="0" y="1"/>
                    <a:pt x="0" y="89"/>
                  </a:cubicBezTo>
                  <a:cubicBezTo>
                    <a:pt x="0" y="174"/>
                    <a:pt x="4086" y="183"/>
                    <a:pt x="4251" y="184"/>
                  </a:cubicBezTo>
                  <a:cubicBezTo>
                    <a:pt x="7426" y="209"/>
                    <a:pt x="10602" y="228"/>
                    <a:pt x="13781" y="243"/>
                  </a:cubicBezTo>
                  <a:lnTo>
                    <a:pt x="13872" y="243"/>
                  </a:lnTo>
                  <a:cubicBezTo>
                    <a:pt x="13902" y="243"/>
                    <a:pt x="13931" y="244"/>
                    <a:pt x="13961" y="244"/>
                  </a:cubicBezTo>
                  <a:cubicBezTo>
                    <a:pt x="17125" y="261"/>
                    <a:pt x="20298" y="275"/>
                    <a:pt x="23462" y="269"/>
                  </a:cubicBezTo>
                  <a:cubicBezTo>
                    <a:pt x="23624" y="269"/>
                    <a:pt x="27681" y="277"/>
                    <a:pt x="27681" y="188"/>
                  </a:cubicBezTo>
                  <a:cubicBezTo>
                    <a:pt x="27681" y="103"/>
                    <a:pt x="23626" y="94"/>
                    <a:pt x="23463" y="93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0"/>
            <p:cNvSpPr/>
            <p:nvPr/>
          </p:nvSpPr>
          <p:spPr>
            <a:xfrm>
              <a:off x="-9646667" y="3524663"/>
              <a:ext cx="2687682" cy="41043"/>
            </a:xfrm>
            <a:custGeom>
              <a:avLst/>
              <a:gdLst/>
              <a:ahLst/>
              <a:cxnLst/>
              <a:rect l="l" t="t" r="r" b="b"/>
              <a:pathLst>
                <a:path w="17026" h="260" extrusionOk="0">
                  <a:moveTo>
                    <a:pt x="1" y="209"/>
                  </a:moveTo>
                  <a:lnTo>
                    <a:pt x="1" y="1"/>
                  </a:lnTo>
                  <a:cubicBezTo>
                    <a:pt x="1044" y="4"/>
                    <a:pt x="2087" y="10"/>
                    <a:pt x="3130" y="15"/>
                  </a:cubicBezTo>
                  <a:cubicBezTo>
                    <a:pt x="3161" y="15"/>
                    <a:pt x="3191" y="15"/>
                    <a:pt x="3222" y="16"/>
                  </a:cubicBezTo>
                  <a:cubicBezTo>
                    <a:pt x="3252" y="17"/>
                    <a:pt x="3281" y="16"/>
                    <a:pt x="3310" y="16"/>
                  </a:cubicBezTo>
                  <a:cubicBezTo>
                    <a:pt x="6476" y="32"/>
                    <a:pt x="9641" y="52"/>
                    <a:pt x="12808" y="75"/>
                  </a:cubicBezTo>
                  <a:cubicBezTo>
                    <a:pt x="12971" y="76"/>
                    <a:pt x="17026" y="87"/>
                    <a:pt x="17026" y="170"/>
                  </a:cubicBezTo>
                  <a:cubicBezTo>
                    <a:pt x="17026" y="259"/>
                    <a:pt x="12969" y="252"/>
                    <a:pt x="12805" y="252"/>
                  </a:cubicBezTo>
                  <a:cubicBezTo>
                    <a:pt x="9642" y="258"/>
                    <a:pt x="6470" y="243"/>
                    <a:pt x="3305" y="228"/>
                  </a:cubicBezTo>
                  <a:cubicBezTo>
                    <a:pt x="3276" y="228"/>
                    <a:pt x="3246" y="228"/>
                    <a:pt x="3217" y="226"/>
                  </a:cubicBezTo>
                  <a:cubicBezTo>
                    <a:pt x="3188" y="225"/>
                    <a:pt x="3156" y="226"/>
                    <a:pt x="3125" y="226"/>
                  </a:cubicBezTo>
                  <a:cubicBezTo>
                    <a:pt x="2083" y="221"/>
                    <a:pt x="1042" y="215"/>
                    <a:pt x="1" y="209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0"/>
            <p:cNvSpPr/>
            <p:nvPr/>
          </p:nvSpPr>
          <p:spPr>
            <a:xfrm>
              <a:off x="-7748578" y="3661053"/>
              <a:ext cx="4369653" cy="40569"/>
            </a:xfrm>
            <a:custGeom>
              <a:avLst/>
              <a:gdLst/>
              <a:ahLst/>
              <a:cxnLst/>
              <a:rect l="l" t="t" r="r" b="b"/>
              <a:pathLst>
                <a:path w="27681" h="257" extrusionOk="0">
                  <a:moveTo>
                    <a:pt x="23464" y="86"/>
                  </a:moveTo>
                  <a:cubicBezTo>
                    <a:pt x="20298" y="63"/>
                    <a:pt x="17132" y="46"/>
                    <a:pt x="13966" y="32"/>
                  </a:cubicBezTo>
                  <a:lnTo>
                    <a:pt x="13878" y="32"/>
                  </a:lnTo>
                  <a:cubicBezTo>
                    <a:pt x="13847" y="32"/>
                    <a:pt x="13816" y="30"/>
                    <a:pt x="13786" y="30"/>
                  </a:cubicBezTo>
                  <a:cubicBezTo>
                    <a:pt x="10611" y="16"/>
                    <a:pt x="7428" y="2"/>
                    <a:pt x="4253" y="7"/>
                  </a:cubicBezTo>
                  <a:cubicBezTo>
                    <a:pt x="4088" y="7"/>
                    <a:pt x="1" y="1"/>
                    <a:pt x="1" y="83"/>
                  </a:cubicBezTo>
                  <a:cubicBezTo>
                    <a:pt x="1" y="161"/>
                    <a:pt x="4087" y="169"/>
                    <a:pt x="4250" y="171"/>
                  </a:cubicBezTo>
                  <a:cubicBezTo>
                    <a:pt x="7425" y="194"/>
                    <a:pt x="10603" y="211"/>
                    <a:pt x="13780" y="226"/>
                  </a:cubicBezTo>
                  <a:lnTo>
                    <a:pt x="13873" y="226"/>
                  </a:lnTo>
                  <a:cubicBezTo>
                    <a:pt x="13902" y="226"/>
                    <a:pt x="13932" y="226"/>
                    <a:pt x="13961" y="226"/>
                  </a:cubicBezTo>
                  <a:cubicBezTo>
                    <a:pt x="17124" y="241"/>
                    <a:pt x="20297" y="255"/>
                    <a:pt x="23461" y="249"/>
                  </a:cubicBezTo>
                  <a:cubicBezTo>
                    <a:pt x="23625" y="249"/>
                    <a:pt x="27680" y="256"/>
                    <a:pt x="27680" y="174"/>
                  </a:cubicBezTo>
                  <a:cubicBezTo>
                    <a:pt x="27680" y="95"/>
                    <a:pt x="23627" y="86"/>
                    <a:pt x="23464" y="86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0"/>
            <p:cNvSpPr/>
            <p:nvPr/>
          </p:nvSpPr>
          <p:spPr>
            <a:xfrm>
              <a:off x="-8136120" y="3760188"/>
              <a:ext cx="5158310" cy="49725"/>
            </a:xfrm>
            <a:custGeom>
              <a:avLst/>
              <a:gdLst/>
              <a:ahLst/>
              <a:cxnLst/>
              <a:rect l="l" t="t" r="r" b="b"/>
              <a:pathLst>
                <a:path w="32677" h="315" extrusionOk="0">
                  <a:moveTo>
                    <a:pt x="27696" y="106"/>
                  </a:moveTo>
                  <a:cubicBezTo>
                    <a:pt x="23961" y="77"/>
                    <a:pt x="20224" y="55"/>
                    <a:pt x="16485" y="39"/>
                  </a:cubicBezTo>
                  <a:lnTo>
                    <a:pt x="16381" y="39"/>
                  </a:lnTo>
                  <a:lnTo>
                    <a:pt x="16271" y="37"/>
                  </a:lnTo>
                  <a:cubicBezTo>
                    <a:pt x="12525" y="19"/>
                    <a:pt x="8767" y="2"/>
                    <a:pt x="5020" y="9"/>
                  </a:cubicBezTo>
                  <a:cubicBezTo>
                    <a:pt x="4826" y="9"/>
                    <a:pt x="0" y="1"/>
                    <a:pt x="0" y="102"/>
                  </a:cubicBezTo>
                  <a:cubicBezTo>
                    <a:pt x="0" y="198"/>
                    <a:pt x="4823" y="209"/>
                    <a:pt x="5017" y="211"/>
                  </a:cubicBezTo>
                  <a:cubicBezTo>
                    <a:pt x="8766" y="238"/>
                    <a:pt x="12516" y="261"/>
                    <a:pt x="16267" y="277"/>
                  </a:cubicBezTo>
                  <a:lnTo>
                    <a:pt x="16375" y="277"/>
                  </a:lnTo>
                  <a:cubicBezTo>
                    <a:pt x="16410" y="277"/>
                    <a:pt x="16444" y="278"/>
                    <a:pt x="16479" y="278"/>
                  </a:cubicBezTo>
                  <a:cubicBezTo>
                    <a:pt x="20214" y="297"/>
                    <a:pt x="23959" y="314"/>
                    <a:pt x="27695" y="307"/>
                  </a:cubicBezTo>
                  <a:cubicBezTo>
                    <a:pt x="27887" y="307"/>
                    <a:pt x="32676" y="315"/>
                    <a:pt x="32676" y="214"/>
                  </a:cubicBezTo>
                  <a:cubicBezTo>
                    <a:pt x="32676" y="117"/>
                    <a:pt x="27889" y="107"/>
                    <a:pt x="27696" y="106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0"/>
            <p:cNvSpPr/>
            <p:nvPr/>
          </p:nvSpPr>
          <p:spPr>
            <a:xfrm>
              <a:off x="-9646667" y="3682364"/>
              <a:ext cx="1536901" cy="47831"/>
            </a:xfrm>
            <a:custGeom>
              <a:avLst/>
              <a:gdLst/>
              <a:ahLst/>
              <a:cxnLst/>
              <a:rect l="l" t="t" r="r" b="b"/>
              <a:pathLst>
                <a:path w="9736" h="303" extrusionOk="0">
                  <a:moveTo>
                    <a:pt x="1" y="283"/>
                  </a:moveTo>
                  <a:lnTo>
                    <a:pt x="1" y="0"/>
                  </a:lnTo>
                  <a:cubicBezTo>
                    <a:pt x="1840" y="14"/>
                    <a:pt x="3679" y="32"/>
                    <a:pt x="5518" y="51"/>
                  </a:cubicBezTo>
                  <a:cubicBezTo>
                    <a:pt x="5682" y="52"/>
                    <a:pt x="9735" y="65"/>
                    <a:pt x="9735" y="181"/>
                  </a:cubicBezTo>
                  <a:cubicBezTo>
                    <a:pt x="9735" y="302"/>
                    <a:pt x="5678" y="293"/>
                    <a:pt x="5516" y="293"/>
                  </a:cubicBezTo>
                  <a:cubicBezTo>
                    <a:pt x="3678" y="298"/>
                    <a:pt x="1840" y="294"/>
                    <a:pt x="1" y="283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0"/>
            <p:cNvSpPr/>
            <p:nvPr/>
          </p:nvSpPr>
          <p:spPr>
            <a:xfrm>
              <a:off x="-7795778" y="4085692"/>
              <a:ext cx="1693180" cy="59670"/>
            </a:xfrm>
            <a:custGeom>
              <a:avLst/>
              <a:gdLst/>
              <a:ahLst/>
              <a:cxnLst/>
              <a:rect l="l" t="t" r="r" b="b"/>
              <a:pathLst>
                <a:path w="10726" h="378" extrusionOk="0">
                  <a:moveTo>
                    <a:pt x="9091" y="125"/>
                  </a:moveTo>
                  <a:cubicBezTo>
                    <a:pt x="7865" y="92"/>
                    <a:pt x="6638" y="66"/>
                    <a:pt x="5411" y="45"/>
                  </a:cubicBezTo>
                  <a:lnTo>
                    <a:pt x="5377" y="45"/>
                  </a:lnTo>
                  <a:cubicBezTo>
                    <a:pt x="5365" y="45"/>
                    <a:pt x="5354" y="44"/>
                    <a:pt x="5342" y="44"/>
                  </a:cubicBezTo>
                  <a:cubicBezTo>
                    <a:pt x="4112" y="21"/>
                    <a:pt x="2878" y="1"/>
                    <a:pt x="1648" y="10"/>
                  </a:cubicBezTo>
                  <a:cubicBezTo>
                    <a:pt x="1585" y="10"/>
                    <a:pt x="1" y="0"/>
                    <a:pt x="1" y="123"/>
                  </a:cubicBezTo>
                  <a:cubicBezTo>
                    <a:pt x="1" y="238"/>
                    <a:pt x="1584" y="251"/>
                    <a:pt x="1647" y="252"/>
                  </a:cubicBezTo>
                  <a:cubicBezTo>
                    <a:pt x="2877" y="285"/>
                    <a:pt x="4108" y="312"/>
                    <a:pt x="5340" y="332"/>
                  </a:cubicBezTo>
                  <a:lnTo>
                    <a:pt x="5375" y="332"/>
                  </a:lnTo>
                  <a:cubicBezTo>
                    <a:pt x="5387" y="333"/>
                    <a:pt x="5398" y="333"/>
                    <a:pt x="5409" y="334"/>
                  </a:cubicBezTo>
                  <a:cubicBezTo>
                    <a:pt x="6635" y="357"/>
                    <a:pt x="7864" y="375"/>
                    <a:pt x="9090" y="368"/>
                  </a:cubicBezTo>
                  <a:cubicBezTo>
                    <a:pt x="9153" y="368"/>
                    <a:pt x="10725" y="378"/>
                    <a:pt x="10725" y="255"/>
                  </a:cubicBezTo>
                  <a:cubicBezTo>
                    <a:pt x="10725" y="140"/>
                    <a:pt x="9154" y="127"/>
                    <a:pt x="9091" y="125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0"/>
            <p:cNvSpPr/>
            <p:nvPr/>
          </p:nvSpPr>
          <p:spPr>
            <a:xfrm>
              <a:off x="-7055264" y="3892000"/>
              <a:ext cx="1277699" cy="33782"/>
            </a:xfrm>
            <a:custGeom>
              <a:avLst/>
              <a:gdLst/>
              <a:ahLst/>
              <a:cxnLst/>
              <a:rect l="l" t="t" r="r" b="b"/>
              <a:pathLst>
                <a:path w="8094" h="214" extrusionOk="0">
                  <a:moveTo>
                    <a:pt x="6860" y="71"/>
                  </a:moveTo>
                  <a:cubicBezTo>
                    <a:pt x="5935" y="53"/>
                    <a:pt x="5010" y="38"/>
                    <a:pt x="4083" y="27"/>
                  </a:cubicBezTo>
                  <a:lnTo>
                    <a:pt x="4058" y="27"/>
                  </a:lnTo>
                  <a:cubicBezTo>
                    <a:pt x="4049" y="27"/>
                    <a:pt x="4040" y="27"/>
                    <a:pt x="4030" y="25"/>
                  </a:cubicBezTo>
                  <a:cubicBezTo>
                    <a:pt x="3103" y="13"/>
                    <a:pt x="2173" y="2"/>
                    <a:pt x="1244" y="7"/>
                  </a:cubicBezTo>
                  <a:cubicBezTo>
                    <a:pt x="1197" y="7"/>
                    <a:pt x="1" y="1"/>
                    <a:pt x="1" y="70"/>
                  </a:cubicBezTo>
                  <a:cubicBezTo>
                    <a:pt x="1" y="135"/>
                    <a:pt x="1195" y="143"/>
                    <a:pt x="1244" y="143"/>
                  </a:cubicBezTo>
                  <a:cubicBezTo>
                    <a:pt x="2171" y="162"/>
                    <a:pt x="3100" y="177"/>
                    <a:pt x="4029" y="188"/>
                  </a:cubicBezTo>
                  <a:lnTo>
                    <a:pt x="4056" y="188"/>
                  </a:lnTo>
                  <a:lnTo>
                    <a:pt x="4082" y="188"/>
                  </a:lnTo>
                  <a:cubicBezTo>
                    <a:pt x="5008" y="201"/>
                    <a:pt x="5934" y="212"/>
                    <a:pt x="6860" y="208"/>
                  </a:cubicBezTo>
                  <a:cubicBezTo>
                    <a:pt x="6908" y="208"/>
                    <a:pt x="8093" y="214"/>
                    <a:pt x="8093" y="144"/>
                  </a:cubicBezTo>
                  <a:cubicBezTo>
                    <a:pt x="8093" y="81"/>
                    <a:pt x="6908" y="73"/>
                    <a:pt x="6860" y="71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0"/>
            <p:cNvSpPr/>
            <p:nvPr/>
          </p:nvSpPr>
          <p:spPr>
            <a:xfrm>
              <a:off x="-5925945" y="4214189"/>
              <a:ext cx="1277699" cy="33624"/>
            </a:xfrm>
            <a:custGeom>
              <a:avLst/>
              <a:gdLst/>
              <a:ahLst/>
              <a:cxnLst/>
              <a:rect l="l" t="t" r="r" b="b"/>
              <a:pathLst>
                <a:path w="8094" h="213" extrusionOk="0">
                  <a:moveTo>
                    <a:pt x="6860" y="71"/>
                  </a:moveTo>
                  <a:cubicBezTo>
                    <a:pt x="5934" y="52"/>
                    <a:pt x="5009" y="36"/>
                    <a:pt x="4084" y="26"/>
                  </a:cubicBezTo>
                  <a:lnTo>
                    <a:pt x="4058" y="26"/>
                  </a:lnTo>
                  <a:lnTo>
                    <a:pt x="4031" y="25"/>
                  </a:lnTo>
                  <a:cubicBezTo>
                    <a:pt x="3103" y="12"/>
                    <a:pt x="2172" y="1"/>
                    <a:pt x="1244" y="5"/>
                  </a:cubicBezTo>
                  <a:cubicBezTo>
                    <a:pt x="1196" y="5"/>
                    <a:pt x="1" y="0"/>
                    <a:pt x="1" y="68"/>
                  </a:cubicBezTo>
                  <a:cubicBezTo>
                    <a:pt x="1" y="134"/>
                    <a:pt x="1196" y="141"/>
                    <a:pt x="1244" y="142"/>
                  </a:cubicBezTo>
                  <a:cubicBezTo>
                    <a:pt x="2172" y="161"/>
                    <a:pt x="3101" y="175"/>
                    <a:pt x="4030" y="187"/>
                  </a:cubicBezTo>
                  <a:lnTo>
                    <a:pt x="4057" y="187"/>
                  </a:lnTo>
                  <a:lnTo>
                    <a:pt x="4082" y="188"/>
                  </a:lnTo>
                  <a:cubicBezTo>
                    <a:pt x="5007" y="200"/>
                    <a:pt x="5934" y="212"/>
                    <a:pt x="6860" y="207"/>
                  </a:cubicBezTo>
                  <a:cubicBezTo>
                    <a:pt x="6908" y="207"/>
                    <a:pt x="8093" y="213"/>
                    <a:pt x="8093" y="143"/>
                  </a:cubicBezTo>
                  <a:cubicBezTo>
                    <a:pt x="8093" y="80"/>
                    <a:pt x="6908" y="72"/>
                    <a:pt x="6860" y="71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0"/>
            <p:cNvSpPr/>
            <p:nvPr/>
          </p:nvSpPr>
          <p:spPr>
            <a:xfrm>
              <a:off x="-5190641" y="4319165"/>
              <a:ext cx="2364547" cy="62512"/>
            </a:xfrm>
            <a:custGeom>
              <a:avLst/>
              <a:gdLst/>
              <a:ahLst/>
              <a:cxnLst/>
              <a:rect l="l" t="t" r="r" b="b"/>
              <a:pathLst>
                <a:path w="14979" h="396" extrusionOk="0">
                  <a:moveTo>
                    <a:pt x="12696" y="132"/>
                  </a:moveTo>
                  <a:cubicBezTo>
                    <a:pt x="10984" y="97"/>
                    <a:pt x="9270" y="70"/>
                    <a:pt x="7557" y="49"/>
                  </a:cubicBezTo>
                  <a:lnTo>
                    <a:pt x="7509" y="49"/>
                  </a:lnTo>
                  <a:cubicBezTo>
                    <a:pt x="7494" y="49"/>
                    <a:pt x="7476" y="48"/>
                    <a:pt x="7459" y="46"/>
                  </a:cubicBezTo>
                  <a:cubicBezTo>
                    <a:pt x="5741" y="24"/>
                    <a:pt x="4020" y="3"/>
                    <a:pt x="2301" y="11"/>
                  </a:cubicBezTo>
                  <a:cubicBezTo>
                    <a:pt x="2213" y="11"/>
                    <a:pt x="1" y="1"/>
                    <a:pt x="1" y="129"/>
                  </a:cubicBezTo>
                  <a:cubicBezTo>
                    <a:pt x="1" y="249"/>
                    <a:pt x="2211" y="263"/>
                    <a:pt x="2301" y="265"/>
                  </a:cubicBezTo>
                  <a:cubicBezTo>
                    <a:pt x="4019" y="299"/>
                    <a:pt x="5737" y="327"/>
                    <a:pt x="7457" y="349"/>
                  </a:cubicBezTo>
                  <a:lnTo>
                    <a:pt x="7506" y="349"/>
                  </a:lnTo>
                  <a:cubicBezTo>
                    <a:pt x="7523" y="349"/>
                    <a:pt x="7538" y="350"/>
                    <a:pt x="7555" y="350"/>
                  </a:cubicBezTo>
                  <a:cubicBezTo>
                    <a:pt x="9267" y="373"/>
                    <a:pt x="10982" y="395"/>
                    <a:pt x="12695" y="385"/>
                  </a:cubicBezTo>
                  <a:cubicBezTo>
                    <a:pt x="12783" y="385"/>
                    <a:pt x="14978" y="396"/>
                    <a:pt x="14978" y="268"/>
                  </a:cubicBezTo>
                  <a:cubicBezTo>
                    <a:pt x="14978" y="148"/>
                    <a:pt x="12785" y="133"/>
                    <a:pt x="12696" y="132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0"/>
            <p:cNvSpPr/>
            <p:nvPr/>
          </p:nvSpPr>
          <p:spPr>
            <a:xfrm>
              <a:off x="-5062934" y="4144100"/>
              <a:ext cx="2300615" cy="44516"/>
            </a:xfrm>
            <a:custGeom>
              <a:avLst/>
              <a:gdLst/>
              <a:ahLst/>
              <a:cxnLst/>
              <a:rect l="l" t="t" r="r" b="b"/>
              <a:pathLst>
                <a:path w="14574" h="282" extrusionOk="0">
                  <a:moveTo>
                    <a:pt x="12354" y="94"/>
                  </a:moveTo>
                  <a:cubicBezTo>
                    <a:pt x="10687" y="69"/>
                    <a:pt x="9021" y="49"/>
                    <a:pt x="7354" y="35"/>
                  </a:cubicBezTo>
                  <a:lnTo>
                    <a:pt x="7307" y="35"/>
                  </a:lnTo>
                  <a:lnTo>
                    <a:pt x="7258" y="34"/>
                  </a:lnTo>
                  <a:cubicBezTo>
                    <a:pt x="5586" y="17"/>
                    <a:pt x="3911" y="2"/>
                    <a:pt x="2240" y="8"/>
                  </a:cubicBezTo>
                  <a:cubicBezTo>
                    <a:pt x="2153" y="8"/>
                    <a:pt x="1" y="1"/>
                    <a:pt x="1" y="91"/>
                  </a:cubicBezTo>
                  <a:cubicBezTo>
                    <a:pt x="1" y="177"/>
                    <a:pt x="2151" y="188"/>
                    <a:pt x="2238" y="188"/>
                  </a:cubicBezTo>
                  <a:cubicBezTo>
                    <a:pt x="3909" y="212"/>
                    <a:pt x="5583" y="232"/>
                    <a:pt x="7256" y="248"/>
                  </a:cubicBezTo>
                  <a:lnTo>
                    <a:pt x="7304" y="248"/>
                  </a:lnTo>
                  <a:cubicBezTo>
                    <a:pt x="7320" y="248"/>
                    <a:pt x="7335" y="249"/>
                    <a:pt x="7351" y="249"/>
                  </a:cubicBezTo>
                  <a:cubicBezTo>
                    <a:pt x="9016" y="265"/>
                    <a:pt x="10687" y="281"/>
                    <a:pt x="12352" y="275"/>
                  </a:cubicBezTo>
                  <a:cubicBezTo>
                    <a:pt x="12438" y="275"/>
                    <a:pt x="14574" y="282"/>
                    <a:pt x="14574" y="191"/>
                  </a:cubicBezTo>
                  <a:cubicBezTo>
                    <a:pt x="14574" y="105"/>
                    <a:pt x="12439" y="95"/>
                    <a:pt x="12354" y="94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0"/>
            <p:cNvSpPr/>
            <p:nvPr/>
          </p:nvSpPr>
          <p:spPr>
            <a:xfrm>
              <a:off x="-5041623" y="3940305"/>
              <a:ext cx="2923994" cy="56671"/>
            </a:xfrm>
            <a:custGeom>
              <a:avLst/>
              <a:gdLst/>
              <a:ahLst/>
              <a:cxnLst/>
              <a:rect l="l" t="t" r="r" b="b"/>
              <a:pathLst>
                <a:path w="18523" h="359" extrusionOk="0">
                  <a:moveTo>
                    <a:pt x="15700" y="119"/>
                  </a:moveTo>
                  <a:cubicBezTo>
                    <a:pt x="13583" y="89"/>
                    <a:pt x="11465" y="63"/>
                    <a:pt x="9346" y="44"/>
                  </a:cubicBezTo>
                  <a:lnTo>
                    <a:pt x="9287" y="44"/>
                  </a:lnTo>
                  <a:cubicBezTo>
                    <a:pt x="9267" y="44"/>
                    <a:pt x="9246" y="43"/>
                    <a:pt x="9225" y="43"/>
                  </a:cubicBezTo>
                  <a:cubicBezTo>
                    <a:pt x="7101" y="22"/>
                    <a:pt x="4970" y="3"/>
                    <a:pt x="2847" y="10"/>
                  </a:cubicBezTo>
                  <a:cubicBezTo>
                    <a:pt x="2736" y="10"/>
                    <a:pt x="1" y="1"/>
                    <a:pt x="1" y="116"/>
                  </a:cubicBezTo>
                  <a:cubicBezTo>
                    <a:pt x="1" y="225"/>
                    <a:pt x="2735" y="238"/>
                    <a:pt x="2845" y="239"/>
                  </a:cubicBezTo>
                  <a:cubicBezTo>
                    <a:pt x="4970" y="270"/>
                    <a:pt x="7095" y="296"/>
                    <a:pt x="9221" y="316"/>
                  </a:cubicBezTo>
                  <a:lnTo>
                    <a:pt x="9282" y="316"/>
                  </a:lnTo>
                  <a:cubicBezTo>
                    <a:pt x="9303" y="316"/>
                    <a:pt x="9322" y="317"/>
                    <a:pt x="9341" y="317"/>
                  </a:cubicBezTo>
                  <a:cubicBezTo>
                    <a:pt x="11458" y="338"/>
                    <a:pt x="13581" y="356"/>
                    <a:pt x="15699" y="349"/>
                  </a:cubicBezTo>
                  <a:cubicBezTo>
                    <a:pt x="15809" y="349"/>
                    <a:pt x="18523" y="358"/>
                    <a:pt x="18523" y="243"/>
                  </a:cubicBezTo>
                  <a:cubicBezTo>
                    <a:pt x="18523" y="133"/>
                    <a:pt x="15810" y="122"/>
                    <a:pt x="15700" y="119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0"/>
            <p:cNvSpPr/>
            <p:nvPr/>
          </p:nvSpPr>
          <p:spPr>
            <a:xfrm>
              <a:off x="-4780209" y="4734175"/>
              <a:ext cx="1693022" cy="59828"/>
            </a:xfrm>
            <a:custGeom>
              <a:avLst/>
              <a:gdLst/>
              <a:ahLst/>
              <a:cxnLst/>
              <a:rect l="l" t="t" r="r" b="b"/>
              <a:pathLst>
                <a:path w="10725" h="379" extrusionOk="0">
                  <a:moveTo>
                    <a:pt x="1634" y="127"/>
                  </a:moveTo>
                  <a:cubicBezTo>
                    <a:pt x="2860" y="94"/>
                    <a:pt x="4087" y="67"/>
                    <a:pt x="5313" y="47"/>
                  </a:cubicBezTo>
                  <a:lnTo>
                    <a:pt x="5349" y="47"/>
                  </a:lnTo>
                  <a:cubicBezTo>
                    <a:pt x="5360" y="47"/>
                    <a:pt x="5372" y="46"/>
                    <a:pt x="5384" y="44"/>
                  </a:cubicBezTo>
                  <a:cubicBezTo>
                    <a:pt x="6614" y="23"/>
                    <a:pt x="7847" y="3"/>
                    <a:pt x="9077" y="10"/>
                  </a:cubicBezTo>
                  <a:cubicBezTo>
                    <a:pt x="9141" y="10"/>
                    <a:pt x="10725" y="1"/>
                    <a:pt x="10725" y="123"/>
                  </a:cubicBezTo>
                  <a:cubicBezTo>
                    <a:pt x="10725" y="238"/>
                    <a:pt x="9142" y="251"/>
                    <a:pt x="9079" y="254"/>
                  </a:cubicBezTo>
                  <a:cubicBezTo>
                    <a:pt x="7847" y="285"/>
                    <a:pt x="6617" y="313"/>
                    <a:pt x="5386" y="334"/>
                  </a:cubicBezTo>
                  <a:lnTo>
                    <a:pt x="5350" y="334"/>
                  </a:lnTo>
                  <a:cubicBezTo>
                    <a:pt x="5338" y="334"/>
                    <a:pt x="5327" y="335"/>
                    <a:pt x="5316" y="335"/>
                  </a:cubicBezTo>
                  <a:cubicBezTo>
                    <a:pt x="4090" y="357"/>
                    <a:pt x="2862" y="377"/>
                    <a:pt x="1635" y="369"/>
                  </a:cubicBezTo>
                  <a:cubicBezTo>
                    <a:pt x="1572" y="369"/>
                    <a:pt x="1" y="378"/>
                    <a:pt x="1" y="256"/>
                  </a:cubicBezTo>
                  <a:cubicBezTo>
                    <a:pt x="1" y="142"/>
                    <a:pt x="1570" y="128"/>
                    <a:pt x="1634" y="127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0"/>
            <p:cNvSpPr/>
            <p:nvPr/>
          </p:nvSpPr>
          <p:spPr>
            <a:xfrm>
              <a:off x="-5105398" y="4540640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1234" y="71"/>
                  </a:moveTo>
                  <a:cubicBezTo>
                    <a:pt x="2159" y="53"/>
                    <a:pt x="3085" y="38"/>
                    <a:pt x="4010" y="26"/>
                  </a:cubicBezTo>
                  <a:lnTo>
                    <a:pt x="4036" y="26"/>
                  </a:lnTo>
                  <a:cubicBezTo>
                    <a:pt x="4044" y="26"/>
                    <a:pt x="4055" y="25"/>
                    <a:pt x="4063" y="25"/>
                  </a:cubicBezTo>
                  <a:cubicBezTo>
                    <a:pt x="4992" y="13"/>
                    <a:pt x="5922" y="2"/>
                    <a:pt x="6850" y="6"/>
                  </a:cubicBezTo>
                  <a:cubicBezTo>
                    <a:pt x="6898" y="6"/>
                    <a:pt x="8093" y="0"/>
                    <a:pt x="8093" y="70"/>
                  </a:cubicBezTo>
                  <a:cubicBezTo>
                    <a:pt x="8093" y="134"/>
                    <a:pt x="6899" y="142"/>
                    <a:pt x="6851" y="143"/>
                  </a:cubicBezTo>
                  <a:cubicBezTo>
                    <a:pt x="5922" y="162"/>
                    <a:pt x="4993" y="177"/>
                    <a:pt x="4065" y="187"/>
                  </a:cubicBezTo>
                  <a:lnTo>
                    <a:pt x="4038" y="187"/>
                  </a:lnTo>
                  <a:lnTo>
                    <a:pt x="4011" y="189"/>
                  </a:lnTo>
                  <a:cubicBezTo>
                    <a:pt x="3087" y="202"/>
                    <a:pt x="2159" y="212"/>
                    <a:pt x="1234" y="207"/>
                  </a:cubicBezTo>
                  <a:cubicBezTo>
                    <a:pt x="1187" y="207"/>
                    <a:pt x="0" y="213"/>
                    <a:pt x="0" y="145"/>
                  </a:cubicBezTo>
                  <a:cubicBezTo>
                    <a:pt x="2" y="80"/>
                    <a:pt x="1187" y="72"/>
                    <a:pt x="1234" y="7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0"/>
            <p:cNvSpPr/>
            <p:nvPr/>
          </p:nvSpPr>
          <p:spPr>
            <a:xfrm>
              <a:off x="-6234558" y="4862672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1233" y="71"/>
                  </a:moveTo>
                  <a:cubicBezTo>
                    <a:pt x="2158" y="52"/>
                    <a:pt x="3084" y="38"/>
                    <a:pt x="4010" y="27"/>
                  </a:cubicBezTo>
                  <a:lnTo>
                    <a:pt x="4036" y="27"/>
                  </a:lnTo>
                  <a:lnTo>
                    <a:pt x="4063" y="25"/>
                  </a:lnTo>
                  <a:cubicBezTo>
                    <a:pt x="4991" y="12"/>
                    <a:pt x="5921" y="2"/>
                    <a:pt x="6849" y="7"/>
                  </a:cubicBezTo>
                  <a:cubicBezTo>
                    <a:pt x="6897" y="7"/>
                    <a:pt x="8093" y="1"/>
                    <a:pt x="8093" y="70"/>
                  </a:cubicBezTo>
                  <a:cubicBezTo>
                    <a:pt x="8093" y="135"/>
                    <a:pt x="6898" y="142"/>
                    <a:pt x="6850" y="143"/>
                  </a:cubicBezTo>
                  <a:cubicBezTo>
                    <a:pt x="5921" y="162"/>
                    <a:pt x="4993" y="177"/>
                    <a:pt x="4064" y="188"/>
                  </a:cubicBezTo>
                  <a:lnTo>
                    <a:pt x="4037" y="188"/>
                  </a:lnTo>
                  <a:lnTo>
                    <a:pt x="4011" y="189"/>
                  </a:lnTo>
                  <a:cubicBezTo>
                    <a:pt x="3086" y="202"/>
                    <a:pt x="2159" y="212"/>
                    <a:pt x="1234" y="209"/>
                  </a:cubicBezTo>
                  <a:cubicBezTo>
                    <a:pt x="1186" y="209"/>
                    <a:pt x="0" y="213"/>
                    <a:pt x="0" y="145"/>
                  </a:cubicBezTo>
                  <a:cubicBezTo>
                    <a:pt x="0" y="79"/>
                    <a:pt x="1186" y="72"/>
                    <a:pt x="1233" y="7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0"/>
            <p:cNvSpPr/>
            <p:nvPr/>
          </p:nvSpPr>
          <p:spPr>
            <a:xfrm>
              <a:off x="-8056875" y="4967963"/>
              <a:ext cx="2364705" cy="62354"/>
            </a:xfrm>
            <a:custGeom>
              <a:avLst/>
              <a:gdLst/>
              <a:ahLst/>
              <a:cxnLst/>
              <a:rect l="l" t="t" r="r" b="b"/>
              <a:pathLst>
                <a:path w="14980" h="395" extrusionOk="0">
                  <a:moveTo>
                    <a:pt x="2283" y="131"/>
                  </a:moveTo>
                  <a:cubicBezTo>
                    <a:pt x="3995" y="97"/>
                    <a:pt x="5708" y="69"/>
                    <a:pt x="7423" y="47"/>
                  </a:cubicBezTo>
                  <a:lnTo>
                    <a:pt x="7470" y="47"/>
                  </a:lnTo>
                  <a:cubicBezTo>
                    <a:pt x="7486" y="47"/>
                    <a:pt x="7504" y="46"/>
                    <a:pt x="7520" y="46"/>
                  </a:cubicBezTo>
                  <a:cubicBezTo>
                    <a:pt x="9238" y="23"/>
                    <a:pt x="10960" y="2"/>
                    <a:pt x="12678" y="10"/>
                  </a:cubicBezTo>
                  <a:cubicBezTo>
                    <a:pt x="12766" y="10"/>
                    <a:pt x="14979" y="0"/>
                    <a:pt x="14979" y="127"/>
                  </a:cubicBezTo>
                  <a:cubicBezTo>
                    <a:pt x="14979" y="249"/>
                    <a:pt x="12768" y="263"/>
                    <a:pt x="12679" y="264"/>
                  </a:cubicBezTo>
                  <a:cubicBezTo>
                    <a:pt x="10961" y="298"/>
                    <a:pt x="9242" y="326"/>
                    <a:pt x="7523" y="347"/>
                  </a:cubicBezTo>
                  <a:lnTo>
                    <a:pt x="7473" y="347"/>
                  </a:lnTo>
                  <a:cubicBezTo>
                    <a:pt x="7456" y="347"/>
                    <a:pt x="7440" y="348"/>
                    <a:pt x="7425" y="348"/>
                  </a:cubicBezTo>
                  <a:cubicBezTo>
                    <a:pt x="5713" y="372"/>
                    <a:pt x="3996" y="393"/>
                    <a:pt x="2284" y="385"/>
                  </a:cubicBezTo>
                  <a:cubicBezTo>
                    <a:pt x="2196" y="385"/>
                    <a:pt x="0" y="394"/>
                    <a:pt x="0" y="267"/>
                  </a:cubicBezTo>
                  <a:cubicBezTo>
                    <a:pt x="0" y="146"/>
                    <a:pt x="2195" y="132"/>
                    <a:pt x="2283" y="13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0"/>
            <p:cNvSpPr/>
            <p:nvPr/>
          </p:nvSpPr>
          <p:spPr>
            <a:xfrm>
              <a:off x="-8120808" y="4792898"/>
              <a:ext cx="2300931" cy="44358"/>
            </a:xfrm>
            <a:custGeom>
              <a:avLst/>
              <a:gdLst/>
              <a:ahLst/>
              <a:cxnLst/>
              <a:rect l="l" t="t" r="r" b="b"/>
              <a:pathLst>
                <a:path w="14576" h="281" extrusionOk="0">
                  <a:moveTo>
                    <a:pt x="2221" y="92"/>
                  </a:moveTo>
                  <a:cubicBezTo>
                    <a:pt x="3887" y="69"/>
                    <a:pt x="5555" y="49"/>
                    <a:pt x="7222" y="33"/>
                  </a:cubicBezTo>
                  <a:lnTo>
                    <a:pt x="7269" y="33"/>
                  </a:lnTo>
                  <a:cubicBezTo>
                    <a:pt x="7284" y="33"/>
                    <a:pt x="7301" y="33"/>
                    <a:pt x="7317" y="33"/>
                  </a:cubicBezTo>
                  <a:cubicBezTo>
                    <a:pt x="8988" y="17"/>
                    <a:pt x="10664" y="2"/>
                    <a:pt x="12336" y="8"/>
                  </a:cubicBezTo>
                  <a:cubicBezTo>
                    <a:pt x="12422" y="8"/>
                    <a:pt x="14575" y="1"/>
                    <a:pt x="14575" y="91"/>
                  </a:cubicBezTo>
                  <a:cubicBezTo>
                    <a:pt x="14575" y="177"/>
                    <a:pt x="12423" y="186"/>
                    <a:pt x="12337" y="187"/>
                  </a:cubicBezTo>
                  <a:cubicBezTo>
                    <a:pt x="10665" y="212"/>
                    <a:pt x="8993" y="232"/>
                    <a:pt x="7320" y="246"/>
                  </a:cubicBezTo>
                  <a:lnTo>
                    <a:pt x="7272" y="246"/>
                  </a:lnTo>
                  <a:cubicBezTo>
                    <a:pt x="7255" y="246"/>
                    <a:pt x="7240" y="247"/>
                    <a:pt x="7225" y="247"/>
                  </a:cubicBezTo>
                  <a:cubicBezTo>
                    <a:pt x="5558" y="264"/>
                    <a:pt x="3888" y="279"/>
                    <a:pt x="2222" y="273"/>
                  </a:cubicBezTo>
                  <a:cubicBezTo>
                    <a:pt x="2136" y="273"/>
                    <a:pt x="1" y="280"/>
                    <a:pt x="1" y="190"/>
                  </a:cubicBezTo>
                  <a:cubicBezTo>
                    <a:pt x="1" y="104"/>
                    <a:pt x="2135" y="95"/>
                    <a:pt x="2221" y="92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0"/>
            <p:cNvSpPr/>
            <p:nvPr/>
          </p:nvSpPr>
          <p:spPr>
            <a:xfrm>
              <a:off x="-8765344" y="4589103"/>
              <a:ext cx="2923994" cy="56355"/>
            </a:xfrm>
            <a:custGeom>
              <a:avLst/>
              <a:gdLst/>
              <a:ahLst/>
              <a:cxnLst/>
              <a:rect l="l" t="t" r="r" b="b"/>
              <a:pathLst>
                <a:path w="18523" h="357" extrusionOk="0">
                  <a:moveTo>
                    <a:pt x="2822" y="118"/>
                  </a:moveTo>
                  <a:cubicBezTo>
                    <a:pt x="4940" y="87"/>
                    <a:pt x="7059" y="62"/>
                    <a:pt x="9178" y="43"/>
                  </a:cubicBezTo>
                  <a:lnTo>
                    <a:pt x="9237" y="43"/>
                  </a:lnTo>
                  <a:cubicBezTo>
                    <a:pt x="9256" y="43"/>
                    <a:pt x="9278" y="42"/>
                    <a:pt x="9298" y="42"/>
                  </a:cubicBezTo>
                  <a:cubicBezTo>
                    <a:pt x="11423" y="20"/>
                    <a:pt x="13552" y="2"/>
                    <a:pt x="15677" y="10"/>
                  </a:cubicBezTo>
                  <a:cubicBezTo>
                    <a:pt x="15787" y="10"/>
                    <a:pt x="18523" y="0"/>
                    <a:pt x="18523" y="116"/>
                  </a:cubicBezTo>
                  <a:cubicBezTo>
                    <a:pt x="18523" y="225"/>
                    <a:pt x="15789" y="237"/>
                    <a:pt x="15678" y="239"/>
                  </a:cubicBezTo>
                  <a:cubicBezTo>
                    <a:pt x="13554" y="270"/>
                    <a:pt x="11427" y="294"/>
                    <a:pt x="9301" y="314"/>
                  </a:cubicBezTo>
                  <a:lnTo>
                    <a:pt x="9240" y="314"/>
                  </a:lnTo>
                  <a:cubicBezTo>
                    <a:pt x="9219" y="314"/>
                    <a:pt x="9200" y="316"/>
                    <a:pt x="9181" y="316"/>
                  </a:cubicBezTo>
                  <a:cubicBezTo>
                    <a:pt x="7065" y="337"/>
                    <a:pt x="4941" y="355"/>
                    <a:pt x="2823" y="347"/>
                  </a:cubicBezTo>
                  <a:cubicBezTo>
                    <a:pt x="2714" y="347"/>
                    <a:pt x="0" y="357"/>
                    <a:pt x="0" y="241"/>
                  </a:cubicBezTo>
                  <a:cubicBezTo>
                    <a:pt x="0" y="133"/>
                    <a:pt x="2713" y="120"/>
                    <a:pt x="2822" y="11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0"/>
            <p:cNvSpPr/>
            <p:nvPr/>
          </p:nvSpPr>
          <p:spPr>
            <a:xfrm>
              <a:off x="-9646667" y="4401251"/>
              <a:ext cx="1332317" cy="58565"/>
            </a:xfrm>
            <a:custGeom>
              <a:avLst/>
              <a:gdLst/>
              <a:ahLst/>
              <a:cxnLst/>
              <a:rect l="l" t="t" r="r" b="b"/>
              <a:pathLst>
                <a:path w="8440" h="371" extrusionOk="0">
                  <a:moveTo>
                    <a:pt x="1" y="261"/>
                  </a:moveTo>
                  <a:lnTo>
                    <a:pt x="1" y="0"/>
                  </a:lnTo>
                  <a:cubicBezTo>
                    <a:pt x="1019" y="2"/>
                    <a:pt x="2039" y="18"/>
                    <a:pt x="3056" y="37"/>
                  </a:cubicBezTo>
                  <a:cubicBezTo>
                    <a:pt x="3068" y="37"/>
                    <a:pt x="3079" y="37"/>
                    <a:pt x="3091" y="38"/>
                  </a:cubicBezTo>
                  <a:cubicBezTo>
                    <a:pt x="3103" y="39"/>
                    <a:pt x="3115" y="38"/>
                    <a:pt x="3125" y="38"/>
                  </a:cubicBezTo>
                  <a:cubicBezTo>
                    <a:pt x="4352" y="60"/>
                    <a:pt x="5578" y="86"/>
                    <a:pt x="6806" y="118"/>
                  </a:cubicBezTo>
                  <a:cubicBezTo>
                    <a:pt x="6868" y="119"/>
                    <a:pt x="8439" y="132"/>
                    <a:pt x="8439" y="248"/>
                  </a:cubicBezTo>
                  <a:cubicBezTo>
                    <a:pt x="8439" y="371"/>
                    <a:pt x="6868" y="360"/>
                    <a:pt x="6805" y="360"/>
                  </a:cubicBezTo>
                  <a:cubicBezTo>
                    <a:pt x="5579" y="368"/>
                    <a:pt x="4349" y="348"/>
                    <a:pt x="3124" y="326"/>
                  </a:cubicBezTo>
                  <a:cubicBezTo>
                    <a:pt x="3112" y="326"/>
                    <a:pt x="3101" y="326"/>
                    <a:pt x="3090" y="325"/>
                  </a:cubicBezTo>
                  <a:cubicBezTo>
                    <a:pt x="3078" y="324"/>
                    <a:pt x="3065" y="325"/>
                    <a:pt x="3054" y="325"/>
                  </a:cubicBezTo>
                  <a:cubicBezTo>
                    <a:pt x="2036" y="306"/>
                    <a:pt x="1018" y="285"/>
                    <a:pt x="1" y="26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0"/>
            <p:cNvSpPr/>
            <p:nvPr/>
          </p:nvSpPr>
          <p:spPr>
            <a:xfrm>
              <a:off x="-2665697" y="3673998"/>
              <a:ext cx="1693022" cy="59670"/>
            </a:xfrm>
            <a:custGeom>
              <a:avLst/>
              <a:gdLst/>
              <a:ahLst/>
              <a:cxnLst/>
              <a:rect l="l" t="t" r="r" b="b"/>
              <a:pathLst>
                <a:path w="10725" h="378" extrusionOk="0">
                  <a:moveTo>
                    <a:pt x="9090" y="125"/>
                  </a:moveTo>
                  <a:cubicBezTo>
                    <a:pt x="7865" y="92"/>
                    <a:pt x="6638" y="66"/>
                    <a:pt x="5411" y="45"/>
                  </a:cubicBezTo>
                  <a:lnTo>
                    <a:pt x="5377" y="45"/>
                  </a:lnTo>
                  <a:cubicBezTo>
                    <a:pt x="5365" y="45"/>
                    <a:pt x="5353" y="44"/>
                    <a:pt x="5340" y="44"/>
                  </a:cubicBezTo>
                  <a:cubicBezTo>
                    <a:pt x="4111" y="21"/>
                    <a:pt x="2878" y="1"/>
                    <a:pt x="1648" y="10"/>
                  </a:cubicBezTo>
                  <a:cubicBezTo>
                    <a:pt x="1584" y="10"/>
                    <a:pt x="0" y="0"/>
                    <a:pt x="0" y="122"/>
                  </a:cubicBezTo>
                  <a:cubicBezTo>
                    <a:pt x="0" y="238"/>
                    <a:pt x="1583" y="251"/>
                    <a:pt x="1647" y="252"/>
                  </a:cubicBezTo>
                  <a:cubicBezTo>
                    <a:pt x="2877" y="285"/>
                    <a:pt x="4107" y="312"/>
                    <a:pt x="5338" y="332"/>
                  </a:cubicBezTo>
                  <a:lnTo>
                    <a:pt x="5374" y="332"/>
                  </a:lnTo>
                  <a:cubicBezTo>
                    <a:pt x="5386" y="332"/>
                    <a:pt x="5397" y="333"/>
                    <a:pt x="5408" y="334"/>
                  </a:cubicBezTo>
                  <a:cubicBezTo>
                    <a:pt x="6635" y="356"/>
                    <a:pt x="7864" y="375"/>
                    <a:pt x="9089" y="368"/>
                  </a:cubicBezTo>
                  <a:cubicBezTo>
                    <a:pt x="9152" y="368"/>
                    <a:pt x="10723" y="378"/>
                    <a:pt x="10723" y="255"/>
                  </a:cubicBezTo>
                  <a:cubicBezTo>
                    <a:pt x="10725" y="140"/>
                    <a:pt x="9154" y="127"/>
                    <a:pt x="9090" y="125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0"/>
            <p:cNvSpPr/>
            <p:nvPr/>
          </p:nvSpPr>
          <p:spPr>
            <a:xfrm>
              <a:off x="-9485020" y="4147415"/>
              <a:ext cx="1277383" cy="33782"/>
            </a:xfrm>
            <a:custGeom>
              <a:avLst/>
              <a:gdLst/>
              <a:ahLst/>
              <a:cxnLst/>
              <a:rect l="l" t="t" r="r" b="b"/>
              <a:pathLst>
                <a:path w="8092" h="214" extrusionOk="0">
                  <a:moveTo>
                    <a:pt x="6859" y="71"/>
                  </a:moveTo>
                  <a:cubicBezTo>
                    <a:pt x="5934" y="53"/>
                    <a:pt x="5008" y="37"/>
                    <a:pt x="4083" y="26"/>
                  </a:cubicBezTo>
                  <a:lnTo>
                    <a:pt x="4057" y="26"/>
                  </a:lnTo>
                  <a:lnTo>
                    <a:pt x="4030" y="26"/>
                  </a:lnTo>
                  <a:cubicBezTo>
                    <a:pt x="3102" y="13"/>
                    <a:pt x="2171" y="2"/>
                    <a:pt x="1243" y="6"/>
                  </a:cubicBezTo>
                  <a:cubicBezTo>
                    <a:pt x="1195" y="6"/>
                    <a:pt x="0" y="1"/>
                    <a:pt x="0" y="69"/>
                  </a:cubicBezTo>
                  <a:cubicBezTo>
                    <a:pt x="0" y="135"/>
                    <a:pt x="1195" y="142"/>
                    <a:pt x="1242" y="143"/>
                  </a:cubicBezTo>
                  <a:cubicBezTo>
                    <a:pt x="2171" y="161"/>
                    <a:pt x="3100" y="176"/>
                    <a:pt x="4029" y="188"/>
                  </a:cubicBezTo>
                  <a:lnTo>
                    <a:pt x="4056" y="188"/>
                  </a:lnTo>
                  <a:cubicBezTo>
                    <a:pt x="4064" y="188"/>
                    <a:pt x="4072" y="188"/>
                    <a:pt x="4082" y="189"/>
                  </a:cubicBezTo>
                  <a:cubicBezTo>
                    <a:pt x="5006" y="201"/>
                    <a:pt x="5934" y="213"/>
                    <a:pt x="6858" y="208"/>
                  </a:cubicBezTo>
                  <a:cubicBezTo>
                    <a:pt x="6906" y="208"/>
                    <a:pt x="8091" y="214"/>
                    <a:pt x="8091" y="144"/>
                  </a:cubicBezTo>
                  <a:cubicBezTo>
                    <a:pt x="8091" y="80"/>
                    <a:pt x="6907" y="73"/>
                    <a:pt x="6859" y="7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0"/>
            <p:cNvSpPr/>
            <p:nvPr/>
          </p:nvSpPr>
          <p:spPr>
            <a:xfrm>
              <a:off x="-8880107" y="3996187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6859" y="71"/>
                  </a:moveTo>
                  <a:cubicBezTo>
                    <a:pt x="5934" y="52"/>
                    <a:pt x="5008" y="37"/>
                    <a:pt x="4083" y="25"/>
                  </a:cubicBezTo>
                  <a:lnTo>
                    <a:pt x="4057" y="25"/>
                  </a:lnTo>
                  <a:cubicBezTo>
                    <a:pt x="4048" y="25"/>
                    <a:pt x="4040" y="25"/>
                    <a:pt x="4030" y="25"/>
                  </a:cubicBezTo>
                  <a:cubicBezTo>
                    <a:pt x="3102" y="12"/>
                    <a:pt x="2171" y="2"/>
                    <a:pt x="1243" y="5"/>
                  </a:cubicBezTo>
                  <a:cubicBezTo>
                    <a:pt x="1195" y="5"/>
                    <a:pt x="0" y="0"/>
                    <a:pt x="0" y="69"/>
                  </a:cubicBezTo>
                  <a:cubicBezTo>
                    <a:pt x="0" y="135"/>
                    <a:pt x="1195" y="142"/>
                    <a:pt x="1243" y="143"/>
                  </a:cubicBezTo>
                  <a:cubicBezTo>
                    <a:pt x="2171" y="162"/>
                    <a:pt x="3100" y="176"/>
                    <a:pt x="4029" y="187"/>
                  </a:cubicBezTo>
                  <a:lnTo>
                    <a:pt x="4056" y="187"/>
                  </a:lnTo>
                  <a:lnTo>
                    <a:pt x="4082" y="189"/>
                  </a:lnTo>
                  <a:cubicBezTo>
                    <a:pt x="5006" y="202"/>
                    <a:pt x="5934" y="212"/>
                    <a:pt x="6859" y="207"/>
                  </a:cubicBezTo>
                  <a:cubicBezTo>
                    <a:pt x="6906" y="207"/>
                    <a:pt x="8093" y="213"/>
                    <a:pt x="8093" y="144"/>
                  </a:cubicBezTo>
                  <a:cubicBezTo>
                    <a:pt x="8093" y="79"/>
                    <a:pt x="6908" y="72"/>
                    <a:pt x="6859" y="7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0"/>
            <p:cNvSpPr/>
            <p:nvPr/>
          </p:nvSpPr>
          <p:spPr>
            <a:xfrm>
              <a:off x="-5052357" y="2809407"/>
              <a:ext cx="209793" cy="395749"/>
            </a:xfrm>
            <a:custGeom>
              <a:avLst/>
              <a:gdLst/>
              <a:ahLst/>
              <a:cxnLst/>
              <a:rect l="l" t="t" r="r" b="b"/>
              <a:pathLst>
                <a:path w="1329" h="2507" extrusionOk="0">
                  <a:moveTo>
                    <a:pt x="627" y="40"/>
                  </a:moveTo>
                  <a:lnTo>
                    <a:pt x="1" y="2507"/>
                  </a:lnTo>
                  <a:lnTo>
                    <a:pt x="1328" y="2507"/>
                  </a:lnTo>
                  <a:lnTo>
                    <a:pt x="702" y="40"/>
                  </a:lnTo>
                  <a:cubicBezTo>
                    <a:pt x="692" y="1"/>
                    <a:pt x="637" y="1"/>
                    <a:pt x="627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0"/>
            <p:cNvSpPr/>
            <p:nvPr/>
          </p:nvSpPr>
          <p:spPr>
            <a:xfrm>
              <a:off x="-5021259" y="2909489"/>
              <a:ext cx="116499" cy="295667"/>
            </a:xfrm>
            <a:custGeom>
              <a:avLst/>
              <a:gdLst/>
              <a:ahLst/>
              <a:cxnLst/>
              <a:rect l="l" t="t" r="r" b="b"/>
              <a:pathLst>
                <a:path w="738" h="1873" extrusionOk="0">
                  <a:moveTo>
                    <a:pt x="496" y="40"/>
                  </a:moveTo>
                  <a:cubicBezTo>
                    <a:pt x="496" y="1"/>
                    <a:pt x="437" y="1"/>
                    <a:pt x="437" y="40"/>
                  </a:cubicBezTo>
                  <a:lnTo>
                    <a:pt x="437" y="709"/>
                  </a:lnTo>
                  <a:lnTo>
                    <a:pt x="300" y="630"/>
                  </a:lnTo>
                  <a:cubicBezTo>
                    <a:pt x="280" y="619"/>
                    <a:pt x="263" y="647"/>
                    <a:pt x="282" y="660"/>
                  </a:cubicBezTo>
                  <a:lnTo>
                    <a:pt x="437" y="750"/>
                  </a:lnTo>
                  <a:lnTo>
                    <a:pt x="437" y="1707"/>
                  </a:lnTo>
                  <a:lnTo>
                    <a:pt x="29" y="1472"/>
                  </a:lnTo>
                  <a:cubicBezTo>
                    <a:pt x="21" y="1467"/>
                    <a:pt x="11" y="1471"/>
                    <a:pt x="6" y="1479"/>
                  </a:cubicBezTo>
                  <a:cubicBezTo>
                    <a:pt x="0" y="1487"/>
                    <a:pt x="4" y="1498"/>
                    <a:pt x="12" y="1502"/>
                  </a:cubicBezTo>
                  <a:lnTo>
                    <a:pt x="439" y="1748"/>
                  </a:lnTo>
                  <a:lnTo>
                    <a:pt x="439" y="1873"/>
                  </a:lnTo>
                  <a:lnTo>
                    <a:pt x="497" y="1873"/>
                  </a:lnTo>
                  <a:lnTo>
                    <a:pt x="497" y="1335"/>
                  </a:lnTo>
                  <a:lnTo>
                    <a:pt x="717" y="1208"/>
                  </a:lnTo>
                  <a:cubicBezTo>
                    <a:pt x="737" y="1197"/>
                    <a:pt x="721" y="1166"/>
                    <a:pt x="700" y="1178"/>
                  </a:cubicBezTo>
                  <a:lnTo>
                    <a:pt x="497" y="1294"/>
                  </a:lnTo>
                  <a:lnTo>
                    <a:pt x="497" y="528"/>
                  </a:lnTo>
                  <a:lnTo>
                    <a:pt x="629" y="451"/>
                  </a:lnTo>
                  <a:cubicBezTo>
                    <a:pt x="637" y="446"/>
                    <a:pt x="641" y="436"/>
                    <a:pt x="636" y="428"/>
                  </a:cubicBezTo>
                  <a:cubicBezTo>
                    <a:pt x="630" y="419"/>
                    <a:pt x="620" y="416"/>
                    <a:pt x="612" y="420"/>
                  </a:cubicBezTo>
                  <a:lnTo>
                    <a:pt x="497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0"/>
            <p:cNvSpPr/>
            <p:nvPr/>
          </p:nvSpPr>
          <p:spPr>
            <a:xfrm>
              <a:off x="-6657619" y="2349407"/>
              <a:ext cx="277040" cy="600806"/>
            </a:xfrm>
            <a:custGeom>
              <a:avLst/>
              <a:gdLst/>
              <a:ahLst/>
              <a:cxnLst/>
              <a:rect l="l" t="t" r="r" b="b"/>
              <a:pathLst>
                <a:path w="1755" h="3806" extrusionOk="0">
                  <a:moveTo>
                    <a:pt x="840" y="40"/>
                  </a:moveTo>
                  <a:lnTo>
                    <a:pt x="10" y="3309"/>
                  </a:lnTo>
                  <a:cubicBezTo>
                    <a:pt x="9" y="3311"/>
                    <a:pt x="9" y="3312"/>
                    <a:pt x="9" y="3315"/>
                  </a:cubicBezTo>
                  <a:cubicBezTo>
                    <a:pt x="0" y="3396"/>
                    <a:pt x="11" y="3479"/>
                    <a:pt x="38" y="3557"/>
                  </a:cubicBezTo>
                  <a:cubicBezTo>
                    <a:pt x="100" y="3729"/>
                    <a:pt x="243" y="3805"/>
                    <a:pt x="421" y="3805"/>
                  </a:cubicBezTo>
                  <a:lnTo>
                    <a:pt x="1334" y="3805"/>
                  </a:lnTo>
                  <a:cubicBezTo>
                    <a:pt x="1513" y="3805"/>
                    <a:pt x="1655" y="3729"/>
                    <a:pt x="1717" y="3557"/>
                  </a:cubicBezTo>
                  <a:cubicBezTo>
                    <a:pt x="1744" y="3479"/>
                    <a:pt x="1755" y="3396"/>
                    <a:pt x="1747" y="3315"/>
                  </a:cubicBezTo>
                  <a:cubicBezTo>
                    <a:pt x="1747" y="3312"/>
                    <a:pt x="1747" y="3311"/>
                    <a:pt x="1745" y="3309"/>
                  </a:cubicBezTo>
                  <a:lnTo>
                    <a:pt x="915" y="40"/>
                  </a:lnTo>
                  <a:cubicBezTo>
                    <a:pt x="905" y="1"/>
                    <a:pt x="851" y="1"/>
                    <a:pt x="841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0"/>
            <p:cNvSpPr/>
            <p:nvPr/>
          </p:nvSpPr>
          <p:spPr>
            <a:xfrm>
              <a:off x="-6594160" y="2449490"/>
              <a:ext cx="138125" cy="600174"/>
            </a:xfrm>
            <a:custGeom>
              <a:avLst/>
              <a:gdLst/>
              <a:ahLst/>
              <a:cxnLst/>
              <a:rect l="l" t="t" r="r" b="b"/>
              <a:pathLst>
                <a:path w="875" h="3802" extrusionOk="0">
                  <a:moveTo>
                    <a:pt x="505" y="40"/>
                  </a:moveTo>
                  <a:cubicBezTo>
                    <a:pt x="505" y="1"/>
                    <a:pt x="446" y="1"/>
                    <a:pt x="446" y="40"/>
                  </a:cubicBezTo>
                  <a:lnTo>
                    <a:pt x="446" y="710"/>
                  </a:lnTo>
                  <a:lnTo>
                    <a:pt x="308" y="630"/>
                  </a:lnTo>
                  <a:cubicBezTo>
                    <a:pt x="288" y="617"/>
                    <a:pt x="270" y="649"/>
                    <a:pt x="291" y="660"/>
                  </a:cubicBezTo>
                  <a:lnTo>
                    <a:pt x="446" y="750"/>
                  </a:lnTo>
                  <a:lnTo>
                    <a:pt x="446" y="1707"/>
                  </a:lnTo>
                  <a:lnTo>
                    <a:pt x="37" y="1472"/>
                  </a:lnTo>
                  <a:cubicBezTo>
                    <a:pt x="29" y="1467"/>
                    <a:pt x="18" y="1471"/>
                    <a:pt x="14" y="1479"/>
                  </a:cubicBezTo>
                  <a:cubicBezTo>
                    <a:pt x="9" y="1487"/>
                    <a:pt x="12" y="1498"/>
                    <a:pt x="21" y="1502"/>
                  </a:cubicBezTo>
                  <a:lnTo>
                    <a:pt x="446" y="1748"/>
                  </a:lnTo>
                  <a:lnTo>
                    <a:pt x="446" y="2667"/>
                  </a:lnTo>
                  <a:lnTo>
                    <a:pt x="38" y="2431"/>
                  </a:lnTo>
                  <a:cubicBezTo>
                    <a:pt x="18" y="2420"/>
                    <a:pt x="1" y="2450"/>
                    <a:pt x="21" y="2462"/>
                  </a:cubicBezTo>
                  <a:lnTo>
                    <a:pt x="446" y="2708"/>
                  </a:lnTo>
                  <a:lnTo>
                    <a:pt x="446" y="3763"/>
                  </a:lnTo>
                  <a:cubicBezTo>
                    <a:pt x="446" y="3801"/>
                    <a:pt x="505" y="3801"/>
                    <a:pt x="505" y="3763"/>
                  </a:cubicBezTo>
                  <a:lnTo>
                    <a:pt x="505" y="2951"/>
                  </a:lnTo>
                  <a:lnTo>
                    <a:pt x="855" y="2749"/>
                  </a:lnTo>
                  <a:cubicBezTo>
                    <a:pt x="874" y="2737"/>
                    <a:pt x="858" y="2709"/>
                    <a:pt x="838" y="2718"/>
                  </a:cubicBezTo>
                  <a:lnTo>
                    <a:pt x="505" y="2910"/>
                  </a:lnTo>
                  <a:lnTo>
                    <a:pt x="505" y="2143"/>
                  </a:lnTo>
                  <a:lnTo>
                    <a:pt x="855" y="1941"/>
                  </a:lnTo>
                  <a:cubicBezTo>
                    <a:pt x="864" y="1936"/>
                    <a:pt x="866" y="1926"/>
                    <a:pt x="861" y="1918"/>
                  </a:cubicBezTo>
                  <a:cubicBezTo>
                    <a:pt x="857" y="1908"/>
                    <a:pt x="846" y="1906"/>
                    <a:pt x="838" y="1910"/>
                  </a:cubicBezTo>
                  <a:lnTo>
                    <a:pt x="505" y="2102"/>
                  </a:lnTo>
                  <a:lnTo>
                    <a:pt x="505" y="1334"/>
                  </a:lnTo>
                  <a:lnTo>
                    <a:pt x="726" y="1207"/>
                  </a:lnTo>
                  <a:cubicBezTo>
                    <a:pt x="734" y="1203"/>
                    <a:pt x="738" y="1192"/>
                    <a:pt x="733" y="1184"/>
                  </a:cubicBezTo>
                  <a:cubicBezTo>
                    <a:pt x="727" y="1176"/>
                    <a:pt x="717" y="1173"/>
                    <a:pt x="708" y="1178"/>
                  </a:cubicBezTo>
                  <a:lnTo>
                    <a:pt x="506" y="1294"/>
                  </a:lnTo>
                  <a:lnTo>
                    <a:pt x="506" y="526"/>
                  </a:lnTo>
                  <a:lnTo>
                    <a:pt x="639" y="451"/>
                  </a:lnTo>
                  <a:cubicBezTo>
                    <a:pt x="647" y="446"/>
                    <a:pt x="650" y="435"/>
                    <a:pt x="645" y="426"/>
                  </a:cubicBezTo>
                  <a:cubicBezTo>
                    <a:pt x="640" y="418"/>
                    <a:pt x="630" y="416"/>
                    <a:pt x="621" y="421"/>
                  </a:cubicBezTo>
                  <a:lnTo>
                    <a:pt x="507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0"/>
            <p:cNvSpPr/>
            <p:nvPr/>
          </p:nvSpPr>
          <p:spPr>
            <a:xfrm>
              <a:off x="-5797922" y="2705536"/>
              <a:ext cx="262517" cy="499619"/>
            </a:xfrm>
            <a:custGeom>
              <a:avLst/>
              <a:gdLst/>
              <a:ahLst/>
              <a:cxnLst/>
              <a:rect l="l" t="t" r="r" b="b"/>
              <a:pathLst>
                <a:path w="1663" h="3165" extrusionOk="0">
                  <a:moveTo>
                    <a:pt x="794" y="39"/>
                  </a:moveTo>
                  <a:lnTo>
                    <a:pt x="0" y="3165"/>
                  </a:lnTo>
                  <a:lnTo>
                    <a:pt x="1663" y="3165"/>
                  </a:lnTo>
                  <a:lnTo>
                    <a:pt x="869" y="39"/>
                  </a:lnTo>
                  <a:cubicBezTo>
                    <a:pt x="860" y="0"/>
                    <a:pt x="806" y="0"/>
                    <a:pt x="795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0"/>
            <p:cNvSpPr/>
            <p:nvPr/>
          </p:nvSpPr>
          <p:spPr>
            <a:xfrm>
              <a:off x="-5741725" y="2805618"/>
              <a:ext cx="137810" cy="399537"/>
            </a:xfrm>
            <a:custGeom>
              <a:avLst/>
              <a:gdLst/>
              <a:ahLst/>
              <a:cxnLst/>
              <a:rect l="l" t="t" r="r" b="b"/>
              <a:pathLst>
                <a:path w="873" h="2531" extrusionOk="0">
                  <a:moveTo>
                    <a:pt x="505" y="39"/>
                  </a:moveTo>
                  <a:cubicBezTo>
                    <a:pt x="505" y="0"/>
                    <a:pt x="446" y="0"/>
                    <a:pt x="446" y="39"/>
                  </a:cubicBezTo>
                  <a:lnTo>
                    <a:pt x="446" y="708"/>
                  </a:lnTo>
                  <a:lnTo>
                    <a:pt x="307" y="629"/>
                  </a:lnTo>
                  <a:cubicBezTo>
                    <a:pt x="299" y="625"/>
                    <a:pt x="288" y="627"/>
                    <a:pt x="284" y="635"/>
                  </a:cubicBezTo>
                  <a:cubicBezTo>
                    <a:pt x="279" y="643"/>
                    <a:pt x="281" y="654"/>
                    <a:pt x="291" y="659"/>
                  </a:cubicBezTo>
                  <a:lnTo>
                    <a:pt x="446" y="749"/>
                  </a:lnTo>
                  <a:lnTo>
                    <a:pt x="446" y="1706"/>
                  </a:lnTo>
                  <a:lnTo>
                    <a:pt x="37" y="1471"/>
                  </a:lnTo>
                  <a:cubicBezTo>
                    <a:pt x="29" y="1467"/>
                    <a:pt x="18" y="1469"/>
                    <a:pt x="13" y="1478"/>
                  </a:cubicBezTo>
                  <a:cubicBezTo>
                    <a:pt x="9" y="1487"/>
                    <a:pt x="11" y="1497"/>
                    <a:pt x="20" y="1502"/>
                  </a:cubicBezTo>
                  <a:lnTo>
                    <a:pt x="446" y="1748"/>
                  </a:lnTo>
                  <a:lnTo>
                    <a:pt x="446" y="2531"/>
                  </a:lnTo>
                  <a:lnTo>
                    <a:pt x="505" y="2531"/>
                  </a:lnTo>
                  <a:lnTo>
                    <a:pt x="505" y="2143"/>
                  </a:lnTo>
                  <a:lnTo>
                    <a:pt x="854" y="1940"/>
                  </a:lnTo>
                  <a:cubicBezTo>
                    <a:pt x="873" y="1929"/>
                    <a:pt x="856" y="1900"/>
                    <a:pt x="838" y="1910"/>
                  </a:cubicBezTo>
                  <a:lnTo>
                    <a:pt x="505" y="2103"/>
                  </a:lnTo>
                  <a:lnTo>
                    <a:pt x="505" y="1335"/>
                  </a:lnTo>
                  <a:lnTo>
                    <a:pt x="726" y="1208"/>
                  </a:lnTo>
                  <a:cubicBezTo>
                    <a:pt x="734" y="1203"/>
                    <a:pt x="736" y="1193"/>
                    <a:pt x="732" y="1183"/>
                  </a:cubicBezTo>
                  <a:cubicBezTo>
                    <a:pt x="727" y="1175"/>
                    <a:pt x="716" y="1173"/>
                    <a:pt x="708" y="1177"/>
                  </a:cubicBezTo>
                  <a:lnTo>
                    <a:pt x="506" y="1294"/>
                  </a:lnTo>
                  <a:lnTo>
                    <a:pt x="506" y="527"/>
                  </a:lnTo>
                  <a:lnTo>
                    <a:pt x="638" y="451"/>
                  </a:lnTo>
                  <a:cubicBezTo>
                    <a:pt x="646" y="446"/>
                    <a:pt x="649" y="435"/>
                    <a:pt x="645" y="427"/>
                  </a:cubicBezTo>
                  <a:cubicBezTo>
                    <a:pt x="640" y="419"/>
                    <a:pt x="629" y="415"/>
                    <a:pt x="620" y="420"/>
                  </a:cubicBezTo>
                  <a:lnTo>
                    <a:pt x="506" y="486"/>
                  </a:lnTo>
                  <a:lnTo>
                    <a:pt x="506" y="39"/>
                  </a:lnTo>
                  <a:close/>
                  <a:moveTo>
                    <a:pt x="212" y="2531"/>
                  </a:moveTo>
                  <a:lnTo>
                    <a:pt x="143" y="2531"/>
                  </a:lnTo>
                  <a:lnTo>
                    <a:pt x="20" y="2460"/>
                  </a:lnTo>
                  <a:cubicBezTo>
                    <a:pt x="0" y="2448"/>
                    <a:pt x="17" y="2418"/>
                    <a:pt x="38" y="24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0"/>
            <p:cNvSpPr/>
            <p:nvPr/>
          </p:nvSpPr>
          <p:spPr>
            <a:xfrm>
              <a:off x="-6862045" y="2430231"/>
              <a:ext cx="339078" cy="735300"/>
            </a:xfrm>
            <a:custGeom>
              <a:avLst/>
              <a:gdLst/>
              <a:ahLst/>
              <a:cxnLst/>
              <a:rect l="l" t="t" r="r" b="b"/>
              <a:pathLst>
                <a:path w="2148" h="4658" extrusionOk="0">
                  <a:moveTo>
                    <a:pt x="1028" y="48"/>
                  </a:moveTo>
                  <a:lnTo>
                    <a:pt x="10" y="4050"/>
                  </a:lnTo>
                  <a:cubicBezTo>
                    <a:pt x="10" y="4053"/>
                    <a:pt x="10" y="4055"/>
                    <a:pt x="9" y="4056"/>
                  </a:cubicBezTo>
                  <a:cubicBezTo>
                    <a:pt x="1" y="4157"/>
                    <a:pt x="13" y="4258"/>
                    <a:pt x="45" y="4354"/>
                  </a:cubicBezTo>
                  <a:cubicBezTo>
                    <a:pt x="122" y="4564"/>
                    <a:pt x="295" y="4657"/>
                    <a:pt x="516" y="4657"/>
                  </a:cubicBezTo>
                  <a:lnTo>
                    <a:pt x="1633" y="4657"/>
                  </a:lnTo>
                  <a:cubicBezTo>
                    <a:pt x="1852" y="4657"/>
                    <a:pt x="2027" y="4564"/>
                    <a:pt x="2103" y="4354"/>
                  </a:cubicBezTo>
                  <a:cubicBezTo>
                    <a:pt x="2136" y="4258"/>
                    <a:pt x="2148" y="4157"/>
                    <a:pt x="2139" y="4056"/>
                  </a:cubicBezTo>
                  <a:cubicBezTo>
                    <a:pt x="2139" y="4055"/>
                    <a:pt x="2139" y="4053"/>
                    <a:pt x="2137" y="4050"/>
                  </a:cubicBezTo>
                  <a:lnTo>
                    <a:pt x="1120" y="48"/>
                  </a:lnTo>
                  <a:cubicBezTo>
                    <a:pt x="1107" y="0"/>
                    <a:pt x="1040" y="0"/>
                    <a:pt x="1028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0"/>
            <p:cNvSpPr/>
            <p:nvPr/>
          </p:nvSpPr>
          <p:spPr>
            <a:xfrm>
              <a:off x="-6784537" y="2552255"/>
              <a:ext cx="169223" cy="652899"/>
            </a:xfrm>
            <a:custGeom>
              <a:avLst/>
              <a:gdLst/>
              <a:ahLst/>
              <a:cxnLst/>
              <a:rect l="l" t="t" r="r" b="b"/>
              <a:pathLst>
                <a:path w="1072" h="4136" extrusionOk="0">
                  <a:moveTo>
                    <a:pt x="619" y="51"/>
                  </a:moveTo>
                  <a:cubicBezTo>
                    <a:pt x="622" y="0"/>
                    <a:pt x="545" y="0"/>
                    <a:pt x="547" y="51"/>
                  </a:cubicBezTo>
                  <a:lnTo>
                    <a:pt x="547" y="871"/>
                  </a:lnTo>
                  <a:lnTo>
                    <a:pt x="379" y="774"/>
                  </a:lnTo>
                  <a:cubicBezTo>
                    <a:pt x="353" y="757"/>
                    <a:pt x="331" y="797"/>
                    <a:pt x="358" y="810"/>
                  </a:cubicBezTo>
                  <a:lnTo>
                    <a:pt x="547" y="920"/>
                  </a:lnTo>
                  <a:lnTo>
                    <a:pt x="547" y="2093"/>
                  </a:lnTo>
                  <a:lnTo>
                    <a:pt x="47" y="1804"/>
                  </a:lnTo>
                  <a:cubicBezTo>
                    <a:pt x="38" y="1798"/>
                    <a:pt x="24" y="1802"/>
                    <a:pt x="18" y="1812"/>
                  </a:cubicBezTo>
                  <a:cubicBezTo>
                    <a:pt x="12" y="1823"/>
                    <a:pt x="15" y="1836"/>
                    <a:pt x="26" y="1842"/>
                  </a:cubicBezTo>
                  <a:lnTo>
                    <a:pt x="548" y="2143"/>
                  </a:lnTo>
                  <a:lnTo>
                    <a:pt x="548" y="3267"/>
                  </a:lnTo>
                  <a:lnTo>
                    <a:pt x="48" y="2979"/>
                  </a:lnTo>
                  <a:cubicBezTo>
                    <a:pt x="22" y="2962"/>
                    <a:pt x="0" y="3002"/>
                    <a:pt x="26" y="3015"/>
                  </a:cubicBezTo>
                  <a:lnTo>
                    <a:pt x="547" y="3317"/>
                  </a:lnTo>
                  <a:lnTo>
                    <a:pt x="547" y="4136"/>
                  </a:lnTo>
                  <a:lnTo>
                    <a:pt x="619" y="4136"/>
                  </a:lnTo>
                  <a:lnTo>
                    <a:pt x="619" y="3616"/>
                  </a:lnTo>
                  <a:lnTo>
                    <a:pt x="1047" y="3369"/>
                  </a:lnTo>
                  <a:cubicBezTo>
                    <a:pt x="1069" y="3354"/>
                    <a:pt x="1049" y="3320"/>
                    <a:pt x="1026" y="3331"/>
                  </a:cubicBezTo>
                  <a:lnTo>
                    <a:pt x="619" y="3567"/>
                  </a:lnTo>
                  <a:lnTo>
                    <a:pt x="619" y="2626"/>
                  </a:lnTo>
                  <a:lnTo>
                    <a:pt x="1047" y="2379"/>
                  </a:lnTo>
                  <a:cubicBezTo>
                    <a:pt x="1071" y="2365"/>
                    <a:pt x="1050" y="2327"/>
                    <a:pt x="1026" y="2341"/>
                  </a:cubicBezTo>
                  <a:lnTo>
                    <a:pt x="619" y="2576"/>
                  </a:lnTo>
                  <a:lnTo>
                    <a:pt x="619" y="1637"/>
                  </a:lnTo>
                  <a:lnTo>
                    <a:pt x="888" y="1482"/>
                  </a:lnTo>
                  <a:cubicBezTo>
                    <a:pt x="913" y="1468"/>
                    <a:pt x="891" y="1430"/>
                    <a:pt x="867" y="1444"/>
                  </a:cubicBezTo>
                  <a:lnTo>
                    <a:pt x="619" y="1588"/>
                  </a:lnTo>
                  <a:lnTo>
                    <a:pt x="619" y="647"/>
                  </a:lnTo>
                  <a:lnTo>
                    <a:pt x="781" y="554"/>
                  </a:lnTo>
                  <a:cubicBezTo>
                    <a:pt x="803" y="540"/>
                    <a:pt x="783" y="505"/>
                    <a:pt x="760" y="517"/>
                  </a:cubicBezTo>
                  <a:lnTo>
                    <a:pt x="620" y="59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0"/>
            <p:cNvSpPr/>
            <p:nvPr/>
          </p:nvSpPr>
          <p:spPr>
            <a:xfrm>
              <a:off x="-6621311" y="2673017"/>
              <a:ext cx="281302" cy="531980"/>
            </a:xfrm>
            <a:custGeom>
              <a:avLst/>
              <a:gdLst/>
              <a:ahLst/>
              <a:cxnLst/>
              <a:rect l="l" t="t" r="r" b="b"/>
              <a:pathLst>
                <a:path w="1782" h="3370" extrusionOk="0">
                  <a:moveTo>
                    <a:pt x="845" y="48"/>
                  </a:moveTo>
                  <a:lnTo>
                    <a:pt x="1" y="3370"/>
                  </a:lnTo>
                  <a:lnTo>
                    <a:pt x="1781" y="3370"/>
                  </a:lnTo>
                  <a:lnTo>
                    <a:pt x="937" y="48"/>
                  </a:lnTo>
                  <a:cubicBezTo>
                    <a:pt x="925" y="1"/>
                    <a:pt x="858" y="1"/>
                    <a:pt x="846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0"/>
            <p:cNvSpPr/>
            <p:nvPr/>
          </p:nvSpPr>
          <p:spPr>
            <a:xfrm>
              <a:off x="-6572217" y="2795515"/>
              <a:ext cx="169223" cy="409640"/>
            </a:xfrm>
            <a:custGeom>
              <a:avLst/>
              <a:gdLst/>
              <a:ahLst/>
              <a:cxnLst/>
              <a:rect l="l" t="t" r="r" b="b"/>
              <a:pathLst>
                <a:path w="1072" h="2595" extrusionOk="0">
                  <a:moveTo>
                    <a:pt x="615" y="48"/>
                  </a:moveTo>
                  <a:cubicBezTo>
                    <a:pt x="615" y="1"/>
                    <a:pt x="544" y="1"/>
                    <a:pt x="544" y="48"/>
                  </a:cubicBezTo>
                  <a:lnTo>
                    <a:pt x="544" y="869"/>
                  </a:lnTo>
                  <a:lnTo>
                    <a:pt x="375" y="771"/>
                  </a:lnTo>
                  <a:cubicBezTo>
                    <a:pt x="365" y="765"/>
                    <a:pt x="352" y="769"/>
                    <a:pt x="346" y="779"/>
                  </a:cubicBezTo>
                  <a:cubicBezTo>
                    <a:pt x="340" y="789"/>
                    <a:pt x="344" y="803"/>
                    <a:pt x="354" y="809"/>
                  </a:cubicBezTo>
                  <a:lnTo>
                    <a:pt x="544" y="918"/>
                  </a:lnTo>
                  <a:lnTo>
                    <a:pt x="544" y="2090"/>
                  </a:lnTo>
                  <a:lnTo>
                    <a:pt x="44" y="1802"/>
                  </a:lnTo>
                  <a:cubicBezTo>
                    <a:pt x="20" y="1790"/>
                    <a:pt x="0" y="1825"/>
                    <a:pt x="23" y="1839"/>
                  </a:cubicBezTo>
                  <a:lnTo>
                    <a:pt x="544" y="2140"/>
                  </a:lnTo>
                  <a:lnTo>
                    <a:pt x="544" y="2595"/>
                  </a:lnTo>
                  <a:lnTo>
                    <a:pt x="666" y="2595"/>
                  </a:lnTo>
                  <a:lnTo>
                    <a:pt x="1043" y="2376"/>
                  </a:lnTo>
                  <a:cubicBezTo>
                    <a:pt x="1072" y="2363"/>
                    <a:pt x="1048" y="2322"/>
                    <a:pt x="1022" y="2340"/>
                  </a:cubicBezTo>
                  <a:lnTo>
                    <a:pt x="615" y="2575"/>
                  </a:lnTo>
                  <a:lnTo>
                    <a:pt x="615" y="1635"/>
                  </a:lnTo>
                  <a:lnTo>
                    <a:pt x="885" y="1479"/>
                  </a:lnTo>
                  <a:cubicBezTo>
                    <a:pt x="909" y="1465"/>
                    <a:pt x="888" y="1428"/>
                    <a:pt x="863" y="1442"/>
                  </a:cubicBezTo>
                  <a:lnTo>
                    <a:pt x="615" y="1585"/>
                  </a:lnTo>
                  <a:lnTo>
                    <a:pt x="615" y="645"/>
                  </a:lnTo>
                  <a:lnTo>
                    <a:pt x="778" y="552"/>
                  </a:lnTo>
                  <a:cubicBezTo>
                    <a:pt x="800" y="537"/>
                    <a:pt x="780" y="504"/>
                    <a:pt x="756" y="516"/>
                  </a:cubicBezTo>
                  <a:lnTo>
                    <a:pt x="617" y="59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0"/>
            <p:cNvSpPr/>
            <p:nvPr/>
          </p:nvSpPr>
          <p:spPr>
            <a:xfrm>
              <a:off x="-6388470" y="2804987"/>
              <a:ext cx="214055" cy="400169"/>
            </a:xfrm>
            <a:custGeom>
              <a:avLst/>
              <a:gdLst/>
              <a:ahLst/>
              <a:cxnLst/>
              <a:rect l="l" t="t" r="r" b="b"/>
              <a:pathLst>
                <a:path w="1356" h="2535" extrusionOk="0">
                  <a:moveTo>
                    <a:pt x="633" y="48"/>
                  </a:moveTo>
                  <a:lnTo>
                    <a:pt x="0" y="2535"/>
                  </a:lnTo>
                  <a:lnTo>
                    <a:pt x="1355" y="2535"/>
                  </a:lnTo>
                  <a:lnTo>
                    <a:pt x="724" y="48"/>
                  </a:lnTo>
                  <a:cubicBezTo>
                    <a:pt x="711" y="1"/>
                    <a:pt x="645" y="1"/>
                    <a:pt x="63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0"/>
            <p:cNvSpPr/>
            <p:nvPr/>
          </p:nvSpPr>
          <p:spPr>
            <a:xfrm>
              <a:off x="-6321538" y="2927959"/>
              <a:ext cx="92347" cy="277198"/>
            </a:xfrm>
            <a:custGeom>
              <a:avLst/>
              <a:gdLst/>
              <a:ahLst/>
              <a:cxnLst/>
              <a:rect l="l" t="t" r="r" b="b"/>
              <a:pathLst>
                <a:path w="585" h="1756" extrusionOk="0">
                  <a:moveTo>
                    <a:pt x="290" y="45"/>
                  </a:moveTo>
                  <a:cubicBezTo>
                    <a:pt x="287" y="0"/>
                    <a:pt x="221" y="0"/>
                    <a:pt x="219" y="45"/>
                  </a:cubicBezTo>
                  <a:lnTo>
                    <a:pt x="219" y="866"/>
                  </a:lnTo>
                  <a:lnTo>
                    <a:pt x="49" y="768"/>
                  </a:lnTo>
                  <a:cubicBezTo>
                    <a:pt x="25" y="750"/>
                    <a:pt x="1" y="792"/>
                    <a:pt x="28" y="804"/>
                  </a:cubicBezTo>
                  <a:lnTo>
                    <a:pt x="219" y="915"/>
                  </a:lnTo>
                  <a:lnTo>
                    <a:pt x="219" y="1756"/>
                  </a:lnTo>
                  <a:lnTo>
                    <a:pt x="290" y="1756"/>
                  </a:lnTo>
                  <a:lnTo>
                    <a:pt x="290" y="1631"/>
                  </a:lnTo>
                  <a:lnTo>
                    <a:pt x="560" y="1476"/>
                  </a:lnTo>
                  <a:cubicBezTo>
                    <a:pt x="584" y="1461"/>
                    <a:pt x="563" y="1424"/>
                    <a:pt x="538" y="1438"/>
                  </a:cubicBezTo>
                  <a:lnTo>
                    <a:pt x="290" y="1582"/>
                  </a:lnTo>
                  <a:lnTo>
                    <a:pt x="290" y="641"/>
                  </a:lnTo>
                  <a:lnTo>
                    <a:pt x="451" y="548"/>
                  </a:lnTo>
                  <a:cubicBezTo>
                    <a:pt x="476" y="534"/>
                    <a:pt x="455" y="496"/>
                    <a:pt x="430" y="510"/>
                  </a:cubicBezTo>
                  <a:lnTo>
                    <a:pt x="290" y="59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0"/>
            <p:cNvSpPr/>
            <p:nvPr/>
          </p:nvSpPr>
          <p:spPr>
            <a:xfrm>
              <a:off x="-6147894" y="2728583"/>
              <a:ext cx="253203" cy="476572"/>
            </a:xfrm>
            <a:custGeom>
              <a:avLst/>
              <a:gdLst/>
              <a:ahLst/>
              <a:cxnLst/>
              <a:rect l="l" t="t" r="r" b="b"/>
              <a:pathLst>
                <a:path w="1604" h="3019" extrusionOk="0">
                  <a:moveTo>
                    <a:pt x="755" y="47"/>
                  </a:moveTo>
                  <a:lnTo>
                    <a:pt x="0" y="3019"/>
                  </a:lnTo>
                  <a:lnTo>
                    <a:pt x="1603" y="3019"/>
                  </a:lnTo>
                  <a:lnTo>
                    <a:pt x="847" y="47"/>
                  </a:lnTo>
                  <a:cubicBezTo>
                    <a:pt x="835" y="0"/>
                    <a:pt x="768" y="0"/>
                    <a:pt x="757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0"/>
            <p:cNvSpPr/>
            <p:nvPr/>
          </p:nvSpPr>
          <p:spPr>
            <a:xfrm>
              <a:off x="-6113797" y="2850924"/>
              <a:ext cx="144440" cy="354232"/>
            </a:xfrm>
            <a:custGeom>
              <a:avLst/>
              <a:gdLst/>
              <a:ahLst/>
              <a:cxnLst/>
              <a:rect l="l" t="t" r="r" b="b"/>
              <a:pathLst>
                <a:path w="915" h="2244" extrusionOk="0">
                  <a:moveTo>
                    <a:pt x="622" y="48"/>
                  </a:moveTo>
                  <a:cubicBezTo>
                    <a:pt x="622" y="0"/>
                    <a:pt x="549" y="0"/>
                    <a:pt x="549" y="48"/>
                  </a:cubicBezTo>
                  <a:lnTo>
                    <a:pt x="549" y="868"/>
                  </a:lnTo>
                  <a:lnTo>
                    <a:pt x="381" y="770"/>
                  </a:lnTo>
                  <a:cubicBezTo>
                    <a:pt x="370" y="764"/>
                    <a:pt x="357" y="768"/>
                    <a:pt x="351" y="779"/>
                  </a:cubicBezTo>
                  <a:cubicBezTo>
                    <a:pt x="345" y="789"/>
                    <a:pt x="349" y="802"/>
                    <a:pt x="359" y="808"/>
                  </a:cubicBezTo>
                  <a:lnTo>
                    <a:pt x="549" y="917"/>
                  </a:lnTo>
                  <a:lnTo>
                    <a:pt x="549" y="2091"/>
                  </a:lnTo>
                  <a:lnTo>
                    <a:pt x="49" y="1802"/>
                  </a:lnTo>
                  <a:cubicBezTo>
                    <a:pt x="24" y="1784"/>
                    <a:pt x="1" y="1826"/>
                    <a:pt x="28" y="1839"/>
                  </a:cubicBezTo>
                  <a:lnTo>
                    <a:pt x="550" y="2140"/>
                  </a:lnTo>
                  <a:lnTo>
                    <a:pt x="550" y="2244"/>
                  </a:lnTo>
                  <a:lnTo>
                    <a:pt x="622" y="2244"/>
                  </a:lnTo>
                  <a:lnTo>
                    <a:pt x="622" y="1635"/>
                  </a:lnTo>
                  <a:lnTo>
                    <a:pt x="891" y="1479"/>
                  </a:lnTo>
                  <a:cubicBezTo>
                    <a:pt x="915" y="1464"/>
                    <a:pt x="893" y="1428"/>
                    <a:pt x="869" y="1442"/>
                  </a:cubicBezTo>
                  <a:lnTo>
                    <a:pt x="622" y="1585"/>
                  </a:lnTo>
                  <a:lnTo>
                    <a:pt x="622" y="645"/>
                  </a:lnTo>
                  <a:lnTo>
                    <a:pt x="783" y="552"/>
                  </a:lnTo>
                  <a:cubicBezTo>
                    <a:pt x="806" y="538"/>
                    <a:pt x="785" y="501"/>
                    <a:pt x="760" y="515"/>
                  </a:cubicBezTo>
                  <a:lnTo>
                    <a:pt x="622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0"/>
            <p:cNvSpPr/>
            <p:nvPr/>
          </p:nvSpPr>
          <p:spPr>
            <a:xfrm>
              <a:off x="-5856330" y="2881864"/>
              <a:ext cx="175064" cy="323292"/>
            </a:xfrm>
            <a:custGeom>
              <a:avLst/>
              <a:gdLst/>
              <a:ahLst/>
              <a:cxnLst/>
              <a:rect l="l" t="t" r="r" b="b"/>
              <a:pathLst>
                <a:path w="1109" h="2048" extrusionOk="0">
                  <a:moveTo>
                    <a:pt x="509" y="48"/>
                  </a:moveTo>
                  <a:lnTo>
                    <a:pt x="1" y="2048"/>
                  </a:lnTo>
                  <a:lnTo>
                    <a:pt x="1109" y="2048"/>
                  </a:lnTo>
                  <a:lnTo>
                    <a:pt x="599" y="48"/>
                  </a:lnTo>
                  <a:cubicBezTo>
                    <a:pt x="588" y="0"/>
                    <a:pt x="521" y="0"/>
                    <a:pt x="509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0"/>
            <p:cNvSpPr/>
            <p:nvPr/>
          </p:nvSpPr>
          <p:spPr>
            <a:xfrm>
              <a:off x="-5808499" y="3004204"/>
              <a:ext cx="75298" cy="200953"/>
            </a:xfrm>
            <a:custGeom>
              <a:avLst/>
              <a:gdLst/>
              <a:ahLst/>
              <a:cxnLst/>
              <a:rect l="l" t="t" r="r" b="b"/>
              <a:pathLst>
                <a:path w="477" h="1273" extrusionOk="0">
                  <a:moveTo>
                    <a:pt x="287" y="49"/>
                  </a:moveTo>
                  <a:cubicBezTo>
                    <a:pt x="287" y="0"/>
                    <a:pt x="215" y="0"/>
                    <a:pt x="215" y="49"/>
                  </a:cubicBezTo>
                  <a:lnTo>
                    <a:pt x="215" y="868"/>
                  </a:lnTo>
                  <a:lnTo>
                    <a:pt x="47" y="772"/>
                  </a:lnTo>
                  <a:cubicBezTo>
                    <a:pt x="22" y="757"/>
                    <a:pt x="0" y="794"/>
                    <a:pt x="25" y="808"/>
                  </a:cubicBezTo>
                  <a:lnTo>
                    <a:pt x="215" y="918"/>
                  </a:lnTo>
                  <a:lnTo>
                    <a:pt x="215" y="1273"/>
                  </a:lnTo>
                  <a:lnTo>
                    <a:pt x="287" y="1273"/>
                  </a:lnTo>
                  <a:lnTo>
                    <a:pt x="287" y="645"/>
                  </a:lnTo>
                  <a:lnTo>
                    <a:pt x="449" y="552"/>
                  </a:lnTo>
                  <a:cubicBezTo>
                    <a:pt x="476" y="539"/>
                    <a:pt x="453" y="498"/>
                    <a:pt x="427" y="515"/>
                  </a:cubicBezTo>
                  <a:lnTo>
                    <a:pt x="288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0"/>
            <p:cNvSpPr/>
            <p:nvPr/>
          </p:nvSpPr>
          <p:spPr>
            <a:xfrm>
              <a:off x="-5649693" y="2720217"/>
              <a:ext cx="257150" cy="484780"/>
            </a:xfrm>
            <a:custGeom>
              <a:avLst/>
              <a:gdLst/>
              <a:ahLst/>
              <a:cxnLst/>
              <a:rect l="l" t="t" r="r" b="b"/>
              <a:pathLst>
                <a:path w="1629" h="3071" extrusionOk="0">
                  <a:moveTo>
                    <a:pt x="768" y="48"/>
                  </a:moveTo>
                  <a:lnTo>
                    <a:pt x="1" y="3071"/>
                  </a:lnTo>
                  <a:lnTo>
                    <a:pt x="1628" y="3071"/>
                  </a:lnTo>
                  <a:lnTo>
                    <a:pt x="860" y="48"/>
                  </a:lnTo>
                  <a:cubicBezTo>
                    <a:pt x="848" y="0"/>
                    <a:pt x="781" y="0"/>
                    <a:pt x="768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0"/>
            <p:cNvSpPr/>
            <p:nvPr/>
          </p:nvSpPr>
          <p:spPr>
            <a:xfrm>
              <a:off x="-5613070" y="2843189"/>
              <a:ext cx="143808" cy="361967"/>
            </a:xfrm>
            <a:custGeom>
              <a:avLst/>
              <a:gdLst/>
              <a:ahLst/>
              <a:cxnLst/>
              <a:rect l="l" t="t" r="r" b="b"/>
              <a:pathLst>
                <a:path w="911" h="2293" extrusionOk="0">
                  <a:moveTo>
                    <a:pt x="619" y="46"/>
                  </a:moveTo>
                  <a:cubicBezTo>
                    <a:pt x="615" y="1"/>
                    <a:pt x="549" y="1"/>
                    <a:pt x="547" y="46"/>
                  </a:cubicBezTo>
                  <a:lnTo>
                    <a:pt x="547" y="865"/>
                  </a:lnTo>
                  <a:lnTo>
                    <a:pt x="378" y="769"/>
                  </a:lnTo>
                  <a:cubicBezTo>
                    <a:pt x="353" y="753"/>
                    <a:pt x="332" y="791"/>
                    <a:pt x="357" y="805"/>
                  </a:cubicBezTo>
                  <a:lnTo>
                    <a:pt x="546" y="916"/>
                  </a:lnTo>
                  <a:lnTo>
                    <a:pt x="546" y="2088"/>
                  </a:lnTo>
                  <a:lnTo>
                    <a:pt x="46" y="1799"/>
                  </a:lnTo>
                  <a:cubicBezTo>
                    <a:pt x="21" y="1785"/>
                    <a:pt x="0" y="1822"/>
                    <a:pt x="25" y="1836"/>
                  </a:cubicBezTo>
                  <a:lnTo>
                    <a:pt x="546" y="2138"/>
                  </a:lnTo>
                  <a:lnTo>
                    <a:pt x="546" y="2293"/>
                  </a:lnTo>
                  <a:lnTo>
                    <a:pt x="618" y="2293"/>
                  </a:lnTo>
                  <a:lnTo>
                    <a:pt x="618" y="1632"/>
                  </a:lnTo>
                  <a:lnTo>
                    <a:pt x="887" y="1475"/>
                  </a:lnTo>
                  <a:cubicBezTo>
                    <a:pt x="910" y="1461"/>
                    <a:pt x="890" y="1426"/>
                    <a:pt x="866" y="1439"/>
                  </a:cubicBezTo>
                  <a:lnTo>
                    <a:pt x="618" y="1581"/>
                  </a:lnTo>
                  <a:lnTo>
                    <a:pt x="618" y="642"/>
                  </a:lnTo>
                  <a:lnTo>
                    <a:pt x="780" y="549"/>
                  </a:lnTo>
                  <a:cubicBezTo>
                    <a:pt x="805" y="535"/>
                    <a:pt x="783" y="497"/>
                    <a:pt x="758" y="511"/>
                  </a:cubicBezTo>
                  <a:lnTo>
                    <a:pt x="619" y="59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0"/>
            <p:cNvSpPr/>
            <p:nvPr/>
          </p:nvSpPr>
          <p:spPr>
            <a:xfrm>
              <a:off x="-5339186" y="2827718"/>
              <a:ext cx="202689" cy="377437"/>
            </a:xfrm>
            <a:custGeom>
              <a:avLst/>
              <a:gdLst/>
              <a:ahLst/>
              <a:cxnLst/>
              <a:rect l="l" t="t" r="r" b="b"/>
              <a:pathLst>
                <a:path w="1284" h="2391" extrusionOk="0">
                  <a:moveTo>
                    <a:pt x="597" y="47"/>
                  </a:moveTo>
                  <a:lnTo>
                    <a:pt x="1" y="2391"/>
                  </a:lnTo>
                  <a:lnTo>
                    <a:pt x="1284" y="2391"/>
                  </a:lnTo>
                  <a:lnTo>
                    <a:pt x="689" y="47"/>
                  </a:lnTo>
                  <a:cubicBezTo>
                    <a:pt x="676" y="0"/>
                    <a:pt x="609" y="0"/>
                    <a:pt x="597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0"/>
            <p:cNvSpPr/>
            <p:nvPr/>
          </p:nvSpPr>
          <p:spPr>
            <a:xfrm>
              <a:off x="-5277305" y="2950059"/>
              <a:ext cx="91715" cy="255098"/>
            </a:xfrm>
            <a:custGeom>
              <a:avLst/>
              <a:gdLst/>
              <a:ahLst/>
              <a:cxnLst/>
              <a:rect l="l" t="t" r="r" b="b"/>
              <a:pathLst>
                <a:path w="581" h="1616" extrusionOk="0">
                  <a:moveTo>
                    <a:pt x="287" y="48"/>
                  </a:moveTo>
                  <a:cubicBezTo>
                    <a:pt x="287" y="0"/>
                    <a:pt x="216" y="0"/>
                    <a:pt x="216" y="48"/>
                  </a:cubicBezTo>
                  <a:lnTo>
                    <a:pt x="216" y="868"/>
                  </a:lnTo>
                  <a:lnTo>
                    <a:pt x="46" y="770"/>
                  </a:lnTo>
                  <a:cubicBezTo>
                    <a:pt x="22" y="756"/>
                    <a:pt x="0" y="793"/>
                    <a:pt x="25" y="808"/>
                  </a:cubicBezTo>
                  <a:lnTo>
                    <a:pt x="216" y="917"/>
                  </a:lnTo>
                  <a:lnTo>
                    <a:pt x="216" y="1616"/>
                  </a:lnTo>
                  <a:lnTo>
                    <a:pt x="318" y="1616"/>
                  </a:lnTo>
                  <a:lnTo>
                    <a:pt x="556" y="1478"/>
                  </a:lnTo>
                  <a:cubicBezTo>
                    <a:pt x="580" y="1464"/>
                    <a:pt x="559" y="1426"/>
                    <a:pt x="534" y="1441"/>
                  </a:cubicBezTo>
                  <a:lnTo>
                    <a:pt x="286" y="1584"/>
                  </a:lnTo>
                  <a:lnTo>
                    <a:pt x="286" y="644"/>
                  </a:lnTo>
                  <a:lnTo>
                    <a:pt x="448" y="552"/>
                  </a:lnTo>
                  <a:cubicBezTo>
                    <a:pt x="473" y="537"/>
                    <a:pt x="452" y="500"/>
                    <a:pt x="427" y="514"/>
                  </a:cubicBezTo>
                  <a:lnTo>
                    <a:pt x="287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0"/>
            <p:cNvSpPr/>
            <p:nvPr/>
          </p:nvSpPr>
          <p:spPr>
            <a:xfrm>
              <a:off x="-5265624" y="2816510"/>
              <a:ext cx="203794" cy="388645"/>
            </a:xfrm>
            <a:custGeom>
              <a:avLst/>
              <a:gdLst/>
              <a:ahLst/>
              <a:cxnLst/>
              <a:rect l="l" t="t" r="r" b="b"/>
              <a:pathLst>
                <a:path w="1291" h="2462" extrusionOk="0">
                  <a:moveTo>
                    <a:pt x="618" y="30"/>
                  </a:moveTo>
                  <a:lnTo>
                    <a:pt x="1" y="2455"/>
                  </a:lnTo>
                  <a:cubicBezTo>
                    <a:pt x="1" y="2456"/>
                    <a:pt x="1" y="2457"/>
                    <a:pt x="1" y="2458"/>
                  </a:cubicBezTo>
                  <a:lnTo>
                    <a:pt x="1" y="2462"/>
                  </a:lnTo>
                  <a:lnTo>
                    <a:pt x="1291" y="2462"/>
                  </a:lnTo>
                  <a:lnTo>
                    <a:pt x="1291" y="2458"/>
                  </a:lnTo>
                  <a:cubicBezTo>
                    <a:pt x="1291" y="2457"/>
                    <a:pt x="1291" y="2456"/>
                    <a:pt x="1291" y="2455"/>
                  </a:cubicBezTo>
                  <a:lnTo>
                    <a:pt x="674" y="30"/>
                  </a:lnTo>
                  <a:cubicBezTo>
                    <a:pt x="667" y="1"/>
                    <a:pt x="626" y="1"/>
                    <a:pt x="619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0"/>
            <p:cNvSpPr/>
            <p:nvPr/>
          </p:nvSpPr>
          <p:spPr>
            <a:xfrm>
              <a:off x="-5219687" y="2890704"/>
              <a:ext cx="101660" cy="314294"/>
            </a:xfrm>
            <a:custGeom>
              <a:avLst/>
              <a:gdLst/>
              <a:ahLst/>
              <a:cxnLst/>
              <a:rect l="l" t="t" r="r" b="b"/>
              <a:pathLst>
                <a:path w="644" h="1991" extrusionOk="0">
                  <a:moveTo>
                    <a:pt x="375" y="30"/>
                  </a:moveTo>
                  <a:cubicBezTo>
                    <a:pt x="375" y="1"/>
                    <a:pt x="332" y="1"/>
                    <a:pt x="332" y="30"/>
                  </a:cubicBezTo>
                  <a:lnTo>
                    <a:pt x="332" y="527"/>
                  </a:lnTo>
                  <a:lnTo>
                    <a:pt x="228" y="468"/>
                  </a:lnTo>
                  <a:cubicBezTo>
                    <a:pt x="214" y="458"/>
                    <a:pt x="201" y="481"/>
                    <a:pt x="215" y="490"/>
                  </a:cubicBezTo>
                  <a:lnTo>
                    <a:pt x="332" y="556"/>
                  </a:lnTo>
                  <a:lnTo>
                    <a:pt x="332" y="1266"/>
                  </a:lnTo>
                  <a:lnTo>
                    <a:pt x="28" y="1092"/>
                  </a:lnTo>
                  <a:cubicBezTo>
                    <a:pt x="13" y="1083"/>
                    <a:pt x="0" y="1106"/>
                    <a:pt x="15" y="1115"/>
                  </a:cubicBezTo>
                  <a:lnTo>
                    <a:pt x="332" y="1297"/>
                  </a:lnTo>
                  <a:lnTo>
                    <a:pt x="332" y="1978"/>
                  </a:lnTo>
                  <a:lnTo>
                    <a:pt x="28" y="1802"/>
                  </a:lnTo>
                  <a:cubicBezTo>
                    <a:pt x="22" y="1799"/>
                    <a:pt x="14" y="1801"/>
                    <a:pt x="11" y="1808"/>
                  </a:cubicBezTo>
                  <a:cubicBezTo>
                    <a:pt x="7" y="1814"/>
                    <a:pt x="9" y="1822"/>
                    <a:pt x="15" y="1826"/>
                  </a:cubicBezTo>
                  <a:lnTo>
                    <a:pt x="302" y="1991"/>
                  </a:lnTo>
                  <a:lnTo>
                    <a:pt x="375" y="1991"/>
                  </a:lnTo>
                  <a:lnTo>
                    <a:pt x="375" y="1591"/>
                  </a:lnTo>
                  <a:lnTo>
                    <a:pt x="634" y="1440"/>
                  </a:lnTo>
                  <a:cubicBezTo>
                    <a:pt x="641" y="1437"/>
                    <a:pt x="643" y="1428"/>
                    <a:pt x="640" y="1423"/>
                  </a:cubicBezTo>
                  <a:cubicBezTo>
                    <a:pt x="636" y="1417"/>
                    <a:pt x="628" y="1414"/>
                    <a:pt x="621" y="1418"/>
                  </a:cubicBezTo>
                  <a:lnTo>
                    <a:pt x="375" y="1560"/>
                  </a:lnTo>
                  <a:lnTo>
                    <a:pt x="375" y="991"/>
                  </a:lnTo>
                  <a:lnTo>
                    <a:pt x="539" y="897"/>
                  </a:lnTo>
                  <a:cubicBezTo>
                    <a:pt x="553" y="888"/>
                    <a:pt x="540" y="865"/>
                    <a:pt x="526" y="873"/>
                  </a:cubicBezTo>
                  <a:lnTo>
                    <a:pt x="375" y="960"/>
                  </a:lnTo>
                  <a:lnTo>
                    <a:pt x="375" y="391"/>
                  </a:lnTo>
                  <a:lnTo>
                    <a:pt x="473" y="335"/>
                  </a:lnTo>
                  <a:cubicBezTo>
                    <a:pt x="488" y="327"/>
                    <a:pt x="475" y="304"/>
                    <a:pt x="460" y="313"/>
                  </a:cubicBezTo>
                  <a:lnTo>
                    <a:pt x="375" y="36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0"/>
            <p:cNvSpPr/>
            <p:nvPr/>
          </p:nvSpPr>
          <p:spPr>
            <a:xfrm>
              <a:off x="-4947223" y="2886915"/>
              <a:ext cx="168276" cy="318241"/>
            </a:xfrm>
            <a:custGeom>
              <a:avLst/>
              <a:gdLst/>
              <a:ahLst/>
              <a:cxnLst/>
              <a:rect l="l" t="t" r="r" b="b"/>
              <a:pathLst>
                <a:path w="1066" h="2016" extrusionOk="0">
                  <a:moveTo>
                    <a:pt x="506" y="28"/>
                  </a:moveTo>
                  <a:lnTo>
                    <a:pt x="0" y="2016"/>
                  </a:lnTo>
                  <a:lnTo>
                    <a:pt x="1066" y="2016"/>
                  </a:lnTo>
                  <a:lnTo>
                    <a:pt x="561" y="28"/>
                  </a:lnTo>
                  <a:cubicBezTo>
                    <a:pt x="553" y="0"/>
                    <a:pt x="513" y="0"/>
                    <a:pt x="506" y="2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0"/>
            <p:cNvSpPr/>
            <p:nvPr/>
          </p:nvSpPr>
          <p:spPr>
            <a:xfrm>
              <a:off x="-4919125" y="2960635"/>
              <a:ext cx="101818" cy="244521"/>
            </a:xfrm>
            <a:custGeom>
              <a:avLst/>
              <a:gdLst/>
              <a:ahLst/>
              <a:cxnLst/>
              <a:rect l="l" t="t" r="r" b="b"/>
              <a:pathLst>
                <a:path w="645" h="1549" extrusionOk="0">
                  <a:moveTo>
                    <a:pt x="376" y="32"/>
                  </a:moveTo>
                  <a:cubicBezTo>
                    <a:pt x="378" y="0"/>
                    <a:pt x="330" y="0"/>
                    <a:pt x="333" y="32"/>
                  </a:cubicBezTo>
                  <a:lnTo>
                    <a:pt x="333" y="528"/>
                  </a:lnTo>
                  <a:lnTo>
                    <a:pt x="230" y="469"/>
                  </a:lnTo>
                  <a:cubicBezTo>
                    <a:pt x="223" y="466"/>
                    <a:pt x="216" y="468"/>
                    <a:pt x="213" y="474"/>
                  </a:cubicBezTo>
                  <a:cubicBezTo>
                    <a:pt x="209" y="481"/>
                    <a:pt x="210" y="488"/>
                    <a:pt x="217" y="493"/>
                  </a:cubicBezTo>
                  <a:lnTo>
                    <a:pt x="333" y="559"/>
                  </a:lnTo>
                  <a:lnTo>
                    <a:pt x="333" y="1269"/>
                  </a:lnTo>
                  <a:lnTo>
                    <a:pt x="29" y="1094"/>
                  </a:lnTo>
                  <a:cubicBezTo>
                    <a:pt x="14" y="1085"/>
                    <a:pt x="1" y="1108"/>
                    <a:pt x="16" y="1117"/>
                  </a:cubicBezTo>
                  <a:lnTo>
                    <a:pt x="333" y="1299"/>
                  </a:lnTo>
                  <a:lnTo>
                    <a:pt x="333" y="1549"/>
                  </a:lnTo>
                  <a:lnTo>
                    <a:pt x="376" y="1549"/>
                  </a:lnTo>
                  <a:lnTo>
                    <a:pt x="376" y="993"/>
                  </a:lnTo>
                  <a:lnTo>
                    <a:pt x="540" y="898"/>
                  </a:lnTo>
                  <a:cubicBezTo>
                    <a:pt x="555" y="890"/>
                    <a:pt x="542" y="868"/>
                    <a:pt x="527" y="876"/>
                  </a:cubicBezTo>
                  <a:lnTo>
                    <a:pt x="376" y="963"/>
                  </a:lnTo>
                  <a:lnTo>
                    <a:pt x="376" y="393"/>
                  </a:lnTo>
                  <a:lnTo>
                    <a:pt x="474" y="336"/>
                  </a:lnTo>
                  <a:cubicBezTo>
                    <a:pt x="480" y="333"/>
                    <a:pt x="482" y="325"/>
                    <a:pt x="478" y="319"/>
                  </a:cubicBezTo>
                  <a:cubicBezTo>
                    <a:pt x="475" y="313"/>
                    <a:pt x="467" y="311"/>
                    <a:pt x="461" y="314"/>
                  </a:cubicBezTo>
                  <a:lnTo>
                    <a:pt x="376" y="363"/>
                  </a:lnTo>
                  <a:close/>
                  <a:moveTo>
                    <a:pt x="451" y="1549"/>
                  </a:moveTo>
                  <a:lnTo>
                    <a:pt x="400" y="1549"/>
                  </a:lnTo>
                  <a:lnTo>
                    <a:pt x="623" y="1419"/>
                  </a:lnTo>
                  <a:cubicBezTo>
                    <a:pt x="629" y="1416"/>
                    <a:pt x="637" y="1418"/>
                    <a:pt x="641" y="1424"/>
                  </a:cubicBezTo>
                  <a:cubicBezTo>
                    <a:pt x="644" y="1431"/>
                    <a:pt x="642" y="1438"/>
                    <a:pt x="636" y="144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0"/>
            <p:cNvSpPr/>
            <p:nvPr/>
          </p:nvSpPr>
          <p:spPr>
            <a:xfrm>
              <a:off x="-4661973" y="2987629"/>
              <a:ext cx="117130" cy="217528"/>
            </a:xfrm>
            <a:custGeom>
              <a:avLst/>
              <a:gdLst/>
              <a:ahLst/>
              <a:cxnLst/>
              <a:rect l="l" t="t" r="r" b="b"/>
              <a:pathLst>
                <a:path w="742" h="1378" extrusionOk="0">
                  <a:moveTo>
                    <a:pt x="343" y="30"/>
                  </a:moveTo>
                  <a:lnTo>
                    <a:pt x="1" y="1378"/>
                  </a:lnTo>
                  <a:lnTo>
                    <a:pt x="741" y="1378"/>
                  </a:lnTo>
                  <a:lnTo>
                    <a:pt x="398" y="30"/>
                  </a:lnTo>
                  <a:cubicBezTo>
                    <a:pt x="391" y="1"/>
                    <a:pt x="350" y="1"/>
                    <a:pt x="343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0"/>
            <p:cNvSpPr/>
            <p:nvPr/>
          </p:nvSpPr>
          <p:spPr>
            <a:xfrm>
              <a:off x="-4626455" y="3061980"/>
              <a:ext cx="55092" cy="143177"/>
            </a:xfrm>
            <a:custGeom>
              <a:avLst/>
              <a:gdLst/>
              <a:ahLst/>
              <a:cxnLst/>
              <a:rect l="l" t="t" r="r" b="b"/>
              <a:pathLst>
                <a:path w="349" h="907" extrusionOk="0">
                  <a:moveTo>
                    <a:pt x="167" y="30"/>
                  </a:moveTo>
                  <a:cubicBezTo>
                    <a:pt x="167" y="0"/>
                    <a:pt x="125" y="0"/>
                    <a:pt x="124" y="30"/>
                  </a:cubicBezTo>
                  <a:lnTo>
                    <a:pt x="124" y="526"/>
                  </a:lnTo>
                  <a:lnTo>
                    <a:pt x="21" y="467"/>
                  </a:lnTo>
                  <a:cubicBezTo>
                    <a:pt x="15" y="463"/>
                    <a:pt x="7" y="465"/>
                    <a:pt x="4" y="472"/>
                  </a:cubicBezTo>
                  <a:cubicBezTo>
                    <a:pt x="0" y="478"/>
                    <a:pt x="3" y="486"/>
                    <a:pt x="8" y="489"/>
                  </a:cubicBezTo>
                  <a:lnTo>
                    <a:pt x="124" y="556"/>
                  </a:lnTo>
                  <a:lnTo>
                    <a:pt x="124" y="907"/>
                  </a:lnTo>
                  <a:lnTo>
                    <a:pt x="167" y="907"/>
                  </a:lnTo>
                  <a:lnTo>
                    <a:pt x="167" y="391"/>
                  </a:lnTo>
                  <a:lnTo>
                    <a:pt x="265" y="334"/>
                  </a:lnTo>
                  <a:cubicBezTo>
                    <a:pt x="271" y="331"/>
                    <a:pt x="273" y="322"/>
                    <a:pt x="269" y="316"/>
                  </a:cubicBezTo>
                  <a:cubicBezTo>
                    <a:pt x="266" y="311"/>
                    <a:pt x="258" y="308"/>
                    <a:pt x="252" y="312"/>
                  </a:cubicBezTo>
                  <a:lnTo>
                    <a:pt x="167" y="360"/>
                  </a:lnTo>
                  <a:lnTo>
                    <a:pt x="167" y="30"/>
                  </a:lnTo>
                  <a:close/>
                  <a:moveTo>
                    <a:pt x="311" y="907"/>
                  </a:moveTo>
                  <a:lnTo>
                    <a:pt x="259" y="907"/>
                  </a:lnTo>
                  <a:lnTo>
                    <a:pt x="318" y="873"/>
                  </a:lnTo>
                  <a:cubicBezTo>
                    <a:pt x="333" y="862"/>
                    <a:pt x="348" y="888"/>
                    <a:pt x="331" y="89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0"/>
            <p:cNvSpPr/>
            <p:nvPr/>
          </p:nvSpPr>
          <p:spPr>
            <a:xfrm>
              <a:off x="-4831987" y="2931589"/>
              <a:ext cx="145702" cy="273567"/>
            </a:xfrm>
            <a:custGeom>
              <a:avLst/>
              <a:gdLst/>
              <a:ahLst/>
              <a:cxnLst/>
              <a:rect l="l" t="t" r="r" b="b"/>
              <a:pathLst>
                <a:path w="923" h="1733" extrusionOk="0">
                  <a:moveTo>
                    <a:pt x="433" y="29"/>
                  </a:moveTo>
                  <a:lnTo>
                    <a:pt x="0" y="1733"/>
                  </a:lnTo>
                  <a:lnTo>
                    <a:pt x="922" y="1733"/>
                  </a:lnTo>
                  <a:lnTo>
                    <a:pt x="488" y="29"/>
                  </a:lnTo>
                  <a:cubicBezTo>
                    <a:pt x="481" y="1"/>
                    <a:pt x="440" y="1"/>
                    <a:pt x="433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0"/>
            <p:cNvSpPr/>
            <p:nvPr/>
          </p:nvSpPr>
          <p:spPr>
            <a:xfrm>
              <a:off x="-4813991" y="3005625"/>
              <a:ext cx="85243" cy="199532"/>
            </a:xfrm>
            <a:custGeom>
              <a:avLst/>
              <a:gdLst/>
              <a:ahLst/>
              <a:cxnLst/>
              <a:rect l="l" t="t" r="r" b="b"/>
              <a:pathLst>
                <a:path w="540" h="1264" extrusionOk="0">
                  <a:moveTo>
                    <a:pt x="369" y="30"/>
                  </a:moveTo>
                  <a:cubicBezTo>
                    <a:pt x="369" y="1"/>
                    <a:pt x="324" y="1"/>
                    <a:pt x="324" y="30"/>
                  </a:cubicBezTo>
                  <a:lnTo>
                    <a:pt x="324" y="526"/>
                  </a:lnTo>
                  <a:lnTo>
                    <a:pt x="222" y="468"/>
                  </a:lnTo>
                  <a:cubicBezTo>
                    <a:pt x="208" y="462"/>
                    <a:pt x="196" y="482"/>
                    <a:pt x="209" y="491"/>
                  </a:cubicBezTo>
                  <a:lnTo>
                    <a:pt x="324" y="557"/>
                  </a:lnTo>
                  <a:lnTo>
                    <a:pt x="324" y="1264"/>
                  </a:lnTo>
                  <a:lnTo>
                    <a:pt x="367" y="1264"/>
                  </a:lnTo>
                  <a:lnTo>
                    <a:pt x="367" y="991"/>
                  </a:lnTo>
                  <a:lnTo>
                    <a:pt x="531" y="897"/>
                  </a:lnTo>
                  <a:cubicBezTo>
                    <a:pt x="537" y="893"/>
                    <a:pt x="539" y="885"/>
                    <a:pt x="536" y="879"/>
                  </a:cubicBezTo>
                  <a:cubicBezTo>
                    <a:pt x="532" y="873"/>
                    <a:pt x="524" y="871"/>
                    <a:pt x="518" y="875"/>
                  </a:cubicBezTo>
                  <a:lnTo>
                    <a:pt x="367" y="962"/>
                  </a:lnTo>
                  <a:lnTo>
                    <a:pt x="367" y="391"/>
                  </a:lnTo>
                  <a:lnTo>
                    <a:pt x="465" y="336"/>
                  </a:lnTo>
                  <a:cubicBezTo>
                    <a:pt x="472" y="332"/>
                    <a:pt x="473" y="324"/>
                    <a:pt x="470" y="318"/>
                  </a:cubicBezTo>
                  <a:cubicBezTo>
                    <a:pt x="466" y="311"/>
                    <a:pt x="459" y="309"/>
                    <a:pt x="452" y="312"/>
                  </a:cubicBezTo>
                  <a:lnTo>
                    <a:pt x="367" y="362"/>
                  </a:lnTo>
                  <a:lnTo>
                    <a:pt x="367" y="30"/>
                  </a:lnTo>
                  <a:close/>
                  <a:moveTo>
                    <a:pt x="318" y="1264"/>
                  </a:moveTo>
                  <a:lnTo>
                    <a:pt x="266" y="1264"/>
                  </a:lnTo>
                  <a:lnTo>
                    <a:pt x="9" y="1114"/>
                  </a:lnTo>
                  <a:cubicBezTo>
                    <a:pt x="3" y="1111"/>
                    <a:pt x="1" y="1104"/>
                    <a:pt x="4" y="1097"/>
                  </a:cubicBezTo>
                  <a:cubicBezTo>
                    <a:pt x="8" y="1091"/>
                    <a:pt x="16" y="1089"/>
                    <a:pt x="22" y="109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0"/>
            <p:cNvSpPr/>
            <p:nvPr/>
          </p:nvSpPr>
          <p:spPr>
            <a:xfrm>
              <a:off x="-5108555" y="2860395"/>
              <a:ext cx="183273" cy="344761"/>
            </a:xfrm>
            <a:custGeom>
              <a:avLst/>
              <a:gdLst/>
              <a:ahLst/>
              <a:cxnLst/>
              <a:rect l="l" t="t" r="r" b="b"/>
              <a:pathLst>
                <a:path w="1161" h="2184" extrusionOk="0">
                  <a:moveTo>
                    <a:pt x="546" y="37"/>
                  </a:moveTo>
                  <a:lnTo>
                    <a:pt x="0" y="2184"/>
                  </a:lnTo>
                  <a:lnTo>
                    <a:pt x="1161" y="2184"/>
                  </a:lnTo>
                  <a:lnTo>
                    <a:pt x="615" y="37"/>
                  </a:lnTo>
                  <a:cubicBezTo>
                    <a:pt x="606" y="0"/>
                    <a:pt x="554" y="0"/>
                    <a:pt x="545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0"/>
            <p:cNvSpPr/>
            <p:nvPr/>
          </p:nvSpPr>
          <p:spPr>
            <a:xfrm>
              <a:off x="-5086139" y="2954321"/>
              <a:ext cx="109395" cy="250836"/>
            </a:xfrm>
            <a:custGeom>
              <a:avLst/>
              <a:gdLst/>
              <a:ahLst/>
              <a:cxnLst/>
              <a:rect l="l" t="t" r="r" b="b"/>
              <a:pathLst>
                <a:path w="693" h="1589" extrusionOk="0">
                  <a:moveTo>
                    <a:pt x="466" y="37"/>
                  </a:moveTo>
                  <a:cubicBezTo>
                    <a:pt x="466" y="0"/>
                    <a:pt x="411" y="0"/>
                    <a:pt x="411" y="37"/>
                  </a:cubicBezTo>
                  <a:lnTo>
                    <a:pt x="411" y="667"/>
                  </a:lnTo>
                  <a:lnTo>
                    <a:pt x="282" y="592"/>
                  </a:lnTo>
                  <a:cubicBezTo>
                    <a:pt x="263" y="581"/>
                    <a:pt x="246" y="609"/>
                    <a:pt x="265" y="621"/>
                  </a:cubicBezTo>
                  <a:lnTo>
                    <a:pt x="411" y="704"/>
                  </a:lnTo>
                  <a:lnTo>
                    <a:pt x="411" y="1589"/>
                  </a:lnTo>
                  <a:lnTo>
                    <a:pt x="466" y="1589"/>
                  </a:lnTo>
                  <a:lnTo>
                    <a:pt x="466" y="1255"/>
                  </a:lnTo>
                  <a:lnTo>
                    <a:pt x="673" y="1135"/>
                  </a:lnTo>
                  <a:cubicBezTo>
                    <a:pt x="692" y="1124"/>
                    <a:pt x="676" y="1096"/>
                    <a:pt x="657" y="1107"/>
                  </a:cubicBezTo>
                  <a:lnTo>
                    <a:pt x="466" y="1216"/>
                  </a:lnTo>
                  <a:lnTo>
                    <a:pt x="466" y="495"/>
                  </a:lnTo>
                  <a:lnTo>
                    <a:pt x="590" y="423"/>
                  </a:lnTo>
                  <a:cubicBezTo>
                    <a:pt x="606" y="413"/>
                    <a:pt x="592" y="387"/>
                    <a:pt x="573" y="395"/>
                  </a:cubicBezTo>
                  <a:lnTo>
                    <a:pt x="466" y="458"/>
                  </a:lnTo>
                  <a:lnTo>
                    <a:pt x="466" y="38"/>
                  </a:lnTo>
                  <a:close/>
                  <a:moveTo>
                    <a:pt x="384" y="1589"/>
                  </a:moveTo>
                  <a:lnTo>
                    <a:pt x="318" y="1589"/>
                  </a:lnTo>
                  <a:lnTo>
                    <a:pt x="11" y="1411"/>
                  </a:lnTo>
                  <a:cubicBezTo>
                    <a:pt x="3" y="1406"/>
                    <a:pt x="1" y="1396"/>
                    <a:pt x="5" y="1389"/>
                  </a:cubicBezTo>
                  <a:cubicBezTo>
                    <a:pt x="9" y="1381"/>
                    <a:pt x="19" y="1377"/>
                    <a:pt x="28" y="138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0"/>
            <p:cNvSpPr/>
            <p:nvPr/>
          </p:nvSpPr>
          <p:spPr>
            <a:xfrm>
              <a:off x="-6288388" y="2616030"/>
              <a:ext cx="276882" cy="589124"/>
            </a:xfrm>
            <a:custGeom>
              <a:avLst/>
              <a:gdLst/>
              <a:ahLst/>
              <a:cxnLst/>
              <a:rect l="l" t="t" r="r" b="b"/>
              <a:pathLst>
                <a:path w="1754" h="3732" extrusionOk="0">
                  <a:moveTo>
                    <a:pt x="840" y="39"/>
                  </a:moveTo>
                  <a:lnTo>
                    <a:pt x="9" y="3308"/>
                  </a:lnTo>
                  <a:cubicBezTo>
                    <a:pt x="9" y="3310"/>
                    <a:pt x="9" y="3312"/>
                    <a:pt x="7" y="3313"/>
                  </a:cubicBezTo>
                  <a:cubicBezTo>
                    <a:pt x="0" y="3395"/>
                    <a:pt x="10" y="3478"/>
                    <a:pt x="37" y="3555"/>
                  </a:cubicBezTo>
                  <a:cubicBezTo>
                    <a:pt x="60" y="3626"/>
                    <a:pt x="105" y="3688"/>
                    <a:pt x="165" y="3732"/>
                  </a:cubicBezTo>
                  <a:lnTo>
                    <a:pt x="1589" y="3732"/>
                  </a:lnTo>
                  <a:cubicBezTo>
                    <a:pt x="1649" y="3688"/>
                    <a:pt x="1694" y="3626"/>
                    <a:pt x="1717" y="3555"/>
                  </a:cubicBezTo>
                  <a:cubicBezTo>
                    <a:pt x="1744" y="3478"/>
                    <a:pt x="1754" y="3395"/>
                    <a:pt x="1747" y="3313"/>
                  </a:cubicBezTo>
                  <a:cubicBezTo>
                    <a:pt x="1747" y="3312"/>
                    <a:pt x="1747" y="3310"/>
                    <a:pt x="1745" y="3308"/>
                  </a:cubicBezTo>
                  <a:lnTo>
                    <a:pt x="914" y="39"/>
                  </a:lnTo>
                  <a:cubicBezTo>
                    <a:pt x="905" y="1"/>
                    <a:pt x="849" y="1"/>
                    <a:pt x="840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0"/>
            <p:cNvSpPr/>
            <p:nvPr/>
          </p:nvSpPr>
          <p:spPr>
            <a:xfrm>
              <a:off x="-6225245" y="2716113"/>
              <a:ext cx="138757" cy="489043"/>
            </a:xfrm>
            <a:custGeom>
              <a:avLst/>
              <a:gdLst/>
              <a:ahLst/>
              <a:cxnLst/>
              <a:rect l="l" t="t" r="r" b="b"/>
              <a:pathLst>
                <a:path w="879" h="3098" extrusionOk="0">
                  <a:moveTo>
                    <a:pt x="506" y="39"/>
                  </a:moveTo>
                  <a:cubicBezTo>
                    <a:pt x="506" y="0"/>
                    <a:pt x="447" y="0"/>
                    <a:pt x="447" y="39"/>
                  </a:cubicBezTo>
                  <a:lnTo>
                    <a:pt x="447" y="708"/>
                  </a:lnTo>
                  <a:lnTo>
                    <a:pt x="309" y="630"/>
                  </a:lnTo>
                  <a:cubicBezTo>
                    <a:pt x="289" y="618"/>
                    <a:pt x="272" y="647"/>
                    <a:pt x="292" y="659"/>
                  </a:cubicBezTo>
                  <a:lnTo>
                    <a:pt x="447" y="749"/>
                  </a:lnTo>
                  <a:lnTo>
                    <a:pt x="447" y="1707"/>
                  </a:lnTo>
                  <a:lnTo>
                    <a:pt x="39" y="1471"/>
                  </a:lnTo>
                  <a:cubicBezTo>
                    <a:pt x="19" y="1459"/>
                    <a:pt x="0" y="1490"/>
                    <a:pt x="21" y="1502"/>
                  </a:cubicBezTo>
                  <a:lnTo>
                    <a:pt x="448" y="1748"/>
                  </a:lnTo>
                  <a:lnTo>
                    <a:pt x="448" y="2666"/>
                  </a:lnTo>
                  <a:lnTo>
                    <a:pt x="39" y="2431"/>
                  </a:lnTo>
                  <a:cubicBezTo>
                    <a:pt x="19" y="2418"/>
                    <a:pt x="1" y="2450"/>
                    <a:pt x="21" y="2460"/>
                  </a:cubicBezTo>
                  <a:lnTo>
                    <a:pt x="448" y="2707"/>
                  </a:lnTo>
                  <a:lnTo>
                    <a:pt x="448" y="3098"/>
                  </a:lnTo>
                  <a:lnTo>
                    <a:pt x="507" y="3098"/>
                  </a:lnTo>
                  <a:lnTo>
                    <a:pt x="507" y="2951"/>
                  </a:lnTo>
                  <a:lnTo>
                    <a:pt x="856" y="2750"/>
                  </a:lnTo>
                  <a:cubicBezTo>
                    <a:pt x="879" y="2739"/>
                    <a:pt x="860" y="2705"/>
                    <a:pt x="839" y="2719"/>
                  </a:cubicBezTo>
                  <a:lnTo>
                    <a:pt x="507" y="2911"/>
                  </a:lnTo>
                  <a:lnTo>
                    <a:pt x="507" y="2142"/>
                  </a:lnTo>
                  <a:lnTo>
                    <a:pt x="856" y="1941"/>
                  </a:lnTo>
                  <a:cubicBezTo>
                    <a:pt x="864" y="1936"/>
                    <a:pt x="868" y="1925"/>
                    <a:pt x="863" y="1916"/>
                  </a:cubicBezTo>
                  <a:cubicBezTo>
                    <a:pt x="859" y="1908"/>
                    <a:pt x="848" y="1905"/>
                    <a:pt x="839" y="1910"/>
                  </a:cubicBezTo>
                  <a:lnTo>
                    <a:pt x="507" y="2101"/>
                  </a:lnTo>
                  <a:lnTo>
                    <a:pt x="507" y="1334"/>
                  </a:lnTo>
                  <a:lnTo>
                    <a:pt x="727" y="1207"/>
                  </a:lnTo>
                  <a:cubicBezTo>
                    <a:pt x="748" y="1195"/>
                    <a:pt x="730" y="1165"/>
                    <a:pt x="710" y="1176"/>
                  </a:cubicBezTo>
                  <a:lnTo>
                    <a:pt x="507" y="1293"/>
                  </a:lnTo>
                  <a:lnTo>
                    <a:pt x="507" y="525"/>
                  </a:lnTo>
                  <a:lnTo>
                    <a:pt x="640" y="450"/>
                  </a:lnTo>
                  <a:cubicBezTo>
                    <a:pt x="648" y="445"/>
                    <a:pt x="652" y="434"/>
                    <a:pt x="646" y="426"/>
                  </a:cubicBezTo>
                  <a:cubicBezTo>
                    <a:pt x="641" y="418"/>
                    <a:pt x="630" y="414"/>
                    <a:pt x="622" y="419"/>
                  </a:cubicBezTo>
                  <a:lnTo>
                    <a:pt x="508" y="48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0"/>
            <p:cNvSpPr/>
            <p:nvPr/>
          </p:nvSpPr>
          <p:spPr>
            <a:xfrm>
              <a:off x="-6228718" y="2972790"/>
              <a:ext cx="125023" cy="232366"/>
            </a:xfrm>
            <a:custGeom>
              <a:avLst/>
              <a:gdLst/>
              <a:ahLst/>
              <a:cxnLst/>
              <a:rect l="l" t="t" r="r" b="b"/>
              <a:pathLst>
                <a:path w="792" h="1472" extrusionOk="0">
                  <a:moveTo>
                    <a:pt x="368" y="27"/>
                  </a:moveTo>
                  <a:lnTo>
                    <a:pt x="1" y="1472"/>
                  </a:lnTo>
                  <a:lnTo>
                    <a:pt x="791" y="1472"/>
                  </a:lnTo>
                  <a:lnTo>
                    <a:pt x="423" y="27"/>
                  </a:lnTo>
                  <a:cubicBezTo>
                    <a:pt x="414" y="1"/>
                    <a:pt x="377" y="1"/>
                    <a:pt x="368" y="2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0"/>
            <p:cNvSpPr/>
            <p:nvPr/>
          </p:nvSpPr>
          <p:spPr>
            <a:xfrm>
              <a:off x="-6190516" y="3046826"/>
              <a:ext cx="55092" cy="158331"/>
            </a:xfrm>
            <a:custGeom>
              <a:avLst/>
              <a:gdLst/>
              <a:ahLst/>
              <a:cxnLst/>
              <a:rect l="l" t="t" r="r" b="b"/>
              <a:pathLst>
                <a:path w="349" h="1003" extrusionOk="0">
                  <a:moveTo>
                    <a:pt x="176" y="30"/>
                  </a:moveTo>
                  <a:cubicBezTo>
                    <a:pt x="176" y="1"/>
                    <a:pt x="132" y="1"/>
                    <a:pt x="132" y="30"/>
                  </a:cubicBezTo>
                  <a:lnTo>
                    <a:pt x="132" y="530"/>
                  </a:lnTo>
                  <a:lnTo>
                    <a:pt x="29" y="471"/>
                  </a:lnTo>
                  <a:cubicBezTo>
                    <a:pt x="14" y="462"/>
                    <a:pt x="0" y="485"/>
                    <a:pt x="16" y="495"/>
                  </a:cubicBezTo>
                  <a:lnTo>
                    <a:pt x="132" y="562"/>
                  </a:lnTo>
                  <a:lnTo>
                    <a:pt x="132" y="1003"/>
                  </a:lnTo>
                  <a:lnTo>
                    <a:pt x="176" y="1003"/>
                  </a:lnTo>
                  <a:lnTo>
                    <a:pt x="176" y="998"/>
                  </a:lnTo>
                  <a:lnTo>
                    <a:pt x="340" y="903"/>
                  </a:lnTo>
                  <a:cubicBezTo>
                    <a:pt x="346" y="899"/>
                    <a:pt x="348" y="891"/>
                    <a:pt x="345" y="885"/>
                  </a:cubicBezTo>
                  <a:cubicBezTo>
                    <a:pt x="341" y="879"/>
                    <a:pt x="333" y="877"/>
                    <a:pt x="327" y="880"/>
                  </a:cubicBezTo>
                  <a:lnTo>
                    <a:pt x="175" y="967"/>
                  </a:lnTo>
                  <a:lnTo>
                    <a:pt x="175" y="395"/>
                  </a:lnTo>
                  <a:lnTo>
                    <a:pt x="274" y="337"/>
                  </a:lnTo>
                  <a:cubicBezTo>
                    <a:pt x="292" y="330"/>
                    <a:pt x="276" y="303"/>
                    <a:pt x="261" y="315"/>
                  </a:cubicBezTo>
                  <a:lnTo>
                    <a:pt x="175" y="3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0"/>
            <p:cNvSpPr/>
            <p:nvPr/>
          </p:nvSpPr>
          <p:spPr>
            <a:xfrm>
              <a:off x="-4720223" y="2946270"/>
              <a:ext cx="137494" cy="258886"/>
            </a:xfrm>
            <a:custGeom>
              <a:avLst/>
              <a:gdLst/>
              <a:ahLst/>
              <a:cxnLst/>
              <a:rect l="l" t="t" r="r" b="b"/>
              <a:pathLst>
                <a:path w="871" h="1640" extrusionOk="0">
                  <a:moveTo>
                    <a:pt x="406" y="41"/>
                  </a:moveTo>
                  <a:lnTo>
                    <a:pt x="0" y="1640"/>
                  </a:lnTo>
                  <a:lnTo>
                    <a:pt x="871" y="1640"/>
                  </a:lnTo>
                  <a:lnTo>
                    <a:pt x="465" y="41"/>
                  </a:lnTo>
                  <a:cubicBezTo>
                    <a:pt x="465" y="1"/>
                    <a:pt x="406" y="1"/>
                    <a:pt x="406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0"/>
            <p:cNvSpPr/>
            <p:nvPr/>
          </p:nvSpPr>
          <p:spPr>
            <a:xfrm>
              <a:off x="-4676970" y="3025831"/>
              <a:ext cx="57618" cy="179326"/>
            </a:xfrm>
            <a:custGeom>
              <a:avLst/>
              <a:gdLst/>
              <a:ahLst/>
              <a:cxnLst/>
              <a:rect l="l" t="t" r="r" b="b"/>
              <a:pathLst>
                <a:path w="365" h="1136" extrusionOk="0">
                  <a:moveTo>
                    <a:pt x="185" y="32"/>
                  </a:moveTo>
                  <a:cubicBezTo>
                    <a:pt x="185" y="1"/>
                    <a:pt x="139" y="1"/>
                    <a:pt x="139" y="32"/>
                  </a:cubicBezTo>
                  <a:lnTo>
                    <a:pt x="139" y="555"/>
                  </a:lnTo>
                  <a:lnTo>
                    <a:pt x="31" y="493"/>
                  </a:lnTo>
                  <a:cubicBezTo>
                    <a:pt x="14" y="483"/>
                    <a:pt x="0" y="508"/>
                    <a:pt x="17" y="517"/>
                  </a:cubicBezTo>
                  <a:lnTo>
                    <a:pt x="139" y="587"/>
                  </a:lnTo>
                  <a:lnTo>
                    <a:pt x="139" y="1136"/>
                  </a:lnTo>
                  <a:lnTo>
                    <a:pt x="185" y="1136"/>
                  </a:lnTo>
                  <a:lnTo>
                    <a:pt x="185" y="1044"/>
                  </a:lnTo>
                  <a:lnTo>
                    <a:pt x="357" y="945"/>
                  </a:lnTo>
                  <a:cubicBezTo>
                    <a:pt x="363" y="941"/>
                    <a:pt x="365" y="932"/>
                    <a:pt x="361" y="926"/>
                  </a:cubicBezTo>
                  <a:cubicBezTo>
                    <a:pt x="358" y="919"/>
                    <a:pt x="350" y="917"/>
                    <a:pt x="343" y="922"/>
                  </a:cubicBezTo>
                  <a:lnTo>
                    <a:pt x="185" y="1012"/>
                  </a:lnTo>
                  <a:lnTo>
                    <a:pt x="185" y="413"/>
                  </a:lnTo>
                  <a:lnTo>
                    <a:pt x="287" y="354"/>
                  </a:lnTo>
                  <a:cubicBezTo>
                    <a:pt x="294" y="350"/>
                    <a:pt x="297" y="342"/>
                    <a:pt x="292" y="335"/>
                  </a:cubicBezTo>
                  <a:cubicBezTo>
                    <a:pt x="288" y="329"/>
                    <a:pt x="280" y="327"/>
                    <a:pt x="274" y="330"/>
                  </a:cubicBezTo>
                  <a:lnTo>
                    <a:pt x="185" y="38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0"/>
            <p:cNvSpPr/>
            <p:nvPr/>
          </p:nvSpPr>
          <p:spPr>
            <a:xfrm>
              <a:off x="-4592200" y="3030882"/>
              <a:ext cx="94714" cy="174275"/>
            </a:xfrm>
            <a:custGeom>
              <a:avLst/>
              <a:gdLst/>
              <a:ahLst/>
              <a:cxnLst/>
              <a:rect l="l" t="t" r="r" b="b"/>
              <a:pathLst>
                <a:path w="600" h="1104" extrusionOk="0">
                  <a:moveTo>
                    <a:pt x="271" y="40"/>
                  </a:moveTo>
                  <a:lnTo>
                    <a:pt x="1" y="1104"/>
                  </a:lnTo>
                  <a:lnTo>
                    <a:pt x="599" y="1104"/>
                  </a:lnTo>
                  <a:lnTo>
                    <a:pt x="330" y="40"/>
                  </a:lnTo>
                  <a:cubicBezTo>
                    <a:pt x="330" y="1"/>
                    <a:pt x="271" y="1"/>
                    <a:pt x="271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0"/>
            <p:cNvSpPr/>
            <p:nvPr/>
          </p:nvSpPr>
          <p:spPr>
            <a:xfrm>
              <a:off x="-4568995" y="3110601"/>
              <a:ext cx="46568" cy="94557"/>
            </a:xfrm>
            <a:custGeom>
              <a:avLst/>
              <a:gdLst/>
              <a:ahLst/>
              <a:cxnLst/>
              <a:rect l="l" t="t" r="r" b="b"/>
              <a:pathLst>
                <a:path w="295" h="599" extrusionOk="0">
                  <a:moveTo>
                    <a:pt x="176" y="31"/>
                  </a:moveTo>
                  <a:cubicBezTo>
                    <a:pt x="176" y="0"/>
                    <a:pt x="130" y="0"/>
                    <a:pt x="130" y="31"/>
                  </a:cubicBezTo>
                  <a:lnTo>
                    <a:pt x="130" y="554"/>
                  </a:lnTo>
                  <a:lnTo>
                    <a:pt x="23" y="492"/>
                  </a:lnTo>
                  <a:cubicBezTo>
                    <a:pt x="16" y="488"/>
                    <a:pt x="8" y="491"/>
                    <a:pt x="4" y="496"/>
                  </a:cubicBezTo>
                  <a:cubicBezTo>
                    <a:pt x="1" y="504"/>
                    <a:pt x="2" y="512"/>
                    <a:pt x="9" y="515"/>
                  </a:cubicBezTo>
                  <a:lnTo>
                    <a:pt x="130" y="586"/>
                  </a:lnTo>
                  <a:lnTo>
                    <a:pt x="130" y="599"/>
                  </a:lnTo>
                  <a:lnTo>
                    <a:pt x="176" y="599"/>
                  </a:lnTo>
                  <a:lnTo>
                    <a:pt x="176" y="412"/>
                  </a:lnTo>
                  <a:lnTo>
                    <a:pt x="279" y="353"/>
                  </a:lnTo>
                  <a:cubicBezTo>
                    <a:pt x="295" y="344"/>
                    <a:pt x="282" y="320"/>
                    <a:pt x="265" y="329"/>
                  </a:cubicBezTo>
                  <a:lnTo>
                    <a:pt x="176" y="3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0"/>
            <p:cNvSpPr/>
            <p:nvPr/>
          </p:nvSpPr>
          <p:spPr>
            <a:xfrm>
              <a:off x="-5502253" y="2784150"/>
              <a:ext cx="224000" cy="421006"/>
            </a:xfrm>
            <a:custGeom>
              <a:avLst/>
              <a:gdLst/>
              <a:ahLst/>
              <a:cxnLst/>
              <a:rect l="l" t="t" r="r" b="b"/>
              <a:pathLst>
                <a:path w="1419" h="2667" extrusionOk="0">
                  <a:moveTo>
                    <a:pt x="666" y="44"/>
                  </a:moveTo>
                  <a:lnTo>
                    <a:pt x="0" y="2667"/>
                  </a:lnTo>
                  <a:lnTo>
                    <a:pt x="1418" y="2667"/>
                  </a:lnTo>
                  <a:lnTo>
                    <a:pt x="752" y="44"/>
                  </a:lnTo>
                  <a:cubicBezTo>
                    <a:pt x="740" y="1"/>
                    <a:pt x="679" y="1"/>
                    <a:pt x="666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0"/>
            <p:cNvSpPr/>
            <p:nvPr/>
          </p:nvSpPr>
          <p:spPr>
            <a:xfrm>
              <a:off x="-6505443" y="2748000"/>
              <a:ext cx="240733" cy="457155"/>
            </a:xfrm>
            <a:custGeom>
              <a:avLst/>
              <a:gdLst/>
              <a:ahLst/>
              <a:cxnLst/>
              <a:rect l="l" t="t" r="r" b="b"/>
              <a:pathLst>
                <a:path w="1525" h="2896" extrusionOk="0">
                  <a:moveTo>
                    <a:pt x="727" y="38"/>
                  </a:moveTo>
                  <a:lnTo>
                    <a:pt x="1" y="2896"/>
                  </a:lnTo>
                  <a:lnTo>
                    <a:pt x="1525" y="2896"/>
                  </a:lnTo>
                  <a:lnTo>
                    <a:pt x="798" y="38"/>
                  </a:lnTo>
                  <a:cubicBezTo>
                    <a:pt x="790" y="1"/>
                    <a:pt x="737" y="1"/>
                    <a:pt x="727" y="3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0"/>
            <p:cNvSpPr/>
            <p:nvPr/>
          </p:nvSpPr>
          <p:spPr>
            <a:xfrm>
              <a:off x="-6456981" y="2844294"/>
              <a:ext cx="131022" cy="360862"/>
            </a:xfrm>
            <a:custGeom>
              <a:avLst/>
              <a:gdLst/>
              <a:ahLst/>
              <a:cxnLst/>
              <a:rect l="l" t="t" r="r" b="b"/>
              <a:pathLst>
                <a:path w="830" h="2286" extrusionOk="0">
                  <a:moveTo>
                    <a:pt x="484" y="35"/>
                  </a:moveTo>
                  <a:cubicBezTo>
                    <a:pt x="482" y="1"/>
                    <a:pt x="431" y="1"/>
                    <a:pt x="427" y="35"/>
                  </a:cubicBezTo>
                  <a:lnTo>
                    <a:pt x="427" y="677"/>
                  </a:lnTo>
                  <a:lnTo>
                    <a:pt x="296" y="601"/>
                  </a:lnTo>
                  <a:cubicBezTo>
                    <a:pt x="276" y="590"/>
                    <a:pt x="259" y="619"/>
                    <a:pt x="279" y="630"/>
                  </a:cubicBezTo>
                  <a:lnTo>
                    <a:pt x="427" y="716"/>
                  </a:lnTo>
                  <a:lnTo>
                    <a:pt x="427" y="1633"/>
                  </a:lnTo>
                  <a:lnTo>
                    <a:pt x="37" y="1409"/>
                  </a:lnTo>
                  <a:cubicBezTo>
                    <a:pt x="17" y="1397"/>
                    <a:pt x="1" y="1426"/>
                    <a:pt x="21" y="1438"/>
                  </a:cubicBezTo>
                  <a:lnTo>
                    <a:pt x="427" y="1673"/>
                  </a:lnTo>
                  <a:lnTo>
                    <a:pt x="427" y="2286"/>
                  </a:lnTo>
                  <a:lnTo>
                    <a:pt x="484" y="2286"/>
                  </a:lnTo>
                  <a:lnTo>
                    <a:pt x="484" y="2051"/>
                  </a:lnTo>
                  <a:lnTo>
                    <a:pt x="819" y="1858"/>
                  </a:lnTo>
                  <a:cubicBezTo>
                    <a:pt x="827" y="1853"/>
                    <a:pt x="830" y="1842"/>
                    <a:pt x="825" y="1835"/>
                  </a:cubicBezTo>
                  <a:cubicBezTo>
                    <a:pt x="820" y="1827"/>
                    <a:pt x="810" y="1824"/>
                    <a:pt x="803" y="1828"/>
                  </a:cubicBezTo>
                  <a:lnTo>
                    <a:pt x="484" y="2013"/>
                  </a:lnTo>
                  <a:lnTo>
                    <a:pt x="484" y="1278"/>
                  </a:lnTo>
                  <a:lnTo>
                    <a:pt x="694" y="1156"/>
                  </a:lnTo>
                  <a:cubicBezTo>
                    <a:pt x="714" y="1145"/>
                    <a:pt x="698" y="1116"/>
                    <a:pt x="678" y="1126"/>
                  </a:cubicBezTo>
                  <a:lnTo>
                    <a:pt x="484" y="1238"/>
                  </a:lnTo>
                  <a:lnTo>
                    <a:pt x="484" y="503"/>
                  </a:lnTo>
                  <a:lnTo>
                    <a:pt x="610" y="431"/>
                  </a:lnTo>
                  <a:cubicBezTo>
                    <a:pt x="618" y="427"/>
                    <a:pt x="620" y="416"/>
                    <a:pt x="616" y="408"/>
                  </a:cubicBezTo>
                  <a:cubicBezTo>
                    <a:pt x="612" y="400"/>
                    <a:pt x="601" y="397"/>
                    <a:pt x="593" y="402"/>
                  </a:cubicBezTo>
                  <a:lnTo>
                    <a:pt x="484" y="4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0"/>
            <p:cNvSpPr/>
            <p:nvPr/>
          </p:nvSpPr>
          <p:spPr>
            <a:xfrm>
              <a:off x="-5475891" y="2899070"/>
              <a:ext cx="134652" cy="306086"/>
            </a:xfrm>
            <a:custGeom>
              <a:avLst/>
              <a:gdLst/>
              <a:ahLst/>
              <a:cxnLst/>
              <a:rect l="l" t="t" r="r" b="b"/>
              <a:pathLst>
                <a:path w="853" h="1939" extrusionOk="0">
                  <a:moveTo>
                    <a:pt x="575" y="42"/>
                  </a:moveTo>
                  <a:cubicBezTo>
                    <a:pt x="573" y="1"/>
                    <a:pt x="511" y="1"/>
                    <a:pt x="508" y="42"/>
                  </a:cubicBezTo>
                  <a:lnTo>
                    <a:pt x="508" y="809"/>
                  </a:lnTo>
                  <a:lnTo>
                    <a:pt x="351" y="718"/>
                  </a:lnTo>
                  <a:cubicBezTo>
                    <a:pt x="341" y="712"/>
                    <a:pt x="328" y="716"/>
                    <a:pt x="324" y="725"/>
                  </a:cubicBezTo>
                  <a:cubicBezTo>
                    <a:pt x="318" y="735"/>
                    <a:pt x="321" y="748"/>
                    <a:pt x="331" y="752"/>
                  </a:cubicBezTo>
                  <a:lnTo>
                    <a:pt x="508" y="856"/>
                  </a:lnTo>
                  <a:lnTo>
                    <a:pt x="508" y="1939"/>
                  </a:lnTo>
                  <a:lnTo>
                    <a:pt x="575" y="1939"/>
                  </a:lnTo>
                  <a:lnTo>
                    <a:pt x="575" y="1526"/>
                  </a:lnTo>
                  <a:lnTo>
                    <a:pt x="828" y="1380"/>
                  </a:lnTo>
                  <a:cubicBezTo>
                    <a:pt x="853" y="1367"/>
                    <a:pt x="830" y="1331"/>
                    <a:pt x="807" y="1345"/>
                  </a:cubicBezTo>
                  <a:lnTo>
                    <a:pt x="575" y="1479"/>
                  </a:lnTo>
                  <a:lnTo>
                    <a:pt x="575" y="601"/>
                  </a:lnTo>
                  <a:lnTo>
                    <a:pt x="726" y="514"/>
                  </a:lnTo>
                  <a:cubicBezTo>
                    <a:pt x="747" y="499"/>
                    <a:pt x="728" y="468"/>
                    <a:pt x="706" y="478"/>
                  </a:cubicBezTo>
                  <a:lnTo>
                    <a:pt x="575" y="554"/>
                  </a:lnTo>
                  <a:close/>
                  <a:moveTo>
                    <a:pt x="485" y="1939"/>
                  </a:moveTo>
                  <a:lnTo>
                    <a:pt x="405" y="1939"/>
                  </a:lnTo>
                  <a:lnTo>
                    <a:pt x="21" y="1718"/>
                  </a:lnTo>
                  <a:cubicBezTo>
                    <a:pt x="0" y="1704"/>
                    <a:pt x="19" y="1671"/>
                    <a:pt x="41" y="168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0"/>
            <p:cNvSpPr/>
            <p:nvPr/>
          </p:nvSpPr>
          <p:spPr>
            <a:xfrm>
              <a:off x="-5968093" y="2866078"/>
              <a:ext cx="181536" cy="339078"/>
            </a:xfrm>
            <a:custGeom>
              <a:avLst/>
              <a:gdLst/>
              <a:ahLst/>
              <a:cxnLst/>
              <a:rect l="l" t="t" r="r" b="b"/>
              <a:pathLst>
                <a:path w="1150" h="2148" extrusionOk="0">
                  <a:moveTo>
                    <a:pt x="537" y="41"/>
                  </a:moveTo>
                  <a:lnTo>
                    <a:pt x="1" y="2148"/>
                  </a:lnTo>
                  <a:lnTo>
                    <a:pt x="1150" y="2148"/>
                  </a:lnTo>
                  <a:lnTo>
                    <a:pt x="614" y="41"/>
                  </a:lnTo>
                  <a:cubicBezTo>
                    <a:pt x="604" y="1"/>
                    <a:pt x="547" y="1"/>
                    <a:pt x="537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0"/>
            <p:cNvSpPr/>
            <p:nvPr/>
          </p:nvSpPr>
          <p:spPr>
            <a:xfrm>
              <a:off x="-5911264" y="2969791"/>
              <a:ext cx="78297" cy="235366"/>
            </a:xfrm>
            <a:custGeom>
              <a:avLst/>
              <a:gdLst/>
              <a:ahLst/>
              <a:cxnLst/>
              <a:rect l="l" t="t" r="r" b="b"/>
              <a:pathLst>
                <a:path w="496" h="1491" extrusionOk="0">
                  <a:moveTo>
                    <a:pt x="247" y="44"/>
                  </a:moveTo>
                  <a:cubicBezTo>
                    <a:pt x="249" y="1"/>
                    <a:pt x="182" y="1"/>
                    <a:pt x="185" y="44"/>
                  </a:cubicBezTo>
                  <a:lnTo>
                    <a:pt x="185" y="741"/>
                  </a:lnTo>
                  <a:lnTo>
                    <a:pt x="42" y="658"/>
                  </a:lnTo>
                  <a:cubicBezTo>
                    <a:pt x="20" y="644"/>
                    <a:pt x="1" y="678"/>
                    <a:pt x="23" y="690"/>
                  </a:cubicBezTo>
                  <a:lnTo>
                    <a:pt x="185" y="783"/>
                  </a:lnTo>
                  <a:lnTo>
                    <a:pt x="185" y="1491"/>
                  </a:lnTo>
                  <a:lnTo>
                    <a:pt x="247" y="1491"/>
                  </a:lnTo>
                  <a:lnTo>
                    <a:pt x="247" y="1392"/>
                  </a:lnTo>
                  <a:lnTo>
                    <a:pt x="475" y="1260"/>
                  </a:lnTo>
                  <a:cubicBezTo>
                    <a:pt x="496" y="1247"/>
                    <a:pt x="478" y="1216"/>
                    <a:pt x="457" y="1229"/>
                  </a:cubicBezTo>
                  <a:lnTo>
                    <a:pt x="247" y="1350"/>
                  </a:lnTo>
                  <a:lnTo>
                    <a:pt x="247" y="550"/>
                  </a:lnTo>
                  <a:lnTo>
                    <a:pt x="383" y="471"/>
                  </a:lnTo>
                  <a:cubicBezTo>
                    <a:pt x="404" y="459"/>
                    <a:pt x="385" y="428"/>
                    <a:pt x="365" y="439"/>
                  </a:cubicBezTo>
                  <a:lnTo>
                    <a:pt x="247" y="50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0"/>
            <p:cNvSpPr/>
            <p:nvPr/>
          </p:nvSpPr>
          <p:spPr>
            <a:xfrm>
              <a:off x="-5717257" y="2985735"/>
              <a:ext cx="119182" cy="219422"/>
            </a:xfrm>
            <a:custGeom>
              <a:avLst/>
              <a:gdLst/>
              <a:ahLst/>
              <a:cxnLst/>
              <a:rect l="l" t="t" r="r" b="b"/>
              <a:pathLst>
                <a:path w="755" h="1390" extrusionOk="0">
                  <a:moveTo>
                    <a:pt x="345" y="34"/>
                  </a:moveTo>
                  <a:lnTo>
                    <a:pt x="1" y="1390"/>
                  </a:lnTo>
                  <a:lnTo>
                    <a:pt x="754" y="1390"/>
                  </a:lnTo>
                  <a:lnTo>
                    <a:pt x="410" y="34"/>
                  </a:lnTo>
                  <a:cubicBezTo>
                    <a:pt x="400" y="1"/>
                    <a:pt x="353" y="1"/>
                    <a:pt x="345" y="3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0"/>
            <p:cNvSpPr/>
            <p:nvPr/>
          </p:nvSpPr>
          <p:spPr>
            <a:xfrm>
              <a:off x="-5684738" y="3073188"/>
              <a:ext cx="50830" cy="131969"/>
            </a:xfrm>
            <a:custGeom>
              <a:avLst/>
              <a:gdLst/>
              <a:ahLst/>
              <a:cxnLst/>
              <a:rect l="l" t="t" r="r" b="b"/>
              <a:pathLst>
                <a:path w="322" h="836" extrusionOk="0">
                  <a:moveTo>
                    <a:pt x="197" y="33"/>
                  </a:moveTo>
                  <a:cubicBezTo>
                    <a:pt x="194" y="1"/>
                    <a:pt x="149" y="1"/>
                    <a:pt x="146" y="33"/>
                  </a:cubicBezTo>
                  <a:lnTo>
                    <a:pt x="146" y="617"/>
                  </a:lnTo>
                  <a:lnTo>
                    <a:pt x="25" y="548"/>
                  </a:lnTo>
                  <a:cubicBezTo>
                    <a:pt x="18" y="543"/>
                    <a:pt x="9" y="545"/>
                    <a:pt x="5" y="552"/>
                  </a:cubicBezTo>
                  <a:cubicBezTo>
                    <a:pt x="0" y="561"/>
                    <a:pt x="3" y="569"/>
                    <a:pt x="11" y="574"/>
                  </a:cubicBezTo>
                  <a:lnTo>
                    <a:pt x="146" y="652"/>
                  </a:lnTo>
                  <a:lnTo>
                    <a:pt x="146" y="836"/>
                  </a:lnTo>
                  <a:lnTo>
                    <a:pt x="197" y="836"/>
                  </a:lnTo>
                  <a:lnTo>
                    <a:pt x="197" y="458"/>
                  </a:lnTo>
                  <a:lnTo>
                    <a:pt x="312" y="391"/>
                  </a:lnTo>
                  <a:cubicBezTo>
                    <a:pt x="319" y="388"/>
                    <a:pt x="321" y="378"/>
                    <a:pt x="317" y="371"/>
                  </a:cubicBezTo>
                  <a:cubicBezTo>
                    <a:pt x="313" y="363"/>
                    <a:pt x="304" y="361"/>
                    <a:pt x="297" y="365"/>
                  </a:cubicBezTo>
                  <a:lnTo>
                    <a:pt x="197" y="42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0"/>
            <p:cNvSpPr/>
            <p:nvPr/>
          </p:nvSpPr>
          <p:spPr>
            <a:xfrm>
              <a:off x="-6775539" y="2569778"/>
              <a:ext cx="333711" cy="635376"/>
            </a:xfrm>
            <a:custGeom>
              <a:avLst/>
              <a:gdLst/>
              <a:ahLst/>
              <a:cxnLst/>
              <a:rect l="l" t="t" r="r" b="b"/>
              <a:pathLst>
                <a:path w="2114" h="4025" extrusionOk="0">
                  <a:moveTo>
                    <a:pt x="1012" y="48"/>
                  </a:moveTo>
                  <a:lnTo>
                    <a:pt x="1" y="4025"/>
                  </a:lnTo>
                  <a:lnTo>
                    <a:pt x="2114" y="4025"/>
                  </a:lnTo>
                  <a:lnTo>
                    <a:pt x="1103" y="48"/>
                  </a:lnTo>
                  <a:cubicBezTo>
                    <a:pt x="1091" y="1"/>
                    <a:pt x="1024" y="1"/>
                    <a:pt x="101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0"/>
            <p:cNvSpPr/>
            <p:nvPr/>
          </p:nvSpPr>
          <p:spPr>
            <a:xfrm>
              <a:off x="-6700556" y="2692276"/>
              <a:ext cx="169065" cy="512879"/>
            </a:xfrm>
            <a:custGeom>
              <a:avLst/>
              <a:gdLst/>
              <a:ahLst/>
              <a:cxnLst/>
              <a:rect l="l" t="t" r="r" b="b"/>
              <a:pathLst>
                <a:path w="1071" h="3249" extrusionOk="0">
                  <a:moveTo>
                    <a:pt x="618" y="49"/>
                  </a:moveTo>
                  <a:cubicBezTo>
                    <a:pt x="618" y="1"/>
                    <a:pt x="546" y="1"/>
                    <a:pt x="546" y="49"/>
                  </a:cubicBezTo>
                  <a:lnTo>
                    <a:pt x="546" y="869"/>
                  </a:lnTo>
                  <a:lnTo>
                    <a:pt x="377" y="771"/>
                  </a:lnTo>
                  <a:cubicBezTo>
                    <a:pt x="354" y="758"/>
                    <a:pt x="334" y="793"/>
                    <a:pt x="356" y="808"/>
                  </a:cubicBezTo>
                  <a:lnTo>
                    <a:pt x="546" y="918"/>
                  </a:lnTo>
                  <a:lnTo>
                    <a:pt x="546" y="2090"/>
                  </a:lnTo>
                  <a:lnTo>
                    <a:pt x="47" y="1801"/>
                  </a:lnTo>
                  <a:cubicBezTo>
                    <a:pt x="36" y="1795"/>
                    <a:pt x="23" y="1799"/>
                    <a:pt x="17" y="1809"/>
                  </a:cubicBezTo>
                  <a:cubicBezTo>
                    <a:pt x="11" y="1820"/>
                    <a:pt x="15" y="1833"/>
                    <a:pt x="25" y="1839"/>
                  </a:cubicBezTo>
                  <a:lnTo>
                    <a:pt x="546" y="2140"/>
                  </a:lnTo>
                  <a:lnTo>
                    <a:pt x="546" y="3249"/>
                  </a:lnTo>
                  <a:lnTo>
                    <a:pt x="618" y="3249"/>
                  </a:lnTo>
                  <a:lnTo>
                    <a:pt x="618" y="2623"/>
                  </a:lnTo>
                  <a:lnTo>
                    <a:pt x="1046" y="2376"/>
                  </a:lnTo>
                  <a:cubicBezTo>
                    <a:pt x="1071" y="2362"/>
                    <a:pt x="1050" y="2324"/>
                    <a:pt x="1025" y="2339"/>
                  </a:cubicBezTo>
                  <a:lnTo>
                    <a:pt x="618" y="2574"/>
                  </a:lnTo>
                  <a:lnTo>
                    <a:pt x="618" y="1634"/>
                  </a:lnTo>
                  <a:lnTo>
                    <a:pt x="887" y="1479"/>
                  </a:lnTo>
                  <a:cubicBezTo>
                    <a:pt x="912" y="1465"/>
                    <a:pt x="891" y="1427"/>
                    <a:pt x="866" y="1441"/>
                  </a:cubicBezTo>
                  <a:lnTo>
                    <a:pt x="618" y="1585"/>
                  </a:lnTo>
                  <a:lnTo>
                    <a:pt x="618" y="645"/>
                  </a:lnTo>
                  <a:lnTo>
                    <a:pt x="779" y="552"/>
                  </a:lnTo>
                  <a:cubicBezTo>
                    <a:pt x="790" y="547"/>
                    <a:pt x="793" y="534"/>
                    <a:pt x="787" y="523"/>
                  </a:cubicBezTo>
                  <a:cubicBezTo>
                    <a:pt x="782" y="512"/>
                    <a:pt x="769" y="509"/>
                    <a:pt x="758" y="515"/>
                  </a:cubicBezTo>
                  <a:lnTo>
                    <a:pt x="618" y="596"/>
                  </a:lnTo>
                  <a:lnTo>
                    <a:pt x="618" y="49"/>
                  </a:lnTo>
                  <a:close/>
                  <a:moveTo>
                    <a:pt x="519" y="3249"/>
                  </a:moveTo>
                  <a:lnTo>
                    <a:pt x="434" y="3249"/>
                  </a:lnTo>
                  <a:lnTo>
                    <a:pt x="25" y="3012"/>
                  </a:lnTo>
                  <a:cubicBezTo>
                    <a:pt x="1" y="2998"/>
                    <a:pt x="22" y="2962"/>
                    <a:pt x="47" y="29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0"/>
            <p:cNvSpPr/>
            <p:nvPr/>
          </p:nvSpPr>
          <p:spPr>
            <a:xfrm>
              <a:off x="-5717257" y="2985735"/>
              <a:ext cx="64722" cy="219422"/>
            </a:xfrm>
            <a:custGeom>
              <a:avLst/>
              <a:gdLst/>
              <a:ahLst/>
              <a:cxnLst/>
              <a:rect l="l" t="t" r="r" b="b"/>
              <a:pathLst>
                <a:path w="410" h="1390" extrusionOk="0">
                  <a:moveTo>
                    <a:pt x="409" y="34"/>
                  </a:moveTo>
                  <a:lnTo>
                    <a:pt x="64" y="1390"/>
                  </a:lnTo>
                  <a:lnTo>
                    <a:pt x="1" y="1390"/>
                  </a:lnTo>
                  <a:lnTo>
                    <a:pt x="345" y="34"/>
                  </a:lnTo>
                  <a:cubicBezTo>
                    <a:pt x="353" y="2"/>
                    <a:pt x="399" y="1"/>
                    <a:pt x="410" y="33"/>
                  </a:cubicBezTo>
                  <a:cubicBezTo>
                    <a:pt x="409" y="34"/>
                    <a:pt x="409" y="34"/>
                    <a:pt x="409" y="3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0"/>
            <p:cNvSpPr/>
            <p:nvPr/>
          </p:nvSpPr>
          <p:spPr>
            <a:xfrm>
              <a:off x="-5968093" y="2866078"/>
              <a:ext cx="97714" cy="339078"/>
            </a:xfrm>
            <a:custGeom>
              <a:avLst/>
              <a:gdLst/>
              <a:ahLst/>
              <a:cxnLst/>
              <a:rect l="l" t="t" r="r" b="b"/>
              <a:pathLst>
                <a:path w="619" h="2148" extrusionOk="0">
                  <a:moveTo>
                    <a:pt x="618" y="56"/>
                  </a:moveTo>
                  <a:lnTo>
                    <a:pt x="87" y="2148"/>
                  </a:lnTo>
                  <a:lnTo>
                    <a:pt x="1" y="2148"/>
                  </a:lnTo>
                  <a:lnTo>
                    <a:pt x="537" y="41"/>
                  </a:lnTo>
                  <a:cubicBezTo>
                    <a:pt x="547" y="1"/>
                    <a:pt x="604" y="1"/>
                    <a:pt x="61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0"/>
            <p:cNvSpPr/>
            <p:nvPr/>
          </p:nvSpPr>
          <p:spPr>
            <a:xfrm>
              <a:off x="-5047937" y="2946902"/>
              <a:ext cx="141282" cy="258255"/>
            </a:xfrm>
            <a:custGeom>
              <a:avLst/>
              <a:gdLst/>
              <a:ahLst/>
              <a:cxnLst/>
              <a:rect l="l" t="t" r="r" b="b"/>
              <a:pathLst>
                <a:path w="895" h="1636" extrusionOk="0">
                  <a:moveTo>
                    <a:pt x="405" y="44"/>
                  </a:moveTo>
                  <a:lnTo>
                    <a:pt x="1" y="1636"/>
                  </a:lnTo>
                  <a:lnTo>
                    <a:pt x="895" y="1636"/>
                  </a:lnTo>
                  <a:lnTo>
                    <a:pt x="490" y="44"/>
                  </a:lnTo>
                  <a:cubicBezTo>
                    <a:pt x="478" y="0"/>
                    <a:pt x="417" y="0"/>
                    <a:pt x="405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0"/>
            <p:cNvSpPr/>
            <p:nvPr/>
          </p:nvSpPr>
          <p:spPr>
            <a:xfrm>
              <a:off x="-5014313" y="3061191"/>
              <a:ext cx="69773" cy="143966"/>
            </a:xfrm>
            <a:custGeom>
              <a:avLst/>
              <a:gdLst/>
              <a:ahLst/>
              <a:cxnLst/>
              <a:rect l="l" t="t" r="r" b="b"/>
              <a:pathLst>
                <a:path w="442" h="912" extrusionOk="0">
                  <a:moveTo>
                    <a:pt x="269" y="45"/>
                  </a:moveTo>
                  <a:cubicBezTo>
                    <a:pt x="269" y="0"/>
                    <a:pt x="202" y="0"/>
                    <a:pt x="202" y="45"/>
                  </a:cubicBezTo>
                  <a:lnTo>
                    <a:pt x="202" y="813"/>
                  </a:lnTo>
                  <a:lnTo>
                    <a:pt x="43" y="722"/>
                  </a:lnTo>
                  <a:cubicBezTo>
                    <a:pt x="21" y="708"/>
                    <a:pt x="1" y="744"/>
                    <a:pt x="23" y="757"/>
                  </a:cubicBezTo>
                  <a:lnTo>
                    <a:pt x="202" y="860"/>
                  </a:lnTo>
                  <a:lnTo>
                    <a:pt x="202" y="912"/>
                  </a:lnTo>
                  <a:lnTo>
                    <a:pt x="269" y="912"/>
                  </a:lnTo>
                  <a:lnTo>
                    <a:pt x="269" y="604"/>
                  </a:lnTo>
                  <a:lnTo>
                    <a:pt x="419" y="517"/>
                  </a:lnTo>
                  <a:cubicBezTo>
                    <a:pt x="442" y="504"/>
                    <a:pt x="422" y="470"/>
                    <a:pt x="399" y="483"/>
                  </a:cubicBezTo>
                  <a:lnTo>
                    <a:pt x="269" y="55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0"/>
            <p:cNvSpPr/>
            <p:nvPr/>
          </p:nvSpPr>
          <p:spPr>
            <a:xfrm>
              <a:off x="-2210591" y="2809407"/>
              <a:ext cx="209950" cy="395749"/>
            </a:xfrm>
            <a:custGeom>
              <a:avLst/>
              <a:gdLst/>
              <a:ahLst/>
              <a:cxnLst/>
              <a:rect l="l" t="t" r="r" b="b"/>
              <a:pathLst>
                <a:path w="1330" h="2507" extrusionOk="0">
                  <a:moveTo>
                    <a:pt x="703" y="40"/>
                  </a:moveTo>
                  <a:lnTo>
                    <a:pt x="1329" y="2507"/>
                  </a:lnTo>
                  <a:lnTo>
                    <a:pt x="1" y="2507"/>
                  </a:lnTo>
                  <a:lnTo>
                    <a:pt x="627" y="40"/>
                  </a:lnTo>
                  <a:cubicBezTo>
                    <a:pt x="638" y="1"/>
                    <a:pt x="692" y="1"/>
                    <a:pt x="703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0"/>
            <p:cNvSpPr/>
            <p:nvPr/>
          </p:nvSpPr>
          <p:spPr>
            <a:xfrm>
              <a:off x="-2147132" y="2909489"/>
              <a:ext cx="115236" cy="295667"/>
            </a:xfrm>
            <a:custGeom>
              <a:avLst/>
              <a:gdLst/>
              <a:ahLst/>
              <a:cxnLst/>
              <a:rect l="l" t="t" r="r" b="b"/>
              <a:pathLst>
                <a:path w="730" h="1873" extrusionOk="0">
                  <a:moveTo>
                    <a:pt x="234" y="40"/>
                  </a:moveTo>
                  <a:cubicBezTo>
                    <a:pt x="234" y="1"/>
                    <a:pt x="292" y="1"/>
                    <a:pt x="292" y="40"/>
                  </a:cubicBezTo>
                  <a:lnTo>
                    <a:pt x="292" y="709"/>
                  </a:lnTo>
                  <a:lnTo>
                    <a:pt x="430" y="630"/>
                  </a:lnTo>
                  <a:cubicBezTo>
                    <a:pt x="450" y="619"/>
                    <a:pt x="466" y="647"/>
                    <a:pt x="448" y="660"/>
                  </a:cubicBezTo>
                  <a:lnTo>
                    <a:pt x="292" y="750"/>
                  </a:lnTo>
                  <a:lnTo>
                    <a:pt x="292" y="1707"/>
                  </a:lnTo>
                  <a:lnTo>
                    <a:pt x="700" y="1472"/>
                  </a:lnTo>
                  <a:cubicBezTo>
                    <a:pt x="709" y="1467"/>
                    <a:pt x="719" y="1471"/>
                    <a:pt x="725" y="1479"/>
                  </a:cubicBezTo>
                  <a:cubicBezTo>
                    <a:pt x="730" y="1487"/>
                    <a:pt x="726" y="1498"/>
                    <a:pt x="718" y="1502"/>
                  </a:cubicBezTo>
                  <a:lnTo>
                    <a:pt x="291" y="1748"/>
                  </a:lnTo>
                  <a:lnTo>
                    <a:pt x="291" y="1873"/>
                  </a:lnTo>
                  <a:lnTo>
                    <a:pt x="232" y="1873"/>
                  </a:lnTo>
                  <a:lnTo>
                    <a:pt x="232" y="1335"/>
                  </a:lnTo>
                  <a:lnTo>
                    <a:pt x="13" y="1208"/>
                  </a:lnTo>
                  <a:cubicBezTo>
                    <a:pt x="4" y="1204"/>
                    <a:pt x="1" y="1193"/>
                    <a:pt x="7" y="1185"/>
                  </a:cubicBezTo>
                  <a:cubicBezTo>
                    <a:pt x="11" y="1175"/>
                    <a:pt x="22" y="1173"/>
                    <a:pt x="30" y="1178"/>
                  </a:cubicBezTo>
                  <a:lnTo>
                    <a:pt x="232" y="1294"/>
                  </a:lnTo>
                  <a:lnTo>
                    <a:pt x="232" y="528"/>
                  </a:lnTo>
                  <a:lnTo>
                    <a:pt x="102" y="451"/>
                  </a:lnTo>
                  <a:cubicBezTo>
                    <a:pt x="94" y="446"/>
                    <a:pt x="90" y="436"/>
                    <a:pt x="96" y="428"/>
                  </a:cubicBezTo>
                  <a:cubicBezTo>
                    <a:pt x="101" y="419"/>
                    <a:pt x="111" y="416"/>
                    <a:pt x="120" y="420"/>
                  </a:cubicBezTo>
                  <a:lnTo>
                    <a:pt x="234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0"/>
            <p:cNvSpPr/>
            <p:nvPr/>
          </p:nvSpPr>
          <p:spPr>
            <a:xfrm>
              <a:off x="-672419" y="2349407"/>
              <a:ext cx="276882" cy="600806"/>
            </a:xfrm>
            <a:custGeom>
              <a:avLst/>
              <a:gdLst/>
              <a:ahLst/>
              <a:cxnLst/>
              <a:rect l="l" t="t" r="r" b="b"/>
              <a:pathLst>
                <a:path w="1754" h="3806" extrusionOk="0">
                  <a:moveTo>
                    <a:pt x="914" y="40"/>
                  </a:moveTo>
                  <a:lnTo>
                    <a:pt x="1745" y="3309"/>
                  </a:lnTo>
                  <a:cubicBezTo>
                    <a:pt x="1745" y="3311"/>
                    <a:pt x="1745" y="3312"/>
                    <a:pt x="1746" y="3315"/>
                  </a:cubicBezTo>
                  <a:cubicBezTo>
                    <a:pt x="1753" y="3396"/>
                    <a:pt x="1743" y="3479"/>
                    <a:pt x="1717" y="3557"/>
                  </a:cubicBezTo>
                  <a:cubicBezTo>
                    <a:pt x="1654" y="3729"/>
                    <a:pt x="1511" y="3805"/>
                    <a:pt x="1333" y="3805"/>
                  </a:cubicBezTo>
                  <a:lnTo>
                    <a:pt x="420" y="3805"/>
                  </a:lnTo>
                  <a:cubicBezTo>
                    <a:pt x="241" y="3805"/>
                    <a:pt x="99" y="3729"/>
                    <a:pt x="37" y="3557"/>
                  </a:cubicBezTo>
                  <a:cubicBezTo>
                    <a:pt x="10" y="3479"/>
                    <a:pt x="0" y="3396"/>
                    <a:pt x="7" y="3315"/>
                  </a:cubicBezTo>
                  <a:cubicBezTo>
                    <a:pt x="7" y="3312"/>
                    <a:pt x="7" y="3311"/>
                    <a:pt x="8" y="3309"/>
                  </a:cubicBezTo>
                  <a:lnTo>
                    <a:pt x="839" y="40"/>
                  </a:lnTo>
                  <a:cubicBezTo>
                    <a:pt x="849" y="1"/>
                    <a:pt x="903" y="1"/>
                    <a:pt x="914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0"/>
            <p:cNvSpPr/>
            <p:nvPr/>
          </p:nvSpPr>
          <p:spPr>
            <a:xfrm>
              <a:off x="-595858" y="2449490"/>
              <a:ext cx="137020" cy="600174"/>
            </a:xfrm>
            <a:custGeom>
              <a:avLst/>
              <a:gdLst/>
              <a:ahLst/>
              <a:cxnLst/>
              <a:rect l="l" t="t" r="r" b="b"/>
              <a:pathLst>
                <a:path w="868" h="3802" extrusionOk="0">
                  <a:moveTo>
                    <a:pt x="363" y="40"/>
                  </a:moveTo>
                  <a:cubicBezTo>
                    <a:pt x="363" y="1"/>
                    <a:pt x="422" y="1"/>
                    <a:pt x="422" y="40"/>
                  </a:cubicBezTo>
                  <a:lnTo>
                    <a:pt x="422" y="710"/>
                  </a:lnTo>
                  <a:lnTo>
                    <a:pt x="559" y="630"/>
                  </a:lnTo>
                  <a:cubicBezTo>
                    <a:pt x="581" y="616"/>
                    <a:pt x="599" y="650"/>
                    <a:pt x="577" y="660"/>
                  </a:cubicBezTo>
                  <a:lnTo>
                    <a:pt x="422" y="750"/>
                  </a:lnTo>
                  <a:lnTo>
                    <a:pt x="422" y="1707"/>
                  </a:lnTo>
                  <a:lnTo>
                    <a:pt x="830" y="1472"/>
                  </a:lnTo>
                  <a:cubicBezTo>
                    <a:pt x="850" y="1460"/>
                    <a:pt x="868" y="1491"/>
                    <a:pt x="848" y="1502"/>
                  </a:cubicBezTo>
                  <a:lnTo>
                    <a:pt x="421" y="1748"/>
                  </a:lnTo>
                  <a:lnTo>
                    <a:pt x="421" y="2667"/>
                  </a:lnTo>
                  <a:lnTo>
                    <a:pt x="830" y="2431"/>
                  </a:lnTo>
                  <a:cubicBezTo>
                    <a:pt x="850" y="2420"/>
                    <a:pt x="868" y="2450"/>
                    <a:pt x="848" y="2462"/>
                  </a:cubicBezTo>
                  <a:lnTo>
                    <a:pt x="421" y="2708"/>
                  </a:lnTo>
                  <a:lnTo>
                    <a:pt x="421" y="3763"/>
                  </a:lnTo>
                  <a:cubicBezTo>
                    <a:pt x="421" y="3801"/>
                    <a:pt x="362" y="3801"/>
                    <a:pt x="362" y="3763"/>
                  </a:cubicBezTo>
                  <a:lnTo>
                    <a:pt x="362" y="2951"/>
                  </a:lnTo>
                  <a:lnTo>
                    <a:pt x="13" y="2749"/>
                  </a:lnTo>
                  <a:cubicBezTo>
                    <a:pt x="3" y="2744"/>
                    <a:pt x="1" y="2734"/>
                    <a:pt x="6" y="2725"/>
                  </a:cubicBezTo>
                  <a:cubicBezTo>
                    <a:pt x="10" y="2716"/>
                    <a:pt x="21" y="2714"/>
                    <a:pt x="30" y="2718"/>
                  </a:cubicBezTo>
                  <a:lnTo>
                    <a:pt x="362" y="2910"/>
                  </a:lnTo>
                  <a:lnTo>
                    <a:pt x="362" y="2143"/>
                  </a:lnTo>
                  <a:lnTo>
                    <a:pt x="13" y="1941"/>
                  </a:lnTo>
                  <a:cubicBezTo>
                    <a:pt x="3" y="1936"/>
                    <a:pt x="1" y="1926"/>
                    <a:pt x="6" y="1918"/>
                  </a:cubicBezTo>
                  <a:cubicBezTo>
                    <a:pt x="10" y="1908"/>
                    <a:pt x="21" y="1906"/>
                    <a:pt x="30" y="1910"/>
                  </a:cubicBezTo>
                  <a:lnTo>
                    <a:pt x="362" y="2102"/>
                  </a:lnTo>
                  <a:lnTo>
                    <a:pt x="362" y="1334"/>
                  </a:lnTo>
                  <a:lnTo>
                    <a:pt x="142" y="1207"/>
                  </a:lnTo>
                  <a:cubicBezTo>
                    <a:pt x="118" y="1197"/>
                    <a:pt x="138" y="1164"/>
                    <a:pt x="158" y="1178"/>
                  </a:cubicBezTo>
                  <a:lnTo>
                    <a:pt x="362" y="1294"/>
                  </a:lnTo>
                  <a:lnTo>
                    <a:pt x="362" y="526"/>
                  </a:lnTo>
                  <a:lnTo>
                    <a:pt x="229" y="451"/>
                  </a:lnTo>
                  <a:cubicBezTo>
                    <a:pt x="209" y="439"/>
                    <a:pt x="227" y="409"/>
                    <a:pt x="247" y="421"/>
                  </a:cubicBezTo>
                  <a:lnTo>
                    <a:pt x="361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0"/>
            <p:cNvSpPr/>
            <p:nvPr/>
          </p:nvSpPr>
          <p:spPr>
            <a:xfrm>
              <a:off x="-1517751" y="2705536"/>
              <a:ext cx="262517" cy="499619"/>
            </a:xfrm>
            <a:custGeom>
              <a:avLst/>
              <a:gdLst/>
              <a:ahLst/>
              <a:cxnLst/>
              <a:rect l="l" t="t" r="r" b="b"/>
              <a:pathLst>
                <a:path w="1663" h="3165" extrusionOk="0">
                  <a:moveTo>
                    <a:pt x="869" y="39"/>
                  </a:moveTo>
                  <a:lnTo>
                    <a:pt x="1663" y="3165"/>
                  </a:lnTo>
                  <a:lnTo>
                    <a:pt x="0" y="3165"/>
                  </a:lnTo>
                  <a:lnTo>
                    <a:pt x="795" y="39"/>
                  </a:lnTo>
                  <a:cubicBezTo>
                    <a:pt x="804" y="0"/>
                    <a:pt x="860" y="0"/>
                    <a:pt x="869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0"/>
            <p:cNvSpPr/>
            <p:nvPr/>
          </p:nvSpPr>
          <p:spPr>
            <a:xfrm>
              <a:off x="-1449714" y="2805618"/>
              <a:ext cx="138441" cy="399537"/>
            </a:xfrm>
            <a:custGeom>
              <a:avLst/>
              <a:gdLst/>
              <a:ahLst/>
              <a:cxnLst/>
              <a:rect l="l" t="t" r="r" b="b"/>
              <a:pathLst>
                <a:path w="877" h="2531" extrusionOk="0">
                  <a:moveTo>
                    <a:pt x="372" y="39"/>
                  </a:moveTo>
                  <a:cubicBezTo>
                    <a:pt x="372" y="0"/>
                    <a:pt x="431" y="0"/>
                    <a:pt x="431" y="39"/>
                  </a:cubicBezTo>
                  <a:lnTo>
                    <a:pt x="431" y="708"/>
                  </a:lnTo>
                  <a:lnTo>
                    <a:pt x="569" y="629"/>
                  </a:lnTo>
                  <a:cubicBezTo>
                    <a:pt x="577" y="625"/>
                    <a:pt x="587" y="627"/>
                    <a:pt x="592" y="635"/>
                  </a:cubicBezTo>
                  <a:cubicBezTo>
                    <a:pt x="597" y="643"/>
                    <a:pt x="595" y="654"/>
                    <a:pt x="586" y="659"/>
                  </a:cubicBezTo>
                  <a:lnTo>
                    <a:pt x="431" y="749"/>
                  </a:lnTo>
                  <a:lnTo>
                    <a:pt x="431" y="1706"/>
                  </a:lnTo>
                  <a:lnTo>
                    <a:pt x="839" y="1471"/>
                  </a:lnTo>
                  <a:cubicBezTo>
                    <a:pt x="847" y="1467"/>
                    <a:pt x="858" y="1469"/>
                    <a:pt x="863" y="1478"/>
                  </a:cubicBezTo>
                  <a:cubicBezTo>
                    <a:pt x="867" y="1487"/>
                    <a:pt x="865" y="1497"/>
                    <a:pt x="857" y="1502"/>
                  </a:cubicBezTo>
                  <a:lnTo>
                    <a:pt x="430" y="1748"/>
                  </a:lnTo>
                  <a:lnTo>
                    <a:pt x="430" y="2531"/>
                  </a:lnTo>
                  <a:lnTo>
                    <a:pt x="371" y="2531"/>
                  </a:lnTo>
                  <a:lnTo>
                    <a:pt x="371" y="2143"/>
                  </a:lnTo>
                  <a:lnTo>
                    <a:pt x="22" y="1940"/>
                  </a:lnTo>
                  <a:cubicBezTo>
                    <a:pt x="1" y="1929"/>
                    <a:pt x="18" y="1898"/>
                    <a:pt x="39" y="1910"/>
                  </a:cubicBezTo>
                  <a:lnTo>
                    <a:pt x="371" y="2103"/>
                  </a:lnTo>
                  <a:lnTo>
                    <a:pt x="371" y="1335"/>
                  </a:lnTo>
                  <a:lnTo>
                    <a:pt x="151" y="1208"/>
                  </a:lnTo>
                  <a:cubicBezTo>
                    <a:pt x="142" y="1203"/>
                    <a:pt x="139" y="1191"/>
                    <a:pt x="144" y="1183"/>
                  </a:cubicBezTo>
                  <a:cubicBezTo>
                    <a:pt x="149" y="1175"/>
                    <a:pt x="159" y="1173"/>
                    <a:pt x="169" y="1177"/>
                  </a:cubicBezTo>
                  <a:lnTo>
                    <a:pt x="371" y="1294"/>
                  </a:lnTo>
                  <a:lnTo>
                    <a:pt x="371" y="527"/>
                  </a:lnTo>
                  <a:lnTo>
                    <a:pt x="238" y="451"/>
                  </a:lnTo>
                  <a:cubicBezTo>
                    <a:pt x="230" y="446"/>
                    <a:pt x="228" y="435"/>
                    <a:pt x="232" y="427"/>
                  </a:cubicBezTo>
                  <a:cubicBezTo>
                    <a:pt x="237" y="419"/>
                    <a:pt x="248" y="415"/>
                    <a:pt x="256" y="420"/>
                  </a:cubicBezTo>
                  <a:lnTo>
                    <a:pt x="370" y="486"/>
                  </a:lnTo>
                  <a:lnTo>
                    <a:pt x="370" y="39"/>
                  </a:lnTo>
                  <a:close/>
                  <a:moveTo>
                    <a:pt x="664" y="2531"/>
                  </a:moveTo>
                  <a:lnTo>
                    <a:pt x="734" y="2531"/>
                  </a:lnTo>
                  <a:lnTo>
                    <a:pt x="856" y="2460"/>
                  </a:lnTo>
                  <a:cubicBezTo>
                    <a:pt x="877" y="2448"/>
                    <a:pt x="859" y="2418"/>
                    <a:pt x="839" y="24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0"/>
            <p:cNvSpPr/>
            <p:nvPr/>
          </p:nvSpPr>
          <p:spPr>
            <a:xfrm>
              <a:off x="-530347" y="2430231"/>
              <a:ext cx="339236" cy="735458"/>
            </a:xfrm>
            <a:custGeom>
              <a:avLst/>
              <a:gdLst/>
              <a:ahLst/>
              <a:cxnLst/>
              <a:rect l="l" t="t" r="r" b="b"/>
              <a:pathLst>
                <a:path w="2149" h="4659" extrusionOk="0">
                  <a:moveTo>
                    <a:pt x="1120" y="48"/>
                  </a:moveTo>
                  <a:lnTo>
                    <a:pt x="2138" y="4050"/>
                  </a:lnTo>
                  <a:cubicBezTo>
                    <a:pt x="2139" y="4053"/>
                    <a:pt x="2139" y="4055"/>
                    <a:pt x="2139" y="4056"/>
                  </a:cubicBezTo>
                  <a:cubicBezTo>
                    <a:pt x="2148" y="4157"/>
                    <a:pt x="2136" y="4258"/>
                    <a:pt x="2105" y="4355"/>
                  </a:cubicBezTo>
                  <a:cubicBezTo>
                    <a:pt x="2028" y="4565"/>
                    <a:pt x="1853" y="4658"/>
                    <a:pt x="1634" y="4658"/>
                  </a:cubicBezTo>
                  <a:lnTo>
                    <a:pt x="517" y="4658"/>
                  </a:lnTo>
                  <a:cubicBezTo>
                    <a:pt x="297" y="4658"/>
                    <a:pt x="123" y="4565"/>
                    <a:pt x="47" y="4355"/>
                  </a:cubicBezTo>
                  <a:cubicBezTo>
                    <a:pt x="14" y="4258"/>
                    <a:pt x="1" y="4157"/>
                    <a:pt x="10" y="4057"/>
                  </a:cubicBezTo>
                  <a:cubicBezTo>
                    <a:pt x="10" y="4055"/>
                    <a:pt x="12" y="4053"/>
                    <a:pt x="12" y="4052"/>
                  </a:cubicBezTo>
                  <a:lnTo>
                    <a:pt x="1030" y="48"/>
                  </a:lnTo>
                  <a:cubicBezTo>
                    <a:pt x="1042" y="0"/>
                    <a:pt x="1109" y="0"/>
                    <a:pt x="1120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0"/>
            <p:cNvSpPr/>
            <p:nvPr/>
          </p:nvSpPr>
          <p:spPr>
            <a:xfrm>
              <a:off x="-437842" y="2552729"/>
              <a:ext cx="169381" cy="652425"/>
            </a:xfrm>
            <a:custGeom>
              <a:avLst/>
              <a:gdLst/>
              <a:ahLst/>
              <a:cxnLst/>
              <a:rect l="l" t="t" r="r" b="b"/>
              <a:pathLst>
                <a:path w="1073" h="4133" extrusionOk="0">
                  <a:moveTo>
                    <a:pt x="453" y="48"/>
                  </a:moveTo>
                  <a:cubicBezTo>
                    <a:pt x="453" y="1"/>
                    <a:pt x="525" y="1"/>
                    <a:pt x="525" y="48"/>
                  </a:cubicBezTo>
                  <a:lnTo>
                    <a:pt x="525" y="868"/>
                  </a:lnTo>
                  <a:lnTo>
                    <a:pt x="693" y="771"/>
                  </a:lnTo>
                  <a:cubicBezTo>
                    <a:pt x="718" y="756"/>
                    <a:pt x="740" y="793"/>
                    <a:pt x="716" y="807"/>
                  </a:cubicBezTo>
                  <a:lnTo>
                    <a:pt x="525" y="917"/>
                  </a:lnTo>
                  <a:lnTo>
                    <a:pt x="525" y="2090"/>
                  </a:lnTo>
                  <a:lnTo>
                    <a:pt x="1025" y="1801"/>
                  </a:lnTo>
                  <a:cubicBezTo>
                    <a:pt x="1035" y="1795"/>
                    <a:pt x="1048" y="1799"/>
                    <a:pt x="1054" y="1809"/>
                  </a:cubicBezTo>
                  <a:cubicBezTo>
                    <a:pt x="1060" y="1820"/>
                    <a:pt x="1057" y="1833"/>
                    <a:pt x="1046" y="1839"/>
                  </a:cubicBezTo>
                  <a:lnTo>
                    <a:pt x="525" y="2140"/>
                  </a:lnTo>
                  <a:lnTo>
                    <a:pt x="525" y="3264"/>
                  </a:lnTo>
                  <a:lnTo>
                    <a:pt x="1025" y="2976"/>
                  </a:lnTo>
                  <a:cubicBezTo>
                    <a:pt x="1049" y="2959"/>
                    <a:pt x="1073" y="2999"/>
                    <a:pt x="1046" y="3012"/>
                  </a:cubicBezTo>
                  <a:lnTo>
                    <a:pt x="525" y="3314"/>
                  </a:lnTo>
                  <a:lnTo>
                    <a:pt x="525" y="4133"/>
                  </a:lnTo>
                  <a:lnTo>
                    <a:pt x="453" y="4133"/>
                  </a:lnTo>
                  <a:lnTo>
                    <a:pt x="453" y="3613"/>
                  </a:lnTo>
                  <a:lnTo>
                    <a:pt x="25" y="3366"/>
                  </a:lnTo>
                  <a:cubicBezTo>
                    <a:pt x="3" y="3351"/>
                    <a:pt x="23" y="3317"/>
                    <a:pt x="46" y="3328"/>
                  </a:cubicBezTo>
                  <a:lnTo>
                    <a:pt x="453" y="3564"/>
                  </a:lnTo>
                  <a:lnTo>
                    <a:pt x="453" y="2623"/>
                  </a:lnTo>
                  <a:lnTo>
                    <a:pt x="25" y="2376"/>
                  </a:lnTo>
                  <a:cubicBezTo>
                    <a:pt x="1" y="2362"/>
                    <a:pt x="22" y="2324"/>
                    <a:pt x="46" y="2338"/>
                  </a:cubicBezTo>
                  <a:lnTo>
                    <a:pt x="453" y="2573"/>
                  </a:lnTo>
                  <a:lnTo>
                    <a:pt x="453" y="1634"/>
                  </a:lnTo>
                  <a:lnTo>
                    <a:pt x="184" y="1479"/>
                  </a:lnTo>
                  <a:cubicBezTo>
                    <a:pt x="159" y="1465"/>
                    <a:pt x="180" y="1427"/>
                    <a:pt x="205" y="1441"/>
                  </a:cubicBezTo>
                  <a:lnTo>
                    <a:pt x="453" y="1585"/>
                  </a:lnTo>
                  <a:lnTo>
                    <a:pt x="453" y="644"/>
                  </a:lnTo>
                  <a:lnTo>
                    <a:pt x="291" y="551"/>
                  </a:lnTo>
                  <a:cubicBezTo>
                    <a:pt x="265" y="538"/>
                    <a:pt x="287" y="498"/>
                    <a:pt x="312" y="514"/>
                  </a:cubicBezTo>
                  <a:lnTo>
                    <a:pt x="452" y="59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0"/>
            <p:cNvSpPr/>
            <p:nvPr/>
          </p:nvSpPr>
          <p:spPr>
            <a:xfrm>
              <a:off x="-713147" y="2673017"/>
              <a:ext cx="281302" cy="531980"/>
            </a:xfrm>
            <a:custGeom>
              <a:avLst/>
              <a:gdLst/>
              <a:ahLst/>
              <a:cxnLst/>
              <a:rect l="l" t="t" r="r" b="b"/>
              <a:pathLst>
                <a:path w="1782" h="3370" extrusionOk="0">
                  <a:moveTo>
                    <a:pt x="937" y="48"/>
                  </a:moveTo>
                  <a:lnTo>
                    <a:pt x="1781" y="3370"/>
                  </a:lnTo>
                  <a:lnTo>
                    <a:pt x="1" y="3370"/>
                  </a:lnTo>
                  <a:lnTo>
                    <a:pt x="846" y="48"/>
                  </a:lnTo>
                  <a:cubicBezTo>
                    <a:pt x="858" y="1"/>
                    <a:pt x="925" y="1"/>
                    <a:pt x="937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0"/>
            <p:cNvSpPr/>
            <p:nvPr/>
          </p:nvSpPr>
          <p:spPr>
            <a:xfrm>
              <a:off x="-649688" y="2795515"/>
              <a:ext cx="168750" cy="409640"/>
            </a:xfrm>
            <a:custGeom>
              <a:avLst/>
              <a:gdLst/>
              <a:ahLst/>
              <a:cxnLst/>
              <a:rect l="l" t="t" r="r" b="b"/>
              <a:pathLst>
                <a:path w="1069" h="2595" extrusionOk="0">
                  <a:moveTo>
                    <a:pt x="454" y="48"/>
                  </a:moveTo>
                  <a:cubicBezTo>
                    <a:pt x="454" y="1"/>
                    <a:pt x="525" y="1"/>
                    <a:pt x="525" y="48"/>
                  </a:cubicBezTo>
                  <a:lnTo>
                    <a:pt x="525" y="869"/>
                  </a:lnTo>
                  <a:lnTo>
                    <a:pt x="693" y="771"/>
                  </a:lnTo>
                  <a:cubicBezTo>
                    <a:pt x="718" y="757"/>
                    <a:pt x="739" y="793"/>
                    <a:pt x="716" y="807"/>
                  </a:cubicBezTo>
                  <a:lnTo>
                    <a:pt x="525" y="918"/>
                  </a:lnTo>
                  <a:lnTo>
                    <a:pt x="525" y="2090"/>
                  </a:lnTo>
                  <a:lnTo>
                    <a:pt x="1025" y="1801"/>
                  </a:lnTo>
                  <a:cubicBezTo>
                    <a:pt x="1049" y="1790"/>
                    <a:pt x="1069" y="1823"/>
                    <a:pt x="1046" y="1839"/>
                  </a:cubicBezTo>
                  <a:lnTo>
                    <a:pt x="525" y="2140"/>
                  </a:lnTo>
                  <a:lnTo>
                    <a:pt x="525" y="2595"/>
                  </a:lnTo>
                  <a:lnTo>
                    <a:pt x="403" y="2595"/>
                  </a:lnTo>
                  <a:lnTo>
                    <a:pt x="26" y="2376"/>
                  </a:lnTo>
                  <a:cubicBezTo>
                    <a:pt x="1" y="2362"/>
                    <a:pt x="22" y="2325"/>
                    <a:pt x="47" y="2340"/>
                  </a:cubicBezTo>
                  <a:lnTo>
                    <a:pt x="454" y="2575"/>
                  </a:lnTo>
                  <a:lnTo>
                    <a:pt x="454" y="1634"/>
                  </a:lnTo>
                  <a:lnTo>
                    <a:pt x="184" y="1479"/>
                  </a:lnTo>
                  <a:cubicBezTo>
                    <a:pt x="160" y="1465"/>
                    <a:pt x="181" y="1428"/>
                    <a:pt x="205" y="1442"/>
                  </a:cubicBezTo>
                  <a:lnTo>
                    <a:pt x="454" y="1585"/>
                  </a:lnTo>
                  <a:lnTo>
                    <a:pt x="454" y="645"/>
                  </a:lnTo>
                  <a:lnTo>
                    <a:pt x="291" y="552"/>
                  </a:lnTo>
                  <a:cubicBezTo>
                    <a:pt x="270" y="537"/>
                    <a:pt x="289" y="503"/>
                    <a:pt x="314" y="515"/>
                  </a:cubicBezTo>
                  <a:lnTo>
                    <a:pt x="454" y="59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0"/>
            <p:cNvSpPr/>
            <p:nvPr/>
          </p:nvSpPr>
          <p:spPr>
            <a:xfrm>
              <a:off x="-878740" y="2804987"/>
              <a:ext cx="214055" cy="400169"/>
            </a:xfrm>
            <a:custGeom>
              <a:avLst/>
              <a:gdLst/>
              <a:ahLst/>
              <a:cxnLst/>
              <a:rect l="l" t="t" r="r" b="b"/>
              <a:pathLst>
                <a:path w="1356" h="2535" extrusionOk="0">
                  <a:moveTo>
                    <a:pt x="724" y="48"/>
                  </a:moveTo>
                  <a:lnTo>
                    <a:pt x="1355" y="2535"/>
                  </a:lnTo>
                  <a:lnTo>
                    <a:pt x="1" y="2535"/>
                  </a:lnTo>
                  <a:lnTo>
                    <a:pt x="632" y="48"/>
                  </a:lnTo>
                  <a:cubicBezTo>
                    <a:pt x="645" y="1"/>
                    <a:pt x="711" y="1"/>
                    <a:pt x="724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0"/>
            <p:cNvSpPr/>
            <p:nvPr/>
          </p:nvSpPr>
          <p:spPr>
            <a:xfrm>
              <a:off x="-823490" y="2927485"/>
              <a:ext cx="91399" cy="277671"/>
            </a:xfrm>
            <a:custGeom>
              <a:avLst/>
              <a:gdLst/>
              <a:ahLst/>
              <a:cxnLst/>
              <a:rect l="l" t="t" r="r" b="b"/>
              <a:pathLst>
                <a:path w="579" h="1759" extrusionOk="0">
                  <a:moveTo>
                    <a:pt x="292" y="48"/>
                  </a:moveTo>
                  <a:cubicBezTo>
                    <a:pt x="292" y="1"/>
                    <a:pt x="363" y="1"/>
                    <a:pt x="363" y="48"/>
                  </a:cubicBezTo>
                  <a:lnTo>
                    <a:pt x="363" y="869"/>
                  </a:lnTo>
                  <a:lnTo>
                    <a:pt x="533" y="771"/>
                  </a:lnTo>
                  <a:cubicBezTo>
                    <a:pt x="557" y="757"/>
                    <a:pt x="579" y="793"/>
                    <a:pt x="554" y="807"/>
                  </a:cubicBezTo>
                  <a:lnTo>
                    <a:pt x="363" y="918"/>
                  </a:lnTo>
                  <a:lnTo>
                    <a:pt x="363" y="1759"/>
                  </a:lnTo>
                  <a:lnTo>
                    <a:pt x="292" y="1759"/>
                  </a:lnTo>
                  <a:lnTo>
                    <a:pt x="292" y="1634"/>
                  </a:lnTo>
                  <a:lnTo>
                    <a:pt x="22" y="1479"/>
                  </a:lnTo>
                  <a:cubicBezTo>
                    <a:pt x="0" y="1464"/>
                    <a:pt x="20" y="1429"/>
                    <a:pt x="45" y="1441"/>
                  </a:cubicBezTo>
                  <a:lnTo>
                    <a:pt x="292" y="1585"/>
                  </a:lnTo>
                  <a:lnTo>
                    <a:pt x="292" y="644"/>
                  </a:lnTo>
                  <a:lnTo>
                    <a:pt x="132" y="551"/>
                  </a:lnTo>
                  <a:cubicBezTo>
                    <a:pt x="104" y="538"/>
                    <a:pt x="127" y="496"/>
                    <a:pt x="152" y="513"/>
                  </a:cubicBezTo>
                  <a:lnTo>
                    <a:pt x="292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0"/>
            <p:cNvSpPr/>
            <p:nvPr/>
          </p:nvSpPr>
          <p:spPr>
            <a:xfrm>
              <a:off x="-1158307" y="2728583"/>
              <a:ext cx="253046" cy="476572"/>
            </a:xfrm>
            <a:custGeom>
              <a:avLst/>
              <a:gdLst/>
              <a:ahLst/>
              <a:cxnLst/>
              <a:rect l="l" t="t" r="r" b="b"/>
              <a:pathLst>
                <a:path w="1603" h="3019" extrusionOk="0">
                  <a:moveTo>
                    <a:pt x="848" y="47"/>
                  </a:moveTo>
                  <a:lnTo>
                    <a:pt x="1602" y="3019"/>
                  </a:lnTo>
                  <a:lnTo>
                    <a:pt x="1" y="3019"/>
                  </a:lnTo>
                  <a:lnTo>
                    <a:pt x="756" y="47"/>
                  </a:lnTo>
                  <a:cubicBezTo>
                    <a:pt x="769" y="0"/>
                    <a:pt x="836" y="0"/>
                    <a:pt x="848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0"/>
            <p:cNvSpPr/>
            <p:nvPr/>
          </p:nvSpPr>
          <p:spPr>
            <a:xfrm>
              <a:off x="-1083798" y="2850450"/>
              <a:ext cx="143650" cy="354706"/>
            </a:xfrm>
            <a:custGeom>
              <a:avLst/>
              <a:gdLst/>
              <a:ahLst/>
              <a:cxnLst/>
              <a:rect l="l" t="t" r="r" b="b"/>
              <a:pathLst>
                <a:path w="910" h="2247" extrusionOk="0">
                  <a:moveTo>
                    <a:pt x="294" y="51"/>
                  </a:moveTo>
                  <a:cubicBezTo>
                    <a:pt x="291" y="1"/>
                    <a:pt x="368" y="1"/>
                    <a:pt x="366" y="51"/>
                  </a:cubicBezTo>
                  <a:lnTo>
                    <a:pt x="366" y="871"/>
                  </a:lnTo>
                  <a:lnTo>
                    <a:pt x="534" y="773"/>
                  </a:lnTo>
                  <a:cubicBezTo>
                    <a:pt x="545" y="767"/>
                    <a:pt x="558" y="771"/>
                    <a:pt x="564" y="782"/>
                  </a:cubicBezTo>
                  <a:cubicBezTo>
                    <a:pt x="570" y="792"/>
                    <a:pt x="566" y="805"/>
                    <a:pt x="557" y="811"/>
                  </a:cubicBezTo>
                  <a:lnTo>
                    <a:pt x="366" y="920"/>
                  </a:lnTo>
                  <a:lnTo>
                    <a:pt x="366" y="2094"/>
                  </a:lnTo>
                  <a:lnTo>
                    <a:pt x="866" y="1805"/>
                  </a:lnTo>
                  <a:cubicBezTo>
                    <a:pt x="889" y="1793"/>
                    <a:pt x="909" y="1827"/>
                    <a:pt x="887" y="1842"/>
                  </a:cubicBezTo>
                  <a:lnTo>
                    <a:pt x="366" y="2143"/>
                  </a:lnTo>
                  <a:lnTo>
                    <a:pt x="366" y="2247"/>
                  </a:lnTo>
                  <a:lnTo>
                    <a:pt x="294" y="2247"/>
                  </a:lnTo>
                  <a:lnTo>
                    <a:pt x="294" y="1638"/>
                  </a:lnTo>
                  <a:lnTo>
                    <a:pt x="25" y="1481"/>
                  </a:lnTo>
                  <a:cubicBezTo>
                    <a:pt x="0" y="1467"/>
                    <a:pt x="22" y="1431"/>
                    <a:pt x="46" y="1445"/>
                  </a:cubicBezTo>
                  <a:lnTo>
                    <a:pt x="294" y="1588"/>
                  </a:lnTo>
                  <a:lnTo>
                    <a:pt x="294" y="648"/>
                  </a:lnTo>
                  <a:lnTo>
                    <a:pt x="132" y="555"/>
                  </a:lnTo>
                  <a:cubicBezTo>
                    <a:pt x="107" y="541"/>
                    <a:pt x="129" y="504"/>
                    <a:pt x="153" y="518"/>
                  </a:cubicBezTo>
                  <a:lnTo>
                    <a:pt x="293" y="59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0"/>
            <p:cNvSpPr/>
            <p:nvPr/>
          </p:nvSpPr>
          <p:spPr>
            <a:xfrm>
              <a:off x="-1371890" y="2881864"/>
              <a:ext cx="175064" cy="323292"/>
            </a:xfrm>
            <a:custGeom>
              <a:avLst/>
              <a:gdLst/>
              <a:ahLst/>
              <a:cxnLst/>
              <a:rect l="l" t="t" r="r" b="b"/>
              <a:pathLst>
                <a:path w="1109" h="2048" extrusionOk="0">
                  <a:moveTo>
                    <a:pt x="600" y="48"/>
                  </a:moveTo>
                  <a:lnTo>
                    <a:pt x="1108" y="2048"/>
                  </a:lnTo>
                  <a:lnTo>
                    <a:pt x="0" y="2048"/>
                  </a:lnTo>
                  <a:lnTo>
                    <a:pt x="508" y="48"/>
                  </a:lnTo>
                  <a:cubicBezTo>
                    <a:pt x="521" y="0"/>
                    <a:pt x="588" y="0"/>
                    <a:pt x="600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0"/>
            <p:cNvSpPr/>
            <p:nvPr/>
          </p:nvSpPr>
          <p:spPr>
            <a:xfrm>
              <a:off x="-1317744" y="3004204"/>
              <a:ext cx="73088" cy="200953"/>
            </a:xfrm>
            <a:custGeom>
              <a:avLst/>
              <a:gdLst/>
              <a:ahLst/>
              <a:cxnLst/>
              <a:rect l="l" t="t" r="r" b="b"/>
              <a:pathLst>
                <a:path w="463" h="1273" extrusionOk="0">
                  <a:moveTo>
                    <a:pt x="176" y="49"/>
                  </a:moveTo>
                  <a:cubicBezTo>
                    <a:pt x="176" y="0"/>
                    <a:pt x="248" y="0"/>
                    <a:pt x="248" y="49"/>
                  </a:cubicBezTo>
                  <a:lnTo>
                    <a:pt x="248" y="868"/>
                  </a:lnTo>
                  <a:lnTo>
                    <a:pt x="417" y="772"/>
                  </a:lnTo>
                  <a:cubicBezTo>
                    <a:pt x="442" y="757"/>
                    <a:pt x="463" y="794"/>
                    <a:pt x="438" y="808"/>
                  </a:cubicBezTo>
                  <a:lnTo>
                    <a:pt x="248" y="918"/>
                  </a:lnTo>
                  <a:lnTo>
                    <a:pt x="248" y="1273"/>
                  </a:lnTo>
                  <a:lnTo>
                    <a:pt x="176" y="1273"/>
                  </a:lnTo>
                  <a:lnTo>
                    <a:pt x="176" y="645"/>
                  </a:lnTo>
                  <a:lnTo>
                    <a:pt x="15" y="552"/>
                  </a:lnTo>
                  <a:cubicBezTo>
                    <a:pt x="4" y="546"/>
                    <a:pt x="1" y="533"/>
                    <a:pt x="7" y="523"/>
                  </a:cubicBezTo>
                  <a:cubicBezTo>
                    <a:pt x="13" y="512"/>
                    <a:pt x="27" y="508"/>
                    <a:pt x="36" y="515"/>
                  </a:cubicBezTo>
                  <a:lnTo>
                    <a:pt x="176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0"/>
            <p:cNvSpPr/>
            <p:nvPr/>
          </p:nvSpPr>
          <p:spPr>
            <a:xfrm>
              <a:off x="-1660612" y="2720217"/>
              <a:ext cx="257150" cy="484780"/>
            </a:xfrm>
            <a:custGeom>
              <a:avLst/>
              <a:gdLst/>
              <a:ahLst/>
              <a:cxnLst/>
              <a:rect l="l" t="t" r="r" b="b"/>
              <a:pathLst>
                <a:path w="1629" h="3071" extrusionOk="0">
                  <a:moveTo>
                    <a:pt x="860" y="48"/>
                  </a:moveTo>
                  <a:lnTo>
                    <a:pt x="1628" y="3071"/>
                  </a:lnTo>
                  <a:lnTo>
                    <a:pt x="1" y="3071"/>
                  </a:lnTo>
                  <a:lnTo>
                    <a:pt x="769" y="48"/>
                  </a:lnTo>
                  <a:cubicBezTo>
                    <a:pt x="780" y="0"/>
                    <a:pt x="848" y="0"/>
                    <a:pt x="859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0"/>
            <p:cNvSpPr/>
            <p:nvPr/>
          </p:nvSpPr>
          <p:spPr>
            <a:xfrm>
              <a:off x="-1584209" y="2842715"/>
              <a:ext cx="143808" cy="362441"/>
            </a:xfrm>
            <a:custGeom>
              <a:avLst/>
              <a:gdLst/>
              <a:ahLst/>
              <a:cxnLst/>
              <a:rect l="l" t="t" r="r" b="b"/>
              <a:pathLst>
                <a:path w="911" h="2296" extrusionOk="0">
                  <a:moveTo>
                    <a:pt x="295" y="49"/>
                  </a:moveTo>
                  <a:cubicBezTo>
                    <a:pt x="295" y="0"/>
                    <a:pt x="367" y="0"/>
                    <a:pt x="367" y="49"/>
                  </a:cubicBezTo>
                  <a:lnTo>
                    <a:pt x="367" y="868"/>
                  </a:lnTo>
                  <a:lnTo>
                    <a:pt x="535" y="771"/>
                  </a:lnTo>
                  <a:cubicBezTo>
                    <a:pt x="560" y="756"/>
                    <a:pt x="581" y="794"/>
                    <a:pt x="556" y="808"/>
                  </a:cubicBezTo>
                  <a:lnTo>
                    <a:pt x="366" y="918"/>
                  </a:lnTo>
                  <a:lnTo>
                    <a:pt x="366" y="2090"/>
                  </a:lnTo>
                  <a:lnTo>
                    <a:pt x="866" y="1802"/>
                  </a:lnTo>
                  <a:cubicBezTo>
                    <a:pt x="890" y="1789"/>
                    <a:pt x="910" y="1824"/>
                    <a:pt x="888" y="1838"/>
                  </a:cubicBezTo>
                  <a:lnTo>
                    <a:pt x="366" y="2139"/>
                  </a:lnTo>
                  <a:lnTo>
                    <a:pt x="366" y="2296"/>
                  </a:lnTo>
                  <a:lnTo>
                    <a:pt x="294" y="2296"/>
                  </a:lnTo>
                  <a:lnTo>
                    <a:pt x="294" y="1634"/>
                  </a:lnTo>
                  <a:lnTo>
                    <a:pt x="25" y="1478"/>
                  </a:lnTo>
                  <a:cubicBezTo>
                    <a:pt x="0" y="1464"/>
                    <a:pt x="23" y="1427"/>
                    <a:pt x="47" y="1441"/>
                  </a:cubicBezTo>
                  <a:lnTo>
                    <a:pt x="294" y="1584"/>
                  </a:lnTo>
                  <a:lnTo>
                    <a:pt x="294" y="645"/>
                  </a:lnTo>
                  <a:lnTo>
                    <a:pt x="133" y="552"/>
                  </a:lnTo>
                  <a:cubicBezTo>
                    <a:pt x="106" y="538"/>
                    <a:pt x="128" y="498"/>
                    <a:pt x="154" y="514"/>
                  </a:cubicBezTo>
                  <a:lnTo>
                    <a:pt x="294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0"/>
            <p:cNvSpPr/>
            <p:nvPr/>
          </p:nvSpPr>
          <p:spPr>
            <a:xfrm>
              <a:off x="-1916974" y="2827403"/>
              <a:ext cx="202689" cy="377753"/>
            </a:xfrm>
            <a:custGeom>
              <a:avLst/>
              <a:gdLst/>
              <a:ahLst/>
              <a:cxnLst/>
              <a:rect l="l" t="t" r="r" b="b"/>
              <a:pathLst>
                <a:path w="1284" h="2393" extrusionOk="0">
                  <a:moveTo>
                    <a:pt x="689" y="49"/>
                  </a:moveTo>
                  <a:lnTo>
                    <a:pt x="1284" y="2393"/>
                  </a:lnTo>
                  <a:lnTo>
                    <a:pt x="1" y="2393"/>
                  </a:lnTo>
                  <a:lnTo>
                    <a:pt x="597" y="49"/>
                  </a:lnTo>
                  <a:cubicBezTo>
                    <a:pt x="609" y="1"/>
                    <a:pt x="676" y="1"/>
                    <a:pt x="689" y="4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0"/>
            <p:cNvSpPr/>
            <p:nvPr/>
          </p:nvSpPr>
          <p:spPr>
            <a:xfrm>
              <a:off x="-1867723" y="2950059"/>
              <a:ext cx="90137" cy="255098"/>
            </a:xfrm>
            <a:custGeom>
              <a:avLst/>
              <a:gdLst/>
              <a:ahLst/>
              <a:cxnLst/>
              <a:rect l="l" t="t" r="r" b="b"/>
              <a:pathLst>
                <a:path w="571" h="1616" extrusionOk="0">
                  <a:moveTo>
                    <a:pt x="295" y="48"/>
                  </a:moveTo>
                  <a:cubicBezTo>
                    <a:pt x="295" y="0"/>
                    <a:pt x="366" y="0"/>
                    <a:pt x="366" y="48"/>
                  </a:cubicBezTo>
                  <a:lnTo>
                    <a:pt x="366" y="868"/>
                  </a:lnTo>
                  <a:lnTo>
                    <a:pt x="536" y="770"/>
                  </a:lnTo>
                  <a:cubicBezTo>
                    <a:pt x="546" y="764"/>
                    <a:pt x="559" y="768"/>
                    <a:pt x="565" y="779"/>
                  </a:cubicBezTo>
                  <a:cubicBezTo>
                    <a:pt x="571" y="788"/>
                    <a:pt x="567" y="802"/>
                    <a:pt x="557" y="808"/>
                  </a:cubicBezTo>
                  <a:lnTo>
                    <a:pt x="366" y="917"/>
                  </a:lnTo>
                  <a:lnTo>
                    <a:pt x="366" y="1616"/>
                  </a:lnTo>
                  <a:lnTo>
                    <a:pt x="263" y="1616"/>
                  </a:lnTo>
                  <a:lnTo>
                    <a:pt x="25" y="1478"/>
                  </a:lnTo>
                  <a:cubicBezTo>
                    <a:pt x="1" y="1464"/>
                    <a:pt x="23" y="1428"/>
                    <a:pt x="48" y="1442"/>
                  </a:cubicBezTo>
                  <a:lnTo>
                    <a:pt x="295" y="1584"/>
                  </a:lnTo>
                  <a:lnTo>
                    <a:pt x="295" y="644"/>
                  </a:lnTo>
                  <a:lnTo>
                    <a:pt x="133" y="552"/>
                  </a:lnTo>
                  <a:cubicBezTo>
                    <a:pt x="111" y="536"/>
                    <a:pt x="131" y="503"/>
                    <a:pt x="155" y="514"/>
                  </a:cubicBezTo>
                  <a:lnTo>
                    <a:pt x="295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0"/>
            <p:cNvSpPr/>
            <p:nvPr/>
          </p:nvSpPr>
          <p:spPr>
            <a:xfrm>
              <a:off x="-1991326" y="2816510"/>
              <a:ext cx="203952" cy="388645"/>
            </a:xfrm>
            <a:custGeom>
              <a:avLst/>
              <a:gdLst/>
              <a:ahLst/>
              <a:cxnLst/>
              <a:rect l="l" t="t" r="r" b="b"/>
              <a:pathLst>
                <a:path w="1292" h="2462" extrusionOk="0">
                  <a:moveTo>
                    <a:pt x="674" y="30"/>
                  </a:moveTo>
                  <a:lnTo>
                    <a:pt x="1290" y="2455"/>
                  </a:lnTo>
                  <a:cubicBezTo>
                    <a:pt x="1290" y="2456"/>
                    <a:pt x="1290" y="2457"/>
                    <a:pt x="1292" y="2458"/>
                  </a:cubicBezTo>
                  <a:lnTo>
                    <a:pt x="1292" y="2462"/>
                  </a:lnTo>
                  <a:lnTo>
                    <a:pt x="2" y="2462"/>
                  </a:lnTo>
                  <a:lnTo>
                    <a:pt x="2" y="2458"/>
                  </a:lnTo>
                  <a:cubicBezTo>
                    <a:pt x="0" y="2457"/>
                    <a:pt x="0" y="2456"/>
                    <a:pt x="2" y="2455"/>
                  </a:cubicBezTo>
                  <a:lnTo>
                    <a:pt x="618" y="30"/>
                  </a:lnTo>
                  <a:cubicBezTo>
                    <a:pt x="625" y="1"/>
                    <a:pt x="666" y="1"/>
                    <a:pt x="673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0"/>
            <p:cNvSpPr/>
            <p:nvPr/>
          </p:nvSpPr>
          <p:spPr>
            <a:xfrm>
              <a:off x="-1934970" y="2890704"/>
              <a:ext cx="101502" cy="314294"/>
            </a:xfrm>
            <a:custGeom>
              <a:avLst/>
              <a:gdLst/>
              <a:ahLst/>
              <a:cxnLst/>
              <a:rect l="l" t="t" r="r" b="b"/>
              <a:pathLst>
                <a:path w="643" h="1991" extrusionOk="0">
                  <a:moveTo>
                    <a:pt x="268" y="30"/>
                  </a:moveTo>
                  <a:cubicBezTo>
                    <a:pt x="268" y="1"/>
                    <a:pt x="311" y="1"/>
                    <a:pt x="311" y="30"/>
                  </a:cubicBezTo>
                  <a:lnTo>
                    <a:pt x="311" y="527"/>
                  </a:lnTo>
                  <a:lnTo>
                    <a:pt x="415" y="468"/>
                  </a:lnTo>
                  <a:cubicBezTo>
                    <a:pt x="429" y="458"/>
                    <a:pt x="442" y="481"/>
                    <a:pt x="428" y="490"/>
                  </a:cubicBezTo>
                  <a:lnTo>
                    <a:pt x="312" y="556"/>
                  </a:lnTo>
                  <a:lnTo>
                    <a:pt x="312" y="1266"/>
                  </a:lnTo>
                  <a:lnTo>
                    <a:pt x="616" y="1092"/>
                  </a:lnTo>
                  <a:cubicBezTo>
                    <a:pt x="622" y="1087"/>
                    <a:pt x="630" y="1090"/>
                    <a:pt x="632" y="1097"/>
                  </a:cubicBezTo>
                  <a:cubicBezTo>
                    <a:pt x="637" y="1103"/>
                    <a:pt x="635" y="1111"/>
                    <a:pt x="628" y="1115"/>
                  </a:cubicBezTo>
                  <a:lnTo>
                    <a:pt x="312" y="1297"/>
                  </a:lnTo>
                  <a:lnTo>
                    <a:pt x="312" y="1978"/>
                  </a:lnTo>
                  <a:lnTo>
                    <a:pt x="616" y="1802"/>
                  </a:lnTo>
                  <a:cubicBezTo>
                    <a:pt x="630" y="1794"/>
                    <a:pt x="643" y="1817"/>
                    <a:pt x="628" y="1826"/>
                  </a:cubicBezTo>
                  <a:lnTo>
                    <a:pt x="342" y="1991"/>
                  </a:lnTo>
                  <a:lnTo>
                    <a:pt x="268" y="1991"/>
                  </a:lnTo>
                  <a:lnTo>
                    <a:pt x="268" y="1591"/>
                  </a:lnTo>
                  <a:lnTo>
                    <a:pt x="9" y="1440"/>
                  </a:lnTo>
                  <a:cubicBezTo>
                    <a:pt x="2" y="1437"/>
                    <a:pt x="1" y="1428"/>
                    <a:pt x="4" y="1423"/>
                  </a:cubicBezTo>
                  <a:cubicBezTo>
                    <a:pt x="8" y="1417"/>
                    <a:pt x="15" y="1414"/>
                    <a:pt x="22" y="1418"/>
                  </a:cubicBezTo>
                  <a:lnTo>
                    <a:pt x="268" y="1560"/>
                  </a:lnTo>
                  <a:lnTo>
                    <a:pt x="268" y="991"/>
                  </a:lnTo>
                  <a:lnTo>
                    <a:pt x="106" y="897"/>
                  </a:lnTo>
                  <a:cubicBezTo>
                    <a:pt x="90" y="888"/>
                    <a:pt x="103" y="865"/>
                    <a:pt x="117" y="873"/>
                  </a:cubicBezTo>
                  <a:lnTo>
                    <a:pt x="268" y="960"/>
                  </a:lnTo>
                  <a:lnTo>
                    <a:pt x="268" y="391"/>
                  </a:lnTo>
                  <a:lnTo>
                    <a:pt x="170" y="335"/>
                  </a:lnTo>
                  <a:cubicBezTo>
                    <a:pt x="164" y="331"/>
                    <a:pt x="162" y="323"/>
                    <a:pt x="165" y="317"/>
                  </a:cubicBezTo>
                  <a:cubicBezTo>
                    <a:pt x="169" y="311"/>
                    <a:pt x="177" y="309"/>
                    <a:pt x="183" y="313"/>
                  </a:cubicBezTo>
                  <a:lnTo>
                    <a:pt x="268" y="36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0"/>
            <p:cNvSpPr/>
            <p:nvPr/>
          </p:nvSpPr>
          <p:spPr>
            <a:xfrm>
              <a:off x="-2274208" y="2886915"/>
              <a:ext cx="168276" cy="318241"/>
            </a:xfrm>
            <a:custGeom>
              <a:avLst/>
              <a:gdLst/>
              <a:ahLst/>
              <a:cxnLst/>
              <a:rect l="l" t="t" r="r" b="b"/>
              <a:pathLst>
                <a:path w="1066" h="2016" extrusionOk="0">
                  <a:moveTo>
                    <a:pt x="561" y="28"/>
                  </a:moveTo>
                  <a:lnTo>
                    <a:pt x="1066" y="2016"/>
                  </a:lnTo>
                  <a:lnTo>
                    <a:pt x="0" y="2016"/>
                  </a:lnTo>
                  <a:lnTo>
                    <a:pt x="506" y="28"/>
                  </a:lnTo>
                  <a:cubicBezTo>
                    <a:pt x="513" y="0"/>
                    <a:pt x="553" y="0"/>
                    <a:pt x="561" y="2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0"/>
            <p:cNvSpPr/>
            <p:nvPr/>
          </p:nvSpPr>
          <p:spPr>
            <a:xfrm>
              <a:off x="-2235848" y="2960951"/>
              <a:ext cx="101345" cy="244206"/>
            </a:xfrm>
            <a:custGeom>
              <a:avLst/>
              <a:gdLst/>
              <a:ahLst/>
              <a:cxnLst/>
              <a:rect l="l" t="t" r="r" b="b"/>
              <a:pathLst>
                <a:path w="642" h="1547" extrusionOk="0">
                  <a:moveTo>
                    <a:pt x="269" y="30"/>
                  </a:moveTo>
                  <a:cubicBezTo>
                    <a:pt x="269" y="0"/>
                    <a:pt x="312" y="0"/>
                    <a:pt x="312" y="30"/>
                  </a:cubicBezTo>
                  <a:lnTo>
                    <a:pt x="312" y="526"/>
                  </a:lnTo>
                  <a:lnTo>
                    <a:pt x="416" y="467"/>
                  </a:lnTo>
                  <a:cubicBezTo>
                    <a:pt x="422" y="464"/>
                    <a:pt x="429" y="466"/>
                    <a:pt x="433" y="472"/>
                  </a:cubicBezTo>
                  <a:cubicBezTo>
                    <a:pt x="436" y="479"/>
                    <a:pt x="435" y="486"/>
                    <a:pt x="428" y="491"/>
                  </a:cubicBezTo>
                  <a:lnTo>
                    <a:pt x="314" y="557"/>
                  </a:lnTo>
                  <a:lnTo>
                    <a:pt x="314" y="1267"/>
                  </a:lnTo>
                  <a:lnTo>
                    <a:pt x="616" y="1092"/>
                  </a:lnTo>
                  <a:cubicBezTo>
                    <a:pt x="630" y="1086"/>
                    <a:pt x="642" y="1106"/>
                    <a:pt x="629" y="1115"/>
                  </a:cubicBezTo>
                  <a:lnTo>
                    <a:pt x="314" y="1297"/>
                  </a:lnTo>
                  <a:lnTo>
                    <a:pt x="314" y="1547"/>
                  </a:lnTo>
                  <a:lnTo>
                    <a:pt x="269" y="1547"/>
                  </a:lnTo>
                  <a:lnTo>
                    <a:pt x="269" y="991"/>
                  </a:lnTo>
                  <a:lnTo>
                    <a:pt x="105" y="896"/>
                  </a:lnTo>
                  <a:cubicBezTo>
                    <a:pt x="91" y="888"/>
                    <a:pt x="104" y="866"/>
                    <a:pt x="118" y="874"/>
                  </a:cubicBezTo>
                  <a:lnTo>
                    <a:pt x="269" y="961"/>
                  </a:lnTo>
                  <a:lnTo>
                    <a:pt x="269" y="391"/>
                  </a:lnTo>
                  <a:lnTo>
                    <a:pt x="171" y="334"/>
                  </a:lnTo>
                  <a:cubicBezTo>
                    <a:pt x="165" y="331"/>
                    <a:pt x="163" y="323"/>
                    <a:pt x="167" y="317"/>
                  </a:cubicBezTo>
                  <a:cubicBezTo>
                    <a:pt x="170" y="311"/>
                    <a:pt x="178" y="309"/>
                    <a:pt x="184" y="312"/>
                  </a:cubicBezTo>
                  <a:lnTo>
                    <a:pt x="269" y="361"/>
                  </a:lnTo>
                  <a:lnTo>
                    <a:pt x="269" y="30"/>
                  </a:lnTo>
                  <a:close/>
                  <a:moveTo>
                    <a:pt x="192" y="1547"/>
                  </a:moveTo>
                  <a:lnTo>
                    <a:pt x="244" y="1547"/>
                  </a:lnTo>
                  <a:lnTo>
                    <a:pt x="22" y="1417"/>
                  </a:lnTo>
                  <a:cubicBezTo>
                    <a:pt x="16" y="1414"/>
                    <a:pt x="8" y="1416"/>
                    <a:pt x="4" y="1422"/>
                  </a:cubicBezTo>
                  <a:cubicBezTo>
                    <a:pt x="1" y="1429"/>
                    <a:pt x="3" y="1436"/>
                    <a:pt x="9" y="14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0"/>
            <p:cNvSpPr/>
            <p:nvPr/>
          </p:nvSpPr>
          <p:spPr>
            <a:xfrm>
              <a:off x="-2508154" y="2987629"/>
              <a:ext cx="116972" cy="217528"/>
            </a:xfrm>
            <a:custGeom>
              <a:avLst/>
              <a:gdLst/>
              <a:ahLst/>
              <a:cxnLst/>
              <a:rect l="l" t="t" r="r" b="b"/>
              <a:pathLst>
                <a:path w="741" h="1378" extrusionOk="0">
                  <a:moveTo>
                    <a:pt x="398" y="30"/>
                  </a:moveTo>
                  <a:lnTo>
                    <a:pt x="740" y="1378"/>
                  </a:lnTo>
                  <a:lnTo>
                    <a:pt x="1" y="1378"/>
                  </a:lnTo>
                  <a:lnTo>
                    <a:pt x="343" y="30"/>
                  </a:lnTo>
                  <a:cubicBezTo>
                    <a:pt x="350" y="1"/>
                    <a:pt x="391" y="1"/>
                    <a:pt x="398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0"/>
            <p:cNvSpPr/>
            <p:nvPr/>
          </p:nvSpPr>
          <p:spPr>
            <a:xfrm>
              <a:off x="-2480213" y="3061980"/>
              <a:ext cx="54619" cy="143177"/>
            </a:xfrm>
            <a:custGeom>
              <a:avLst/>
              <a:gdLst/>
              <a:ahLst/>
              <a:cxnLst/>
              <a:rect l="l" t="t" r="r" b="b"/>
              <a:pathLst>
                <a:path w="346" h="907" extrusionOk="0">
                  <a:moveTo>
                    <a:pt x="172" y="30"/>
                  </a:moveTo>
                  <a:cubicBezTo>
                    <a:pt x="172" y="0"/>
                    <a:pt x="215" y="0"/>
                    <a:pt x="215" y="30"/>
                  </a:cubicBezTo>
                  <a:lnTo>
                    <a:pt x="215" y="526"/>
                  </a:lnTo>
                  <a:lnTo>
                    <a:pt x="318" y="467"/>
                  </a:lnTo>
                  <a:cubicBezTo>
                    <a:pt x="333" y="458"/>
                    <a:pt x="346" y="481"/>
                    <a:pt x="330" y="489"/>
                  </a:cubicBezTo>
                  <a:lnTo>
                    <a:pt x="215" y="556"/>
                  </a:lnTo>
                  <a:lnTo>
                    <a:pt x="215" y="907"/>
                  </a:lnTo>
                  <a:lnTo>
                    <a:pt x="172" y="907"/>
                  </a:lnTo>
                  <a:lnTo>
                    <a:pt x="172" y="391"/>
                  </a:lnTo>
                  <a:lnTo>
                    <a:pt x="74" y="334"/>
                  </a:lnTo>
                  <a:cubicBezTo>
                    <a:pt x="68" y="331"/>
                    <a:pt x="66" y="322"/>
                    <a:pt x="69" y="316"/>
                  </a:cubicBezTo>
                  <a:cubicBezTo>
                    <a:pt x="73" y="311"/>
                    <a:pt x="81" y="308"/>
                    <a:pt x="87" y="312"/>
                  </a:cubicBezTo>
                  <a:lnTo>
                    <a:pt x="172" y="360"/>
                  </a:lnTo>
                  <a:close/>
                  <a:moveTo>
                    <a:pt x="28" y="907"/>
                  </a:moveTo>
                  <a:lnTo>
                    <a:pt x="81" y="907"/>
                  </a:lnTo>
                  <a:lnTo>
                    <a:pt x="22" y="873"/>
                  </a:lnTo>
                  <a:cubicBezTo>
                    <a:pt x="15" y="869"/>
                    <a:pt x="8" y="871"/>
                    <a:pt x="5" y="877"/>
                  </a:cubicBezTo>
                  <a:cubicBezTo>
                    <a:pt x="0" y="884"/>
                    <a:pt x="2" y="891"/>
                    <a:pt x="9" y="89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0"/>
            <p:cNvSpPr/>
            <p:nvPr/>
          </p:nvSpPr>
          <p:spPr>
            <a:xfrm>
              <a:off x="-2366713" y="2931589"/>
              <a:ext cx="145702" cy="273567"/>
            </a:xfrm>
            <a:custGeom>
              <a:avLst/>
              <a:gdLst/>
              <a:ahLst/>
              <a:cxnLst/>
              <a:rect l="l" t="t" r="r" b="b"/>
              <a:pathLst>
                <a:path w="923" h="1733" extrusionOk="0">
                  <a:moveTo>
                    <a:pt x="489" y="29"/>
                  </a:moveTo>
                  <a:lnTo>
                    <a:pt x="923" y="1733"/>
                  </a:lnTo>
                  <a:lnTo>
                    <a:pt x="1" y="1733"/>
                  </a:lnTo>
                  <a:lnTo>
                    <a:pt x="433" y="29"/>
                  </a:lnTo>
                  <a:cubicBezTo>
                    <a:pt x="442" y="1"/>
                    <a:pt x="482" y="1"/>
                    <a:pt x="489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0"/>
            <p:cNvSpPr/>
            <p:nvPr/>
          </p:nvSpPr>
          <p:spPr>
            <a:xfrm>
              <a:off x="-2324407" y="3006730"/>
              <a:ext cx="86348" cy="198427"/>
            </a:xfrm>
            <a:custGeom>
              <a:avLst/>
              <a:gdLst/>
              <a:ahLst/>
              <a:cxnLst/>
              <a:rect l="l" t="t" r="r" b="b"/>
              <a:pathLst>
                <a:path w="547" h="1257" extrusionOk="0">
                  <a:moveTo>
                    <a:pt x="172" y="23"/>
                  </a:moveTo>
                  <a:cubicBezTo>
                    <a:pt x="171" y="11"/>
                    <a:pt x="182" y="1"/>
                    <a:pt x="194" y="2"/>
                  </a:cubicBezTo>
                  <a:cubicBezTo>
                    <a:pt x="205" y="2"/>
                    <a:pt x="215" y="11"/>
                    <a:pt x="215" y="23"/>
                  </a:cubicBezTo>
                  <a:lnTo>
                    <a:pt x="215" y="519"/>
                  </a:lnTo>
                  <a:lnTo>
                    <a:pt x="318" y="461"/>
                  </a:lnTo>
                  <a:cubicBezTo>
                    <a:pt x="324" y="457"/>
                    <a:pt x="332" y="459"/>
                    <a:pt x="336" y="467"/>
                  </a:cubicBezTo>
                  <a:cubicBezTo>
                    <a:pt x="339" y="472"/>
                    <a:pt x="337" y="479"/>
                    <a:pt x="331" y="484"/>
                  </a:cubicBezTo>
                  <a:lnTo>
                    <a:pt x="216" y="550"/>
                  </a:lnTo>
                  <a:lnTo>
                    <a:pt x="216" y="1257"/>
                  </a:lnTo>
                  <a:lnTo>
                    <a:pt x="172" y="1257"/>
                  </a:lnTo>
                  <a:lnTo>
                    <a:pt x="172" y="984"/>
                  </a:lnTo>
                  <a:lnTo>
                    <a:pt x="9" y="890"/>
                  </a:lnTo>
                  <a:cubicBezTo>
                    <a:pt x="3" y="886"/>
                    <a:pt x="1" y="878"/>
                    <a:pt x="4" y="872"/>
                  </a:cubicBezTo>
                  <a:cubicBezTo>
                    <a:pt x="8" y="866"/>
                    <a:pt x="16" y="864"/>
                    <a:pt x="22" y="868"/>
                  </a:cubicBezTo>
                  <a:lnTo>
                    <a:pt x="172" y="955"/>
                  </a:lnTo>
                  <a:lnTo>
                    <a:pt x="172" y="384"/>
                  </a:lnTo>
                  <a:lnTo>
                    <a:pt x="75" y="329"/>
                  </a:lnTo>
                  <a:cubicBezTo>
                    <a:pt x="69" y="325"/>
                    <a:pt x="67" y="317"/>
                    <a:pt x="70" y="311"/>
                  </a:cubicBezTo>
                  <a:cubicBezTo>
                    <a:pt x="74" y="304"/>
                    <a:pt x="82" y="302"/>
                    <a:pt x="88" y="305"/>
                  </a:cubicBezTo>
                  <a:lnTo>
                    <a:pt x="172" y="355"/>
                  </a:lnTo>
                  <a:lnTo>
                    <a:pt x="172" y="23"/>
                  </a:lnTo>
                  <a:close/>
                  <a:moveTo>
                    <a:pt x="222" y="1257"/>
                  </a:moveTo>
                  <a:lnTo>
                    <a:pt x="274" y="1257"/>
                  </a:lnTo>
                  <a:lnTo>
                    <a:pt x="531" y="1107"/>
                  </a:lnTo>
                  <a:cubicBezTo>
                    <a:pt x="546" y="1099"/>
                    <a:pt x="534" y="1077"/>
                    <a:pt x="518" y="108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0"/>
            <p:cNvSpPr/>
            <p:nvPr/>
          </p:nvSpPr>
          <p:spPr>
            <a:xfrm>
              <a:off x="-2128031" y="2860395"/>
              <a:ext cx="183588" cy="344761"/>
            </a:xfrm>
            <a:custGeom>
              <a:avLst/>
              <a:gdLst/>
              <a:ahLst/>
              <a:cxnLst/>
              <a:rect l="l" t="t" r="r" b="b"/>
              <a:pathLst>
                <a:path w="1163" h="2184" extrusionOk="0">
                  <a:moveTo>
                    <a:pt x="617" y="37"/>
                  </a:moveTo>
                  <a:lnTo>
                    <a:pt x="1163" y="2184"/>
                  </a:lnTo>
                  <a:lnTo>
                    <a:pt x="1" y="2184"/>
                  </a:lnTo>
                  <a:lnTo>
                    <a:pt x="547" y="37"/>
                  </a:lnTo>
                  <a:cubicBezTo>
                    <a:pt x="556" y="0"/>
                    <a:pt x="608" y="0"/>
                    <a:pt x="617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0"/>
            <p:cNvSpPr/>
            <p:nvPr/>
          </p:nvSpPr>
          <p:spPr>
            <a:xfrm>
              <a:off x="-2076411" y="2954321"/>
              <a:ext cx="109395" cy="250836"/>
            </a:xfrm>
            <a:custGeom>
              <a:avLst/>
              <a:gdLst/>
              <a:ahLst/>
              <a:cxnLst/>
              <a:rect l="l" t="t" r="r" b="b"/>
              <a:pathLst>
                <a:path w="693" h="1589" extrusionOk="0">
                  <a:moveTo>
                    <a:pt x="228" y="37"/>
                  </a:moveTo>
                  <a:cubicBezTo>
                    <a:pt x="228" y="0"/>
                    <a:pt x="282" y="0"/>
                    <a:pt x="282" y="37"/>
                  </a:cubicBezTo>
                  <a:lnTo>
                    <a:pt x="282" y="667"/>
                  </a:lnTo>
                  <a:lnTo>
                    <a:pt x="412" y="592"/>
                  </a:lnTo>
                  <a:cubicBezTo>
                    <a:pt x="430" y="583"/>
                    <a:pt x="445" y="609"/>
                    <a:pt x="428" y="621"/>
                  </a:cubicBezTo>
                  <a:lnTo>
                    <a:pt x="282" y="704"/>
                  </a:lnTo>
                  <a:lnTo>
                    <a:pt x="282" y="1589"/>
                  </a:lnTo>
                  <a:lnTo>
                    <a:pt x="228" y="1589"/>
                  </a:lnTo>
                  <a:lnTo>
                    <a:pt x="228" y="1255"/>
                  </a:lnTo>
                  <a:lnTo>
                    <a:pt x="22" y="1135"/>
                  </a:lnTo>
                  <a:cubicBezTo>
                    <a:pt x="1" y="1125"/>
                    <a:pt x="18" y="1094"/>
                    <a:pt x="38" y="1107"/>
                  </a:cubicBezTo>
                  <a:lnTo>
                    <a:pt x="228" y="1216"/>
                  </a:lnTo>
                  <a:lnTo>
                    <a:pt x="228" y="495"/>
                  </a:lnTo>
                  <a:lnTo>
                    <a:pt x="104" y="423"/>
                  </a:lnTo>
                  <a:cubicBezTo>
                    <a:pt x="85" y="413"/>
                    <a:pt x="102" y="385"/>
                    <a:pt x="121" y="395"/>
                  </a:cubicBezTo>
                  <a:lnTo>
                    <a:pt x="228" y="458"/>
                  </a:lnTo>
                  <a:lnTo>
                    <a:pt x="228" y="38"/>
                  </a:lnTo>
                  <a:close/>
                  <a:moveTo>
                    <a:pt x="309" y="1589"/>
                  </a:moveTo>
                  <a:lnTo>
                    <a:pt x="375" y="1589"/>
                  </a:lnTo>
                  <a:lnTo>
                    <a:pt x="682" y="1411"/>
                  </a:lnTo>
                  <a:cubicBezTo>
                    <a:pt x="690" y="1406"/>
                    <a:pt x="692" y="1396"/>
                    <a:pt x="688" y="1389"/>
                  </a:cubicBezTo>
                  <a:cubicBezTo>
                    <a:pt x="683" y="1381"/>
                    <a:pt x="673" y="1377"/>
                    <a:pt x="665" y="138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0"/>
            <p:cNvSpPr/>
            <p:nvPr/>
          </p:nvSpPr>
          <p:spPr>
            <a:xfrm>
              <a:off x="-1041650" y="2616030"/>
              <a:ext cx="276882" cy="589124"/>
            </a:xfrm>
            <a:custGeom>
              <a:avLst/>
              <a:gdLst/>
              <a:ahLst/>
              <a:cxnLst/>
              <a:rect l="l" t="t" r="r" b="b"/>
              <a:pathLst>
                <a:path w="1754" h="3732" extrusionOk="0">
                  <a:moveTo>
                    <a:pt x="915" y="39"/>
                  </a:moveTo>
                  <a:lnTo>
                    <a:pt x="1745" y="3308"/>
                  </a:lnTo>
                  <a:cubicBezTo>
                    <a:pt x="1745" y="3310"/>
                    <a:pt x="1747" y="3312"/>
                    <a:pt x="1747" y="3313"/>
                  </a:cubicBezTo>
                  <a:cubicBezTo>
                    <a:pt x="1754" y="3395"/>
                    <a:pt x="1744" y="3478"/>
                    <a:pt x="1717" y="3555"/>
                  </a:cubicBezTo>
                  <a:cubicBezTo>
                    <a:pt x="1694" y="3626"/>
                    <a:pt x="1649" y="3688"/>
                    <a:pt x="1589" y="3732"/>
                  </a:cubicBezTo>
                  <a:lnTo>
                    <a:pt x="166" y="3732"/>
                  </a:lnTo>
                  <a:cubicBezTo>
                    <a:pt x="106" y="3688"/>
                    <a:pt x="61" y="3626"/>
                    <a:pt x="38" y="3555"/>
                  </a:cubicBezTo>
                  <a:cubicBezTo>
                    <a:pt x="11" y="3478"/>
                    <a:pt x="0" y="3395"/>
                    <a:pt x="9" y="3313"/>
                  </a:cubicBezTo>
                  <a:cubicBezTo>
                    <a:pt x="9" y="3312"/>
                    <a:pt x="9" y="3310"/>
                    <a:pt x="9" y="3308"/>
                  </a:cubicBezTo>
                  <a:lnTo>
                    <a:pt x="840" y="39"/>
                  </a:lnTo>
                  <a:cubicBezTo>
                    <a:pt x="849" y="1"/>
                    <a:pt x="905" y="1"/>
                    <a:pt x="914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0"/>
            <p:cNvSpPr/>
            <p:nvPr/>
          </p:nvSpPr>
          <p:spPr>
            <a:xfrm>
              <a:off x="-966667" y="2716113"/>
              <a:ext cx="138599" cy="489043"/>
            </a:xfrm>
            <a:custGeom>
              <a:avLst/>
              <a:gdLst/>
              <a:ahLst/>
              <a:cxnLst/>
              <a:rect l="l" t="t" r="r" b="b"/>
              <a:pathLst>
                <a:path w="878" h="3098" extrusionOk="0">
                  <a:moveTo>
                    <a:pt x="373" y="39"/>
                  </a:moveTo>
                  <a:cubicBezTo>
                    <a:pt x="373" y="0"/>
                    <a:pt x="432" y="0"/>
                    <a:pt x="432" y="39"/>
                  </a:cubicBezTo>
                  <a:lnTo>
                    <a:pt x="432" y="708"/>
                  </a:lnTo>
                  <a:lnTo>
                    <a:pt x="570" y="630"/>
                  </a:lnTo>
                  <a:cubicBezTo>
                    <a:pt x="590" y="618"/>
                    <a:pt x="607" y="647"/>
                    <a:pt x="587" y="659"/>
                  </a:cubicBezTo>
                  <a:lnTo>
                    <a:pt x="432" y="749"/>
                  </a:lnTo>
                  <a:lnTo>
                    <a:pt x="432" y="1707"/>
                  </a:lnTo>
                  <a:lnTo>
                    <a:pt x="840" y="1471"/>
                  </a:lnTo>
                  <a:cubicBezTo>
                    <a:pt x="860" y="1461"/>
                    <a:pt x="878" y="1490"/>
                    <a:pt x="858" y="1502"/>
                  </a:cubicBezTo>
                  <a:lnTo>
                    <a:pt x="432" y="1748"/>
                  </a:lnTo>
                  <a:lnTo>
                    <a:pt x="432" y="2666"/>
                  </a:lnTo>
                  <a:lnTo>
                    <a:pt x="840" y="2431"/>
                  </a:lnTo>
                  <a:cubicBezTo>
                    <a:pt x="860" y="2419"/>
                    <a:pt x="876" y="2449"/>
                    <a:pt x="858" y="2460"/>
                  </a:cubicBezTo>
                  <a:lnTo>
                    <a:pt x="431" y="2707"/>
                  </a:lnTo>
                  <a:lnTo>
                    <a:pt x="431" y="3098"/>
                  </a:lnTo>
                  <a:lnTo>
                    <a:pt x="372" y="3098"/>
                  </a:lnTo>
                  <a:lnTo>
                    <a:pt x="372" y="2951"/>
                  </a:lnTo>
                  <a:lnTo>
                    <a:pt x="23" y="2750"/>
                  </a:lnTo>
                  <a:cubicBezTo>
                    <a:pt x="15" y="2745"/>
                    <a:pt x="12" y="2734"/>
                    <a:pt x="17" y="2725"/>
                  </a:cubicBezTo>
                  <a:cubicBezTo>
                    <a:pt x="22" y="2717"/>
                    <a:pt x="32" y="2714"/>
                    <a:pt x="40" y="2719"/>
                  </a:cubicBezTo>
                  <a:lnTo>
                    <a:pt x="372" y="2911"/>
                  </a:lnTo>
                  <a:lnTo>
                    <a:pt x="372" y="2142"/>
                  </a:lnTo>
                  <a:lnTo>
                    <a:pt x="24" y="1941"/>
                  </a:lnTo>
                  <a:cubicBezTo>
                    <a:pt x="0" y="1930"/>
                    <a:pt x="20" y="1896"/>
                    <a:pt x="40" y="1910"/>
                  </a:cubicBezTo>
                  <a:lnTo>
                    <a:pt x="373" y="2102"/>
                  </a:lnTo>
                  <a:lnTo>
                    <a:pt x="373" y="1334"/>
                  </a:lnTo>
                  <a:lnTo>
                    <a:pt x="152" y="1207"/>
                  </a:lnTo>
                  <a:cubicBezTo>
                    <a:pt x="132" y="1195"/>
                    <a:pt x="150" y="1165"/>
                    <a:pt x="170" y="1176"/>
                  </a:cubicBezTo>
                  <a:lnTo>
                    <a:pt x="372" y="1294"/>
                  </a:lnTo>
                  <a:lnTo>
                    <a:pt x="372" y="526"/>
                  </a:lnTo>
                  <a:lnTo>
                    <a:pt x="241" y="450"/>
                  </a:lnTo>
                  <a:cubicBezTo>
                    <a:pt x="220" y="439"/>
                    <a:pt x="238" y="408"/>
                    <a:pt x="258" y="420"/>
                  </a:cubicBezTo>
                  <a:lnTo>
                    <a:pt x="372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0"/>
            <p:cNvSpPr/>
            <p:nvPr/>
          </p:nvSpPr>
          <p:spPr>
            <a:xfrm>
              <a:off x="-949303" y="2972475"/>
              <a:ext cx="124707" cy="232682"/>
            </a:xfrm>
            <a:custGeom>
              <a:avLst/>
              <a:gdLst/>
              <a:ahLst/>
              <a:cxnLst/>
              <a:rect l="l" t="t" r="r" b="b"/>
              <a:pathLst>
                <a:path w="790" h="1474" extrusionOk="0">
                  <a:moveTo>
                    <a:pt x="423" y="29"/>
                  </a:moveTo>
                  <a:lnTo>
                    <a:pt x="790" y="1474"/>
                  </a:lnTo>
                  <a:lnTo>
                    <a:pt x="1" y="1474"/>
                  </a:lnTo>
                  <a:lnTo>
                    <a:pt x="368" y="29"/>
                  </a:lnTo>
                  <a:cubicBezTo>
                    <a:pt x="375" y="0"/>
                    <a:pt x="416" y="0"/>
                    <a:pt x="423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0"/>
            <p:cNvSpPr/>
            <p:nvPr/>
          </p:nvSpPr>
          <p:spPr>
            <a:xfrm>
              <a:off x="-918362" y="3046826"/>
              <a:ext cx="56039" cy="158331"/>
            </a:xfrm>
            <a:custGeom>
              <a:avLst/>
              <a:gdLst/>
              <a:ahLst/>
              <a:cxnLst/>
              <a:rect l="l" t="t" r="r" b="b"/>
              <a:pathLst>
                <a:path w="355" h="1003" extrusionOk="0">
                  <a:moveTo>
                    <a:pt x="178" y="30"/>
                  </a:moveTo>
                  <a:cubicBezTo>
                    <a:pt x="177" y="1"/>
                    <a:pt x="221" y="1"/>
                    <a:pt x="221" y="30"/>
                  </a:cubicBezTo>
                  <a:lnTo>
                    <a:pt x="221" y="530"/>
                  </a:lnTo>
                  <a:lnTo>
                    <a:pt x="325" y="471"/>
                  </a:lnTo>
                  <a:cubicBezTo>
                    <a:pt x="340" y="461"/>
                    <a:pt x="354" y="487"/>
                    <a:pt x="338" y="495"/>
                  </a:cubicBezTo>
                  <a:lnTo>
                    <a:pt x="221" y="562"/>
                  </a:lnTo>
                  <a:lnTo>
                    <a:pt x="221" y="1003"/>
                  </a:lnTo>
                  <a:lnTo>
                    <a:pt x="178" y="1003"/>
                  </a:lnTo>
                  <a:lnTo>
                    <a:pt x="178" y="998"/>
                  </a:lnTo>
                  <a:lnTo>
                    <a:pt x="13" y="903"/>
                  </a:lnTo>
                  <a:cubicBezTo>
                    <a:pt x="0" y="895"/>
                    <a:pt x="12" y="873"/>
                    <a:pt x="26" y="880"/>
                  </a:cubicBezTo>
                  <a:lnTo>
                    <a:pt x="178" y="967"/>
                  </a:lnTo>
                  <a:lnTo>
                    <a:pt x="178" y="395"/>
                  </a:lnTo>
                  <a:lnTo>
                    <a:pt x="79" y="337"/>
                  </a:lnTo>
                  <a:cubicBezTo>
                    <a:pt x="73" y="334"/>
                    <a:pt x="71" y="327"/>
                    <a:pt x="74" y="320"/>
                  </a:cubicBezTo>
                  <a:cubicBezTo>
                    <a:pt x="78" y="314"/>
                    <a:pt x="86" y="311"/>
                    <a:pt x="92" y="315"/>
                  </a:cubicBezTo>
                  <a:lnTo>
                    <a:pt x="178" y="3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0"/>
            <p:cNvSpPr/>
            <p:nvPr/>
          </p:nvSpPr>
          <p:spPr>
            <a:xfrm>
              <a:off x="-2470426" y="2946270"/>
              <a:ext cx="137652" cy="258886"/>
            </a:xfrm>
            <a:custGeom>
              <a:avLst/>
              <a:gdLst/>
              <a:ahLst/>
              <a:cxnLst/>
              <a:rect l="l" t="t" r="r" b="b"/>
              <a:pathLst>
                <a:path w="872" h="1640" extrusionOk="0">
                  <a:moveTo>
                    <a:pt x="465" y="41"/>
                  </a:moveTo>
                  <a:lnTo>
                    <a:pt x="872" y="1640"/>
                  </a:lnTo>
                  <a:lnTo>
                    <a:pt x="0" y="1640"/>
                  </a:lnTo>
                  <a:lnTo>
                    <a:pt x="406" y="41"/>
                  </a:lnTo>
                  <a:cubicBezTo>
                    <a:pt x="406" y="1"/>
                    <a:pt x="465" y="1"/>
                    <a:pt x="46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0"/>
            <p:cNvSpPr/>
            <p:nvPr/>
          </p:nvSpPr>
          <p:spPr>
            <a:xfrm>
              <a:off x="-2434750" y="3026304"/>
              <a:ext cx="57302" cy="178853"/>
            </a:xfrm>
            <a:custGeom>
              <a:avLst/>
              <a:gdLst/>
              <a:ahLst/>
              <a:cxnLst/>
              <a:rect l="l" t="t" r="r" b="b"/>
              <a:pathLst>
                <a:path w="363" h="1133" extrusionOk="0">
                  <a:moveTo>
                    <a:pt x="187" y="29"/>
                  </a:moveTo>
                  <a:cubicBezTo>
                    <a:pt x="189" y="0"/>
                    <a:pt x="231" y="0"/>
                    <a:pt x="233" y="29"/>
                  </a:cubicBezTo>
                  <a:lnTo>
                    <a:pt x="233" y="552"/>
                  </a:lnTo>
                  <a:lnTo>
                    <a:pt x="340" y="490"/>
                  </a:lnTo>
                  <a:cubicBezTo>
                    <a:pt x="347" y="486"/>
                    <a:pt x="355" y="488"/>
                    <a:pt x="359" y="495"/>
                  </a:cubicBezTo>
                  <a:cubicBezTo>
                    <a:pt x="362" y="501"/>
                    <a:pt x="360" y="510"/>
                    <a:pt x="354" y="514"/>
                  </a:cubicBezTo>
                  <a:lnTo>
                    <a:pt x="233" y="584"/>
                  </a:lnTo>
                  <a:lnTo>
                    <a:pt x="233" y="1133"/>
                  </a:lnTo>
                  <a:lnTo>
                    <a:pt x="187" y="1133"/>
                  </a:lnTo>
                  <a:lnTo>
                    <a:pt x="187" y="1041"/>
                  </a:lnTo>
                  <a:lnTo>
                    <a:pt x="15" y="942"/>
                  </a:lnTo>
                  <a:cubicBezTo>
                    <a:pt x="0" y="933"/>
                    <a:pt x="13" y="909"/>
                    <a:pt x="28" y="919"/>
                  </a:cubicBezTo>
                  <a:lnTo>
                    <a:pt x="187" y="1009"/>
                  </a:lnTo>
                  <a:lnTo>
                    <a:pt x="187" y="410"/>
                  </a:lnTo>
                  <a:lnTo>
                    <a:pt x="84" y="351"/>
                  </a:lnTo>
                  <a:cubicBezTo>
                    <a:pt x="78" y="347"/>
                    <a:pt x="75" y="339"/>
                    <a:pt x="79" y="332"/>
                  </a:cubicBezTo>
                  <a:cubicBezTo>
                    <a:pt x="82" y="326"/>
                    <a:pt x="91" y="324"/>
                    <a:pt x="98" y="327"/>
                  </a:cubicBezTo>
                  <a:lnTo>
                    <a:pt x="187" y="3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0"/>
            <p:cNvSpPr/>
            <p:nvPr/>
          </p:nvSpPr>
          <p:spPr>
            <a:xfrm>
              <a:off x="-2555669" y="3030882"/>
              <a:ext cx="94715" cy="174275"/>
            </a:xfrm>
            <a:custGeom>
              <a:avLst/>
              <a:gdLst/>
              <a:ahLst/>
              <a:cxnLst/>
              <a:rect l="l" t="t" r="r" b="b"/>
              <a:pathLst>
                <a:path w="600" h="1104" extrusionOk="0">
                  <a:moveTo>
                    <a:pt x="329" y="40"/>
                  </a:moveTo>
                  <a:lnTo>
                    <a:pt x="599" y="1104"/>
                  </a:lnTo>
                  <a:lnTo>
                    <a:pt x="1" y="1104"/>
                  </a:lnTo>
                  <a:lnTo>
                    <a:pt x="271" y="40"/>
                  </a:lnTo>
                  <a:cubicBezTo>
                    <a:pt x="271" y="1"/>
                    <a:pt x="330" y="1"/>
                    <a:pt x="330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0"/>
            <p:cNvSpPr/>
            <p:nvPr/>
          </p:nvSpPr>
          <p:spPr>
            <a:xfrm>
              <a:off x="-2530728" y="3110601"/>
              <a:ext cx="48147" cy="94557"/>
            </a:xfrm>
            <a:custGeom>
              <a:avLst/>
              <a:gdLst/>
              <a:ahLst/>
              <a:cxnLst/>
              <a:rect l="l" t="t" r="r" b="b"/>
              <a:pathLst>
                <a:path w="305" h="599" extrusionOk="0">
                  <a:moveTo>
                    <a:pt x="119" y="31"/>
                  </a:moveTo>
                  <a:cubicBezTo>
                    <a:pt x="119" y="0"/>
                    <a:pt x="165" y="0"/>
                    <a:pt x="165" y="31"/>
                  </a:cubicBezTo>
                  <a:lnTo>
                    <a:pt x="165" y="554"/>
                  </a:lnTo>
                  <a:lnTo>
                    <a:pt x="273" y="492"/>
                  </a:lnTo>
                  <a:cubicBezTo>
                    <a:pt x="288" y="480"/>
                    <a:pt x="305" y="507"/>
                    <a:pt x="286" y="515"/>
                  </a:cubicBezTo>
                  <a:lnTo>
                    <a:pt x="165" y="586"/>
                  </a:lnTo>
                  <a:lnTo>
                    <a:pt x="165" y="599"/>
                  </a:lnTo>
                  <a:lnTo>
                    <a:pt x="119" y="599"/>
                  </a:lnTo>
                  <a:lnTo>
                    <a:pt x="119" y="412"/>
                  </a:lnTo>
                  <a:lnTo>
                    <a:pt x="15" y="353"/>
                  </a:lnTo>
                  <a:cubicBezTo>
                    <a:pt x="0" y="344"/>
                    <a:pt x="13" y="320"/>
                    <a:pt x="30" y="329"/>
                  </a:cubicBezTo>
                  <a:lnTo>
                    <a:pt x="119" y="3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0"/>
            <p:cNvSpPr/>
            <p:nvPr/>
          </p:nvSpPr>
          <p:spPr>
            <a:xfrm>
              <a:off x="-1774902" y="2784150"/>
              <a:ext cx="224000" cy="421006"/>
            </a:xfrm>
            <a:custGeom>
              <a:avLst/>
              <a:gdLst/>
              <a:ahLst/>
              <a:cxnLst/>
              <a:rect l="l" t="t" r="r" b="b"/>
              <a:pathLst>
                <a:path w="1419" h="2667" extrusionOk="0">
                  <a:moveTo>
                    <a:pt x="753" y="44"/>
                  </a:moveTo>
                  <a:lnTo>
                    <a:pt x="1419" y="2667"/>
                  </a:lnTo>
                  <a:lnTo>
                    <a:pt x="1" y="2667"/>
                  </a:lnTo>
                  <a:lnTo>
                    <a:pt x="667" y="44"/>
                  </a:lnTo>
                  <a:cubicBezTo>
                    <a:pt x="679" y="1"/>
                    <a:pt x="740" y="1"/>
                    <a:pt x="752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0"/>
            <p:cNvSpPr/>
            <p:nvPr/>
          </p:nvSpPr>
          <p:spPr>
            <a:xfrm>
              <a:off x="-788445" y="2748158"/>
              <a:ext cx="240733" cy="456997"/>
            </a:xfrm>
            <a:custGeom>
              <a:avLst/>
              <a:gdLst/>
              <a:ahLst/>
              <a:cxnLst/>
              <a:rect l="l" t="t" r="r" b="b"/>
              <a:pathLst>
                <a:path w="1525" h="2895" extrusionOk="0">
                  <a:moveTo>
                    <a:pt x="798" y="37"/>
                  </a:moveTo>
                  <a:lnTo>
                    <a:pt x="1524" y="2895"/>
                  </a:lnTo>
                  <a:lnTo>
                    <a:pt x="0" y="2895"/>
                  </a:lnTo>
                  <a:lnTo>
                    <a:pt x="726" y="37"/>
                  </a:lnTo>
                  <a:cubicBezTo>
                    <a:pt x="735" y="1"/>
                    <a:pt x="788" y="1"/>
                    <a:pt x="798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0"/>
            <p:cNvSpPr/>
            <p:nvPr/>
          </p:nvSpPr>
          <p:spPr>
            <a:xfrm>
              <a:off x="-727196" y="2844294"/>
              <a:ext cx="131022" cy="360862"/>
            </a:xfrm>
            <a:custGeom>
              <a:avLst/>
              <a:gdLst/>
              <a:ahLst/>
              <a:cxnLst/>
              <a:rect l="l" t="t" r="r" b="b"/>
              <a:pathLst>
                <a:path w="830" h="2286" extrusionOk="0">
                  <a:moveTo>
                    <a:pt x="346" y="35"/>
                  </a:moveTo>
                  <a:cubicBezTo>
                    <a:pt x="348" y="1"/>
                    <a:pt x="400" y="1"/>
                    <a:pt x="402" y="35"/>
                  </a:cubicBezTo>
                  <a:lnTo>
                    <a:pt x="402" y="677"/>
                  </a:lnTo>
                  <a:lnTo>
                    <a:pt x="534" y="601"/>
                  </a:lnTo>
                  <a:cubicBezTo>
                    <a:pt x="554" y="590"/>
                    <a:pt x="571" y="619"/>
                    <a:pt x="552" y="630"/>
                  </a:cubicBezTo>
                  <a:lnTo>
                    <a:pt x="402" y="716"/>
                  </a:lnTo>
                  <a:lnTo>
                    <a:pt x="402" y="1633"/>
                  </a:lnTo>
                  <a:lnTo>
                    <a:pt x="794" y="1409"/>
                  </a:lnTo>
                  <a:cubicBezTo>
                    <a:pt x="813" y="1397"/>
                    <a:pt x="829" y="1426"/>
                    <a:pt x="811" y="1438"/>
                  </a:cubicBezTo>
                  <a:lnTo>
                    <a:pt x="402" y="1673"/>
                  </a:lnTo>
                  <a:lnTo>
                    <a:pt x="402" y="2286"/>
                  </a:lnTo>
                  <a:lnTo>
                    <a:pt x="346" y="2286"/>
                  </a:lnTo>
                  <a:lnTo>
                    <a:pt x="346" y="2051"/>
                  </a:lnTo>
                  <a:lnTo>
                    <a:pt x="12" y="1858"/>
                  </a:lnTo>
                  <a:cubicBezTo>
                    <a:pt x="4" y="1853"/>
                    <a:pt x="0" y="1842"/>
                    <a:pt x="5" y="1835"/>
                  </a:cubicBezTo>
                  <a:cubicBezTo>
                    <a:pt x="10" y="1827"/>
                    <a:pt x="20" y="1824"/>
                    <a:pt x="29" y="1828"/>
                  </a:cubicBezTo>
                  <a:lnTo>
                    <a:pt x="346" y="2013"/>
                  </a:lnTo>
                  <a:lnTo>
                    <a:pt x="346" y="1278"/>
                  </a:lnTo>
                  <a:lnTo>
                    <a:pt x="136" y="1156"/>
                  </a:lnTo>
                  <a:cubicBezTo>
                    <a:pt x="128" y="1151"/>
                    <a:pt x="125" y="1140"/>
                    <a:pt x="130" y="1133"/>
                  </a:cubicBezTo>
                  <a:cubicBezTo>
                    <a:pt x="134" y="1125"/>
                    <a:pt x="145" y="1122"/>
                    <a:pt x="153" y="1126"/>
                  </a:cubicBezTo>
                  <a:lnTo>
                    <a:pt x="346" y="1239"/>
                  </a:lnTo>
                  <a:lnTo>
                    <a:pt x="346" y="504"/>
                  </a:lnTo>
                  <a:lnTo>
                    <a:pt x="220" y="431"/>
                  </a:lnTo>
                  <a:cubicBezTo>
                    <a:pt x="201" y="420"/>
                    <a:pt x="218" y="390"/>
                    <a:pt x="237" y="402"/>
                  </a:cubicBezTo>
                  <a:lnTo>
                    <a:pt x="346" y="4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0"/>
            <p:cNvSpPr/>
            <p:nvPr/>
          </p:nvSpPr>
          <p:spPr>
            <a:xfrm>
              <a:off x="-1709864" y="2898597"/>
              <a:ext cx="132600" cy="306559"/>
            </a:xfrm>
            <a:custGeom>
              <a:avLst/>
              <a:gdLst/>
              <a:ahLst/>
              <a:cxnLst/>
              <a:rect l="l" t="t" r="r" b="b"/>
              <a:pathLst>
                <a:path w="840" h="1942" extrusionOk="0">
                  <a:moveTo>
                    <a:pt x="265" y="45"/>
                  </a:moveTo>
                  <a:cubicBezTo>
                    <a:pt x="265" y="0"/>
                    <a:pt x="332" y="0"/>
                    <a:pt x="332" y="45"/>
                  </a:cubicBezTo>
                  <a:lnTo>
                    <a:pt x="332" y="812"/>
                  </a:lnTo>
                  <a:lnTo>
                    <a:pt x="489" y="721"/>
                  </a:lnTo>
                  <a:cubicBezTo>
                    <a:pt x="513" y="707"/>
                    <a:pt x="533" y="742"/>
                    <a:pt x="509" y="755"/>
                  </a:cubicBezTo>
                  <a:lnTo>
                    <a:pt x="332" y="859"/>
                  </a:lnTo>
                  <a:lnTo>
                    <a:pt x="332" y="1942"/>
                  </a:lnTo>
                  <a:lnTo>
                    <a:pt x="265" y="1942"/>
                  </a:lnTo>
                  <a:lnTo>
                    <a:pt x="265" y="1529"/>
                  </a:lnTo>
                  <a:lnTo>
                    <a:pt x="13" y="1383"/>
                  </a:lnTo>
                  <a:cubicBezTo>
                    <a:pt x="4" y="1377"/>
                    <a:pt x="0" y="1366"/>
                    <a:pt x="5" y="1356"/>
                  </a:cubicBezTo>
                  <a:cubicBezTo>
                    <a:pt x="11" y="1346"/>
                    <a:pt x="24" y="1343"/>
                    <a:pt x="33" y="1348"/>
                  </a:cubicBezTo>
                  <a:lnTo>
                    <a:pt x="265" y="1482"/>
                  </a:lnTo>
                  <a:lnTo>
                    <a:pt x="265" y="604"/>
                  </a:lnTo>
                  <a:lnTo>
                    <a:pt x="114" y="517"/>
                  </a:lnTo>
                  <a:cubicBezTo>
                    <a:pt x="93" y="502"/>
                    <a:pt x="112" y="471"/>
                    <a:pt x="134" y="481"/>
                  </a:cubicBezTo>
                  <a:lnTo>
                    <a:pt x="265" y="557"/>
                  </a:lnTo>
                  <a:close/>
                  <a:moveTo>
                    <a:pt x="355" y="1942"/>
                  </a:moveTo>
                  <a:lnTo>
                    <a:pt x="436" y="1942"/>
                  </a:lnTo>
                  <a:lnTo>
                    <a:pt x="820" y="1721"/>
                  </a:lnTo>
                  <a:cubicBezTo>
                    <a:pt x="840" y="1707"/>
                    <a:pt x="822" y="1675"/>
                    <a:pt x="800" y="168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0"/>
            <p:cNvSpPr/>
            <p:nvPr/>
          </p:nvSpPr>
          <p:spPr>
            <a:xfrm>
              <a:off x="-1266598" y="2866078"/>
              <a:ext cx="181378" cy="339078"/>
            </a:xfrm>
            <a:custGeom>
              <a:avLst/>
              <a:gdLst/>
              <a:ahLst/>
              <a:cxnLst/>
              <a:rect l="l" t="t" r="r" b="b"/>
              <a:pathLst>
                <a:path w="1149" h="2148" extrusionOk="0">
                  <a:moveTo>
                    <a:pt x="614" y="41"/>
                  </a:moveTo>
                  <a:lnTo>
                    <a:pt x="1149" y="2148"/>
                  </a:lnTo>
                  <a:lnTo>
                    <a:pt x="0" y="2148"/>
                  </a:lnTo>
                  <a:lnTo>
                    <a:pt x="536" y="41"/>
                  </a:lnTo>
                  <a:cubicBezTo>
                    <a:pt x="546" y="1"/>
                    <a:pt x="603" y="1"/>
                    <a:pt x="614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0"/>
            <p:cNvSpPr/>
            <p:nvPr/>
          </p:nvSpPr>
          <p:spPr>
            <a:xfrm>
              <a:off x="-1220030" y="2969791"/>
              <a:ext cx="78297" cy="235366"/>
            </a:xfrm>
            <a:custGeom>
              <a:avLst/>
              <a:gdLst/>
              <a:ahLst/>
              <a:cxnLst/>
              <a:rect l="l" t="t" r="r" b="b"/>
              <a:pathLst>
                <a:path w="496" h="1491" extrusionOk="0">
                  <a:moveTo>
                    <a:pt x="250" y="44"/>
                  </a:moveTo>
                  <a:cubicBezTo>
                    <a:pt x="246" y="1"/>
                    <a:pt x="313" y="1"/>
                    <a:pt x="311" y="44"/>
                  </a:cubicBezTo>
                  <a:lnTo>
                    <a:pt x="311" y="741"/>
                  </a:lnTo>
                  <a:lnTo>
                    <a:pt x="454" y="658"/>
                  </a:lnTo>
                  <a:cubicBezTo>
                    <a:pt x="475" y="643"/>
                    <a:pt x="495" y="678"/>
                    <a:pt x="472" y="690"/>
                  </a:cubicBezTo>
                  <a:lnTo>
                    <a:pt x="311" y="783"/>
                  </a:lnTo>
                  <a:lnTo>
                    <a:pt x="311" y="1491"/>
                  </a:lnTo>
                  <a:lnTo>
                    <a:pt x="250" y="1491"/>
                  </a:lnTo>
                  <a:lnTo>
                    <a:pt x="250" y="1392"/>
                  </a:lnTo>
                  <a:lnTo>
                    <a:pt x="20" y="1260"/>
                  </a:lnTo>
                  <a:cubicBezTo>
                    <a:pt x="0" y="1247"/>
                    <a:pt x="18" y="1218"/>
                    <a:pt x="38" y="1229"/>
                  </a:cubicBezTo>
                  <a:lnTo>
                    <a:pt x="250" y="1350"/>
                  </a:lnTo>
                  <a:lnTo>
                    <a:pt x="250" y="550"/>
                  </a:lnTo>
                  <a:lnTo>
                    <a:pt x="112" y="471"/>
                  </a:lnTo>
                  <a:cubicBezTo>
                    <a:pt x="91" y="459"/>
                    <a:pt x="110" y="428"/>
                    <a:pt x="131" y="439"/>
                  </a:cubicBezTo>
                  <a:lnTo>
                    <a:pt x="250" y="50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0"/>
            <p:cNvSpPr/>
            <p:nvPr/>
          </p:nvSpPr>
          <p:spPr>
            <a:xfrm>
              <a:off x="-1455081" y="2987155"/>
              <a:ext cx="119182" cy="218001"/>
            </a:xfrm>
            <a:custGeom>
              <a:avLst/>
              <a:gdLst/>
              <a:ahLst/>
              <a:cxnLst/>
              <a:rect l="l" t="t" r="r" b="b"/>
              <a:pathLst>
                <a:path w="755" h="1381" extrusionOk="0">
                  <a:moveTo>
                    <a:pt x="411" y="25"/>
                  </a:moveTo>
                  <a:lnTo>
                    <a:pt x="754" y="1381"/>
                  </a:lnTo>
                  <a:lnTo>
                    <a:pt x="1" y="1381"/>
                  </a:lnTo>
                  <a:lnTo>
                    <a:pt x="345" y="25"/>
                  </a:lnTo>
                  <a:cubicBezTo>
                    <a:pt x="349" y="11"/>
                    <a:pt x="363" y="0"/>
                    <a:pt x="378" y="0"/>
                  </a:cubicBezTo>
                  <a:cubicBezTo>
                    <a:pt x="393" y="0"/>
                    <a:pt x="406" y="11"/>
                    <a:pt x="411" y="2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0"/>
            <p:cNvSpPr/>
            <p:nvPr/>
          </p:nvSpPr>
          <p:spPr>
            <a:xfrm>
              <a:off x="-1419247" y="3072873"/>
              <a:ext cx="50830" cy="132285"/>
            </a:xfrm>
            <a:custGeom>
              <a:avLst/>
              <a:gdLst/>
              <a:ahLst/>
              <a:cxnLst/>
              <a:rect l="l" t="t" r="r" b="b"/>
              <a:pathLst>
                <a:path w="322" h="838" extrusionOk="0">
                  <a:moveTo>
                    <a:pt x="125" y="35"/>
                  </a:moveTo>
                  <a:cubicBezTo>
                    <a:pt x="125" y="1"/>
                    <a:pt x="177" y="1"/>
                    <a:pt x="177" y="35"/>
                  </a:cubicBezTo>
                  <a:lnTo>
                    <a:pt x="177" y="619"/>
                  </a:lnTo>
                  <a:lnTo>
                    <a:pt x="297" y="550"/>
                  </a:lnTo>
                  <a:cubicBezTo>
                    <a:pt x="304" y="545"/>
                    <a:pt x="313" y="547"/>
                    <a:pt x="318" y="554"/>
                  </a:cubicBezTo>
                  <a:cubicBezTo>
                    <a:pt x="322" y="563"/>
                    <a:pt x="319" y="571"/>
                    <a:pt x="312" y="576"/>
                  </a:cubicBezTo>
                  <a:lnTo>
                    <a:pt x="177" y="654"/>
                  </a:lnTo>
                  <a:lnTo>
                    <a:pt x="177" y="838"/>
                  </a:lnTo>
                  <a:lnTo>
                    <a:pt x="125" y="838"/>
                  </a:lnTo>
                  <a:lnTo>
                    <a:pt x="125" y="460"/>
                  </a:lnTo>
                  <a:lnTo>
                    <a:pt x="11" y="393"/>
                  </a:lnTo>
                  <a:cubicBezTo>
                    <a:pt x="3" y="390"/>
                    <a:pt x="1" y="380"/>
                    <a:pt x="5" y="373"/>
                  </a:cubicBezTo>
                  <a:cubicBezTo>
                    <a:pt x="9" y="365"/>
                    <a:pt x="18" y="363"/>
                    <a:pt x="25" y="367"/>
                  </a:cubicBezTo>
                  <a:lnTo>
                    <a:pt x="125" y="42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0"/>
            <p:cNvSpPr/>
            <p:nvPr/>
          </p:nvSpPr>
          <p:spPr>
            <a:xfrm>
              <a:off x="-611170" y="2569778"/>
              <a:ext cx="333711" cy="635376"/>
            </a:xfrm>
            <a:custGeom>
              <a:avLst/>
              <a:gdLst/>
              <a:ahLst/>
              <a:cxnLst/>
              <a:rect l="l" t="t" r="r" b="b"/>
              <a:pathLst>
                <a:path w="2114" h="4025" extrusionOk="0">
                  <a:moveTo>
                    <a:pt x="1102" y="48"/>
                  </a:moveTo>
                  <a:lnTo>
                    <a:pt x="2113" y="4025"/>
                  </a:lnTo>
                  <a:lnTo>
                    <a:pt x="0" y="4025"/>
                  </a:lnTo>
                  <a:lnTo>
                    <a:pt x="1010" y="48"/>
                  </a:lnTo>
                  <a:cubicBezTo>
                    <a:pt x="1022" y="1"/>
                    <a:pt x="1090" y="1"/>
                    <a:pt x="110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0"/>
            <p:cNvSpPr/>
            <p:nvPr/>
          </p:nvSpPr>
          <p:spPr>
            <a:xfrm>
              <a:off x="-521664" y="2692276"/>
              <a:ext cx="168592" cy="512879"/>
            </a:xfrm>
            <a:custGeom>
              <a:avLst/>
              <a:gdLst/>
              <a:ahLst/>
              <a:cxnLst/>
              <a:rect l="l" t="t" r="r" b="b"/>
              <a:pathLst>
                <a:path w="1068" h="3249" extrusionOk="0">
                  <a:moveTo>
                    <a:pt x="453" y="49"/>
                  </a:moveTo>
                  <a:cubicBezTo>
                    <a:pt x="453" y="1"/>
                    <a:pt x="525" y="1"/>
                    <a:pt x="525" y="49"/>
                  </a:cubicBezTo>
                  <a:lnTo>
                    <a:pt x="525" y="869"/>
                  </a:lnTo>
                  <a:lnTo>
                    <a:pt x="694" y="771"/>
                  </a:lnTo>
                  <a:cubicBezTo>
                    <a:pt x="719" y="755"/>
                    <a:pt x="742" y="795"/>
                    <a:pt x="715" y="808"/>
                  </a:cubicBezTo>
                  <a:lnTo>
                    <a:pt x="525" y="918"/>
                  </a:lnTo>
                  <a:lnTo>
                    <a:pt x="525" y="2090"/>
                  </a:lnTo>
                  <a:lnTo>
                    <a:pt x="1024" y="1801"/>
                  </a:lnTo>
                  <a:cubicBezTo>
                    <a:pt x="1035" y="1795"/>
                    <a:pt x="1048" y="1799"/>
                    <a:pt x="1054" y="1809"/>
                  </a:cubicBezTo>
                  <a:cubicBezTo>
                    <a:pt x="1060" y="1820"/>
                    <a:pt x="1056" y="1833"/>
                    <a:pt x="1047" y="1839"/>
                  </a:cubicBezTo>
                  <a:lnTo>
                    <a:pt x="526" y="2140"/>
                  </a:lnTo>
                  <a:lnTo>
                    <a:pt x="526" y="3249"/>
                  </a:lnTo>
                  <a:lnTo>
                    <a:pt x="454" y="3249"/>
                  </a:lnTo>
                  <a:lnTo>
                    <a:pt x="454" y="2623"/>
                  </a:lnTo>
                  <a:lnTo>
                    <a:pt x="25" y="2376"/>
                  </a:lnTo>
                  <a:cubicBezTo>
                    <a:pt x="0" y="2362"/>
                    <a:pt x="21" y="2324"/>
                    <a:pt x="46" y="2339"/>
                  </a:cubicBezTo>
                  <a:lnTo>
                    <a:pt x="454" y="2574"/>
                  </a:lnTo>
                  <a:lnTo>
                    <a:pt x="454" y="1634"/>
                  </a:lnTo>
                  <a:lnTo>
                    <a:pt x="185" y="1479"/>
                  </a:lnTo>
                  <a:cubicBezTo>
                    <a:pt x="159" y="1465"/>
                    <a:pt x="181" y="1427"/>
                    <a:pt x="206" y="1441"/>
                  </a:cubicBezTo>
                  <a:lnTo>
                    <a:pt x="454" y="1585"/>
                  </a:lnTo>
                  <a:lnTo>
                    <a:pt x="454" y="645"/>
                  </a:lnTo>
                  <a:lnTo>
                    <a:pt x="292" y="552"/>
                  </a:lnTo>
                  <a:cubicBezTo>
                    <a:pt x="267" y="538"/>
                    <a:pt x="288" y="501"/>
                    <a:pt x="313" y="515"/>
                  </a:cubicBezTo>
                  <a:lnTo>
                    <a:pt x="453" y="596"/>
                  </a:lnTo>
                  <a:lnTo>
                    <a:pt x="453" y="49"/>
                  </a:lnTo>
                  <a:close/>
                  <a:moveTo>
                    <a:pt x="552" y="3249"/>
                  </a:moveTo>
                  <a:lnTo>
                    <a:pt x="637" y="3249"/>
                  </a:lnTo>
                  <a:lnTo>
                    <a:pt x="1047" y="3012"/>
                  </a:lnTo>
                  <a:cubicBezTo>
                    <a:pt x="1068" y="2998"/>
                    <a:pt x="1049" y="2964"/>
                    <a:pt x="1024" y="29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0"/>
            <p:cNvSpPr/>
            <p:nvPr/>
          </p:nvSpPr>
          <p:spPr>
            <a:xfrm>
              <a:off x="-1400462" y="2987155"/>
              <a:ext cx="64564" cy="218001"/>
            </a:xfrm>
            <a:custGeom>
              <a:avLst/>
              <a:gdLst/>
              <a:ahLst/>
              <a:cxnLst/>
              <a:rect l="l" t="t" r="r" b="b"/>
              <a:pathLst>
                <a:path w="409" h="1381" extrusionOk="0">
                  <a:moveTo>
                    <a:pt x="0" y="25"/>
                  </a:moveTo>
                  <a:lnTo>
                    <a:pt x="345" y="1381"/>
                  </a:lnTo>
                  <a:lnTo>
                    <a:pt x="408" y="1381"/>
                  </a:lnTo>
                  <a:lnTo>
                    <a:pt x="65" y="25"/>
                  </a:lnTo>
                  <a:cubicBezTo>
                    <a:pt x="60" y="11"/>
                    <a:pt x="47" y="0"/>
                    <a:pt x="32" y="0"/>
                  </a:cubicBezTo>
                  <a:cubicBezTo>
                    <a:pt x="17" y="0"/>
                    <a:pt x="4" y="10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0"/>
            <p:cNvSpPr/>
            <p:nvPr/>
          </p:nvSpPr>
          <p:spPr>
            <a:xfrm>
              <a:off x="-1182775" y="2866078"/>
              <a:ext cx="97556" cy="339078"/>
            </a:xfrm>
            <a:custGeom>
              <a:avLst/>
              <a:gdLst/>
              <a:ahLst/>
              <a:cxnLst/>
              <a:rect l="l" t="t" r="r" b="b"/>
              <a:pathLst>
                <a:path w="618" h="2148" extrusionOk="0">
                  <a:moveTo>
                    <a:pt x="1" y="56"/>
                  </a:moveTo>
                  <a:lnTo>
                    <a:pt x="532" y="2148"/>
                  </a:lnTo>
                  <a:lnTo>
                    <a:pt x="618" y="2148"/>
                  </a:lnTo>
                  <a:lnTo>
                    <a:pt x="83" y="41"/>
                  </a:lnTo>
                  <a:cubicBezTo>
                    <a:pt x="72" y="1"/>
                    <a:pt x="15" y="1"/>
                    <a:pt x="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0"/>
            <p:cNvSpPr/>
            <p:nvPr/>
          </p:nvSpPr>
          <p:spPr>
            <a:xfrm>
              <a:off x="-2146500" y="2946902"/>
              <a:ext cx="141282" cy="258255"/>
            </a:xfrm>
            <a:custGeom>
              <a:avLst/>
              <a:gdLst/>
              <a:ahLst/>
              <a:cxnLst/>
              <a:rect l="l" t="t" r="r" b="b"/>
              <a:pathLst>
                <a:path w="895" h="1636" extrusionOk="0">
                  <a:moveTo>
                    <a:pt x="490" y="44"/>
                  </a:moveTo>
                  <a:lnTo>
                    <a:pt x="894" y="1636"/>
                  </a:lnTo>
                  <a:lnTo>
                    <a:pt x="0" y="1636"/>
                  </a:lnTo>
                  <a:lnTo>
                    <a:pt x="405" y="44"/>
                  </a:lnTo>
                  <a:cubicBezTo>
                    <a:pt x="417" y="0"/>
                    <a:pt x="479" y="0"/>
                    <a:pt x="490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0"/>
            <p:cNvSpPr/>
            <p:nvPr/>
          </p:nvSpPr>
          <p:spPr>
            <a:xfrm>
              <a:off x="-2108614" y="3061191"/>
              <a:ext cx="70089" cy="143966"/>
            </a:xfrm>
            <a:custGeom>
              <a:avLst/>
              <a:gdLst/>
              <a:ahLst/>
              <a:cxnLst/>
              <a:rect l="l" t="t" r="r" b="b"/>
              <a:pathLst>
                <a:path w="444" h="912" extrusionOk="0">
                  <a:moveTo>
                    <a:pt x="174" y="45"/>
                  </a:moveTo>
                  <a:cubicBezTo>
                    <a:pt x="174" y="0"/>
                    <a:pt x="241" y="0"/>
                    <a:pt x="241" y="45"/>
                  </a:cubicBezTo>
                  <a:lnTo>
                    <a:pt x="241" y="813"/>
                  </a:lnTo>
                  <a:lnTo>
                    <a:pt x="399" y="722"/>
                  </a:lnTo>
                  <a:cubicBezTo>
                    <a:pt x="422" y="706"/>
                    <a:pt x="444" y="744"/>
                    <a:pt x="419" y="757"/>
                  </a:cubicBezTo>
                  <a:lnTo>
                    <a:pt x="241" y="860"/>
                  </a:lnTo>
                  <a:lnTo>
                    <a:pt x="241" y="912"/>
                  </a:lnTo>
                  <a:lnTo>
                    <a:pt x="174" y="912"/>
                  </a:lnTo>
                  <a:lnTo>
                    <a:pt x="174" y="604"/>
                  </a:lnTo>
                  <a:lnTo>
                    <a:pt x="24" y="517"/>
                  </a:lnTo>
                  <a:cubicBezTo>
                    <a:pt x="0" y="504"/>
                    <a:pt x="20" y="470"/>
                    <a:pt x="43" y="483"/>
                  </a:cubicBezTo>
                  <a:lnTo>
                    <a:pt x="174" y="55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0"/>
            <p:cNvSpPr/>
            <p:nvPr/>
          </p:nvSpPr>
          <p:spPr>
            <a:xfrm>
              <a:off x="-6529596" y="3936832"/>
              <a:ext cx="640112" cy="1206505"/>
            </a:xfrm>
            <a:custGeom>
              <a:avLst/>
              <a:gdLst/>
              <a:ahLst/>
              <a:cxnLst/>
              <a:rect l="l" t="t" r="r" b="b"/>
              <a:pathLst>
                <a:path w="4055" h="7643" extrusionOk="0">
                  <a:moveTo>
                    <a:pt x="2141" y="117"/>
                  </a:moveTo>
                  <a:lnTo>
                    <a:pt x="4054" y="7642"/>
                  </a:lnTo>
                  <a:lnTo>
                    <a:pt x="1" y="7642"/>
                  </a:lnTo>
                  <a:lnTo>
                    <a:pt x="1914" y="117"/>
                  </a:lnTo>
                  <a:cubicBezTo>
                    <a:pt x="1945" y="0"/>
                    <a:pt x="2109" y="0"/>
                    <a:pt x="2141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0"/>
            <p:cNvSpPr/>
            <p:nvPr/>
          </p:nvSpPr>
          <p:spPr>
            <a:xfrm>
              <a:off x="-6339534" y="4245603"/>
              <a:ext cx="358810" cy="897736"/>
            </a:xfrm>
            <a:custGeom>
              <a:avLst/>
              <a:gdLst/>
              <a:ahLst/>
              <a:cxnLst/>
              <a:rect l="l" t="t" r="r" b="b"/>
              <a:pathLst>
                <a:path w="2273" h="5687" extrusionOk="0">
                  <a:moveTo>
                    <a:pt x="734" y="95"/>
                  </a:moveTo>
                  <a:cubicBezTo>
                    <a:pt x="732" y="43"/>
                    <a:pt x="772" y="1"/>
                    <a:pt x="823" y="1"/>
                  </a:cubicBezTo>
                  <a:cubicBezTo>
                    <a:pt x="873" y="1"/>
                    <a:pt x="915" y="43"/>
                    <a:pt x="912" y="95"/>
                  </a:cubicBezTo>
                  <a:lnTo>
                    <a:pt x="912" y="2138"/>
                  </a:lnTo>
                  <a:lnTo>
                    <a:pt x="1334" y="1894"/>
                  </a:lnTo>
                  <a:cubicBezTo>
                    <a:pt x="1397" y="1857"/>
                    <a:pt x="1452" y="1952"/>
                    <a:pt x="1387" y="1987"/>
                  </a:cubicBezTo>
                  <a:lnTo>
                    <a:pt x="912" y="2262"/>
                  </a:lnTo>
                  <a:lnTo>
                    <a:pt x="912" y="5184"/>
                  </a:lnTo>
                  <a:lnTo>
                    <a:pt x="2159" y="4465"/>
                  </a:lnTo>
                  <a:cubicBezTo>
                    <a:pt x="2220" y="4429"/>
                    <a:pt x="2273" y="4522"/>
                    <a:pt x="2212" y="4558"/>
                  </a:cubicBezTo>
                  <a:lnTo>
                    <a:pt x="912" y="5307"/>
                  </a:lnTo>
                  <a:lnTo>
                    <a:pt x="912" y="5686"/>
                  </a:lnTo>
                  <a:lnTo>
                    <a:pt x="734" y="5686"/>
                  </a:lnTo>
                  <a:lnTo>
                    <a:pt x="734" y="4046"/>
                  </a:lnTo>
                  <a:lnTo>
                    <a:pt x="63" y="3659"/>
                  </a:lnTo>
                  <a:cubicBezTo>
                    <a:pt x="1" y="3624"/>
                    <a:pt x="54" y="3531"/>
                    <a:pt x="116" y="3566"/>
                  </a:cubicBezTo>
                  <a:lnTo>
                    <a:pt x="734" y="3923"/>
                  </a:lnTo>
                  <a:lnTo>
                    <a:pt x="734" y="1581"/>
                  </a:lnTo>
                  <a:lnTo>
                    <a:pt x="331" y="1349"/>
                  </a:lnTo>
                  <a:cubicBezTo>
                    <a:pt x="270" y="1313"/>
                    <a:pt x="323" y="1220"/>
                    <a:pt x="385" y="1257"/>
                  </a:cubicBezTo>
                  <a:lnTo>
                    <a:pt x="734" y="145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0"/>
            <p:cNvSpPr/>
            <p:nvPr/>
          </p:nvSpPr>
          <p:spPr>
            <a:xfrm>
              <a:off x="-1836467" y="2532997"/>
              <a:ext cx="845958" cy="1831936"/>
            </a:xfrm>
            <a:custGeom>
              <a:avLst/>
              <a:gdLst/>
              <a:ahLst/>
              <a:cxnLst/>
              <a:rect l="l" t="t" r="r" b="b"/>
              <a:pathLst>
                <a:path w="5359" h="11605" extrusionOk="0">
                  <a:moveTo>
                    <a:pt x="2794" y="117"/>
                  </a:moveTo>
                  <a:lnTo>
                    <a:pt x="5329" y="10094"/>
                  </a:lnTo>
                  <a:cubicBezTo>
                    <a:pt x="5330" y="10099"/>
                    <a:pt x="5332" y="10103"/>
                    <a:pt x="5333" y="10108"/>
                  </a:cubicBezTo>
                  <a:cubicBezTo>
                    <a:pt x="5359" y="10337"/>
                    <a:pt x="5321" y="10634"/>
                    <a:pt x="5243" y="10848"/>
                  </a:cubicBezTo>
                  <a:cubicBezTo>
                    <a:pt x="5052" y="11374"/>
                    <a:pt x="4619" y="11605"/>
                    <a:pt x="4072" y="11605"/>
                  </a:cubicBezTo>
                  <a:lnTo>
                    <a:pt x="1288" y="11605"/>
                  </a:lnTo>
                  <a:cubicBezTo>
                    <a:pt x="741" y="11605"/>
                    <a:pt x="307" y="11374"/>
                    <a:pt x="117" y="10848"/>
                  </a:cubicBezTo>
                  <a:cubicBezTo>
                    <a:pt x="39" y="10634"/>
                    <a:pt x="0" y="10337"/>
                    <a:pt x="27" y="10108"/>
                  </a:cubicBezTo>
                  <a:cubicBezTo>
                    <a:pt x="28" y="10103"/>
                    <a:pt x="28" y="10099"/>
                    <a:pt x="29" y="10094"/>
                  </a:cubicBezTo>
                  <a:lnTo>
                    <a:pt x="2566" y="117"/>
                  </a:lnTo>
                  <a:cubicBezTo>
                    <a:pt x="2597" y="1"/>
                    <a:pt x="2761" y="1"/>
                    <a:pt x="2793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0"/>
            <p:cNvSpPr/>
            <p:nvPr/>
          </p:nvSpPr>
          <p:spPr>
            <a:xfrm>
              <a:off x="-1606467" y="2842715"/>
              <a:ext cx="422427" cy="1821360"/>
            </a:xfrm>
            <a:custGeom>
              <a:avLst/>
              <a:gdLst/>
              <a:ahLst/>
              <a:cxnLst/>
              <a:rect l="l" t="t" r="r" b="b"/>
              <a:pathLst>
                <a:path w="2676" h="11538" extrusionOk="0">
                  <a:moveTo>
                    <a:pt x="1132" y="90"/>
                  </a:moveTo>
                  <a:cubicBezTo>
                    <a:pt x="1132" y="40"/>
                    <a:pt x="1172" y="0"/>
                    <a:pt x="1222" y="0"/>
                  </a:cubicBezTo>
                  <a:cubicBezTo>
                    <a:pt x="1271" y="0"/>
                    <a:pt x="1311" y="40"/>
                    <a:pt x="1311" y="90"/>
                  </a:cubicBezTo>
                  <a:lnTo>
                    <a:pt x="1311" y="2132"/>
                  </a:lnTo>
                  <a:lnTo>
                    <a:pt x="1732" y="1890"/>
                  </a:lnTo>
                  <a:cubicBezTo>
                    <a:pt x="1794" y="1855"/>
                    <a:pt x="1847" y="1947"/>
                    <a:pt x="1785" y="1983"/>
                  </a:cubicBezTo>
                  <a:lnTo>
                    <a:pt x="1311" y="2256"/>
                  </a:lnTo>
                  <a:lnTo>
                    <a:pt x="1311" y="5178"/>
                  </a:lnTo>
                  <a:lnTo>
                    <a:pt x="2558" y="4458"/>
                  </a:lnTo>
                  <a:cubicBezTo>
                    <a:pt x="2619" y="4423"/>
                    <a:pt x="2673" y="4516"/>
                    <a:pt x="2611" y="4551"/>
                  </a:cubicBezTo>
                  <a:lnTo>
                    <a:pt x="1311" y="5301"/>
                  </a:lnTo>
                  <a:lnTo>
                    <a:pt x="1311" y="8104"/>
                  </a:lnTo>
                  <a:lnTo>
                    <a:pt x="2558" y="7384"/>
                  </a:lnTo>
                  <a:cubicBezTo>
                    <a:pt x="2620" y="7346"/>
                    <a:pt x="2675" y="7442"/>
                    <a:pt x="2611" y="7477"/>
                  </a:cubicBezTo>
                  <a:lnTo>
                    <a:pt x="1311" y="8226"/>
                  </a:lnTo>
                  <a:lnTo>
                    <a:pt x="1311" y="11448"/>
                  </a:lnTo>
                  <a:cubicBezTo>
                    <a:pt x="1311" y="11497"/>
                    <a:pt x="1271" y="11537"/>
                    <a:pt x="1222" y="11537"/>
                  </a:cubicBezTo>
                  <a:cubicBezTo>
                    <a:pt x="1172" y="11537"/>
                    <a:pt x="1132" y="11497"/>
                    <a:pt x="1132" y="11448"/>
                  </a:cubicBezTo>
                  <a:lnTo>
                    <a:pt x="1132" y="8974"/>
                  </a:lnTo>
                  <a:lnTo>
                    <a:pt x="66" y="8358"/>
                  </a:lnTo>
                  <a:cubicBezTo>
                    <a:pt x="0" y="8323"/>
                    <a:pt x="56" y="8225"/>
                    <a:pt x="119" y="8265"/>
                  </a:cubicBezTo>
                  <a:lnTo>
                    <a:pt x="1134" y="8850"/>
                  </a:lnTo>
                  <a:lnTo>
                    <a:pt x="1134" y="6508"/>
                  </a:lnTo>
                  <a:lnTo>
                    <a:pt x="67" y="5892"/>
                  </a:lnTo>
                  <a:cubicBezTo>
                    <a:pt x="5" y="5856"/>
                    <a:pt x="58" y="5764"/>
                    <a:pt x="120" y="5799"/>
                  </a:cubicBezTo>
                  <a:lnTo>
                    <a:pt x="1134" y="6384"/>
                  </a:lnTo>
                  <a:lnTo>
                    <a:pt x="1134" y="4042"/>
                  </a:lnTo>
                  <a:lnTo>
                    <a:pt x="463" y="3654"/>
                  </a:lnTo>
                  <a:cubicBezTo>
                    <a:pt x="401" y="3619"/>
                    <a:pt x="454" y="3526"/>
                    <a:pt x="516" y="3561"/>
                  </a:cubicBezTo>
                  <a:lnTo>
                    <a:pt x="1134" y="3919"/>
                  </a:lnTo>
                  <a:lnTo>
                    <a:pt x="1134" y="1576"/>
                  </a:lnTo>
                  <a:lnTo>
                    <a:pt x="731" y="1344"/>
                  </a:lnTo>
                  <a:cubicBezTo>
                    <a:pt x="670" y="1309"/>
                    <a:pt x="723" y="1216"/>
                    <a:pt x="784" y="1252"/>
                  </a:cubicBezTo>
                  <a:lnTo>
                    <a:pt x="1132" y="145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0"/>
            <p:cNvSpPr/>
            <p:nvPr/>
          </p:nvSpPr>
          <p:spPr>
            <a:xfrm>
              <a:off x="-4415399" y="3619221"/>
              <a:ext cx="801443" cy="1524114"/>
            </a:xfrm>
            <a:custGeom>
              <a:avLst/>
              <a:gdLst/>
              <a:ahLst/>
              <a:cxnLst/>
              <a:rect l="l" t="t" r="r" b="b"/>
              <a:pathLst>
                <a:path w="5077" h="9655" extrusionOk="0">
                  <a:moveTo>
                    <a:pt x="2652" y="118"/>
                  </a:moveTo>
                  <a:lnTo>
                    <a:pt x="5077" y="9654"/>
                  </a:lnTo>
                  <a:lnTo>
                    <a:pt x="0" y="9654"/>
                  </a:lnTo>
                  <a:lnTo>
                    <a:pt x="2425" y="117"/>
                  </a:lnTo>
                  <a:cubicBezTo>
                    <a:pt x="2456" y="0"/>
                    <a:pt x="2621" y="0"/>
                    <a:pt x="2652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0"/>
            <p:cNvSpPr/>
            <p:nvPr/>
          </p:nvSpPr>
          <p:spPr>
            <a:xfrm>
              <a:off x="-4207183" y="3928939"/>
              <a:ext cx="421480" cy="1214398"/>
            </a:xfrm>
            <a:custGeom>
              <a:avLst/>
              <a:gdLst/>
              <a:ahLst/>
              <a:cxnLst/>
              <a:rect l="l" t="t" r="r" b="b"/>
              <a:pathLst>
                <a:path w="2670" h="7693" extrusionOk="0">
                  <a:moveTo>
                    <a:pt x="1131" y="90"/>
                  </a:moveTo>
                  <a:cubicBezTo>
                    <a:pt x="1131" y="41"/>
                    <a:pt x="1171" y="1"/>
                    <a:pt x="1220" y="1"/>
                  </a:cubicBezTo>
                  <a:cubicBezTo>
                    <a:pt x="1269" y="1"/>
                    <a:pt x="1309" y="41"/>
                    <a:pt x="1309" y="90"/>
                  </a:cubicBezTo>
                  <a:lnTo>
                    <a:pt x="1309" y="2133"/>
                  </a:lnTo>
                  <a:lnTo>
                    <a:pt x="1730" y="1891"/>
                  </a:lnTo>
                  <a:cubicBezTo>
                    <a:pt x="1791" y="1855"/>
                    <a:pt x="1844" y="1947"/>
                    <a:pt x="1783" y="1982"/>
                  </a:cubicBezTo>
                  <a:lnTo>
                    <a:pt x="1309" y="2256"/>
                  </a:lnTo>
                  <a:lnTo>
                    <a:pt x="1309" y="5180"/>
                  </a:lnTo>
                  <a:lnTo>
                    <a:pt x="2555" y="4459"/>
                  </a:lnTo>
                  <a:cubicBezTo>
                    <a:pt x="2615" y="4427"/>
                    <a:pt x="2665" y="4515"/>
                    <a:pt x="2608" y="4552"/>
                  </a:cubicBezTo>
                  <a:lnTo>
                    <a:pt x="1308" y="5301"/>
                  </a:lnTo>
                  <a:lnTo>
                    <a:pt x="1308" y="7692"/>
                  </a:lnTo>
                  <a:lnTo>
                    <a:pt x="1129" y="7692"/>
                  </a:lnTo>
                  <a:lnTo>
                    <a:pt x="1129" y="6508"/>
                  </a:lnTo>
                  <a:lnTo>
                    <a:pt x="63" y="5892"/>
                  </a:lnTo>
                  <a:cubicBezTo>
                    <a:pt x="1" y="5857"/>
                    <a:pt x="54" y="5764"/>
                    <a:pt x="116" y="5799"/>
                  </a:cubicBezTo>
                  <a:lnTo>
                    <a:pt x="1129" y="6385"/>
                  </a:lnTo>
                  <a:lnTo>
                    <a:pt x="1129" y="4042"/>
                  </a:lnTo>
                  <a:lnTo>
                    <a:pt x="459" y="3654"/>
                  </a:lnTo>
                  <a:cubicBezTo>
                    <a:pt x="397" y="3619"/>
                    <a:pt x="451" y="3526"/>
                    <a:pt x="512" y="3563"/>
                  </a:cubicBezTo>
                  <a:lnTo>
                    <a:pt x="1129" y="3919"/>
                  </a:lnTo>
                  <a:lnTo>
                    <a:pt x="1129" y="1577"/>
                  </a:lnTo>
                  <a:lnTo>
                    <a:pt x="727" y="1345"/>
                  </a:lnTo>
                  <a:cubicBezTo>
                    <a:pt x="661" y="1311"/>
                    <a:pt x="718" y="1211"/>
                    <a:pt x="781" y="1252"/>
                  </a:cubicBezTo>
                  <a:lnTo>
                    <a:pt x="1129" y="1453"/>
                  </a:lnTo>
                  <a:lnTo>
                    <a:pt x="1129" y="90"/>
                  </a:lnTo>
                  <a:close/>
                  <a:moveTo>
                    <a:pt x="2022" y="7692"/>
                  </a:moveTo>
                  <a:lnTo>
                    <a:pt x="2235" y="7692"/>
                  </a:lnTo>
                  <a:lnTo>
                    <a:pt x="2608" y="7477"/>
                  </a:lnTo>
                  <a:cubicBezTo>
                    <a:pt x="2670" y="7442"/>
                    <a:pt x="2617" y="7349"/>
                    <a:pt x="2555" y="7384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0"/>
            <p:cNvSpPr/>
            <p:nvPr/>
          </p:nvSpPr>
          <p:spPr>
            <a:xfrm>
              <a:off x="-4167245" y="3959406"/>
              <a:ext cx="3975168" cy="1184089"/>
            </a:xfrm>
            <a:custGeom>
              <a:avLst/>
              <a:gdLst/>
              <a:ahLst/>
              <a:cxnLst/>
              <a:rect l="l" t="t" r="r" b="b"/>
              <a:pathLst>
                <a:path w="25182" h="7501" extrusionOk="0">
                  <a:moveTo>
                    <a:pt x="25181" y="1"/>
                  </a:moveTo>
                  <a:lnTo>
                    <a:pt x="25181" y="5763"/>
                  </a:lnTo>
                  <a:cubicBezTo>
                    <a:pt x="25181" y="6719"/>
                    <a:pt x="24399" y="7501"/>
                    <a:pt x="23444" y="7501"/>
                  </a:cubicBezTo>
                  <a:lnTo>
                    <a:pt x="14557" y="7501"/>
                  </a:lnTo>
                  <a:lnTo>
                    <a:pt x="25181" y="1"/>
                  </a:lnTo>
                  <a:close/>
                  <a:moveTo>
                    <a:pt x="0" y="7499"/>
                  </a:moveTo>
                  <a:lnTo>
                    <a:pt x="6476" y="6266"/>
                  </a:lnTo>
                  <a:lnTo>
                    <a:pt x="11756" y="749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0"/>
            <p:cNvSpPr/>
            <p:nvPr/>
          </p:nvSpPr>
          <p:spPr>
            <a:xfrm>
              <a:off x="-1402356" y="2779098"/>
              <a:ext cx="1036019" cy="2243629"/>
            </a:xfrm>
            <a:custGeom>
              <a:avLst/>
              <a:gdLst/>
              <a:ahLst/>
              <a:cxnLst/>
              <a:rect l="l" t="t" r="r" b="b"/>
              <a:pathLst>
                <a:path w="6563" h="14213" extrusionOk="0">
                  <a:moveTo>
                    <a:pt x="3420" y="143"/>
                  </a:moveTo>
                  <a:lnTo>
                    <a:pt x="6526" y="12360"/>
                  </a:lnTo>
                  <a:cubicBezTo>
                    <a:pt x="6528" y="12366"/>
                    <a:pt x="6528" y="12372"/>
                    <a:pt x="6529" y="12379"/>
                  </a:cubicBezTo>
                  <a:cubicBezTo>
                    <a:pt x="6562" y="12660"/>
                    <a:pt x="6515" y="13022"/>
                    <a:pt x="6420" y="13284"/>
                  </a:cubicBezTo>
                  <a:cubicBezTo>
                    <a:pt x="6186" y="13930"/>
                    <a:pt x="5655" y="14212"/>
                    <a:pt x="4986" y="14212"/>
                  </a:cubicBezTo>
                  <a:lnTo>
                    <a:pt x="1576" y="14212"/>
                  </a:lnTo>
                  <a:cubicBezTo>
                    <a:pt x="907" y="14212"/>
                    <a:pt x="377" y="13930"/>
                    <a:pt x="143" y="13284"/>
                  </a:cubicBezTo>
                  <a:cubicBezTo>
                    <a:pt x="48" y="13022"/>
                    <a:pt x="1" y="12660"/>
                    <a:pt x="33" y="12379"/>
                  </a:cubicBezTo>
                  <a:cubicBezTo>
                    <a:pt x="35" y="12372"/>
                    <a:pt x="36" y="12366"/>
                    <a:pt x="37" y="12360"/>
                  </a:cubicBezTo>
                  <a:lnTo>
                    <a:pt x="3143" y="143"/>
                  </a:lnTo>
                  <a:cubicBezTo>
                    <a:pt x="3179" y="0"/>
                    <a:pt x="3384" y="0"/>
                    <a:pt x="3420" y="14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0"/>
            <p:cNvSpPr/>
            <p:nvPr/>
          </p:nvSpPr>
          <p:spPr>
            <a:xfrm>
              <a:off x="-1119948" y="3157643"/>
              <a:ext cx="515247" cy="1985689"/>
            </a:xfrm>
            <a:custGeom>
              <a:avLst/>
              <a:gdLst/>
              <a:ahLst/>
              <a:cxnLst/>
              <a:rect l="l" t="t" r="r" b="b"/>
              <a:pathLst>
                <a:path w="3264" h="12579" extrusionOk="0">
                  <a:moveTo>
                    <a:pt x="1383" y="115"/>
                  </a:moveTo>
                  <a:cubicBezTo>
                    <a:pt x="1381" y="53"/>
                    <a:pt x="1430" y="1"/>
                    <a:pt x="1492" y="1"/>
                  </a:cubicBezTo>
                  <a:cubicBezTo>
                    <a:pt x="1555" y="1"/>
                    <a:pt x="1604" y="53"/>
                    <a:pt x="1602" y="115"/>
                  </a:cubicBezTo>
                  <a:lnTo>
                    <a:pt x="1602" y="2616"/>
                  </a:lnTo>
                  <a:lnTo>
                    <a:pt x="2117" y="2319"/>
                  </a:lnTo>
                  <a:cubicBezTo>
                    <a:pt x="2191" y="2281"/>
                    <a:pt x="2252" y="2388"/>
                    <a:pt x="2181" y="2433"/>
                  </a:cubicBezTo>
                  <a:lnTo>
                    <a:pt x="1602" y="2768"/>
                  </a:lnTo>
                  <a:lnTo>
                    <a:pt x="1602" y="6346"/>
                  </a:lnTo>
                  <a:lnTo>
                    <a:pt x="3127" y="5465"/>
                  </a:lnTo>
                  <a:cubicBezTo>
                    <a:pt x="3201" y="5427"/>
                    <a:pt x="3263" y="5534"/>
                    <a:pt x="3193" y="5578"/>
                  </a:cubicBezTo>
                  <a:lnTo>
                    <a:pt x="1602" y="6498"/>
                  </a:lnTo>
                  <a:lnTo>
                    <a:pt x="1602" y="9929"/>
                  </a:lnTo>
                  <a:lnTo>
                    <a:pt x="3127" y="9048"/>
                  </a:lnTo>
                  <a:cubicBezTo>
                    <a:pt x="3201" y="9010"/>
                    <a:pt x="3263" y="9117"/>
                    <a:pt x="3193" y="9161"/>
                  </a:cubicBezTo>
                  <a:lnTo>
                    <a:pt x="1602" y="10080"/>
                  </a:lnTo>
                  <a:lnTo>
                    <a:pt x="1602" y="12578"/>
                  </a:lnTo>
                  <a:lnTo>
                    <a:pt x="1383" y="12578"/>
                  </a:lnTo>
                  <a:lnTo>
                    <a:pt x="1383" y="10992"/>
                  </a:lnTo>
                  <a:lnTo>
                    <a:pt x="77" y="10238"/>
                  </a:lnTo>
                  <a:cubicBezTo>
                    <a:pt x="1" y="10195"/>
                    <a:pt x="66" y="10081"/>
                    <a:pt x="141" y="10124"/>
                  </a:cubicBezTo>
                  <a:lnTo>
                    <a:pt x="1383" y="10842"/>
                  </a:lnTo>
                  <a:lnTo>
                    <a:pt x="1383" y="7974"/>
                  </a:lnTo>
                  <a:lnTo>
                    <a:pt x="77" y="7219"/>
                  </a:lnTo>
                  <a:cubicBezTo>
                    <a:pt x="0" y="7175"/>
                    <a:pt x="66" y="7062"/>
                    <a:pt x="141" y="7106"/>
                  </a:cubicBezTo>
                  <a:lnTo>
                    <a:pt x="1383" y="7822"/>
                  </a:lnTo>
                  <a:lnTo>
                    <a:pt x="1383" y="4954"/>
                  </a:lnTo>
                  <a:lnTo>
                    <a:pt x="561" y="4480"/>
                  </a:lnTo>
                  <a:cubicBezTo>
                    <a:pt x="486" y="4436"/>
                    <a:pt x="550" y="4322"/>
                    <a:pt x="626" y="4366"/>
                  </a:cubicBezTo>
                  <a:lnTo>
                    <a:pt x="1383" y="4802"/>
                  </a:lnTo>
                  <a:lnTo>
                    <a:pt x="1383" y="1935"/>
                  </a:lnTo>
                  <a:lnTo>
                    <a:pt x="891" y="1651"/>
                  </a:lnTo>
                  <a:cubicBezTo>
                    <a:pt x="815" y="1607"/>
                    <a:pt x="881" y="1494"/>
                    <a:pt x="956" y="1538"/>
                  </a:cubicBezTo>
                  <a:lnTo>
                    <a:pt x="1383" y="178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0"/>
            <p:cNvSpPr/>
            <p:nvPr/>
          </p:nvSpPr>
          <p:spPr>
            <a:xfrm>
              <a:off x="-1959596" y="3520086"/>
              <a:ext cx="857482" cy="1623249"/>
            </a:xfrm>
            <a:custGeom>
              <a:avLst/>
              <a:gdLst/>
              <a:ahLst/>
              <a:cxnLst/>
              <a:rect l="l" t="t" r="r" b="b"/>
              <a:pathLst>
                <a:path w="5432" h="10283" extrusionOk="0">
                  <a:moveTo>
                    <a:pt x="2856" y="145"/>
                  </a:moveTo>
                  <a:lnTo>
                    <a:pt x="5432" y="10282"/>
                  </a:lnTo>
                  <a:lnTo>
                    <a:pt x="0" y="10282"/>
                  </a:lnTo>
                  <a:lnTo>
                    <a:pt x="2577" y="144"/>
                  </a:lnTo>
                  <a:cubicBezTo>
                    <a:pt x="2613" y="0"/>
                    <a:pt x="2819" y="0"/>
                    <a:pt x="2856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0"/>
            <p:cNvSpPr/>
            <p:nvPr/>
          </p:nvSpPr>
          <p:spPr>
            <a:xfrm>
              <a:off x="-1767325" y="3898946"/>
              <a:ext cx="517299" cy="1244391"/>
            </a:xfrm>
            <a:custGeom>
              <a:avLst/>
              <a:gdLst/>
              <a:ahLst/>
              <a:cxnLst/>
              <a:rect l="l" t="t" r="r" b="b"/>
              <a:pathLst>
                <a:path w="3277" h="7883" extrusionOk="0">
                  <a:moveTo>
                    <a:pt x="1389" y="113"/>
                  </a:moveTo>
                  <a:cubicBezTo>
                    <a:pt x="1387" y="52"/>
                    <a:pt x="1436" y="0"/>
                    <a:pt x="1499" y="0"/>
                  </a:cubicBezTo>
                  <a:cubicBezTo>
                    <a:pt x="1560" y="0"/>
                    <a:pt x="1611" y="52"/>
                    <a:pt x="1608" y="113"/>
                  </a:cubicBezTo>
                  <a:lnTo>
                    <a:pt x="1608" y="2616"/>
                  </a:lnTo>
                  <a:lnTo>
                    <a:pt x="2122" y="2318"/>
                  </a:lnTo>
                  <a:cubicBezTo>
                    <a:pt x="2198" y="2271"/>
                    <a:pt x="2267" y="2389"/>
                    <a:pt x="2188" y="2431"/>
                  </a:cubicBezTo>
                  <a:lnTo>
                    <a:pt x="1607" y="2766"/>
                  </a:lnTo>
                  <a:lnTo>
                    <a:pt x="1607" y="6344"/>
                  </a:lnTo>
                  <a:lnTo>
                    <a:pt x="3133" y="5464"/>
                  </a:lnTo>
                  <a:cubicBezTo>
                    <a:pt x="3209" y="5417"/>
                    <a:pt x="3277" y="5534"/>
                    <a:pt x="3198" y="5576"/>
                  </a:cubicBezTo>
                  <a:lnTo>
                    <a:pt x="1607" y="6495"/>
                  </a:lnTo>
                  <a:lnTo>
                    <a:pt x="1607" y="7882"/>
                  </a:lnTo>
                  <a:lnTo>
                    <a:pt x="1234" y="7882"/>
                  </a:lnTo>
                  <a:lnTo>
                    <a:pt x="82" y="7217"/>
                  </a:lnTo>
                  <a:cubicBezTo>
                    <a:pt x="1" y="7175"/>
                    <a:pt x="70" y="7055"/>
                    <a:pt x="147" y="7104"/>
                  </a:cubicBezTo>
                  <a:lnTo>
                    <a:pt x="1388" y="7820"/>
                  </a:lnTo>
                  <a:lnTo>
                    <a:pt x="1388" y="4952"/>
                  </a:lnTo>
                  <a:lnTo>
                    <a:pt x="566" y="4478"/>
                  </a:lnTo>
                  <a:cubicBezTo>
                    <a:pt x="491" y="4435"/>
                    <a:pt x="557" y="4322"/>
                    <a:pt x="632" y="4365"/>
                  </a:cubicBezTo>
                  <a:lnTo>
                    <a:pt x="1388" y="4802"/>
                  </a:lnTo>
                  <a:lnTo>
                    <a:pt x="1388" y="1934"/>
                  </a:lnTo>
                  <a:lnTo>
                    <a:pt x="897" y="1650"/>
                  </a:lnTo>
                  <a:cubicBezTo>
                    <a:pt x="825" y="1605"/>
                    <a:pt x="887" y="1496"/>
                    <a:pt x="963" y="1537"/>
                  </a:cubicBezTo>
                  <a:lnTo>
                    <a:pt x="1388" y="178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0"/>
            <p:cNvSpPr/>
            <p:nvPr/>
          </p:nvSpPr>
          <p:spPr>
            <a:xfrm>
              <a:off x="-2465374" y="3922625"/>
              <a:ext cx="652899" cy="1220712"/>
            </a:xfrm>
            <a:custGeom>
              <a:avLst/>
              <a:gdLst/>
              <a:ahLst/>
              <a:cxnLst/>
              <a:rect l="l" t="t" r="r" b="b"/>
              <a:pathLst>
                <a:path w="4136" h="7733" extrusionOk="0">
                  <a:moveTo>
                    <a:pt x="2207" y="145"/>
                  </a:moveTo>
                  <a:lnTo>
                    <a:pt x="4136" y="7732"/>
                  </a:lnTo>
                  <a:lnTo>
                    <a:pt x="0" y="7732"/>
                  </a:lnTo>
                  <a:lnTo>
                    <a:pt x="1929" y="145"/>
                  </a:lnTo>
                  <a:cubicBezTo>
                    <a:pt x="1966" y="1"/>
                    <a:pt x="2171" y="1"/>
                    <a:pt x="2207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0"/>
            <p:cNvSpPr/>
            <p:nvPr/>
          </p:nvSpPr>
          <p:spPr>
            <a:xfrm>
              <a:off x="-2297255" y="4302274"/>
              <a:ext cx="279092" cy="841065"/>
            </a:xfrm>
            <a:custGeom>
              <a:avLst/>
              <a:gdLst/>
              <a:ahLst/>
              <a:cxnLst/>
              <a:rect l="l" t="t" r="r" b="b"/>
              <a:pathLst>
                <a:path w="1768" h="5328" extrusionOk="0">
                  <a:moveTo>
                    <a:pt x="894" y="110"/>
                  </a:moveTo>
                  <a:cubicBezTo>
                    <a:pt x="894" y="49"/>
                    <a:pt x="942" y="1"/>
                    <a:pt x="1004" y="1"/>
                  </a:cubicBezTo>
                  <a:cubicBezTo>
                    <a:pt x="1064" y="1"/>
                    <a:pt x="1113" y="49"/>
                    <a:pt x="1113" y="110"/>
                  </a:cubicBezTo>
                  <a:lnTo>
                    <a:pt x="1113" y="2611"/>
                  </a:lnTo>
                  <a:lnTo>
                    <a:pt x="1628" y="2315"/>
                  </a:lnTo>
                  <a:cubicBezTo>
                    <a:pt x="1703" y="2271"/>
                    <a:pt x="1768" y="2384"/>
                    <a:pt x="1693" y="2428"/>
                  </a:cubicBezTo>
                  <a:lnTo>
                    <a:pt x="1113" y="2763"/>
                  </a:lnTo>
                  <a:lnTo>
                    <a:pt x="1113" y="5327"/>
                  </a:lnTo>
                  <a:lnTo>
                    <a:pt x="894" y="5327"/>
                  </a:lnTo>
                  <a:lnTo>
                    <a:pt x="894" y="4949"/>
                  </a:lnTo>
                  <a:lnTo>
                    <a:pt x="72" y="4474"/>
                  </a:lnTo>
                  <a:cubicBezTo>
                    <a:pt x="0" y="4430"/>
                    <a:pt x="63" y="4321"/>
                    <a:pt x="137" y="4361"/>
                  </a:cubicBezTo>
                  <a:lnTo>
                    <a:pt x="894" y="4797"/>
                  </a:lnTo>
                  <a:lnTo>
                    <a:pt x="894" y="1929"/>
                  </a:lnTo>
                  <a:lnTo>
                    <a:pt x="403" y="1646"/>
                  </a:lnTo>
                  <a:cubicBezTo>
                    <a:pt x="330" y="1601"/>
                    <a:pt x="392" y="1492"/>
                    <a:pt x="467" y="1532"/>
                  </a:cubicBezTo>
                  <a:lnTo>
                    <a:pt x="894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0"/>
            <p:cNvSpPr/>
            <p:nvPr/>
          </p:nvSpPr>
          <p:spPr>
            <a:xfrm>
              <a:off x="-3317967" y="3689152"/>
              <a:ext cx="771607" cy="1454183"/>
            </a:xfrm>
            <a:custGeom>
              <a:avLst/>
              <a:gdLst/>
              <a:ahLst/>
              <a:cxnLst/>
              <a:rect l="l" t="t" r="r" b="b"/>
              <a:pathLst>
                <a:path w="4888" h="9212" extrusionOk="0">
                  <a:moveTo>
                    <a:pt x="2582" y="145"/>
                  </a:moveTo>
                  <a:lnTo>
                    <a:pt x="4887" y="9211"/>
                  </a:lnTo>
                  <a:lnTo>
                    <a:pt x="0" y="9211"/>
                  </a:lnTo>
                  <a:lnTo>
                    <a:pt x="2304" y="145"/>
                  </a:lnTo>
                  <a:cubicBezTo>
                    <a:pt x="2340" y="1"/>
                    <a:pt x="2546" y="1"/>
                    <a:pt x="2582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0"/>
            <p:cNvSpPr/>
            <p:nvPr/>
          </p:nvSpPr>
          <p:spPr>
            <a:xfrm>
              <a:off x="-3091756" y="4069275"/>
              <a:ext cx="439002" cy="1074062"/>
            </a:xfrm>
            <a:custGeom>
              <a:avLst/>
              <a:gdLst/>
              <a:ahLst/>
              <a:cxnLst/>
              <a:rect l="l" t="t" r="r" b="b"/>
              <a:pathLst>
                <a:path w="2781" h="6804" extrusionOk="0">
                  <a:moveTo>
                    <a:pt x="901" y="105"/>
                  </a:moveTo>
                  <a:cubicBezTo>
                    <a:pt x="903" y="47"/>
                    <a:pt x="951" y="1"/>
                    <a:pt x="1011" y="1"/>
                  </a:cubicBezTo>
                  <a:cubicBezTo>
                    <a:pt x="1070" y="1"/>
                    <a:pt x="1118" y="47"/>
                    <a:pt x="1120" y="105"/>
                  </a:cubicBezTo>
                  <a:lnTo>
                    <a:pt x="1120" y="2608"/>
                  </a:lnTo>
                  <a:lnTo>
                    <a:pt x="1635" y="2310"/>
                  </a:lnTo>
                  <a:cubicBezTo>
                    <a:pt x="1709" y="2270"/>
                    <a:pt x="1772" y="2380"/>
                    <a:pt x="1700" y="2423"/>
                  </a:cubicBezTo>
                  <a:lnTo>
                    <a:pt x="1120" y="2758"/>
                  </a:lnTo>
                  <a:lnTo>
                    <a:pt x="1120" y="6337"/>
                  </a:lnTo>
                  <a:lnTo>
                    <a:pt x="2645" y="5456"/>
                  </a:lnTo>
                  <a:cubicBezTo>
                    <a:pt x="2719" y="5417"/>
                    <a:pt x="2780" y="5525"/>
                    <a:pt x="2710" y="5570"/>
                  </a:cubicBezTo>
                  <a:lnTo>
                    <a:pt x="1120" y="6488"/>
                  </a:lnTo>
                  <a:lnTo>
                    <a:pt x="1120" y="6803"/>
                  </a:lnTo>
                  <a:lnTo>
                    <a:pt x="901" y="6803"/>
                  </a:lnTo>
                  <a:lnTo>
                    <a:pt x="901" y="4946"/>
                  </a:lnTo>
                  <a:lnTo>
                    <a:pt x="79" y="4470"/>
                  </a:lnTo>
                  <a:cubicBezTo>
                    <a:pt x="1" y="4428"/>
                    <a:pt x="68" y="4311"/>
                    <a:pt x="144" y="4358"/>
                  </a:cubicBezTo>
                  <a:lnTo>
                    <a:pt x="901" y="4794"/>
                  </a:lnTo>
                  <a:lnTo>
                    <a:pt x="901" y="1926"/>
                  </a:lnTo>
                  <a:lnTo>
                    <a:pt x="409" y="1642"/>
                  </a:lnTo>
                  <a:cubicBezTo>
                    <a:pt x="338" y="1598"/>
                    <a:pt x="400" y="1490"/>
                    <a:pt x="475" y="1528"/>
                  </a:cubicBezTo>
                  <a:lnTo>
                    <a:pt x="900" y="177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0"/>
            <p:cNvSpPr/>
            <p:nvPr/>
          </p:nvSpPr>
          <p:spPr>
            <a:xfrm>
              <a:off x="-3969922" y="4157202"/>
              <a:ext cx="533874" cy="986136"/>
            </a:xfrm>
            <a:custGeom>
              <a:avLst/>
              <a:gdLst/>
              <a:ahLst/>
              <a:cxnLst/>
              <a:rect l="l" t="t" r="r" b="b"/>
              <a:pathLst>
                <a:path w="3382" h="6247" extrusionOk="0">
                  <a:moveTo>
                    <a:pt x="1830" y="145"/>
                  </a:moveTo>
                  <a:lnTo>
                    <a:pt x="3381" y="6246"/>
                  </a:lnTo>
                  <a:lnTo>
                    <a:pt x="0" y="6246"/>
                  </a:lnTo>
                  <a:lnTo>
                    <a:pt x="1551" y="145"/>
                  </a:lnTo>
                  <a:cubicBezTo>
                    <a:pt x="1588" y="0"/>
                    <a:pt x="1792" y="0"/>
                    <a:pt x="1829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0"/>
            <p:cNvSpPr/>
            <p:nvPr/>
          </p:nvSpPr>
          <p:spPr>
            <a:xfrm>
              <a:off x="-3810170" y="4536536"/>
              <a:ext cx="227946" cy="606804"/>
            </a:xfrm>
            <a:custGeom>
              <a:avLst/>
              <a:gdLst/>
              <a:ahLst/>
              <a:cxnLst/>
              <a:rect l="l" t="t" r="r" b="b"/>
              <a:pathLst>
                <a:path w="1444" h="3844" extrusionOk="0">
                  <a:moveTo>
                    <a:pt x="569" y="110"/>
                  </a:moveTo>
                  <a:cubicBezTo>
                    <a:pt x="569" y="50"/>
                    <a:pt x="618" y="1"/>
                    <a:pt x="678" y="1"/>
                  </a:cubicBezTo>
                  <a:cubicBezTo>
                    <a:pt x="739" y="1"/>
                    <a:pt x="788" y="50"/>
                    <a:pt x="788" y="110"/>
                  </a:cubicBezTo>
                  <a:lnTo>
                    <a:pt x="788" y="2612"/>
                  </a:lnTo>
                  <a:lnTo>
                    <a:pt x="1303" y="2315"/>
                  </a:lnTo>
                  <a:cubicBezTo>
                    <a:pt x="1378" y="2271"/>
                    <a:pt x="1444" y="2384"/>
                    <a:pt x="1367" y="2428"/>
                  </a:cubicBezTo>
                  <a:lnTo>
                    <a:pt x="788" y="2763"/>
                  </a:lnTo>
                  <a:lnTo>
                    <a:pt x="788" y="3843"/>
                  </a:lnTo>
                  <a:lnTo>
                    <a:pt x="569" y="3843"/>
                  </a:lnTo>
                  <a:lnTo>
                    <a:pt x="569" y="1930"/>
                  </a:lnTo>
                  <a:lnTo>
                    <a:pt x="77" y="1646"/>
                  </a:lnTo>
                  <a:cubicBezTo>
                    <a:pt x="1" y="1602"/>
                    <a:pt x="67" y="1489"/>
                    <a:pt x="142" y="1533"/>
                  </a:cubicBezTo>
                  <a:lnTo>
                    <a:pt x="569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0"/>
            <p:cNvSpPr/>
            <p:nvPr/>
          </p:nvSpPr>
          <p:spPr>
            <a:xfrm>
              <a:off x="-4851246" y="3664052"/>
              <a:ext cx="784394" cy="1479283"/>
            </a:xfrm>
            <a:custGeom>
              <a:avLst/>
              <a:gdLst/>
              <a:ahLst/>
              <a:cxnLst/>
              <a:rect l="l" t="t" r="r" b="b"/>
              <a:pathLst>
                <a:path w="4969" h="9371" extrusionOk="0">
                  <a:moveTo>
                    <a:pt x="2624" y="145"/>
                  </a:moveTo>
                  <a:lnTo>
                    <a:pt x="4968" y="9370"/>
                  </a:lnTo>
                  <a:lnTo>
                    <a:pt x="0" y="9370"/>
                  </a:lnTo>
                  <a:lnTo>
                    <a:pt x="2345" y="144"/>
                  </a:lnTo>
                  <a:cubicBezTo>
                    <a:pt x="2381" y="1"/>
                    <a:pt x="2586" y="1"/>
                    <a:pt x="2624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0"/>
            <p:cNvSpPr/>
            <p:nvPr/>
          </p:nvSpPr>
          <p:spPr>
            <a:xfrm>
              <a:off x="-4618878" y="4043544"/>
              <a:ext cx="439317" cy="1099793"/>
            </a:xfrm>
            <a:custGeom>
              <a:avLst/>
              <a:gdLst/>
              <a:ahLst/>
              <a:cxnLst/>
              <a:rect l="l" t="t" r="r" b="b"/>
              <a:pathLst>
                <a:path w="2783" h="6967" extrusionOk="0">
                  <a:moveTo>
                    <a:pt x="904" y="110"/>
                  </a:moveTo>
                  <a:cubicBezTo>
                    <a:pt x="904" y="50"/>
                    <a:pt x="952" y="0"/>
                    <a:pt x="1013" y="0"/>
                  </a:cubicBezTo>
                  <a:cubicBezTo>
                    <a:pt x="1073" y="0"/>
                    <a:pt x="1122" y="50"/>
                    <a:pt x="1122" y="110"/>
                  </a:cubicBezTo>
                  <a:lnTo>
                    <a:pt x="1122" y="2612"/>
                  </a:lnTo>
                  <a:lnTo>
                    <a:pt x="1636" y="2315"/>
                  </a:lnTo>
                  <a:cubicBezTo>
                    <a:pt x="1711" y="2271"/>
                    <a:pt x="1777" y="2384"/>
                    <a:pt x="1702" y="2427"/>
                  </a:cubicBezTo>
                  <a:lnTo>
                    <a:pt x="1122" y="2763"/>
                  </a:lnTo>
                  <a:lnTo>
                    <a:pt x="1122" y="6341"/>
                  </a:lnTo>
                  <a:lnTo>
                    <a:pt x="2647" y="5460"/>
                  </a:lnTo>
                  <a:cubicBezTo>
                    <a:pt x="2721" y="5421"/>
                    <a:pt x="2783" y="5528"/>
                    <a:pt x="2712" y="5573"/>
                  </a:cubicBezTo>
                  <a:lnTo>
                    <a:pt x="1122" y="6491"/>
                  </a:lnTo>
                  <a:lnTo>
                    <a:pt x="1122" y="6966"/>
                  </a:lnTo>
                  <a:lnTo>
                    <a:pt x="904" y="6966"/>
                  </a:lnTo>
                  <a:lnTo>
                    <a:pt x="904" y="4949"/>
                  </a:lnTo>
                  <a:lnTo>
                    <a:pt x="82" y="4475"/>
                  </a:lnTo>
                  <a:cubicBezTo>
                    <a:pt x="0" y="4432"/>
                    <a:pt x="70" y="4312"/>
                    <a:pt x="146" y="4362"/>
                  </a:cubicBezTo>
                  <a:lnTo>
                    <a:pt x="902" y="4798"/>
                  </a:lnTo>
                  <a:lnTo>
                    <a:pt x="902" y="1930"/>
                  </a:lnTo>
                  <a:lnTo>
                    <a:pt x="411" y="1645"/>
                  </a:lnTo>
                  <a:cubicBezTo>
                    <a:pt x="331" y="1603"/>
                    <a:pt x="399" y="1483"/>
                    <a:pt x="477" y="1533"/>
                  </a:cubicBezTo>
                  <a:lnTo>
                    <a:pt x="902" y="177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0"/>
            <p:cNvSpPr/>
            <p:nvPr/>
          </p:nvSpPr>
          <p:spPr>
            <a:xfrm>
              <a:off x="-5633118" y="3991609"/>
              <a:ext cx="618012" cy="1151728"/>
            </a:xfrm>
            <a:custGeom>
              <a:avLst/>
              <a:gdLst/>
              <a:ahLst/>
              <a:cxnLst/>
              <a:rect l="l" t="t" r="r" b="b"/>
              <a:pathLst>
                <a:path w="3915" h="7296" extrusionOk="0">
                  <a:moveTo>
                    <a:pt x="2096" y="145"/>
                  </a:moveTo>
                  <a:lnTo>
                    <a:pt x="3915" y="7295"/>
                  </a:lnTo>
                  <a:lnTo>
                    <a:pt x="0" y="7295"/>
                  </a:lnTo>
                  <a:lnTo>
                    <a:pt x="1818" y="144"/>
                  </a:lnTo>
                  <a:cubicBezTo>
                    <a:pt x="1855" y="0"/>
                    <a:pt x="2059" y="0"/>
                    <a:pt x="2096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0"/>
            <p:cNvSpPr/>
            <p:nvPr/>
          </p:nvSpPr>
          <p:spPr>
            <a:xfrm>
              <a:off x="-5484100" y="4370943"/>
              <a:ext cx="281144" cy="772397"/>
            </a:xfrm>
            <a:custGeom>
              <a:avLst/>
              <a:gdLst/>
              <a:ahLst/>
              <a:cxnLst/>
              <a:rect l="l" t="t" r="r" b="b"/>
              <a:pathLst>
                <a:path w="1781" h="4893" extrusionOk="0">
                  <a:moveTo>
                    <a:pt x="904" y="110"/>
                  </a:moveTo>
                  <a:cubicBezTo>
                    <a:pt x="904" y="50"/>
                    <a:pt x="953" y="1"/>
                    <a:pt x="1013" y="1"/>
                  </a:cubicBezTo>
                  <a:cubicBezTo>
                    <a:pt x="1073" y="1"/>
                    <a:pt x="1122" y="50"/>
                    <a:pt x="1122" y="110"/>
                  </a:cubicBezTo>
                  <a:lnTo>
                    <a:pt x="1122" y="2611"/>
                  </a:lnTo>
                  <a:lnTo>
                    <a:pt x="1637" y="2315"/>
                  </a:lnTo>
                  <a:cubicBezTo>
                    <a:pt x="1713" y="2268"/>
                    <a:pt x="1781" y="2385"/>
                    <a:pt x="1702" y="2428"/>
                  </a:cubicBezTo>
                  <a:lnTo>
                    <a:pt x="1122" y="2763"/>
                  </a:lnTo>
                  <a:lnTo>
                    <a:pt x="1122" y="4892"/>
                  </a:lnTo>
                  <a:lnTo>
                    <a:pt x="806" y="4892"/>
                  </a:lnTo>
                  <a:lnTo>
                    <a:pt x="82" y="4474"/>
                  </a:lnTo>
                  <a:cubicBezTo>
                    <a:pt x="1" y="4433"/>
                    <a:pt x="70" y="4313"/>
                    <a:pt x="146" y="4361"/>
                  </a:cubicBezTo>
                  <a:lnTo>
                    <a:pt x="902" y="4797"/>
                  </a:lnTo>
                  <a:lnTo>
                    <a:pt x="902" y="1930"/>
                  </a:lnTo>
                  <a:lnTo>
                    <a:pt x="411" y="1646"/>
                  </a:lnTo>
                  <a:cubicBezTo>
                    <a:pt x="336" y="1602"/>
                    <a:pt x="400" y="1489"/>
                    <a:pt x="477" y="1533"/>
                  </a:cubicBezTo>
                  <a:lnTo>
                    <a:pt x="902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0"/>
            <p:cNvSpPr/>
            <p:nvPr/>
          </p:nvSpPr>
          <p:spPr>
            <a:xfrm>
              <a:off x="-5860118" y="3957985"/>
              <a:ext cx="621327" cy="1185352"/>
            </a:xfrm>
            <a:custGeom>
              <a:avLst/>
              <a:gdLst/>
              <a:ahLst/>
              <a:cxnLst/>
              <a:rect l="l" t="t" r="r" b="b"/>
              <a:pathLst>
                <a:path w="3936" h="7509" extrusionOk="0">
                  <a:moveTo>
                    <a:pt x="2052" y="88"/>
                  </a:moveTo>
                  <a:lnTo>
                    <a:pt x="3934" y="7490"/>
                  </a:lnTo>
                  <a:cubicBezTo>
                    <a:pt x="3935" y="7493"/>
                    <a:pt x="3936" y="7497"/>
                    <a:pt x="3936" y="7501"/>
                  </a:cubicBezTo>
                  <a:lnTo>
                    <a:pt x="3936" y="7508"/>
                  </a:lnTo>
                  <a:lnTo>
                    <a:pt x="0" y="7508"/>
                  </a:lnTo>
                  <a:lnTo>
                    <a:pt x="0" y="7501"/>
                  </a:lnTo>
                  <a:cubicBezTo>
                    <a:pt x="0" y="7497"/>
                    <a:pt x="1" y="7493"/>
                    <a:pt x="2" y="7490"/>
                  </a:cubicBezTo>
                  <a:lnTo>
                    <a:pt x="1884" y="88"/>
                  </a:lnTo>
                  <a:cubicBezTo>
                    <a:pt x="1906" y="0"/>
                    <a:pt x="2031" y="0"/>
                    <a:pt x="2053" y="8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0"/>
            <p:cNvSpPr/>
            <p:nvPr/>
          </p:nvSpPr>
          <p:spPr>
            <a:xfrm>
              <a:off x="-5692157" y="4187195"/>
              <a:ext cx="312558" cy="956143"/>
            </a:xfrm>
            <a:custGeom>
              <a:avLst/>
              <a:gdLst/>
              <a:ahLst/>
              <a:cxnLst/>
              <a:rect l="l" t="t" r="r" b="b"/>
              <a:pathLst>
                <a:path w="1980" h="6057" extrusionOk="0">
                  <a:moveTo>
                    <a:pt x="838" y="72"/>
                  </a:moveTo>
                  <a:cubicBezTo>
                    <a:pt x="835" y="33"/>
                    <a:pt x="866" y="1"/>
                    <a:pt x="905" y="1"/>
                  </a:cubicBezTo>
                  <a:cubicBezTo>
                    <a:pt x="942" y="1"/>
                    <a:pt x="973" y="33"/>
                    <a:pt x="970" y="72"/>
                  </a:cubicBezTo>
                  <a:lnTo>
                    <a:pt x="970" y="1588"/>
                  </a:lnTo>
                  <a:lnTo>
                    <a:pt x="1282" y="1408"/>
                  </a:lnTo>
                  <a:cubicBezTo>
                    <a:pt x="1328" y="1381"/>
                    <a:pt x="1368" y="1450"/>
                    <a:pt x="1322" y="1476"/>
                  </a:cubicBezTo>
                  <a:lnTo>
                    <a:pt x="970" y="1680"/>
                  </a:lnTo>
                  <a:lnTo>
                    <a:pt x="970" y="3847"/>
                  </a:lnTo>
                  <a:lnTo>
                    <a:pt x="1895" y="3314"/>
                  </a:lnTo>
                  <a:cubicBezTo>
                    <a:pt x="1939" y="3290"/>
                    <a:pt x="1978" y="3355"/>
                    <a:pt x="1935" y="3382"/>
                  </a:cubicBezTo>
                  <a:lnTo>
                    <a:pt x="970" y="3939"/>
                  </a:lnTo>
                  <a:lnTo>
                    <a:pt x="970" y="6018"/>
                  </a:lnTo>
                  <a:lnTo>
                    <a:pt x="1895" y="5484"/>
                  </a:lnTo>
                  <a:cubicBezTo>
                    <a:pt x="1941" y="5458"/>
                    <a:pt x="1979" y="5526"/>
                    <a:pt x="1935" y="5553"/>
                  </a:cubicBezTo>
                  <a:lnTo>
                    <a:pt x="1060" y="6056"/>
                  </a:lnTo>
                  <a:lnTo>
                    <a:pt x="838" y="6056"/>
                  </a:lnTo>
                  <a:lnTo>
                    <a:pt x="838" y="4832"/>
                  </a:lnTo>
                  <a:lnTo>
                    <a:pt x="46" y="4375"/>
                  </a:lnTo>
                  <a:cubicBezTo>
                    <a:pt x="0" y="4349"/>
                    <a:pt x="40" y="4281"/>
                    <a:pt x="86" y="4307"/>
                  </a:cubicBezTo>
                  <a:lnTo>
                    <a:pt x="838" y="4741"/>
                  </a:lnTo>
                  <a:lnTo>
                    <a:pt x="838" y="3004"/>
                  </a:lnTo>
                  <a:lnTo>
                    <a:pt x="340" y="2716"/>
                  </a:lnTo>
                  <a:cubicBezTo>
                    <a:pt x="294" y="2690"/>
                    <a:pt x="334" y="2620"/>
                    <a:pt x="380" y="2647"/>
                  </a:cubicBezTo>
                  <a:lnTo>
                    <a:pt x="838" y="2912"/>
                  </a:lnTo>
                  <a:lnTo>
                    <a:pt x="838" y="1174"/>
                  </a:lnTo>
                  <a:lnTo>
                    <a:pt x="540" y="1002"/>
                  </a:lnTo>
                  <a:cubicBezTo>
                    <a:pt x="497" y="975"/>
                    <a:pt x="534" y="909"/>
                    <a:pt x="580" y="934"/>
                  </a:cubicBezTo>
                  <a:lnTo>
                    <a:pt x="839" y="108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0"/>
            <p:cNvSpPr/>
            <p:nvPr/>
          </p:nvSpPr>
          <p:spPr>
            <a:xfrm>
              <a:off x="-6723919" y="4172357"/>
              <a:ext cx="513510" cy="970981"/>
            </a:xfrm>
            <a:custGeom>
              <a:avLst/>
              <a:gdLst/>
              <a:ahLst/>
              <a:cxnLst/>
              <a:rect l="l" t="t" r="r" b="b"/>
              <a:pathLst>
                <a:path w="3253" h="6151" extrusionOk="0">
                  <a:moveTo>
                    <a:pt x="1710" y="87"/>
                  </a:moveTo>
                  <a:lnTo>
                    <a:pt x="3252" y="6150"/>
                  </a:lnTo>
                  <a:lnTo>
                    <a:pt x="1" y="6150"/>
                  </a:lnTo>
                  <a:lnTo>
                    <a:pt x="1542" y="87"/>
                  </a:lnTo>
                  <a:cubicBezTo>
                    <a:pt x="1563" y="0"/>
                    <a:pt x="1688" y="0"/>
                    <a:pt x="1710" y="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0"/>
            <p:cNvSpPr/>
            <p:nvPr/>
          </p:nvSpPr>
          <p:spPr>
            <a:xfrm>
              <a:off x="-6610735" y="4401251"/>
              <a:ext cx="313505" cy="742088"/>
            </a:xfrm>
            <a:custGeom>
              <a:avLst/>
              <a:gdLst/>
              <a:ahLst/>
              <a:cxnLst/>
              <a:rect l="l" t="t" r="r" b="b"/>
              <a:pathLst>
                <a:path w="1986" h="4701" extrusionOk="0">
                  <a:moveTo>
                    <a:pt x="843" y="73"/>
                  </a:moveTo>
                  <a:cubicBezTo>
                    <a:pt x="839" y="34"/>
                    <a:pt x="870" y="0"/>
                    <a:pt x="909" y="0"/>
                  </a:cubicBezTo>
                  <a:cubicBezTo>
                    <a:pt x="948" y="0"/>
                    <a:pt x="979" y="34"/>
                    <a:pt x="975" y="73"/>
                  </a:cubicBezTo>
                  <a:lnTo>
                    <a:pt x="975" y="1589"/>
                  </a:lnTo>
                  <a:lnTo>
                    <a:pt x="1289" y="1408"/>
                  </a:lnTo>
                  <a:cubicBezTo>
                    <a:pt x="1334" y="1380"/>
                    <a:pt x="1376" y="1451"/>
                    <a:pt x="1327" y="1477"/>
                  </a:cubicBezTo>
                  <a:lnTo>
                    <a:pt x="976" y="1680"/>
                  </a:lnTo>
                  <a:lnTo>
                    <a:pt x="976" y="3848"/>
                  </a:lnTo>
                  <a:lnTo>
                    <a:pt x="1900" y="3314"/>
                  </a:lnTo>
                  <a:cubicBezTo>
                    <a:pt x="1946" y="3288"/>
                    <a:pt x="1986" y="3356"/>
                    <a:pt x="1940" y="3383"/>
                  </a:cubicBezTo>
                  <a:lnTo>
                    <a:pt x="976" y="3940"/>
                  </a:lnTo>
                  <a:lnTo>
                    <a:pt x="976" y="4700"/>
                  </a:lnTo>
                  <a:lnTo>
                    <a:pt x="844" y="4700"/>
                  </a:lnTo>
                  <a:lnTo>
                    <a:pt x="844" y="3005"/>
                  </a:lnTo>
                  <a:lnTo>
                    <a:pt x="347" y="2718"/>
                  </a:lnTo>
                  <a:cubicBezTo>
                    <a:pt x="301" y="2691"/>
                    <a:pt x="340" y="2623"/>
                    <a:pt x="385" y="2648"/>
                  </a:cubicBezTo>
                  <a:lnTo>
                    <a:pt x="844" y="2913"/>
                  </a:lnTo>
                  <a:lnTo>
                    <a:pt x="844" y="1176"/>
                  </a:lnTo>
                  <a:lnTo>
                    <a:pt x="547" y="1003"/>
                  </a:lnTo>
                  <a:cubicBezTo>
                    <a:pt x="501" y="978"/>
                    <a:pt x="540" y="909"/>
                    <a:pt x="585" y="935"/>
                  </a:cubicBezTo>
                  <a:lnTo>
                    <a:pt x="843" y="1085"/>
                  </a:lnTo>
                  <a:close/>
                  <a:moveTo>
                    <a:pt x="612" y="4700"/>
                  </a:moveTo>
                  <a:lnTo>
                    <a:pt x="770" y="4700"/>
                  </a:lnTo>
                  <a:lnTo>
                    <a:pt x="90" y="4308"/>
                  </a:lnTo>
                  <a:cubicBezTo>
                    <a:pt x="43" y="4278"/>
                    <a:pt x="1" y="4351"/>
                    <a:pt x="51" y="437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0"/>
            <p:cNvSpPr/>
            <p:nvPr/>
          </p:nvSpPr>
          <p:spPr>
            <a:xfrm>
              <a:off x="-7438070" y="4480181"/>
              <a:ext cx="357074" cy="663159"/>
            </a:xfrm>
            <a:custGeom>
              <a:avLst/>
              <a:gdLst/>
              <a:ahLst/>
              <a:cxnLst/>
              <a:rect l="l" t="t" r="r" b="b"/>
              <a:pathLst>
                <a:path w="2262" h="4201" extrusionOk="0">
                  <a:moveTo>
                    <a:pt x="1216" y="87"/>
                  </a:moveTo>
                  <a:lnTo>
                    <a:pt x="2261" y="4200"/>
                  </a:lnTo>
                  <a:lnTo>
                    <a:pt x="1" y="4200"/>
                  </a:lnTo>
                  <a:lnTo>
                    <a:pt x="1046" y="87"/>
                  </a:lnTo>
                  <a:cubicBezTo>
                    <a:pt x="1069" y="0"/>
                    <a:pt x="1193" y="0"/>
                    <a:pt x="1214" y="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0"/>
            <p:cNvSpPr/>
            <p:nvPr/>
          </p:nvSpPr>
          <p:spPr>
            <a:xfrm>
              <a:off x="-7355511" y="4708917"/>
              <a:ext cx="169223" cy="434424"/>
            </a:xfrm>
            <a:custGeom>
              <a:avLst/>
              <a:gdLst/>
              <a:ahLst/>
              <a:cxnLst/>
              <a:rect l="l" t="t" r="r" b="b"/>
              <a:pathLst>
                <a:path w="1072" h="2752" extrusionOk="0">
                  <a:moveTo>
                    <a:pt x="542" y="73"/>
                  </a:moveTo>
                  <a:cubicBezTo>
                    <a:pt x="537" y="34"/>
                    <a:pt x="569" y="1"/>
                    <a:pt x="608" y="1"/>
                  </a:cubicBezTo>
                  <a:cubicBezTo>
                    <a:pt x="647" y="1"/>
                    <a:pt x="677" y="34"/>
                    <a:pt x="674" y="73"/>
                  </a:cubicBezTo>
                  <a:lnTo>
                    <a:pt x="674" y="1588"/>
                  </a:lnTo>
                  <a:lnTo>
                    <a:pt x="985" y="1409"/>
                  </a:lnTo>
                  <a:cubicBezTo>
                    <a:pt x="1031" y="1383"/>
                    <a:pt x="1071" y="1451"/>
                    <a:pt x="1025" y="1477"/>
                  </a:cubicBezTo>
                  <a:lnTo>
                    <a:pt x="674" y="1680"/>
                  </a:lnTo>
                  <a:lnTo>
                    <a:pt x="674" y="2751"/>
                  </a:lnTo>
                  <a:lnTo>
                    <a:pt x="542" y="2751"/>
                  </a:lnTo>
                  <a:lnTo>
                    <a:pt x="542" y="1176"/>
                  </a:lnTo>
                  <a:lnTo>
                    <a:pt x="245" y="1004"/>
                  </a:lnTo>
                  <a:cubicBezTo>
                    <a:pt x="194" y="978"/>
                    <a:pt x="236" y="905"/>
                    <a:pt x="283" y="935"/>
                  </a:cubicBezTo>
                  <a:lnTo>
                    <a:pt x="542" y="1084"/>
                  </a:lnTo>
                  <a:lnTo>
                    <a:pt x="542" y="73"/>
                  </a:lnTo>
                  <a:close/>
                  <a:moveTo>
                    <a:pt x="103" y="2751"/>
                  </a:moveTo>
                  <a:lnTo>
                    <a:pt x="262" y="2751"/>
                  </a:lnTo>
                  <a:lnTo>
                    <a:pt x="84" y="2649"/>
                  </a:lnTo>
                  <a:cubicBezTo>
                    <a:pt x="38" y="2624"/>
                    <a:pt x="0" y="2690"/>
                    <a:pt x="44" y="271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0"/>
            <p:cNvSpPr/>
            <p:nvPr/>
          </p:nvSpPr>
          <p:spPr>
            <a:xfrm>
              <a:off x="-7005854" y="4308746"/>
              <a:ext cx="443737" cy="834593"/>
            </a:xfrm>
            <a:custGeom>
              <a:avLst/>
              <a:gdLst/>
              <a:ahLst/>
              <a:cxnLst/>
              <a:rect l="l" t="t" r="r" b="b"/>
              <a:pathLst>
                <a:path w="2811" h="5287" extrusionOk="0">
                  <a:moveTo>
                    <a:pt x="1490" y="89"/>
                  </a:moveTo>
                  <a:lnTo>
                    <a:pt x="2811" y="5286"/>
                  </a:lnTo>
                  <a:lnTo>
                    <a:pt x="0" y="5286"/>
                  </a:lnTo>
                  <a:lnTo>
                    <a:pt x="1322" y="89"/>
                  </a:lnTo>
                  <a:cubicBezTo>
                    <a:pt x="1343" y="1"/>
                    <a:pt x="1468" y="1"/>
                    <a:pt x="1490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0"/>
            <p:cNvSpPr/>
            <p:nvPr/>
          </p:nvSpPr>
          <p:spPr>
            <a:xfrm>
              <a:off x="-6880830" y="4536536"/>
              <a:ext cx="266779" cy="606804"/>
            </a:xfrm>
            <a:custGeom>
              <a:avLst/>
              <a:gdLst/>
              <a:ahLst/>
              <a:cxnLst/>
              <a:rect l="l" t="t" r="r" b="b"/>
              <a:pathLst>
                <a:path w="1690" h="3844" extrusionOk="0">
                  <a:moveTo>
                    <a:pt x="548" y="81"/>
                  </a:moveTo>
                  <a:cubicBezTo>
                    <a:pt x="555" y="1"/>
                    <a:pt x="672" y="1"/>
                    <a:pt x="679" y="81"/>
                  </a:cubicBezTo>
                  <a:lnTo>
                    <a:pt x="679" y="1596"/>
                  </a:lnTo>
                  <a:lnTo>
                    <a:pt x="991" y="1416"/>
                  </a:lnTo>
                  <a:cubicBezTo>
                    <a:pt x="1037" y="1389"/>
                    <a:pt x="1077" y="1459"/>
                    <a:pt x="1031" y="1485"/>
                  </a:cubicBezTo>
                  <a:lnTo>
                    <a:pt x="679" y="1688"/>
                  </a:lnTo>
                  <a:lnTo>
                    <a:pt x="679" y="3843"/>
                  </a:lnTo>
                  <a:lnTo>
                    <a:pt x="548" y="3843"/>
                  </a:lnTo>
                  <a:lnTo>
                    <a:pt x="548" y="3012"/>
                  </a:lnTo>
                  <a:lnTo>
                    <a:pt x="49" y="2725"/>
                  </a:lnTo>
                  <a:cubicBezTo>
                    <a:pt x="1" y="2699"/>
                    <a:pt x="42" y="2628"/>
                    <a:pt x="89" y="2656"/>
                  </a:cubicBezTo>
                  <a:lnTo>
                    <a:pt x="548" y="2920"/>
                  </a:lnTo>
                  <a:lnTo>
                    <a:pt x="548" y="1184"/>
                  </a:lnTo>
                  <a:lnTo>
                    <a:pt x="249" y="1011"/>
                  </a:lnTo>
                  <a:cubicBezTo>
                    <a:pt x="203" y="985"/>
                    <a:pt x="243" y="917"/>
                    <a:pt x="289" y="942"/>
                  </a:cubicBezTo>
                  <a:lnTo>
                    <a:pt x="548" y="1092"/>
                  </a:lnTo>
                  <a:lnTo>
                    <a:pt x="548" y="81"/>
                  </a:lnTo>
                  <a:close/>
                  <a:moveTo>
                    <a:pt x="701" y="3843"/>
                  </a:moveTo>
                  <a:lnTo>
                    <a:pt x="859" y="3843"/>
                  </a:lnTo>
                  <a:lnTo>
                    <a:pt x="1644" y="3391"/>
                  </a:lnTo>
                  <a:cubicBezTo>
                    <a:pt x="1690" y="3364"/>
                    <a:pt x="1650" y="3295"/>
                    <a:pt x="1604" y="332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0"/>
            <p:cNvSpPr/>
            <p:nvPr/>
          </p:nvSpPr>
          <p:spPr>
            <a:xfrm>
              <a:off x="-6277496" y="4091533"/>
              <a:ext cx="559605" cy="1051805"/>
            </a:xfrm>
            <a:custGeom>
              <a:avLst/>
              <a:gdLst/>
              <a:ahLst/>
              <a:cxnLst/>
              <a:rect l="l" t="t" r="r" b="b"/>
              <a:pathLst>
                <a:path w="3545" h="6663" extrusionOk="0">
                  <a:moveTo>
                    <a:pt x="1879" y="111"/>
                  </a:moveTo>
                  <a:lnTo>
                    <a:pt x="3545" y="6662"/>
                  </a:lnTo>
                  <a:lnTo>
                    <a:pt x="1" y="6662"/>
                  </a:lnTo>
                  <a:lnTo>
                    <a:pt x="1666" y="111"/>
                  </a:lnTo>
                  <a:cubicBezTo>
                    <a:pt x="1694" y="1"/>
                    <a:pt x="1850" y="1"/>
                    <a:pt x="1879" y="11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0"/>
            <p:cNvSpPr/>
            <p:nvPr/>
          </p:nvSpPr>
          <p:spPr>
            <a:xfrm>
              <a:off x="-6119637" y="4382782"/>
              <a:ext cx="336710" cy="760715"/>
            </a:xfrm>
            <a:custGeom>
              <a:avLst/>
              <a:gdLst/>
              <a:ahLst/>
              <a:cxnLst/>
              <a:rect l="l" t="t" r="r" b="b"/>
              <a:pathLst>
                <a:path w="2133" h="4819" extrusionOk="0">
                  <a:moveTo>
                    <a:pt x="688" y="84"/>
                  </a:moveTo>
                  <a:cubicBezTo>
                    <a:pt x="688" y="39"/>
                    <a:pt x="726" y="1"/>
                    <a:pt x="773" y="1"/>
                  </a:cubicBezTo>
                  <a:cubicBezTo>
                    <a:pt x="819" y="1"/>
                    <a:pt x="856" y="39"/>
                    <a:pt x="856" y="84"/>
                  </a:cubicBezTo>
                  <a:lnTo>
                    <a:pt x="856" y="2003"/>
                  </a:lnTo>
                  <a:lnTo>
                    <a:pt x="1251" y="1775"/>
                  </a:lnTo>
                  <a:cubicBezTo>
                    <a:pt x="1309" y="1746"/>
                    <a:pt x="1356" y="1828"/>
                    <a:pt x="1302" y="1862"/>
                  </a:cubicBezTo>
                  <a:lnTo>
                    <a:pt x="856" y="2120"/>
                  </a:lnTo>
                  <a:lnTo>
                    <a:pt x="856" y="4817"/>
                  </a:lnTo>
                  <a:lnTo>
                    <a:pt x="688" y="4817"/>
                  </a:lnTo>
                  <a:lnTo>
                    <a:pt x="688" y="3797"/>
                  </a:lnTo>
                  <a:lnTo>
                    <a:pt x="58" y="3432"/>
                  </a:lnTo>
                  <a:cubicBezTo>
                    <a:pt x="0" y="3399"/>
                    <a:pt x="50" y="3312"/>
                    <a:pt x="108" y="3346"/>
                  </a:cubicBezTo>
                  <a:lnTo>
                    <a:pt x="688" y="3682"/>
                  </a:lnTo>
                  <a:lnTo>
                    <a:pt x="688" y="1481"/>
                  </a:lnTo>
                  <a:lnTo>
                    <a:pt x="311" y="1263"/>
                  </a:lnTo>
                  <a:cubicBezTo>
                    <a:pt x="253" y="1230"/>
                    <a:pt x="304" y="1143"/>
                    <a:pt x="361" y="1176"/>
                  </a:cubicBezTo>
                  <a:lnTo>
                    <a:pt x="688" y="1365"/>
                  </a:lnTo>
                  <a:lnTo>
                    <a:pt x="688" y="84"/>
                  </a:lnTo>
                  <a:close/>
                  <a:moveTo>
                    <a:pt x="939" y="4819"/>
                  </a:moveTo>
                  <a:lnTo>
                    <a:pt x="1138" y="4819"/>
                  </a:lnTo>
                  <a:lnTo>
                    <a:pt x="2077" y="4277"/>
                  </a:lnTo>
                  <a:cubicBezTo>
                    <a:pt x="2132" y="4242"/>
                    <a:pt x="2084" y="4159"/>
                    <a:pt x="2027" y="419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0"/>
            <p:cNvSpPr/>
            <p:nvPr/>
          </p:nvSpPr>
          <p:spPr>
            <a:xfrm>
              <a:off x="-2962944" y="3346283"/>
              <a:ext cx="845958" cy="1797050"/>
            </a:xfrm>
            <a:custGeom>
              <a:avLst/>
              <a:gdLst/>
              <a:ahLst/>
              <a:cxnLst/>
              <a:rect l="l" t="t" r="r" b="b"/>
              <a:pathLst>
                <a:path w="5359" h="11384" extrusionOk="0">
                  <a:moveTo>
                    <a:pt x="2793" y="117"/>
                  </a:moveTo>
                  <a:lnTo>
                    <a:pt x="5329" y="10093"/>
                  </a:lnTo>
                  <a:cubicBezTo>
                    <a:pt x="5330" y="10098"/>
                    <a:pt x="5331" y="10103"/>
                    <a:pt x="5332" y="10108"/>
                  </a:cubicBezTo>
                  <a:cubicBezTo>
                    <a:pt x="5358" y="10337"/>
                    <a:pt x="5320" y="10633"/>
                    <a:pt x="5243" y="10847"/>
                  </a:cubicBezTo>
                  <a:cubicBezTo>
                    <a:pt x="5157" y="11084"/>
                    <a:pt x="5022" y="11260"/>
                    <a:pt x="4851" y="11383"/>
                  </a:cubicBezTo>
                  <a:lnTo>
                    <a:pt x="508" y="11383"/>
                  </a:lnTo>
                  <a:cubicBezTo>
                    <a:pt x="336" y="11260"/>
                    <a:pt x="202" y="11084"/>
                    <a:pt x="116" y="10847"/>
                  </a:cubicBezTo>
                  <a:cubicBezTo>
                    <a:pt x="38" y="10633"/>
                    <a:pt x="1" y="10337"/>
                    <a:pt x="27" y="10108"/>
                  </a:cubicBezTo>
                  <a:cubicBezTo>
                    <a:pt x="28" y="10103"/>
                    <a:pt x="29" y="10098"/>
                    <a:pt x="30" y="10093"/>
                  </a:cubicBezTo>
                  <a:lnTo>
                    <a:pt x="2565" y="117"/>
                  </a:lnTo>
                  <a:cubicBezTo>
                    <a:pt x="2597" y="1"/>
                    <a:pt x="2762" y="1"/>
                    <a:pt x="2792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0"/>
            <p:cNvSpPr/>
            <p:nvPr/>
          </p:nvSpPr>
          <p:spPr>
            <a:xfrm>
              <a:off x="-2732786" y="3656002"/>
              <a:ext cx="421795" cy="1487333"/>
            </a:xfrm>
            <a:custGeom>
              <a:avLst/>
              <a:gdLst/>
              <a:ahLst/>
              <a:cxnLst/>
              <a:rect l="l" t="t" r="r" b="b"/>
              <a:pathLst>
                <a:path w="2672" h="9422" extrusionOk="0">
                  <a:moveTo>
                    <a:pt x="1132" y="89"/>
                  </a:moveTo>
                  <a:cubicBezTo>
                    <a:pt x="1132" y="40"/>
                    <a:pt x="1172" y="0"/>
                    <a:pt x="1221" y="0"/>
                  </a:cubicBezTo>
                  <a:cubicBezTo>
                    <a:pt x="1271" y="0"/>
                    <a:pt x="1311" y="40"/>
                    <a:pt x="1311" y="89"/>
                  </a:cubicBezTo>
                  <a:lnTo>
                    <a:pt x="1311" y="2132"/>
                  </a:lnTo>
                  <a:lnTo>
                    <a:pt x="1732" y="1890"/>
                  </a:lnTo>
                  <a:cubicBezTo>
                    <a:pt x="1793" y="1853"/>
                    <a:pt x="1847" y="1946"/>
                    <a:pt x="1785" y="1981"/>
                  </a:cubicBezTo>
                  <a:lnTo>
                    <a:pt x="1311" y="2255"/>
                  </a:lnTo>
                  <a:lnTo>
                    <a:pt x="1311" y="5178"/>
                  </a:lnTo>
                  <a:lnTo>
                    <a:pt x="2557" y="4458"/>
                  </a:lnTo>
                  <a:cubicBezTo>
                    <a:pt x="2618" y="4423"/>
                    <a:pt x="2671" y="4516"/>
                    <a:pt x="2610" y="4551"/>
                  </a:cubicBezTo>
                  <a:lnTo>
                    <a:pt x="1311" y="5301"/>
                  </a:lnTo>
                  <a:lnTo>
                    <a:pt x="1311" y="8103"/>
                  </a:lnTo>
                  <a:lnTo>
                    <a:pt x="2557" y="7384"/>
                  </a:lnTo>
                  <a:cubicBezTo>
                    <a:pt x="2618" y="7351"/>
                    <a:pt x="2669" y="7440"/>
                    <a:pt x="2610" y="7476"/>
                  </a:cubicBezTo>
                  <a:lnTo>
                    <a:pt x="1311" y="8226"/>
                  </a:lnTo>
                  <a:lnTo>
                    <a:pt x="1311" y="9421"/>
                  </a:lnTo>
                  <a:lnTo>
                    <a:pt x="1132" y="9421"/>
                  </a:lnTo>
                  <a:lnTo>
                    <a:pt x="1132" y="8972"/>
                  </a:lnTo>
                  <a:lnTo>
                    <a:pt x="65" y="8356"/>
                  </a:lnTo>
                  <a:cubicBezTo>
                    <a:pt x="3" y="8321"/>
                    <a:pt x="57" y="8228"/>
                    <a:pt x="118" y="8263"/>
                  </a:cubicBezTo>
                  <a:lnTo>
                    <a:pt x="1133" y="8849"/>
                  </a:lnTo>
                  <a:lnTo>
                    <a:pt x="1133" y="6508"/>
                  </a:lnTo>
                  <a:lnTo>
                    <a:pt x="65" y="5891"/>
                  </a:lnTo>
                  <a:cubicBezTo>
                    <a:pt x="1" y="5856"/>
                    <a:pt x="56" y="5760"/>
                    <a:pt x="118" y="5798"/>
                  </a:cubicBezTo>
                  <a:lnTo>
                    <a:pt x="1133" y="6384"/>
                  </a:lnTo>
                  <a:lnTo>
                    <a:pt x="1133" y="4042"/>
                  </a:lnTo>
                  <a:lnTo>
                    <a:pt x="461" y="3654"/>
                  </a:lnTo>
                  <a:cubicBezTo>
                    <a:pt x="399" y="3618"/>
                    <a:pt x="452" y="3525"/>
                    <a:pt x="514" y="3561"/>
                  </a:cubicBezTo>
                  <a:lnTo>
                    <a:pt x="1131" y="3918"/>
                  </a:lnTo>
                  <a:lnTo>
                    <a:pt x="1131" y="1576"/>
                  </a:lnTo>
                  <a:lnTo>
                    <a:pt x="730" y="1344"/>
                  </a:lnTo>
                  <a:cubicBezTo>
                    <a:pt x="669" y="1308"/>
                    <a:pt x="722" y="1216"/>
                    <a:pt x="783" y="1251"/>
                  </a:cubicBezTo>
                  <a:lnTo>
                    <a:pt x="1131" y="1452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0"/>
            <p:cNvSpPr/>
            <p:nvPr/>
          </p:nvSpPr>
          <p:spPr>
            <a:xfrm>
              <a:off x="-2680693" y="4433770"/>
              <a:ext cx="380594" cy="709569"/>
            </a:xfrm>
            <a:custGeom>
              <a:avLst/>
              <a:gdLst/>
              <a:ahLst/>
              <a:cxnLst/>
              <a:rect l="l" t="t" r="r" b="b"/>
              <a:pathLst>
                <a:path w="2411" h="4495" extrusionOk="0">
                  <a:moveTo>
                    <a:pt x="1290" y="86"/>
                  </a:moveTo>
                  <a:lnTo>
                    <a:pt x="2411" y="4494"/>
                  </a:lnTo>
                  <a:lnTo>
                    <a:pt x="0" y="4494"/>
                  </a:lnTo>
                  <a:lnTo>
                    <a:pt x="1121" y="86"/>
                  </a:lnTo>
                  <a:cubicBezTo>
                    <a:pt x="1144" y="0"/>
                    <a:pt x="1265" y="0"/>
                    <a:pt x="1290" y="8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0"/>
            <p:cNvSpPr/>
            <p:nvPr/>
          </p:nvSpPr>
          <p:spPr>
            <a:xfrm>
              <a:off x="-2587399" y="4660613"/>
              <a:ext cx="170644" cy="482728"/>
            </a:xfrm>
            <a:custGeom>
              <a:avLst/>
              <a:gdLst/>
              <a:ahLst/>
              <a:cxnLst/>
              <a:rect l="l" t="t" r="r" b="b"/>
              <a:pathLst>
                <a:path w="1081" h="3058" extrusionOk="0">
                  <a:moveTo>
                    <a:pt x="547" y="93"/>
                  </a:moveTo>
                  <a:cubicBezTo>
                    <a:pt x="543" y="0"/>
                    <a:pt x="685" y="0"/>
                    <a:pt x="680" y="93"/>
                  </a:cubicBezTo>
                  <a:lnTo>
                    <a:pt x="680" y="1618"/>
                  </a:lnTo>
                  <a:lnTo>
                    <a:pt x="994" y="1437"/>
                  </a:lnTo>
                  <a:cubicBezTo>
                    <a:pt x="1040" y="1410"/>
                    <a:pt x="1080" y="1479"/>
                    <a:pt x="1034" y="1505"/>
                  </a:cubicBezTo>
                  <a:lnTo>
                    <a:pt x="680" y="1710"/>
                  </a:lnTo>
                  <a:lnTo>
                    <a:pt x="680" y="3057"/>
                  </a:lnTo>
                  <a:lnTo>
                    <a:pt x="547" y="3057"/>
                  </a:lnTo>
                  <a:lnTo>
                    <a:pt x="547" y="3043"/>
                  </a:lnTo>
                  <a:lnTo>
                    <a:pt x="46" y="2754"/>
                  </a:lnTo>
                  <a:cubicBezTo>
                    <a:pt x="1" y="2727"/>
                    <a:pt x="41" y="2658"/>
                    <a:pt x="86" y="2685"/>
                  </a:cubicBezTo>
                  <a:lnTo>
                    <a:pt x="547" y="2950"/>
                  </a:lnTo>
                  <a:lnTo>
                    <a:pt x="547" y="1202"/>
                  </a:lnTo>
                  <a:lnTo>
                    <a:pt x="247" y="1029"/>
                  </a:lnTo>
                  <a:cubicBezTo>
                    <a:pt x="199" y="1003"/>
                    <a:pt x="240" y="931"/>
                    <a:pt x="287" y="960"/>
                  </a:cubicBezTo>
                  <a:lnTo>
                    <a:pt x="547" y="111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0"/>
            <p:cNvSpPr/>
            <p:nvPr/>
          </p:nvSpPr>
          <p:spPr>
            <a:xfrm>
              <a:off x="-7322676" y="4358314"/>
              <a:ext cx="419743" cy="785025"/>
            </a:xfrm>
            <a:custGeom>
              <a:avLst/>
              <a:gdLst/>
              <a:ahLst/>
              <a:cxnLst/>
              <a:rect l="l" t="t" r="r" b="b"/>
              <a:pathLst>
                <a:path w="2659" h="4973" extrusionOk="0">
                  <a:moveTo>
                    <a:pt x="1418" y="92"/>
                  </a:moveTo>
                  <a:lnTo>
                    <a:pt x="2659" y="4972"/>
                  </a:lnTo>
                  <a:lnTo>
                    <a:pt x="0" y="4972"/>
                  </a:lnTo>
                  <a:lnTo>
                    <a:pt x="1240" y="92"/>
                  </a:lnTo>
                  <a:cubicBezTo>
                    <a:pt x="1263" y="1"/>
                    <a:pt x="1394" y="1"/>
                    <a:pt x="1418" y="92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0"/>
            <p:cNvSpPr/>
            <p:nvPr/>
          </p:nvSpPr>
          <p:spPr>
            <a:xfrm>
              <a:off x="-7213912" y="4599995"/>
              <a:ext cx="178379" cy="543346"/>
            </a:xfrm>
            <a:custGeom>
              <a:avLst/>
              <a:gdLst/>
              <a:ahLst/>
              <a:cxnLst/>
              <a:rect l="l" t="t" r="r" b="b"/>
              <a:pathLst>
                <a:path w="1130" h="3442" extrusionOk="0">
                  <a:moveTo>
                    <a:pt x="571" y="74"/>
                  </a:moveTo>
                  <a:cubicBezTo>
                    <a:pt x="568" y="34"/>
                    <a:pt x="600" y="1"/>
                    <a:pt x="640" y="1"/>
                  </a:cubicBezTo>
                  <a:cubicBezTo>
                    <a:pt x="680" y="1"/>
                    <a:pt x="712" y="34"/>
                    <a:pt x="709" y="74"/>
                  </a:cubicBezTo>
                  <a:lnTo>
                    <a:pt x="709" y="1672"/>
                  </a:lnTo>
                  <a:lnTo>
                    <a:pt x="1039" y="1481"/>
                  </a:lnTo>
                  <a:cubicBezTo>
                    <a:pt x="1087" y="1454"/>
                    <a:pt x="1129" y="1526"/>
                    <a:pt x="1081" y="1554"/>
                  </a:cubicBezTo>
                  <a:lnTo>
                    <a:pt x="709" y="1768"/>
                  </a:lnTo>
                  <a:lnTo>
                    <a:pt x="709" y="3441"/>
                  </a:lnTo>
                  <a:lnTo>
                    <a:pt x="571" y="3441"/>
                  </a:lnTo>
                  <a:lnTo>
                    <a:pt x="571" y="3164"/>
                  </a:lnTo>
                  <a:lnTo>
                    <a:pt x="45" y="2861"/>
                  </a:lnTo>
                  <a:cubicBezTo>
                    <a:pt x="0" y="2832"/>
                    <a:pt x="39" y="2764"/>
                    <a:pt x="87" y="2789"/>
                  </a:cubicBezTo>
                  <a:lnTo>
                    <a:pt x="571" y="3068"/>
                  </a:lnTo>
                  <a:lnTo>
                    <a:pt x="571" y="1237"/>
                  </a:lnTo>
                  <a:lnTo>
                    <a:pt x="257" y="1056"/>
                  </a:lnTo>
                  <a:cubicBezTo>
                    <a:pt x="208" y="1027"/>
                    <a:pt x="250" y="956"/>
                    <a:pt x="298" y="983"/>
                  </a:cubicBezTo>
                  <a:lnTo>
                    <a:pt x="571" y="114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0"/>
            <p:cNvSpPr/>
            <p:nvPr/>
          </p:nvSpPr>
          <p:spPr>
            <a:xfrm>
              <a:off x="-7582827" y="4616255"/>
              <a:ext cx="288721" cy="527086"/>
            </a:xfrm>
            <a:custGeom>
              <a:avLst/>
              <a:gdLst/>
              <a:ahLst/>
              <a:cxnLst/>
              <a:rect l="l" t="t" r="r" b="b"/>
              <a:pathLst>
                <a:path w="1829" h="3339" extrusionOk="0">
                  <a:moveTo>
                    <a:pt x="1003" y="93"/>
                  </a:moveTo>
                  <a:lnTo>
                    <a:pt x="1828" y="3338"/>
                  </a:lnTo>
                  <a:lnTo>
                    <a:pt x="1" y="3338"/>
                  </a:lnTo>
                  <a:lnTo>
                    <a:pt x="825" y="93"/>
                  </a:lnTo>
                  <a:cubicBezTo>
                    <a:pt x="849" y="0"/>
                    <a:pt x="980" y="0"/>
                    <a:pt x="1003" y="93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0"/>
            <p:cNvSpPr/>
            <p:nvPr/>
          </p:nvSpPr>
          <p:spPr>
            <a:xfrm>
              <a:off x="-7506265" y="4855568"/>
              <a:ext cx="144282" cy="287774"/>
            </a:xfrm>
            <a:custGeom>
              <a:avLst/>
              <a:gdLst/>
              <a:ahLst/>
              <a:cxnLst/>
              <a:rect l="l" t="t" r="r" b="b"/>
              <a:pathLst>
                <a:path w="914" h="1823" extrusionOk="0">
                  <a:moveTo>
                    <a:pt x="360" y="90"/>
                  </a:moveTo>
                  <a:cubicBezTo>
                    <a:pt x="364" y="1"/>
                    <a:pt x="495" y="1"/>
                    <a:pt x="499" y="90"/>
                  </a:cubicBezTo>
                  <a:lnTo>
                    <a:pt x="499" y="1687"/>
                  </a:lnTo>
                  <a:lnTo>
                    <a:pt x="828" y="1498"/>
                  </a:lnTo>
                  <a:cubicBezTo>
                    <a:pt x="875" y="1474"/>
                    <a:pt x="914" y="1541"/>
                    <a:pt x="869" y="1570"/>
                  </a:cubicBezTo>
                  <a:lnTo>
                    <a:pt x="499" y="1784"/>
                  </a:lnTo>
                  <a:lnTo>
                    <a:pt x="499" y="1822"/>
                  </a:lnTo>
                  <a:lnTo>
                    <a:pt x="360" y="1822"/>
                  </a:lnTo>
                  <a:lnTo>
                    <a:pt x="360" y="1251"/>
                  </a:lnTo>
                  <a:lnTo>
                    <a:pt x="46" y="1070"/>
                  </a:lnTo>
                  <a:cubicBezTo>
                    <a:pt x="0" y="1042"/>
                    <a:pt x="40" y="973"/>
                    <a:pt x="87" y="998"/>
                  </a:cubicBezTo>
                  <a:lnTo>
                    <a:pt x="360" y="115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0"/>
            <p:cNvSpPr/>
            <p:nvPr/>
          </p:nvSpPr>
          <p:spPr>
            <a:xfrm>
              <a:off x="-5199955" y="3858850"/>
              <a:ext cx="683523" cy="1284486"/>
            </a:xfrm>
            <a:custGeom>
              <a:avLst/>
              <a:gdLst/>
              <a:ahLst/>
              <a:cxnLst/>
              <a:rect l="l" t="t" r="r" b="b"/>
              <a:pathLst>
                <a:path w="4330" h="8137" extrusionOk="0">
                  <a:moveTo>
                    <a:pt x="2295" y="136"/>
                  </a:moveTo>
                  <a:lnTo>
                    <a:pt x="4329" y="8136"/>
                  </a:lnTo>
                  <a:lnTo>
                    <a:pt x="1" y="8136"/>
                  </a:lnTo>
                  <a:lnTo>
                    <a:pt x="2035" y="134"/>
                  </a:lnTo>
                  <a:cubicBezTo>
                    <a:pt x="2069" y="0"/>
                    <a:pt x="2261" y="0"/>
                    <a:pt x="2295" y="134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0"/>
            <p:cNvSpPr/>
            <p:nvPr/>
          </p:nvSpPr>
          <p:spPr>
            <a:xfrm>
              <a:off x="-2189754" y="3749138"/>
              <a:ext cx="734037" cy="1394197"/>
            </a:xfrm>
            <a:custGeom>
              <a:avLst/>
              <a:gdLst/>
              <a:ahLst/>
              <a:cxnLst/>
              <a:rect l="l" t="t" r="r" b="b"/>
              <a:pathLst>
                <a:path w="4650" h="8832" extrusionOk="0">
                  <a:moveTo>
                    <a:pt x="2434" y="113"/>
                  </a:moveTo>
                  <a:lnTo>
                    <a:pt x="4650" y="8831"/>
                  </a:lnTo>
                  <a:lnTo>
                    <a:pt x="0" y="8831"/>
                  </a:lnTo>
                  <a:lnTo>
                    <a:pt x="2217" y="113"/>
                  </a:lnTo>
                  <a:cubicBezTo>
                    <a:pt x="2245" y="0"/>
                    <a:pt x="2405" y="0"/>
                    <a:pt x="2434" y="113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0"/>
            <p:cNvSpPr/>
            <p:nvPr/>
          </p:nvSpPr>
          <p:spPr>
            <a:xfrm>
              <a:off x="-2005691" y="4042281"/>
              <a:ext cx="400958" cy="1101056"/>
            </a:xfrm>
            <a:custGeom>
              <a:avLst/>
              <a:gdLst/>
              <a:ahLst/>
              <a:cxnLst/>
              <a:rect l="l" t="t" r="r" b="b"/>
              <a:pathLst>
                <a:path w="2540" h="6975" extrusionOk="0">
                  <a:moveTo>
                    <a:pt x="1073" y="111"/>
                  </a:moveTo>
                  <a:cubicBezTo>
                    <a:pt x="1077" y="0"/>
                    <a:pt x="1239" y="0"/>
                    <a:pt x="1244" y="111"/>
                  </a:cubicBezTo>
                  <a:lnTo>
                    <a:pt x="1244" y="2066"/>
                  </a:lnTo>
                  <a:lnTo>
                    <a:pt x="1647" y="1835"/>
                  </a:lnTo>
                  <a:cubicBezTo>
                    <a:pt x="1704" y="1809"/>
                    <a:pt x="1748" y="1886"/>
                    <a:pt x="1698" y="1923"/>
                  </a:cubicBezTo>
                  <a:lnTo>
                    <a:pt x="1244" y="2184"/>
                  </a:lnTo>
                  <a:lnTo>
                    <a:pt x="1244" y="4984"/>
                  </a:lnTo>
                  <a:lnTo>
                    <a:pt x="2437" y="4295"/>
                  </a:lnTo>
                  <a:cubicBezTo>
                    <a:pt x="2494" y="4269"/>
                    <a:pt x="2540" y="4346"/>
                    <a:pt x="2489" y="4383"/>
                  </a:cubicBezTo>
                  <a:lnTo>
                    <a:pt x="1244" y="5101"/>
                  </a:lnTo>
                  <a:lnTo>
                    <a:pt x="1244" y="6974"/>
                  </a:lnTo>
                  <a:lnTo>
                    <a:pt x="1073" y="6974"/>
                  </a:lnTo>
                  <a:lnTo>
                    <a:pt x="1073" y="6256"/>
                  </a:lnTo>
                  <a:lnTo>
                    <a:pt x="51" y="5667"/>
                  </a:lnTo>
                  <a:cubicBezTo>
                    <a:pt x="1" y="5630"/>
                    <a:pt x="46" y="5552"/>
                    <a:pt x="102" y="5579"/>
                  </a:cubicBezTo>
                  <a:lnTo>
                    <a:pt x="1073" y="6138"/>
                  </a:lnTo>
                  <a:lnTo>
                    <a:pt x="1073" y="3895"/>
                  </a:lnTo>
                  <a:lnTo>
                    <a:pt x="431" y="3524"/>
                  </a:lnTo>
                  <a:cubicBezTo>
                    <a:pt x="379" y="3488"/>
                    <a:pt x="425" y="3410"/>
                    <a:pt x="482" y="3436"/>
                  </a:cubicBezTo>
                  <a:lnTo>
                    <a:pt x="1073" y="3777"/>
                  </a:lnTo>
                  <a:lnTo>
                    <a:pt x="1073" y="1534"/>
                  </a:lnTo>
                  <a:lnTo>
                    <a:pt x="689" y="1311"/>
                  </a:lnTo>
                  <a:cubicBezTo>
                    <a:pt x="621" y="1280"/>
                    <a:pt x="679" y="1180"/>
                    <a:pt x="740" y="1223"/>
                  </a:cubicBezTo>
                  <a:lnTo>
                    <a:pt x="1073" y="1416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0"/>
            <p:cNvSpPr/>
            <p:nvPr/>
          </p:nvSpPr>
          <p:spPr>
            <a:xfrm>
              <a:off x="-5006736" y="4211663"/>
              <a:ext cx="410114" cy="931675"/>
            </a:xfrm>
            <a:custGeom>
              <a:avLst/>
              <a:gdLst/>
              <a:ahLst/>
              <a:cxnLst/>
              <a:rect l="l" t="t" r="r" b="b"/>
              <a:pathLst>
                <a:path w="2598" h="5902" extrusionOk="0">
                  <a:moveTo>
                    <a:pt x="839" y="116"/>
                  </a:moveTo>
                  <a:cubicBezTo>
                    <a:pt x="832" y="55"/>
                    <a:pt x="879" y="1"/>
                    <a:pt x="941" y="1"/>
                  </a:cubicBezTo>
                  <a:cubicBezTo>
                    <a:pt x="1003" y="1"/>
                    <a:pt x="1050" y="55"/>
                    <a:pt x="1043" y="116"/>
                  </a:cubicBezTo>
                  <a:lnTo>
                    <a:pt x="1043" y="2456"/>
                  </a:lnTo>
                  <a:lnTo>
                    <a:pt x="1525" y="2177"/>
                  </a:lnTo>
                  <a:cubicBezTo>
                    <a:pt x="1597" y="2135"/>
                    <a:pt x="1659" y="2243"/>
                    <a:pt x="1586" y="2284"/>
                  </a:cubicBezTo>
                  <a:lnTo>
                    <a:pt x="1043" y="2597"/>
                  </a:lnTo>
                  <a:lnTo>
                    <a:pt x="1043" y="5901"/>
                  </a:lnTo>
                  <a:lnTo>
                    <a:pt x="839" y="5901"/>
                  </a:lnTo>
                  <a:lnTo>
                    <a:pt x="839" y="4642"/>
                  </a:lnTo>
                  <a:lnTo>
                    <a:pt x="70" y="4199"/>
                  </a:lnTo>
                  <a:cubicBezTo>
                    <a:pt x="1" y="4158"/>
                    <a:pt x="61" y="4053"/>
                    <a:pt x="131" y="4092"/>
                  </a:cubicBezTo>
                  <a:lnTo>
                    <a:pt x="839" y="4501"/>
                  </a:lnTo>
                  <a:lnTo>
                    <a:pt x="839" y="1819"/>
                  </a:lnTo>
                  <a:lnTo>
                    <a:pt x="378" y="1553"/>
                  </a:lnTo>
                  <a:cubicBezTo>
                    <a:pt x="310" y="1512"/>
                    <a:pt x="370" y="1407"/>
                    <a:pt x="440" y="1447"/>
                  </a:cubicBezTo>
                  <a:lnTo>
                    <a:pt x="839" y="1678"/>
                  </a:lnTo>
                  <a:close/>
                  <a:moveTo>
                    <a:pt x="1117" y="5901"/>
                  </a:moveTo>
                  <a:lnTo>
                    <a:pt x="1361" y="5901"/>
                  </a:lnTo>
                  <a:lnTo>
                    <a:pt x="2532" y="5225"/>
                  </a:lnTo>
                  <a:cubicBezTo>
                    <a:pt x="2597" y="5184"/>
                    <a:pt x="2540" y="5083"/>
                    <a:pt x="2470" y="5119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0"/>
            <p:cNvSpPr/>
            <p:nvPr/>
          </p:nvSpPr>
          <p:spPr>
            <a:xfrm>
              <a:off x="-3648838" y="4109213"/>
              <a:ext cx="553291" cy="1034124"/>
            </a:xfrm>
            <a:custGeom>
              <a:avLst/>
              <a:gdLst/>
              <a:ahLst/>
              <a:cxnLst/>
              <a:rect l="l" t="t" r="r" b="b"/>
              <a:pathLst>
                <a:path w="3505" h="6551" extrusionOk="0">
                  <a:moveTo>
                    <a:pt x="1870" y="123"/>
                  </a:moveTo>
                  <a:lnTo>
                    <a:pt x="3505" y="6550"/>
                  </a:lnTo>
                  <a:lnTo>
                    <a:pt x="1" y="6550"/>
                  </a:lnTo>
                  <a:lnTo>
                    <a:pt x="1634" y="123"/>
                  </a:lnTo>
                  <a:cubicBezTo>
                    <a:pt x="1665" y="1"/>
                    <a:pt x="1839" y="1"/>
                    <a:pt x="1870" y="123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0"/>
            <p:cNvSpPr/>
            <p:nvPr/>
          </p:nvSpPr>
          <p:spPr>
            <a:xfrm>
              <a:off x="-3506608" y="4431876"/>
              <a:ext cx="237260" cy="711464"/>
            </a:xfrm>
            <a:custGeom>
              <a:avLst/>
              <a:gdLst/>
              <a:ahLst/>
              <a:cxnLst/>
              <a:rect l="l" t="t" r="r" b="b"/>
              <a:pathLst>
                <a:path w="1503" h="4507" extrusionOk="0">
                  <a:moveTo>
                    <a:pt x="759" y="93"/>
                  </a:moveTo>
                  <a:cubicBezTo>
                    <a:pt x="759" y="42"/>
                    <a:pt x="800" y="0"/>
                    <a:pt x="852" y="0"/>
                  </a:cubicBezTo>
                  <a:cubicBezTo>
                    <a:pt x="902" y="0"/>
                    <a:pt x="945" y="42"/>
                    <a:pt x="945" y="93"/>
                  </a:cubicBezTo>
                  <a:lnTo>
                    <a:pt x="945" y="2220"/>
                  </a:lnTo>
                  <a:lnTo>
                    <a:pt x="1382" y="1968"/>
                  </a:lnTo>
                  <a:cubicBezTo>
                    <a:pt x="1447" y="1931"/>
                    <a:pt x="1502" y="2028"/>
                    <a:pt x="1437" y="2064"/>
                  </a:cubicBezTo>
                  <a:lnTo>
                    <a:pt x="945" y="2349"/>
                  </a:lnTo>
                  <a:lnTo>
                    <a:pt x="945" y="4506"/>
                  </a:lnTo>
                  <a:lnTo>
                    <a:pt x="759" y="4506"/>
                  </a:lnTo>
                  <a:lnTo>
                    <a:pt x="759" y="4208"/>
                  </a:lnTo>
                  <a:lnTo>
                    <a:pt x="59" y="3804"/>
                  </a:lnTo>
                  <a:cubicBezTo>
                    <a:pt x="0" y="3767"/>
                    <a:pt x="52" y="3676"/>
                    <a:pt x="116" y="3708"/>
                  </a:cubicBezTo>
                  <a:lnTo>
                    <a:pt x="759" y="4080"/>
                  </a:lnTo>
                  <a:lnTo>
                    <a:pt x="759" y="1641"/>
                  </a:lnTo>
                  <a:lnTo>
                    <a:pt x="340" y="1399"/>
                  </a:lnTo>
                  <a:cubicBezTo>
                    <a:pt x="276" y="1362"/>
                    <a:pt x="331" y="1266"/>
                    <a:pt x="396" y="1302"/>
                  </a:cubicBezTo>
                  <a:lnTo>
                    <a:pt x="759" y="1511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0"/>
            <p:cNvSpPr/>
            <p:nvPr/>
          </p:nvSpPr>
          <p:spPr>
            <a:xfrm>
              <a:off x="-4223916" y="4474340"/>
              <a:ext cx="363230" cy="669000"/>
            </a:xfrm>
            <a:custGeom>
              <a:avLst/>
              <a:gdLst/>
              <a:ahLst/>
              <a:cxnLst/>
              <a:rect l="l" t="t" r="r" b="b"/>
              <a:pathLst>
                <a:path w="2301" h="4238" extrusionOk="0">
                  <a:moveTo>
                    <a:pt x="1250" y="103"/>
                  </a:moveTo>
                  <a:lnTo>
                    <a:pt x="2301" y="4237"/>
                  </a:lnTo>
                  <a:lnTo>
                    <a:pt x="1" y="4237"/>
                  </a:lnTo>
                  <a:lnTo>
                    <a:pt x="1052" y="103"/>
                  </a:lnTo>
                  <a:cubicBezTo>
                    <a:pt x="1078" y="1"/>
                    <a:pt x="1224" y="1"/>
                    <a:pt x="1250" y="103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0"/>
            <p:cNvSpPr/>
            <p:nvPr/>
          </p:nvSpPr>
          <p:spPr>
            <a:xfrm>
              <a:off x="-4117836" y="4740963"/>
              <a:ext cx="161015" cy="402379"/>
            </a:xfrm>
            <a:custGeom>
              <a:avLst/>
              <a:gdLst/>
              <a:ahLst/>
              <a:cxnLst/>
              <a:rect l="l" t="t" r="r" b="b"/>
              <a:pathLst>
                <a:path w="1020" h="2549" extrusionOk="0">
                  <a:moveTo>
                    <a:pt x="401" y="100"/>
                  </a:moveTo>
                  <a:cubicBezTo>
                    <a:pt x="405" y="0"/>
                    <a:pt x="553" y="0"/>
                    <a:pt x="556" y="100"/>
                  </a:cubicBezTo>
                  <a:lnTo>
                    <a:pt x="556" y="1882"/>
                  </a:lnTo>
                  <a:lnTo>
                    <a:pt x="923" y="1670"/>
                  </a:lnTo>
                  <a:cubicBezTo>
                    <a:pt x="976" y="1642"/>
                    <a:pt x="1020" y="1718"/>
                    <a:pt x="969" y="1750"/>
                  </a:cubicBezTo>
                  <a:lnTo>
                    <a:pt x="556" y="1989"/>
                  </a:lnTo>
                  <a:lnTo>
                    <a:pt x="556" y="2548"/>
                  </a:lnTo>
                  <a:lnTo>
                    <a:pt x="401" y="2548"/>
                  </a:lnTo>
                  <a:lnTo>
                    <a:pt x="401" y="1395"/>
                  </a:lnTo>
                  <a:lnTo>
                    <a:pt x="51" y="1194"/>
                  </a:lnTo>
                  <a:cubicBezTo>
                    <a:pt x="0" y="1162"/>
                    <a:pt x="45" y="1086"/>
                    <a:pt x="98" y="1113"/>
                  </a:cubicBezTo>
                  <a:lnTo>
                    <a:pt x="401" y="128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0"/>
            <p:cNvSpPr/>
            <p:nvPr/>
          </p:nvSpPr>
          <p:spPr>
            <a:xfrm>
              <a:off x="-1649089" y="3204842"/>
              <a:ext cx="1017865" cy="1938490"/>
            </a:xfrm>
            <a:custGeom>
              <a:avLst/>
              <a:gdLst/>
              <a:ahLst/>
              <a:cxnLst/>
              <a:rect l="l" t="t" r="r" b="b"/>
              <a:pathLst>
                <a:path w="6448" h="12280" extrusionOk="0">
                  <a:moveTo>
                    <a:pt x="3363" y="145"/>
                  </a:moveTo>
                  <a:lnTo>
                    <a:pt x="6447" y="12279"/>
                  </a:lnTo>
                  <a:lnTo>
                    <a:pt x="1" y="12279"/>
                  </a:lnTo>
                  <a:lnTo>
                    <a:pt x="3085" y="145"/>
                  </a:lnTo>
                  <a:cubicBezTo>
                    <a:pt x="3122" y="1"/>
                    <a:pt x="3326" y="1"/>
                    <a:pt x="3363" y="145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0"/>
            <p:cNvSpPr/>
            <p:nvPr/>
          </p:nvSpPr>
          <p:spPr>
            <a:xfrm>
              <a:off x="-1375836" y="3584965"/>
              <a:ext cx="515878" cy="1558369"/>
            </a:xfrm>
            <a:custGeom>
              <a:avLst/>
              <a:gdLst/>
              <a:ahLst/>
              <a:cxnLst/>
              <a:rect l="l" t="t" r="r" b="b"/>
              <a:pathLst>
                <a:path w="3268" h="9872" extrusionOk="0">
                  <a:moveTo>
                    <a:pt x="1384" y="106"/>
                  </a:moveTo>
                  <a:cubicBezTo>
                    <a:pt x="1386" y="47"/>
                    <a:pt x="1434" y="1"/>
                    <a:pt x="1493" y="1"/>
                  </a:cubicBezTo>
                  <a:cubicBezTo>
                    <a:pt x="1552" y="1"/>
                    <a:pt x="1600" y="47"/>
                    <a:pt x="1602" y="106"/>
                  </a:cubicBezTo>
                  <a:lnTo>
                    <a:pt x="1602" y="2608"/>
                  </a:lnTo>
                  <a:lnTo>
                    <a:pt x="2116" y="2310"/>
                  </a:lnTo>
                  <a:cubicBezTo>
                    <a:pt x="2190" y="2272"/>
                    <a:pt x="2253" y="2379"/>
                    <a:pt x="2182" y="2423"/>
                  </a:cubicBezTo>
                  <a:lnTo>
                    <a:pt x="1601" y="2758"/>
                  </a:lnTo>
                  <a:lnTo>
                    <a:pt x="1601" y="6337"/>
                  </a:lnTo>
                  <a:lnTo>
                    <a:pt x="3127" y="5456"/>
                  </a:lnTo>
                  <a:cubicBezTo>
                    <a:pt x="3203" y="5412"/>
                    <a:pt x="3267" y="5526"/>
                    <a:pt x="3192" y="5570"/>
                  </a:cubicBezTo>
                  <a:lnTo>
                    <a:pt x="1601" y="6488"/>
                  </a:lnTo>
                  <a:lnTo>
                    <a:pt x="1601" y="9871"/>
                  </a:lnTo>
                  <a:lnTo>
                    <a:pt x="1382" y="9871"/>
                  </a:lnTo>
                  <a:lnTo>
                    <a:pt x="1382" y="7964"/>
                  </a:lnTo>
                  <a:lnTo>
                    <a:pt x="76" y="7210"/>
                  </a:lnTo>
                  <a:cubicBezTo>
                    <a:pt x="1" y="7167"/>
                    <a:pt x="65" y="7053"/>
                    <a:pt x="142" y="7096"/>
                  </a:cubicBezTo>
                  <a:lnTo>
                    <a:pt x="1382" y="7814"/>
                  </a:lnTo>
                  <a:lnTo>
                    <a:pt x="1382" y="4946"/>
                  </a:lnTo>
                  <a:lnTo>
                    <a:pt x="562" y="4470"/>
                  </a:lnTo>
                  <a:cubicBezTo>
                    <a:pt x="480" y="4428"/>
                    <a:pt x="550" y="4308"/>
                    <a:pt x="626" y="4358"/>
                  </a:cubicBezTo>
                  <a:lnTo>
                    <a:pt x="1382" y="4794"/>
                  </a:lnTo>
                  <a:lnTo>
                    <a:pt x="1382" y="1926"/>
                  </a:lnTo>
                  <a:lnTo>
                    <a:pt x="891" y="1642"/>
                  </a:lnTo>
                  <a:cubicBezTo>
                    <a:pt x="818" y="1598"/>
                    <a:pt x="881" y="1488"/>
                    <a:pt x="957" y="1528"/>
                  </a:cubicBezTo>
                  <a:lnTo>
                    <a:pt x="1382" y="1775"/>
                  </a:lnTo>
                  <a:lnTo>
                    <a:pt x="1382" y="106"/>
                  </a:lnTo>
                  <a:close/>
                  <a:moveTo>
                    <a:pt x="1683" y="9871"/>
                  </a:moveTo>
                  <a:lnTo>
                    <a:pt x="1944" y="9871"/>
                  </a:lnTo>
                  <a:lnTo>
                    <a:pt x="3192" y="9152"/>
                  </a:lnTo>
                  <a:cubicBezTo>
                    <a:pt x="3264" y="9107"/>
                    <a:pt x="3202" y="8998"/>
                    <a:pt x="3127" y="9038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0"/>
            <p:cNvSpPr/>
            <p:nvPr/>
          </p:nvSpPr>
          <p:spPr>
            <a:xfrm>
              <a:off x="-1201718" y="2334253"/>
              <a:ext cx="1009657" cy="2809074"/>
            </a:xfrm>
            <a:custGeom>
              <a:avLst/>
              <a:gdLst/>
              <a:ahLst/>
              <a:cxnLst/>
              <a:rect l="l" t="t" r="r" b="b"/>
              <a:pathLst>
                <a:path w="6396" h="17795" extrusionOk="0">
                  <a:moveTo>
                    <a:pt x="4522" y="191"/>
                  </a:moveTo>
                  <a:lnTo>
                    <a:pt x="6395" y="7563"/>
                  </a:lnTo>
                  <a:lnTo>
                    <a:pt x="6395" y="16058"/>
                  </a:lnTo>
                  <a:cubicBezTo>
                    <a:pt x="6395" y="17012"/>
                    <a:pt x="5613" y="17794"/>
                    <a:pt x="4658" y="17794"/>
                  </a:cubicBezTo>
                  <a:lnTo>
                    <a:pt x="285" y="17794"/>
                  </a:lnTo>
                  <a:cubicBezTo>
                    <a:pt x="249" y="17722"/>
                    <a:pt x="216" y="17645"/>
                    <a:pt x="189" y="17568"/>
                  </a:cubicBezTo>
                  <a:cubicBezTo>
                    <a:pt x="63" y="17221"/>
                    <a:pt x="1" y="16741"/>
                    <a:pt x="44" y="16369"/>
                  </a:cubicBezTo>
                  <a:cubicBezTo>
                    <a:pt x="44" y="16361"/>
                    <a:pt x="47" y="16353"/>
                    <a:pt x="49" y="16345"/>
                  </a:cubicBezTo>
                  <a:lnTo>
                    <a:pt x="4154" y="191"/>
                  </a:lnTo>
                  <a:cubicBezTo>
                    <a:pt x="4203" y="1"/>
                    <a:pt x="4473" y="1"/>
                    <a:pt x="4522" y="191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0"/>
            <p:cNvSpPr/>
            <p:nvPr/>
          </p:nvSpPr>
          <p:spPr>
            <a:xfrm>
              <a:off x="-821753" y="2836716"/>
              <a:ext cx="629694" cy="2306614"/>
            </a:xfrm>
            <a:custGeom>
              <a:avLst/>
              <a:gdLst/>
              <a:ahLst/>
              <a:cxnLst/>
              <a:rect l="l" t="t" r="r" b="b"/>
              <a:pathLst>
                <a:path w="3989" h="14612" extrusionOk="0">
                  <a:moveTo>
                    <a:pt x="1786" y="141"/>
                  </a:moveTo>
                  <a:cubicBezTo>
                    <a:pt x="1788" y="62"/>
                    <a:pt x="1853" y="1"/>
                    <a:pt x="1930" y="1"/>
                  </a:cubicBezTo>
                  <a:cubicBezTo>
                    <a:pt x="2009" y="1"/>
                    <a:pt x="2073" y="62"/>
                    <a:pt x="2076" y="141"/>
                  </a:cubicBezTo>
                  <a:lnTo>
                    <a:pt x="2076" y="3449"/>
                  </a:lnTo>
                  <a:lnTo>
                    <a:pt x="2757" y="3056"/>
                  </a:lnTo>
                  <a:cubicBezTo>
                    <a:pt x="2798" y="3032"/>
                    <a:pt x="2851" y="3046"/>
                    <a:pt x="2875" y="3088"/>
                  </a:cubicBezTo>
                  <a:cubicBezTo>
                    <a:pt x="2898" y="3129"/>
                    <a:pt x="2884" y="3182"/>
                    <a:pt x="2843" y="3205"/>
                  </a:cubicBezTo>
                  <a:lnTo>
                    <a:pt x="2076" y="3648"/>
                  </a:lnTo>
                  <a:lnTo>
                    <a:pt x="2076" y="8380"/>
                  </a:lnTo>
                  <a:lnTo>
                    <a:pt x="3988" y="7276"/>
                  </a:lnTo>
                  <a:lnTo>
                    <a:pt x="3988" y="7475"/>
                  </a:lnTo>
                  <a:lnTo>
                    <a:pt x="2076" y="8580"/>
                  </a:lnTo>
                  <a:lnTo>
                    <a:pt x="2076" y="13117"/>
                  </a:lnTo>
                  <a:lnTo>
                    <a:pt x="3988" y="12013"/>
                  </a:lnTo>
                  <a:lnTo>
                    <a:pt x="3988" y="12213"/>
                  </a:lnTo>
                  <a:lnTo>
                    <a:pt x="2076" y="13317"/>
                  </a:lnTo>
                  <a:lnTo>
                    <a:pt x="2076" y="14611"/>
                  </a:lnTo>
                  <a:lnTo>
                    <a:pt x="1786" y="14611"/>
                  </a:lnTo>
                  <a:lnTo>
                    <a:pt x="1786" y="14523"/>
                  </a:lnTo>
                  <a:lnTo>
                    <a:pt x="58" y="13526"/>
                  </a:lnTo>
                  <a:cubicBezTo>
                    <a:pt x="16" y="13503"/>
                    <a:pt x="1" y="13448"/>
                    <a:pt x="24" y="13406"/>
                  </a:cubicBezTo>
                  <a:cubicBezTo>
                    <a:pt x="49" y="13364"/>
                    <a:pt x="103" y="13351"/>
                    <a:pt x="145" y="13376"/>
                  </a:cubicBezTo>
                  <a:lnTo>
                    <a:pt x="1786" y="14323"/>
                  </a:lnTo>
                  <a:lnTo>
                    <a:pt x="1786" y="10531"/>
                  </a:lnTo>
                  <a:lnTo>
                    <a:pt x="58" y="9534"/>
                  </a:lnTo>
                  <a:cubicBezTo>
                    <a:pt x="16" y="9510"/>
                    <a:pt x="1" y="9456"/>
                    <a:pt x="24" y="9414"/>
                  </a:cubicBezTo>
                  <a:cubicBezTo>
                    <a:pt x="49" y="9373"/>
                    <a:pt x="103" y="9359"/>
                    <a:pt x="145" y="9383"/>
                  </a:cubicBezTo>
                  <a:lnTo>
                    <a:pt x="1786" y="10331"/>
                  </a:lnTo>
                  <a:lnTo>
                    <a:pt x="1786" y="6539"/>
                  </a:lnTo>
                  <a:lnTo>
                    <a:pt x="700" y="5912"/>
                  </a:lnTo>
                  <a:cubicBezTo>
                    <a:pt x="658" y="5889"/>
                    <a:pt x="644" y="5836"/>
                    <a:pt x="668" y="5793"/>
                  </a:cubicBezTo>
                  <a:cubicBezTo>
                    <a:pt x="692" y="5752"/>
                    <a:pt x="745" y="5738"/>
                    <a:pt x="786" y="5762"/>
                  </a:cubicBezTo>
                  <a:lnTo>
                    <a:pt x="1786" y="6340"/>
                  </a:lnTo>
                  <a:lnTo>
                    <a:pt x="1786" y="2547"/>
                  </a:lnTo>
                  <a:lnTo>
                    <a:pt x="1136" y="2171"/>
                  </a:lnTo>
                  <a:cubicBezTo>
                    <a:pt x="1094" y="2148"/>
                    <a:pt x="1080" y="2095"/>
                    <a:pt x="1104" y="2054"/>
                  </a:cubicBezTo>
                  <a:cubicBezTo>
                    <a:pt x="1127" y="2013"/>
                    <a:pt x="1180" y="1999"/>
                    <a:pt x="1221" y="2022"/>
                  </a:cubicBezTo>
                  <a:lnTo>
                    <a:pt x="1786" y="234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0"/>
            <p:cNvSpPr/>
            <p:nvPr/>
          </p:nvSpPr>
          <p:spPr>
            <a:xfrm>
              <a:off x="-4057692" y="4474498"/>
              <a:ext cx="197006" cy="668842"/>
            </a:xfrm>
            <a:custGeom>
              <a:avLst/>
              <a:gdLst/>
              <a:ahLst/>
              <a:cxnLst/>
              <a:rect l="l" t="t" r="r" b="b"/>
              <a:pathLst>
                <a:path w="1248" h="4237" extrusionOk="0">
                  <a:moveTo>
                    <a:pt x="1" y="102"/>
                  </a:moveTo>
                  <a:lnTo>
                    <a:pt x="1053" y="4236"/>
                  </a:lnTo>
                  <a:lnTo>
                    <a:pt x="1248" y="4236"/>
                  </a:lnTo>
                  <a:lnTo>
                    <a:pt x="197" y="102"/>
                  </a:lnTo>
                  <a:cubicBezTo>
                    <a:pt x="170" y="4"/>
                    <a:pt x="33" y="1"/>
                    <a:pt x="0" y="97"/>
                  </a:cubicBezTo>
                  <a:cubicBezTo>
                    <a:pt x="1" y="98"/>
                    <a:pt x="1" y="101"/>
                    <a:pt x="1" y="10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0"/>
            <p:cNvSpPr/>
            <p:nvPr/>
          </p:nvSpPr>
          <p:spPr>
            <a:xfrm>
              <a:off x="-3392792" y="4109055"/>
              <a:ext cx="297246" cy="1034282"/>
            </a:xfrm>
            <a:custGeom>
              <a:avLst/>
              <a:gdLst/>
              <a:ahLst/>
              <a:cxnLst/>
              <a:rect l="l" t="t" r="r" b="b"/>
              <a:pathLst>
                <a:path w="1883" h="6552" extrusionOk="0">
                  <a:moveTo>
                    <a:pt x="0" y="170"/>
                  </a:moveTo>
                  <a:lnTo>
                    <a:pt x="1622" y="6551"/>
                  </a:lnTo>
                  <a:lnTo>
                    <a:pt x="1883" y="6551"/>
                  </a:lnTo>
                  <a:lnTo>
                    <a:pt x="248" y="124"/>
                  </a:lnTo>
                  <a:cubicBezTo>
                    <a:pt x="218" y="0"/>
                    <a:pt x="44" y="0"/>
                    <a:pt x="12" y="12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0"/>
            <p:cNvSpPr/>
            <p:nvPr/>
          </p:nvSpPr>
          <p:spPr>
            <a:xfrm>
              <a:off x="-6334325" y="4355157"/>
              <a:ext cx="431109" cy="788182"/>
            </a:xfrm>
            <a:custGeom>
              <a:avLst/>
              <a:gdLst/>
              <a:ahLst/>
              <a:cxnLst/>
              <a:rect l="l" t="t" r="r" b="b"/>
              <a:pathLst>
                <a:path w="2731" h="4993" extrusionOk="0">
                  <a:moveTo>
                    <a:pt x="1495" y="136"/>
                  </a:moveTo>
                  <a:lnTo>
                    <a:pt x="2730" y="4992"/>
                  </a:lnTo>
                  <a:lnTo>
                    <a:pt x="1" y="4992"/>
                  </a:lnTo>
                  <a:lnTo>
                    <a:pt x="1236" y="136"/>
                  </a:lnTo>
                  <a:cubicBezTo>
                    <a:pt x="1270" y="1"/>
                    <a:pt x="1461" y="1"/>
                    <a:pt x="1495" y="13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0"/>
            <p:cNvSpPr/>
            <p:nvPr/>
          </p:nvSpPr>
          <p:spPr>
            <a:xfrm>
              <a:off x="-6219404" y="4706707"/>
              <a:ext cx="213739" cy="436634"/>
            </a:xfrm>
            <a:custGeom>
              <a:avLst/>
              <a:gdLst/>
              <a:ahLst/>
              <a:cxnLst/>
              <a:rect l="l" t="t" r="r" b="b"/>
              <a:pathLst>
                <a:path w="1354" h="2766" extrusionOk="0">
                  <a:moveTo>
                    <a:pt x="535" y="124"/>
                  </a:moveTo>
                  <a:cubicBezTo>
                    <a:pt x="548" y="1"/>
                    <a:pt x="727" y="1"/>
                    <a:pt x="740" y="124"/>
                  </a:cubicBezTo>
                  <a:lnTo>
                    <a:pt x="740" y="2464"/>
                  </a:lnTo>
                  <a:lnTo>
                    <a:pt x="1221" y="2186"/>
                  </a:lnTo>
                  <a:cubicBezTo>
                    <a:pt x="1293" y="2146"/>
                    <a:pt x="1353" y="2252"/>
                    <a:pt x="1282" y="2293"/>
                  </a:cubicBezTo>
                  <a:lnTo>
                    <a:pt x="740" y="2606"/>
                  </a:lnTo>
                  <a:lnTo>
                    <a:pt x="740" y="2765"/>
                  </a:lnTo>
                  <a:lnTo>
                    <a:pt x="535" y="2765"/>
                  </a:lnTo>
                  <a:lnTo>
                    <a:pt x="535" y="1826"/>
                  </a:lnTo>
                  <a:lnTo>
                    <a:pt x="75" y="1560"/>
                  </a:lnTo>
                  <a:cubicBezTo>
                    <a:pt x="1" y="1521"/>
                    <a:pt x="64" y="1410"/>
                    <a:pt x="136" y="1454"/>
                  </a:cubicBezTo>
                  <a:lnTo>
                    <a:pt x="535" y="168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0"/>
            <p:cNvSpPr/>
            <p:nvPr/>
          </p:nvSpPr>
          <p:spPr>
            <a:xfrm>
              <a:off x="-3012985" y="228895"/>
              <a:ext cx="642954" cy="643111"/>
            </a:xfrm>
            <a:custGeom>
              <a:avLst/>
              <a:gdLst/>
              <a:ahLst/>
              <a:cxnLst/>
              <a:rect l="l" t="t" r="r" b="b"/>
              <a:pathLst>
                <a:path w="4073" h="4074" extrusionOk="0">
                  <a:moveTo>
                    <a:pt x="2037" y="4074"/>
                  </a:moveTo>
                  <a:cubicBezTo>
                    <a:pt x="3158" y="4074"/>
                    <a:pt x="4072" y="3159"/>
                    <a:pt x="4072" y="2037"/>
                  </a:cubicBezTo>
                  <a:cubicBezTo>
                    <a:pt x="4072" y="915"/>
                    <a:pt x="3158" y="0"/>
                    <a:pt x="2037" y="0"/>
                  </a:cubicBezTo>
                  <a:cubicBezTo>
                    <a:pt x="915" y="0"/>
                    <a:pt x="0" y="915"/>
                    <a:pt x="0" y="2037"/>
                  </a:cubicBezTo>
                  <a:cubicBezTo>
                    <a:pt x="0" y="3159"/>
                    <a:pt x="915" y="4074"/>
                    <a:pt x="2037" y="407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998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0"/>
            <p:cNvSpPr/>
            <p:nvPr/>
          </p:nvSpPr>
          <p:spPr>
            <a:xfrm>
              <a:off x="-3036822" y="1150473"/>
              <a:ext cx="66616" cy="66616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81" y="422"/>
                  </a:moveTo>
                  <a:cubicBezTo>
                    <a:pt x="342" y="422"/>
                    <a:pt x="422" y="228"/>
                    <a:pt x="308" y="115"/>
                  </a:cubicBezTo>
                  <a:cubicBezTo>
                    <a:pt x="195" y="1"/>
                    <a:pt x="1" y="81"/>
                    <a:pt x="2" y="242"/>
                  </a:cubicBezTo>
                  <a:cubicBezTo>
                    <a:pt x="2" y="341"/>
                    <a:pt x="82" y="421"/>
                    <a:pt x="181" y="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0"/>
            <p:cNvSpPr/>
            <p:nvPr/>
          </p:nvSpPr>
          <p:spPr>
            <a:xfrm>
              <a:off x="-3310706" y="706259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89" y="211"/>
                  </a:moveTo>
                  <a:cubicBezTo>
                    <a:pt x="169" y="211"/>
                    <a:pt x="209" y="114"/>
                    <a:pt x="153" y="57"/>
                  </a:cubicBezTo>
                  <a:cubicBezTo>
                    <a:pt x="96" y="1"/>
                    <a:pt x="0" y="41"/>
                    <a:pt x="0" y="121"/>
                  </a:cubicBezTo>
                  <a:cubicBezTo>
                    <a:pt x="0" y="170"/>
                    <a:pt x="40" y="210"/>
                    <a:pt x="89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0"/>
            <p:cNvSpPr/>
            <p:nvPr/>
          </p:nvSpPr>
          <p:spPr>
            <a:xfrm>
              <a:off x="-895157" y="398908"/>
              <a:ext cx="66300" cy="66458"/>
            </a:xfrm>
            <a:custGeom>
              <a:avLst/>
              <a:gdLst/>
              <a:ahLst/>
              <a:cxnLst/>
              <a:rect l="l" t="t" r="r" b="b"/>
              <a:pathLst>
                <a:path w="420" h="421" extrusionOk="0">
                  <a:moveTo>
                    <a:pt x="180" y="420"/>
                  </a:moveTo>
                  <a:cubicBezTo>
                    <a:pt x="340" y="420"/>
                    <a:pt x="420" y="227"/>
                    <a:pt x="307" y="113"/>
                  </a:cubicBezTo>
                  <a:cubicBezTo>
                    <a:pt x="193" y="0"/>
                    <a:pt x="0" y="80"/>
                    <a:pt x="0" y="242"/>
                  </a:cubicBezTo>
                  <a:cubicBezTo>
                    <a:pt x="0" y="340"/>
                    <a:pt x="80" y="420"/>
                    <a:pt x="180" y="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0"/>
            <p:cNvSpPr/>
            <p:nvPr/>
          </p:nvSpPr>
          <p:spPr>
            <a:xfrm>
              <a:off x="-4374671" y="616280"/>
              <a:ext cx="66616" cy="66616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81" y="421"/>
                  </a:moveTo>
                  <a:cubicBezTo>
                    <a:pt x="342" y="421"/>
                    <a:pt x="422" y="227"/>
                    <a:pt x="308" y="115"/>
                  </a:cubicBezTo>
                  <a:cubicBezTo>
                    <a:pt x="195" y="0"/>
                    <a:pt x="1" y="82"/>
                    <a:pt x="2" y="242"/>
                  </a:cubicBezTo>
                  <a:cubicBezTo>
                    <a:pt x="2" y="340"/>
                    <a:pt x="82" y="421"/>
                    <a:pt x="181" y="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0"/>
            <p:cNvSpPr/>
            <p:nvPr/>
          </p:nvSpPr>
          <p:spPr>
            <a:xfrm>
              <a:off x="-6047970" y="2100780"/>
              <a:ext cx="66616" cy="66458"/>
            </a:xfrm>
            <a:custGeom>
              <a:avLst/>
              <a:gdLst/>
              <a:ahLst/>
              <a:cxnLst/>
              <a:rect l="l" t="t" r="r" b="b"/>
              <a:pathLst>
                <a:path w="422" h="421" extrusionOk="0">
                  <a:moveTo>
                    <a:pt x="180" y="420"/>
                  </a:moveTo>
                  <a:cubicBezTo>
                    <a:pt x="340" y="420"/>
                    <a:pt x="421" y="227"/>
                    <a:pt x="307" y="113"/>
                  </a:cubicBezTo>
                  <a:cubicBezTo>
                    <a:pt x="194" y="0"/>
                    <a:pt x="0" y="80"/>
                    <a:pt x="0" y="241"/>
                  </a:cubicBezTo>
                  <a:cubicBezTo>
                    <a:pt x="0" y="340"/>
                    <a:pt x="81" y="420"/>
                    <a:pt x="180" y="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0"/>
            <p:cNvSpPr/>
            <p:nvPr/>
          </p:nvSpPr>
          <p:spPr>
            <a:xfrm>
              <a:off x="-4724327" y="1637624"/>
              <a:ext cx="33150" cy="331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90" y="210"/>
                  </a:moveTo>
                  <a:cubicBezTo>
                    <a:pt x="170" y="210"/>
                    <a:pt x="210" y="113"/>
                    <a:pt x="153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0" y="210"/>
                    <a:pt x="9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0"/>
            <p:cNvSpPr/>
            <p:nvPr/>
          </p:nvSpPr>
          <p:spPr>
            <a:xfrm>
              <a:off x="-3684199" y="408380"/>
              <a:ext cx="33308" cy="33308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89" y="211"/>
                  </a:moveTo>
                  <a:cubicBezTo>
                    <a:pt x="169" y="211"/>
                    <a:pt x="211" y="115"/>
                    <a:pt x="153" y="58"/>
                  </a:cubicBezTo>
                  <a:cubicBezTo>
                    <a:pt x="97" y="0"/>
                    <a:pt x="0" y="40"/>
                    <a:pt x="0" y="122"/>
                  </a:cubicBezTo>
                  <a:cubicBezTo>
                    <a:pt x="0" y="171"/>
                    <a:pt x="40" y="211"/>
                    <a:pt x="89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0"/>
            <p:cNvSpPr/>
            <p:nvPr/>
          </p:nvSpPr>
          <p:spPr>
            <a:xfrm>
              <a:off x="-1803001" y="379965"/>
              <a:ext cx="33466" cy="33466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91" y="211"/>
                  </a:moveTo>
                  <a:cubicBezTo>
                    <a:pt x="171" y="211"/>
                    <a:pt x="211" y="115"/>
                    <a:pt x="155" y="58"/>
                  </a:cubicBezTo>
                  <a:cubicBezTo>
                    <a:pt x="99" y="1"/>
                    <a:pt x="1" y="42"/>
                    <a:pt x="1" y="122"/>
                  </a:cubicBezTo>
                  <a:cubicBezTo>
                    <a:pt x="2" y="171"/>
                    <a:pt x="42" y="211"/>
                    <a:pt x="91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0"/>
            <p:cNvSpPr/>
            <p:nvPr/>
          </p:nvSpPr>
          <p:spPr>
            <a:xfrm>
              <a:off x="-2388971" y="1022923"/>
              <a:ext cx="33466" cy="33466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91" y="211"/>
                  </a:moveTo>
                  <a:cubicBezTo>
                    <a:pt x="171" y="211"/>
                    <a:pt x="211" y="114"/>
                    <a:pt x="155" y="57"/>
                  </a:cubicBezTo>
                  <a:cubicBezTo>
                    <a:pt x="97" y="1"/>
                    <a:pt x="1" y="41"/>
                    <a:pt x="1" y="121"/>
                  </a:cubicBezTo>
                  <a:cubicBezTo>
                    <a:pt x="1" y="171"/>
                    <a:pt x="41" y="211"/>
                    <a:pt x="91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0"/>
            <p:cNvSpPr/>
            <p:nvPr/>
          </p:nvSpPr>
          <p:spPr>
            <a:xfrm>
              <a:off x="-592701" y="937995"/>
              <a:ext cx="33308" cy="33150"/>
            </a:xfrm>
            <a:custGeom>
              <a:avLst/>
              <a:gdLst/>
              <a:ahLst/>
              <a:cxnLst/>
              <a:rect l="l" t="t" r="r" b="b"/>
              <a:pathLst>
                <a:path w="211" h="210" extrusionOk="0">
                  <a:moveTo>
                    <a:pt x="90" y="210"/>
                  </a:moveTo>
                  <a:cubicBezTo>
                    <a:pt x="170" y="210"/>
                    <a:pt x="210" y="113"/>
                    <a:pt x="154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1" y="210"/>
                    <a:pt x="9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0"/>
            <p:cNvSpPr/>
            <p:nvPr/>
          </p:nvSpPr>
          <p:spPr>
            <a:xfrm>
              <a:off x="-5433427" y="1552380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90" y="211"/>
                  </a:moveTo>
                  <a:cubicBezTo>
                    <a:pt x="170" y="211"/>
                    <a:pt x="210" y="115"/>
                    <a:pt x="153" y="57"/>
                  </a:cubicBezTo>
                  <a:cubicBezTo>
                    <a:pt x="97" y="1"/>
                    <a:pt x="1" y="41"/>
                    <a:pt x="1" y="122"/>
                  </a:cubicBezTo>
                  <a:cubicBezTo>
                    <a:pt x="1" y="171"/>
                    <a:pt x="41" y="211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0"/>
            <p:cNvSpPr/>
            <p:nvPr/>
          </p:nvSpPr>
          <p:spPr>
            <a:xfrm>
              <a:off x="-5433427" y="2318309"/>
              <a:ext cx="33466" cy="33308"/>
            </a:xfrm>
            <a:custGeom>
              <a:avLst/>
              <a:gdLst/>
              <a:ahLst/>
              <a:cxnLst/>
              <a:rect l="l" t="t" r="r" b="b"/>
              <a:pathLst>
                <a:path w="212" h="211" extrusionOk="0">
                  <a:moveTo>
                    <a:pt x="90" y="211"/>
                  </a:moveTo>
                  <a:cubicBezTo>
                    <a:pt x="170" y="210"/>
                    <a:pt x="211" y="113"/>
                    <a:pt x="153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1" y="210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0"/>
            <p:cNvSpPr/>
            <p:nvPr/>
          </p:nvSpPr>
          <p:spPr>
            <a:xfrm>
              <a:off x="-7220226" y="2261480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90" y="211"/>
                  </a:moveTo>
                  <a:cubicBezTo>
                    <a:pt x="170" y="211"/>
                    <a:pt x="210" y="115"/>
                    <a:pt x="153" y="57"/>
                  </a:cubicBezTo>
                  <a:cubicBezTo>
                    <a:pt x="97" y="1"/>
                    <a:pt x="0" y="41"/>
                    <a:pt x="0" y="122"/>
                  </a:cubicBezTo>
                  <a:cubicBezTo>
                    <a:pt x="0" y="171"/>
                    <a:pt x="40" y="211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0"/>
            <p:cNvSpPr/>
            <p:nvPr/>
          </p:nvSpPr>
          <p:spPr>
            <a:xfrm>
              <a:off x="-7957740" y="2469538"/>
              <a:ext cx="33308" cy="33308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91" y="210"/>
                  </a:moveTo>
                  <a:cubicBezTo>
                    <a:pt x="171" y="210"/>
                    <a:pt x="211" y="114"/>
                    <a:pt x="154" y="57"/>
                  </a:cubicBezTo>
                  <a:cubicBezTo>
                    <a:pt x="98" y="1"/>
                    <a:pt x="0" y="41"/>
                    <a:pt x="0" y="121"/>
                  </a:cubicBezTo>
                  <a:cubicBezTo>
                    <a:pt x="0" y="170"/>
                    <a:pt x="40" y="210"/>
                    <a:pt x="91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0"/>
            <p:cNvSpPr/>
            <p:nvPr/>
          </p:nvSpPr>
          <p:spPr>
            <a:xfrm>
              <a:off x="-6983912" y="1940238"/>
              <a:ext cx="33150" cy="331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90" y="209"/>
                  </a:moveTo>
                  <a:cubicBezTo>
                    <a:pt x="170" y="209"/>
                    <a:pt x="209" y="113"/>
                    <a:pt x="153" y="57"/>
                  </a:cubicBezTo>
                  <a:cubicBezTo>
                    <a:pt x="97" y="0"/>
                    <a:pt x="0" y="40"/>
                    <a:pt x="0" y="120"/>
                  </a:cubicBezTo>
                  <a:cubicBezTo>
                    <a:pt x="0" y="169"/>
                    <a:pt x="40" y="209"/>
                    <a:pt x="90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5" name="Google Shape;1565;p20"/>
          <p:cNvSpPr/>
          <p:nvPr/>
        </p:nvSpPr>
        <p:spPr>
          <a:xfrm>
            <a:off x="4103425" y="0"/>
            <a:ext cx="5662165" cy="5165218"/>
          </a:xfrm>
          <a:custGeom>
            <a:avLst/>
            <a:gdLst/>
            <a:ahLst/>
            <a:cxnLst/>
            <a:rect l="l" t="t" r="r" b="b"/>
            <a:pathLst>
              <a:path w="99831" h="81058" extrusionOk="0">
                <a:moveTo>
                  <a:pt x="0" y="0"/>
                </a:moveTo>
                <a:lnTo>
                  <a:pt x="0" y="81058"/>
                </a:lnTo>
                <a:cubicBezTo>
                  <a:pt x="151" y="80914"/>
                  <a:pt x="296" y="80762"/>
                  <a:pt x="447" y="80618"/>
                </a:cubicBezTo>
                <a:cubicBezTo>
                  <a:pt x="1089" y="79991"/>
                  <a:pt x="1680" y="79443"/>
                  <a:pt x="2256" y="78945"/>
                </a:cubicBezTo>
                <a:cubicBezTo>
                  <a:pt x="2884" y="78405"/>
                  <a:pt x="3453" y="77929"/>
                  <a:pt x="4008" y="77504"/>
                </a:cubicBezTo>
                <a:cubicBezTo>
                  <a:pt x="4736" y="76941"/>
                  <a:pt x="5385" y="76473"/>
                  <a:pt x="5991" y="76062"/>
                </a:cubicBezTo>
                <a:cubicBezTo>
                  <a:pt x="6676" y="75593"/>
                  <a:pt x="7303" y="75197"/>
                  <a:pt x="7894" y="74844"/>
                </a:cubicBezTo>
                <a:cubicBezTo>
                  <a:pt x="8608" y="74425"/>
                  <a:pt x="9256" y="74065"/>
                  <a:pt x="9876" y="73741"/>
                </a:cubicBezTo>
                <a:cubicBezTo>
                  <a:pt x="10597" y="73373"/>
                  <a:pt x="11268" y="73056"/>
                  <a:pt x="11909" y="72775"/>
                </a:cubicBezTo>
                <a:cubicBezTo>
                  <a:pt x="12385" y="72573"/>
                  <a:pt x="12767" y="72414"/>
                  <a:pt x="13128" y="72277"/>
                </a:cubicBezTo>
                <a:cubicBezTo>
                  <a:pt x="13445" y="72147"/>
                  <a:pt x="13798" y="72010"/>
                  <a:pt x="14180" y="71881"/>
                </a:cubicBezTo>
                <a:cubicBezTo>
                  <a:pt x="14598" y="71737"/>
                  <a:pt x="15081" y="71571"/>
                  <a:pt x="15564" y="71427"/>
                </a:cubicBezTo>
                <a:cubicBezTo>
                  <a:pt x="16040" y="71290"/>
                  <a:pt x="16487" y="71160"/>
                  <a:pt x="16948" y="71037"/>
                </a:cubicBezTo>
                <a:cubicBezTo>
                  <a:pt x="17518" y="70893"/>
                  <a:pt x="17950" y="70792"/>
                  <a:pt x="18354" y="70706"/>
                </a:cubicBezTo>
                <a:cubicBezTo>
                  <a:pt x="18909" y="70583"/>
                  <a:pt x="19356" y="70489"/>
                  <a:pt x="19745" y="70424"/>
                </a:cubicBezTo>
                <a:cubicBezTo>
                  <a:pt x="20697" y="70251"/>
                  <a:pt x="21641" y="70107"/>
                  <a:pt x="22550" y="69999"/>
                </a:cubicBezTo>
                <a:cubicBezTo>
                  <a:pt x="23595" y="69877"/>
                  <a:pt x="24626" y="69776"/>
                  <a:pt x="25606" y="69704"/>
                </a:cubicBezTo>
                <a:cubicBezTo>
                  <a:pt x="26551" y="69632"/>
                  <a:pt x="27502" y="69574"/>
                  <a:pt x="28432" y="69523"/>
                </a:cubicBezTo>
                <a:cubicBezTo>
                  <a:pt x="29463" y="69473"/>
                  <a:pt x="30487" y="69430"/>
                  <a:pt x="31511" y="69386"/>
                </a:cubicBezTo>
                <a:lnTo>
                  <a:pt x="31820" y="69372"/>
                </a:lnTo>
                <a:lnTo>
                  <a:pt x="32130" y="69358"/>
                </a:lnTo>
                <a:lnTo>
                  <a:pt x="32426" y="69350"/>
                </a:lnTo>
                <a:lnTo>
                  <a:pt x="32700" y="69336"/>
                </a:lnTo>
                <a:cubicBezTo>
                  <a:pt x="33248" y="69314"/>
                  <a:pt x="33796" y="69293"/>
                  <a:pt x="34351" y="69264"/>
                </a:cubicBezTo>
                <a:cubicBezTo>
                  <a:pt x="35338" y="69213"/>
                  <a:pt x="36391" y="69156"/>
                  <a:pt x="37429" y="69084"/>
                </a:cubicBezTo>
                <a:cubicBezTo>
                  <a:pt x="38539" y="68997"/>
                  <a:pt x="39412" y="68918"/>
                  <a:pt x="40262" y="68817"/>
                </a:cubicBezTo>
                <a:cubicBezTo>
                  <a:pt x="40760" y="68759"/>
                  <a:pt x="41235" y="68702"/>
                  <a:pt x="41718" y="68629"/>
                </a:cubicBezTo>
                <a:cubicBezTo>
                  <a:pt x="42201" y="68557"/>
                  <a:pt x="42533" y="68500"/>
                  <a:pt x="42836" y="68449"/>
                </a:cubicBezTo>
                <a:cubicBezTo>
                  <a:pt x="43203" y="68384"/>
                  <a:pt x="43578" y="68312"/>
                  <a:pt x="43939" y="68233"/>
                </a:cubicBezTo>
                <a:cubicBezTo>
                  <a:pt x="44292" y="68161"/>
                  <a:pt x="44660" y="68082"/>
                  <a:pt x="45035" y="67988"/>
                </a:cubicBezTo>
                <a:cubicBezTo>
                  <a:pt x="45907" y="67779"/>
                  <a:pt x="46664" y="67577"/>
                  <a:pt x="47356" y="67361"/>
                </a:cubicBezTo>
                <a:cubicBezTo>
                  <a:pt x="48207" y="67087"/>
                  <a:pt x="48956" y="66834"/>
                  <a:pt x="49641" y="66568"/>
                </a:cubicBezTo>
                <a:cubicBezTo>
                  <a:pt x="50427" y="66258"/>
                  <a:pt x="51148" y="65948"/>
                  <a:pt x="51854" y="65623"/>
                </a:cubicBezTo>
                <a:cubicBezTo>
                  <a:pt x="52294" y="65414"/>
                  <a:pt x="52662" y="65227"/>
                  <a:pt x="53015" y="65047"/>
                </a:cubicBezTo>
                <a:cubicBezTo>
                  <a:pt x="53339" y="64881"/>
                  <a:pt x="53664" y="64701"/>
                  <a:pt x="53988" y="64520"/>
                </a:cubicBezTo>
                <a:cubicBezTo>
                  <a:pt x="54680" y="64131"/>
                  <a:pt x="55293" y="63756"/>
                  <a:pt x="55870" y="63381"/>
                </a:cubicBezTo>
                <a:cubicBezTo>
                  <a:pt x="56475" y="62985"/>
                  <a:pt x="57023" y="62603"/>
                  <a:pt x="57535" y="62213"/>
                </a:cubicBezTo>
                <a:cubicBezTo>
                  <a:pt x="58162" y="61738"/>
                  <a:pt x="58681" y="61320"/>
                  <a:pt x="59128" y="60930"/>
                </a:cubicBezTo>
                <a:cubicBezTo>
                  <a:pt x="59359" y="60728"/>
                  <a:pt x="59669" y="60469"/>
                  <a:pt x="59964" y="60188"/>
                </a:cubicBezTo>
                <a:cubicBezTo>
                  <a:pt x="60195" y="59979"/>
                  <a:pt x="60419" y="59762"/>
                  <a:pt x="60642" y="59546"/>
                </a:cubicBezTo>
                <a:cubicBezTo>
                  <a:pt x="61139" y="59056"/>
                  <a:pt x="61608" y="58566"/>
                  <a:pt x="62069" y="58054"/>
                </a:cubicBezTo>
                <a:cubicBezTo>
                  <a:pt x="62560" y="57499"/>
                  <a:pt x="62999" y="56965"/>
                  <a:pt x="63410" y="56446"/>
                </a:cubicBezTo>
                <a:cubicBezTo>
                  <a:pt x="63879" y="55826"/>
                  <a:pt x="64290" y="55264"/>
                  <a:pt x="64657" y="54723"/>
                </a:cubicBezTo>
                <a:cubicBezTo>
                  <a:pt x="64838" y="54449"/>
                  <a:pt x="65018" y="54183"/>
                  <a:pt x="65191" y="53902"/>
                </a:cubicBezTo>
                <a:cubicBezTo>
                  <a:pt x="65364" y="53620"/>
                  <a:pt x="65537" y="53339"/>
                  <a:pt x="65703" y="53058"/>
                </a:cubicBezTo>
                <a:cubicBezTo>
                  <a:pt x="66157" y="52294"/>
                  <a:pt x="66525" y="51587"/>
                  <a:pt x="66849" y="50917"/>
                </a:cubicBezTo>
                <a:cubicBezTo>
                  <a:pt x="67245" y="50102"/>
                  <a:pt x="67577" y="49345"/>
                  <a:pt x="67873" y="48610"/>
                </a:cubicBezTo>
                <a:cubicBezTo>
                  <a:pt x="68211" y="47759"/>
                  <a:pt x="68500" y="46966"/>
                  <a:pt x="68731" y="46246"/>
                </a:cubicBezTo>
                <a:cubicBezTo>
                  <a:pt x="68853" y="45885"/>
                  <a:pt x="68968" y="45525"/>
                  <a:pt x="69077" y="45164"/>
                </a:cubicBezTo>
                <a:cubicBezTo>
                  <a:pt x="69192" y="44797"/>
                  <a:pt x="69300" y="44429"/>
                  <a:pt x="69401" y="44061"/>
                </a:cubicBezTo>
                <a:cubicBezTo>
                  <a:pt x="69596" y="43384"/>
                  <a:pt x="69761" y="42735"/>
                  <a:pt x="69927" y="42086"/>
                </a:cubicBezTo>
                <a:cubicBezTo>
                  <a:pt x="70107" y="41372"/>
                  <a:pt x="70266" y="40695"/>
                  <a:pt x="70410" y="40075"/>
                </a:cubicBezTo>
                <a:cubicBezTo>
                  <a:pt x="70699" y="38806"/>
                  <a:pt x="70987" y="37436"/>
                  <a:pt x="71232" y="36254"/>
                </a:cubicBezTo>
                <a:lnTo>
                  <a:pt x="71319" y="35850"/>
                </a:lnTo>
                <a:lnTo>
                  <a:pt x="71319" y="35821"/>
                </a:lnTo>
                <a:lnTo>
                  <a:pt x="71340" y="35728"/>
                </a:lnTo>
                <a:lnTo>
                  <a:pt x="71383" y="35533"/>
                </a:lnTo>
                <a:lnTo>
                  <a:pt x="71448" y="35223"/>
                </a:lnTo>
                <a:lnTo>
                  <a:pt x="71499" y="34985"/>
                </a:lnTo>
                <a:cubicBezTo>
                  <a:pt x="71679" y="34135"/>
                  <a:pt x="71852" y="33269"/>
                  <a:pt x="72039" y="32426"/>
                </a:cubicBezTo>
                <a:cubicBezTo>
                  <a:pt x="72328" y="31100"/>
                  <a:pt x="72587" y="29982"/>
                  <a:pt x="72905" y="28821"/>
                </a:cubicBezTo>
                <a:cubicBezTo>
                  <a:pt x="73222" y="27661"/>
                  <a:pt x="73539" y="26623"/>
                  <a:pt x="73863" y="25664"/>
                </a:cubicBezTo>
                <a:cubicBezTo>
                  <a:pt x="74274" y="24474"/>
                  <a:pt x="74678" y="23436"/>
                  <a:pt x="75082" y="22492"/>
                </a:cubicBezTo>
                <a:cubicBezTo>
                  <a:pt x="75565" y="21375"/>
                  <a:pt x="76040" y="20380"/>
                  <a:pt x="76531" y="19464"/>
                </a:cubicBezTo>
                <a:cubicBezTo>
                  <a:pt x="77071" y="18462"/>
                  <a:pt x="77590" y="17568"/>
                  <a:pt x="78131" y="16739"/>
                </a:cubicBezTo>
                <a:cubicBezTo>
                  <a:pt x="78643" y="15939"/>
                  <a:pt x="79133" y="15247"/>
                  <a:pt x="79609" y="14613"/>
                </a:cubicBezTo>
                <a:cubicBezTo>
                  <a:pt x="80142" y="13906"/>
                  <a:pt x="80640" y="13286"/>
                  <a:pt x="81123" y="12717"/>
                </a:cubicBezTo>
                <a:cubicBezTo>
                  <a:pt x="81757" y="11989"/>
                  <a:pt x="82348" y="11340"/>
                  <a:pt x="82947" y="10727"/>
                </a:cubicBezTo>
                <a:cubicBezTo>
                  <a:pt x="83516" y="10150"/>
                  <a:pt x="84042" y="9638"/>
                  <a:pt x="84561" y="9170"/>
                </a:cubicBezTo>
                <a:cubicBezTo>
                  <a:pt x="85254" y="8535"/>
                  <a:pt x="85902" y="7980"/>
                  <a:pt x="86551" y="7469"/>
                </a:cubicBezTo>
                <a:cubicBezTo>
                  <a:pt x="87250" y="6913"/>
                  <a:pt x="87885" y="6430"/>
                  <a:pt x="88498" y="5991"/>
                </a:cubicBezTo>
                <a:cubicBezTo>
                  <a:pt x="89269" y="5443"/>
                  <a:pt x="89997" y="4953"/>
                  <a:pt x="90725" y="4498"/>
                </a:cubicBezTo>
                <a:cubicBezTo>
                  <a:pt x="91482" y="4023"/>
                  <a:pt x="92181" y="3612"/>
                  <a:pt x="92859" y="3230"/>
                </a:cubicBezTo>
                <a:cubicBezTo>
                  <a:pt x="93659" y="2775"/>
                  <a:pt x="94387" y="2401"/>
                  <a:pt x="95087" y="2055"/>
                </a:cubicBezTo>
                <a:cubicBezTo>
                  <a:pt x="95952" y="1636"/>
                  <a:pt x="96687" y="1290"/>
                  <a:pt x="97357" y="1002"/>
                </a:cubicBezTo>
                <a:cubicBezTo>
                  <a:pt x="98230" y="627"/>
                  <a:pt x="99037" y="303"/>
                  <a:pt x="99830" y="14"/>
                </a:cubicBezTo>
                <a:lnTo>
                  <a:pt x="0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20"/>
          <p:cNvSpPr txBox="1">
            <a:spLocks noGrp="1"/>
          </p:cNvSpPr>
          <p:nvPr>
            <p:ph type="title"/>
          </p:nvPr>
        </p:nvSpPr>
        <p:spPr>
          <a:xfrm>
            <a:off x="720000" y="421475"/>
            <a:ext cx="7704000" cy="48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0904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2756785" y="1474075"/>
            <a:ext cx="738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683874" y="1388125"/>
            <a:ext cx="2021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5751885" y="1388125"/>
            <a:ext cx="2571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2756785" y="2268558"/>
            <a:ext cx="738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3683874" y="2182608"/>
            <a:ext cx="2021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5"/>
          </p:nvPr>
        </p:nvSpPr>
        <p:spPr>
          <a:xfrm>
            <a:off x="5751885" y="2977092"/>
            <a:ext cx="2571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 hasCustomPrompt="1"/>
          </p:nvPr>
        </p:nvSpPr>
        <p:spPr>
          <a:xfrm>
            <a:off x="2756785" y="3063041"/>
            <a:ext cx="738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3683874" y="2977092"/>
            <a:ext cx="2021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5751885" y="2182608"/>
            <a:ext cx="2571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3" hasCustomPrompt="1"/>
          </p:nvPr>
        </p:nvSpPr>
        <p:spPr>
          <a:xfrm>
            <a:off x="2756785" y="3857524"/>
            <a:ext cx="738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3683874" y="3771575"/>
            <a:ext cx="2021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5751885" y="3771575"/>
            <a:ext cx="2571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21"/>
          <p:cNvGrpSpPr/>
          <p:nvPr/>
        </p:nvGrpSpPr>
        <p:grpSpPr>
          <a:xfrm>
            <a:off x="-395885" y="-6198892"/>
            <a:ext cx="10760499" cy="11686065"/>
            <a:chOff x="-8552573" y="-1106629"/>
            <a:chExt cx="5838895" cy="6341128"/>
          </a:xfrm>
        </p:grpSpPr>
        <p:sp>
          <p:nvSpPr>
            <p:cNvPr id="1569" name="Google Shape;1569;p21"/>
            <p:cNvSpPr/>
            <p:nvPr/>
          </p:nvSpPr>
          <p:spPr>
            <a:xfrm>
              <a:off x="-3185819" y="-154165"/>
              <a:ext cx="35660" cy="36058"/>
            </a:xfrm>
            <a:custGeom>
              <a:avLst/>
              <a:gdLst/>
              <a:ahLst/>
              <a:cxnLst/>
              <a:rect l="l" t="t" r="r" b="b"/>
              <a:pathLst>
                <a:path w="179" h="181" extrusionOk="0">
                  <a:moveTo>
                    <a:pt x="90" y="0"/>
                  </a:moveTo>
                  <a:cubicBezTo>
                    <a:pt x="40" y="0"/>
                    <a:pt x="0" y="40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39" y="180"/>
                    <a:pt x="179" y="140"/>
                    <a:pt x="179" y="90"/>
                  </a:cubicBezTo>
                  <a:cubicBezTo>
                    <a:pt x="179" y="40"/>
                    <a:pt x="139" y="0"/>
                    <a:pt x="90" y="0"/>
                  </a:cubicBezTo>
                  <a:close/>
                </a:path>
              </a:pathLst>
            </a:custGeom>
            <a:solidFill>
              <a:srgbClr val="FFFFFF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1"/>
            <p:cNvSpPr/>
            <p:nvPr/>
          </p:nvSpPr>
          <p:spPr>
            <a:xfrm>
              <a:off x="-3466518" y="2366549"/>
              <a:ext cx="199217" cy="1040314"/>
            </a:xfrm>
            <a:custGeom>
              <a:avLst/>
              <a:gdLst/>
              <a:ahLst/>
              <a:cxnLst/>
              <a:rect l="l" t="t" r="r" b="b"/>
              <a:pathLst>
                <a:path w="1000" h="5222" extrusionOk="0">
                  <a:moveTo>
                    <a:pt x="1000" y="5221"/>
                  </a:moveTo>
                  <a:lnTo>
                    <a:pt x="0" y="5221"/>
                  </a:lnTo>
                  <a:lnTo>
                    <a:pt x="223" y="0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5D3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1"/>
            <p:cNvSpPr/>
            <p:nvPr/>
          </p:nvSpPr>
          <p:spPr>
            <a:xfrm>
              <a:off x="-3366909" y="3489744"/>
              <a:ext cx="199018" cy="1040115"/>
            </a:xfrm>
            <a:custGeom>
              <a:avLst/>
              <a:gdLst/>
              <a:ahLst/>
              <a:cxnLst/>
              <a:rect l="l" t="t" r="r" b="b"/>
              <a:pathLst>
                <a:path w="999" h="5221" extrusionOk="0">
                  <a:moveTo>
                    <a:pt x="999" y="5221"/>
                  </a:moveTo>
                  <a:lnTo>
                    <a:pt x="0" y="5221"/>
                  </a:lnTo>
                  <a:lnTo>
                    <a:pt x="221" y="1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rgbClr val="5D3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1"/>
            <p:cNvSpPr/>
            <p:nvPr/>
          </p:nvSpPr>
          <p:spPr>
            <a:xfrm>
              <a:off x="-3219886" y="3232154"/>
              <a:ext cx="205194" cy="1072189"/>
            </a:xfrm>
            <a:custGeom>
              <a:avLst/>
              <a:gdLst/>
              <a:ahLst/>
              <a:cxnLst/>
              <a:rect l="l" t="t" r="r" b="b"/>
              <a:pathLst>
                <a:path w="1030" h="5382" extrusionOk="0">
                  <a:moveTo>
                    <a:pt x="1030" y="5381"/>
                  </a:moveTo>
                  <a:lnTo>
                    <a:pt x="1" y="5381"/>
                  </a:lnTo>
                  <a:lnTo>
                    <a:pt x="229" y="0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rgbClr val="684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1"/>
            <p:cNvSpPr/>
            <p:nvPr/>
          </p:nvSpPr>
          <p:spPr>
            <a:xfrm>
              <a:off x="-3681077" y="2219326"/>
              <a:ext cx="919787" cy="434294"/>
            </a:xfrm>
            <a:custGeom>
              <a:avLst/>
              <a:gdLst/>
              <a:ahLst/>
              <a:cxnLst/>
              <a:rect l="l" t="t" r="r" b="b"/>
              <a:pathLst>
                <a:path w="4617" h="2180" extrusionOk="0">
                  <a:moveTo>
                    <a:pt x="478" y="1469"/>
                  </a:moveTo>
                  <a:cubicBezTo>
                    <a:pt x="685" y="1287"/>
                    <a:pt x="960" y="879"/>
                    <a:pt x="1206" y="476"/>
                  </a:cubicBezTo>
                  <a:lnTo>
                    <a:pt x="4177" y="1"/>
                  </a:lnTo>
                  <a:cubicBezTo>
                    <a:pt x="4305" y="225"/>
                    <a:pt x="4459" y="490"/>
                    <a:pt x="4617" y="734"/>
                  </a:cubicBezTo>
                  <a:lnTo>
                    <a:pt x="956" y="2087"/>
                  </a:lnTo>
                  <a:cubicBezTo>
                    <a:pt x="989" y="1992"/>
                    <a:pt x="1016" y="1894"/>
                    <a:pt x="1036" y="1795"/>
                  </a:cubicBezTo>
                  <a:cubicBezTo>
                    <a:pt x="606" y="2180"/>
                    <a:pt x="0" y="1888"/>
                    <a:pt x="478" y="1469"/>
                  </a:cubicBezTo>
                  <a:close/>
                </a:path>
              </a:pathLst>
            </a:custGeom>
            <a:solidFill>
              <a:srgbClr val="8A6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1"/>
            <p:cNvSpPr/>
            <p:nvPr/>
          </p:nvSpPr>
          <p:spPr>
            <a:xfrm>
              <a:off x="-3729288" y="2790885"/>
              <a:ext cx="1007443" cy="392060"/>
            </a:xfrm>
            <a:custGeom>
              <a:avLst/>
              <a:gdLst/>
              <a:ahLst/>
              <a:cxnLst/>
              <a:rect l="l" t="t" r="r" b="b"/>
              <a:pathLst>
                <a:path w="5057" h="1968" extrusionOk="0">
                  <a:moveTo>
                    <a:pt x="5057" y="1"/>
                  </a:moveTo>
                  <a:lnTo>
                    <a:pt x="5057" y="1417"/>
                  </a:lnTo>
                  <a:cubicBezTo>
                    <a:pt x="3523" y="1595"/>
                    <a:pt x="1858" y="1790"/>
                    <a:pt x="341" y="1967"/>
                  </a:cubicBezTo>
                  <a:cubicBezTo>
                    <a:pt x="670" y="1416"/>
                    <a:pt x="884" y="805"/>
                    <a:pt x="894" y="779"/>
                  </a:cubicBezTo>
                  <a:cubicBezTo>
                    <a:pt x="871" y="797"/>
                    <a:pt x="147" y="1379"/>
                    <a:pt x="44" y="1058"/>
                  </a:cubicBezTo>
                  <a:cubicBezTo>
                    <a:pt x="0" y="921"/>
                    <a:pt x="171" y="725"/>
                    <a:pt x="400" y="460"/>
                  </a:cubicBezTo>
                  <a:close/>
                </a:path>
              </a:pathLst>
            </a:custGeom>
            <a:solidFill>
              <a:srgbClr val="8A6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1"/>
            <p:cNvSpPr/>
            <p:nvPr/>
          </p:nvSpPr>
          <p:spPr>
            <a:xfrm>
              <a:off x="-3647807" y="4670712"/>
              <a:ext cx="925963" cy="563786"/>
            </a:xfrm>
            <a:custGeom>
              <a:avLst/>
              <a:gdLst/>
              <a:ahLst/>
              <a:cxnLst/>
              <a:rect l="l" t="t" r="r" b="b"/>
              <a:pathLst>
                <a:path w="4648" h="2830" extrusionOk="0">
                  <a:moveTo>
                    <a:pt x="4648" y="152"/>
                  </a:moveTo>
                  <a:lnTo>
                    <a:pt x="4648" y="2830"/>
                  </a:lnTo>
                  <a:lnTo>
                    <a:pt x="0" y="2830"/>
                  </a:lnTo>
                  <a:cubicBezTo>
                    <a:pt x="136" y="2162"/>
                    <a:pt x="713" y="2301"/>
                    <a:pt x="713" y="2301"/>
                  </a:cubicBezTo>
                  <a:cubicBezTo>
                    <a:pt x="713" y="2301"/>
                    <a:pt x="572" y="1630"/>
                    <a:pt x="1129" y="1397"/>
                  </a:cubicBezTo>
                  <a:cubicBezTo>
                    <a:pt x="1687" y="1163"/>
                    <a:pt x="2025" y="1637"/>
                    <a:pt x="2025" y="1637"/>
                  </a:cubicBezTo>
                  <a:cubicBezTo>
                    <a:pt x="2025" y="1637"/>
                    <a:pt x="1997" y="1129"/>
                    <a:pt x="2329" y="988"/>
                  </a:cubicBezTo>
                  <a:cubicBezTo>
                    <a:pt x="2660" y="847"/>
                    <a:pt x="2830" y="1167"/>
                    <a:pt x="2830" y="1167"/>
                  </a:cubicBezTo>
                  <a:cubicBezTo>
                    <a:pt x="2830" y="1167"/>
                    <a:pt x="2710" y="851"/>
                    <a:pt x="2845" y="764"/>
                  </a:cubicBezTo>
                  <a:cubicBezTo>
                    <a:pt x="2979" y="678"/>
                    <a:pt x="3055" y="981"/>
                    <a:pt x="3055" y="981"/>
                  </a:cubicBezTo>
                  <a:cubicBezTo>
                    <a:pt x="3055" y="981"/>
                    <a:pt x="3071" y="508"/>
                    <a:pt x="3226" y="459"/>
                  </a:cubicBezTo>
                  <a:cubicBezTo>
                    <a:pt x="3380" y="410"/>
                    <a:pt x="3416" y="826"/>
                    <a:pt x="3416" y="826"/>
                  </a:cubicBezTo>
                  <a:cubicBezTo>
                    <a:pt x="3416" y="826"/>
                    <a:pt x="3619" y="0"/>
                    <a:pt x="4648" y="152"/>
                  </a:cubicBezTo>
                  <a:close/>
                </a:path>
              </a:pathLst>
            </a:custGeom>
            <a:solidFill>
              <a:srgbClr val="5D3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6" name="Google Shape;1576;p21"/>
            <p:cNvGrpSpPr/>
            <p:nvPr/>
          </p:nvGrpSpPr>
          <p:grpSpPr>
            <a:xfrm>
              <a:off x="-8552573" y="-1106629"/>
              <a:ext cx="5838895" cy="6341128"/>
              <a:chOff x="-8552573" y="-1106629"/>
              <a:chExt cx="5838895" cy="6341128"/>
            </a:xfrm>
          </p:grpSpPr>
          <p:sp>
            <p:nvSpPr>
              <p:cNvPr id="1577" name="Google Shape;1577;p21"/>
              <p:cNvSpPr/>
              <p:nvPr/>
            </p:nvSpPr>
            <p:spPr>
              <a:xfrm>
                <a:off x="-8552573" y="-1106629"/>
                <a:ext cx="5830698" cy="6341093"/>
              </a:xfrm>
              <a:custGeom>
                <a:avLst/>
                <a:gdLst/>
                <a:ahLst/>
                <a:cxnLst/>
                <a:rect l="l" t="t" r="r" b="b"/>
                <a:pathLst>
                  <a:path w="29268" h="31830" extrusionOk="0">
                    <a:moveTo>
                      <a:pt x="29268" y="0"/>
                    </a:moveTo>
                    <a:lnTo>
                      <a:pt x="29268" y="31830"/>
                    </a:lnTo>
                    <a:lnTo>
                      <a:pt x="0" y="31830"/>
                    </a:lnTo>
                    <a:cubicBezTo>
                      <a:pt x="191" y="30870"/>
                      <a:pt x="580" y="30047"/>
                      <a:pt x="1075" y="29294"/>
                    </a:cubicBezTo>
                    <a:cubicBezTo>
                      <a:pt x="1735" y="28291"/>
                      <a:pt x="2581" y="27414"/>
                      <a:pt x="3390" y="26509"/>
                    </a:cubicBezTo>
                    <a:lnTo>
                      <a:pt x="3405" y="26492"/>
                    </a:lnTo>
                    <a:cubicBezTo>
                      <a:pt x="3735" y="26123"/>
                      <a:pt x="4057" y="25748"/>
                      <a:pt x="4358" y="25357"/>
                    </a:cubicBezTo>
                    <a:cubicBezTo>
                      <a:pt x="4700" y="24915"/>
                      <a:pt x="5014" y="24453"/>
                      <a:pt x="5278" y="23956"/>
                    </a:cubicBezTo>
                    <a:cubicBezTo>
                      <a:pt x="5385" y="23754"/>
                      <a:pt x="5482" y="23547"/>
                      <a:pt x="5572" y="23333"/>
                    </a:cubicBezTo>
                    <a:cubicBezTo>
                      <a:pt x="5680" y="23073"/>
                      <a:pt x="5772" y="22806"/>
                      <a:pt x="5847" y="22534"/>
                    </a:cubicBezTo>
                    <a:lnTo>
                      <a:pt x="5847" y="22534"/>
                    </a:lnTo>
                    <a:cubicBezTo>
                      <a:pt x="5862" y="22480"/>
                      <a:pt x="5876" y="22424"/>
                      <a:pt x="5890" y="22367"/>
                    </a:cubicBezTo>
                    <a:cubicBezTo>
                      <a:pt x="5905" y="22314"/>
                      <a:pt x="5916" y="22261"/>
                      <a:pt x="5928" y="22207"/>
                    </a:cubicBezTo>
                    <a:cubicBezTo>
                      <a:pt x="5967" y="22032"/>
                      <a:pt x="5999" y="21846"/>
                      <a:pt x="6023" y="21651"/>
                    </a:cubicBezTo>
                    <a:cubicBezTo>
                      <a:pt x="6039" y="21530"/>
                      <a:pt x="6052" y="21405"/>
                      <a:pt x="6062" y="21278"/>
                    </a:cubicBezTo>
                    <a:cubicBezTo>
                      <a:pt x="6070" y="21176"/>
                      <a:pt x="6077" y="21071"/>
                      <a:pt x="6085" y="20964"/>
                    </a:cubicBezTo>
                    <a:cubicBezTo>
                      <a:pt x="6089" y="20876"/>
                      <a:pt x="6093" y="20784"/>
                      <a:pt x="6096" y="20693"/>
                    </a:cubicBezTo>
                    <a:cubicBezTo>
                      <a:pt x="6102" y="20524"/>
                      <a:pt x="6106" y="20352"/>
                      <a:pt x="6107" y="20174"/>
                    </a:cubicBezTo>
                    <a:lnTo>
                      <a:pt x="6107" y="20064"/>
                    </a:lnTo>
                    <a:cubicBezTo>
                      <a:pt x="6107" y="19844"/>
                      <a:pt x="6103" y="19619"/>
                      <a:pt x="6097" y="19387"/>
                    </a:cubicBezTo>
                    <a:cubicBezTo>
                      <a:pt x="6079" y="18662"/>
                      <a:pt x="6035" y="17881"/>
                      <a:pt x="5993" y="17068"/>
                    </a:cubicBezTo>
                    <a:cubicBezTo>
                      <a:pt x="5985" y="16909"/>
                      <a:pt x="5976" y="16747"/>
                      <a:pt x="5968" y="16585"/>
                    </a:cubicBezTo>
                    <a:cubicBezTo>
                      <a:pt x="5963" y="16495"/>
                      <a:pt x="5960" y="16404"/>
                      <a:pt x="5955" y="16312"/>
                    </a:cubicBezTo>
                    <a:cubicBezTo>
                      <a:pt x="5949" y="16190"/>
                      <a:pt x="5943" y="16067"/>
                      <a:pt x="5939" y="15943"/>
                    </a:cubicBezTo>
                    <a:cubicBezTo>
                      <a:pt x="5916" y="15440"/>
                      <a:pt x="5899" y="14931"/>
                      <a:pt x="5890" y="14417"/>
                    </a:cubicBezTo>
                    <a:cubicBezTo>
                      <a:pt x="5872" y="13254"/>
                      <a:pt x="5903" y="12074"/>
                      <a:pt x="6048" y="10937"/>
                    </a:cubicBezTo>
                    <a:cubicBezTo>
                      <a:pt x="6109" y="10439"/>
                      <a:pt x="6197" y="9945"/>
                      <a:pt x="6310" y="9456"/>
                    </a:cubicBezTo>
                    <a:cubicBezTo>
                      <a:pt x="6360" y="9246"/>
                      <a:pt x="6414" y="9039"/>
                      <a:pt x="6475" y="8836"/>
                    </a:cubicBezTo>
                    <a:cubicBezTo>
                      <a:pt x="6657" y="8216"/>
                      <a:pt x="6891" y="7624"/>
                      <a:pt x="7190" y="7069"/>
                    </a:cubicBezTo>
                    <a:cubicBezTo>
                      <a:pt x="7397" y="6683"/>
                      <a:pt x="7638" y="6316"/>
                      <a:pt x="7908" y="5973"/>
                    </a:cubicBezTo>
                    <a:cubicBezTo>
                      <a:pt x="8547" y="5167"/>
                      <a:pt x="9378" y="4482"/>
                      <a:pt x="10454" y="3964"/>
                    </a:cubicBezTo>
                    <a:cubicBezTo>
                      <a:pt x="10796" y="3799"/>
                      <a:pt x="11122" y="3638"/>
                      <a:pt x="11431" y="3481"/>
                    </a:cubicBezTo>
                    <a:cubicBezTo>
                      <a:pt x="14416" y="1964"/>
                      <a:pt x="15903" y="795"/>
                      <a:pt x="1664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79A7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21"/>
              <p:cNvSpPr/>
              <p:nvPr/>
            </p:nvSpPr>
            <p:spPr>
              <a:xfrm>
                <a:off x="-6434480" y="255628"/>
                <a:ext cx="3712617" cy="925365"/>
              </a:xfrm>
              <a:custGeom>
                <a:avLst/>
                <a:gdLst/>
                <a:ahLst/>
                <a:cxnLst/>
                <a:rect l="l" t="t" r="r" b="b"/>
                <a:pathLst>
                  <a:path w="18636" h="4645" extrusionOk="0">
                    <a:moveTo>
                      <a:pt x="18636" y="220"/>
                    </a:moveTo>
                    <a:lnTo>
                      <a:pt x="18636" y="4645"/>
                    </a:lnTo>
                    <a:cubicBezTo>
                      <a:pt x="12336" y="4390"/>
                      <a:pt x="1" y="3886"/>
                      <a:pt x="1" y="3886"/>
                    </a:cubicBezTo>
                    <a:cubicBezTo>
                      <a:pt x="1" y="3886"/>
                      <a:pt x="7621" y="3896"/>
                      <a:pt x="8625" y="4002"/>
                    </a:cubicBezTo>
                    <a:cubicBezTo>
                      <a:pt x="9628" y="4107"/>
                      <a:pt x="9940" y="3831"/>
                      <a:pt x="10102" y="3580"/>
                    </a:cubicBezTo>
                    <a:cubicBezTo>
                      <a:pt x="10265" y="3328"/>
                      <a:pt x="11357" y="3635"/>
                      <a:pt x="11882" y="3603"/>
                    </a:cubicBezTo>
                    <a:cubicBezTo>
                      <a:pt x="12407" y="3571"/>
                      <a:pt x="11994" y="3271"/>
                      <a:pt x="12843" y="2727"/>
                    </a:cubicBezTo>
                    <a:cubicBezTo>
                      <a:pt x="13692" y="2183"/>
                      <a:pt x="14408" y="2875"/>
                      <a:pt x="14408" y="2875"/>
                    </a:cubicBezTo>
                    <a:cubicBezTo>
                      <a:pt x="14408" y="2875"/>
                      <a:pt x="14340" y="2398"/>
                      <a:pt x="14930" y="1930"/>
                    </a:cubicBezTo>
                    <a:cubicBezTo>
                      <a:pt x="15521" y="1462"/>
                      <a:pt x="16063" y="2151"/>
                      <a:pt x="16063" y="2151"/>
                    </a:cubicBezTo>
                    <a:cubicBezTo>
                      <a:pt x="16063" y="2151"/>
                      <a:pt x="15946" y="927"/>
                      <a:pt x="16909" y="463"/>
                    </a:cubicBezTo>
                    <a:cubicBezTo>
                      <a:pt x="17871" y="0"/>
                      <a:pt x="18497" y="708"/>
                      <a:pt x="18497" y="708"/>
                    </a:cubicBezTo>
                    <a:cubicBezTo>
                      <a:pt x="18532" y="542"/>
                      <a:pt x="18578" y="379"/>
                      <a:pt x="18636" y="220"/>
                    </a:cubicBezTo>
                    <a:close/>
                  </a:path>
                </a:pathLst>
              </a:custGeom>
              <a:solidFill>
                <a:srgbClr val="FFFFFF">
                  <a:alpha val="39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21"/>
              <p:cNvSpPr/>
              <p:nvPr/>
            </p:nvSpPr>
            <p:spPr>
              <a:xfrm>
                <a:off x="-7262831" y="301448"/>
                <a:ext cx="2716530" cy="372537"/>
              </a:xfrm>
              <a:custGeom>
                <a:avLst/>
                <a:gdLst/>
                <a:ahLst/>
                <a:cxnLst/>
                <a:rect l="l" t="t" r="r" b="b"/>
                <a:pathLst>
                  <a:path w="13636" h="1870" extrusionOk="0">
                    <a:moveTo>
                      <a:pt x="13636" y="1869"/>
                    </a:moveTo>
                    <a:cubicBezTo>
                      <a:pt x="13636" y="1869"/>
                      <a:pt x="6261" y="1815"/>
                      <a:pt x="1" y="1768"/>
                    </a:cubicBezTo>
                    <a:cubicBezTo>
                      <a:pt x="183" y="1148"/>
                      <a:pt x="417" y="556"/>
                      <a:pt x="716" y="1"/>
                    </a:cubicBezTo>
                    <a:cubicBezTo>
                      <a:pt x="766" y="29"/>
                      <a:pt x="816" y="59"/>
                      <a:pt x="864" y="92"/>
                    </a:cubicBezTo>
                    <a:cubicBezTo>
                      <a:pt x="1686" y="677"/>
                      <a:pt x="1259" y="958"/>
                      <a:pt x="1782" y="1014"/>
                    </a:cubicBezTo>
                    <a:cubicBezTo>
                      <a:pt x="2305" y="1072"/>
                      <a:pt x="3410" y="817"/>
                      <a:pt x="3560" y="1076"/>
                    </a:cubicBezTo>
                    <a:cubicBezTo>
                      <a:pt x="3711" y="1335"/>
                      <a:pt x="4008" y="1626"/>
                      <a:pt x="5016" y="1568"/>
                    </a:cubicBezTo>
                    <a:cubicBezTo>
                      <a:pt x="6024" y="1510"/>
                      <a:pt x="13636" y="1869"/>
                      <a:pt x="13636" y="1869"/>
                    </a:cubicBezTo>
                    <a:close/>
                  </a:path>
                </a:pathLst>
              </a:custGeom>
              <a:solidFill>
                <a:srgbClr val="FFFFFF">
                  <a:alpha val="39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21"/>
              <p:cNvSpPr/>
              <p:nvPr/>
            </p:nvSpPr>
            <p:spPr>
              <a:xfrm>
                <a:off x="-4964444" y="-172095"/>
                <a:ext cx="36058" cy="35859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0" extrusionOk="0">
                    <a:moveTo>
                      <a:pt x="90" y="1"/>
                    </a:moveTo>
                    <a:cubicBezTo>
                      <a:pt x="41" y="1"/>
                      <a:pt x="1" y="41"/>
                      <a:pt x="1" y="90"/>
                    </a:cubicBezTo>
                    <a:cubicBezTo>
                      <a:pt x="1" y="140"/>
                      <a:pt x="41" y="180"/>
                      <a:pt x="90" y="180"/>
                    </a:cubicBezTo>
                    <a:cubicBezTo>
                      <a:pt x="141" y="180"/>
                      <a:pt x="181" y="140"/>
                      <a:pt x="181" y="90"/>
                    </a:cubicBezTo>
                    <a:cubicBezTo>
                      <a:pt x="181" y="41"/>
                      <a:pt x="141" y="1"/>
                      <a:pt x="90" y="1"/>
                    </a:cubicBezTo>
                    <a:close/>
                  </a:path>
                </a:pathLst>
              </a:custGeom>
              <a:solidFill>
                <a:srgbClr val="FFFFFF">
                  <a:alpha val="39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21"/>
              <p:cNvSpPr/>
              <p:nvPr/>
            </p:nvSpPr>
            <p:spPr>
              <a:xfrm>
                <a:off x="-5901370" y="93862"/>
                <a:ext cx="42035" cy="36258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82" extrusionOk="0">
                    <a:moveTo>
                      <a:pt x="121" y="1"/>
                    </a:moveTo>
                    <a:cubicBezTo>
                      <a:pt x="41" y="1"/>
                      <a:pt x="0" y="98"/>
                      <a:pt x="58" y="155"/>
                    </a:cubicBezTo>
                    <a:cubicBezTo>
                      <a:pt x="76" y="173"/>
                      <a:pt x="98" y="181"/>
                      <a:pt x="120" y="181"/>
                    </a:cubicBezTo>
                    <a:cubicBezTo>
                      <a:pt x="166" y="181"/>
                      <a:pt x="211" y="145"/>
                      <a:pt x="211" y="91"/>
                    </a:cubicBezTo>
                    <a:cubicBezTo>
                      <a:pt x="211" y="41"/>
                      <a:pt x="171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21"/>
              <p:cNvSpPr/>
              <p:nvPr/>
            </p:nvSpPr>
            <p:spPr>
              <a:xfrm>
                <a:off x="-3925518" y="-499411"/>
                <a:ext cx="36058" cy="35859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0" extrusionOk="0">
                    <a:moveTo>
                      <a:pt x="90" y="0"/>
                    </a:moveTo>
                    <a:cubicBezTo>
                      <a:pt x="41" y="0"/>
                      <a:pt x="1" y="40"/>
                      <a:pt x="1" y="89"/>
                    </a:cubicBezTo>
                    <a:cubicBezTo>
                      <a:pt x="1" y="139"/>
                      <a:pt x="41" y="180"/>
                      <a:pt x="90" y="180"/>
                    </a:cubicBezTo>
                    <a:cubicBezTo>
                      <a:pt x="141" y="180"/>
                      <a:pt x="181" y="139"/>
                      <a:pt x="181" y="89"/>
                    </a:cubicBezTo>
                    <a:cubicBezTo>
                      <a:pt x="181" y="40"/>
                      <a:pt x="141" y="0"/>
                      <a:pt x="90" y="0"/>
                    </a:cubicBezTo>
                    <a:close/>
                  </a:path>
                </a:pathLst>
              </a:custGeom>
              <a:solidFill>
                <a:srgbClr val="FFFFFF">
                  <a:alpha val="39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21"/>
              <p:cNvSpPr/>
              <p:nvPr/>
            </p:nvSpPr>
            <p:spPr>
              <a:xfrm>
                <a:off x="-4835351" y="-697633"/>
                <a:ext cx="42234" cy="36058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81" extrusionOk="0">
                    <a:moveTo>
                      <a:pt x="121" y="0"/>
                    </a:moveTo>
                    <a:cubicBezTo>
                      <a:pt x="41" y="0"/>
                      <a:pt x="1" y="97"/>
                      <a:pt x="57" y="153"/>
                    </a:cubicBezTo>
                    <a:cubicBezTo>
                      <a:pt x="76" y="172"/>
                      <a:pt x="98" y="180"/>
                      <a:pt x="121" y="180"/>
                    </a:cubicBezTo>
                    <a:cubicBezTo>
                      <a:pt x="167" y="180"/>
                      <a:pt x="211" y="144"/>
                      <a:pt x="211" y="90"/>
                    </a:cubicBezTo>
                    <a:cubicBezTo>
                      <a:pt x="211" y="40"/>
                      <a:pt x="171" y="0"/>
                      <a:pt x="121" y="0"/>
                    </a:cubicBezTo>
                    <a:close/>
                  </a:path>
                </a:pathLst>
              </a:custGeom>
              <a:solidFill>
                <a:srgbClr val="FFFFFF">
                  <a:alpha val="39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21"/>
              <p:cNvSpPr/>
              <p:nvPr/>
            </p:nvSpPr>
            <p:spPr>
              <a:xfrm>
                <a:off x="-4087284" y="1322444"/>
                <a:ext cx="36058" cy="35660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79" extrusionOk="0">
                    <a:moveTo>
                      <a:pt x="91" y="0"/>
                    </a:moveTo>
                    <a:cubicBezTo>
                      <a:pt x="41" y="0"/>
                      <a:pt x="0" y="40"/>
                      <a:pt x="0" y="90"/>
                    </a:cubicBezTo>
                    <a:cubicBezTo>
                      <a:pt x="0" y="139"/>
                      <a:pt x="41" y="179"/>
                      <a:pt x="91" y="179"/>
                    </a:cubicBezTo>
                    <a:cubicBezTo>
                      <a:pt x="140" y="179"/>
                      <a:pt x="180" y="139"/>
                      <a:pt x="180" y="90"/>
                    </a:cubicBezTo>
                    <a:cubicBezTo>
                      <a:pt x="180" y="40"/>
                      <a:pt x="140" y="0"/>
                      <a:pt x="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21"/>
              <p:cNvSpPr/>
              <p:nvPr/>
            </p:nvSpPr>
            <p:spPr>
              <a:xfrm>
                <a:off x="-4233311" y="213991"/>
                <a:ext cx="35859" cy="3605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81" extrusionOk="0">
                    <a:moveTo>
                      <a:pt x="90" y="1"/>
                    </a:moveTo>
                    <a:cubicBezTo>
                      <a:pt x="41" y="1"/>
                      <a:pt x="1" y="41"/>
                      <a:pt x="1" y="90"/>
                    </a:cubicBezTo>
                    <a:cubicBezTo>
                      <a:pt x="1" y="141"/>
                      <a:pt x="41" y="181"/>
                      <a:pt x="90" y="181"/>
                    </a:cubicBezTo>
                    <a:cubicBezTo>
                      <a:pt x="139" y="181"/>
                      <a:pt x="179" y="141"/>
                      <a:pt x="179" y="90"/>
                    </a:cubicBezTo>
                    <a:cubicBezTo>
                      <a:pt x="179" y="41"/>
                      <a:pt x="139" y="1"/>
                      <a:pt x="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21"/>
              <p:cNvSpPr/>
              <p:nvPr/>
            </p:nvSpPr>
            <p:spPr>
              <a:xfrm>
                <a:off x="-6998269" y="1043538"/>
                <a:ext cx="87656" cy="7510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377" extrusionOk="0">
                    <a:moveTo>
                      <a:pt x="251" y="1"/>
                    </a:moveTo>
                    <a:cubicBezTo>
                      <a:pt x="84" y="1"/>
                      <a:pt x="1" y="203"/>
                      <a:pt x="118" y="321"/>
                    </a:cubicBezTo>
                    <a:cubicBezTo>
                      <a:pt x="156" y="359"/>
                      <a:pt x="204" y="376"/>
                      <a:pt x="250" y="376"/>
                    </a:cubicBezTo>
                    <a:cubicBezTo>
                      <a:pt x="346" y="376"/>
                      <a:pt x="439" y="301"/>
                      <a:pt x="439" y="188"/>
                    </a:cubicBezTo>
                    <a:cubicBezTo>
                      <a:pt x="439" y="84"/>
                      <a:pt x="354" y="1"/>
                      <a:pt x="251" y="1"/>
                    </a:cubicBezTo>
                    <a:close/>
                  </a:path>
                </a:pathLst>
              </a:custGeom>
              <a:solidFill>
                <a:srgbClr val="FFFFFF">
                  <a:alpha val="39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21"/>
              <p:cNvSpPr/>
              <p:nvPr/>
            </p:nvSpPr>
            <p:spPr>
              <a:xfrm>
                <a:off x="-6035644" y="3005642"/>
                <a:ext cx="248623" cy="1298699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6519" extrusionOk="0">
                    <a:moveTo>
                      <a:pt x="1248" y="6518"/>
                    </a:moveTo>
                    <a:lnTo>
                      <a:pt x="0" y="6518"/>
                    </a:lnTo>
                    <a:lnTo>
                      <a:pt x="278" y="0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rgbClr val="5D3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21"/>
              <p:cNvSpPr/>
              <p:nvPr/>
            </p:nvSpPr>
            <p:spPr>
              <a:xfrm>
                <a:off x="-6827737" y="1052901"/>
                <a:ext cx="1832801" cy="2446391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2280" extrusionOk="0">
                    <a:moveTo>
                      <a:pt x="7676" y="10685"/>
                    </a:moveTo>
                    <a:cubicBezTo>
                      <a:pt x="7211" y="10205"/>
                      <a:pt x="7055" y="10008"/>
                      <a:pt x="7055" y="10008"/>
                    </a:cubicBezTo>
                    <a:cubicBezTo>
                      <a:pt x="7055" y="10008"/>
                      <a:pt x="7141" y="10953"/>
                      <a:pt x="7605" y="11447"/>
                    </a:cubicBezTo>
                    <a:cubicBezTo>
                      <a:pt x="8071" y="11941"/>
                      <a:pt x="7393" y="12280"/>
                      <a:pt x="6802" y="11772"/>
                    </a:cubicBezTo>
                    <a:cubicBezTo>
                      <a:pt x="6777" y="11751"/>
                      <a:pt x="6750" y="11729"/>
                      <a:pt x="6722" y="11707"/>
                    </a:cubicBezTo>
                    <a:cubicBezTo>
                      <a:pt x="5483" y="10724"/>
                      <a:pt x="3718" y="10724"/>
                      <a:pt x="2478" y="11707"/>
                    </a:cubicBezTo>
                    <a:cubicBezTo>
                      <a:pt x="2450" y="11729"/>
                      <a:pt x="2424" y="11751"/>
                      <a:pt x="2399" y="11772"/>
                    </a:cubicBezTo>
                    <a:cubicBezTo>
                      <a:pt x="1807" y="12280"/>
                      <a:pt x="1129" y="11941"/>
                      <a:pt x="1595" y="11447"/>
                    </a:cubicBezTo>
                    <a:cubicBezTo>
                      <a:pt x="2061" y="10953"/>
                      <a:pt x="2145" y="10008"/>
                      <a:pt x="2145" y="10008"/>
                    </a:cubicBezTo>
                    <a:cubicBezTo>
                      <a:pt x="2145" y="10008"/>
                      <a:pt x="1990" y="10205"/>
                      <a:pt x="1525" y="10685"/>
                    </a:cubicBezTo>
                    <a:cubicBezTo>
                      <a:pt x="1059" y="11165"/>
                      <a:pt x="1" y="10925"/>
                      <a:pt x="720" y="10248"/>
                    </a:cubicBezTo>
                    <a:cubicBezTo>
                      <a:pt x="1440" y="9570"/>
                      <a:pt x="1962" y="8062"/>
                      <a:pt x="1962" y="8062"/>
                    </a:cubicBezTo>
                    <a:cubicBezTo>
                      <a:pt x="1962" y="8062"/>
                      <a:pt x="1059" y="8795"/>
                      <a:pt x="932" y="8399"/>
                    </a:cubicBezTo>
                    <a:cubicBezTo>
                      <a:pt x="805" y="8004"/>
                      <a:pt x="2145" y="7214"/>
                      <a:pt x="2428" y="5817"/>
                    </a:cubicBezTo>
                    <a:cubicBezTo>
                      <a:pt x="1906" y="6283"/>
                      <a:pt x="1172" y="5930"/>
                      <a:pt x="1750" y="5422"/>
                    </a:cubicBezTo>
                    <a:cubicBezTo>
                      <a:pt x="2329" y="4915"/>
                      <a:pt x="3345" y="2952"/>
                      <a:pt x="3345" y="2952"/>
                    </a:cubicBezTo>
                    <a:cubicBezTo>
                      <a:pt x="3345" y="2952"/>
                      <a:pt x="2696" y="3333"/>
                      <a:pt x="2498" y="3065"/>
                    </a:cubicBezTo>
                    <a:cubicBezTo>
                      <a:pt x="2330" y="2837"/>
                      <a:pt x="3740" y="1472"/>
                      <a:pt x="4361" y="200"/>
                    </a:cubicBezTo>
                    <a:cubicBezTo>
                      <a:pt x="4457" y="1"/>
                      <a:pt x="4743" y="1"/>
                      <a:pt x="4841" y="200"/>
                    </a:cubicBezTo>
                    <a:cubicBezTo>
                      <a:pt x="5461" y="1471"/>
                      <a:pt x="6871" y="2837"/>
                      <a:pt x="6702" y="3065"/>
                    </a:cubicBezTo>
                    <a:cubicBezTo>
                      <a:pt x="6506" y="3333"/>
                      <a:pt x="5857" y="2952"/>
                      <a:pt x="5857" y="2952"/>
                    </a:cubicBezTo>
                    <a:cubicBezTo>
                      <a:pt x="5857" y="2952"/>
                      <a:pt x="6873" y="4914"/>
                      <a:pt x="7451" y="5422"/>
                    </a:cubicBezTo>
                    <a:cubicBezTo>
                      <a:pt x="8030" y="5931"/>
                      <a:pt x="7296" y="6283"/>
                      <a:pt x="6774" y="5817"/>
                    </a:cubicBezTo>
                    <a:cubicBezTo>
                      <a:pt x="7055" y="7214"/>
                      <a:pt x="8397" y="8004"/>
                      <a:pt x="8268" y="8399"/>
                    </a:cubicBezTo>
                    <a:cubicBezTo>
                      <a:pt x="8141" y="8794"/>
                      <a:pt x="7239" y="8062"/>
                      <a:pt x="7239" y="8062"/>
                    </a:cubicBezTo>
                    <a:cubicBezTo>
                      <a:pt x="7239" y="8062"/>
                      <a:pt x="7762" y="9570"/>
                      <a:pt x="8481" y="10248"/>
                    </a:cubicBezTo>
                    <a:cubicBezTo>
                      <a:pt x="9200" y="10925"/>
                      <a:pt x="8143" y="11165"/>
                      <a:pt x="7676" y="10685"/>
                    </a:cubicBezTo>
                    <a:close/>
                  </a:path>
                </a:pathLst>
              </a:custGeom>
              <a:solidFill>
                <a:srgbClr val="5D3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21"/>
              <p:cNvSpPr/>
              <p:nvPr/>
            </p:nvSpPr>
            <p:spPr>
              <a:xfrm>
                <a:off x="-7155452" y="3203068"/>
                <a:ext cx="199018" cy="1040314"/>
              </a:xfrm>
              <a:custGeom>
                <a:avLst/>
                <a:gdLst/>
                <a:ahLst/>
                <a:cxnLst/>
                <a:rect l="l" t="t" r="r" b="b"/>
                <a:pathLst>
                  <a:path w="999" h="5222" extrusionOk="0">
                    <a:moveTo>
                      <a:pt x="999" y="5221"/>
                    </a:moveTo>
                    <a:lnTo>
                      <a:pt x="0" y="5221"/>
                    </a:lnTo>
                    <a:lnTo>
                      <a:pt x="222" y="0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rgbClr val="5D3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21"/>
              <p:cNvSpPr/>
              <p:nvPr/>
            </p:nvSpPr>
            <p:spPr>
              <a:xfrm>
                <a:off x="-7442726" y="1639600"/>
                <a:ext cx="1055454" cy="1949742"/>
              </a:xfrm>
              <a:custGeom>
                <a:avLst/>
                <a:gdLst/>
                <a:ahLst/>
                <a:cxnLst/>
                <a:rect l="l" t="t" r="r" b="b"/>
                <a:pathLst>
                  <a:path w="5298" h="9787" extrusionOk="0">
                    <a:moveTo>
                      <a:pt x="5102" y="8721"/>
                    </a:moveTo>
                    <a:cubicBezTo>
                      <a:pt x="5077" y="8731"/>
                      <a:pt x="5051" y="8740"/>
                      <a:pt x="5025" y="8744"/>
                    </a:cubicBezTo>
                    <a:lnTo>
                      <a:pt x="5025" y="8744"/>
                    </a:lnTo>
                    <a:cubicBezTo>
                      <a:pt x="4918" y="8769"/>
                      <a:pt x="4786" y="8760"/>
                      <a:pt x="4660" y="8715"/>
                    </a:cubicBezTo>
                    <a:cubicBezTo>
                      <a:pt x="4626" y="8704"/>
                      <a:pt x="4594" y="8690"/>
                      <a:pt x="4562" y="8673"/>
                    </a:cubicBezTo>
                    <a:lnTo>
                      <a:pt x="4561" y="8673"/>
                    </a:lnTo>
                    <a:cubicBezTo>
                      <a:pt x="4561" y="8673"/>
                      <a:pt x="4561" y="8673"/>
                      <a:pt x="4560" y="8673"/>
                    </a:cubicBezTo>
                    <a:cubicBezTo>
                      <a:pt x="4502" y="8642"/>
                      <a:pt x="4450" y="8603"/>
                      <a:pt x="4405" y="8556"/>
                    </a:cubicBezTo>
                    <a:cubicBezTo>
                      <a:pt x="4032" y="8173"/>
                      <a:pt x="3908" y="8014"/>
                      <a:pt x="3908" y="8014"/>
                    </a:cubicBezTo>
                    <a:cubicBezTo>
                      <a:pt x="3933" y="8236"/>
                      <a:pt x="3982" y="8455"/>
                      <a:pt x="4058" y="8666"/>
                    </a:cubicBezTo>
                    <a:cubicBezTo>
                      <a:pt x="4125" y="8846"/>
                      <a:pt x="4218" y="9029"/>
                      <a:pt x="4348" y="9168"/>
                    </a:cubicBezTo>
                    <a:cubicBezTo>
                      <a:pt x="4689" y="9529"/>
                      <a:pt x="4265" y="9786"/>
                      <a:pt x="3827" y="9517"/>
                    </a:cubicBezTo>
                    <a:cubicBezTo>
                      <a:pt x="3784" y="9490"/>
                      <a:pt x="3744" y="9461"/>
                      <a:pt x="3705" y="9428"/>
                    </a:cubicBezTo>
                    <a:cubicBezTo>
                      <a:pt x="3685" y="9410"/>
                      <a:pt x="3664" y="9392"/>
                      <a:pt x="3641" y="9375"/>
                    </a:cubicBezTo>
                    <a:cubicBezTo>
                      <a:pt x="3243" y="9060"/>
                      <a:pt x="2764" y="8862"/>
                      <a:pt x="2260" y="8803"/>
                    </a:cubicBezTo>
                    <a:cubicBezTo>
                      <a:pt x="2048" y="8779"/>
                      <a:pt x="1834" y="8779"/>
                      <a:pt x="1622" y="8803"/>
                    </a:cubicBezTo>
                    <a:cubicBezTo>
                      <a:pt x="1621" y="8803"/>
                      <a:pt x="1620" y="8803"/>
                      <a:pt x="1619" y="8803"/>
                    </a:cubicBezTo>
                    <a:cubicBezTo>
                      <a:pt x="1571" y="8809"/>
                      <a:pt x="1524" y="8816"/>
                      <a:pt x="1475" y="8824"/>
                    </a:cubicBezTo>
                    <a:cubicBezTo>
                      <a:pt x="1025" y="8901"/>
                      <a:pt x="601" y="9090"/>
                      <a:pt x="242" y="9375"/>
                    </a:cubicBezTo>
                    <a:cubicBezTo>
                      <a:pt x="220" y="9392"/>
                      <a:pt x="197" y="9410"/>
                      <a:pt x="178" y="9426"/>
                    </a:cubicBezTo>
                    <a:cubicBezTo>
                      <a:pt x="124" y="9473"/>
                      <a:pt x="64" y="9515"/>
                      <a:pt x="1" y="9548"/>
                    </a:cubicBezTo>
                    <a:cubicBezTo>
                      <a:pt x="109" y="9288"/>
                      <a:pt x="201" y="9021"/>
                      <a:pt x="276" y="8749"/>
                    </a:cubicBezTo>
                    <a:lnTo>
                      <a:pt x="276" y="8749"/>
                    </a:lnTo>
                    <a:cubicBezTo>
                      <a:pt x="291" y="8695"/>
                      <a:pt x="305" y="8639"/>
                      <a:pt x="319" y="8582"/>
                    </a:cubicBezTo>
                    <a:cubicBezTo>
                      <a:pt x="334" y="8529"/>
                      <a:pt x="345" y="8476"/>
                      <a:pt x="357" y="8422"/>
                    </a:cubicBezTo>
                    <a:cubicBezTo>
                      <a:pt x="396" y="8247"/>
                      <a:pt x="428" y="8061"/>
                      <a:pt x="452" y="7866"/>
                    </a:cubicBezTo>
                    <a:cubicBezTo>
                      <a:pt x="468" y="7745"/>
                      <a:pt x="481" y="7620"/>
                      <a:pt x="491" y="7493"/>
                    </a:cubicBezTo>
                    <a:cubicBezTo>
                      <a:pt x="499" y="7391"/>
                      <a:pt x="506" y="7286"/>
                      <a:pt x="514" y="7179"/>
                    </a:cubicBezTo>
                    <a:cubicBezTo>
                      <a:pt x="518" y="7090"/>
                      <a:pt x="522" y="6999"/>
                      <a:pt x="525" y="6908"/>
                    </a:cubicBezTo>
                    <a:cubicBezTo>
                      <a:pt x="531" y="6739"/>
                      <a:pt x="535" y="6567"/>
                      <a:pt x="536" y="6389"/>
                    </a:cubicBezTo>
                    <a:lnTo>
                      <a:pt x="536" y="6279"/>
                    </a:lnTo>
                    <a:cubicBezTo>
                      <a:pt x="536" y="6059"/>
                      <a:pt x="532" y="5834"/>
                      <a:pt x="525" y="5602"/>
                    </a:cubicBezTo>
                    <a:cubicBezTo>
                      <a:pt x="508" y="4877"/>
                      <a:pt x="464" y="4096"/>
                      <a:pt x="422" y="3282"/>
                    </a:cubicBezTo>
                    <a:cubicBezTo>
                      <a:pt x="706" y="2807"/>
                      <a:pt x="936" y="2365"/>
                      <a:pt x="936" y="2365"/>
                    </a:cubicBezTo>
                    <a:cubicBezTo>
                      <a:pt x="936" y="2365"/>
                      <a:pt x="598" y="2564"/>
                      <a:pt x="384" y="2526"/>
                    </a:cubicBezTo>
                    <a:cubicBezTo>
                      <a:pt x="378" y="2404"/>
                      <a:pt x="372" y="2280"/>
                      <a:pt x="368" y="2157"/>
                    </a:cubicBezTo>
                    <a:cubicBezTo>
                      <a:pt x="653" y="1723"/>
                      <a:pt x="1378" y="921"/>
                      <a:pt x="1749" y="159"/>
                    </a:cubicBezTo>
                    <a:cubicBezTo>
                      <a:pt x="1827" y="0"/>
                      <a:pt x="2054" y="0"/>
                      <a:pt x="2133" y="159"/>
                    </a:cubicBezTo>
                    <a:cubicBezTo>
                      <a:pt x="2175" y="245"/>
                      <a:pt x="2221" y="332"/>
                      <a:pt x="2271" y="418"/>
                    </a:cubicBezTo>
                    <a:cubicBezTo>
                      <a:pt x="2351" y="557"/>
                      <a:pt x="2440" y="696"/>
                      <a:pt x="2533" y="832"/>
                    </a:cubicBezTo>
                    <a:cubicBezTo>
                      <a:pt x="2601" y="932"/>
                      <a:pt x="2671" y="1030"/>
                      <a:pt x="2742" y="1126"/>
                    </a:cubicBezTo>
                    <a:cubicBezTo>
                      <a:pt x="2935" y="1390"/>
                      <a:pt x="3130" y="1636"/>
                      <a:pt x="3289" y="1844"/>
                    </a:cubicBezTo>
                    <a:cubicBezTo>
                      <a:pt x="3525" y="2155"/>
                      <a:pt x="3679" y="2379"/>
                      <a:pt x="3624" y="2453"/>
                    </a:cubicBezTo>
                    <a:cubicBezTo>
                      <a:pt x="3466" y="2668"/>
                      <a:pt x="2946" y="2364"/>
                      <a:pt x="2946" y="2364"/>
                    </a:cubicBezTo>
                    <a:cubicBezTo>
                      <a:pt x="2946" y="2364"/>
                      <a:pt x="3156" y="2766"/>
                      <a:pt x="3422" y="3218"/>
                    </a:cubicBezTo>
                    <a:cubicBezTo>
                      <a:pt x="3579" y="3482"/>
                      <a:pt x="3755" y="3764"/>
                      <a:pt x="3921" y="3990"/>
                    </a:cubicBezTo>
                    <a:cubicBezTo>
                      <a:pt x="4029" y="4137"/>
                      <a:pt x="4134" y="4261"/>
                      <a:pt x="4223" y="4341"/>
                    </a:cubicBezTo>
                    <a:cubicBezTo>
                      <a:pt x="4687" y="4747"/>
                      <a:pt x="4099" y="5030"/>
                      <a:pt x="3681" y="4657"/>
                    </a:cubicBezTo>
                    <a:cubicBezTo>
                      <a:pt x="3785" y="5164"/>
                      <a:pt x="4060" y="5571"/>
                      <a:pt x="4322" y="5894"/>
                    </a:cubicBezTo>
                    <a:cubicBezTo>
                      <a:pt x="4412" y="6005"/>
                      <a:pt x="4499" y="6104"/>
                      <a:pt x="4577" y="6195"/>
                    </a:cubicBezTo>
                    <a:cubicBezTo>
                      <a:pt x="4777" y="6428"/>
                      <a:pt x="4918" y="6601"/>
                      <a:pt x="4878" y="6724"/>
                    </a:cubicBezTo>
                    <a:cubicBezTo>
                      <a:pt x="4819" y="6912"/>
                      <a:pt x="4540" y="6782"/>
                      <a:pt x="4323" y="6645"/>
                    </a:cubicBezTo>
                    <a:cubicBezTo>
                      <a:pt x="4180" y="6555"/>
                      <a:pt x="4064" y="6461"/>
                      <a:pt x="4054" y="6454"/>
                    </a:cubicBezTo>
                    <a:cubicBezTo>
                      <a:pt x="4059" y="6467"/>
                      <a:pt x="4111" y="6616"/>
                      <a:pt x="4201" y="6829"/>
                    </a:cubicBezTo>
                    <a:cubicBezTo>
                      <a:pt x="4296" y="7055"/>
                      <a:pt x="4403" y="7275"/>
                      <a:pt x="4522" y="7489"/>
                    </a:cubicBezTo>
                    <a:cubicBezTo>
                      <a:pt x="4527" y="7496"/>
                      <a:pt x="4530" y="7504"/>
                      <a:pt x="4535" y="7510"/>
                    </a:cubicBezTo>
                    <a:cubicBezTo>
                      <a:pt x="4560" y="7554"/>
                      <a:pt x="4586" y="7598"/>
                      <a:pt x="4613" y="7643"/>
                    </a:cubicBezTo>
                    <a:cubicBezTo>
                      <a:pt x="4624" y="7661"/>
                      <a:pt x="4636" y="7680"/>
                      <a:pt x="4649" y="7700"/>
                    </a:cubicBezTo>
                    <a:cubicBezTo>
                      <a:pt x="4736" y="7841"/>
                      <a:pt x="4837" y="7977"/>
                      <a:pt x="4948" y="8101"/>
                    </a:cubicBezTo>
                    <a:cubicBezTo>
                      <a:pt x="4981" y="8138"/>
                      <a:pt x="5014" y="8172"/>
                      <a:pt x="5049" y="8203"/>
                    </a:cubicBezTo>
                    <a:cubicBezTo>
                      <a:pt x="5102" y="8253"/>
                      <a:pt x="5149" y="8307"/>
                      <a:pt x="5188" y="8368"/>
                    </a:cubicBezTo>
                    <a:cubicBezTo>
                      <a:pt x="5297" y="8543"/>
                      <a:pt x="5235" y="8664"/>
                      <a:pt x="5102" y="8721"/>
                    </a:cubicBezTo>
                    <a:close/>
                  </a:path>
                </a:pathLst>
              </a:custGeom>
              <a:solidFill>
                <a:srgbClr val="5D3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21"/>
              <p:cNvSpPr/>
              <p:nvPr/>
            </p:nvSpPr>
            <p:spPr>
              <a:xfrm>
                <a:off x="-4100632" y="803280"/>
                <a:ext cx="1378784" cy="1958906"/>
              </a:xfrm>
              <a:custGeom>
                <a:avLst/>
                <a:gdLst/>
                <a:ahLst/>
                <a:cxnLst/>
                <a:rect l="l" t="t" r="r" b="b"/>
                <a:pathLst>
                  <a:path w="6921" h="9833" extrusionOk="0">
                    <a:moveTo>
                      <a:pt x="6921" y="8354"/>
                    </a:moveTo>
                    <a:lnTo>
                      <a:pt x="6921" y="8673"/>
                    </a:lnTo>
                    <a:cubicBezTo>
                      <a:pt x="6764" y="8809"/>
                      <a:pt x="6370" y="8786"/>
                      <a:pt x="6146" y="8555"/>
                    </a:cubicBezTo>
                    <a:cubicBezTo>
                      <a:pt x="5970" y="8375"/>
                      <a:pt x="5850" y="8243"/>
                      <a:pt x="5773" y="8156"/>
                    </a:cubicBezTo>
                    <a:cubicBezTo>
                      <a:pt x="5685" y="8058"/>
                      <a:pt x="5649" y="8013"/>
                      <a:pt x="5649" y="8013"/>
                    </a:cubicBezTo>
                    <a:cubicBezTo>
                      <a:pt x="5649" y="8013"/>
                      <a:pt x="5654" y="8073"/>
                      <a:pt x="5671" y="8168"/>
                    </a:cubicBezTo>
                    <a:cubicBezTo>
                      <a:pt x="5712" y="8410"/>
                      <a:pt x="5822" y="8882"/>
                      <a:pt x="6090" y="9165"/>
                    </a:cubicBezTo>
                    <a:cubicBezTo>
                      <a:pt x="6258" y="9345"/>
                      <a:pt x="6240" y="9499"/>
                      <a:pt x="6123" y="9575"/>
                    </a:cubicBezTo>
                    <a:cubicBezTo>
                      <a:pt x="5984" y="9667"/>
                      <a:pt x="5705" y="9648"/>
                      <a:pt x="5446" y="9425"/>
                    </a:cubicBezTo>
                    <a:cubicBezTo>
                      <a:pt x="5426" y="9409"/>
                      <a:pt x="5405" y="9391"/>
                      <a:pt x="5382" y="9374"/>
                    </a:cubicBezTo>
                    <a:cubicBezTo>
                      <a:pt x="4386" y="8586"/>
                      <a:pt x="2980" y="8586"/>
                      <a:pt x="1984" y="9374"/>
                    </a:cubicBezTo>
                    <a:cubicBezTo>
                      <a:pt x="1962" y="9391"/>
                      <a:pt x="1939" y="9409"/>
                      <a:pt x="1921" y="9425"/>
                    </a:cubicBezTo>
                    <a:cubicBezTo>
                      <a:pt x="1445" y="9832"/>
                      <a:pt x="903" y="9560"/>
                      <a:pt x="1276" y="9165"/>
                    </a:cubicBezTo>
                    <a:cubicBezTo>
                      <a:pt x="1650" y="8770"/>
                      <a:pt x="1717" y="8013"/>
                      <a:pt x="1717" y="8013"/>
                    </a:cubicBezTo>
                    <a:cubicBezTo>
                      <a:pt x="1717" y="8013"/>
                      <a:pt x="1594" y="8172"/>
                      <a:pt x="1221" y="8556"/>
                    </a:cubicBezTo>
                    <a:cubicBezTo>
                      <a:pt x="848" y="8940"/>
                      <a:pt x="0" y="8748"/>
                      <a:pt x="576" y="8206"/>
                    </a:cubicBezTo>
                    <a:cubicBezTo>
                      <a:pt x="1143" y="7671"/>
                      <a:pt x="1557" y="6493"/>
                      <a:pt x="1570" y="6455"/>
                    </a:cubicBezTo>
                    <a:cubicBezTo>
                      <a:pt x="1548" y="6473"/>
                      <a:pt x="846" y="7037"/>
                      <a:pt x="746" y="6725"/>
                    </a:cubicBezTo>
                    <a:cubicBezTo>
                      <a:pt x="644" y="6409"/>
                      <a:pt x="1717" y="5776"/>
                      <a:pt x="1944" y="4658"/>
                    </a:cubicBezTo>
                    <a:cubicBezTo>
                      <a:pt x="1525" y="5031"/>
                      <a:pt x="938" y="4747"/>
                      <a:pt x="1401" y="4342"/>
                    </a:cubicBezTo>
                    <a:cubicBezTo>
                      <a:pt x="1864" y="3935"/>
                      <a:pt x="2678" y="2364"/>
                      <a:pt x="2678" y="2364"/>
                    </a:cubicBezTo>
                    <a:cubicBezTo>
                      <a:pt x="2678" y="2364"/>
                      <a:pt x="2158" y="2668"/>
                      <a:pt x="2001" y="2454"/>
                    </a:cubicBezTo>
                    <a:cubicBezTo>
                      <a:pt x="1865" y="2271"/>
                      <a:pt x="2994" y="1177"/>
                      <a:pt x="3492" y="159"/>
                    </a:cubicBezTo>
                    <a:cubicBezTo>
                      <a:pt x="3570" y="0"/>
                      <a:pt x="3797" y="0"/>
                      <a:pt x="3876" y="159"/>
                    </a:cubicBezTo>
                    <a:cubicBezTo>
                      <a:pt x="4374" y="1177"/>
                      <a:pt x="5502" y="2271"/>
                      <a:pt x="5367" y="2454"/>
                    </a:cubicBezTo>
                    <a:cubicBezTo>
                      <a:pt x="5210" y="2668"/>
                      <a:pt x="4690" y="2364"/>
                      <a:pt x="4690" y="2364"/>
                    </a:cubicBezTo>
                    <a:cubicBezTo>
                      <a:pt x="4690" y="2364"/>
                      <a:pt x="5502" y="3935"/>
                      <a:pt x="5966" y="4342"/>
                    </a:cubicBezTo>
                    <a:cubicBezTo>
                      <a:pt x="6430" y="4749"/>
                      <a:pt x="5841" y="5031"/>
                      <a:pt x="5424" y="4658"/>
                    </a:cubicBezTo>
                    <a:cubicBezTo>
                      <a:pt x="5649" y="5776"/>
                      <a:pt x="6723" y="6409"/>
                      <a:pt x="6621" y="6725"/>
                    </a:cubicBezTo>
                    <a:cubicBezTo>
                      <a:pt x="6521" y="7037"/>
                      <a:pt x="5819" y="6473"/>
                      <a:pt x="5796" y="6455"/>
                    </a:cubicBezTo>
                    <a:cubicBezTo>
                      <a:pt x="5809" y="6493"/>
                      <a:pt x="6223" y="7671"/>
                      <a:pt x="6791" y="8206"/>
                    </a:cubicBezTo>
                    <a:cubicBezTo>
                      <a:pt x="6839" y="8249"/>
                      <a:pt x="6883" y="8300"/>
                      <a:pt x="6921" y="835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21"/>
              <p:cNvSpPr/>
              <p:nvPr/>
            </p:nvSpPr>
            <p:spPr>
              <a:xfrm>
                <a:off x="-4001421" y="1926276"/>
                <a:ext cx="1287742" cy="1959105"/>
              </a:xfrm>
              <a:custGeom>
                <a:avLst/>
                <a:gdLst/>
                <a:ahLst/>
                <a:cxnLst/>
                <a:rect l="l" t="t" r="r" b="b"/>
                <a:pathLst>
                  <a:path w="6464" h="9834" extrusionOk="0">
                    <a:moveTo>
                      <a:pt x="6423" y="6813"/>
                    </a:moveTo>
                    <a:cubicBezTo>
                      <a:pt x="6180" y="6763"/>
                      <a:pt x="5813" y="6468"/>
                      <a:pt x="5798" y="6456"/>
                    </a:cubicBezTo>
                    <a:cubicBezTo>
                      <a:pt x="5808" y="6485"/>
                      <a:pt x="6053" y="7184"/>
                      <a:pt x="6423" y="7750"/>
                    </a:cubicBezTo>
                    <a:lnTo>
                      <a:pt x="6423" y="8722"/>
                    </a:lnTo>
                    <a:cubicBezTo>
                      <a:pt x="6319" y="8691"/>
                      <a:pt x="6224" y="8633"/>
                      <a:pt x="6147" y="8557"/>
                    </a:cubicBezTo>
                    <a:cubicBezTo>
                      <a:pt x="5775" y="8172"/>
                      <a:pt x="5650" y="8014"/>
                      <a:pt x="5650" y="8014"/>
                    </a:cubicBezTo>
                    <a:cubicBezTo>
                      <a:pt x="5650" y="8014"/>
                      <a:pt x="5718" y="8771"/>
                      <a:pt x="6091" y="9167"/>
                    </a:cubicBezTo>
                    <a:cubicBezTo>
                      <a:pt x="6464" y="9562"/>
                      <a:pt x="5922" y="9834"/>
                      <a:pt x="5448" y="9427"/>
                    </a:cubicBezTo>
                    <a:cubicBezTo>
                      <a:pt x="5428" y="9410"/>
                      <a:pt x="5407" y="9393"/>
                      <a:pt x="5384" y="9375"/>
                    </a:cubicBezTo>
                    <a:cubicBezTo>
                      <a:pt x="4986" y="9059"/>
                      <a:pt x="4507" y="8861"/>
                      <a:pt x="4003" y="8804"/>
                    </a:cubicBezTo>
                    <a:cubicBezTo>
                      <a:pt x="3791" y="8779"/>
                      <a:pt x="3577" y="8779"/>
                      <a:pt x="3365" y="8804"/>
                    </a:cubicBezTo>
                    <a:cubicBezTo>
                      <a:pt x="2861" y="8861"/>
                      <a:pt x="2382" y="9059"/>
                      <a:pt x="1985" y="9375"/>
                    </a:cubicBezTo>
                    <a:cubicBezTo>
                      <a:pt x="1962" y="9393"/>
                      <a:pt x="1940" y="9410"/>
                      <a:pt x="1921" y="9427"/>
                    </a:cubicBezTo>
                    <a:cubicBezTo>
                      <a:pt x="1447" y="9834"/>
                      <a:pt x="904" y="9562"/>
                      <a:pt x="1277" y="9167"/>
                    </a:cubicBezTo>
                    <a:cubicBezTo>
                      <a:pt x="1651" y="8772"/>
                      <a:pt x="1718" y="8014"/>
                      <a:pt x="1718" y="8014"/>
                    </a:cubicBezTo>
                    <a:cubicBezTo>
                      <a:pt x="1718" y="8014"/>
                      <a:pt x="1594" y="8172"/>
                      <a:pt x="1220" y="8557"/>
                    </a:cubicBezTo>
                    <a:cubicBezTo>
                      <a:pt x="848" y="8940"/>
                      <a:pt x="1" y="8748"/>
                      <a:pt x="577" y="8206"/>
                    </a:cubicBezTo>
                    <a:cubicBezTo>
                      <a:pt x="1144" y="7672"/>
                      <a:pt x="1558" y="6493"/>
                      <a:pt x="1571" y="6456"/>
                    </a:cubicBezTo>
                    <a:cubicBezTo>
                      <a:pt x="1548" y="6473"/>
                      <a:pt x="846" y="7038"/>
                      <a:pt x="746" y="6726"/>
                    </a:cubicBezTo>
                    <a:cubicBezTo>
                      <a:pt x="645" y="6409"/>
                      <a:pt x="1718" y="5777"/>
                      <a:pt x="1943" y="4658"/>
                    </a:cubicBezTo>
                    <a:cubicBezTo>
                      <a:pt x="1526" y="5031"/>
                      <a:pt x="938" y="4749"/>
                      <a:pt x="1401" y="4342"/>
                    </a:cubicBezTo>
                    <a:cubicBezTo>
                      <a:pt x="1606" y="4163"/>
                      <a:pt x="1876" y="3759"/>
                      <a:pt x="2118" y="3363"/>
                    </a:cubicBezTo>
                    <a:cubicBezTo>
                      <a:pt x="2423" y="2857"/>
                      <a:pt x="2678" y="2365"/>
                      <a:pt x="2678" y="2365"/>
                    </a:cubicBezTo>
                    <a:cubicBezTo>
                      <a:pt x="2678" y="2365"/>
                      <a:pt x="2159" y="2670"/>
                      <a:pt x="2001" y="2455"/>
                    </a:cubicBezTo>
                    <a:cubicBezTo>
                      <a:pt x="1866" y="2273"/>
                      <a:pt x="2995" y="1179"/>
                      <a:pt x="3492" y="159"/>
                    </a:cubicBezTo>
                    <a:cubicBezTo>
                      <a:pt x="3571" y="1"/>
                      <a:pt x="3798" y="1"/>
                      <a:pt x="3877" y="159"/>
                    </a:cubicBezTo>
                    <a:cubicBezTo>
                      <a:pt x="4373" y="1179"/>
                      <a:pt x="5502" y="2273"/>
                      <a:pt x="5368" y="2455"/>
                    </a:cubicBezTo>
                    <a:cubicBezTo>
                      <a:pt x="5344" y="2487"/>
                      <a:pt x="5311" y="2509"/>
                      <a:pt x="5274" y="2519"/>
                    </a:cubicBezTo>
                    <a:cubicBezTo>
                      <a:pt x="5241" y="2529"/>
                      <a:pt x="5207" y="2534"/>
                      <a:pt x="5173" y="2531"/>
                    </a:cubicBezTo>
                    <a:cubicBezTo>
                      <a:pt x="4962" y="2524"/>
                      <a:pt x="4690" y="2365"/>
                      <a:pt x="4690" y="2365"/>
                    </a:cubicBezTo>
                    <a:cubicBezTo>
                      <a:pt x="4690" y="2365"/>
                      <a:pt x="5187" y="3325"/>
                      <a:pt x="5625" y="3938"/>
                    </a:cubicBezTo>
                    <a:cubicBezTo>
                      <a:pt x="5748" y="4109"/>
                      <a:pt x="5865" y="4253"/>
                      <a:pt x="5966" y="4342"/>
                    </a:cubicBezTo>
                    <a:cubicBezTo>
                      <a:pt x="6430" y="4748"/>
                      <a:pt x="5842" y="5031"/>
                      <a:pt x="5424" y="4658"/>
                    </a:cubicBezTo>
                    <a:cubicBezTo>
                      <a:pt x="5577" y="5417"/>
                      <a:pt x="6120" y="5952"/>
                      <a:pt x="6421" y="6316"/>
                    </a:cubicBezTo>
                    <a:close/>
                  </a:path>
                </a:pathLst>
              </a:custGeom>
              <a:solidFill>
                <a:srgbClr val="5D3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21"/>
              <p:cNvSpPr/>
              <p:nvPr/>
            </p:nvSpPr>
            <p:spPr>
              <a:xfrm>
                <a:off x="-5580030" y="3561662"/>
                <a:ext cx="248823" cy="1298898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6520" extrusionOk="0">
                    <a:moveTo>
                      <a:pt x="277" y="1"/>
                    </a:moveTo>
                    <a:lnTo>
                      <a:pt x="0" y="6520"/>
                    </a:lnTo>
                    <a:lnTo>
                      <a:pt x="1248" y="6520"/>
                    </a:lnTo>
                    <a:lnTo>
                      <a:pt x="971" y="1"/>
                    </a:lnTo>
                    <a:close/>
                  </a:path>
                </a:pathLst>
              </a:custGeom>
              <a:solidFill>
                <a:srgbClr val="2D2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21"/>
              <p:cNvSpPr/>
              <p:nvPr/>
            </p:nvSpPr>
            <p:spPr>
              <a:xfrm>
                <a:off x="-6372124" y="1609319"/>
                <a:ext cx="1832602" cy="2446391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2280" extrusionOk="0">
                    <a:moveTo>
                      <a:pt x="7676" y="10685"/>
                    </a:moveTo>
                    <a:cubicBezTo>
                      <a:pt x="7210" y="10205"/>
                      <a:pt x="7055" y="10008"/>
                      <a:pt x="7055" y="10008"/>
                    </a:cubicBezTo>
                    <a:cubicBezTo>
                      <a:pt x="7055" y="10008"/>
                      <a:pt x="7140" y="10953"/>
                      <a:pt x="7605" y="11447"/>
                    </a:cubicBezTo>
                    <a:cubicBezTo>
                      <a:pt x="8071" y="11941"/>
                      <a:pt x="7394" y="12280"/>
                      <a:pt x="6801" y="11772"/>
                    </a:cubicBezTo>
                    <a:cubicBezTo>
                      <a:pt x="6776" y="11750"/>
                      <a:pt x="6750" y="11728"/>
                      <a:pt x="6722" y="11706"/>
                    </a:cubicBezTo>
                    <a:cubicBezTo>
                      <a:pt x="5483" y="10724"/>
                      <a:pt x="3718" y="10724"/>
                      <a:pt x="2478" y="11706"/>
                    </a:cubicBezTo>
                    <a:cubicBezTo>
                      <a:pt x="2450" y="11728"/>
                      <a:pt x="2423" y="11750"/>
                      <a:pt x="2398" y="11772"/>
                    </a:cubicBezTo>
                    <a:cubicBezTo>
                      <a:pt x="1807" y="12280"/>
                      <a:pt x="1130" y="11941"/>
                      <a:pt x="1595" y="11447"/>
                    </a:cubicBezTo>
                    <a:cubicBezTo>
                      <a:pt x="2060" y="10953"/>
                      <a:pt x="2146" y="10008"/>
                      <a:pt x="2146" y="10008"/>
                    </a:cubicBezTo>
                    <a:cubicBezTo>
                      <a:pt x="2146" y="10008"/>
                      <a:pt x="1989" y="10205"/>
                      <a:pt x="1525" y="10685"/>
                    </a:cubicBezTo>
                    <a:cubicBezTo>
                      <a:pt x="1059" y="11164"/>
                      <a:pt x="1" y="10925"/>
                      <a:pt x="719" y="10248"/>
                    </a:cubicBezTo>
                    <a:cubicBezTo>
                      <a:pt x="1439" y="9570"/>
                      <a:pt x="1961" y="8060"/>
                      <a:pt x="1961" y="8060"/>
                    </a:cubicBezTo>
                    <a:cubicBezTo>
                      <a:pt x="1961" y="8060"/>
                      <a:pt x="1058" y="8794"/>
                      <a:pt x="932" y="8399"/>
                    </a:cubicBezTo>
                    <a:cubicBezTo>
                      <a:pt x="897" y="8291"/>
                      <a:pt x="972" y="8152"/>
                      <a:pt x="1106" y="7980"/>
                    </a:cubicBezTo>
                    <a:cubicBezTo>
                      <a:pt x="1460" y="7525"/>
                      <a:pt x="2223" y="6830"/>
                      <a:pt x="2428" y="5817"/>
                    </a:cubicBezTo>
                    <a:cubicBezTo>
                      <a:pt x="2149" y="6065"/>
                      <a:pt x="1810" y="6080"/>
                      <a:pt x="1642" y="5964"/>
                    </a:cubicBezTo>
                    <a:cubicBezTo>
                      <a:pt x="1495" y="5863"/>
                      <a:pt x="1480" y="5659"/>
                      <a:pt x="1749" y="5422"/>
                    </a:cubicBezTo>
                    <a:cubicBezTo>
                      <a:pt x="1870" y="5316"/>
                      <a:pt x="2009" y="5149"/>
                      <a:pt x="2154" y="4948"/>
                    </a:cubicBezTo>
                    <a:cubicBezTo>
                      <a:pt x="2369" y="4650"/>
                      <a:pt x="2597" y="4282"/>
                      <a:pt x="2795" y="3943"/>
                    </a:cubicBezTo>
                    <a:cubicBezTo>
                      <a:pt x="2857" y="3836"/>
                      <a:pt x="2917" y="3734"/>
                      <a:pt x="2971" y="3637"/>
                    </a:cubicBezTo>
                    <a:cubicBezTo>
                      <a:pt x="3192" y="3246"/>
                      <a:pt x="3344" y="2952"/>
                      <a:pt x="3344" y="2952"/>
                    </a:cubicBezTo>
                    <a:cubicBezTo>
                      <a:pt x="3344" y="2952"/>
                      <a:pt x="2695" y="3333"/>
                      <a:pt x="2497" y="3065"/>
                    </a:cubicBezTo>
                    <a:cubicBezTo>
                      <a:pt x="2414" y="2952"/>
                      <a:pt x="2723" y="2555"/>
                      <a:pt x="3130" y="2027"/>
                    </a:cubicBezTo>
                    <a:cubicBezTo>
                      <a:pt x="3539" y="1498"/>
                      <a:pt x="4048" y="837"/>
                      <a:pt x="4360" y="199"/>
                    </a:cubicBezTo>
                    <a:cubicBezTo>
                      <a:pt x="4456" y="1"/>
                      <a:pt x="4742" y="1"/>
                      <a:pt x="4840" y="199"/>
                    </a:cubicBezTo>
                    <a:cubicBezTo>
                      <a:pt x="5032" y="596"/>
                      <a:pt x="5303" y="1001"/>
                      <a:pt x="5578" y="1379"/>
                    </a:cubicBezTo>
                    <a:cubicBezTo>
                      <a:pt x="5758" y="1625"/>
                      <a:pt x="5939" y="1860"/>
                      <a:pt x="6104" y="2071"/>
                    </a:cubicBezTo>
                    <a:cubicBezTo>
                      <a:pt x="6494" y="2577"/>
                      <a:pt x="6783" y="2955"/>
                      <a:pt x="6701" y="3065"/>
                    </a:cubicBezTo>
                    <a:cubicBezTo>
                      <a:pt x="6505" y="3333"/>
                      <a:pt x="5856" y="2952"/>
                      <a:pt x="5856" y="2952"/>
                    </a:cubicBezTo>
                    <a:cubicBezTo>
                      <a:pt x="5856" y="2952"/>
                      <a:pt x="6105" y="3435"/>
                      <a:pt x="6428" y="3985"/>
                    </a:cubicBezTo>
                    <a:cubicBezTo>
                      <a:pt x="6687" y="4424"/>
                      <a:pt x="6991" y="4905"/>
                      <a:pt x="7251" y="5215"/>
                    </a:cubicBezTo>
                    <a:cubicBezTo>
                      <a:pt x="7312" y="5288"/>
                      <a:pt x="7378" y="5357"/>
                      <a:pt x="7450" y="5422"/>
                    </a:cubicBezTo>
                    <a:cubicBezTo>
                      <a:pt x="8027" y="5930"/>
                      <a:pt x="7294" y="6282"/>
                      <a:pt x="6773" y="5817"/>
                    </a:cubicBezTo>
                    <a:cubicBezTo>
                      <a:pt x="7054" y="7214"/>
                      <a:pt x="8396" y="8004"/>
                      <a:pt x="8267" y="8399"/>
                    </a:cubicBezTo>
                    <a:cubicBezTo>
                      <a:pt x="8140" y="8794"/>
                      <a:pt x="7237" y="8062"/>
                      <a:pt x="7237" y="8062"/>
                    </a:cubicBezTo>
                    <a:cubicBezTo>
                      <a:pt x="7237" y="8062"/>
                      <a:pt x="7761" y="9570"/>
                      <a:pt x="8479" y="10248"/>
                    </a:cubicBezTo>
                    <a:cubicBezTo>
                      <a:pt x="9199" y="10925"/>
                      <a:pt x="8142" y="11165"/>
                      <a:pt x="7676" y="106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-</a:t>
                </a:r>
                <a:endParaRPr/>
              </a:p>
            </p:txBody>
          </p:sp>
          <p:sp>
            <p:nvSpPr>
              <p:cNvPr id="1595" name="Google Shape;1595;p21"/>
              <p:cNvSpPr/>
              <p:nvPr/>
            </p:nvSpPr>
            <p:spPr>
              <a:xfrm>
                <a:off x="-5891409" y="1883842"/>
                <a:ext cx="735312" cy="450032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2259" extrusionOk="0">
                    <a:moveTo>
                      <a:pt x="85" y="1687"/>
                    </a:moveTo>
                    <a:cubicBezTo>
                      <a:pt x="1" y="1574"/>
                      <a:pt x="310" y="1177"/>
                      <a:pt x="717" y="650"/>
                    </a:cubicBezTo>
                    <a:cubicBezTo>
                      <a:pt x="1852" y="610"/>
                      <a:pt x="2643" y="311"/>
                      <a:pt x="3165" y="1"/>
                    </a:cubicBezTo>
                    <a:cubicBezTo>
                      <a:pt x="3345" y="248"/>
                      <a:pt x="3527" y="482"/>
                      <a:pt x="3691" y="695"/>
                    </a:cubicBezTo>
                    <a:cubicBezTo>
                      <a:pt x="3006" y="1278"/>
                      <a:pt x="1926" y="2001"/>
                      <a:pt x="558" y="2259"/>
                    </a:cubicBezTo>
                    <a:cubicBezTo>
                      <a:pt x="779" y="1868"/>
                      <a:pt x="931" y="1575"/>
                      <a:pt x="931" y="1575"/>
                    </a:cubicBezTo>
                    <a:cubicBezTo>
                      <a:pt x="931" y="1575"/>
                      <a:pt x="282" y="1955"/>
                      <a:pt x="85" y="1687"/>
                    </a:cubicBezTo>
                    <a:close/>
                  </a:path>
                </a:pathLst>
              </a:custGeom>
              <a:solidFill>
                <a:srgbClr val="332859">
                  <a:alpha val="63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21"/>
              <p:cNvSpPr/>
              <p:nvPr/>
            </p:nvSpPr>
            <p:spPr>
              <a:xfrm>
                <a:off x="-6151788" y="2394838"/>
                <a:ext cx="1224590" cy="804639"/>
              </a:xfrm>
              <a:custGeom>
                <a:avLst/>
                <a:gdLst/>
                <a:ahLst/>
                <a:cxnLst/>
                <a:rect l="l" t="t" r="r" b="b"/>
                <a:pathLst>
                  <a:path w="6147" h="4039" extrusionOk="0">
                    <a:moveTo>
                      <a:pt x="0" y="4039"/>
                    </a:moveTo>
                    <a:cubicBezTo>
                      <a:pt x="354" y="3582"/>
                      <a:pt x="1117" y="2889"/>
                      <a:pt x="1322" y="1874"/>
                    </a:cubicBezTo>
                    <a:cubicBezTo>
                      <a:pt x="1043" y="2123"/>
                      <a:pt x="704" y="2138"/>
                      <a:pt x="536" y="2021"/>
                    </a:cubicBezTo>
                    <a:lnTo>
                      <a:pt x="3494" y="857"/>
                    </a:lnTo>
                    <a:lnTo>
                      <a:pt x="1048" y="1006"/>
                    </a:lnTo>
                    <a:cubicBezTo>
                      <a:pt x="1263" y="708"/>
                      <a:pt x="1491" y="340"/>
                      <a:pt x="1689" y="0"/>
                    </a:cubicBezTo>
                    <a:cubicBezTo>
                      <a:pt x="2825" y="92"/>
                      <a:pt x="4205" y="146"/>
                      <a:pt x="5323" y="43"/>
                    </a:cubicBezTo>
                    <a:cubicBezTo>
                      <a:pt x="5582" y="481"/>
                      <a:pt x="5887" y="962"/>
                      <a:pt x="6147" y="1272"/>
                    </a:cubicBezTo>
                    <a:close/>
                  </a:path>
                </a:pathLst>
              </a:custGeom>
              <a:solidFill>
                <a:srgbClr val="332859">
                  <a:alpha val="63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21"/>
              <p:cNvSpPr/>
              <p:nvPr/>
            </p:nvSpPr>
            <p:spPr>
              <a:xfrm>
                <a:off x="-7435554" y="3723626"/>
                <a:ext cx="128097" cy="669172"/>
              </a:xfrm>
              <a:custGeom>
                <a:avLst/>
                <a:gdLst/>
                <a:ahLst/>
                <a:cxnLst/>
                <a:rect l="l" t="t" r="r" b="b"/>
                <a:pathLst>
                  <a:path w="643" h="3359" extrusionOk="0">
                    <a:moveTo>
                      <a:pt x="642" y="3359"/>
                    </a:moveTo>
                    <a:lnTo>
                      <a:pt x="0" y="3359"/>
                    </a:lnTo>
                    <a:lnTo>
                      <a:pt x="142" y="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6841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21"/>
              <p:cNvSpPr/>
              <p:nvPr/>
            </p:nvSpPr>
            <p:spPr>
              <a:xfrm>
                <a:off x="-7684378" y="2755623"/>
                <a:ext cx="750452" cy="1221203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6130" extrusionOk="0">
                    <a:moveTo>
                      <a:pt x="3568" y="5432"/>
                    </a:moveTo>
                    <a:cubicBezTo>
                      <a:pt x="3447" y="5465"/>
                      <a:pt x="3267" y="5430"/>
                      <a:pt x="3156" y="5314"/>
                    </a:cubicBezTo>
                    <a:cubicBezTo>
                      <a:pt x="2915" y="5067"/>
                      <a:pt x="2835" y="4965"/>
                      <a:pt x="2835" y="4965"/>
                    </a:cubicBezTo>
                    <a:cubicBezTo>
                      <a:pt x="2835" y="4965"/>
                      <a:pt x="2880" y="5453"/>
                      <a:pt x="3119" y="5707"/>
                    </a:cubicBezTo>
                    <a:cubicBezTo>
                      <a:pt x="3354" y="5958"/>
                      <a:pt x="3024" y="6129"/>
                      <a:pt x="2722" y="5889"/>
                    </a:cubicBezTo>
                    <a:cubicBezTo>
                      <a:pt x="2717" y="5885"/>
                      <a:pt x="2711" y="5880"/>
                      <a:pt x="2705" y="5874"/>
                    </a:cubicBezTo>
                    <a:cubicBezTo>
                      <a:pt x="2692" y="5863"/>
                      <a:pt x="2679" y="5852"/>
                      <a:pt x="2664" y="5841"/>
                    </a:cubicBezTo>
                    <a:cubicBezTo>
                      <a:pt x="2407" y="5638"/>
                      <a:pt x="2100" y="5511"/>
                      <a:pt x="1776" y="5473"/>
                    </a:cubicBezTo>
                    <a:cubicBezTo>
                      <a:pt x="1639" y="5458"/>
                      <a:pt x="1502" y="5458"/>
                      <a:pt x="1365" y="5473"/>
                    </a:cubicBezTo>
                    <a:cubicBezTo>
                      <a:pt x="1041" y="5511"/>
                      <a:pt x="734" y="5638"/>
                      <a:pt x="478" y="5841"/>
                    </a:cubicBezTo>
                    <a:cubicBezTo>
                      <a:pt x="462" y="5852"/>
                      <a:pt x="449" y="5863"/>
                      <a:pt x="437" y="5874"/>
                    </a:cubicBezTo>
                    <a:cubicBezTo>
                      <a:pt x="270" y="6016"/>
                      <a:pt x="91" y="6029"/>
                      <a:pt x="0" y="5970"/>
                    </a:cubicBezTo>
                    <a:cubicBezTo>
                      <a:pt x="342" y="5528"/>
                      <a:pt x="656" y="5066"/>
                      <a:pt x="920" y="4569"/>
                    </a:cubicBezTo>
                    <a:cubicBezTo>
                      <a:pt x="1028" y="4367"/>
                      <a:pt x="1126" y="4160"/>
                      <a:pt x="1214" y="3946"/>
                    </a:cubicBezTo>
                    <a:cubicBezTo>
                      <a:pt x="1322" y="3686"/>
                      <a:pt x="1415" y="3419"/>
                      <a:pt x="1489" y="3147"/>
                    </a:cubicBezTo>
                    <a:lnTo>
                      <a:pt x="1489" y="3147"/>
                    </a:lnTo>
                    <a:cubicBezTo>
                      <a:pt x="1504" y="3092"/>
                      <a:pt x="1520" y="3037"/>
                      <a:pt x="1534" y="2980"/>
                    </a:cubicBezTo>
                    <a:cubicBezTo>
                      <a:pt x="1547" y="2927"/>
                      <a:pt x="1558" y="2874"/>
                      <a:pt x="1571" y="2820"/>
                    </a:cubicBezTo>
                    <a:cubicBezTo>
                      <a:pt x="1609" y="2645"/>
                      <a:pt x="1641" y="2459"/>
                      <a:pt x="1665" y="2264"/>
                    </a:cubicBezTo>
                    <a:cubicBezTo>
                      <a:pt x="1682" y="2143"/>
                      <a:pt x="1695" y="2018"/>
                      <a:pt x="1704" y="1891"/>
                    </a:cubicBezTo>
                    <a:cubicBezTo>
                      <a:pt x="1714" y="1789"/>
                      <a:pt x="1721" y="1684"/>
                      <a:pt x="1727" y="1577"/>
                    </a:cubicBezTo>
                    <a:cubicBezTo>
                      <a:pt x="1731" y="1488"/>
                      <a:pt x="1736" y="1397"/>
                      <a:pt x="1738" y="1306"/>
                    </a:cubicBezTo>
                    <a:cubicBezTo>
                      <a:pt x="1745" y="1137"/>
                      <a:pt x="1749" y="965"/>
                      <a:pt x="1749" y="787"/>
                    </a:cubicBezTo>
                    <a:lnTo>
                      <a:pt x="1749" y="677"/>
                    </a:lnTo>
                    <a:cubicBezTo>
                      <a:pt x="1749" y="457"/>
                      <a:pt x="1745" y="232"/>
                      <a:pt x="1739" y="0"/>
                    </a:cubicBezTo>
                    <a:cubicBezTo>
                      <a:pt x="1779" y="73"/>
                      <a:pt x="1824" y="149"/>
                      <a:pt x="1871" y="223"/>
                    </a:cubicBezTo>
                    <a:cubicBezTo>
                      <a:pt x="1936" y="324"/>
                      <a:pt x="2005" y="423"/>
                      <a:pt x="2076" y="519"/>
                    </a:cubicBezTo>
                    <a:cubicBezTo>
                      <a:pt x="2090" y="539"/>
                      <a:pt x="2104" y="558"/>
                      <a:pt x="2118" y="578"/>
                    </a:cubicBezTo>
                    <a:cubicBezTo>
                      <a:pt x="2197" y="684"/>
                      <a:pt x="2274" y="784"/>
                      <a:pt x="2346" y="876"/>
                    </a:cubicBezTo>
                    <a:cubicBezTo>
                      <a:pt x="2389" y="931"/>
                      <a:pt x="2427" y="982"/>
                      <a:pt x="2464" y="1029"/>
                    </a:cubicBezTo>
                    <a:cubicBezTo>
                      <a:pt x="2601" y="1212"/>
                      <a:pt x="2687" y="1343"/>
                      <a:pt x="2655" y="1389"/>
                    </a:cubicBezTo>
                    <a:cubicBezTo>
                      <a:pt x="2583" y="1486"/>
                      <a:pt x="2396" y="1417"/>
                      <a:pt x="2291" y="1368"/>
                    </a:cubicBezTo>
                    <a:cubicBezTo>
                      <a:pt x="2251" y="1349"/>
                      <a:pt x="2223" y="1333"/>
                      <a:pt x="2219" y="1332"/>
                    </a:cubicBezTo>
                    <a:cubicBezTo>
                      <a:pt x="2222" y="1335"/>
                      <a:pt x="2237" y="1366"/>
                      <a:pt x="2264" y="1416"/>
                    </a:cubicBezTo>
                    <a:cubicBezTo>
                      <a:pt x="2296" y="1475"/>
                      <a:pt x="2343" y="1562"/>
                      <a:pt x="2399" y="1663"/>
                    </a:cubicBezTo>
                    <a:cubicBezTo>
                      <a:pt x="2434" y="1724"/>
                      <a:pt x="2473" y="1792"/>
                      <a:pt x="2514" y="1862"/>
                    </a:cubicBezTo>
                    <a:cubicBezTo>
                      <a:pt x="2531" y="1890"/>
                      <a:pt x="2548" y="1919"/>
                      <a:pt x="2565" y="1948"/>
                    </a:cubicBezTo>
                    <a:cubicBezTo>
                      <a:pt x="2583" y="1977"/>
                      <a:pt x="2599" y="2004"/>
                      <a:pt x="2617" y="2032"/>
                    </a:cubicBezTo>
                    <a:cubicBezTo>
                      <a:pt x="2652" y="2091"/>
                      <a:pt x="2688" y="2149"/>
                      <a:pt x="2726" y="2204"/>
                    </a:cubicBezTo>
                    <a:lnTo>
                      <a:pt x="2753" y="2245"/>
                    </a:lnTo>
                    <a:cubicBezTo>
                      <a:pt x="2773" y="2275"/>
                      <a:pt x="2793" y="2304"/>
                      <a:pt x="2813" y="2332"/>
                    </a:cubicBezTo>
                    <a:cubicBezTo>
                      <a:pt x="2832" y="2360"/>
                      <a:pt x="2852" y="2386"/>
                      <a:pt x="2871" y="2411"/>
                    </a:cubicBezTo>
                    <a:cubicBezTo>
                      <a:pt x="2894" y="2442"/>
                      <a:pt x="2917" y="2470"/>
                      <a:pt x="2938" y="2496"/>
                    </a:cubicBezTo>
                    <a:cubicBezTo>
                      <a:pt x="2941" y="2500"/>
                      <a:pt x="2945" y="2504"/>
                      <a:pt x="2948" y="2509"/>
                    </a:cubicBezTo>
                    <a:cubicBezTo>
                      <a:pt x="2978" y="2542"/>
                      <a:pt x="3008" y="2573"/>
                      <a:pt x="3040" y="2603"/>
                    </a:cubicBezTo>
                    <a:cubicBezTo>
                      <a:pt x="3282" y="2816"/>
                      <a:pt x="3079" y="2974"/>
                      <a:pt x="2851" y="2900"/>
                    </a:cubicBezTo>
                    <a:cubicBezTo>
                      <a:pt x="2846" y="2898"/>
                      <a:pt x="2840" y="2897"/>
                      <a:pt x="2835" y="2894"/>
                    </a:cubicBezTo>
                    <a:cubicBezTo>
                      <a:pt x="2782" y="2874"/>
                      <a:pt x="2733" y="2845"/>
                      <a:pt x="2691" y="2806"/>
                    </a:cubicBezTo>
                    <a:cubicBezTo>
                      <a:pt x="2710" y="2893"/>
                      <a:pt x="2735" y="2979"/>
                      <a:pt x="2768" y="3061"/>
                    </a:cubicBezTo>
                    <a:cubicBezTo>
                      <a:pt x="2788" y="3109"/>
                      <a:pt x="2811" y="3157"/>
                      <a:pt x="2833" y="3201"/>
                    </a:cubicBezTo>
                    <a:cubicBezTo>
                      <a:pt x="2834" y="3204"/>
                      <a:pt x="2835" y="3206"/>
                      <a:pt x="2837" y="3208"/>
                    </a:cubicBezTo>
                    <a:lnTo>
                      <a:pt x="2837" y="3208"/>
                    </a:lnTo>
                    <a:cubicBezTo>
                      <a:pt x="2974" y="3469"/>
                      <a:pt x="3166" y="3675"/>
                      <a:pt x="3301" y="3834"/>
                    </a:cubicBezTo>
                    <a:cubicBezTo>
                      <a:pt x="3412" y="3964"/>
                      <a:pt x="3486" y="4063"/>
                      <a:pt x="3462" y="4136"/>
                    </a:cubicBezTo>
                    <a:cubicBezTo>
                      <a:pt x="3414" y="4284"/>
                      <a:pt x="3154" y="4124"/>
                      <a:pt x="3016" y="4027"/>
                    </a:cubicBezTo>
                    <a:cubicBezTo>
                      <a:pt x="2968" y="3991"/>
                      <a:pt x="2934" y="3964"/>
                      <a:pt x="2932" y="3962"/>
                    </a:cubicBezTo>
                    <a:cubicBezTo>
                      <a:pt x="2933" y="3967"/>
                      <a:pt x="2944" y="3998"/>
                      <a:pt x="2964" y="4049"/>
                    </a:cubicBezTo>
                    <a:cubicBezTo>
                      <a:pt x="3044" y="4258"/>
                      <a:pt x="3267" y="4790"/>
                      <a:pt x="3554" y="5072"/>
                    </a:cubicBezTo>
                    <a:cubicBezTo>
                      <a:pt x="3559" y="5077"/>
                      <a:pt x="3564" y="5083"/>
                      <a:pt x="3570" y="5089"/>
                    </a:cubicBezTo>
                    <a:cubicBezTo>
                      <a:pt x="3767" y="5274"/>
                      <a:pt x="3706" y="5397"/>
                      <a:pt x="3568" y="5432"/>
                    </a:cubicBezTo>
                    <a:close/>
                  </a:path>
                </a:pathLst>
              </a:custGeom>
              <a:solidFill>
                <a:srgbClr val="967B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21"/>
              <p:cNvSpPr/>
              <p:nvPr/>
            </p:nvSpPr>
            <p:spPr>
              <a:xfrm>
                <a:off x="-7338335" y="2858818"/>
                <a:ext cx="121523" cy="15698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788" extrusionOk="0">
                    <a:moveTo>
                      <a:pt x="338" y="1"/>
                    </a:moveTo>
                    <a:cubicBezTo>
                      <a:pt x="292" y="28"/>
                      <a:pt x="243" y="55"/>
                      <a:pt x="188" y="81"/>
                    </a:cubicBezTo>
                    <a:cubicBezTo>
                      <a:pt x="134" y="108"/>
                      <a:pt x="75" y="134"/>
                      <a:pt x="11" y="157"/>
                    </a:cubicBezTo>
                    <a:lnTo>
                      <a:pt x="11" y="269"/>
                    </a:lnTo>
                    <a:cubicBezTo>
                      <a:pt x="11" y="447"/>
                      <a:pt x="7" y="619"/>
                      <a:pt x="0" y="788"/>
                    </a:cubicBezTo>
                    <a:cubicBezTo>
                      <a:pt x="216" y="663"/>
                      <a:pt x="420" y="520"/>
                      <a:pt x="609" y="358"/>
                    </a:cubicBezTo>
                    <a:cubicBezTo>
                      <a:pt x="537" y="266"/>
                      <a:pt x="459" y="166"/>
                      <a:pt x="380" y="60"/>
                    </a:cubicBezTo>
                    <a:cubicBezTo>
                      <a:pt x="366" y="40"/>
                      <a:pt x="352" y="21"/>
                      <a:pt x="338" y="1"/>
                    </a:cubicBezTo>
                    <a:close/>
                  </a:path>
                </a:pathLst>
              </a:custGeom>
              <a:solidFill>
                <a:srgbClr val="5E3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21"/>
              <p:cNvSpPr/>
              <p:nvPr/>
            </p:nvSpPr>
            <p:spPr>
              <a:xfrm>
                <a:off x="-7387941" y="3126369"/>
                <a:ext cx="288666" cy="256393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1287" extrusionOk="0">
                    <a:moveTo>
                      <a:pt x="1025" y="1"/>
                    </a:moveTo>
                    <a:cubicBezTo>
                      <a:pt x="854" y="17"/>
                      <a:pt x="669" y="26"/>
                      <a:pt x="481" y="29"/>
                    </a:cubicBezTo>
                    <a:cubicBezTo>
                      <a:pt x="394" y="30"/>
                      <a:pt x="304" y="30"/>
                      <a:pt x="216" y="30"/>
                    </a:cubicBezTo>
                    <a:cubicBezTo>
                      <a:pt x="206" y="157"/>
                      <a:pt x="193" y="282"/>
                      <a:pt x="177" y="402"/>
                    </a:cubicBezTo>
                    <a:cubicBezTo>
                      <a:pt x="153" y="598"/>
                      <a:pt x="121" y="784"/>
                      <a:pt x="82" y="959"/>
                    </a:cubicBezTo>
                    <a:cubicBezTo>
                      <a:pt x="70" y="1012"/>
                      <a:pt x="57" y="1066"/>
                      <a:pt x="44" y="1119"/>
                    </a:cubicBezTo>
                    <a:cubicBezTo>
                      <a:pt x="30" y="1176"/>
                      <a:pt x="16" y="1231"/>
                      <a:pt x="1" y="1286"/>
                    </a:cubicBezTo>
                    <a:lnTo>
                      <a:pt x="276" y="1163"/>
                    </a:lnTo>
                    <a:lnTo>
                      <a:pt x="966" y="851"/>
                    </a:lnTo>
                    <a:lnTo>
                      <a:pt x="1377" y="668"/>
                    </a:lnTo>
                    <a:lnTo>
                      <a:pt x="1449" y="635"/>
                    </a:lnTo>
                    <a:cubicBezTo>
                      <a:pt x="1426" y="609"/>
                      <a:pt x="1404" y="581"/>
                      <a:pt x="1381" y="550"/>
                    </a:cubicBezTo>
                    <a:cubicBezTo>
                      <a:pt x="1363" y="525"/>
                      <a:pt x="1343" y="499"/>
                      <a:pt x="1324" y="471"/>
                    </a:cubicBezTo>
                    <a:cubicBezTo>
                      <a:pt x="1304" y="443"/>
                      <a:pt x="1284" y="414"/>
                      <a:pt x="1264" y="384"/>
                    </a:cubicBezTo>
                    <a:lnTo>
                      <a:pt x="1237" y="343"/>
                    </a:lnTo>
                    <a:cubicBezTo>
                      <a:pt x="1199" y="287"/>
                      <a:pt x="1163" y="229"/>
                      <a:pt x="1127" y="170"/>
                    </a:cubicBezTo>
                    <a:cubicBezTo>
                      <a:pt x="1110" y="143"/>
                      <a:pt x="1093" y="115"/>
                      <a:pt x="1076" y="87"/>
                    </a:cubicBezTo>
                    <a:cubicBezTo>
                      <a:pt x="1058" y="58"/>
                      <a:pt x="1042" y="29"/>
                      <a:pt x="1025" y="1"/>
                    </a:cubicBezTo>
                    <a:close/>
                  </a:path>
                </a:pathLst>
              </a:custGeom>
              <a:solidFill>
                <a:srgbClr val="5E3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21"/>
              <p:cNvSpPr/>
              <p:nvPr/>
            </p:nvSpPr>
            <p:spPr>
              <a:xfrm>
                <a:off x="-3863761" y="3504486"/>
                <a:ext cx="248623" cy="1298699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6519" extrusionOk="0">
                    <a:moveTo>
                      <a:pt x="278" y="1"/>
                    </a:moveTo>
                    <a:lnTo>
                      <a:pt x="0" y="6519"/>
                    </a:lnTo>
                    <a:lnTo>
                      <a:pt x="1248" y="6519"/>
                    </a:lnTo>
                    <a:lnTo>
                      <a:pt x="970" y="1"/>
                    </a:lnTo>
                    <a:close/>
                  </a:path>
                </a:pathLst>
              </a:custGeom>
              <a:solidFill>
                <a:srgbClr val="2D20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1"/>
              <p:cNvSpPr/>
              <p:nvPr/>
            </p:nvSpPr>
            <p:spPr>
              <a:xfrm>
                <a:off x="-4655854" y="1552143"/>
                <a:ext cx="1832801" cy="2446192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12279" extrusionOk="0">
                    <a:moveTo>
                      <a:pt x="7677" y="10684"/>
                    </a:moveTo>
                    <a:cubicBezTo>
                      <a:pt x="7211" y="10205"/>
                      <a:pt x="7056" y="10007"/>
                      <a:pt x="7056" y="10007"/>
                    </a:cubicBezTo>
                    <a:cubicBezTo>
                      <a:pt x="7056" y="10007"/>
                      <a:pt x="7141" y="10952"/>
                      <a:pt x="7606" y="11446"/>
                    </a:cubicBezTo>
                    <a:cubicBezTo>
                      <a:pt x="8071" y="11941"/>
                      <a:pt x="7395" y="12278"/>
                      <a:pt x="6802" y="11770"/>
                    </a:cubicBezTo>
                    <a:cubicBezTo>
                      <a:pt x="6777" y="11749"/>
                      <a:pt x="6751" y="11728"/>
                      <a:pt x="6723" y="11706"/>
                    </a:cubicBezTo>
                    <a:cubicBezTo>
                      <a:pt x="5482" y="10724"/>
                      <a:pt x="3719" y="10724"/>
                      <a:pt x="2478" y="11706"/>
                    </a:cubicBezTo>
                    <a:cubicBezTo>
                      <a:pt x="2451" y="11728"/>
                      <a:pt x="2424" y="11750"/>
                      <a:pt x="2399" y="11770"/>
                    </a:cubicBezTo>
                    <a:cubicBezTo>
                      <a:pt x="1807" y="12278"/>
                      <a:pt x="1130" y="11940"/>
                      <a:pt x="1595" y="11446"/>
                    </a:cubicBezTo>
                    <a:cubicBezTo>
                      <a:pt x="2061" y="10953"/>
                      <a:pt x="2145" y="10007"/>
                      <a:pt x="2145" y="10007"/>
                    </a:cubicBezTo>
                    <a:cubicBezTo>
                      <a:pt x="2145" y="10007"/>
                      <a:pt x="1990" y="10204"/>
                      <a:pt x="1524" y="10684"/>
                    </a:cubicBezTo>
                    <a:cubicBezTo>
                      <a:pt x="1060" y="11164"/>
                      <a:pt x="0" y="10924"/>
                      <a:pt x="720" y="10248"/>
                    </a:cubicBezTo>
                    <a:cubicBezTo>
                      <a:pt x="1440" y="9570"/>
                      <a:pt x="1962" y="8060"/>
                      <a:pt x="1962" y="8060"/>
                    </a:cubicBezTo>
                    <a:cubicBezTo>
                      <a:pt x="1962" y="8060"/>
                      <a:pt x="1059" y="8794"/>
                      <a:pt x="932" y="8398"/>
                    </a:cubicBezTo>
                    <a:cubicBezTo>
                      <a:pt x="898" y="8290"/>
                      <a:pt x="973" y="8152"/>
                      <a:pt x="1107" y="7980"/>
                    </a:cubicBezTo>
                    <a:cubicBezTo>
                      <a:pt x="1460" y="7525"/>
                      <a:pt x="2224" y="6830"/>
                      <a:pt x="2427" y="5817"/>
                    </a:cubicBezTo>
                    <a:cubicBezTo>
                      <a:pt x="2150" y="6065"/>
                      <a:pt x="1810" y="6080"/>
                      <a:pt x="1643" y="5964"/>
                    </a:cubicBezTo>
                    <a:cubicBezTo>
                      <a:pt x="1496" y="5861"/>
                      <a:pt x="1481" y="5659"/>
                      <a:pt x="1750" y="5422"/>
                    </a:cubicBezTo>
                    <a:cubicBezTo>
                      <a:pt x="1870" y="5316"/>
                      <a:pt x="2009" y="5148"/>
                      <a:pt x="2155" y="4948"/>
                    </a:cubicBezTo>
                    <a:cubicBezTo>
                      <a:pt x="2370" y="4650"/>
                      <a:pt x="2598" y="4282"/>
                      <a:pt x="2796" y="3942"/>
                    </a:cubicBezTo>
                    <a:cubicBezTo>
                      <a:pt x="2858" y="3837"/>
                      <a:pt x="2917" y="3733"/>
                      <a:pt x="2972" y="3637"/>
                    </a:cubicBezTo>
                    <a:cubicBezTo>
                      <a:pt x="3193" y="3246"/>
                      <a:pt x="3345" y="2952"/>
                      <a:pt x="3345" y="2952"/>
                    </a:cubicBezTo>
                    <a:cubicBezTo>
                      <a:pt x="3345" y="2952"/>
                      <a:pt x="2696" y="3333"/>
                      <a:pt x="2498" y="3065"/>
                    </a:cubicBezTo>
                    <a:cubicBezTo>
                      <a:pt x="2415" y="2951"/>
                      <a:pt x="2724" y="2555"/>
                      <a:pt x="3131" y="2027"/>
                    </a:cubicBezTo>
                    <a:cubicBezTo>
                      <a:pt x="3540" y="1498"/>
                      <a:pt x="4049" y="836"/>
                      <a:pt x="4361" y="199"/>
                    </a:cubicBezTo>
                    <a:cubicBezTo>
                      <a:pt x="4457" y="1"/>
                      <a:pt x="4743" y="1"/>
                      <a:pt x="4840" y="199"/>
                    </a:cubicBezTo>
                    <a:cubicBezTo>
                      <a:pt x="5033" y="596"/>
                      <a:pt x="5304" y="1000"/>
                      <a:pt x="5579" y="1378"/>
                    </a:cubicBezTo>
                    <a:cubicBezTo>
                      <a:pt x="5759" y="1625"/>
                      <a:pt x="5940" y="1860"/>
                      <a:pt x="6105" y="2071"/>
                    </a:cubicBezTo>
                    <a:cubicBezTo>
                      <a:pt x="6495" y="2576"/>
                      <a:pt x="6784" y="2955"/>
                      <a:pt x="6702" y="3065"/>
                    </a:cubicBezTo>
                    <a:cubicBezTo>
                      <a:pt x="6504" y="3333"/>
                      <a:pt x="5855" y="2952"/>
                      <a:pt x="5855" y="2952"/>
                    </a:cubicBezTo>
                    <a:cubicBezTo>
                      <a:pt x="5855" y="2952"/>
                      <a:pt x="6106" y="3436"/>
                      <a:pt x="6429" y="3985"/>
                    </a:cubicBezTo>
                    <a:cubicBezTo>
                      <a:pt x="6687" y="4424"/>
                      <a:pt x="6992" y="4904"/>
                      <a:pt x="7252" y="5214"/>
                    </a:cubicBezTo>
                    <a:cubicBezTo>
                      <a:pt x="7313" y="5288"/>
                      <a:pt x="7379" y="5357"/>
                      <a:pt x="7450" y="5422"/>
                    </a:cubicBezTo>
                    <a:cubicBezTo>
                      <a:pt x="8028" y="5930"/>
                      <a:pt x="7295" y="6282"/>
                      <a:pt x="6772" y="5817"/>
                    </a:cubicBezTo>
                    <a:cubicBezTo>
                      <a:pt x="7055" y="7213"/>
                      <a:pt x="8395" y="8003"/>
                      <a:pt x="8268" y="8399"/>
                    </a:cubicBezTo>
                    <a:cubicBezTo>
                      <a:pt x="8141" y="8794"/>
                      <a:pt x="7238" y="8060"/>
                      <a:pt x="7238" y="8060"/>
                    </a:cubicBezTo>
                    <a:cubicBezTo>
                      <a:pt x="7238" y="8060"/>
                      <a:pt x="7760" y="9570"/>
                      <a:pt x="8480" y="10248"/>
                    </a:cubicBezTo>
                    <a:cubicBezTo>
                      <a:pt x="9200" y="10925"/>
                      <a:pt x="8141" y="11165"/>
                      <a:pt x="7677" y="106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1"/>
              <p:cNvSpPr/>
              <p:nvPr/>
            </p:nvSpPr>
            <p:spPr>
              <a:xfrm>
                <a:off x="-4175140" y="1826467"/>
                <a:ext cx="735511" cy="450232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2260" extrusionOk="0">
                    <a:moveTo>
                      <a:pt x="85" y="1688"/>
                    </a:moveTo>
                    <a:cubicBezTo>
                      <a:pt x="0" y="1575"/>
                      <a:pt x="310" y="1178"/>
                      <a:pt x="716" y="650"/>
                    </a:cubicBezTo>
                    <a:cubicBezTo>
                      <a:pt x="1852" y="611"/>
                      <a:pt x="2643" y="312"/>
                      <a:pt x="3165" y="1"/>
                    </a:cubicBezTo>
                    <a:cubicBezTo>
                      <a:pt x="3345" y="248"/>
                      <a:pt x="3527" y="483"/>
                      <a:pt x="3692" y="694"/>
                    </a:cubicBezTo>
                    <a:cubicBezTo>
                      <a:pt x="3007" y="1279"/>
                      <a:pt x="1925" y="2002"/>
                      <a:pt x="558" y="2260"/>
                    </a:cubicBezTo>
                    <a:cubicBezTo>
                      <a:pt x="779" y="1869"/>
                      <a:pt x="931" y="1575"/>
                      <a:pt x="931" y="1575"/>
                    </a:cubicBezTo>
                    <a:cubicBezTo>
                      <a:pt x="931" y="1575"/>
                      <a:pt x="283" y="1956"/>
                      <a:pt x="85" y="1688"/>
                    </a:cubicBezTo>
                    <a:close/>
                  </a:path>
                </a:pathLst>
              </a:custGeom>
              <a:solidFill>
                <a:srgbClr val="332859">
                  <a:alpha val="63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1"/>
              <p:cNvSpPr/>
              <p:nvPr/>
            </p:nvSpPr>
            <p:spPr>
              <a:xfrm>
                <a:off x="-4435718" y="2337662"/>
                <a:ext cx="1224789" cy="804639"/>
              </a:xfrm>
              <a:custGeom>
                <a:avLst/>
                <a:gdLst/>
                <a:ahLst/>
                <a:cxnLst/>
                <a:rect l="l" t="t" r="r" b="b"/>
                <a:pathLst>
                  <a:path w="6148" h="4039" extrusionOk="0">
                    <a:moveTo>
                      <a:pt x="1" y="4039"/>
                    </a:moveTo>
                    <a:cubicBezTo>
                      <a:pt x="355" y="3584"/>
                      <a:pt x="1118" y="2889"/>
                      <a:pt x="1322" y="1875"/>
                    </a:cubicBezTo>
                    <a:cubicBezTo>
                      <a:pt x="1044" y="2123"/>
                      <a:pt x="705" y="2138"/>
                      <a:pt x="537" y="2022"/>
                    </a:cubicBezTo>
                    <a:lnTo>
                      <a:pt x="3494" y="858"/>
                    </a:lnTo>
                    <a:lnTo>
                      <a:pt x="1048" y="1006"/>
                    </a:lnTo>
                    <a:cubicBezTo>
                      <a:pt x="1264" y="708"/>
                      <a:pt x="1492" y="340"/>
                      <a:pt x="1689" y="1"/>
                    </a:cubicBezTo>
                    <a:cubicBezTo>
                      <a:pt x="2825" y="93"/>
                      <a:pt x="4206" y="146"/>
                      <a:pt x="5324" y="43"/>
                    </a:cubicBezTo>
                    <a:cubicBezTo>
                      <a:pt x="5583" y="483"/>
                      <a:pt x="5887" y="962"/>
                      <a:pt x="6147" y="1272"/>
                    </a:cubicBezTo>
                    <a:close/>
                  </a:path>
                </a:pathLst>
              </a:custGeom>
              <a:solidFill>
                <a:srgbClr val="332859">
                  <a:alpha val="63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1"/>
              <p:cNvSpPr/>
              <p:nvPr/>
            </p:nvSpPr>
            <p:spPr>
              <a:xfrm>
                <a:off x="-6718366" y="3131748"/>
                <a:ext cx="248623" cy="1298699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6519" extrusionOk="0">
                    <a:moveTo>
                      <a:pt x="1247" y="6519"/>
                    </a:moveTo>
                    <a:lnTo>
                      <a:pt x="1" y="6519"/>
                    </a:lnTo>
                    <a:lnTo>
                      <a:pt x="277" y="1"/>
                    </a:lnTo>
                    <a:lnTo>
                      <a:pt x="97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552973">
                      <a:alpha val="41568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1"/>
              <p:cNvSpPr/>
              <p:nvPr/>
            </p:nvSpPr>
            <p:spPr>
              <a:xfrm>
                <a:off x="-7379175" y="1199924"/>
                <a:ext cx="1606689" cy="2376466"/>
              </a:xfrm>
              <a:custGeom>
                <a:avLst/>
                <a:gdLst/>
                <a:ahLst/>
                <a:cxnLst/>
                <a:rect l="l" t="t" r="r" b="b"/>
                <a:pathLst>
                  <a:path w="8065" h="11929" extrusionOk="0">
                    <a:moveTo>
                      <a:pt x="8065" y="10554"/>
                    </a:moveTo>
                    <a:cubicBezTo>
                      <a:pt x="8065" y="10562"/>
                      <a:pt x="8065" y="10569"/>
                      <a:pt x="8064" y="10577"/>
                    </a:cubicBezTo>
                    <a:lnTo>
                      <a:pt x="8064" y="10581"/>
                    </a:lnTo>
                    <a:cubicBezTo>
                      <a:pt x="8062" y="10588"/>
                      <a:pt x="8061" y="10595"/>
                      <a:pt x="8060" y="10602"/>
                    </a:cubicBezTo>
                    <a:lnTo>
                      <a:pt x="8060" y="10603"/>
                    </a:lnTo>
                    <a:cubicBezTo>
                      <a:pt x="8059" y="10609"/>
                      <a:pt x="8057" y="10616"/>
                      <a:pt x="8055" y="10622"/>
                    </a:cubicBezTo>
                    <a:cubicBezTo>
                      <a:pt x="8054" y="10625"/>
                      <a:pt x="8053" y="10628"/>
                      <a:pt x="8052" y="10632"/>
                    </a:cubicBezTo>
                    <a:cubicBezTo>
                      <a:pt x="8050" y="10636"/>
                      <a:pt x="8048" y="10641"/>
                      <a:pt x="8046" y="10647"/>
                    </a:cubicBezTo>
                    <a:cubicBezTo>
                      <a:pt x="8044" y="10652"/>
                      <a:pt x="8043" y="10653"/>
                      <a:pt x="8041" y="10655"/>
                    </a:cubicBezTo>
                    <a:cubicBezTo>
                      <a:pt x="8028" y="10680"/>
                      <a:pt x="8012" y="10702"/>
                      <a:pt x="7992" y="10721"/>
                    </a:cubicBezTo>
                    <a:cubicBezTo>
                      <a:pt x="7988" y="10724"/>
                      <a:pt x="7985" y="10727"/>
                      <a:pt x="7981" y="10730"/>
                    </a:cubicBezTo>
                    <a:cubicBezTo>
                      <a:pt x="7968" y="10741"/>
                      <a:pt x="7954" y="10752"/>
                      <a:pt x="7939" y="10761"/>
                    </a:cubicBezTo>
                    <a:cubicBezTo>
                      <a:pt x="7930" y="10767"/>
                      <a:pt x="7919" y="10773"/>
                      <a:pt x="7910" y="10777"/>
                    </a:cubicBezTo>
                    <a:cubicBezTo>
                      <a:pt x="7903" y="10781"/>
                      <a:pt x="7896" y="10783"/>
                      <a:pt x="7888" y="10787"/>
                    </a:cubicBezTo>
                    <a:cubicBezTo>
                      <a:pt x="7879" y="10791"/>
                      <a:pt x="7868" y="10795"/>
                      <a:pt x="7859" y="10799"/>
                    </a:cubicBezTo>
                    <a:cubicBezTo>
                      <a:pt x="7853" y="10801"/>
                      <a:pt x="7847" y="10802"/>
                      <a:pt x="7841" y="10804"/>
                    </a:cubicBezTo>
                    <a:cubicBezTo>
                      <a:pt x="7825" y="10809"/>
                      <a:pt x="7809" y="10814"/>
                      <a:pt x="7791" y="10817"/>
                    </a:cubicBezTo>
                    <a:cubicBezTo>
                      <a:pt x="7779" y="10820"/>
                      <a:pt x="7767" y="10822"/>
                      <a:pt x="7754" y="10824"/>
                    </a:cubicBezTo>
                    <a:cubicBezTo>
                      <a:pt x="7745" y="10826"/>
                      <a:pt x="7734" y="10827"/>
                      <a:pt x="7724" y="10828"/>
                    </a:cubicBezTo>
                    <a:cubicBezTo>
                      <a:pt x="7710" y="10830"/>
                      <a:pt x="7696" y="10830"/>
                      <a:pt x="7682" y="10831"/>
                    </a:cubicBezTo>
                    <a:cubicBezTo>
                      <a:pt x="7676" y="10831"/>
                      <a:pt x="7670" y="10833"/>
                      <a:pt x="7663" y="10833"/>
                    </a:cubicBezTo>
                    <a:cubicBezTo>
                      <a:pt x="7448" y="10839"/>
                      <a:pt x="7191" y="10760"/>
                      <a:pt x="7017" y="10581"/>
                    </a:cubicBezTo>
                    <a:cubicBezTo>
                      <a:pt x="6998" y="10561"/>
                      <a:pt x="6979" y="10541"/>
                      <a:pt x="6961" y="10522"/>
                    </a:cubicBezTo>
                    <a:cubicBezTo>
                      <a:pt x="6936" y="10496"/>
                      <a:pt x="6912" y="10473"/>
                      <a:pt x="6890" y="10449"/>
                    </a:cubicBezTo>
                    <a:cubicBezTo>
                      <a:pt x="6841" y="10398"/>
                      <a:pt x="6796" y="10351"/>
                      <a:pt x="6756" y="10307"/>
                    </a:cubicBezTo>
                    <a:lnTo>
                      <a:pt x="6741" y="10291"/>
                    </a:lnTo>
                    <a:cubicBezTo>
                      <a:pt x="6725" y="10274"/>
                      <a:pt x="6710" y="10258"/>
                      <a:pt x="6696" y="10242"/>
                    </a:cubicBezTo>
                    <a:lnTo>
                      <a:pt x="6668" y="10212"/>
                    </a:lnTo>
                    <a:cubicBezTo>
                      <a:pt x="6649" y="10191"/>
                      <a:pt x="6630" y="10171"/>
                      <a:pt x="6614" y="10152"/>
                    </a:cubicBezTo>
                    <a:cubicBezTo>
                      <a:pt x="6604" y="10141"/>
                      <a:pt x="6595" y="10132"/>
                      <a:pt x="6587" y="10122"/>
                    </a:cubicBezTo>
                    <a:lnTo>
                      <a:pt x="6562" y="10095"/>
                    </a:lnTo>
                    <a:cubicBezTo>
                      <a:pt x="6551" y="10084"/>
                      <a:pt x="6542" y="10073"/>
                      <a:pt x="6533" y="10062"/>
                    </a:cubicBezTo>
                    <a:cubicBezTo>
                      <a:pt x="6515" y="10042"/>
                      <a:pt x="6499" y="10024"/>
                      <a:pt x="6484" y="10008"/>
                    </a:cubicBezTo>
                    <a:cubicBezTo>
                      <a:pt x="6470" y="9992"/>
                      <a:pt x="6462" y="9981"/>
                      <a:pt x="6453" y="9971"/>
                    </a:cubicBezTo>
                    <a:cubicBezTo>
                      <a:pt x="6443" y="9960"/>
                      <a:pt x="6437" y="9953"/>
                      <a:pt x="6432" y="9946"/>
                    </a:cubicBezTo>
                    <a:cubicBezTo>
                      <a:pt x="6424" y="9938"/>
                      <a:pt x="6419" y="9930"/>
                      <a:pt x="6413" y="9924"/>
                    </a:cubicBezTo>
                    <a:cubicBezTo>
                      <a:pt x="6402" y="9911"/>
                      <a:pt x="6397" y="9905"/>
                      <a:pt x="6397" y="9905"/>
                    </a:cubicBezTo>
                    <a:cubicBezTo>
                      <a:pt x="6397" y="9906"/>
                      <a:pt x="6397" y="9907"/>
                      <a:pt x="6397" y="9908"/>
                    </a:cubicBezTo>
                    <a:cubicBezTo>
                      <a:pt x="6397" y="9911"/>
                      <a:pt x="6397" y="9912"/>
                      <a:pt x="6397" y="9914"/>
                    </a:cubicBezTo>
                    <a:cubicBezTo>
                      <a:pt x="6399" y="9920"/>
                      <a:pt x="6399" y="9925"/>
                      <a:pt x="6400" y="9930"/>
                    </a:cubicBezTo>
                    <a:cubicBezTo>
                      <a:pt x="6400" y="9934"/>
                      <a:pt x="6401" y="9939"/>
                      <a:pt x="6401" y="9945"/>
                    </a:cubicBezTo>
                    <a:cubicBezTo>
                      <a:pt x="6402" y="9951"/>
                      <a:pt x="6403" y="9960"/>
                      <a:pt x="6404" y="9967"/>
                    </a:cubicBezTo>
                    <a:cubicBezTo>
                      <a:pt x="6408" y="9998"/>
                      <a:pt x="6414" y="10039"/>
                      <a:pt x="6422" y="10087"/>
                    </a:cubicBezTo>
                    <a:cubicBezTo>
                      <a:pt x="6423" y="10095"/>
                      <a:pt x="6424" y="10102"/>
                      <a:pt x="6426" y="10111"/>
                    </a:cubicBezTo>
                    <a:cubicBezTo>
                      <a:pt x="6428" y="10121"/>
                      <a:pt x="6430" y="10133"/>
                      <a:pt x="6432" y="10145"/>
                    </a:cubicBezTo>
                    <a:cubicBezTo>
                      <a:pt x="6434" y="10156"/>
                      <a:pt x="6435" y="10165"/>
                      <a:pt x="6437" y="10176"/>
                    </a:cubicBezTo>
                    <a:cubicBezTo>
                      <a:pt x="6441" y="10193"/>
                      <a:pt x="6444" y="10211"/>
                      <a:pt x="6448" y="10229"/>
                    </a:cubicBezTo>
                    <a:cubicBezTo>
                      <a:pt x="6449" y="10236"/>
                      <a:pt x="6452" y="10245"/>
                      <a:pt x="6453" y="10253"/>
                    </a:cubicBezTo>
                    <a:cubicBezTo>
                      <a:pt x="6460" y="10285"/>
                      <a:pt x="6468" y="10316"/>
                      <a:pt x="6475" y="10351"/>
                    </a:cubicBezTo>
                    <a:cubicBezTo>
                      <a:pt x="6479" y="10367"/>
                      <a:pt x="6483" y="10385"/>
                      <a:pt x="6488" y="10403"/>
                    </a:cubicBezTo>
                    <a:cubicBezTo>
                      <a:pt x="6491" y="10415"/>
                      <a:pt x="6494" y="10427"/>
                      <a:pt x="6497" y="10439"/>
                    </a:cubicBezTo>
                    <a:cubicBezTo>
                      <a:pt x="6499" y="10445"/>
                      <a:pt x="6501" y="10452"/>
                      <a:pt x="6502" y="10459"/>
                    </a:cubicBezTo>
                    <a:cubicBezTo>
                      <a:pt x="6513" y="10495"/>
                      <a:pt x="6524" y="10535"/>
                      <a:pt x="6536" y="10574"/>
                    </a:cubicBezTo>
                    <a:cubicBezTo>
                      <a:pt x="6542" y="10592"/>
                      <a:pt x="6548" y="10609"/>
                      <a:pt x="6554" y="10626"/>
                    </a:cubicBezTo>
                    <a:cubicBezTo>
                      <a:pt x="6568" y="10670"/>
                      <a:pt x="6584" y="10716"/>
                      <a:pt x="6602" y="10762"/>
                    </a:cubicBezTo>
                    <a:cubicBezTo>
                      <a:pt x="6608" y="10777"/>
                      <a:pt x="6614" y="10791"/>
                      <a:pt x="6620" y="10807"/>
                    </a:cubicBezTo>
                    <a:cubicBezTo>
                      <a:pt x="6630" y="10831"/>
                      <a:pt x="6641" y="10856"/>
                      <a:pt x="6651" y="10880"/>
                    </a:cubicBezTo>
                    <a:cubicBezTo>
                      <a:pt x="6660" y="10897"/>
                      <a:pt x="6668" y="10915"/>
                      <a:pt x="6676" y="10933"/>
                    </a:cubicBezTo>
                    <a:cubicBezTo>
                      <a:pt x="6686" y="10951"/>
                      <a:pt x="6691" y="10964"/>
                      <a:pt x="6700" y="10980"/>
                    </a:cubicBezTo>
                    <a:cubicBezTo>
                      <a:pt x="6735" y="11051"/>
                      <a:pt x="6775" y="11120"/>
                      <a:pt x="6821" y="11184"/>
                    </a:cubicBezTo>
                    <a:cubicBezTo>
                      <a:pt x="6831" y="11201"/>
                      <a:pt x="6842" y="11216"/>
                      <a:pt x="6854" y="11231"/>
                    </a:cubicBezTo>
                    <a:cubicBezTo>
                      <a:pt x="6865" y="11247"/>
                      <a:pt x="6874" y="11257"/>
                      <a:pt x="6884" y="11270"/>
                    </a:cubicBezTo>
                    <a:cubicBezTo>
                      <a:pt x="6887" y="11274"/>
                      <a:pt x="6889" y="11277"/>
                      <a:pt x="6892" y="11279"/>
                    </a:cubicBezTo>
                    <a:cubicBezTo>
                      <a:pt x="6903" y="11294"/>
                      <a:pt x="6915" y="11307"/>
                      <a:pt x="6927" y="11319"/>
                    </a:cubicBezTo>
                    <a:cubicBezTo>
                      <a:pt x="6932" y="11328"/>
                      <a:pt x="6940" y="11335"/>
                      <a:pt x="6947" y="11343"/>
                    </a:cubicBezTo>
                    <a:cubicBezTo>
                      <a:pt x="7064" y="11468"/>
                      <a:pt x="7109" y="11583"/>
                      <a:pt x="7101" y="11677"/>
                    </a:cubicBezTo>
                    <a:cubicBezTo>
                      <a:pt x="7099" y="11690"/>
                      <a:pt x="7097" y="11702"/>
                      <a:pt x="7095" y="11715"/>
                    </a:cubicBezTo>
                    <a:cubicBezTo>
                      <a:pt x="7092" y="11723"/>
                      <a:pt x="7090" y="11730"/>
                      <a:pt x="7086" y="11738"/>
                    </a:cubicBezTo>
                    <a:cubicBezTo>
                      <a:pt x="7084" y="11743"/>
                      <a:pt x="7083" y="11748"/>
                      <a:pt x="7081" y="11752"/>
                    </a:cubicBezTo>
                    <a:cubicBezTo>
                      <a:pt x="7077" y="11758"/>
                      <a:pt x="7075" y="11764"/>
                      <a:pt x="7071" y="11769"/>
                    </a:cubicBezTo>
                    <a:cubicBezTo>
                      <a:pt x="7068" y="11776"/>
                      <a:pt x="7063" y="11783"/>
                      <a:pt x="7058" y="11789"/>
                    </a:cubicBezTo>
                    <a:cubicBezTo>
                      <a:pt x="7055" y="11793"/>
                      <a:pt x="7051" y="11798"/>
                      <a:pt x="7048" y="11803"/>
                    </a:cubicBezTo>
                    <a:cubicBezTo>
                      <a:pt x="7044" y="11807"/>
                      <a:pt x="7039" y="11812"/>
                      <a:pt x="7034" y="11817"/>
                    </a:cubicBezTo>
                    <a:cubicBezTo>
                      <a:pt x="7029" y="11823"/>
                      <a:pt x="7023" y="11827"/>
                      <a:pt x="7018" y="11832"/>
                    </a:cubicBezTo>
                    <a:cubicBezTo>
                      <a:pt x="7014" y="11836"/>
                      <a:pt x="7009" y="11839"/>
                      <a:pt x="7004" y="11843"/>
                    </a:cubicBezTo>
                    <a:cubicBezTo>
                      <a:pt x="6997" y="11847"/>
                      <a:pt x="6990" y="11852"/>
                      <a:pt x="6983" y="11857"/>
                    </a:cubicBezTo>
                    <a:cubicBezTo>
                      <a:pt x="6978" y="11860"/>
                      <a:pt x="6974" y="11863"/>
                      <a:pt x="6969" y="11865"/>
                    </a:cubicBezTo>
                    <a:cubicBezTo>
                      <a:pt x="6967" y="11866"/>
                      <a:pt x="6964" y="11867"/>
                      <a:pt x="6963" y="11869"/>
                    </a:cubicBezTo>
                    <a:cubicBezTo>
                      <a:pt x="6957" y="11871"/>
                      <a:pt x="6951" y="11875"/>
                      <a:pt x="6945" y="11877"/>
                    </a:cubicBezTo>
                    <a:cubicBezTo>
                      <a:pt x="6931" y="11884"/>
                      <a:pt x="6917" y="11889"/>
                      <a:pt x="6902" y="11893"/>
                    </a:cubicBezTo>
                    <a:cubicBezTo>
                      <a:pt x="6880" y="11902"/>
                      <a:pt x="6856" y="11906"/>
                      <a:pt x="6833" y="11910"/>
                    </a:cubicBezTo>
                    <a:cubicBezTo>
                      <a:pt x="6828" y="11911"/>
                      <a:pt x="6823" y="11912"/>
                      <a:pt x="6818" y="11912"/>
                    </a:cubicBezTo>
                    <a:cubicBezTo>
                      <a:pt x="6808" y="11913"/>
                      <a:pt x="6796" y="11914"/>
                      <a:pt x="6785" y="11916"/>
                    </a:cubicBezTo>
                    <a:cubicBezTo>
                      <a:pt x="6773" y="11917"/>
                      <a:pt x="6758" y="11917"/>
                      <a:pt x="6743" y="11917"/>
                    </a:cubicBezTo>
                    <a:cubicBezTo>
                      <a:pt x="6734" y="11917"/>
                      <a:pt x="6724" y="11917"/>
                      <a:pt x="6714" y="11917"/>
                    </a:cubicBezTo>
                    <a:cubicBezTo>
                      <a:pt x="6703" y="11916"/>
                      <a:pt x="6697" y="11916"/>
                      <a:pt x="6689" y="11914"/>
                    </a:cubicBezTo>
                    <a:lnTo>
                      <a:pt x="6683" y="11914"/>
                    </a:lnTo>
                    <a:cubicBezTo>
                      <a:pt x="6675" y="11914"/>
                      <a:pt x="6666" y="11913"/>
                      <a:pt x="6657" y="11912"/>
                    </a:cubicBezTo>
                    <a:cubicBezTo>
                      <a:pt x="6656" y="11912"/>
                      <a:pt x="6655" y="11912"/>
                      <a:pt x="6654" y="11912"/>
                    </a:cubicBezTo>
                    <a:cubicBezTo>
                      <a:pt x="6647" y="11911"/>
                      <a:pt x="6638" y="11911"/>
                      <a:pt x="6631" y="11909"/>
                    </a:cubicBezTo>
                    <a:cubicBezTo>
                      <a:pt x="6624" y="11907"/>
                      <a:pt x="6616" y="11906"/>
                      <a:pt x="6608" y="11905"/>
                    </a:cubicBezTo>
                    <a:cubicBezTo>
                      <a:pt x="6602" y="11904"/>
                      <a:pt x="6596" y="11903"/>
                      <a:pt x="6590" y="11900"/>
                    </a:cubicBezTo>
                    <a:cubicBezTo>
                      <a:pt x="6570" y="11897"/>
                      <a:pt x="6550" y="11892"/>
                      <a:pt x="6530" y="11886"/>
                    </a:cubicBezTo>
                    <a:lnTo>
                      <a:pt x="6530" y="11886"/>
                    </a:lnTo>
                    <a:cubicBezTo>
                      <a:pt x="6510" y="11880"/>
                      <a:pt x="6491" y="11873"/>
                      <a:pt x="6471" y="11866"/>
                    </a:cubicBezTo>
                    <a:cubicBezTo>
                      <a:pt x="6459" y="11862"/>
                      <a:pt x="6446" y="11857"/>
                      <a:pt x="6433" y="11851"/>
                    </a:cubicBezTo>
                    <a:cubicBezTo>
                      <a:pt x="6420" y="11844"/>
                      <a:pt x="6410" y="11842"/>
                      <a:pt x="6400" y="11836"/>
                    </a:cubicBezTo>
                    <a:cubicBezTo>
                      <a:pt x="6389" y="11831"/>
                      <a:pt x="6377" y="11825"/>
                      <a:pt x="6366" y="11819"/>
                    </a:cubicBezTo>
                    <a:cubicBezTo>
                      <a:pt x="6344" y="11807"/>
                      <a:pt x="6322" y="11796"/>
                      <a:pt x="6299" y="11782"/>
                    </a:cubicBezTo>
                    <a:cubicBezTo>
                      <a:pt x="6276" y="11767"/>
                      <a:pt x="6255" y="11753"/>
                      <a:pt x="6232" y="11738"/>
                    </a:cubicBezTo>
                    <a:lnTo>
                      <a:pt x="6209" y="11722"/>
                    </a:lnTo>
                    <a:cubicBezTo>
                      <a:pt x="6202" y="11716"/>
                      <a:pt x="6195" y="11710"/>
                      <a:pt x="6187" y="11704"/>
                    </a:cubicBezTo>
                    <a:cubicBezTo>
                      <a:pt x="6180" y="11699"/>
                      <a:pt x="6173" y="11693"/>
                      <a:pt x="6167" y="11689"/>
                    </a:cubicBezTo>
                    <a:cubicBezTo>
                      <a:pt x="6160" y="11683"/>
                      <a:pt x="6150" y="11675"/>
                      <a:pt x="6142" y="11668"/>
                    </a:cubicBezTo>
                    <a:cubicBezTo>
                      <a:pt x="6118" y="11646"/>
                      <a:pt x="6091" y="11624"/>
                      <a:pt x="6062" y="11603"/>
                    </a:cubicBezTo>
                    <a:cubicBezTo>
                      <a:pt x="6045" y="11588"/>
                      <a:pt x="6026" y="11573"/>
                      <a:pt x="6008" y="11561"/>
                    </a:cubicBezTo>
                    <a:cubicBezTo>
                      <a:pt x="5993" y="11550"/>
                      <a:pt x="5980" y="11539"/>
                      <a:pt x="5966" y="11529"/>
                    </a:cubicBezTo>
                    <a:cubicBezTo>
                      <a:pt x="5906" y="11484"/>
                      <a:pt x="5845" y="11443"/>
                      <a:pt x="5782" y="11403"/>
                    </a:cubicBezTo>
                    <a:cubicBezTo>
                      <a:pt x="5767" y="11392"/>
                      <a:pt x="5751" y="11383"/>
                      <a:pt x="5735" y="11374"/>
                    </a:cubicBezTo>
                    <a:cubicBezTo>
                      <a:pt x="5711" y="11357"/>
                      <a:pt x="5685" y="11343"/>
                      <a:pt x="5659" y="11328"/>
                    </a:cubicBezTo>
                    <a:cubicBezTo>
                      <a:pt x="5607" y="11298"/>
                      <a:pt x="5555" y="11269"/>
                      <a:pt x="5503" y="11242"/>
                    </a:cubicBezTo>
                    <a:cubicBezTo>
                      <a:pt x="5473" y="11227"/>
                      <a:pt x="5444" y="11212"/>
                      <a:pt x="5413" y="11198"/>
                    </a:cubicBezTo>
                    <a:cubicBezTo>
                      <a:pt x="5398" y="11190"/>
                      <a:pt x="5381" y="11183"/>
                      <a:pt x="5366" y="11176"/>
                    </a:cubicBezTo>
                    <a:cubicBezTo>
                      <a:pt x="5346" y="11167"/>
                      <a:pt x="5325" y="11157"/>
                      <a:pt x="5305" y="11149"/>
                    </a:cubicBezTo>
                    <a:cubicBezTo>
                      <a:pt x="5289" y="11141"/>
                      <a:pt x="5271" y="11134"/>
                      <a:pt x="5256" y="11128"/>
                    </a:cubicBezTo>
                    <a:cubicBezTo>
                      <a:pt x="5247" y="11124"/>
                      <a:pt x="5239" y="11121"/>
                      <a:pt x="5232" y="11118"/>
                    </a:cubicBezTo>
                    <a:cubicBezTo>
                      <a:pt x="5217" y="11111"/>
                      <a:pt x="5203" y="11105"/>
                      <a:pt x="5187" y="11101"/>
                    </a:cubicBezTo>
                    <a:cubicBezTo>
                      <a:pt x="5164" y="11091"/>
                      <a:pt x="5142" y="11082"/>
                      <a:pt x="5118" y="11074"/>
                    </a:cubicBezTo>
                    <a:cubicBezTo>
                      <a:pt x="5009" y="11034"/>
                      <a:pt x="4897" y="11000"/>
                      <a:pt x="4783" y="10971"/>
                    </a:cubicBezTo>
                    <a:cubicBezTo>
                      <a:pt x="4759" y="10964"/>
                      <a:pt x="4736" y="10958"/>
                      <a:pt x="4712" y="10954"/>
                    </a:cubicBezTo>
                    <a:lnTo>
                      <a:pt x="4706" y="10953"/>
                    </a:lnTo>
                    <a:lnTo>
                      <a:pt x="4706" y="10953"/>
                    </a:lnTo>
                    <a:cubicBezTo>
                      <a:pt x="4706" y="10953"/>
                      <a:pt x="4705" y="10953"/>
                      <a:pt x="4705" y="10953"/>
                    </a:cubicBezTo>
                    <a:cubicBezTo>
                      <a:pt x="4676" y="10946"/>
                      <a:pt x="4646" y="10940"/>
                      <a:pt x="4617" y="10934"/>
                    </a:cubicBezTo>
                    <a:cubicBezTo>
                      <a:pt x="4585" y="10928"/>
                      <a:pt x="4552" y="10921"/>
                      <a:pt x="4519" y="10916"/>
                    </a:cubicBezTo>
                    <a:cubicBezTo>
                      <a:pt x="4496" y="10911"/>
                      <a:pt x="4474" y="10908"/>
                      <a:pt x="4450" y="10904"/>
                    </a:cubicBezTo>
                    <a:cubicBezTo>
                      <a:pt x="4412" y="10898"/>
                      <a:pt x="4375" y="10894"/>
                      <a:pt x="4337" y="10890"/>
                    </a:cubicBezTo>
                    <a:cubicBezTo>
                      <a:pt x="4307" y="10887"/>
                      <a:pt x="4276" y="10883"/>
                      <a:pt x="4246" y="10881"/>
                    </a:cubicBezTo>
                    <a:cubicBezTo>
                      <a:pt x="4244" y="10881"/>
                      <a:pt x="4243" y="10881"/>
                      <a:pt x="4242" y="10881"/>
                    </a:cubicBezTo>
                    <a:lnTo>
                      <a:pt x="4242" y="10881"/>
                    </a:lnTo>
                    <a:cubicBezTo>
                      <a:pt x="4241" y="10881"/>
                      <a:pt x="4241" y="10881"/>
                      <a:pt x="4241" y="10881"/>
                    </a:cubicBezTo>
                    <a:lnTo>
                      <a:pt x="4238" y="10881"/>
                    </a:lnTo>
                    <a:cubicBezTo>
                      <a:pt x="4209" y="10879"/>
                      <a:pt x="4178" y="10876"/>
                      <a:pt x="4149" y="10874"/>
                    </a:cubicBezTo>
                    <a:cubicBezTo>
                      <a:pt x="4141" y="10874"/>
                      <a:pt x="4134" y="10873"/>
                      <a:pt x="4126" y="10873"/>
                    </a:cubicBezTo>
                    <a:cubicBezTo>
                      <a:pt x="4097" y="10871"/>
                      <a:pt x="4069" y="10870"/>
                      <a:pt x="4040" y="10869"/>
                    </a:cubicBezTo>
                    <a:cubicBezTo>
                      <a:pt x="4007" y="10868"/>
                      <a:pt x="3975" y="10868"/>
                      <a:pt x="3942" y="10868"/>
                    </a:cubicBezTo>
                    <a:cubicBezTo>
                      <a:pt x="3904" y="10868"/>
                      <a:pt x="3867" y="10868"/>
                      <a:pt x="3829" y="10870"/>
                    </a:cubicBezTo>
                    <a:cubicBezTo>
                      <a:pt x="3799" y="10870"/>
                      <a:pt x="3769" y="10873"/>
                      <a:pt x="3739" y="10874"/>
                    </a:cubicBezTo>
                    <a:cubicBezTo>
                      <a:pt x="3673" y="10877"/>
                      <a:pt x="3608" y="10883"/>
                      <a:pt x="3542" y="10890"/>
                    </a:cubicBezTo>
                    <a:cubicBezTo>
                      <a:pt x="3438" y="10903"/>
                      <a:pt x="3333" y="10920"/>
                      <a:pt x="3228" y="10942"/>
                    </a:cubicBezTo>
                    <a:cubicBezTo>
                      <a:pt x="3212" y="10946"/>
                      <a:pt x="3197" y="10949"/>
                      <a:pt x="3180" y="10953"/>
                    </a:cubicBezTo>
                    <a:cubicBezTo>
                      <a:pt x="3167" y="10955"/>
                      <a:pt x="3154" y="10958"/>
                      <a:pt x="3143" y="10962"/>
                    </a:cubicBezTo>
                    <a:cubicBezTo>
                      <a:pt x="3124" y="10966"/>
                      <a:pt x="3105" y="10971"/>
                      <a:pt x="3086" y="10976"/>
                    </a:cubicBezTo>
                    <a:cubicBezTo>
                      <a:pt x="2992" y="11000"/>
                      <a:pt x="2898" y="11028"/>
                      <a:pt x="2806" y="11061"/>
                    </a:cubicBezTo>
                    <a:cubicBezTo>
                      <a:pt x="2796" y="11064"/>
                      <a:pt x="2785" y="11068"/>
                      <a:pt x="2774" y="11073"/>
                    </a:cubicBezTo>
                    <a:cubicBezTo>
                      <a:pt x="2739" y="11084"/>
                      <a:pt x="2704" y="11097"/>
                      <a:pt x="2670" y="11111"/>
                    </a:cubicBezTo>
                    <a:cubicBezTo>
                      <a:pt x="2652" y="11118"/>
                      <a:pt x="2636" y="11125"/>
                      <a:pt x="2619" y="11133"/>
                    </a:cubicBezTo>
                    <a:cubicBezTo>
                      <a:pt x="2602" y="11140"/>
                      <a:pt x="2584" y="11147"/>
                      <a:pt x="2566" y="11155"/>
                    </a:cubicBezTo>
                    <a:cubicBezTo>
                      <a:pt x="2564" y="11156"/>
                      <a:pt x="2562" y="11156"/>
                      <a:pt x="2559" y="11157"/>
                    </a:cubicBezTo>
                    <a:cubicBezTo>
                      <a:pt x="2504" y="11182"/>
                      <a:pt x="2449" y="11208"/>
                      <a:pt x="2393" y="11236"/>
                    </a:cubicBezTo>
                    <a:cubicBezTo>
                      <a:pt x="2372" y="11247"/>
                      <a:pt x="2350" y="11258"/>
                      <a:pt x="2329" y="11270"/>
                    </a:cubicBezTo>
                    <a:cubicBezTo>
                      <a:pt x="2304" y="11283"/>
                      <a:pt x="2278" y="11297"/>
                      <a:pt x="2254" y="11312"/>
                    </a:cubicBezTo>
                    <a:cubicBezTo>
                      <a:pt x="2228" y="11327"/>
                      <a:pt x="2204" y="11341"/>
                      <a:pt x="2179" y="11355"/>
                    </a:cubicBezTo>
                    <a:cubicBezTo>
                      <a:pt x="2157" y="11368"/>
                      <a:pt x="2136" y="11381"/>
                      <a:pt x="2115" y="11395"/>
                    </a:cubicBezTo>
                    <a:cubicBezTo>
                      <a:pt x="2103" y="11402"/>
                      <a:pt x="2092" y="11410"/>
                      <a:pt x="2081" y="11416"/>
                    </a:cubicBezTo>
                    <a:cubicBezTo>
                      <a:pt x="2041" y="11443"/>
                      <a:pt x="2001" y="11470"/>
                      <a:pt x="1962" y="11497"/>
                    </a:cubicBezTo>
                    <a:cubicBezTo>
                      <a:pt x="1914" y="11531"/>
                      <a:pt x="1865" y="11568"/>
                      <a:pt x="1818" y="11604"/>
                    </a:cubicBezTo>
                    <a:cubicBezTo>
                      <a:pt x="1804" y="11616"/>
                      <a:pt x="1791" y="11626"/>
                      <a:pt x="1778" y="11637"/>
                    </a:cubicBezTo>
                    <a:cubicBezTo>
                      <a:pt x="1775" y="11640"/>
                      <a:pt x="1771" y="11643"/>
                      <a:pt x="1768" y="11645"/>
                    </a:cubicBezTo>
                    <a:lnTo>
                      <a:pt x="1740" y="11670"/>
                    </a:lnTo>
                    <a:cubicBezTo>
                      <a:pt x="1713" y="11693"/>
                      <a:pt x="1686" y="11713"/>
                      <a:pt x="1659" y="11733"/>
                    </a:cubicBezTo>
                    <a:cubicBezTo>
                      <a:pt x="1648" y="11742"/>
                      <a:pt x="1637" y="11749"/>
                      <a:pt x="1627" y="11756"/>
                    </a:cubicBezTo>
                    <a:cubicBezTo>
                      <a:pt x="1591" y="11779"/>
                      <a:pt x="1554" y="11802"/>
                      <a:pt x="1516" y="11822"/>
                    </a:cubicBezTo>
                    <a:cubicBezTo>
                      <a:pt x="1506" y="11827"/>
                      <a:pt x="1496" y="11832"/>
                      <a:pt x="1487" y="11837"/>
                    </a:cubicBezTo>
                    <a:cubicBezTo>
                      <a:pt x="1486" y="11837"/>
                      <a:pt x="1484" y="11837"/>
                      <a:pt x="1484" y="11837"/>
                    </a:cubicBezTo>
                    <a:cubicBezTo>
                      <a:pt x="1466" y="11846"/>
                      <a:pt x="1448" y="11853"/>
                      <a:pt x="1430" y="11860"/>
                    </a:cubicBezTo>
                    <a:cubicBezTo>
                      <a:pt x="1430" y="11862"/>
                      <a:pt x="1429" y="11862"/>
                      <a:pt x="1428" y="11862"/>
                    </a:cubicBezTo>
                    <a:cubicBezTo>
                      <a:pt x="1415" y="11867"/>
                      <a:pt x="1402" y="11872"/>
                      <a:pt x="1389" y="11877"/>
                    </a:cubicBezTo>
                    <a:cubicBezTo>
                      <a:pt x="1376" y="11882"/>
                      <a:pt x="1361" y="11886"/>
                      <a:pt x="1348" y="11890"/>
                    </a:cubicBezTo>
                    <a:cubicBezTo>
                      <a:pt x="1334" y="11893"/>
                      <a:pt x="1320" y="11897"/>
                      <a:pt x="1307" y="11900"/>
                    </a:cubicBezTo>
                    <a:cubicBezTo>
                      <a:pt x="1293" y="11904"/>
                      <a:pt x="1280" y="11906"/>
                      <a:pt x="1267" y="11909"/>
                    </a:cubicBezTo>
                    <a:cubicBezTo>
                      <a:pt x="1173" y="11929"/>
                      <a:pt x="1075" y="11925"/>
                      <a:pt x="982" y="11898"/>
                    </a:cubicBezTo>
                    <a:cubicBezTo>
                      <a:pt x="933" y="11884"/>
                      <a:pt x="887" y="11857"/>
                      <a:pt x="849" y="11820"/>
                    </a:cubicBezTo>
                    <a:cubicBezTo>
                      <a:pt x="846" y="11817"/>
                      <a:pt x="842" y="11813"/>
                      <a:pt x="839" y="11810"/>
                    </a:cubicBezTo>
                    <a:cubicBezTo>
                      <a:pt x="824" y="11792"/>
                      <a:pt x="811" y="11773"/>
                      <a:pt x="801" y="11752"/>
                    </a:cubicBezTo>
                    <a:cubicBezTo>
                      <a:pt x="797" y="11739"/>
                      <a:pt x="792" y="11726"/>
                      <a:pt x="788" y="11713"/>
                    </a:cubicBezTo>
                    <a:cubicBezTo>
                      <a:pt x="764" y="11613"/>
                      <a:pt x="804" y="11485"/>
                      <a:pt x="937" y="11345"/>
                    </a:cubicBezTo>
                    <a:cubicBezTo>
                      <a:pt x="1022" y="11251"/>
                      <a:pt x="1098" y="11147"/>
                      <a:pt x="1158" y="11034"/>
                    </a:cubicBezTo>
                    <a:cubicBezTo>
                      <a:pt x="1158" y="11033"/>
                      <a:pt x="1158" y="11033"/>
                      <a:pt x="1158" y="11031"/>
                    </a:cubicBezTo>
                    <a:cubicBezTo>
                      <a:pt x="1166" y="11017"/>
                      <a:pt x="1173" y="11002"/>
                      <a:pt x="1181" y="10988"/>
                    </a:cubicBezTo>
                    <a:cubicBezTo>
                      <a:pt x="1201" y="10949"/>
                      <a:pt x="1219" y="10911"/>
                      <a:pt x="1236" y="10873"/>
                    </a:cubicBezTo>
                    <a:cubicBezTo>
                      <a:pt x="1242" y="10857"/>
                      <a:pt x="1248" y="10844"/>
                      <a:pt x="1254" y="10830"/>
                    </a:cubicBezTo>
                    <a:cubicBezTo>
                      <a:pt x="1260" y="10816"/>
                      <a:pt x="1265" y="10804"/>
                      <a:pt x="1270" y="10790"/>
                    </a:cubicBezTo>
                    <a:cubicBezTo>
                      <a:pt x="1282" y="10762"/>
                      <a:pt x="1293" y="10734"/>
                      <a:pt x="1302" y="10704"/>
                    </a:cubicBezTo>
                    <a:cubicBezTo>
                      <a:pt x="1307" y="10695"/>
                      <a:pt x="1309" y="10687"/>
                      <a:pt x="1313" y="10677"/>
                    </a:cubicBezTo>
                    <a:cubicBezTo>
                      <a:pt x="1315" y="10670"/>
                      <a:pt x="1317" y="10664"/>
                      <a:pt x="1320" y="10657"/>
                    </a:cubicBezTo>
                    <a:lnTo>
                      <a:pt x="1320" y="10657"/>
                    </a:lnTo>
                    <a:cubicBezTo>
                      <a:pt x="1330" y="10628"/>
                      <a:pt x="1340" y="10599"/>
                      <a:pt x="1348" y="10569"/>
                    </a:cubicBezTo>
                    <a:cubicBezTo>
                      <a:pt x="1353" y="10555"/>
                      <a:pt x="1357" y="10540"/>
                      <a:pt x="1362" y="10526"/>
                    </a:cubicBezTo>
                    <a:cubicBezTo>
                      <a:pt x="1370" y="10496"/>
                      <a:pt x="1379" y="10468"/>
                      <a:pt x="1386" y="10440"/>
                    </a:cubicBezTo>
                    <a:cubicBezTo>
                      <a:pt x="1389" y="10427"/>
                      <a:pt x="1393" y="10413"/>
                      <a:pt x="1396" y="10399"/>
                    </a:cubicBezTo>
                    <a:cubicBezTo>
                      <a:pt x="1402" y="10379"/>
                      <a:pt x="1407" y="10358"/>
                      <a:pt x="1412" y="10339"/>
                    </a:cubicBezTo>
                    <a:cubicBezTo>
                      <a:pt x="1413" y="10332"/>
                      <a:pt x="1414" y="10326"/>
                      <a:pt x="1415" y="10319"/>
                    </a:cubicBezTo>
                    <a:cubicBezTo>
                      <a:pt x="1422" y="10289"/>
                      <a:pt x="1429" y="10261"/>
                      <a:pt x="1434" y="10233"/>
                    </a:cubicBezTo>
                    <a:cubicBezTo>
                      <a:pt x="1437" y="10216"/>
                      <a:pt x="1441" y="10199"/>
                      <a:pt x="1444" y="10182"/>
                    </a:cubicBezTo>
                    <a:cubicBezTo>
                      <a:pt x="1447" y="10172"/>
                      <a:pt x="1448" y="10161"/>
                      <a:pt x="1450" y="10152"/>
                    </a:cubicBezTo>
                    <a:cubicBezTo>
                      <a:pt x="1456" y="10121"/>
                      <a:pt x="1461" y="10093"/>
                      <a:pt x="1464" y="10067"/>
                    </a:cubicBezTo>
                    <a:cubicBezTo>
                      <a:pt x="1464" y="10065"/>
                      <a:pt x="1466" y="10061"/>
                      <a:pt x="1467" y="10058"/>
                    </a:cubicBezTo>
                    <a:cubicBezTo>
                      <a:pt x="1481" y="9964"/>
                      <a:pt x="1486" y="9906"/>
                      <a:pt x="1486" y="9906"/>
                    </a:cubicBezTo>
                    <a:cubicBezTo>
                      <a:pt x="1486" y="9906"/>
                      <a:pt x="1449" y="9953"/>
                      <a:pt x="1356" y="10058"/>
                    </a:cubicBezTo>
                    <a:cubicBezTo>
                      <a:pt x="1353" y="10061"/>
                      <a:pt x="1348" y="10066"/>
                      <a:pt x="1345" y="10072"/>
                    </a:cubicBezTo>
                    <a:cubicBezTo>
                      <a:pt x="1342" y="10074"/>
                      <a:pt x="1340" y="10077"/>
                      <a:pt x="1337" y="10079"/>
                    </a:cubicBezTo>
                    <a:cubicBezTo>
                      <a:pt x="1320" y="10098"/>
                      <a:pt x="1301" y="10120"/>
                      <a:pt x="1280" y="10144"/>
                    </a:cubicBezTo>
                    <a:cubicBezTo>
                      <a:pt x="1194" y="10238"/>
                      <a:pt x="1078" y="10363"/>
                      <a:pt x="922" y="10523"/>
                    </a:cubicBezTo>
                    <a:cubicBezTo>
                      <a:pt x="905" y="10543"/>
                      <a:pt x="885" y="10563"/>
                      <a:pt x="865" y="10583"/>
                    </a:cubicBezTo>
                    <a:cubicBezTo>
                      <a:pt x="695" y="10760"/>
                      <a:pt x="445" y="10839"/>
                      <a:pt x="232" y="10834"/>
                    </a:cubicBezTo>
                    <a:cubicBezTo>
                      <a:pt x="153" y="10835"/>
                      <a:pt x="75" y="10820"/>
                      <a:pt x="0" y="10791"/>
                    </a:cubicBezTo>
                    <a:cubicBezTo>
                      <a:pt x="15" y="10739"/>
                      <a:pt x="26" y="10684"/>
                      <a:pt x="38" y="10630"/>
                    </a:cubicBezTo>
                    <a:cubicBezTo>
                      <a:pt x="77" y="10455"/>
                      <a:pt x="109" y="10271"/>
                      <a:pt x="133" y="10074"/>
                    </a:cubicBezTo>
                    <a:cubicBezTo>
                      <a:pt x="244" y="9958"/>
                      <a:pt x="345" y="9833"/>
                      <a:pt x="437" y="9701"/>
                    </a:cubicBezTo>
                    <a:cubicBezTo>
                      <a:pt x="451" y="9683"/>
                      <a:pt x="464" y="9663"/>
                      <a:pt x="477" y="9643"/>
                    </a:cubicBezTo>
                    <a:cubicBezTo>
                      <a:pt x="494" y="9617"/>
                      <a:pt x="513" y="9590"/>
                      <a:pt x="530" y="9563"/>
                    </a:cubicBezTo>
                    <a:cubicBezTo>
                      <a:pt x="541" y="9546"/>
                      <a:pt x="553" y="9527"/>
                      <a:pt x="564" y="9510"/>
                    </a:cubicBezTo>
                    <a:cubicBezTo>
                      <a:pt x="580" y="9484"/>
                      <a:pt x="597" y="9458"/>
                      <a:pt x="612" y="9432"/>
                    </a:cubicBezTo>
                    <a:cubicBezTo>
                      <a:pt x="632" y="9399"/>
                      <a:pt x="652" y="9366"/>
                      <a:pt x="671" y="9332"/>
                    </a:cubicBezTo>
                    <a:cubicBezTo>
                      <a:pt x="690" y="9299"/>
                      <a:pt x="712" y="9263"/>
                      <a:pt x="731" y="9228"/>
                    </a:cubicBezTo>
                    <a:cubicBezTo>
                      <a:pt x="740" y="9211"/>
                      <a:pt x="750" y="9195"/>
                      <a:pt x="758" y="9179"/>
                    </a:cubicBezTo>
                    <a:cubicBezTo>
                      <a:pt x="773" y="9150"/>
                      <a:pt x="790" y="9122"/>
                      <a:pt x="804" y="9093"/>
                    </a:cubicBezTo>
                    <a:cubicBezTo>
                      <a:pt x="818" y="9065"/>
                      <a:pt x="833" y="9036"/>
                      <a:pt x="847" y="9008"/>
                    </a:cubicBezTo>
                    <a:cubicBezTo>
                      <a:pt x="862" y="8979"/>
                      <a:pt x="879" y="8949"/>
                      <a:pt x="893" y="8919"/>
                    </a:cubicBezTo>
                    <a:cubicBezTo>
                      <a:pt x="906" y="8894"/>
                      <a:pt x="919" y="8867"/>
                      <a:pt x="931" y="8841"/>
                    </a:cubicBezTo>
                    <a:cubicBezTo>
                      <a:pt x="967" y="8765"/>
                      <a:pt x="1002" y="8692"/>
                      <a:pt x="1033" y="8623"/>
                    </a:cubicBezTo>
                    <a:cubicBezTo>
                      <a:pt x="1046" y="8595"/>
                      <a:pt x="1058" y="8568"/>
                      <a:pt x="1069" y="8541"/>
                    </a:cubicBezTo>
                    <a:cubicBezTo>
                      <a:pt x="1154" y="8349"/>
                      <a:pt x="1218" y="8188"/>
                      <a:pt x="1256" y="8083"/>
                    </a:cubicBezTo>
                    <a:cubicBezTo>
                      <a:pt x="1261" y="8073"/>
                      <a:pt x="1265" y="8062"/>
                      <a:pt x="1269" y="8053"/>
                    </a:cubicBezTo>
                    <a:cubicBezTo>
                      <a:pt x="1280" y="8022"/>
                      <a:pt x="1288" y="7998"/>
                      <a:pt x="1294" y="7982"/>
                    </a:cubicBezTo>
                    <a:cubicBezTo>
                      <a:pt x="1296" y="7978"/>
                      <a:pt x="1298" y="7974"/>
                      <a:pt x="1299" y="7970"/>
                    </a:cubicBezTo>
                    <a:cubicBezTo>
                      <a:pt x="1301" y="7963"/>
                      <a:pt x="1302" y="7960"/>
                      <a:pt x="1302" y="7960"/>
                    </a:cubicBezTo>
                    <a:cubicBezTo>
                      <a:pt x="1302" y="7960"/>
                      <a:pt x="1288" y="7970"/>
                      <a:pt x="1265" y="7989"/>
                    </a:cubicBezTo>
                    <a:lnTo>
                      <a:pt x="1249" y="8001"/>
                    </a:lnTo>
                    <a:cubicBezTo>
                      <a:pt x="1125" y="8097"/>
                      <a:pt x="994" y="8184"/>
                      <a:pt x="858" y="8264"/>
                    </a:cubicBezTo>
                    <a:cubicBezTo>
                      <a:pt x="848" y="8270"/>
                      <a:pt x="838" y="8275"/>
                      <a:pt x="827" y="8281"/>
                    </a:cubicBezTo>
                    <a:cubicBezTo>
                      <a:pt x="818" y="8287"/>
                      <a:pt x="807" y="8293"/>
                      <a:pt x="797" y="8297"/>
                    </a:cubicBezTo>
                    <a:cubicBezTo>
                      <a:pt x="786" y="8303"/>
                      <a:pt x="777" y="8308"/>
                      <a:pt x="766" y="8314"/>
                    </a:cubicBezTo>
                    <a:cubicBezTo>
                      <a:pt x="725" y="8334"/>
                      <a:pt x="685" y="8353"/>
                      <a:pt x="645" y="8368"/>
                    </a:cubicBezTo>
                    <a:lnTo>
                      <a:pt x="615" y="8380"/>
                    </a:lnTo>
                    <a:cubicBezTo>
                      <a:pt x="606" y="8382"/>
                      <a:pt x="595" y="8386"/>
                      <a:pt x="586" y="8389"/>
                    </a:cubicBezTo>
                    <a:cubicBezTo>
                      <a:pt x="575" y="8393"/>
                      <a:pt x="564" y="8396"/>
                      <a:pt x="553" y="8399"/>
                    </a:cubicBezTo>
                    <a:cubicBezTo>
                      <a:pt x="545" y="8401"/>
                      <a:pt x="537" y="8402"/>
                      <a:pt x="530" y="8404"/>
                    </a:cubicBezTo>
                    <a:cubicBezTo>
                      <a:pt x="521" y="8407"/>
                      <a:pt x="511" y="8408"/>
                      <a:pt x="503" y="8409"/>
                    </a:cubicBezTo>
                    <a:cubicBezTo>
                      <a:pt x="501" y="8409"/>
                      <a:pt x="500" y="8409"/>
                      <a:pt x="500" y="8409"/>
                    </a:cubicBezTo>
                    <a:cubicBezTo>
                      <a:pt x="492" y="8410"/>
                      <a:pt x="484" y="8411"/>
                      <a:pt x="476" y="8413"/>
                    </a:cubicBezTo>
                    <a:lnTo>
                      <a:pt x="468" y="8413"/>
                    </a:lnTo>
                    <a:cubicBezTo>
                      <a:pt x="459" y="8414"/>
                      <a:pt x="451" y="8414"/>
                      <a:pt x="443" y="8414"/>
                    </a:cubicBezTo>
                    <a:cubicBezTo>
                      <a:pt x="434" y="8414"/>
                      <a:pt x="426" y="8414"/>
                      <a:pt x="418" y="8413"/>
                    </a:cubicBezTo>
                    <a:cubicBezTo>
                      <a:pt x="411" y="8413"/>
                      <a:pt x="405" y="8411"/>
                      <a:pt x="399" y="8410"/>
                    </a:cubicBezTo>
                    <a:cubicBezTo>
                      <a:pt x="398" y="8410"/>
                      <a:pt x="396" y="8410"/>
                      <a:pt x="394" y="8409"/>
                    </a:cubicBezTo>
                    <a:cubicBezTo>
                      <a:pt x="393" y="8410"/>
                      <a:pt x="393" y="8410"/>
                      <a:pt x="392" y="8409"/>
                    </a:cubicBezTo>
                    <a:cubicBezTo>
                      <a:pt x="386" y="8408"/>
                      <a:pt x="381" y="8407"/>
                      <a:pt x="376" y="8406"/>
                    </a:cubicBezTo>
                    <a:cubicBezTo>
                      <a:pt x="367" y="8403"/>
                      <a:pt x="359" y="8400"/>
                      <a:pt x="352" y="8396"/>
                    </a:cubicBezTo>
                    <a:cubicBezTo>
                      <a:pt x="347" y="8394"/>
                      <a:pt x="343" y="8391"/>
                      <a:pt x="339" y="8388"/>
                    </a:cubicBezTo>
                    <a:lnTo>
                      <a:pt x="334" y="8386"/>
                    </a:lnTo>
                    <a:cubicBezTo>
                      <a:pt x="330" y="8382"/>
                      <a:pt x="325" y="8379"/>
                      <a:pt x="320" y="8374"/>
                    </a:cubicBezTo>
                    <a:cubicBezTo>
                      <a:pt x="309" y="8364"/>
                      <a:pt x="298" y="8353"/>
                      <a:pt x="291" y="8340"/>
                    </a:cubicBezTo>
                    <a:cubicBezTo>
                      <a:pt x="287" y="8334"/>
                      <a:pt x="284" y="8328"/>
                      <a:pt x="282" y="8321"/>
                    </a:cubicBezTo>
                    <a:cubicBezTo>
                      <a:pt x="278" y="8314"/>
                      <a:pt x="274" y="8307"/>
                      <a:pt x="272" y="8297"/>
                    </a:cubicBezTo>
                    <a:cubicBezTo>
                      <a:pt x="266" y="8280"/>
                      <a:pt x="264" y="8261"/>
                      <a:pt x="264" y="8242"/>
                    </a:cubicBezTo>
                    <a:cubicBezTo>
                      <a:pt x="264" y="8234"/>
                      <a:pt x="264" y="8226"/>
                      <a:pt x="265" y="8217"/>
                    </a:cubicBezTo>
                    <a:cubicBezTo>
                      <a:pt x="266" y="8208"/>
                      <a:pt x="267" y="8200"/>
                      <a:pt x="270" y="8190"/>
                    </a:cubicBezTo>
                    <a:cubicBezTo>
                      <a:pt x="272" y="8180"/>
                      <a:pt x="274" y="8170"/>
                      <a:pt x="278" y="8160"/>
                    </a:cubicBezTo>
                    <a:cubicBezTo>
                      <a:pt x="280" y="8153"/>
                      <a:pt x="283" y="8146"/>
                      <a:pt x="285" y="8139"/>
                    </a:cubicBezTo>
                    <a:cubicBezTo>
                      <a:pt x="292" y="8121"/>
                      <a:pt x="300" y="8103"/>
                      <a:pt x="309" y="8087"/>
                    </a:cubicBezTo>
                    <a:lnTo>
                      <a:pt x="322" y="8062"/>
                    </a:lnTo>
                    <a:cubicBezTo>
                      <a:pt x="327" y="8053"/>
                      <a:pt x="333" y="8043"/>
                      <a:pt x="339" y="8033"/>
                    </a:cubicBezTo>
                    <a:cubicBezTo>
                      <a:pt x="343" y="8027"/>
                      <a:pt x="346" y="8021"/>
                      <a:pt x="350" y="8015"/>
                    </a:cubicBezTo>
                    <a:cubicBezTo>
                      <a:pt x="523" y="7741"/>
                      <a:pt x="928" y="7363"/>
                      <a:pt x="1268" y="6856"/>
                    </a:cubicBezTo>
                    <a:cubicBezTo>
                      <a:pt x="1487" y="6531"/>
                      <a:pt x="1680" y="6153"/>
                      <a:pt x="1768" y="5715"/>
                    </a:cubicBezTo>
                    <a:cubicBezTo>
                      <a:pt x="1246" y="6181"/>
                      <a:pt x="512" y="5828"/>
                      <a:pt x="1091" y="5320"/>
                    </a:cubicBezTo>
                    <a:cubicBezTo>
                      <a:pt x="1221" y="5206"/>
                      <a:pt x="1373" y="5019"/>
                      <a:pt x="1530" y="4797"/>
                    </a:cubicBezTo>
                    <a:cubicBezTo>
                      <a:pt x="1850" y="4344"/>
                      <a:pt x="2195" y="3749"/>
                      <a:pt x="2423" y="3336"/>
                    </a:cubicBezTo>
                    <a:cubicBezTo>
                      <a:pt x="2577" y="3058"/>
                      <a:pt x="2678" y="2863"/>
                      <a:pt x="2685" y="2851"/>
                    </a:cubicBezTo>
                    <a:cubicBezTo>
                      <a:pt x="2672" y="2858"/>
                      <a:pt x="2440" y="2992"/>
                      <a:pt x="2215" y="3041"/>
                    </a:cubicBezTo>
                    <a:cubicBezTo>
                      <a:pt x="2064" y="3074"/>
                      <a:pt x="1916" y="3069"/>
                      <a:pt x="1838" y="2963"/>
                    </a:cubicBezTo>
                    <a:cubicBezTo>
                      <a:pt x="1798" y="2909"/>
                      <a:pt x="1847" y="2792"/>
                      <a:pt x="1952" y="2627"/>
                    </a:cubicBezTo>
                    <a:cubicBezTo>
                      <a:pt x="2274" y="2124"/>
                      <a:pt x="3125" y="1181"/>
                      <a:pt x="3618" y="259"/>
                    </a:cubicBezTo>
                    <a:cubicBezTo>
                      <a:pt x="3755" y="0"/>
                      <a:pt x="4126" y="0"/>
                      <a:pt x="4263" y="259"/>
                    </a:cubicBezTo>
                    <a:cubicBezTo>
                      <a:pt x="4330" y="385"/>
                      <a:pt x="4403" y="509"/>
                      <a:pt x="4482" y="634"/>
                    </a:cubicBezTo>
                    <a:cubicBezTo>
                      <a:pt x="4523" y="701"/>
                      <a:pt x="4565" y="767"/>
                      <a:pt x="4609" y="833"/>
                    </a:cubicBezTo>
                    <a:cubicBezTo>
                      <a:pt x="4629" y="862"/>
                      <a:pt x="4648" y="891"/>
                      <a:pt x="4668" y="921"/>
                    </a:cubicBezTo>
                    <a:cubicBezTo>
                      <a:pt x="4710" y="983"/>
                      <a:pt x="4753" y="1047"/>
                      <a:pt x="4798" y="1109"/>
                    </a:cubicBezTo>
                    <a:cubicBezTo>
                      <a:pt x="4819" y="1140"/>
                      <a:pt x="4842" y="1170"/>
                      <a:pt x="4864" y="1201"/>
                    </a:cubicBezTo>
                    <a:cubicBezTo>
                      <a:pt x="4885" y="1231"/>
                      <a:pt x="4908" y="1262"/>
                      <a:pt x="4931" y="1292"/>
                    </a:cubicBezTo>
                    <a:cubicBezTo>
                      <a:pt x="5031" y="1429"/>
                      <a:pt x="5131" y="1563"/>
                      <a:pt x="5229" y="1690"/>
                    </a:cubicBezTo>
                    <a:cubicBezTo>
                      <a:pt x="5246" y="1712"/>
                      <a:pt x="5264" y="1736"/>
                      <a:pt x="5281" y="1758"/>
                    </a:cubicBezTo>
                    <a:cubicBezTo>
                      <a:pt x="5327" y="1819"/>
                      <a:pt x="5373" y="1878"/>
                      <a:pt x="5418" y="1935"/>
                    </a:cubicBezTo>
                    <a:cubicBezTo>
                      <a:pt x="5438" y="1962"/>
                      <a:pt x="5459" y="1989"/>
                      <a:pt x="5479" y="2014"/>
                    </a:cubicBezTo>
                    <a:cubicBezTo>
                      <a:pt x="5499" y="2040"/>
                      <a:pt x="5519" y="2066"/>
                      <a:pt x="5538" y="2091"/>
                    </a:cubicBezTo>
                    <a:cubicBezTo>
                      <a:pt x="5617" y="2192"/>
                      <a:pt x="5690" y="2288"/>
                      <a:pt x="5754" y="2375"/>
                    </a:cubicBezTo>
                    <a:cubicBezTo>
                      <a:pt x="5813" y="2457"/>
                      <a:pt x="5865" y="2530"/>
                      <a:pt x="5908" y="2597"/>
                    </a:cubicBezTo>
                    <a:cubicBezTo>
                      <a:pt x="5914" y="2605"/>
                      <a:pt x="5920" y="2614"/>
                      <a:pt x="5926" y="2622"/>
                    </a:cubicBezTo>
                    <a:cubicBezTo>
                      <a:pt x="5996" y="2733"/>
                      <a:pt x="6042" y="2822"/>
                      <a:pt x="6053" y="2886"/>
                    </a:cubicBezTo>
                    <a:cubicBezTo>
                      <a:pt x="6054" y="2891"/>
                      <a:pt x="6054" y="2894"/>
                      <a:pt x="6054" y="2899"/>
                    </a:cubicBezTo>
                    <a:cubicBezTo>
                      <a:pt x="6059" y="2921"/>
                      <a:pt x="6054" y="2945"/>
                      <a:pt x="6042" y="2963"/>
                    </a:cubicBezTo>
                    <a:cubicBezTo>
                      <a:pt x="6041" y="2965"/>
                      <a:pt x="6040" y="2967"/>
                      <a:pt x="6038" y="2968"/>
                    </a:cubicBezTo>
                    <a:cubicBezTo>
                      <a:pt x="5969" y="3056"/>
                      <a:pt x="5848" y="3072"/>
                      <a:pt x="5720" y="3052"/>
                    </a:cubicBezTo>
                    <a:cubicBezTo>
                      <a:pt x="5700" y="3048"/>
                      <a:pt x="5680" y="3045"/>
                      <a:pt x="5660" y="3040"/>
                    </a:cubicBezTo>
                    <a:cubicBezTo>
                      <a:pt x="5658" y="3039"/>
                      <a:pt x="5655" y="3039"/>
                      <a:pt x="5653" y="3038"/>
                    </a:cubicBezTo>
                    <a:cubicBezTo>
                      <a:pt x="5640" y="3035"/>
                      <a:pt x="5628" y="3032"/>
                      <a:pt x="5617" y="3029"/>
                    </a:cubicBezTo>
                    <a:cubicBezTo>
                      <a:pt x="5588" y="3022"/>
                      <a:pt x="5561" y="3013"/>
                      <a:pt x="5533" y="3003"/>
                    </a:cubicBezTo>
                    <a:cubicBezTo>
                      <a:pt x="5520" y="2999"/>
                      <a:pt x="5506" y="2994"/>
                      <a:pt x="5493" y="2989"/>
                    </a:cubicBezTo>
                    <a:cubicBezTo>
                      <a:pt x="5392" y="2952"/>
                      <a:pt x="5296" y="2906"/>
                      <a:pt x="5202" y="2854"/>
                    </a:cubicBezTo>
                    <a:lnTo>
                      <a:pt x="5197" y="2851"/>
                    </a:lnTo>
                    <a:cubicBezTo>
                      <a:pt x="5197" y="2851"/>
                      <a:pt x="5196" y="2851"/>
                      <a:pt x="5196" y="2851"/>
                    </a:cubicBezTo>
                    <a:cubicBezTo>
                      <a:pt x="5196" y="2851"/>
                      <a:pt x="5257" y="2968"/>
                      <a:pt x="5358" y="3154"/>
                    </a:cubicBezTo>
                    <a:cubicBezTo>
                      <a:pt x="5392" y="3216"/>
                      <a:pt x="5430" y="3286"/>
                      <a:pt x="5471" y="3362"/>
                    </a:cubicBezTo>
                    <a:cubicBezTo>
                      <a:pt x="5510" y="3431"/>
                      <a:pt x="5551" y="3504"/>
                      <a:pt x="5595" y="3582"/>
                    </a:cubicBezTo>
                    <a:cubicBezTo>
                      <a:pt x="5613" y="3613"/>
                      <a:pt x="5631" y="3644"/>
                      <a:pt x="5648" y="3676"/>
                    </a:cubicBezTo>
                    <a:cubicBezTo>
                      <a:pt x="5658" y="3691"/>
                      <a:pt x="5667" y="3708"/>
                      <a:pt x="5677" y="3725"/>
                    </a:cubicBezTo>
                    <a:cubicBezTo>
                      <a:pt x="5941" y="4184"/>
                      <a:pt x="6275" y="4725"/>
                      <a:pt x="6559" y="5073"/>
                    </a:cubicBezTo>
                    <a:cubicBezTo>
                      <a:pt x="6629" y="5161"/>
                      <a:pt x="6707" y="5244"/>
                      <a:pt x="6790" y="5320"/>
                    </a:cubicBezTo>
                    <a:cubicBezTo>
                      <a:pt x="7368" y="5828"/>
                      <a:pt x="6635" y="6181"/>
                      <a:pt x="6113" y="5715"/>
                    </a:cubicBezTo>
                    <a:cubicBezTo>
                      <a:pt x="6209" y="6191"/>
                      <a:pt x="6428" y="6597"/>
                      <a:pt x="6669" y="6940"/>
                    </a:cubicBezTo>
                    <a:cubicBezTo>
                      <a:pt x="6765" y="7076"/>
                      <a:pt x="6864" y="7201"/>
                      <a:pt x="6961" y="7318"/>
                    </a:cubicBezTo>
                    <a:cubicBezTo>
                      <a:pt x="6978" y="7339"/>
                      <a:pt x="6995" y="7360"/>
                      <a:pt x="7012" y="7380"/>
                    </a:cubicBezTo>
                    <a:cubicBezTo>
                      <a:pt x="7081" y="7461"/>
                      <a:pt x="7148" y="7539"/>
                      <a:pt x="7210" y="7611"/>
                    </a:cubicBezTo>
                    <a:lnTo>
                      <a:pt x="7256" y="7665"/>
                    </a:lnTo>
                    <a:cubicBezTo>
                      <a:pt x="7286" y="7700"/>
                      <a:pt x="7315" y="7733"/>
                      <a:pt x="7342" y="7766"/>
                    </a:cubicBezTo>
                    <a:cubicBezTo>
                      <a:pt x="7362" y="7789"/>
                      <a:pt x="7380" y="7813"/>
                      <a:pt x="7398" y="7835"/>
                    </a:cubicBezTo>
                    <a:cubicBezTo>
                      <a:pt x="7417" y="7858"/>
                      <a:pt x="7433" y="7879"/>
                      <a:pt x="7450" y="7900"/>
                    </a:cubicBezTo>
                    <a:cubicBezTo>
                      <a:pt x="7457" y="7909"/>
                      <a:pt x="7463" y="7918"/>
                      <a:pt x="7470" y="7926"/>
                    </a:cubicBezTo>
                    <a:cubicBezTo>
                      <a:pt x="7513" y="7982"/>
                      <a:pt x="7551" y="8043"/>
                      <a:pt x="7582" y="8107"/>
                    </a:cubicBezTo>
                    <a:cubicBezTo>
                      <a:pt x="7586" y="8116"/>
                      <a:pt x="7590" y="8126"/>
                      <a:pt x="7593" y="8135"/>
                    </a:cubicBezTo>
                    <a:cubicBezTo>
                      <a:pt x="7597" y="8143"/>
                      <a:pt x="7599" y="8149"/>
                      <a:pt x="7600" y="8155"/>
                    </a:cubicBezTo>
                    <a:cubicBezTo>
                      <a:pt x="7603" y="8161"/>
                      <a:pt x="7605" y="8167"/>
                      <a:pt x="7606" y="8173"/>
                    </a:cubicBezTo>
                    <a:cubicBezTo>
                      <a:pt x="7607" y="8179"/>
                      <a:pt x="7610" y="8186"/>
                      <a:pt x="7611" y="8193"/>
                    </a:cubicBezTo>
                    <a:cubicBezTo>
                      <a:pt x="7612" y="8200"/>
                      <a:pt x="7613" y="8208"/>
                      <a:pt x="7614" y="8215"/>
                    </a:cubicBezTo>
                    <a:cubicBezTo>
                      <a:pt x="7614" y="8216"/>
                      <a:pt x="7614" y="8216"/>
                      <a:pt x="7614" y="8217"/>
                    </a:cubicBezTo>
                    <a:cubicBezTo>
                      <a:pt x="7616" y="8224"/>
                      <a:pt x="7617" y="8233"/>
                      <a:pt x="7617" y="8241"/>
                    </a:cubicBezTo>
                    <a:cubicBezTo>
                      <a:pt x="7617" y="8260"/>
                      <a:pt x="7613" y="8279"/>
                      <a:pt x="7607" y="8297"/>
                    </a:cubicBezTo>
                    <a:cubicBezTo>
                      <a:pt x="7574" y="8400"/>
                      <a:pt x="7490" y="8427"/>
                      <a:pt x="7382" y="8409"/>
                    </a:cubicBezTo>
                    <a:cubicBezTo>
                      <a:pt x="7376" y="8409"/>
                      <a:pt x="7371" y="8408"/>
                      <a:pt x="7366" y="8407"/>
                    </a:cubicBezTo>
                    <a:lnTo>
                      <a:pt x="7349" y="8403"/>
                    </a:lnTo>
                    <a:cubicBezTo>
                      <a:pt x="7339" y="8401"/>
                      <a:pt x="7330" y="8399"/>
                      <a:pt x="7319" y="8396"/>
                    </a:cubicBezTo>
                    <a:lnTo>
                      <a:pt x="7316" y="8395"/>
                    </a:lnTo>
                    <a:cubicBezTo>
                      <a:pt x="7305" y="8391"/>
                      <a:pt x="7293" y="8388"/>
                      <a:pt x="7283" y="8384"/>
                    </a:cubicBezTo>
                    <a:cubicBezTo>
                      <a:pt x="7246" y="8373"/>
                      <a:pt x="7212" y="8359"/>
                      <a:pt x="7178" y="8343"/>
                    </a:cubicBezTo>
                    <a:cubicBezTo>
                      <a:pt x="7166" y="8337"/>
                      <a:pt x="7154" y="8333"/>
                      <a:pt x="7143" y="8327"/>
                    </a:cubicBezTo>
                    <a:cubicBezTo>
                      <a:pt x="7076" y="8294"/>
                      <a:pt x="7012" y="8259"/>
                      <a:pt x="6950" y="8220"/>
                    </a:cubicBezTo>
                    <a:lnTo>
                      <a:pt x="6921" y="8201"/>
                    </a:lnTo>
                    <a:cubicBezTo>
                      <a:pt x="6878" y="8175"/>
                      <a:pt x="6838" y="8148"/>
                      <a:pt x="6802" y="8123"/>
                    </a:cubicBezTo>
                    <a:cubicBezTo>
                      <a:pt x="6785" y="8112"/>
                      <a:pt x="6770" y="8102"/>
                      <a:pt x="6756" y="8092"/>
                    </a:cubicBezTo>
                    <a:cubicBezTo>
                      <a:pt x="6706" y="8055"/>
                      <a:pt x="6663" y="8025"/>
                      <a:pt x="6633" y="8001"/>
                    </a:cubicBezTo>
                    <a:cubicBezTo>
                      <a:pt x="6627" y="7996"/>
                      <a:pt x="6622" y="7992"/>
                      <a:pt x="6617" y="7988"/>
                    </a:cubicBezTo>
                    <a:cubicBezTo>
                      <a:pt x="6593" y="7969"/>
                      <a:pt x="6579" y="7959"/>
                      <a:pt x="6579" y="7959"/>
                    </a:cubicBezTo>
                    <a:cubicBezTo>
                      <a:pt x="6579" y="7959"/>
                      <a:pt x="6581" y="7963"/>
                      <a:pt x="6583" y="7972"/>
                    </a:cubicBezTo>
                    <a:cubicBezTo>
                      <a:pt x="6586" y="7980"/>
                      <a:pt x="6590" y="7992"/>
                      <a:pt x="6596" y="8006"/>
                    </a:cubicBezTo>
                    <a:cubicBezTo>
                      <a:pt x="6601" y="8021"/>
                      <a:pt x="6608" y="8040"/>
                      <a:pt x="6616" y="8062"/>
                    </a:cubicBezTo>
                    <a:cubicBezTo>
                      <a:pt x="6620" y="8069"/>
                      <a:pt x="6622" y="8077"/>
                      <a:pt x="6626" y="8086"/>
                    </a:cubicBezTo>
                    <a:cubicBezTo>
                      <a:pt x="6631" y="8101"/>
                      <a:pt x="6637" y="8119"/>
                      <a:pt x="6646" y="8137"/>
                    </a:cubicBezTo>
                    <a:cubicBezTo>
                      <a:pt x="6656" y="8165"/>
                      <a:pt x="6668" y="8196"/>
                      <a:pt x="6681" y="8229"/>
                    </a:cubicBezTo>
                    <a:cubicBezTo>
                      <a:pt x="6722" y="8331"/>
                      <a:pt x="6775" y="8458"/>
                      <a:pt x="6837" y="8598"/>
                    </a:cubicBezTo>
                    <a:cubicBezTo>
                      <a:pt x="6847" y="8617"/>
                      <a:pt x="6855" y="8638"/>
                      <a:pt x="6864" y="8660"/>
                    </a:cubicBezTo>
                    <a:cubicBezTo>
                      <a:pt x="6910" y="8758"/>
                      <a:pt x="6959" y="8862"/>
                      <a:pt x="7014" y="8969"/>
                    </a:cubicBezTo>
                    <a:lnTo>
                      <a:pt x="7043" y="9028"/>
                    </a:lnTo>
                    <a:cubicBezTo>
                      <a:pt x="7050" y="9041"/>
                      <a:pt x="7056" y="9052"/>
                      <a:pt x="7063" y="9065"/>
                    </a:cubicBezTo>
                    <a:cubicBezTo>
                      <a:pt x="7083" y="9104"/>
                      <a:pt x="7103" y="9142"/>
                      <a:pt x="7124" y="9180"/>
                    </a:cubicBezTo>
                    <a:cubicBezTo>
                      <a:pt x="7143" y="9215"/>
                      <a:pt x="7162" y="9250"/>
                      <a:pt x="7182" y="9284"/>
                    </a:cubicBezTo>
                    <a:cubicBezTo>
                      <a:pt x="7185" y="9290"/>
                      <a:pt x="7188" y="9295"/>
                      <a:pt x="7191" y="9300"/>
                    </a:cubicBezTo>
                    <a:cubicBezTo>
                      <a:pt x="7211" y="9335"/>
                      <a:pt x="7231" y="9370"/>
                      <a:pt x="7252" y="9404"/>
                    </a:cubicBezTo>
                    <a:cubicBezTo>
                      <a:pt x="7252" y="9406"/>
                      <a:pt x="7253" y="9407"/>
                      <a:pt x="7255" y="9409"/>
                    </a:cubicBezTo>
                    <a:cubicBezTo>
                      <a:pt x="7276" y="9445"/>
                      <a:pt x="7299" y="9480"/>
                      <a:pt x="7321" y="9516"/>
                    </a:cubicBezTo>
                    <a:cubicBezTo>
                      <a:pt x="7338" y="9541"/>
                      <a:pt x="7355" y="9569"/>
                      <a:pt x="7371" y="9593"/>
                    </a:cubicBezTo>
                    <a:cubicBezTo>
                      <a:pt x="7389" y="9619"/>
                      <a:pt x="7404" y="9644"/>
                      <a:pt x="7420" y="9667"/>
                    </a:cubicBezTo>
                    <a:cubicBezTo>
                      <a:pt x="7422" y="9668"/>
                      <a:pt x="7423" y="9668"/>
                      <a:pt x="7423" y="9670"/>
                    </a:cubicBezTo>
                    <a:cubicBezTo>
                      <a:pt x="7439" y="9692"/>
                      <a:pt x="7455" y="9716"/>
                      <a:pt x="7470" y="9737"/>
                    </a:cubicBezTo>
                    <a:cubicBezTo>
                      <a:pt x="7473" y="9741"/>
                      <a:pt x="7476" y="9745"/>
                      <a:pt x="7478" y="9748"/>
                    </a:cubicBezTo>
                    <a:cubicBezTo>
                      <a:pt x="7493" y="9768"/>
                      <a:pt x="7507" y="9787"/>
                      <a:pt x="7523" y="9807"/>
                    </a:cubicBezTo>
                    <a:cubicBezTo>
                      <a:pt x="7574" y="9875"/>
                      <a:pt x="7627" y="9940"/>
                      <a:pt x="7682" y="10001"/>
                    </a:cubicBezTo>
                    <a:cubicBezTo>
                      <a:pt x="7691" y="10012"/>
                      <a:pt x="7699" y="10021"/>
                      <a:pt x="7710" y="10032"/>
                    </a:cubicBezTo>
                    <a:cubicBezTo>
                      <a:pt x="7725" y="10049"/>
                      <a:pt x="7741" y="10066"/>
                      <a:pt x="7758" y="10084"/>
                    </a:cubicBezTo>
                    <a:cubicBezTo>
                      <a:pt x="7779" y="10105"/>
                      <a:pt x="7799" y="10125"/>
                      <a:pt x="7820" y="10145"/>
                    </a:cubicBezTo>
                    <a:cubicBezTo>
                      <a:pt x="7866" y="10187"/>
                      <a:pt x="7908" y="10233"/>
                      <a:pt x="7948" y="10282"/>
                    </a:cubicBezTo>
                    <a:cubicBezTo>
                      <a:pt x="7978" y="10319"/>
                      <a:pt x="8003" y="10359"/>
                      <a:pt x="8024" y="10401"/>
                    </a:cubicBezTo>
                    <a:cubicBezTo>
                      <a:pt x="8027" y="10407"/>
                      <a:pt x="8031" y="10414"/>
                      <a:pt x="8033" y="10420"/>
                    </a:cubicBezTo>
                    <a:cubicBezTo>
                      <a:pt x="8040" y="10435"/>
                      <a:pt x="8046" y="10452"/>
                      <a:pt x="8051" y="10467"/>
                    </a:cubicBezTo>
                    <a:cubicBezTo>
                      <a:pt x="8053" y="10474"/>
                      <a:pt x="8054" y="10481"/>
                      <a:pt x="8055" y="10487"/>
                    </a:cubicBezTo>
                    <a:cubicBezTo>
                      <a:pt x="8061" y="10509"/>
                      <a:pt x="8065" y="10532"/>
                      <a:pt x="8065" y="10554"/>
                    </a:cubicBezTo>
                    <a:close/>
                  </a:path>
                </a:pathLst>
              </a:custGeom>
              <a:solidFill>
                <a:srgbClr val="9579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1"/>
              <p:cNvSpPr/>
              <p:nvPr/>
            </p:nvSpPr>
            <p:spPr>
              <a:xfrm>
                <a:off x="-6239644" y="1790807"/>
                <a:ext cx="63550" cy="20918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05" extrusionOk="0">
                    <a:moveTo>
                      <a:pt x="319" y="1"/>
                    </a:moveTo>
                    <a:cubicBezTo>
                      <a:pt x="251" y="89"/>
                      <a:pt x="129" y="104"/>
                      <a:pt x="0" y="84"/>
                    </a:cubicBezTo>
                    <a:cubicBezTo>
                      <a:pt x="111" y="54"/>
                      <a:pt x="218" y="27"/>
                      <a:pt x="319" y="1"/>
                    </a:cubicBezTo>
                    <a:close/>
                  </a:path>
                </a:pathLst>
              </a:custGeom>
              <a:solidFill>
                <a:srgbClr val="AF52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1"/>
              <p:cNvSpPr/>
              <p:nvPr/>
            </p:nvSpPr>
            <p:spPr>
              <a:xfrm>
                <a:off x="-7277374" y="1827662"/>
                <a:ext cx="1029357" cy="737902"/>
              </a:xfrm>
              <a:custGeom>
                <a:avLst/>
                <a:gdLst/>
                <a:ahLst/>
                <a:cxnLst/>
                <a:rect l="l" t="t" r="r" b="b"/>
                <a:pathLst>
                  <a:path w="5167" h="3704" extrusionOk="0">
                    <a:moveTo>
                      <a:pt x="5167" y="572"/>
                    </a:moveTo>
                    <a:cubicBezTo>
                      <a:pt x="4950" y="706"/>
                      <a:pt x="4721" y="851"/>
                      <a:pt x="4482" y="1002"/>
                    </a:cubicBezTo>
                    <a:cubicBezTo>
                      <a:pt x="3269" y="1779"/>
                      <a:pt x="1827" y="2766"/>
                      <a:pt x="757" y="3704"/>
                    </a:cubicBezTo>
                    <a:cubicBezTo>
                      <a:pt x="976" y="3378"/>
                      <a:pt x="1169" y="3000"/>
                      <a:pt x="1257" y="2562"/>
                    </a:cubicBezTo>
                    <a:cubicBezTo>
                      <a:pt x="735" y="3027"/>
                      <a:pt x="1" y="2675"/>
                      <a:pt x="580" y="2168"/>
                    </a:cubicBezTo>
                    <a:cubicBezTo>
                      <a:pt x="710" y="2054"/>
                      <a:pt x="862" y="1866"/>
                      <a:pt x="1018" y="1643"/>
                    </a:cubicBezTo>
                    <a:cubicBezTo>
                      <a:pt x="2074" y="1038"/>
                      <a:pt x="3189" y="540"/>
                      <a:pt x="4345" y="158"/>
                    </a:cubicBezTo>
                    <a:cubicBezTo>
                      <a:pt x="4519" y="101"/>
                      <a:pt x="4687" y="48"/>
                      <a:pt x="4847" y="1"/>
                    </a:cubicBezTo>
                    <a:cubicBezTo>
                      <a:pt x="4932" y="155"/>
                      <a:pt x="5041" y="355"/>
                      <a:pt x="5167" y="572"/>
                    </a:cubicBezTo>
                    <a:close/>
                  </a:path>
                </a:pathLst>
              </a:custGeom>
              <a:solidFill>
                <a:srgbClr val="8A6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1"/>
              <p:cNvSpPr/>
              <p:nvPr/>
            </p:nvSpPr>
            <p:spPr>
              <a:xfrm>
                <a:off x="-7329968" y="2209963"/>
                <a:ext cx="1418827" cy="910822"/>
              </a:xfrm>
              <a:custGeom>
                <a:avLst/>
                <a:gdLst/>
                <a:ahLst/>
                <a:cxnLst/>
                <a:rect l="l" t="t" r="r" b="b"/>
                <a:pathLst>
                  <a:path w="7122" h="4572" extrusionOk="0">
                    <a:moveTo>
                      <a:pt x="5867" y="644"/>
                    </a:moveTo>
                    <a:cubicBezTo>
                      <a:pt x="5963" y="1119"/>
                      <a:pt x="6182" y="1526"/>
                      <a:pt x="6423" y="1868"/>
                    </a:cubicBezTo>
                    <a:lnTo>
                      <a:pt x="5468" y="2285"/>
                    </a:lnTo>
                    <a:lnTo>
                      <a:pt x="230" y="4571"/>
                    </a:lnTo>
                    <a:cubicBezTo>
                      <a:pt x="726" y="3840"/>
                      <a:pt x="1055" y="2888"/>
                      <a:pt x="1055" y="2888"/>
                    </a:cubicBezTo>
                    <a:cubicBezTo>
                      <a:pt x="1055" y="2888"/>
                      <a:pt x="152" y="3621"/>
                      <a:pt x="25" y="3225"/>
                    </a:cubicBezTo>
                    <a:cubicBezTo>
                      <a:pt x="0" y="3147"/>
                      <a:pt x="32" y="3053"/>
                      <a:pt x="103" y="2943"/>
                    </a:cubicBezTo>
                    <a:cubicBezTo>
                      <a:pt x="1162" y="2060"/>
                      <a:pt x="3053" y="1218"/>
                      <a:pt x="4605" y="618"/>
                    </a:cubicBezTo>
                    <a:cubicBezTo>
                      <a:pt x="5265" y="363"/>
                      <a:pt x="5865" y="152"/>
                      <a:pt x="6313" y="1"/>
                    </a:cubicBezTo>
                    <a:cubicBezTo>
                      <a:pt x="6383" y="89"/>
                      <a:pt x="6460" y="172"/>
                      <a:pt x="6543" y="249"/>
                    </a:cubicBezTo>
                    <a:cubicBezTo>
                      <a:pt x="7122" y="757"/>
                      <a:pt x="6389" y="1110"/>
                      <a:pt x="5867" y="644"/>
                    </a:cubicBezTo>
                    <a:close/>
                  </a:path>
                </a:pathLst>
              </a:custGeom>
              <a:solidFill>
                <a:srgbClr val="8A6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1"/>
              <p:cNvSpPr/>
              <p:nvPr/>
            </p:nvSpPr>
            <p:spPr>
              <a:xfrm>
                <a:off x="-7285741" y="2997873"/>
                <a:ext cx="1607884" cy="627734"/>
              </a:xfrm>
              <a:custGeom>
                <a:avLst/>
                <a:gdLst/>
                <a:ahLst/>
                <a:cxnLst/>
                <a:rect l="l" t="t" r="r" b="b"/>
                <a:pathLst>
                  <a:path w="8071" h="3151" extrusionOk="0">
                    <a:moveTo>
                      <a:pt x="6547" y="1556"/>
                    </a:moveTo>
                    <a:cubicBezTo>
                      <a:pt x="6082" y="1076"/>
                      <a:pt x="5926" y="879"/>
                      <a:pt x="5926" y="879"/>
                    </a:cubicBezTo>
                    <a:cubicBezTo>
                      <a:pt x="5926" y="879"/>
                      <a:pt x="6012" y="1824"/>
                      <a:pt x="6478" y="2318"/>
                    </a:cubicBezTo>
                    <a:cubicBezTo>
                      <a:pt x="6942" y="2812"/>
                      <a:pt x="6265" y="3151"/>
                      <a:pt x="5673" y="2643"/>
                    </a:cubicBezTo>
                    <a:cubicBezTo>
                      <a:pt x="5649" y="2621"/>
                      <a:pt x="5622" y="2599"/>
                      <a:pt x="5593" y="2578"/>
                    </a:cubicBezTo>
                    <a:cubicBezTo>
                      <a:pt x="4349" y="1595"/>
                      <a:pt x="2594" y="1595"/>
                      <a:pt x="1349" y="2578"/>
                    </a:cubicBezTo>
                    <a:cubicBezTo>
                      <a:pt x="1321" y="2599"/>
                      <a:pt x="1295" y="2621"/>
                      <a:pt x="1271" y="2643"/>
                    </a:cubicBezTo>
                    <a:cubicBezTo>
                      <a:pt x="678" y="3151"/>
                      <a:pt x="1" y="2812"/>
                      <a:pt x="466" y="2318"/>
                    </a:cubicBezTo>
                    <a:cubicBezTo>
                      <a:pt x="813" y="1951"/>
                      <a:pt x="948" y="1331"/>
                      <a:pt x="995" y="1041"/>
                    </a:cubicBezTo>
                    <a:cubicBezTo>
                      <a:pt x="1638" y="985"/>
                      <a:pt x="2367" y="905"/>
                      <a:pt x="3120" y="793"/>
                    </a:cubicBezTo>
                    <a:cubicBezTo>
                      <a:pt x="3352" y="759"/>
                      <a:pt x="3585" y="722"/>
                      <a:pt x="3819" y="681"/>
                    </a:cubicBezTo>
                    <a:cubicBezTo>
                      <a:pt x="4260" y="605"/>
                      <a:pt x="4701" y="516"/>
                      <a:pt x="5132" y="415"/>
                    </a:cubicBezTo>
                    <a:cubicBezTo>
                      <a:pt x="5620" y="302"/>
                      <a:pt x="6101" y="164"/>
                      <a:pt x="6575" y="0"/>
                    </a:cubicBezTo>
                    <a:cubicBezTo>
                      <a:pt x="6783" y="405"/>
                      <a:pt x="7050" y="835"/>
                      <a:pt x="7352" y="1119"/>
                    </a:cubicBezTo>
                    <a:cubicBezTo>
                      <a:pt x="8071" y="1796"/>
                      <a:pt x="7014" y="2036"/>
                      <a:pt x="6547" y="1556"/>
                    </a:cubicBezTo>
                    <a:close/>
                  </a:path>
                </a:pathLst>
              </a:custGeom>
              <a:solidFill>
                <a:srgbClr val="9579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1"/>
              <p:cNvSpPr/>
              <p:nvPr/>
            </p:nvSpPr>
            <p:spPr>
              <a:xfrm>
                <a:off x="-6497034" y="1325831"/>
                <a:ext cx="819182" cy="2299767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1544" extrusionOk="0">
                    <a:moveTo>
                      <a:pt x="2588" y="9949"/>
                    </a:moveTo>
                    <a:cubicBezTo>
                      <a:pt x="2123" y="9469"/>
                      <a:pt x="1967" y="9272"/>
                      <a:pt x="1967" y="9272"/>
                    </a:cubicBezTo>
                    <a:cubicBezTo>
                      <a:pt x="1967" y="9272"/>
                      <a:pt x="2053" y="10217"/>
                      <a:pt x="2519" y="10711"/>
                    </a:cubicBezTo>
                    <a:cubicBezTo>
                      <a:pt x="2983" y="11205"/>
                      <a:pt x="2306" y="11544"/>
                      <a:pt x="1714" y="11036"/>
                    </a:cubicBezTo>
                    <a:cubicBezTo>
                      <a:pt x="1690" y="11014"/>
                      <a:pt x="1663" y="10992"/>
                      <a:pt x="1634" y="10971"/>
                    </a:cubicBezTo>
                    <a:cubicBezTo>
                      <a:pt x="1258" y="10672"/>
                      <a:pt x="822" y="10457"/>
                      <a:pt x="356" y="10338"/>
                    </a:cubicBezTo>
                    <a:cubicBezTo>
                      <a:pt x="343" y="9820"/>
                      <a:pt x="843" y="9440"/>
                      <a:pt x="1173" y="8808"/>
                    </a:cubicBezTo>
                    <a:cubicBezTo>
                      <a:pt x="1336" y="8505"/>
                      <a:pt x="1431" y="8170"/>
                      <a:pt x="1452" y="7828"/>
                    </a:cubicBezTo>
                    <a:cubicBezTo>
                      <a:pt x="1481" y="7391"/>
                      <a:pt x="1409" y="7033"/>
                      <a:pt x="1289" y="6723"/>
                    </a:cubicBezTo>
                    <a:cubicBezTo>
                      <a:pt x="1018" y="6025"/>
                      <a:pt x="512" y="5577"/>
                      <a:pt x="425" y="5057"/>
                    </a:cubicBezTo>
                    <a:cubicBezTo>
                      <a:pt x="396" y="4886"/>
                      <a:pt x="413" y="4706"/>
                      <a:pt x="497" y="4506"/>
                    </a:cubicBezTo>
                    <a:cubicBezTo>
                      <a:pt x="603" y="4260"/>
                      <a:pt x="610" y="3918"/>
                      <a:pt x="567" y="3521"/>
                    </a:cubicBezTo>
                    <a:cubicBezTo>
                      <a:pt x="538" y="3259"/>
                      <a:pt x="488" y="2975"/>
                      <a:pt x="429" y="2677"/>
                    </a:cubicBezTo>
                    <a:cubicBezTo>
                      <a:pt x="253" y="1780"/>
                      <a:pt x="1" y="778"/>
                      <a:pt x="55" y="1"/>
                    </a:cubicBezTo>
                    <a:cubicBezTo>
                      <a:pt x="739" y="1096"/>
                      <a:pt x="1760" y="2133"/>
                      <a:pt x="1615" y="2329"/>
                    </a:cubicBezTo>
                    <a:cubicBezTo>
                      <a:pt x="1614" y="2331"/>
                      <a:pt x="1613" y="2333"/>
                      <a:pt x="1612" y="2334"/>
                    </a:cubicBezTo>
                    <a:cubicBezTo>
                      <a:pt x="1543" y="2422"/>
                      <a:pt x="1423" y="2437"/>
                      <a:pt x="1293" y="2417"/>
                    </a:cubicBezTo>
                    <a:cubicBezTo>
                      <a:pt x="1046" y="2378"/>
                      <a:pt x="770" y="2216"/>
                      <a:pt x="770" y="2216"/>
                    </a:cubicBezTo>
                    <a:cubicBezTo>
                      <a:pt x="770" y="2216"/>
                      <a:pt x="830" y="2334"/>
                      <a:pt x="931" y="2520"/>
                    </a:cubicBezTo>
                    <a:cubicBezTo>
                      <a:pt x="1015" y="2672"/>
                      <a:pt x="1125" y="2874"/>
                      <a:pt x="1251" y="3091"/>
                    </a:cubicBezTo>
                    <a:cubicBezTo>
                      <a:pt x="1516" y="3551"/>
                      <a:pt x="1848" y="4091"/>
                      <a:pt x="2133" y="4439"/>
                    </a:cubicBezTo>
                    <a:cubicBezTo>
                      <a:pt x="2202" y="4527"/>
                      <a:pt x="2280" y="4610"/>
                      <a:pt x="2363" y="4686"/>
                    </a:cubicBezTo>
                    <a:cubicBezTo>
                      <a:pt x="2942" y="5194"/>
                      <a:pt x="2208" y="5546"/>
                      <a:pt x="1686" y="5081"/>
                    </a:cubicBezTo>
                    <a:cubicBezTo>
                      <a:pt x="1782" y="5557"/>
                      <a:pt x="2001" y="5963"/>
                      <a:pt x="2243" y="6306"/>
                    </a:cubicBezTo>
                    <a:cubicBezTo>
                      <a:pt x="2711" y="6970"/>
                      <a:pt x="3265" y="7402"/>
                      <a:pt x="3182" y="7663"/>
                    </a:cubicBezTo>
                    <a:cubicBezTo>
                      <a:pt x="3055" y="8058"/>
                      <a:pt x="2152" y="7326"/>
                      <a:pt x="2152" y="7326"/>
                    </a:cubicBezTo>
                    <a:cubicBezTo>
                      <a:pt x="2283" y="7691"/>
                      <a:pt x="2439" y="8048"/>
                      <a:pt x="2616" y="8393"/>
                    </a:cubicBezTo>
                    <a:cubicBezTo>
                      <a:pt x="2824" y="8798"/>
                      <a:pt x="3091" y="9228"/>
                      <a:pt x="3393" y="9512"/>
                    </a:cubicBezTo>
                    <a:cubicBezTo>
                      <a:pt x="4112" y="10189"/>
                      <a:pt x="3055" y="10429"/>
                      <a:pt x="2588" y="9949"/>
                    </a:cubicBezTo>
                    <a:close/>
                  </a:path>
                </a:pathLst>
              </a:custGeom>
              <a:solidFill>
                <a:srgbClr val="6B4585">
                  <a:alpha val="4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1"/>
              <p:cNvSpPr/>
              <p:nvPr/>
            </p:nvSpPr>
            <p:spPr>
              <a:xfrm>
                <a:off x="-3873921" y="1637010"/>
                <a:ext cx="1152075" cy="2002933"/>
              </a:xfrm>
              <a:custGeom>
                <a:avLst/>
                <a:gdLst/>
                <a:ahLst/>
                <a:cxnLst/>
                <a:rect l="l" t="t" r="r" b="b"/>
                <a:pathLst>
                  <a:path w="5783" h="10054" extrusionOk="0">
                    <a:moveTo>
                      <a:pt x="5783" y="4842"/>
                    </a:moveTo>
                    <a:cubicBezTo>
                      <a:pt x="5713" y="4811"/>
                      <a:pt x="5648" y="4769"/>
                      <a:pt x="5592" y="4718"/>
                    </a:cubicBezTo>
                    <a:cubicBezTo>
                      <a:pt x="5632" y="4911"/>
                      <a:pt x="5696" y="5099"/>
                      <a:pt x="5783" y="5277"/>
                    </a:cubicBezTo>
                    <a:lnTo>
                      <a:pt x="5783" y="9750"/>
                    </a:lnTo>
                    <a:cubicBezTo>
                      <a:pt x="5723" y="9717"/>
                      <a:pt x="5666" y="9678"/>
                      <a:pt x="5616" y="9633"/>
                    </a:cubicBezTo>
                    <a:cubicBezTo>
                      <a:pt x="5596" y="9616"/>
                      <a:pt x="5573" y="9598"/>
                      <a:pt x="5550" y="9579"/>
                    </a:cubicBezTo>
                    <a:cubicBezTo>
                      <a:pt x="5139" y="9255"/>
                      <a:pt x="4647" y="9050"/>
                      <a:pt x="4127" y="8991"/>
                    </a:cubicBezTo>
                    <a:cubicBezTo>
                      <a:pt x="3908" y="8966"/>
                      <a:pt x="3688" y="8966"/>
                      <a:pt x="3470" y="8991"/>
                    </a:cubicBezTo>
                    <a:cubicBezTo>
                      <a:pt x="2950" y="9050"/>
                      <a:pt x="2457" y="9255"/>
                      <a:pt x="2047" y="9579"/>
                    </a:cubicBezTo>
                    <a:cubicBezTo>
                      <a:pt x="2023" y="9598"/>
                      <a:pt x="2001" y="9616"/>
                      <a:pt x="1981" y="9633"/>
                    </a:cubicBezTo>
                    <a:cubicBezTo>
                      <a:pt x="1492" y="10053"/>
                      <a:pt x="933" y="9773"/>
                      <a:pt x="1318" y="9367"/>
                    </a:cubicBezTo>
                    <a:cubicBezTo>
                      <a:pt x="1701" y="8958"/>
                      <a:pt x="1771" y="8178"/>
                      <a:pt x="1771" y="8178"/>
                    </a:cubicBezTo>
                    <a:cubicBezTo>
                      <a:pt x="1771" y="8178"/>
                      <a:pt x="1643" y="8340"/>
                      <a:pt x="1259" y="8736"/>
                    </a:cubicBezTo>
                    <a:cubicBezTo>
                      <a:pt x="874" y="9131"/>
                      <a:pt x="1" y="8934"/>
                      <a:pt x="594" y="8375"/>
                    </a:cubicBezTo>
                    <a:cubicBezTo>
                      <a:pt x="768" y="8212"/>
                      <a:pt x="927" y="7991"/>
                      <a:pt x="1066" y="7759"/>
                    </a:cubicBezTo>
                    <a:cubicBezTo>
                      <a:pt x="1396" y="7208"/>
                      <a:pt x="1610" y="6597"/>
                      <a:pt x="1620" y="6571"/>
                    </a:cubicBezTo>
                    <a:cubicBezTo>
                      <a:pt x="1597" y="6589"/>
                      <a:pt x="872" y="7171"/>
                      <a:pt x="770" y="6850"/>
                    </a:cubicBezTo>
                    <a:cubicBezTo>
                      <a:pt x="726" y="6713"/>
                      <a:pt x="897" y="6517"/>
                      <a:pt x="1126" y="6252"/>
                    </a:cubicBezTo>
                    <a:cubicBezTo>
                      <a:pt x="1394" y="5941"/>
                      <a:pt x="1742" y="5534"/>
                      <a:pt x="1924" y="5011"/>
                    </a:cubicBezTo>
                    <a:cubicBezTo>
                      <a:pt x="1957" y="4915"/>
                      <a:pt x="1984" y="4817"/>
                      <a:pt x="2004" y="4718"/>
                    </a:cubicBezTo>
                    <a:cubicBezTo>
                      <a:pt x="1573" y="5103"/>
                      <a:pt x="968" y="4811"/>
                      <a:pt x="1446" y="4392"/>
                    </a:cubicBezTo>
                    <a:cubicBezTo>
                      <a:pt x="1653" y="4210"/>
                      <a:pt x="1928" y="3802"/>
                      <a:pt x="2174" y="3399"/>
                    </a:cubicBezTo>
                    <a:cubicBezTo>
                      <a:pt x="2494" y="2872"/>
                      <a:pt x="2762" y="2353"/>
                      <a:pt x="2762" y="2353"/>
                    </a:cubicBezTo>
                    <a:cubicBezTo>
                      <a:pt x="2762" y="2353"/>
                      <a:pt x="2227" y="2669"/>
                      <a:pt x="2063" y="2446"/>
                    </a:cubicBezTo>
                    <a:cubicBezTo>
                      <a:pt x="1930" y="2266"/>
                      <a:pt x="2992" y="1225"/>
                      <a:pt x="3532" y="214"/>
                    </a:cubicBezTo>
                    <a:cubicBezTo>
                      <a:pt x="3645" y="0"/>
                      <a:pt x="3952" y="0"/>
                      <a:pt x="4065" y="214"/>
                    </a:cubicBezTo>
                    <a:cubicBezTo>
                      <a:pt x="4605" y="1225"/>
                      <a:pt x="5667" y="2266"/>
                      <a:pt x="5534" y="2446"/>
                    </a:cubicBezTo>
                    <a:cubicBezTo>
                      <a:pt x="5371" y="2669"/>
                      <a:pt x="4836" y="2353"/>
                      <a:pt x="4836" y="2353"/>
                    </a:cubicBezTo>
                    <a:cubicBezTo>
                      <a:pt x="4836" y="2353"/>
                      <a:pt x="4963" y="2599"/>
                      <a:pt x="5146" y="2924"/>
                    </a:cubicBezTo>
                    <a:cubicBezTo>
                      <a:pt x="5273" y="3148"/>
                      <a:pt x="5429" y="3413"/>
                      <a:pt x="5586" y="3657"/>
                    </a:cubicBezTo>
                    <a:cubicBezTo>
                      <a:pt x="5652" y="3760"/>
                      <a:pt x="5719" y="3860"/>
                      <a:pt x="5783" y="3951"/>
                    </a:cubicBezTo>
                    <a:close/>
                  </a:path>
                </a:pathLst>
              </a:custGeom>
              <a:solidFill>
                <a:srgbClr val="9579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1"/>
              <p:cNvSpPr/>
              <p:nvPr/>
            </p:nvSpPr>
            <p:spPr>
              <a:xfrm>
                <a:off x="-4803476" y="2657010"/>
                <a:ext cx="248623" cy="1298699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6519" extrusionOk="0">
                    <a:moveTo>
                      <a:pt x="1247" y="6518"/>
                    </a:moveTo>
                    <a:lnTo>
                      <a:pt x="1" y="6518"/>
                    </a:lnTo>
                    <a:lnTo>
                      <a:pt x="277" y="0"/>
                    </a:lnTo>
                    <a:lnTo>
                      <a:pt x="9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552973">
                      <a:alpha val="41568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1"/>
              <p:cNvSpPr/>
              <p:nvPr/>
            </p:nvSpPr>
            <p:spPr>
              <a:xfrm>
                <a:off x="-5590788" y="724589"/>
                <a:ext cx="1827821" cy="2426071"/>
              </a:xfrm>
              <a:custGeom>
                <a:avLst/>
                <a:gdLst/>
                <a:ahLst/>
                <a:cxnLst/>
                <a:rect l="l" t="t" r="r" b="b"/>
                <a:pathLst>
                  <a:path w="9175" h="12178" extrusionOk="0">
                    <a:moveTo>
                      <a:pt x="7651" y="10583"/>
                    </a:moveTo>
                    <a:cubicBezTo>
                      <a:pt x="7185" y="10105"/>
                      <a:pt x="7030" y="9906"/>
                      <a:pt x="7030" y="9906"/>
                    </a:cubicBezTo>
                    <a:cubicBezTo>
                      <a:pt x="7030" y="9906"/>
                      <a:pt x="7116" y="10852"/>
                      <a:pt x="7580" y="11347"/>
                    </a:cubicBezTo>
                    <a:cubicBezTo>
                      <a:pt x="8046" y="11840"/>
                      <a:pt x="7369" y="12178"/>
                      <a:pt x="6777" y="11670"/>
                    </a:cubicBezTo>
                    <a:cubicBezTo>
                      <a:pt x="6751" y="11650"/>
                      <a:pt x="6725" y="11628"/>
                      <a:pt x="6697" y="11605"/>
                    </a:cubicBezTo>
                    <a:cubicBezTo>
                      <a:pt x="5453" y="10623"/>
                      <a:pt x="3697" y="10623"/>
                      <a:pt x="2453" y="11605"/>
                    </a:cubicBezTo>
                    <a:cubicBezTo>
                      <a:pt x="2425" y="11628"/>
                      <a:pt x="2399" y="11650"/>
                      <a:pt x="2375" y="11670"/>
                    </a:cubicBezTo>
                    <a:cubicBezTo>
                      <a:pt x="1782" y="12178"/>
                      <a:pt x="1105" y="11839"/>
                      <a:pt x="1570" y="11347"/>
                    </a:cubicBezTo>
                    <a:cubicBezTo>
                      <a:pt x="1916" y="10979"/>
                      <a:pt x="2052" y="10360"/>
                      <a:pt x="2099" y="10068"/>
                    </a:cubicBezTo>
                    <a:cubicBezTo>
                      <a:pt x="2116" y="9968"/>
                      <a:pt x="2121" y="9906"/>
                      <a:pt x="2121" y="9906"/>
                    </a:cubicBezTo>
                    <a:cubicBezTo>
                      <a:pt x="2121" y="9906"/>
                      <a:pt x="2078" y="9960"/>
                      <a:pt x="1972" y="10080"/>
                    </a:cubicBezTo>
                    <a:cubicBezTo>
                      <a:pt x="1875" y="10189"/>
                      <a:pt x="1723" y="10354"/>
                      <a:pt x="1500" y="10583"/>
                    </a:cubicBezTo>
                    <a:cubicBezTo>
                      <a:pt x="1040" y="11058"/>
                      <a:pt x="0" y="10829"/>
                      <a:pt x="672" y="10170"/>
                    </a:cubicBezTo>
                    <a:cubicBezTo>
                      <a:pt x="679" y="10162"/>
                      <a:pt x="686" y="10154"/>
                      <a:pt x="695" y="10146"/>
                    </a:cubicBezTo>
                    <a:cubicBezTo>
                      <a:pt x="843" y="10007"/>
                      <a:pt x="983" y="9833"/>
                      <a:pt x="1112" y="9644"/>
                    </a:cubicBezTo>
                    <a:cubicBezTo>
                      <a:pt x="1608" y="8912"/>
                      <a:pt x="1937" y="7960"/>
                      <a:pt x="1937" y="7960"/>
                    </a:cubicBezTo>
                    <a:cubicBezTo>
                      <a:pt x="1937" y="7960"/>
                      <a:pt x="1034" y="8694"/>
                      <a:pt x="907" y="8299"/>
                    </a:cubicBezTo>
                    <a:cubicBezTo>
                      <a:pt x="882" y="8220"/>
                      <a:pt x="914" y="8127"/>
                      <a:pt x="985" y="8016"/>
                    </a:cubicBezTo>
                    <a:cubicBezTo>
                      <a:pt x="1157" y="7742"/>
                      <a:pt x="1563" y="7364"/>
                      <a:pt x="1903" y="6857"/>
                    </a:cubicBezTo>
                    <a:cubicBezTo>
                      <a:pt x="2123" y="6531"/>
                      <a:pt x="2315" y="6154"/>
                      <a:pt x="2403" y="5716"/>
                    </a:cubicBezTo>
                    <a:cubicBezTo>
                      <a:pt x="1881" y="6182"/>
                      <a:pt x="1148" y="5829"/>
                      <a:pt x="1725" y="5321"/>
                    </a:cubicBezTo>
                    <a:cubicBezTo>
                      <a:pt x="1856" y="5207"/>
                      <a:pt x="2008" y="5019"/>
                      <a:pt x="2165" y="4797"/>
                    </a:cubicBezTo>
                    <a:cubicBezTo>
                      <a:pt x="2708" y="4031"/>
                      <a:pt x="3320" y="2852"/>
                      <a:pt x="3320" y="2852"/>
                    </a:cubicBezTo>
                    <a:cubicBezTo>
                      <a:pt x="3320" y="2852"/>
                      <a:pt x="2671" y="3233"/>
                      <a:pt x="2473" y="2965"/>
                    </a:cubicBezTo>
                    <a:cubicBezTo>
                      <a:pt x="2312" y="2746"/>
                      <a:pt x="3599" y="1483"/>
                      <a:pt x="4254" y="260"/>
                    </a:cubicBezTo>
                    <a:cubicBezTo>
                      <a:pt x="4390" y="0"/>
                      <a:pt x="4762" y="0"/>
                      <a:pt x="4898" y="260"/>
                    </a:cubicBezTo>
                    <a:cubicBezTo>
                      <a:pt x="4965" y="385"/>
                      <a:pt x="5039" y="511"/>
                      <a:pt x="5117" y="635"/>
                    </a:cubicBezTo>
                    <a:cubicBezTo>
                      <a:pt x="5801" y="1731"/>
                      <a:pt x="6823" y="2768"/>
                      <a:pt x="6678" y="2965"/>
                    </a:cubicBezTo>
                    <a:cubicBezTo>
                      <a:pt x="6677" y="2966"/>
                      <a:pt x="6676" y="2967"/>
                      <a:pt x="6674" y="2969"/>
                    </a:cubicBezTo>
                    <a:cubicBezTo>
                      <a:pt x="6605" y="3058"/>
                      <a:pt x="6484" y="3072"/>
                      <a:pt x="6355" y="3052"/>
                    </a:cubicBezTo>
                    <a:cubicBezTo>
                      <a:pt x="6108" y="3014"/>
                      <a:pt x="5832" y="2852"/>
                      <a:pt x="5832" y="2852"/>
                    </a:cubicBezTo>
                    <a:cubicBezTo>
                      <a:pt x="5832" y="2852"/>
                      <a:pt x="5893" y="2969"/>
                      <a:pt x="5993" y="3154"/>
                    </a:cubicBezTo>
                    <a:cubicBezTo>
                      <a:pt x="6076" y="3308"/>
                      <a:pt x="6187" y="3507"/>
                      <a:pt x="6313" y="3726"/>
                    </a:cubicBezTo>
                    <a:cubicBezTo>
                      <a:pt x="6577" y="4185"/>
                      <a:pt x="6910" y="4724"/>
                      <a:pt x="7195" y="5073"/>
                    </a:cubicBezTo>
                    <a:cubicBezTo>
                      <a:pt x="7265" y="5161"/>
                      <a:pt x="7342" y="5245"/>
                      <a:pt x="7425" y="5321"/>
                    </a:cubicBezTo>
                    <a:cubicBezTo>
                      <a:pt x="8004" y="5828"/>
                      <a:pt x="7270" y="6181"/>
                      <a:pt x="6749" y="5716"/>
                    </a:cubicBezTo>
                    <a:cubicBezTo>
                      <a:pt x="6844" y="6191"/>
                      <a:pt x="7063" y="6598"/>
                      <a:pt x="7305" y="6940"/>
                    </a:cubicBezTo>
                    <a:cubicBezTo>
                      <a:pt x="7773" y="7605"/>
                      <a:pt x="8327" y="8038"/>
                      <a:pt x="8243" y="8297"/>
                    </a:cubicBezTo>
                    <a:cubicBezTo>
                      <a:pt x="8116" y="8693"/>
                      <a:pt x="7213" y="7960"/>
                      <a:pt x="7213" y="7960"/>
                    </a:cubicBezTo>
                    <a:cubicBezTo>
                      <a:pt x="7346" y="8326"/>
                      <a:pt x="7501" y="8682"/>
                      <a:pt x="7679" y="9028"/>
                    </a:cubicBezTo>
                    <a:cubicBezTo>
                      <a:pt x="7887" y="9432"/>
                      <a:pt x="8154" y="9863"/>
                      <a:pt x="8455" y="10146"/>
                    </a:cubicBezTo>
                    <a:cubicBezTo>
                      <a:pt x="9175" y="10824"/>
                      <a:pt x="8118" y="11064"/>
                      <a:pt x="7651" y="10583"/>
                    </a:cubicBezTo>
                    <a:close/>
                  </a:path>
                </a:pathLst>
              </a:custGeom>
              <a:solidFill>
                <a:srgbClr val="9579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21"/>
              <p:cNvSpPr/>
              <p:nvPr/>
            </p:nvSpPr>
            <p:spPr>
              <a:xfrm>
                <a:off x="-4324952" y="1316069"/>
                <a:ext cx="63750" cy="20719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04" extrusionOk="0">
                    <a:moveTo>
                      <a:pt x="320" y="0"/>
                    </a:moveTo>
                    <a:cubicBezTo>
                      <a:pt x="251" y="89"/>
                      <a:pt x="130" y="104"/>
                      <a:pt x="1" y="84"/>
                    </a:cubicBezTo>
                    <a:cubicBezTo>
                      <a:pt x="111" y="53"/>
                      <a:pt x="219" y="26"/>
                      <a:pt x="320" y="0"/>
                    </a:cubicBezTo>
                    <a:close/>
                  </a:path>
                </a:pathLst>
              </a:custGeom>
              <a:solidFill>
                <a:srgbClr val="AF52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1"/>
              <p:cNvSpPr/>
              <p:nvPr/>
            </p:nvSpPr>
            <p:spPr>
              <a:xfrm>
                <a:off x="-5362085" y="1353123"/>
                <a:ext cx="1029158" cy="737503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3702" extrusionOk="0">
                    <a:moveTo>
                      <a:pt x="5166" y="572"/>
                    </a:moveTo>
                    <a:cubicBezTo>
                      <a:pt x="4949" y="705"/>
                      <a:pt x="4720" y="849"/>
                      <a:pt x="4481" y="1002"/>
                    </a:cubicBezTo>
                    <a:cubicBezTo>
                      <a:pt x="3268" y="1778"/>
                      <a:pt x="1826" y="2766"/>
                      <a:pt x="756" y="3702"/>
                    </a:cubicBezTo>
                    <a:cubicBezTo>
                      <a:pt x="975" y="3377"/>
                      <a:pt x="1168" y="2999"/>
                      <a:pt x="1256" y="2561"/>
                    </a:cubicBezTo>
                    <a:cubicBezTo>
                      <a:pt x="734" y="3027"/>
                      <a:pt x="0" y="2674"/>
                      <a:pt x="579" y="2166"/>
                    </a:cubicBezTo>
                    <a:cubicBezTo>
                      <a:pt x="709" y="2052"/>
                      <a:pt x="861" y="1865"/>
                      <a:pt x="1017" y="1643"/>
                    </a:cubicBezTo>
                    <a:cubicBezTo>
                      <a:pt x="2073" y="1037"/>
                      <a:pt x="3187" y="540"/>
                      <a:pt x="4343" y="158"/>
                    </a:cubicBezTo>
                    <a:cubicBezTo>
                      <a:pt x="4517" y="100"/>
                      <a:pt x="4685" y="47"/>
                      <a:pt x="4845" y="0"/>
                    </a:cubicBezTo>
                    <a:cubicBezTo>
                      <a:pt x="4928" y="153"/>
                      <a:pt x="5039" y="354"/>
                      <a:pt x="5166" y="572"/>
                    </a:cubicBezTo>
                    <a:close/>
                  </a:path>
                </a:pathLst>
              </a:custGeom>
              <a:solidFill>
                <a:srgbClr val="8A6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1"/>
              <p:cNvSpPr/>
              <p:nvPr/>
            </p:nvSpPr>
            <p:spPr>
              <a:xfrm>
                <a:off x="-5415077" y="1735424"/>
                <a:ext cx="1418827" cy="910424"/>
              </a:xfrm>
              <a:custGeom>
                <a:avLst/>
                <a:gdLst/>
                <a:ahLst/>
                <a:cxnLst/>
                <a:rect l="l" t="t" r="r" b="b"/>
                <a:pathLst>
                  <a:path w="7122" h="4570" extrusionOk="0">
                    <a:moveTo>
                      <a:pt x="5867" y="642"/>
                    </a:moveTo>
                    <a:cubicBezTo>
                      <a:pt x="5963" y="1119"/>
                      <a:pt x="6182" y="1524"/>
                      <a:pt x="6423" y="1868"/>
                    </a:cubicBezTo>
                    <a:lnTo>
                      <a:pt x="5468" y="2284"/>
                    </a:lnTo>
                    <a:lnTo>
                      <a:pt x="230" y="4570"/>
                    </a:lnTo>
                    <a:cubicBezTo>
                      <a:pt x="726" y="3838"/>
                      <a:pt x="1055" y="2886"/>
                      <a:pt x="1055" y="2886"/>
                    </a:cubicBezTo>
                    <a:cubicBezTo>
                      <a:pt x="1055" y="2886"/>
                      <a:pt x="152" y="3620"/>
                      <a:pt x="25" y="3223"/>
                    </a:cubicBezTo>
                    <a:cubicBezTo>
                      <a:pt x="0" y="3146"/>
                      <a:pt x="32" y="3053"/>
                      <a:pt x="103" y="2941"/>
                    </a:cubicBezTo>
                    <a:cubicBezTo>
                      <a:pt x="1162" y="2059"/>
                      <a:pt x="3053" y="1217"/>
                      <a:pt x="4605" y="618"/>
                    </a:cubicBezTo>
                    <a:cubicBezTo>
                      <a:pt x="5265" y="362"/>
                      <a:pt x="5865" y="151"/>
                      <a:pt x="6313" y="0"/>
                    </a:cubicBezTo>
                    <a:cubicBezTo>
                      <a:pt x="6383" y="88"/>
                      <a:pt x="6460" y="171"/>
                      <a:pt x="6543" y="247"/>
                    </a:cubicBezTo>
                    <a:cubicBezTo>
                      <a:pt x="7122" y="756"/>
                      <a:pt x="6389" y="1109"/>
                      <a:pt x="5867" y="642"/>
                    </a:cubicBezTo>
                    <a:close/>
                  </a:path>
                </a:pathLst>
              </a:custGeom>
              <a:solidFill>
                <a:srgbClr val="8A6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21"/>
              <p:cNvSpPr/>
              <p:nvPr/>
            </p:nvSpPr>
            <p:spPr>
              <a:xfrm>
                <a:off x="-5370851" y="2523135"/>
                <a:ext cx="1607884" cy="627535"/>
              </a:xfrm>
              <a:custGeom>
                <a:avLst/>
                <a:gdLst/>
                <a:ahLst/>
                <a:cxnLst/>
                <a:rect l="l" t="t" r="r" b="b"/>
                <a:pathLst>
                  <a:path w="8071" h="3150" extrusionOk="0">
                    <a:moveTo>
                      <a:pt x="6547" y="1555"/>
                    </a:moveTo>
                    <a:cubicBezTo>
                      <a:pt x="6081" y="1077"/>
                      <a:pt x="5926" y="878"/>
                      <a:pt x="5926" y="878"/>
                    </a:cubicBezTo>
                    <a:cubicBezTo>
                      <a:pt x="5926" y="878"/>
                      <a:pt x="6012" y="1824"/>
                      <a:pt x="6476" y="2319"/>
                    </a:cubicBezTo>
                    <a:cubicBezTo>
                      <a:pt x="6942" y="2812"/>
                      <a:pt x="6265" y="3150"/>
                      <a:pt x="5673" y="2642"/>
                    </a:cubicBezTo>
                    <a:cubicBezTo>
                      <a:pt x="5647" y="2622"/>
                      <a:pt x="5621" y="2600"/>
                      <a:pt x="5593" y="2577"/>
                    </a:cubicBezTo>
                    <a:cubicBezTo>
                      <a:pt x="4349" y="1595"/>
                      <a:pt x="2593" y="1595"/>
                      <a:pt x="1349" y="2577"/>
                    </a:cubicBezTo>
                    <a:cubicBezTo>
                      <a:pt x="1321" y="2600"/>
                      <a:pt x="1295" y="2622"/>
                      <a:pt x="1271" y="2642"/>
                    </a:cubicBezTo>
                    <a:cubicBezTo>
                      <a:pt x="678" y="3150"/>
                      <a:pt x="1" y="2811"/>
                      <a:pt x="466" y="2319"/>
                    </a:cubicBezTo>
                    <a:cubicBezTo>
                      <a:pt x="812" y="1951"/>
                      <a:pt x="948" y="1332"/>
                      <a:pt x="995" y="1040"/>
                    </a:cubicBezTo>
                    <a:cubicBezTo>
                      <a:pt x="1636" y="984"/>
                      <a:pt x="2366" y="905"/>
                      <a:pt x="3120" y="793"/>
                    </a:cubicBezTo>
                    <a:cubicBezTo>
                      <a:pt x="3352" y="759"/>
                      <a:pt x="3585" y="722"/>
                      <a:pt x="3819" y="682"/>
                    </a:cubicBezTo>
                    <a:cubicBezTo>
                      <a:pt x="4260" y="604"/>
                      <a:pt x="4701" y="517"/>
                      <a:pt x="5131" y="415"/>
                    </a:cubicBezTo>
                    <a:cubicBezTo>
                      <a:pt x="5619" y="302"/>
                      <a:pt x="6101" y="163"/>
                      <a:pt x="6575" y="1"/>
                    </a:cubicBezTo>
                    <a:cubicBezTo>
                      <a:pt x="6783" y="404"/>
                      <a:pt x="7050" y="835"/>
                      <a:pt x="7351" y="1118"/>
                    </a:cubicBezTo>
                    <a:cubicBezTo>
                      <a:pt x="8071" y="1796"/>
                      <a:pt x="7014" y="2036"/>
                      <a:pt x="6547" y="1555"/>
                    </a:cubicBezTo>
                    <a:close/>
                  </a:path>
                </a:pathLst>
              </a:custGeom>
              <a:solidFill>
                <a:srgbClr val="9579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21"/>
              <p:cNvSpPr/>
              <p:nvPr/>
            </p:nvSpPr>
            <p:spPr>
              <a:xfrm>
                <a:off x="-4582143" y="851092"/>
                <a:ext cx="819182" cy="2299568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1543" extrusionOk="0">
                    <a:moveTo>
                      <a:pt x="2588" y="9948"/>
                    </a:moveTo>
                    <a:cubicBezTo>
                      <a:pt x="2122" y="9470"/>
                      <a:pt x="1967" y="9271"/>
                      <a:pt x="1967" y="9271"/>
                    </a:cubicBezTo>
                    <a:cubicBezTo>
                      <a:pt x="1967" y="9271"/>
                      <a:pt x="2053" y="10217"/>
                      <a:pt x="2517" y="10712"/>
                    </a:cubicBezTo>
                    <a:cubicBezTo>
                      <a:pt x="2983" y="11205"/>
                      <a:pt x="2306" y="11543"/>
                      <a:pt x="1714" y="11035"/>
                    </a:cubicBezTo>
                    <a:cubicBezTo>
                      <a:pt x="1688" y="11015"/>
                      <a:pt x="1662" y="10993"/>
                      <a:pt x="1634" y="10970"/>
                    </a:cubicBezTo>
                    <a:cubicBezTo>
                      <a:pt x="1258" y="10672"/>
                      <a:pt x="822" y="10456"/>
                      <a:pt x="356" y="10339"/>
                    </a:cubicBezTo>
                    <a:cubicBezTo>
                      <a:pt x="342" y="9819"/>
                      <a:pt x="842" y="9440"/>
                      <a:pt x="1173" y="8808"/>
                    </a:cubicBezTo>
                    <a:cubicBezTo>
                      <a:pt x="1334" y="8504"/>
                      <a:pt x="1430" y="8170"/>
                      <a:pt x="1452" y="7827"/>
                    </a:cubicBezTo>
                    <a:cubicBezTo>
                      <a:pt x="1481" y="7391"/>
                      <a:pt x="1408" y="7032"/>
                      <a:pt x="1288" y="6723"/>
                    </a:cubicBezTo>
                    <a:cubicBezTo>
                      <a:pt x="1018" y="6024"/>
                      <a:pt x="512" y="5576"/>
                      <a:pt x="424" y="5057"/>
                    </a:cubicBezTo>
                    <a:cubicBezTo>
                      <a:pt x="395" y="4885"/>
                      <a:pt x="412" y="4705"/>
                      <a:pt x="497" y="4506"/>
                    </a:cubicBezTo>
                    <a:cubicBezTo>
                      <a:pt x="603" y="4261"/>
                      <a:pt x="610" y="3918"/>
                      <a:pt x="566" y="3521"/>
                    </a:cubicBezTo>
                    <a:cubicBezTo>
                      <a:pt x="538" y="3260"/>
                      <a:pt x="488" y="2974"/>
                      <a:pt x="429" y="2677"/>
                    </a:cubicBezTo>
                    <a:cubicBezTo>
                      <a:pt x="252" y="1781"/>
                      <a:pt x="1" y="779"/>
                      <a:pt x="54" y="0"/>
                    </a:cubicBezTo>
                    <a:cubicBezTo>
                      <a:pt x="739" y="1096"/>
                      <a:pt x="1760" y="2133"/>
                      <a:pt x="1615" y="2330"/>
                    </a:cubicBezTo>
                    <a:cubicBezTo>
                      <a:pt x="1614" y="2331"/>
                      <a:pt x="1613" y="2333"/>
                      <a:pt x="1612" y="2334"/>
                    </a:cubicBezTo>
                    <a:cubicBezTo>
                      <a:pt x="1542" y="2423"/>
                      <a:pt x="1421" y="2438"/>
                      <a:pt x="1293" y="2418"/>
                    </a:cubicBezTo>
                    <a:cubicBezTo>
                      <a:pt x="1046" y="2379"/>
                      <a:pt x="769" y="2217"/>
                      <a:pt x="769" y="2217"/>
                    </a:cubicBezTo>
                    <a:cubicBezTo>
                      <a:pt x="769" y="2217"/>
                      <a:pt x="830" y="2334"/>
                      <a:pt x="931" y="2519"/>
                    </a:cubicBezTo>
                    <a:cubicBezTo>
                      <a:pt x="1014" y="2673"/>
                      <a:pt x="1125" y="2872"/>
                      <a:pt x="1251" y="3091"/>
                    </a:cubicBezTo>
                    <a:cubicBezTo>
                      <a:pt x="1515" y="3550"/>
                      <a:pt x="1848" y="4090"/>
                      <a:pt x="2133" y="4438"/>
                    </a:cubicBezTo>
                    <a:cubicBezTo>
                      <a:pt x="2202" y="4527"/>
                      <a:pt x="2280" y="4610"/>
                      <a:pt x="2363" y="4686"/>
                    </a:cubicBezTo>
                    <a:cubicBezTo>
                      <a:pt x="2942" y="5194"/>
                      <a:pt x="2208" y="5546"/>
                      <a:pt x="1686" y="5081"/>
                    </a:cubicBezTo>
                    <a:cubicBezTo>
                      <a:pt x="1782" y="5556"/>
                      <a:pt x="2001" y="5963"/>
                      <a:pt x="2242" y="6305"/>
                    </a:cubicBezTo>
                    <a:cubicBezTo>
                      <a:pt x="2711" y="6970"/>
                      <a:pt x="3265" y="7403"/>
                      <a:pt x="3182" y="7662"/>
                    </a:cubicBezTo>
                    <a:cubicBezTo>
                      <a:pt x="3055" y="8058"/>
                      <a:pt x="2152" y="7325"/>
                      <a:pt x="2152" y="7325"/>
                    </a:cubicBezTo>
                    <a:cubicBezTo>
                      <a:pt x="2283" y="7691"/>
                      <a:pt x="2438" y="8047"/>
                      <a:pt x="2616" y="8394"/>
                    </a:cubicBezTo>
                    <a:cubicBezTo>
                      <a:pt x="2824" y="8797"/>
                      <a:pt x="3091" y="9228"/>
                      <a:pt x="3393" y="9511"/>
                    </a:cubicBezTo>
                    <a:cubicBezTo>
                      <a:pt x="4112" y="10189"/>
                      <a:pt x="3055" y="10429"/>
                      <a:pt x="2588" y="9948"/>
                    </a:cubicBezTo>
                    <a:close/>
                  </a:path>
                </a:pathLst>
              </a:custGeom>
              <a:solidFill>
                <a:srgbClr val="6B4585">
                  <a:alpha val="4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1"/>
              <p:cNvSpPr/>
              <p:nvPr/>
            </p:nvSpPr>
            <p:spPr>
              <a:xfrm>
                <a:off x="-6977151" y="-757200"/>
                <a:ext cx="4255286" cy="1150680"/>
              </a:xfrm>
              <a:custGeom>
                <a:avLst/>
                <a:gdLst/>
                <a:ahLst/>
                <a:cxnLst/>
                <a:rect l="l" t="t" r="r" b="b"/>
                <a:pathLst>
                  <a:path w="21360" h="5776" extrusionOk="0">
                    <a:moveTo>
                      <a:pt x="21360" y="586"/>
                    </a:moveTo>
                    <a:lnTo>
                      <a:pt x="21360" y="2811"/>
                    </a:lnTo>
                    <a:cubicBezTo>
                      <a:pt x="20459" y="2777"/>
                      <a:pt x="19558" y="2819"/>
                      <a:pt x="18666" y="2938"/>
                    </a:cubicBezTo>
                    <a:cubicBezTo>
                      <a:pt x="14105" y="3553"/>
                      <a:pt x="13456" y="5775"/>
                      <a:pt x="10290" y="5585"/>
                    </a:cubicBezTo>
                    <a:cubicBezTo>
                      <a:pt x="8355" y="5469"/>
                      <a:pt x="3635" y="4590"/>
                      <a:pt x="0" y="4219"/>
                    </a:cubicBezTo>
                    <a:cubicBezTo>
                      <a:pt x="639" y="3413"/>
                      <a:pt x="1470" y="2726"/>
                      <a:pt x="2546" y="2209"/>
                    </a:cubicBezTo>
                    <a:cubicBezTo>
                      <a:pt x="2888" y="2044"/>
                      <a:pt x="3214" y="1884"/>
                      <a:pt x="3523" y="1727"/>
                    </a:cubicBezTo>
                    <a:cubicBezTo>
                      <a:pt x="5160" y="2504"/>
                      <a:pt x="6201" y="3619"/>
                      <a:pt x="6201" y="3619"/>
                    </a:cubicBezTo>
                    <a:cubicBezTo>
                      <a:pt x="6201" y="3619"/>
                      <a:pt x="7924" y="3109"/>
                      <a:pt x="9142" y="3458"/>
                    </a:cubicBezTo>
                    <a:cubicBezTo>
                      <a:pt x="10360" y="3807"/>
                      <a:pt x="10933" y="4612"/>
                      <a:pt x="11535" y="4876"/>
                    </a:cubicBezTo>
                    <a:cubicBezTo>
                      <a:pt x="12124" y="5135"/>
                      <a:pt x="16273" y="1"/>
                      <a:pt x="21360" y="586"/>
                    </a:cubicBezTo>
                    <a:close/>
                  </a:path>
                </a:pathLst>
              </a:custGeom>
              <a:solidFill>
                <a:srgbClr val="FFFFFF">
                  <a:alpha val="39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21"/>
              <p:cNvSpPr/>
              <p:nvPr/>
            </p:nvSpPr>
            <p:spPr>
              <a:xfrm>
                <a:off x="-7877222" y="3638361"/>
                <a:ext cx="1089521" cy="604027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3032" extrusionOk="0">
                    <a:moveTo>
                      <a:pt x="5468" y="2762"/>
                    </a:moveTo>
                    <a:lnTo>
                      <a:pt x="3366" y="3032"/>
                    </a:lnTo>
                    <a:lnTo>
                      <a:pt x="3008" y="2999"/>
                    </a:lnTo>
                    <a:lnTo>
                      <a:pt x="564" y="2949"/>
                    </a:lnTo>
                    <a:lnTo>
                      <a:pt x="0" y="2691"/>
                    </a:lnTo>
                    <a:lnTo>
                      <a:pt x="16" y="2674"/>
                    </a:lnTo>
                    <a:cubicBezTo>
                      <a:pt x="719" y="1885"/>
                      <a:pt x="1393" y="1074"/>
                      <a:pt x="1889" y="138"/>
                    </a:cubicBezTo>
                    <a:cubicBezTo>
                      <a:pt x="1898" y="208"/>
                      <a:pt x="1905" y="279"/>
                      <a:pt x="1908" y="351"/>
                    </a:cubicBezTo>
                    <a:cubicBezTo>
                      <a:pt x="1908" y="351"/>
                      <a:pt x="1997" y="0"/>
                      <a:pt x="2152" y="100"/>
                    </a:cubicBezTo>
                    <a:cubicBezTo>
                      <a:pt x="2301" y="197"/>
                      <a:pt x="2179" y="536"/>
                      <a:pt x="2170" y="563"/>
                    </a:cubicBezTo>
                    <a:cubicBezTo>
                      <a:pt x="2184" y="536"/>
                      <a:pt x="2379" y="202"/>
                      <a:pt x="2747" y="359"/>
                    </a:cubicBezTo>
                    <a:cubicBezTo>
                      <a:pt x="3131" y="522"/>
                      <a:pt x="3098" y="1108"/>
                      <a:pt x="3098" y="1108"/>
                    </a:cubicBezTo>
                    <a:cubicBezTo>
                      <a:pt x="3098" y="1108"/>
                      <a:pt x="3488" y="562"/>
                      <a:pt x="4133" y="832"/>
                    </a:cubicBezTo>
                    <a:cubicBezTo>
                      <a:pt x="4777" y="1101"/>
                      <a:pt x="4614" y="1875"/>
                      <a:pt x="4614" y="1875"/>
                    </a:cubicBezTo>
                    <a:cubicBezTo>
                      <a:pt x="4614" y="1875"/>
                      <a:pt x="5427" y="1678"/>
                      <a:pt x="5468" y="2762"/>
                    </a:cubicBezTo>
                    <a:close/>
                  </a:path>
                </a:pathLst>
              </a:custGeom>
              <a:solidFill>
                <a:srgbClr val="5D3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1"/>
              <p:cNvSpPr/>
              <p:nvPr/>
            </p:nvSpPr>
            <p:spPr>
              <a:xfrm>
                <a:off x="-8552573" y="4171072"/>
                <a:ext cx="5830698" cy="1063423"/>
              </a:xfrm>
              <a:custGeom>
                <a:avLst/>
                <a:gdLst/>
                <a:ahLst/>
                <a:cxnLst/>
                <a:rect l="l" t="t" r="r" b="b"/>
                <a:pathLst>
                  <a:path w="29268" h="5338" extrusionOk="0">
                    <a:moveTo>
                      <a:pt x="29268" y="0"/>
                    </a:moveTo>
                    <a:lnTo>
                      <a:pt x="29268" y="5338"/>
                    </a:lnTo>
                    <a:lnTo>
                      <a:pt x="0" y="5338"/>
                    </a:lnTo>
                    <a:cubicBezTo>
                      <a:pt x="37" y="5157"/>
                      <a:pt x="79" y="4980"/>
                      <a:pt x="129" y="4807"/>
                    </a:cubicBezTo>
                    <a:cubicBezTo>
                      <a:pt x="143" y="4760"/>
                      <a:pt x="157" y="4714"/>
                      <a:pt x="171" y="4670"/>
                    </a:cubicBezTo>
                    <a:cubicBezTo>
                      <a:pt x="411" y="3902"/>
                      <a:pt x="780" y="3222"/>
                      <a:pt x="1220" y="2590"/>
                    </a:cubicBezTo>
                    <a:cubicBezTo>
                      <a:pt x="1859" y="1669"/>
                      <a:pt x="2650" y="848"/>
                      <a:pt x="3405" y="0"/>
                    </a:cubicBezTo>
                    <a:close/>
                  </a:path>
                </a:pathLst>
              </a:custGeom>
              <a:solidFill>
                <a:srgbClr val="9579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1"/>
              <p:cNvSpPr/>
              <p:nvPr/>
            </p:nvSpPr>
            <p:spPr>
              <a:xfrm>
                <a:off x="-8552573" y="4903001"/>
                <a:ext cx="5830698" cy="331498"/>
              </a:xfrm>
              <a:custGeom>
                <a:avLst/>
                <a:gdLst/>
                <a:ahLst/>
                <a:cxnLst/>
                <a:rect l="l" t="t" r="r" b="b"/>
                <a:pathLst>
                  <a:path w="29268" h="1664" extrusionOk="0">
                    <a:moveTo>
                      <a:pt x="129" y="1133"/>
                    </a:moveTo>
                    <a:lnTo>
                      <a:pt x="29268" y="1"/>
                    </a:lnTo>
                    <a:lnTo>
                      <a:pt x="29268" y="1664"/>
                    </a:lnTo>
                    <a:lnTo>
                      <a:pt x="0" y="1664"/>
                    </a:lnTo>
                    <a:cubicBezTo>
                      <a:pt x="37" y="1483"/>
                      <a:pt x="79" y="1306"/>
                      <a:pt x="129" y="1133"/>
                    </a:cubicBezTo>
                    <a:close/>
                  </a:path>
                </a:pathLst>
              </a:custGeom>
              <a:gradFill>
                <a:gsLst>
                  <a:gs pos="0">
                    <a:srgbClr val="552973">
                      <a:alpha val="70980"/>
                    </a:srgbClr>
                  </a:gs>
                  <a:gs pos="100000">
                    <a:srgbClr val="552973">
                      <a:alpha val="41568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1"/>
              <p:cNvSpPr/>
              <p:nvPr/>
            </p:nvSpPr>
            <p:spPr>
              <a:xfrm>
                <a:off x="-8518706" y="4544407"/>
                <a:ext cx="5796831" cy="557012"/>
              </a:xfrm>
              <a:custGeom>
                <a:avLst/>
                <a:gdLst/>
                <a:ahLst/>
                <a:cxnLst/>
                <a:rect l="l" t="t" r="r" b="b"/>
                <a:pathLst>
                  <a:path w="29098" h="2796" extrusionOk="0">
                    <a:moveTo>
                      <a:pt x="29098" y="1"/>
                    </a:moveTo>
                    <a:lnTo>
                      <a:pt x="29098" y="191"/>
                    </a:lnTo>
                    <a:lnTo>
                      <a:pt x="1" y="2796"/>
                    </a:lnTo>
                    <a:cubicBezTo>
                      <a:pt x="241" y="2028"/>
                      <a:pt x="610" y="1348"/>
                      <a:pt x="1050" y="7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A6B9E"/>
                  </a:gs>
                  <a:gs pos="100000">
                    <a:srgbClr val="552973">
                      <a:alpha val="41568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21"/>
              <p:cNvSpPr/>
              <p:nvPr/>
            </p:nvSpPr>
            <p:spPr>
              <a:xfrm>
                <a:off x="-3964765" y="3433365"/>
                <a:ext cx="1242918" cy="777944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3905" extrusionOk="0">
                    <a:moveTo>
                      <a:pt x="6239" y="0"/>
                    </a:moveTo>
                    <a:lnTo>
                      <a:pt x="6239" y="3904"/>
                    </a:lnTo>
                    <a:lnTo>
                      <a:pt x="1976" y="3904"/>
                    </a:lnTo>
                    <a:lnTo>
                      <a:pt x="134" y="3703"/>
                    </a:lnTo>
                    <a:cubicBezTo>
                      <a:pt x="134" y="3703"/>
                      <a:pt x="0" y="3272"/>
                      <a:pt x="508" y="2973"/>
                    </a:cubicBezTo>
                    <a:cubicBezTo>
                      <a:pt x="1016" y="2673"/>
                      <a:pt x="1727" y="2790"/>
                      <a:pt x="1727" y="2790"/>
                    </a:cubicBezTo>
                    <a:cubicBezTo>
                      <a:pt x="1727" y="2790"/>
                      <a:pt x="1676" y="1844"/>
                      <a:pt x="2389" y="1744"/>
                    </a:cubicBezTo>
                    <a:cubicBezTo>
                      <a:pt x="3101" y="1644"/>
                      <a:pt x="3369" y="1817"/>
                      <a:pt x="3369" y="1817"/>
                    </a:cubicBezTo>
                    <a:cubicBezTo>
                      <a:pt x="3369" y="1817"/>
                      <a:pt x="3412" y="743"/>
                      <a:pt x="4255" y="625"/>
                    </a:cubicBezTo>
                    <a:cubicBezTo>
                      <a:pt x="5098" y="506"/>
                      <a:pt x="5255" y="825"/>
                      <a:pt x="5255" y="825"/>
                    </a:cubicBezTo>
                    <a:cubicBezTo>
                      <a:pt x="5255" y="825"/>
                      <a:pt x="5521" y="117"/>
                      <a:pt x="6239" y="0"/>
                    </a:cubicBezTo>
                    <a:close/>
                  </a:path>
                </a:pathLst>
              </a:custGeom>
              <a:solidFill>
                <a:srgbClr val="9E8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1"/>
              <p:cNvSpPr/>
              <p:nvPr/>
            </p:nvSpPr>
            <p:spPr>
              <a:xfrm>
                <a:off x="-8552573" y="4724302"/>
                <a:ext cx="928354" cy="510196"/>
              </a:xfrm>
              <a:custGeom>
                <a:avLst/>
                <a:gdLst/>
                <a:ahLst/>
                <a:cxnLst/>
                <a:rect l="l" t="t" r="r" b="b"/>
                <a:pathLst>
                  <a:path w="4660" h="2561" extrusionOk="0">
                    <a:moveTo>
                      <a:pt x="4659" y="2561"/>
                    </a:moveTo>
                    <a:lnTo>
                      <a:pt x="0" y="2561"/>
                    </a:lnTo>
                    <a:cubicBezTo>
                      <a:pt x="191" y="1601"/>
                      <a:pt x="580" y="778"/>
                      <a:pt x="1075" y="25"/>
                    </a:cubicBezTo>
                    <a:cubicBezTo>
                      <a:pt x="1097" y="132"/>
                      <a:pt x="1110" y="242"/>
                      <a:pt x="1115" y="351"/>
                    </a:cubicBezTo>
                    <a:cubicBezTo>
                      <a:pt x="1115" y="351"/>
                      <a:pt x="1206" y="1"/>
                      <a:pt x="1360" y="102"/>
                    </a:cubicBezTo>
                    <a:cubicBezTo>
                      <a:pt x="1509" y="197"/>
                      <a:pt x="1387" y="538"/>
                      <a:pt x="1377" y="565"/>
                    </a:cubicBezTo>
                    <a:cubicBezTo>
                      <a:pt x="1391" y="538"/>
                      <a:pt x="1587" y="204"/>
                      <a:pt x="1955" y="361"/>
                    </a:cubicBezTo>
                    <a:cubicBezTo>
                      <a:pt x="2338" y="523"/>
                      <a:pt x="2305" y="1110"/>
                      <a:pt x="2305" y="1110"/>
                    </a:cubicBezTo>
                    <a:cubicBezTo>
                      <a:pt x="2305" y="1110"/>
                      <a:pt x="2697" y="564"/>
                      <a:pt x="3340" y="833"/>
                    </a:cubicBezTo>
                    <a:cubicBezTo>
                      <a:pt x="3984" y="1101"/>
                      <a:pt x="3821" y="1876"/>
                      <a:pt x="3821" y="1876"/>
                    </a:cubicBezTo>
                    <a:cubicBezTo>
                      <a:pt x="3821" y="1876"/>
                      <a:pt x="4530" y="1706"/>
                      <a:pt x="4659" y="2561"/>
                    </a:cubicBezTo>
                    <a:close/>
                  </a:path>
                </a:pathLst>
              </a:custGeom>
              <a:solidFill>
                <a:srgbClr val="5D3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1"/>
              <p:cNvSpPr/>
              <p:nvPr/>
            </p:nvSpPr>
            <p:spPr>
              <a:xfrm>
                <a:off x="-7404675" y="32702"/>
                <a:ext cx="2371286" cy="3812027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19135" extrusionOk="0">
                    <a:moveTo>
                      <a:pt x="293" y="19134"/>
                    </a:moveTo>
                    <a:cubicBezTo>
                      <a:pt x="188" y="16889"/>
                      <a:pt x="5671" y="15505"/>
                      <a:pt x="5660" y="11293"/>
                    </a:cubicBezTo>
                    <a:cubicBezTo>
                      <a:pt x="5648" y="7080"/>
                      <a:pt x="11903" y="5905"/>
                      <a:pt x="11014" y="1"/>
                    </a:cubicBezTo>
                    <a:cubicBezTo>
                      <a:pt x="8791" y="4509"/>
                      <a:pt x="6410" y="8477"/>
                      <a:pt x="5204" y="10636"/>
                    </a:cubicBezTo>
                    <a:cubicBezTo>
                      <a:pt x="3997" y="12795"/>
                      <a:pt x="0" y="15983"/>
                      <a:pt x="293" y="19134"/>
                    </a:cubicBezTo>
                    <a:close/>
                  </a:path>
                </a:pathLst>
              </a:custGeom>
              <a:solidFill>
                <a:srgbClr val="FFFFFF">
                  <a:alpha val="39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8" name="Google Shape;1628;p21"/>
          <p:cNvSpPr/>
          <p:nvPr/>
        </p:nvSpPr>
        <p:spPr>
          <a:xfrm>
            <a:off x="-345100" y="25"/>
            <a:ext cx="11346877" cy="5143454"/>
          </a:xfrm>
          <a:custGeom>
            <a:avLst/>
            <a:gdLst/>
            <a:ahLst/>
            <a:cxnLst/>
            <a:rect l="l" t="t" r="r" b="b"/>
            <a:pathLst>
              <a:path w="173334" h="78571" extrusionOk="0">
                <a:moveTo>
                  <a:pt x="318" y="0"/>
                </a:moveTo>
                <a:lnTo>
                  <a:pt x="1" y="78571"/>
                </a:lnTo>
                <a:lnTo>
                  <a:pt x="35743" y="78571"/>
                </a:lnTo>
                <a:cubicBezTo>
                  <a:pt x="53578" y="72097"/>
                  <a:pt x="64031" y="57701"/>
                  <a:pt x="76762" y="41329"/>
                </a:cubicBezTo>
                <a:cubicBezTo>
                  <a:pt x="89434" y="25040"/>
                  <a:pt x="108485" y="12702"/>
                  <a:pt x="133501" y="12702"/>
                </a:cubicBezTo>
                <a:cubicBezTo>
                  <a:pt x="133617" y="12702"/>
                  <a:pt x="133733" y="12702"/>
                  <a:pt x="133850" y="12702"/>
                </a:cubicBezTo>
                <a:cubicBezTo>
                  <a:pt x="159038" y="12818"/>
                  <a:pt x="173334" y="25051"/>
                  <a:pt x="173334" y="25051"/>
                </a:cubicBezTo>
                <a:lnTo>
                  <a:pt x="173334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21"/>
          <p:cNvSpPr txBox="1">
            <a:spLocks noGrp="1"/>
          </p:cNvSpPr>
          <p:nvPr>
            <p:ph type="title"/>
          </p:nvPr>
        </p:nvSpPr>
        <p:spPr>
          <a:xfrm>
            <a:off x="720075" y="946060"/>
            <a:ext cx="2863800" cy="100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30" name="Google Shape;1630;p21"/>
          <p:cNvSpPr txBox="1">
            <a:spLocks noGrp="1"/>
          </p:cNvSpPr>
          <p:nvPr>
            <p:ph type="subTitle" idx="1"/>
          </p:nvPr>
        </p:nvSpPr>
        <p:spPr>
          <a:xfrm flipH="1">
            <a:off x="719875" y="2150563"/>
            <a:ext cx="2863800" cy="10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97008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 1">
  <p:cSld name="Title and two column 1">
    <p:bg>
      <p:bgPr>
        <a:gradFill>
          <a:gsLst>
            <a:gs pos="0">
              <a:schemeClr val="accent4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2" name="Google Shape;1632;p22"/>
          <p:cNvGrpSpPr/>
          <p:nvPr/>
        </p:nvGrpSpPr>
        <p:grpSpPr>
          <a:xfrm>
            <a:off x="-237802" y="2707142"/>
            <a:ext cx="9619568" cy="2707446"/>
            <a:chOff x="3267975" y="1644575"/>
            <a:chExt cx="4110575" cy="1151125"/>
          </a:xfrm>
        </p:grpSpPr>
        <p:sp>
          <p:nvSpPr>
            <p:cNvPr id="1633" name="Google Shape;1633;p22"/>
            <p:cNvSpPr/>
            <p:nvPr/>
          </p:nvSpPr>
          <p:spPr>
            <a:xfrm>
              <a:off x="4219200" y="1644575"/>
              <a:ext cx="1438350" cy="966125"/>
            </a:xfrm>
            <a:custGeom>
              <a:avLst/>
              <a:gdLst/>
              <a:ahLst/>
              <a:cxnLst/>
              <a:rect l="l" t="t" r="r" b="b"/>
              <a:pathLst>
                <a:path w="57534" h="38645" extrusionOk="0">
                  <a:moveTo>
                    <a:pt x="48140" y="0"/>
                  </a:moveTo>
                  <a:lnTo>
                    <a:pt x="43008" y="2482"/>
                  </a:lnTo>
                  <a:cubicBezTo>
                    <a:pt x="43008" y="2482"/>
                    <a:pt x="42547" y="2437"/>
                    <a:pt x="42061" y="2437"/>
                  </a:cubicBezTo>
                  <a:cubicBezTo>
                    <a:pt x="41708" y="2437"/>
                    <a:pt x="41342" y="2461"/>
                    <a:pt x="41128" y="2542"/>
                  </a:cubicBezTo>
                  <a:cubicBezTo>
                    <a:pt x="40619" y="2730"/>
                    <a:pt x="27359" y="16064"/>
                    <a:pt x="27359" y="16064"/>
                  </a:cubicBezTo>
                  <a:cubicBezTo>
                    <a:pt x="27359" y="16064"/>
                    <a:pt x="20942" y="23297"/>
                    <a:pt x="20521" y="23491"/>
                  </a:cubicBezTo>
                  <a:cubicBezTo>
                    <a:pt x="20099" y="23678"/>
                    <a:pt x="16466" y="25204"/>
                    <a:pt x="16466" y="25204"/>
                  </a:cubicBezTo>
                  <a:lnTo>
                    <a:pt x="1" y="38645"/>
                  </a:lnTo>
                  <a:lnTo>
                    <a:pt x="40559" y="38645"/>
                  </a:lnTo>
                  <a:lnTo>
                    <a:pt x="57533" y="31466"/>
                  </a:lnTo>
                  <a:lnTo>
                    <a:pt x="44948" y="24795"/>
                  </a:lnTo>
                  <a:lnTo>
                    <a:pt x="49525" y="19323"/>
                  </a:lnTo>
                  <a:lnTo>
                    <a:pt x="45905" y="12331"/>
                  </a:lnTo>
                  <a:lnTo>
                    <a:pt x="33313" y="20500"/>
                  </a:lnTo>
                  <a:lnTo>
                    <a:pt x="43235" y="12545"/>
                  </a:lnTo>
                  <a:lnTo>
                    <a:pt x="48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2"/>
            <p:cNvSpPr/>
            <p:nvPr/>
          </p:nvSpPr>
          <p:spPr>
            <a:xfrm>
              <a:off x="5052025" y="1644575"/>
              <a:ext cx="1561600" cy="966125"/>
            </a:xfrm>
            <a:custGeom>
              <a:avLst/>
              <a:gdLst/>
              <a:ahLst/>
              <a:cxnLst/>
              <a:rect l="l" t="t" r="r" b="b"/>
              <a:pathLst>
                <a:path w="62464" h="38645" extrusionOk="0">
                  <a:moveTo>
                    <a:pt x="62464" y="38645"/>
                  </a:moveTo>
                  <a:cubicBezTo>
                    <a:pt x="62464" y="38645"/>
                    <a:pt x="42707" y="21397"/>
                    <a:pt x="42278" y="21296"/>
                  </a:cubicBezTo>
                  <a:cubicBezTo>
                    <a:pt x="41857" y="21203"/>
                    <a:pt x="35273" y="18821"/>
                    <a:pt x="35273" y="18821"/>
                  </a:cubicBezTo>
                  <a:lnTo>
                    <a:pt x="19978" y="5587"/>
                  </a:lnTo>
                  <a:lnTo>
                    <a:pt x="15804" y="549"/>
                  </a:lnTo>
                  <a:lnTo>
                    <a:pt x="14827" y="0"/>
                  </a:lnTo>
                  <a:lnTo>
                    <a:pt x="9922" y="12545"/>
                  </a:lnTo>
                  <a:lnTo>
                    <a:pt x="0" y="20500"/>
                  </a:lnTo>
                  <a:lnTo>
                    <a:pt x="12592" y="12331"/>
                  </a:lnTo>
                  <a:lnTo>
                    <a:pt x="16212" y="19329"/>
                  </a:lnTo>
                  <a:lnTo>
                    <a:pt x="11635" y="24802"/>
                  </a:lnTo>
                  <a:lnTo>
                    <a:pt x="24220" y="31466"/>
                  </a:lnTo>
                  <a:lnTo>
                    <a:pt x="7246" y="38645"/>
                  </a:lnTo>
                  <a:close/>
                </a:path>
              </a:pathLst>
            </a:custGeom>
            <a:solidFill>
              <a:srgbClr val="5C3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2"/>
            <p:cNvSpPr/>
            <p:nvPr/>
          </p:nvSpPr>
          <p:spPr>
            <a:xfrm>
              <a:off x="3588450" y="1823700"/>
              <a:ext cx="954100" cy="787000"/>
            </a:xfrm>
            <a:custGeom>
              <a:avLst/>
              <a:gdLst/>
              <a:ahLst/>
              <a:cxnLst/>
              <a:rect l="l" t="t" r="r" b="b"/>
              <a:pathLst>
                <a:path w="38164" h="31480" extrusionOk="0">
                  <a:moveTo>
                    <a:pt x="35895" y="1"/>
                  </a:moveTo>
                  <a:lnTo>
                    <a:pt x="28991" y="8605"/>
                  </a:lnTo>
                  <a:lnTo>
                    <a:pt x="0" y="31480"/>
                  </a:lnTo>
                  <a:lnTo>
                    <a:pt x="6483" y="31480"/>
                  </a:lnTo>
                  <a:lnTo>
                    <a:pt x="31279" y="19785"/>
                  </a:lnTo>
                  <a:lnTo>
                    <a:pt x="28797" y="17035"/>
                  </a:lnTo>
                  <a:lnTo>
                    <a:pt x="36043" y="11401"/>
                  </a:lnTo>
                  <a:lnTo>
                    <a:pt x="34899" y="8819"/>
                  </a:lnTo>
                  <a:lnTo>
                    <a:pt x="22314" y="16346"/>
                  </a:lnTo>
                  <a:lnTo>
                    <a:pt x="34517" y="7528"/>
                  </a:lnTo>
                  <a:lnTo>
                    <a:pt x="38164" y="1"/>
                  </a:lnTo>
                  <a:close/>
                </a:path>
              </a:pathLst>
            </a:custGeom>
            <a:solidFill>
              <a:srgbClr val="FFD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2"/>
            <p:cNvSpPr/>
            <p:nvPr/>
          </p:nvSpPr>
          <p:spPr>
            <a:xfrm>
              <a:off x="3750525" y="1823700"/>
              <a:ext cx="1482825" cy="787000"/>
            </a:xfrm>
            <a:custGeom>
              <a:avLst/>
              <a:gdLst/>
              <a:ahLst/>
              <a:cxnLst/>
              <a:rect l="l" t="t" r="r" b="b"/>
              <a:pathLst>
                <a:path w="59313" h="31480" extrusionOk="0">
                  <a:moveTo>
                    <a:pt x="59313" y="31480"/>
                  </a:moveTo>
                  <a:lnTo>
                    <a:pt x="41783" y="7675"/>
                  </a:lnTo>
                  <a:lnTo>
                    <a:pt x="37247" y="6276"/>
                  </a:lnTo>
                  <a:lnTo>
                    <a:pt x="31681" y="1"/>
                  </a:lnTo>
                  <a:lnTo>
                    <a:pt x="28034" y="7528"/>
                  </a:lnTo>
                  <a:lnTo>
                    <a:pt x="15831" y="16346"/>
                  </a:lnTo>
                  <a:lnTo>
                    <a:pt x="28416" y="8819"/>
                  </a:lnTo>
                  <a:lnTo>
                    <a:pt x="29560" y="11401"/>
                  </a:lnTo>
                  <a:lnTo>
                    <a:pt x="22314" y="17035"/>
                  </a:lnTo>
                  <a:lnTo>
                    <a:pt x="24796" y="19785"/>
                  </a:lnTo>
                  <a:lnTo>
                    <a:pt x="0" y="31480"/>
                  </a:lnTo>
                  <a:close/>
                </a:path>
              </a:pathLst>
            </a:custGeom>
            <a:solidFill>
              <a:srgbClr val="5C3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2"/>
            <p:cNvSpPr/>
            <p:nvPr/>
          </p:nvSpPr>
          <p:spPr>
            <a:xfrm>
              <a:off x="3267975" y="1956350"/>
              <a:ext cx="3403700" cy="839200"/>
            </a:xfrm>
            <a:custGeom>
              <a:avLst/>
              <a:gdLst/>
              <a:ahLst/>
              <a:cxnLst/>
              <a:rect l="l" t="t" r="r" b="b"/>
              <a:pathLst>
                <a:path w="136148" h="33568" extrusionOk="0">
                  <a:moveTo>
                    <a:pt x="80743" y="23859"/>
                  </a:moveTo>
                  <a:lnTo>
                    <a:pt x="80073" y="20681"/>
                  </a:lnTo>
                  <a:lnTo>
                    <a:pt x="79358" y="23063"/>
                  </a:lnTo>
                  <a:lnTo>
                    <a:pt x="78354" y="19570"/>
                  </a:lnTo>
                  <a:lnTo>
                    <a:pt x="76788" y="23330"/>
                  </a:lnTo>
                  <a:cubicBezTo>
                    <a:pt x="73992" y="22963"/>
                    <a:pt x="71175" y="22615"/>
                    <a:pt x="68338" y="22273"/>
                  </a:cubicBezTo>
                  <a:lnTo>
                    <a:pt x="67361" y="15696"/>
                  </a:lnTo>
                  <a:lnTo>
                    <a:pt x="65996" y="21999"/>
                  </a:lnTo>
                  <a:lnTo>
                    <a:pt x="65327" y="21919"/>
                  </a:lnTo>
                  <a:lnTo>
                    <a:pt x="64765" y="18125"/>
                  </a:lnTo>
                  <a:lnTo>
                    <a:pt x="63976" y="21765"/>
                  </a:lnTo>
                  <a:lnTo>
                    <a:pt x="61942" y="21537"/>
                  </a:lnTo>
                  <a:lnTo>
                    <a:pt x="60242" y="15717"/>
                  </a:lnTo>
                  <a:lnTo>
                    <a:pt x="58469" y="20621"/>
                  </a:lnTo>
                  <a:lnTo>
                    <a:pt x="57479" y="16827"/>
                  </a:lnTo>
                  <a:lnTo>
                    <a:pt x="56221" y="20922"/>
                  </a:lnTo>
                  <a:cubicBezTo>
                    <a:pt x="52722" y="20561"/>
                    <a:pt x="49216" y="20219"/>
                    <a:pt x="45690" y="19905"/>
                  </a:cubicBezTo>
                  <a:lnTo>
                    <a:pt x="45041" y="17764"/>
                  </a:lnTo>
                  <a:lnTo>
                    <a:pt x="44379" y="19791"/>
                  </a:lnTo>
                  <a:cubicBezTo>
                    <a:pt x="43556" y="19718"/>
                    <a:pt x="42740" y="19651"/>
                    <a:pt x="41917" y="19577"/>
                  </a:cubicBezTo>
                  <a:lnTo>
                    <a:pt x="40960" y="14485"/>
                  </a:lnTo>
                  <a:lnTo>
                    <a:pt x="39896" y="19410"/>
                  </a:lnTo>
                  <a:lnTo>
                    <a:pt x="38839" y="19330"/>
                  </a:lnTo>
                  <a:lnTo>
                    <a:pt x="38364" y="16914"/>
                  </a:lnTo>
                  <a:lnTo>
                    <a:pt x="37862" y="19249"/>
                  </a:lnTo>
                  <a:cubicBezTo>
                    <a:pt x="36986" y="19182"/>
                    <a:pt x="36109" y="19115"/>
                    <a:pt x="35233" y="19048"/>
                  </a:cubicBezTo>
                  <a:lnTo>
                    <a:pt x="34363" y="15884"/>
                  </a:lnTo>
                  <a:lnTo>
                    <a:pt x="33473" y="18674"/>
                  </a:lnTo>
                  <a:lnTo>
                    <a:pt x="32523" y="12311"/>
                  </a:lnTo>
                  <a:lnTo>
                    <a:pt x="31198" y="17423"/>
                  </a:lnTo>
                  <a:lnTo>
                    <a:pt x="30442" y="14519"/>
                  </a:lnTo>
                  <a:lnTo>
                    <a:pt x="29084" y="18620"/>
                  </a:lnTo>
                  <a:cubicBezTo>
                    <a:pt x="26662" y="18460"/>
                    <a:pt x="24240" y="18313"/>
                    <a:pt x="21825" y="18185"/>
                  </a:cubicBezTo>
                  <a:lnTo>
                    <a:pt x="20948" y="14479"/>
                  </a:lnTo>
                  <a:lnTo>
                    <a:pt x="20032" y="18092"/>
                  </a:lnTo>
                  <a:lnTo>
                    <a:pt x="20012" y="18092"/>
                  </a:lnTo>
                  <a:lnTo>
                    <a:pt x="18379" y="7133"/>
                  </a:lnTo>
                  <a:lnTo>
                    <a:pt x="16633" y="15228"/>
                  </a:lnTo>
                  <a:lnTo>
                    <a:pt x="15790" y="9561"/>
                  </a:lnTo>
                  <a:lnTo>
                    <a:pt x="14004" y="17804"/>
                  </a:lnTo>
                  <a:lnTo>
                    <a:pt x="13488" y="17784"/>
                  </a:lnTo>
                  <a:lnTo>
                    <a:pt x="12083" y="12967"/>
                  </a:lnTo>
                  <a:lnTo>
                    <a:pt x="10785" y="16238"/>
                  </a:lnTo>
                  <a:lnTo>
                    <a:pt x="9006" y="10384"/>
                  </a:lnTo>
                  <a:lnTo>
                    <a:pt x="6349" y="15302"/>
                  </a:lnTo>
                  <a:lnTo>
                    <a:pt x="3098" y="0"/>
                  </a:lnTo>
                  <a:cubicBezTo>
                    <a:pt x="3098" y="0"/>
                    <a:pt x="1398" y="6102"/>
                    <a:pt x="0" y="11214"/>
                  </a:cubicBezTo>
                  <a:lnTo>
                    <a:pt x="0" y="33567"/>
                  </a:lnTo>
                  <a:lnTo>
                    <a:pt x="136148" y="33567"/>
                  </a:lnTo>
                  <a:cubicBezTo>
                    <a:pt x="120311" y="30041"/>
                    <a:pt x="101216" y="26629"/>
                    <a:pt x="80743" y="23859"/>
                  </a:cubicBez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2"/>
            <p:cNvSpPr/>
            <p:nvPr/>
          </p:nvSpPr>
          <p:spPr>
            <a:xfrm>
              <a:off x="4835575" y="1956525"/>
              <a:ext cx="2542975" cy="839175"/>
            </a:xfrm>
            <a:custGeom>
              <a:avLst/>
              <a:gdLst/>
              <a:ahLst/>
              <a:cxnLst/>
              <a:rect l="l" t="t" r="r" b="b"/>
              <a:pathLst>
                <a:path w="101719" h="33567" extrusionOk="0">
                  <a:moveTo>
                    <a:pt x="98620" y="0"/>
                  </a:moveTo>
                  <a:lnTo>
                    <a:pt x="95369" y="15301"/>
                  </a:lnTo>
                  <a:lnTo>
                    <a:pt x="92713" y="10384"/>
                  </a:lnTo>
                  <a:lnTo>
                    <a:pt x="90933" y="16238"/>
                  </a:lnTo>
                  <a:lnTo>
                    <a:pt x="89635" y="12966"/>
                  </a:lnTo>
                  <a:lnTo>
                    <a:pt x="88069" y="18332"/>
                  </a:lnTo>
                  <a:lnTo>
                    <a:pt x="87835" y="18352"/>
                  </a:lnTo>
                  <a:lnTo>
                    <a:pt x="85935" y="9554"/>
                  </a:lnTo>
                  <a:lnTo>
                    <a:pt x="85059" y="15435"/>
                  </a:lnTo>
                  <a:lnTo>
                    <a:pt x="83339" y="7126"/>
                  </a:lnTo>
                  <a:lnTo>
                    <a:pt x="81680" y="18085"/>
                  </a:lnTo>
                  <a:lnTo>
                    <a:pt x="80770" y="14478"/>
                  </a:lnTo>
                  <a:lnTo>
                    <a:pt x="79659" y="19135"/>
                  </a:lnTo>
                  <a:cubicBezTo>
                    <a:pt x="77987" y="19309"/>
                    <a:pt x="76254" y="19503"/>
                    <a:pt x="74461" y="19711"/>
                  </a:cubicBezTo>
                  <a:lnTo>
                    <a:pt x="72982" y="19677"/>
                  </a:lnTo>
                  <a:lnTo>
                    <a:pt x="71276" y="14512"/>
                  </a:lnTo>
                  <a:lnTo>
                    <a:pt x="70513" y="17422"/>
                  </a:lnTo>
                  <a:lnTo>
                    <a:pt x="69188" y="12304"/>
                  </a:lnTo>
                  <a:lnTo>
                    <a:pt x="68238" y="18667"/>
                  </a:lnTo>
                  <a:lnTo>
                    <a:pt x="67348" y="15877"/>
                  </a:lnTo>
                  <a:lnTo>
                    <a:pt x="66010" y="20768"/>
                  </a:lnTo>
                  <a:cubicBezTo>
                    <a:pt x="65428" y="20848"/>
                    <a:pt x="64833" y="20928"/>
                    <a:pt x="64231" y="21009"/>
                  </a:cubicBezTo>
                  <a:lnTo>
                    <a:pt x="63347" y="16900"/>
                  </a:lnTo>
                  <a:lnTo>
                    <a:pt x="62491" y="21249"/>
                  </a:lnTo>
                  <a:lnTo>
                    <a:pt x="62223" y="21290"/>
                  </a:lnTo>
                  <a:lnTo>
                    <a:pt x="60751" y="14478"/>
                  </a:lnTo>
                  <a:lnTo>
                    <a:pt x="59400" y="21691"/>
                  </a:lnTo>
                  <a:cubicBezTo>
                    <a:pt x="58945" y="21758"/>
                    <a:pt x="58483" y="21831"/>
                    <a:pt x="58028" y="21898"/>
                  </a:cubicBezTo>
                  <a:lnTo>
                    <a:pt x="56670" y="17757"/>
                  </a:lnTo>
                  <a:lnTo>
                    <a:pt x="55292" y="22313"/>
                  </a:lnTo>
                  <a:cubicBezTo>
                    <a:pt x="54034" y="22507"/>
                    <a:pt x="52756" y="22708"/>
                    <a:pt x="51465" y="22915"/>
                  </a:cubicBezTo>
                  <a:lnTo>
                    <a:pt x="50053" y="18306"/>
                  </a:lnTo>
                  <a:lnTo>
                    <a:pt x="49056" y="22099"/>
                  </a:lnTo>
                  <a:lnTo>
                    <a:pt x="47290" y="17195"/>
                  </a:lnTo>
                  <a:lnTo>
                    <a:pt x="45316" y="23939"/>
                  </a:lnTo>
                  <a:lnTo>
                    <a:pt x="43670" y="24227"/>
                  </a:lnTo>
                  <a:lnTo>
                    <a:pt x="42901" y="21182"/>
                  </a:lnTo>
                  <a:lnTo>
                    <a:pt x="42198" y="24488"/>
                  </a:lnTo>
                  <a:lnTo>
                    <a:pt x="41770" y="24561"/>
                  </a:lnTo>
                  <a:lnTo>
                    <a:pt x="40178" y="17182"/>
                  </a:lnTo>
                  <a:lnTo>
                    <a:pt x="38130" y="25224"/>
                  </a:lnTo>
                  <a:cubicBezTo>
                    <a:pt x="37194" y="25398"/>
                    <a:pt x="36250" y="25578"/>
                    <a:pt x="35300" y="25759"/>
                  </a:cubicBezTo>
                  <a:lnTo>
                    <a:pt x="33487" y="21055"/>
                  </a:lnTo>
                  <a:lnTo>
                    <a:pt x="31982" y="25143"/>
                  </a:lnTo>
                  <a:lnTo>
                    <a:pt x="31166" y="22460"/>
                  </a:lnTo>
                  <a:lnTo>
                    <a:pt x="29500" y="26890"/>
                  </a:lnTo>
                  <a:cubicBezTo>
                    <a:pt x="20260" y="28743"/>
                    <a:pt x="10398" y="30944"/>
                    <a:pt x="1" y="33567"/>
                  </a:cubicBezTo>
                  <a:lnTo>
                    <a:pt x="101718" y="33567"/>
                  </a:lnTo>
                  <a:lnTo>
                    <a:pt x="101718" y="11213"/>
                  </a:lnTo>
                  <a:cubicBezTo>
                    <a:pt x="100320" y="6102"/>
                    <a:pt x="98620" y="0"/>
                    <a:pt x="98620" y="0"/>
                  </a:cubicBez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2"/>
            <p:cNvSpPr/>
            <p:nvPr/>
          </p:nvSpPr>
          <p:spPr>
            <a:xfrm>
              <a:off x="5991225" y="1961200"/>
              <a:ext cx="376525" cy="459175"/>
            </a:xfrm>
            <a:custGeom>
              <a:avLst/>
              <a:gdLst/>
              <a:ahLst/>
              <a:cxnLst/>
              <a:rect l="l" t="t" r="r" b="b"/>
              <a:pathLst>
                <a:path w="15061" h="18367" extrusionOk="0">
                  <a:moveTo>
                    <a:pt x="12478" y="0"/>
                  </a:moveTo>
                  <a:lnTo>
                    <a:pt x="10136" y="2268"/>
                  </a:lnTo>
                  <a:lnTo>
                    <a:pt x="2101" y="13850"/>
                  </a:lnTo>
                  <a:lnTo>
                    <a:pt x="8966" y="8906"/>
                  </a:lnTo>
                  <a:lnTo>
                    <a:pt x="0" y="18366"/>
                  </a:lnTo>
                  <a:lnTo>
                    <a:pt x="14305" y="11916"/>
                  </a:lnTo>
                  <a:lnTo>
                    <a:pt x="12398" y="4396"/>
                  </a:lnTo>
                  <a:lnTo>
                    <a:pt x="15061" y="2636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D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2"/>
            <p:cNvSpPr/>
            <p:nvPr/>
          </p:nvSpPr>
          <p:spPr>
            <a:xfrm>
              <a:off x="5705200" y="1961200"/>
              <a:ext cx="1354025" cy="649500"/>
            </a:xfrm>
            <a:custGeom>
              <a:avLst/>
              <a:gdLst/>
              <a:ahLst/>
              <a:cxnLst/>
              <a:rect l="l" t="t" r="r" b="b"/>
              <a:pathLst>
                <a:path w="54161" h="25980" extrusionOk="0">
                  <a:moveTo>
                    <a:pt x="38712" y="12351"/>
                  </a:moveTo>
                  <a:lnTo>
                    <a:pt x="28302" y="1292"/>
                  </a:lnTo>
                  <a:lnTo>
                    <a:pt x="23919" y="0"/>
                  </a:lnTo>
                  <a:lnTo>
                    <a:pt x="26502" y="2636"/>
                  </a:lnTo>
                  <a:lnTo>
                    <a:pt x="23839" y="4396"/>
                  </a:lnTo>
                  <a:lnTo>
                    <a:pt x="25746" y="11916"/>
                  </a:lnTo>
                  <a:lnTo>
                    <a:pt x="11441" y="18366"/>
                  </a:lnTo>
                  <a:lnTo>
                    <a:pt x="20407" y="8906"/>
                  </a:lnTo>
                  <a:lnTo>
                    <a:pt x="13542" y="13850"/>
                  </a:lnTo>
                  <a:lnTo>
                    <a:pt x="0" y="25980"/>
                  </a:lnTo>
                  <a:lnTo>
                    <a:pt x="54161" y="25980"/>
                  </a:lnTo>
                  <a:close/>
                </a:path>
              </a:pathLst>
            </a:custGeom>
            <a:solidFill>
              <a:srgbClr val="5C3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2"/>
            <p:cNvSpPr/>
            <p:nvPr/>
          </p:nvSpPr>
          <p:spPr>
            <a:xfrm>
              <a:off x="3267975" y="1956350"/>
              <a:ext cx="3403700" cy="839200"/>
            </a:xfrm>
            <a:custGeom>
              <a:avLst/>
              <a:gdLst/>
              <a:ahLst/>
              <a:cxnLst/>
              <a:rect l="l" t="t" r="r" b="b"/>
              <a:pathLst>
                <a:path w="136148" h="33568" extrusionOk="0">
                  <a:moveTo>
                    <a:pt x="80743" y="23859"/>
                  </a:moveTo>
                  <a:lnTo>
                    <a:pt x="80073" y="20681"/>
                  </a:lnTo>
                  <a:lnTo>
                    <a:pt x="79358" y="23063"/>
                  </a:lnTo>
                  <a:lnTo>
                    <a:pt x="78354" y="19570"/>
                  </a:lnTo>
                  <a:lnTo>
                    <a:pt x="76788" y="23330"/>
                  </a:lnTo>
                  <a:cubicBezTo>
                    <a:pt x="73992" y="22963"/>
                    <a:pt x="71175" y="22615"/>
                    <a:pt x="68338" y="22273"/>
                  </a:cubicBezTo>
                  <a:lnTo>
                    <a:pt x="67361" y="15696"/>
                  </a:lnTo>
                  <a:lnTo>
                    <a:pt x="65996" y="21999"/>
                  </a:lnTo>
                  <a:lnTo>
                    <a:pt x="65327" y="21919"/>
                  </a:lnTo>
                  <a:lnTo>
                    <a:pt x="64765" y="18125"/>
                  </a:lnTo>
                  <a:lnTo>
                    <a:pt x="63976" y="21765"/>
                  </a:lnTo>
                  <a:lnTo>
                    <a:pt x="61942" y="21537"/>
                  </a:lnTo>
                  <a:lnTo>
                    <a:pt x="60242" y="15717"/>
                  </a:lnTo>
                  <a:lnTo>
                    <a:pt x="58469" y="20621"/>
                  </a:lnTo>
                  <a:lnTo>
                    <a:pt x="57479" y="16827"/>
                  </a:lnTo>
                  <a:lnTo>
                    <a:pt x="56221" y="20922"/>
                  </a:lnTo>
                  <a:cubicBezTo>
                    <a:pt x="52722" y="20561"/>
                    <a:pt x="49216" y="20219"/>
                    <a:pt x="45690" y="19905"/>
                  </a:cubicBezTo>
                  <a:lnTo>
                    <a:pt x="45041" y="17764"/>
                  </a:lnTo>
                  <a:lnTo>
                    <a:pt x="44379" y="19791"/>
                  </a:lnTo>
                  <a:cubicBezTo>
                    <a:pt x="43556" y="19718"/>
                    <a:pt x="42740" y="19651"/>
                    <a:pt x="41917" y="19577"/>
                  </a:cubicBezTo>
                  <a:lnTo>
                    <a:pt x="40960" y="14485"/>
                  </a:lnTo>
                  <a:lnTo>
                    <a:pt x="39896" y="19410"/>
                  </a:lnTo>
                  <a:lnTo>
                    <a:pt x="38839" y="19330"/>
                  </a:lnTo>
                  <a:lnTo>
                    <a:pt x="38364" y="16914"/>
                  </a:lnTo>
                  <a:lnTo>
                    <a:pt x="37862" y="19249"/>
                  </a:lnTo>
                  <a:cubicBezTo>
                    <a:pt x="36986" y="19182"/>
                    <a:pt x="36109" y="19115"/>
                    <a:pt x="35233" y="19048"/>
                  </a:cubicBezTo>
                  <a:lnTo>
                    <a:pt x="34363" y="15884"/>
                  </a:lnTo>
                  <a:lnTo>
                    <a:pt x="33473" y="18674"/>
                  </a:lnTo>
                  <a:lnTo>
                    <a:pt x="32523" y="12311"/>
                  </a:lnTo>
                  <a:lnTo>
                    <a:pt x="31198" y="17423"/>
                  </a:lnTo>
                  <a:lnTo>
                    <a:pt x="30442" y="14519"/>
                  </a:lnTo>
                  <a:lnTo>
                    <a:pt x="29084" y="18620"/>
                  </a:lnTo>
                  <a:cubicBezTo>
                    <a:pt x="26662" y="18460"/>
                    <a:pt x="24240" y="18313"/>
                    <a:pt x="21825" y="18185"/>
                  </a:cubicBezTo>
                  <a:lnTo>
                    <a:pt x="20948" y="14479"/>
                  </a:lnTo>
                  <a:lnTo>
                    <a:pt x="20032" y="18092"/>
                  </a:lnTo>
                  <a:lnTo>
                    <a:pt x="20012" y="18092"/>
                  </a:lnTo>
                  <a:lnTo>
                    <a:pt x="18379" y="7133"/>
                  </a:lnTo>
                  <a:lnTo>
                    <a:pt x="16633" y="15228"/>
                  </a:lnTo>
                  <a:lnTo>
                    <a:pt x="15790" y="9561"/>
                  </a:lnTo>
                  <a:lnTo>
                    <a:pt x="14004" y="17804"/>
                  </a:lnTo>
                  <a:lnTo>
                    <a:pt x="13488" y="17784"/>
                  </a:lnTo>
                  <a:lnTo>
                    <a:pt x="12083" y="12967"/>
                  </a:lnTo>
                  <a:lnTo>
                    <a:pt x="10785" y="16238"/>
                  </a:lnTo>
                  <a:lnTo>
                    <a:pt x="9006" y="10384"/>
                  </a:lnTo>
                  <a:lnTo>
                    <a:pt x="6349" y="15302"/>
                  </a:lnTo>
                  <a:lnTo>
                    <a:pt x="3098" y="0"/>
                  </a:lnTo>
                  <a:cubicBezTo>
                    <a:pt x="3098" y="0"/>
                    <a:pt x="1398" y="6102"/>
                    <a:pt x="0" y="11214"/>
                  </a:cubicBezTo>
                  <a:lnTo>
                    <a:pt x="0" y="33567"/>
                  </a:lnTo>
                  <a:lnTo>
                    <a:pt x="136148" y="33567"/>
                  </a:lnTo>
                  <a:cubicBezTo>
                    <a:pt x="120311" y="30041"/>
                    <a:pt x="101216" y="26629"/>
                    <a:pt x="80743" y="23859"/>
                  </a:cubicBez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2"/>
            <p:cNvSpPr/>
            <p:nvPr/>
          </p:nvSpPr>
          <p:spPr>
            <a:xfrm>
              <a:off x="4835575" y="1956525"/>
              <a:ext cx="2542975" cy="839175"/>
            </a:xfrm>
            <a:custGeom>
              <a:avLst/>
              <a:gdLst/>
              <a:ahLst/>
              <a:cxnLst/>
              <a:rect l="l" t="t" r="r" b="b"/>
              <a:pathLst>
                <a:path w="101719" h="33567" extrusionOk="0">
                  <a:moveTo>
                    <a:pt x="98620" y="0"/>
                  </a:moveTo>
                  <a:lnTo>
                    <a:pt x="95369" y="15301"/>
                  </a:lnTo>
                  <a:lnTo>
                    <a:pt x="92713" y="10384"/>
                  </a:lnTo>
                  <a:lnTo>
                    <a:pt x="90933" y="16238"/>
                  </a:lnTo>
                  <a:lnTo>
                    <a:pt x="89635" y="12966"/>
                  </a:lnTo>
                  <a:lnTo>
                    <a:pt x="88069" y="18332"/>
                  </a:lnTo>
                  <a:lnTo>
                    <a:pt x="87835" y="18352"/>
                  </a:lnTo>
                  <a:lnTo>
                    <a:pt x="85935" y="9554"/>
                  </a:lnTo>
                  <a:lnTo>
                    <a:pt x="85059" y="15435"/>
                  </a:lnTo>
                  <a:lnTo>
                    <a:pt x="83339" y="7126"/>
                  </a:lnTo>
                  <a:lnTo>
                    <a:pt x="81680" y="18085"/>
                  </a:lnTo>
                  <a:lnTo>
                    <a:pt x="80770" y="14478"/>
                  </a:lnTo>
                  <a:lnTo>
                    <a:pt x="79659" y="19135"/>
                  </a:lnTo>
                  <a:cubicBezTo>
                    <a:pt x="77987" y="19309"/>
                    <a:pt x="76254" y="19503"/>
                    <a:pt x="74461" y="19711"/>
                  </a:cubicBezTo>
                  <a:lnTo>
                    <a:pt x="72982" y="19677"/>
                  </a:lnTo>
                  <a:lnTo>
                    <a:pt x="71276" y="14512"/>
                  </a:lnTo>
                  <a:lnTo>
                    <a:pt x="70513" y="17422"/>
                  </a:lnTo>
                  <a:lnTo>
                    <a:pt x="69188" y="12304"/>
                  </a:lnTo>
                  <a:lnTo>
                    <a:pt x="68238" y="18667"/>
                  </a:lnTo>
                  <a:lnTo>
                    <a:pt x="67348" y="15877"/>
                  </a:lnTo>
                  <a:lnTo>
                    <a:pt x="66010" y="20768"/>
                  </a:lnTo>
                  <a:cubicBezTo>
                    <a:pt x="65428" y="20848"/>
                    <a:pt x="64833" y="20928"/>
                    <a:pt x="64231" y="21009"/>
                  </a:cubicBezTo>
                  <a:lnTo>
                    <a:pt x="63347" y="16900"/>
                  </a:lnTo>
                  <a:lnTo>
                    <a:pt x="62491" y="21249"/>
                  </a:lnTo>
                  <a:lnTo>
                    <a:pt x="62223" y="21290"/>
                  </a:lnTo>
                  <a:lnTo>
                    <a:pt x="60751" y="14478"/>
                  </a:lnTo>
                  <a:lnTo>
                    <a:pt x="59400" y="21691"/>
                  </a:lnTo>
                  <a:cubicBezTo>
                    <a:pt x="58945" y="21758"/>
                    <a:pt x="58483" y="21831"/>
                    <a:pt x="58028" y="21898"/>
                  </a:cubicBezTo>
                  <a:lnTo>
                    <a:pt x="56670" y="17757"/>
                  </a:lnTo>
                  <a:lnTo>
                    <a:pt x="55292" y="22313"/>
                  </a:lnTo>
                  <a:cubicBezTo>
                    <a:pt x="54034" y="22507"/>
                    <a:pt x="52756" y="22708"/>
                    <a:pt x="51465" y="22915"/>
                  </a:cubicBezTo>
                  <a:lnTo>
                    <a:pt x="50053" y="18306"/>
                  </a:lnTo>
                  <a:lnTo>
                    <a:pt x="49056" y="22099"/>
                  </a:lnTo>
                  <a:lnTo>
                    <a:pt x="47290" y="17195"/>
                  </a:lnTo>
                  <a:lnTo>
                    <a:pt x="45316" y="23939"/>
                  </a:lnTo>
                  <a:lnTo>
                    <a:pt x="43670" y="24227"/>
                  </a:lnTo>
                  <a:lnTo>
                    <a:pt x="42901" y="21182"/>
                  </a:lnTo>
                  <a:lnTo>
                    <a:pt x="42198" y="24488"/>
                  </a:lnTo>
                  <a:lnTo>
                    <a:pt x="41770" y="24561"/>
                  </a:lnTo>
                  <a:lnTo>
                    <a:pt x="40178" y="17182"/>
                  </a:lnTo>
                  <a:lnTo>
                    <a:pt x="38130" y="25224"/>
                  </a:lnTo>
                  <a:cubicBezTo>
                    <a:pt x="37194" y="25398"/>
                    <a:pt x="36250" y="25578"/>
                    <a:pt x="35300" y="25759"/>
                  </a:cubicBezTo>
                  <a:lnTo>
                    <a:pt x="33487" y="21055"/>
                  </a:lnTo>
                  <a:lnTo>
                    <a:pt x="31982" y="25143"/>
                  </a:lnTo>
                  <a:lnTo>
                    <a:pt x="31166" y="22460"/>
                  </a:lnTo>
                  <a:lnTo>
                    <a:pt x="29500" y="26890"/>
                  </a:lnTo>
                  <a:cubicBezTo>
                    <a:pt x="20260" y="28743"/>
                    <a:pt x="10398" y="30944"/>
                    <a:pt x="1" y="33567"/>
                  </a:cubicBezTo>
                  <a:lnTo>
                    <a:pt x="101718" y="33567"/>
                  </a:lnTo>
                  <a:lnTo>
                    <a:pt x="101718" y="11213"/>
                  </a:lnTo>
                  <a:cubicBezTo>
                    <a:pt x="100320" y="6102"/>
                    <a:pt x="98620" y="0"/>
                    <a:pt x="98620" y="0"/>
                  </a:cubicBez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3" name="Google Shape;1643;p22"/>
          <p:cNvSpPr/>
          <p:nvPr/>
        </p:nvSpPr>
        <p:spPr>
          <a:xfrm>
            <a:off x="0" y="0"/>
            <a:ext cx="9144020" cy="5165218"/>
          </a:xfrm>
          <a:custGeom>
            <a:avLst/>
            <a:gdLst/>
            <a:ahLst/>
            <a:cxnLst/>
            <a:rect l="l" t="t" r="r" b="b"/>
            <a:pathLst>
              <a:path w="99831" h="81058" extrusionOk="0">
                <a:moveTo>
                  <a:pt x="0" y="0"/>
                </a:moveTo>
                <a:lnTo>
                  <a:pt x="0" y="81058"/>
                </a:lnTo>
                <a:cubicBezTo>
                  <a:pt x="151" y="80914"/>
                  <a:pt x="296" y="80762"/>
                  <a:pt x="447" y="80618"/>
                </a:cubicBezTo>
                <a:cubicBezTo>
                  <a:pt x="1089" y="79991"/>
                  <a:pt x="1680" y="79443"/>
                  <a:pt x="2256" y="78945"/>
                </a:cubicBezTo>
                <a:cubicBezTo>
                  <a:pt x="2884" y="78405"/>
                  <a:pt x="3453" y="77929"/>
                  <a:pt x="4008" y="77504"/>
                </a:cubicBezTo>
                <a:cubicBezTo>
                  <a:pt x="4736" y="76941"/>
                  <a:pt x="5385" y="76473"/>
                  <a:pt x="5991" y="76062"/>
                </a:cubicBezTo>
                <a:cubicBezTo>
                  <a:pt x="6676" y="75593"/>
                  <a:pt x="7303" y="75197"/>
                  <a:pt x="7894" y="74844"/>
                </a:cubicBezTo>
                <a:cubicBezTo>
                  <a:pt x="8608" y="74425"/>
                  <a:pt x="9256" y="74065"/>
                  <a:pt x="9876" y="73741"/>
                </a:cubicBezTo>
                <a:cubicBezTo>
                  <a:pt x="10597" y="73373"/>
                  <a:pt x="11268" y="73056"/>
                  <a:pt x="11909" y="72775"/>
                </a:cubicBezTo>
                <a:cubicBezTo>
                  <a:pt x="12385" y="72573"/>
                  <a:pt x="12767" y="72414"/>
                  <a:pt x="13128" y="72277"/>
                </a:cubicBezTo>
                <a:cubicBezTo>
                  <a:pt x="13445" y="72147"/>
                  <a:pt x="13798" y="72010"/>
                  <a:pt x="14180" y="71881"/>
                </a:cubicBezTo>
                <a:cubicBezTo>
                  <a:pt x="14598" y="71737"/>
                  <a:pt x="15081" y="71571"/>
                  <a:pt x="15564" y="71427"/>
                </a:cubicBezTo>
                <a:cubicBezTo>
                  <a:pt x="16040" y="71290"/>
                  <a:pt x="16487" y="71160"/>
                  <a:pt x="16948" y="71037"/>
                </a:cubicBezTo>
                <a:cubicBezTo>
                  <a:pt x="17518" y="70893"/>
                  <a:pt x="17950" y="70792"/>
                  <a:pt x="18354" y="70706"/>
                </a:cubicBezTo>
                <a:cubicBezTo>
                  <a:pt x="18909" y="70583"/>
                  <a:pt x="19356" y="70489"/>
                  <a:pt x="19745" y="70424"/>
                </a:cubicBezTo>
                <a:cubicBezTo>
                  <a:pt x="20697" y="70251"/>
                  <a:pt x="21641" y="70107"/>
                  <a:pt x="22550" y="69999"/>
                </a:cubicBezTo>
                <a:cubicBezTo>
                  <a:pt x="23595" y="69877"/>
                  <a:pt x="24626" y="69776"/>
                  <a:pt x="25606" y="69704"/>
                </a:cubicBezTo>
                <a:cubicBezTo>
                  <a:pt x="26551" y="69632"/>
                  <a:pt x="27502" y="69574"/>
                  <a:pt x="28432" y="69523"/>
                </a:cubicBezTo>
                <a:cubicBezTo>
                  <a:pt x="29463" y="69473"/>
                  <a:pt x="30487" y="69430"/>
                  <a:pt x="31511" y="69386"/>
                </a:cubicBezTo>
                <a:lnTo>
                  <a:pt x="31820" y="69372"/>
                </a:lnTo>
                <a:lnTo>
                  <a:pt x="32130" y="69358"/>
                </a:lnTo>
                <a:lnTo>
                  <a:pt x="32426" y="69350"/>
                </a:lnTo>
                <a:lnTo>
                  <a:pt x="32700" y="69336"/>
                </a:lnTo>
                <a:cubicBezTo>
                  <a:pt x="33248" y="69314"/>
                  <a:pt x="33796" y="69293"/>
                  <a:pt x="34351" y="69264"/>
                </a:cubicBezTo>
                <a:cubicBezTo>
                  <a:pt x="35338" y="69213"/>
                  <a:pt x="36391" y="69156"/>
                  <a:pt x="37429" y="69084"/>
                </a:cubicBezTo>
                <a:cubicBezTo>
                  <a:pt x="38539" y="68997"/>
                  <a:pt x="39412" y="68918"/>
                  <a:pt x="40262" y="68817"/>
                </a:cubicBezTo>
                <a:cubicBezTo>
                  <a:pt x="40760" y="68759"/>
                  <a:pt x="41235" y="68702"/>
                  <a:pt x="41718" y="68629"/>
                </a:cubicBezTo>
                <a:cubicBezTo>
                  <a:pt x="42201" y="68557"/>
                  <a:pt x="42533" y="68500"/>
                  <a:pt x="42836" y="68449"/>
                </a:cubicBezTo>
                <a:cubicBezTo>
                  <a:pt x="43203" y="68384"/>
                  <a:pt x="43578" y="68312"/>
                  <a:pt x="43939" y="68233"/>
                </a:cubicBezTo>
                <a:cubicBezTo>
                  <a:pt x="44292" y="68161"/>
                  <a:pt x="44660" y="68082"/>
                  <a:pt x="45035" y="67988"/>
                </a:cubicBezTo>
                <a:cubicBezTo>
                  <a:pt x="45907" y="67779"/>
                  <a:pt x="46664" y="67577"/>
                  <a:pt x="47356" y="67361"/>
                </a:cubicBezTo>
                <a:cubicBezTo>
                  <a:pt x="48207" y="67087"/>
                  <a:pt x="48956" y="66834"/>
                  <a:pt x="49641" y="66568"/>
                </a:cubicBezTo>
                <a:cubicBezTo>
                  <a:pt x="50427" y="66258"/>
                  <a:pt x="51148" y="65948"/>
                  <a:pt x="51854" y="65623"/>
                </a:cubicBezTo>
                <a:cubicBezTo>
                  <a:pt x="52294" y="65414"/>
                  <a:pt x="52662" y="65227"/>
                  <a:pt x="53015" y="65047"/>
                </a:cubicBezTo>
                <a:cubicBezTo>
                  <a:pt x="53339" y="64881"/>
                  <a:pt x="53664" y="64701"/>
                  <a:pt x="53988" y="64520"/>
                </a:cubicBezTo>
                <a:cubicBezTo>
                  <a:pt x="54680" y="64131"/>
                  <a:pt x="55293" y="63756"/>
                  <a:pt x="55870" y="63381"/>
                </a:cubicBezTo>
                <a:cubicBezTo>
                  <a:pt x="56475" y="62985"/>
                  <a:pt x="57023" y="62603"/>
                  <a:pt x="57535" y="62213"/>
                </a:cubicBezTo>
                <a:cubicBezTo>
                  <a:pt x="58162" y="61738"/>
                  <a:pt x="58681" y="61320"/>
                  <a:pt x="59128" y="60930"/>
                </a:cubicBezTo>
                <a:cubicBezTo>
                  <a:pt x="59359" y="60728"/>
                  <a:pt x="59669" y="60469"/>
                  <a:pt x="59964" y="60188"/>
                </a:cubicBezTo>
                <a:cubicBezTo>
                  <a:pt x="60195" y="59979"/>
                  <a:pt x="60419" y="59762"/>
                  <a:pt x="60642" y="59546"/>
                </a:cubicBezTo>
                <a:cubicBezTo>
                  <a:pt x="61139" y="59056"/>
                  <a:pt x="61608" y="58566"/>
                  <a:pt x="62069" y="58054"/>
                </a:cubicBezTo>
                <a:cubicBezTo>
                  <a:pt x="62560" y="57499"/>
                  <a:pt x="62999" y="56965"/>
                  <a:pt x="63410" y="56446"/>
                </a:cubicBezTo>
                <a:cubicBezTo>
                  <a:pt x="63879" y="55826"/>
                  <a:pt x="64290" y="55264"/>
                  <a:pt x="64657" y="54723"/>
                </a:cubicBezTo>
                <a:cubicBezTo>
                  <a:pt x="64838" y="54449"/>
                  <a:pt x="65018" y="54183"/>
                  <a:pt x="65191" y="53902"/>
                </a:cubicBezTo>
                <a:cubicBezTo>
                  <a:pt x="65364" y="53620"/>
                  <a:pt x="65537" y="53339"/>
                  <a:pt x="65703" y="53058"/>
                </a:cubicBezTo>
                <a:cubicBezTo>
                  <a:pt x="66157" y="52294"/>
                  <a:pt x="66525" y="51587"/>
                  <a:pt x="66849" y="50917"/>
                </a:cubicBezTo>
                <a:cubicBezTo>
                  <a:pt x="67245" y="50102"/>
                  <a:pt x="67577" y="49345"/>
                  <a:pt x="67873" y="48610"/>
                </a:cubicBezTo>
                <a:cubicBezTo>
                  <a:pt x="68211" y="47759"/>
                  <a:pt x="68500" y="46966"/>
                  <a:pt x="68731" y="46246"/>
                </a:cubicBezTo>
                <a:cubicBezTo>
                  <a:pt x="68853" y="45885"/>
                  <a:pt x="68968" y="45525"/>
                  <a:pt x="69077" y="45164"/>
                </a:cubicBezTo>
                <a:cubicBezTo>
                  <a:pt x="69192" y="44797"/>
                  <a:pt x="69300" y="44429"/>
                  <a:pt x="69401" y="44061"/>
                </a:cubicBezTo>
                <a:cubicBezTo>
                  <a:pt x="69596" y="43384"/>
                  <a:pt x="69761" y="42735"/>
                  <a:pt x="69927" y="42086"/>
                </a:cubicBezTo>
                <a:cubicBezTo>
                  <a:pt x="70107" y="41372"/>
                  <a:pt x="70266" y="40695"/>
                  <a:pt x="70410" y="40075"/>
                </a:cubicBezTo>
                <a:cubicBezTo>
                  <a:pt x="70699" y="38806"/>
                  <a:pt x="70987" y="37436"/>
                  <a:pt x="71232" y="36254"/>
                </a:cubicBezTo>
                <a:lnTo>
                  <a:pt x="71319" y="35850"/>
                </a:lnTo>
                <a:lnTo>
                  <a:pt x="71319" y="35821"/>
                </a:lnTo>
                <a:lnTo>
                  <a:pt x="71340" y="35728"/>
                </a:lnTo>
                <a:lnTo>
                  <a:pt x="71383" y="35533"/>
                </a:lnTo>
                <a:lnTo>
                  <a:pt x="71448" y="35223"/>
                </a:lnTo>
                <a:lnTo>
                  <a:pt x="71499" y="34985"/>
                </a:lnTo>
                <a:cubicBezTo>
                  <a:pt x="71679" y="34135"/>
                  <a:pt x="71852" y="33269"/>
                  <a:pt x="72039" y="32426"/>
                </a:cubicBezTo>
                <a:cubicBezTo>
                  <a:pt x="72328" y="31100"/>
                  <a:pt x="72587" y="29982"/>
                  <a:pt x="72905" y="28821"/>
                </a:cubicBezTo>
                <a:cubicBezTo>
                  <a:pt x="73222" y="27661"/>
                  <a:pt x="73539" y="26623"/>
                  <a:pt x="73863" y="25664"/>
                </a:cubicBezTo>
                <a:cubicBezTo>
                  <a:pt x="74274" y="24474"/>
                  <a:pt x="74678" y="23436"/>
                  <a:pt x="75082" y="22492"/>
                </a:cubicBezTo>
                <a:cubicBezTo>
                  <a:pt x="75565" y="21375"/>
                  <a:pt x="76040" y="20380"/>
                  <a:pt x="76531" y="19464"/>
                </a:cubicBezTo>
                <a:cubicBezTo>
                  <a:pt x="77071" y="18462"/>
                  <a:pt x="77590" y="17568"/>
                  <a:pt x="78131" y="16739"/>
                </a:cubicBezTo>
                <a:cubicBezTo>
                  <a:pt x="78643" y="15939"/>
                  <a:pt x="79133" y="15247"/>
                  <a:pt x="79609" y="14613"/>
                </a:cubicBezTo>
                <a:cubicBezTo>
                  <a:pt x="80142" y="13906"/>
                  <a:pt x="80640" y="13286"/>
                  <a:pt x="81123" y="12717"/>
                </a:cubicBezTo>
                <a:cubicBezTo>
                  <a:pt x="81757" y="11989"/>
                  <a:pt x="82348" y="11340"/>
                  <a:pt x="82947" y="10727"/>
                </a:cubicBezTo>
                <a:cubicBezTo>
                  <a:pt x="83516" y="10150"/>
                  <a:pt x="84042" y="9638"/>
                  <a:pt x="84561" y="9170"/>
                </a:cubicBezTo>
                <a:cubicBezTo>
                  <a:pt x="85254" y="8535"/>
                  <a:pt x="85902" y="7980"/>
                  <a:pt x="86551" y="7469"/>
                </a:cubicBezTo>
                <a:cubicBezTo>
                  <a:pt x="87250" y="6913"/>
                  <a:pt x="87885" y="6430"/>
                  <a:pt x="88498" y="5991"/>
                </a:cubicBezTo>
                <a:cubicBezTo>
                  <a:pt x="89269" y="5443"/>
                  <a:pt x="89997" y="4953"/>
                  <a:pt x="90725" y="4498"/>
                </a:cubicBezTo>
                <a:cubicBezTo>
                  <a:pt x="91482" y="4023"/>
                  <a:pt x="92181" y="3612"/>
                  <a:pt x="92859" y="3230"/>
                </a:cubicBezTo>
                <a:cubicBezTo>
                  <a:pt x="93659" y="2775"/>
                  <a:pt x="94387" y="2401"/>
                  <a:pt x="95087" y="2055"/>
                </a:cubicBezTo>
                <a:cubicBezTo>
                  <a:pt x="95952" y="1636"/>
                  <a:pt x="96687" y="1290"/>
                  <a:pt x="97357" y="1002"/>
                </a:cubicBezTo>
                <a:cubicBezTo>
                  <a:pt x="98230" y="627"/>
                  <a:pt x="99037" y="303"/>
                  <a:pt x="99830" y="14"/>
                </a:cubicBezTo>
                <a:lnTo>
                  <a:pt x="0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22"/>
          <p:cNvSpPr txBox="1">
            <a:spLocks noGrp="1"/>
          </p:cNvSpPr>
          <p:nvPr>
            <p:ph type="subTitle" idx="1"/>
          </p:nvPr>
        </p:nvSpPr>
        <p:spPr>
          <a:xfrm flipH="1">
            <a:off x="3325800" y="1736925"/>
            <a:ext cx="1931700" cy="36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5" name="Google Shape;1645;p22"/>
          <p:cNvSpPr txBox="1">
            <a:spLocks noGrp="1"/>
          </p:cNvSpPr>
          <p:nvPr>
            <p:ph type="subTitle" idx="2"/>
          </p:nvPr>
        </p:nvSpPr>
        <p:spPr>
          <a:xfrm>
            <a:off x="3325800" y="2488275"/>
            <a:ext cx="19317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6" name="Google Shape;1646;p22"/>
          <p:cNvSpPr txBox="1">
            <a:spLocks noGrp="1"/>
          </p:cNvSpPr>
          <p:nvPr>
            <p:ph type="subTitle" idx="3"/>
          </p:nvPr>
        </p:nvSpPr>
        <p:spPr>
          <a:xfrm flipH="1">
            <a:off x="720000" y="1736925"/>
            <a:ext cx="1931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7" name="Google Shape;1647;p22"/>
          <p:cNvSpPr txBox="1">
            <a:spLocks noGrp="1"/>
          </p:cNvSpPr>
          <p:nvPr>
            <p:ph type="subTitle" idx="4"/>
          </p:nvPr>
        </p:nvSpPr>
        <p:spPr>
          <a:xfrm>
            <a:off x="720000" y="2488275"/>
            <a:ext cx="1931700" cy="9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8" name="Google Shape;1648;p22"/>
          <p:cNvSpPr txBox="1">
            <a:spLocks noGrp="1"/>
          </p:cNvSpPr>
          <p:nvPr>
            <p:ph type="title"/>
          </p:nvPr>
        </p:nvSpPr>
        <p:spPr>
          <a:xfrm>
            <a:off x="720000" y="420625"/>
            <a:ext cx="44169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49" name="Google Shape;1649;p22"/>
          <p:cNvSpPr txBox="1">
            <a:spLocks noGrp="1"/>
          </p:cNvSpPr>
          <p:nvPr>
            <p:ph type="subTitle" idx="5"/>
          </p:nvPr>
        </p:nvSpPr>
        <p:spPr>
          <a:xfrm flipH="1">
            <a:off x="3325800" y="2122588"/>
            <a:ext cx="1931700" cy="36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0" name="Google Shape;1650;p22"/>
          <p:cNvSpPr txBox="1">
            <a:spLocks noGrp="1"/>
          </p:cNvSpPr>
          <p:nvPr>
            <p:ph type="subTitle" idx="6"/>
          </p:nvPr>
        </p:nvSpPr>
        <p:spPr>
          <a:xfrm flipH="1">
            <a:off x="720000" y="2122138"/>
            <a:ext cx="1931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25988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accent4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23"/>
          <p:cNvGrpSpPr/>
          <p:nvPr/>
        </p:nvGrpSpPr>
        <p:grpSpPr>
          <a:xfrm>
            <a:off x="2066593" y="2571742"/>
            <a:ext cx="9352376" cy="2955268"/>
            <a:chOff x="2676193" y="2571742"/>
            <a:chExt cx="9352376" cy="2955268"/>
          </a:xfrm>
        </p:grpSpPr>
        <p:sp>
          <p:nvSpPr>
            <p:cNvPr id="1653" name="Google Shape;1653;p23"/>
            <p:cNvSpPr/>
            <p:nvPr/>
          </p:nvSpPr>
          <p:spPr>
            <a:xfrm flipH="1">
              <a:off x="2676193" y="2571742"/>
              <a:ext cx="9322887" cy="2915057"/>
            </a:xfrm>
            <a:custGeom>
              <a:avLst/>
              <a:gdLst/>
              <a:ahLst/>
              <a:cxnLst/>
              <a:rect l="l" t="t" r="r" b="b"/>
              <a:pathLst>
                <a:path w="27821" h="8699" extrusionOk="0">
                  <a:moveTo>
                    <a:pt x="27550" y="7616"/>
                  </a:moveTo>
                  <a:cubicBezTo>
                    <a:pt x="27002" y="6656"/>
                    <a:pt x="25775" y="6342"/>
                    <a:pt x="24673" y="6269"/>
                  </a:cubicBezTo>
                  <a:cubicBezTo>
                    <a:pt x="23571" y="6198"/>
                    <a:pt x="22404" y="6262"/>
                    <a:pt x="21437" y="5728"/>
                  </a:cubicBezTo>
                  <a:cubicBezTo>
                    <a:pt x="20743" y="5345"/>
                    <a:pt x="20258" y="4697"/>
                    <a:pt x="19970" y="3953"/>
                  </a:cubicBezTo>
                  <a:lnTo>
                    <a:pt x="15019" y="2405"/>
                  </a:lnTo>
                  <a:lnTo>
                    <a:pt x="12716" y="3224"/>
                  </a:lnTo>
                  <a:lnTo>
                    <a:pt x="8854" y="1"/>
                  </a:lnTo>
                  <a:lnTo>
                    <a:pt x="0" y="3698"/>
                  </a:lnTo>
                  <a:lnTo>
                    <a:pt x="0" y="8699"/>
                  </a:lnTo>
                  <a:lnTo>
                    <a:pt x="27813" y="8699"/>
                  </a:lnTo>
                  <a:cubicBezTo>
                    <a:pt x="27820" y="8320"/>
                    <a:pt x="27739" y="7946"/>
                    <a:pt x="27550" y="76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4" name="Google Shape;1654;p23"/>
            <p:cNvGrpSpPr/>
            <p:nvPr/>
          </p:nvGrpSpPr>
          <p:grpSpPr>
            <a:xfrm flipH="1">
              <a:off x="5185787" y="2571742"/>
              <a:ext cx="6842782" cy="2955268"/>
              <a:chOff x="-9947500" y="2362155"/>
              <a:chExt cx="6842782" cy="2955268"/>
            </a:xfrm>
          </p:grpSpPr>
          <p:sp>
            <p:nvSpPr>
              <p:cNvPr id="1655" name="Google Shape;1655;p23"/>
              <p:cNvSpPr/>
              <p:nvPr/>
            </p:nvSpPr>
            <p:spPr>
              <a:xfrm>
                <a:off x="-6719798" y="3168076"/>
                <a:ext cx="2746835" cy="1645688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4911" extrusionOk="0">
                    <a:moveTo>
                      <a:pt x="5475" y="0"/>
                    </a:moveTo>
                    <a:lnTo>
                      <a:pt x="4641" y="1076"/>
                    </a:lnTo>
                    <a:lnTo>
                      <a:pt x="8196" y="2810"/>
                    </a:lnTo>
                    <a:lnTo>
                      <a:pt x="4641" y="1944"/>
                    </a:lnTo>
                    <a:lnTo>
                      <a:pt x="4363" y="2967"/>
                    </a:lnTo>
                    <a:lnTo>
                      <a:pt x="2497" y="3397"/>
                    </a:lnTo>
                    <a:lnTo>
                      <a:pt x="0" y="4911"/>
                    </a:lnTo>
                    <a:lnTo>
                      <a:pt x="3172" y="819"/>
                    </a:lnTo>
                    <a:close/>
                  </a:path>
                </a:pathLst>
              </a:custGeom>
              <a:solidFill>
                <a:srgbClr val="5C3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3"/>
              <p:cNvSpPr/>
              <p:nvPr/>
            </p:nvSpPr>
            <p:spPr>
              <a:xfrm>
                <a:off x="-9945489" y="2362155"/>
                <a:ext cx="3426088" cy="2621172"/>
              </a:xfrm>
              <a:custGeom>
                <a:avLst/>
                <a:gdLst/>
                <a:ahLst/>
                <a:cxnLst/>
                <a:rect l="l" t="t" r="r" b="b"/>
                <a:pathLst>
                  <a:path w="10224" h="7822" extrusionOk="0">
                    <a:moveTo>
                      <a:pt x="0" y="3642"/>
                    </a:moveTo>
                    <a:lnTo>
                      <a:pt x="0" y="7822"/>
                    </a:lnTo>
                    <a:cubicBezTo>
                      <a:pt x="654" y="7069"/>
                      <a:pt x="1261" y="6286"/>
                      <a:pt x="1549" y="6155"/>
                    </a:cubicBezTo>
                    <a:cubicBezTo>
                      <a:pt x="2174" y="5871"/>
                      <a:pt x="3085" y="5387"/>
                      <a:pt x="3085" y="5387"/>
                    </a:cubicBezTo>
                    <a:lnTo>
                      <a:pt x="5701" y="5614"/>
                    </a:lnTo>
                    <a:lnTo>
                      <a:pt x="7322" y="4875"/>
                    </a:lnTo>
                    <a:lnTo>
                      <a:pt x="9911" y="5273"/>
                    </a:lnTo>
                    <a:lnTo>
                      <a:pt x="7351" y="4349"/>
                    </a:lnTo>
                    <a:lnTo>
                      <a:pt x="6555" y="3624"/>
                    </a:lnTo>
                    <a:lnTo>
                      <a:pt x="7351" y="3054"/>
                    </a:lnTo>
                    <a:lnTo>
                      <a:pt x="7351" y="1775"/>
                    </a:lnTo>
                    <a:lnTo>
                      <a:pt x="10223" y="2657"/>
                    </a:lnTo>
                    <a:lnTo>
                      <a:pt x="7977" y="1007"/>
                    </a:lnTo>
                    <a:lnTo>
                      <a:pt x="8937" y="1"/>
                    </a:lnTo>
                    <a:close/>
                  </a:path>
                </a:pathLst>
              </a:custGeom>
              <a:solidFill>
                <a:srgbClr val="5C3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3"/>
              <p:cNvSpPr/>
              <p:nvPr/>
            </p:nvSpPr>
            <p:spPr>
              <a:xfrm>
                <a:off x="-9341636" y="3855371"/>
                <a:ext cx="320358" cy="65311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949" extrusionOk="0">
                    <a:moveTo>
                      <a:pt x="478" y="0"/>
                    </a:moveTo>
                    <a:lnTo>
                      <a:pt x="256" y="904"/>
                    </a:lnTo>
                    <a:lnTo>
                      <a:pt x="325" y="1041"/>
                    </a:lnTo>
                    <a:lnTo>
                      <a:pt x="236" y="985"/>
                    </a:lnTo>
                    <a:lnTo>
                      <a:pt x="105" y="1521"/>
                    </a:lnTo>
                    <a:lnTo>
                      <a:pt x="174" y="1593"/>
                    </a:lnTo>
                    <a:lnTo>
                      <a:pt x="95" y="1565"/>
                    </a:lnTo>
                    <a:lnTo>
                      <a:pt x="1" y="1949"/>
                    </a:lnTo>
                    <a:lnTo>
                      <a:pt x="956" y="1949"/>
                    </a:lnTo>
                    <a:lnTo>
                      <a:pt x="878" y="1636"/>
                    </a:lnTo>
                    <a:lnTo>
                      <a:pt x="751" y="1652"/>
                    </a:lnTo>
                    <a:lnTo>
                      <a:pt x="859" y="1556"/>
                    </a:lnTo>
                    <a:lnTo>
                      <a:pt x="791" y="1278"/>
                    </a:lnTo>
                    <a:lnTo>
                      <a:pt x="672" y="1305"/>
                    </a:lnTo>
                    <a:lnTo>
                      <a:pt x="770" y="1192"/>
                    </a:lnTo>
                    <a:lnTo>
                      <a:pt x="668" y="775"/>
                    </a:lnTo>
                    <a:lnTo>
                      <a:pt x="579" y="821"/>
                    </a:lnTo>
                    <a:lnTo>
                      <a:pt x="653" y="719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23"/>
              <p:cNvSpPr/>
              <p:nvPr/>
            </p:nvSpPr>
            <p:spPr>
              <a:xfrm>
                <a:off x="-9181457" y="3855371"/>
                <a:ext cx="160179" cy="65311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1949" extrusionOk="0">
                    <a:moveTo>
                      <a:pt x="0" y="0"/>
                    </a:moveTo>
                    <a:lnTo>
                      <a:pt x="0" y="1949"/>
                    </a:lnTo>
                    <a:lnTo>
                      <a:pt x="478" y="1949"/>
                    </a:lnTo>
                    <a:lnTo>
                      <a:pt x="400" y="1636"/>
                    </a:lnTo>
                    <a:lnTo>
                      <a:pt x="273" y="1652"/>
                    </a:lnTo>
                    <a:lnTo>
                      <a:pt x="381" y="1556"/>
                    </a:lnTo>
                    <a:lnTo>
                      <a:pt x="313" y="1278"/>
                    </a:lnTo>
                    <a:lnTo>
                      <a:pt x="194" y="1305"/>
                    </a:lnTo>
                    <a:lnTo>
                      <a:pt x="292" y="1192"/>
                    </a:lnTo>
                    <a:lnTo>
                      <a:pt x="190" y="775"/>
                    </a:lnTo>
                    <a:lnTo>
                      <a:pt x="101" y="821"/>
                    </a:lnTo>
                    <a:lnTo>
                      <a:pt x="175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23"/>
              <p:cNvSpPr/>
              <p:nvPr/>
            </p:nvSpPr>
            <p:spPr>
              <a:xfrm>
                <a:off x="-9046411" y="3579247"/>
                <a:ext cx="454734" cy="928234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2770" extrusionOk="0">
                    <a:moveTo>
                      <a:pt x="678" y="1"/>
                    </a:moveTo>
                    <a:lnTo>
                      <a:pt x="364" y="1285"/>
                    </a:lnTo>
                    <a:lnTo>
                      <a:pt x="461" y="1479"/>
                    </a:lnTo>
                    <a:lnTo>
                      <a:pt x="336" y="1400"/>
                    </a:lnTo>
                    <a:lnTo>
                      <a:pt x="150" y="2161"/>
                    </a:lnTo>
                    <a:lnTo>
                      <a:pt x="246" y="2265"/>
                    </a:lnTo>
                    <a:lnTo>
                      <a:pt x="133" y="2223"/>
                    </a:lnTo>
                    <a:lnTo>
                      <a:pt x="1" y="2769"/>
                    </a:lnTo>
                    <a:lnTo>
                      <a:pt x="1356" y="2769"/>
                    </a:lnTo>
                    <a:lnTo>
                      <a:pt x="1247" y="2325"/>
                    </a:lnTo>
                    <a:lnTo>
                      <a:pt x="1066" y="2348"/>
                    </a:lnTo>
                    <a:lnTo>
                      <a:pt x="1220" y="2212"/>
                    </a:lnTo>
                    <a:lnTo>
                      <a:pt x="1124" y="1818"/>
                    </a:lnTo>
                    <a:lnTo>
                      <a:pt x="955" y="1854"/>
                    </a:lnTo>
                    <a:lnTo>
                      <a:pt x="1093" y="1695"/>
                    </a:lnTo>
                    <a:lnTo>
                      <a:pt x="948" y="1103"/>
                    </a:lnTo>
                    <a:lnTo>
                      <a:pt x="824" y="1166"/>
                    </a:lnTo>
                    <a:lnTo>
                      <a:pt x="928" y="1022"/>
                    </a:ln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23"/>
              <p:cNvSpPr/>
              <p:nvPr/>
            </p:nvSpPr>
            <p:spPr>
              <a:xfrm>
                <a:off x="-8819547" y="3579247"/>
                <a:ext cx="227870" cy="928234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770" extrusionOk="0">
                    <a:moveTo>
                      <a:pt x="1" y="1"/>
                    </a:moveTo>
                    <a:lnTo>
                      <a:pt x="1" y="2769"/>
                    </a:lnTo>
                    <a:lnTo>
                      <a:pt x="679" y="2769"/>
                    </a:lnTo>
                    <a:lnTo>
                      <a:pt x="570" y="2325"/>
                    </a:lnTo>
                    <a:lnTo>
                      <a:pt x="389" y="2348"/>
                    </a:lnTo>
                    <a:lnTo>
                      <a:pt x="543" y="2212"/>
                    </a:lnTo>
                    <a:lnTo>
                      <a:pt x="447" y="1818"/>
                    </a:lnTo>
                    <a:lnTo>
                      <a:pt x="278" y="1854"/>
                    </a:lnTo>
                    <a:lnTo>
                      <a:pt x="416" y="1695"/>
                    </a:lnTo>
                    <a:lnTo>
                      <a:pt x="271" y="1103"/>
                    </a:lnTo>
                    <a:lnTo>
                      <a:pt x="147" y="1166"/>
                    </a:lnTo>
                    <a:lnTo>
                      <a:pt x="251" y="102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3"/>
              <p:cNvSpPr/>
              <p:nvPr/>
            </p:nvSpPr>
            <p:spPr>
              <a:xfrm>
                <a:off x="-6964758" y="3992428"/>
                <a:ext cx="455069" cy="954707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2849" extrusionOk="0">
                    <a:moveTo>
                      <a:pt x="1358" y="0"/>
                    </a:moveTo>
                    <a:lnTo>
                      <a:pt x="729" y="1162"/>
                    </a:lnTo>
                    <a:lnTo>
                      <a:pt x="775" y="1375"/>
                    </a:lnTo>
                    <a:lnTo>
                      <a:pt x="672" y="1267"/>
                    </a:lnTo>
                    <a:lnTo>
                      <a:pt x="300" y="1955"/>
                    </a:lnTo>
                    <a:lnTo>
                      <a:pt x="368" y="2079"/>
                    </a:lnTo>
                    <a:lnTo>
                      <a:pt x="269" y="2012"/>
                    </a:lnTo>
                    <a:lnTo>
                      <a:pt x="1" y="2505"/>
                    </a:lnTo>
                    <a:lnTo>
                      <a:pt x="1313" y="2848"/>
                    </a:lnTo>
                    <a:lnTo>
                      <a:pt x="1320" y="2391"/>
                    </a:lnTo>
                    <a:lnTo>
                      <a:pt x="1139" y="2367"/>
                    </a:lnTo>
                    <a:lnTo>
                      <a:pt x="1321" y="2276"/>
                    </a:lnTo>
                    <a:lnTo>
                      <a:pt x="1328" y="1869"/>
                    </a:lnTo>
                    <a:lnTo>
                      <a:pt x="1157" y="1863"/>
                    </a:lnTo>
                    <a:lnTo>
                      <a:pt x="1331" y="1744"/>
                    </a:lnTo>
                    <a:lnTo>
                      <a:pt x="1340" y="1134"/>
                    </a:lnTo>
                    <a:lnTo>
                      <a:pt x="1203" y="1163"/>
                    </a:lnTo>
                    <a:lnTo>
                      <a:pt x="1341" y="1050"/>
                    </a:lnTo>
                    <a:lnTo>
                      <a:pt x="1358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3"/>
              <p:cNvSpPr/>
              <p:nvPr/>
            </p:nvSpPr>
            <p:spPr>
              <a:xfrm>
                <a:off x="-6744596" y="3992428"/>
                <a:ext cx="234907" cy="95470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2849" extrusionOk="0">
                    <a:moveTo>
                      <a:pt x="701" y="0"/>
                    </a:moveTo>
                    <a:lnTo>
                      <a:pt x="0" y="2677"/>
                    </a:lnTo>
                    <a:lnTo>
                      <a:pt x="656" y="2848"/>
                    </a:lnTo>
                    <a:lnTo>
                      <a:pt x="663" y="2391"/>
                    </a:lnTo>
                    <a:lnTo>
                      <a:pt x="482" y="2367"/>
                    </a:lnTo>
                    <a:lnTo>
                      <a:pt x="664" y="2276"/>
                    </a:lnTo>
                    <a:lnTo>
                      <a:pt x="671" y="1869"/>
                    </a:lnTo>
                    <a:lnTo>
                      <a:pt x="500" y="1863"/>
                    </a:lnTo>
                    <a:lnTo>
                      <a:pt x="674" y="1744"/>
                    </a:lnTo>
                    <a:lnTo>
                      <a:pt x="683" y="1134"/>
                    </a:lnTo>
                    <a:lnTo>
                      <a:pt x="546" y="1163"/>
                    </a:lnTo>
                    <a:lnTo>
                      <a:pt x="684" y="1050"/>
                    </a:lnTo>
                    <a:lnTo>
                      <a:pt x="70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23"/>
              <p:cNvSpPr/>
              <p:nvPr/>
            </p:nvSpPr>
            <p:spPr>
              <a:xfrm>
                <a:off x="-6622619" y="3767239"/>
                <a:ext cx="454734" cy="955377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2851" extrusionOk="0">
                    <a:moveTo>
                      <a:pt x="1356" y="1"/>
                    </a:moveTo>
                    <a:lnTo>
                      <a:pt x="727" y="1163"/>
                    </a:lnTo>
                    <a:lnTo>
                      <a:pt x="773" y="1375"/>
                    </a:lnTo>
                    <a:lnTo>
                      <a:pt x="671" y="1267"/>
                    </a:lnTo>
                    <a:lnTo>
                      <a:pt x="298" y="1956"/>
                    </a:lnTo>
                    <a:lnTo>
                      <a:pt x="366" y="2081"/>
                    </a:lnTo>
                    <a:lnTo>
                      <a:pt x="267" y="2013"/>
                    </a:lnTo>
                    <a:lnTo>
                      <a:pt x="1" y="2507"/>
                    </a:lnTo>
                    <a:lnTo>
                      <a:pt x="1312" y="2850"/>
                    </a:lnTo>
                    <a:lnTo>
                      <a:pt x="1319" y="2391"/>
                    </a:lnTo>
                    <a:lnTo>
                      <a:pt x="1138" y="2369"/>
                    </a:lnTo>
                    <a:lnTo>
                      <a:pt x="1321" y="2276"/>
                    </a:lnTo>
                    <a:lnTo>
                      <a:pt x="1327" y="1871"/>
                    </a:lnTo>
                    <a:lnTo>
                      <a:pt x="1155" y="1863"/>
                    </a:lnTo>
                    <a:lnTo>
                      <a:pt x="1329" y="1745"/>
                    </a:lnTo>
                    <a:lnTo>
                      <a:pt x="1339" y="1134"/>
                    </a:lnTo>
                    <a:lnTo>
                      <a:pt x="1202" y="1165"/>
                    </a:lnTo>
                    <a:lnTo>
                      <a:pt x="1340" y="1052"/>
                    </a:lnTo>
                    <a:lnTo>
                      <a:pt x="135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3"/>
              <p:cNvSpPr/>
              <p:nvPr/>
            </p:nvSpPr>
            <p:spPr>
              <a:xfrm>
                <a:off x="-6403127" y="3767239"/>
                <a:ext cx="235242" cy="95537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2851" extrusionOk="0">
                    <a:moveTo>
                      <a:pt x="701" y="1"/>
                    </a:moveTo>
                    <a:lnTo>
                      <a:pt x="1" y="2678"/>
                    </a:lnTo>
                    <a:lnTo>
                      <a:pt x="657" y="2850"/>
                    </a:lnTo>
                    <a:lnTo>
                      <a:pt x="664" y="2391"/>
                    </a:lnTo>
                    <a:lnTo>
                      <a:pt x="483" y="2369"/>
                    </a:lnTo>
                    <a:lnTo>
                      <a:pt x="666" y="2276"/>
                    </a:lnTo>
                    <a:lnTo>
                      <a:pt x="672" y="1871"/>
                    </a:lnTo>
                    <a:lnTo>
                      <a:pt x="500" y="1863"/>
                    </a:lnTo>
                    <a:lnTo>
                      <a:pt x="674" y="1745"/>
                    </a:lnTo>
                    <a:lnTo>
                      <a:pt x="684" y="1134"/>
                    </a:lnTo>
                    <a:lnTo>
                      <a:pt x="547" y="1165"/>
                    </a:lnTo>
                    <a:lnTo>
                      <a:pt x="685" y="1052"/>
                    </a:lnTo>
                    <a:lnTo>
                      <a:pt x="701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23"/>
              <p:cNvSpPr/>
              <p:nvPr/>
            </p:nvSpPr>
            <p:spPr>
              <a:xfrm>
                <a:off x="-6234236" y="4036997"/>
                <a:ext cx="499638" cy="1048536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3129" extrusionOk="0">
                    <a:moveTo>
                      <a:pt x="1491" y="0"/>
                    </a:moveTo>
                    <a:lnTo>
                      <a:pt x="799" y="1277"/>
                    </a:lnTo>
                    <a:lnTo>
                      <a:pt x="850" y="1510"/>
                    </a:lnTo>
                    <a:lnTo>
                      <a:pt x="737" y="1392"/>
                    </a:lnTo>
                    <a:lnTo>
                      <a:pt x="328" y="2147"/>
                    </a:lnTo>
                    <a:lnTo>
                      <a:pt x="403" y="2284"/>
                    </a:lnTo>
                    <a:lnTo>
                      <a:pt x="294" y="2210"/>
                    </a:lnTo>
                    <a:lnTo>
                      <a:pt x="1" y="2752"/>
                    </a:lnTo>
                    <a:lnTo>
                      <a:pt x="1441" y="3128"/>
                    </a:lnTo>
                    <a:lnTo>
                      <a:pt x="1449" y="2626"/>
                    </a:lnTo>
                    <a:lnTo>
                      <a:pt x="1250" y="2600"/>
                    </a:lnTo>
                    <a:lnTo>
                      <a:pt x="1451" y="2499"/>
                    </a:lnTo>
                    <a:lnTo>
                      <a:pt x="1458" y="2053"/>
                    </a:lnTo>
                    <a:lnTo>
                      <a:pt x="1270" y="2046"/>
                    </a:lnTo>
                    <a:lnTo>
                      <a:pt x="1460" y="1916"/>
                    </a:lnTo>
                    <a:lnTo>
                      <a:pt x="1471" y="1245"/>
                    </a:lnTo>
                    <a:lnTo>
                      <a:pt x="1320" y="1278"/>
                    </a:lnTo>
                    <a:lnTo>
                      <a:pt x="1472" y="1155"/>
                    </a:lnTo>
                    <a:lnTo>
                      <a:pt x="149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3"/>
              <p:cNvSpPr/>
              <p:nvPr/>
            </p:nvSpPr>
            <p:spPr>
              <a:xfrm>
                <a:off x="-5992962" y="4036997"/>
                <a:ext cx="258364" cy="104853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3129" extrusionOk="0">
                    <a:moveTo>
                      <a:pt x="771" y="0"/>
                    </a:moveTo>
                    <a:lnTo>
                      <a:pt x="1" y="2940"/>
                    </a:lnTo>
                    <a:lnTo>
                      <a:pt x="721" y="3128"/>
                    </a:lnTo>
                    <a:lnTo>
                      <a:pt x="729" y="2626"/>
                    </a:lnTo>
                    <a:lnTo>
                      <a:pt x="530" y="2600"/>
                    </a:lnTo>
                    <a:lnTo>
                      <a:pt x="731" y="2499"/>
                    </a:lnTo>
                    <a:lnTo>
                      <a:pt x="738" y="2053"/>
                    </a:lnTo>
                    <a:lnTo>
                      <a:pt x="550" y="2046"/>
                    </a:lnTo>
                    <a:lnTo>
                      <a:pt x="740" y="1916"/>
                    </a:lnTo>
                    <a:lnTo>
                      <a:pt x="751" y="1245"/>
                    </a:lnTo>
                    <a:lnTo>
                      <a:pt x="600" y="1278"/>
                    </a:lnTo>
                    <a:lnTo>
                      <a:pt x="752" y="1155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3"/>
              <p:cNvSpPr/>
              <p:nvPr/>
            </p:nvSpPr>
            <p:spPr>
              <a:xfrm>
                <a:off x="-6351856" y="4043028"/>
                <a:ext cx="367607" cy="772076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2304" extrusionOk="0">
                    <a:moveTo>
                      <a:pt x="1096" y="1"/>
                    </a:moveTo>
                    <a:lnTo>
                      <a:pt x="588" y="941"/>
                    </a:lnTo>
                    <a:lnTo>
                      <a:pt x="625" y="1112"/>
                    </a:lnTo>
                    <a:lnTo>
                      <a:pt x="542" y="1025"/>
                    </a:lnTo>
                    <a:lnTo>
                      <a:pt x="241" y="1581"/>
                    </a:lnTo>
                    <a:lnTo>
                      <a:pt x="297" y="1681"/>
                    </a:lnTo>
                    <a:lnTo>
                      <a:pt x="217" y="1627"/>
                    </a:lnTo>
                    <a:lnTo>
                      <a:pt x="0" y="2026"/>
                    </a:lnTo>
                    <a:lnTo>
                      <a:pt x="1060" y="2303"/>
                    </a:lnTo>
                    <a:lnTo>
                      <a:pt x="1066" y="1933"/>
                    </a:lnTo>
                    <a:lnTo>
                      <a:pt x="920" y="1914"/>
                    </a:lnTo>
                    <a:lnTo>
                      <a:pt x="1067" y="1840"/>
                    </a:lnTo>
                    <a:lnTo>
                      <a:pt x="1073" y="1512"/>
                    </a:lnTo>
                    <a:lnTo>
                      <a:pt x="934" y="1506"/>
                    </a:lnTo>
                    <a:lnTo>
                      <a:pt x="1074" y="1411"/>
                    </a:lnTo>
                    <a:lnTo>
                      <a:pt x="1082" y="917"/>
                    </a:lnTo>
                    <a:lnTo>
                      <a:pt x="972" y="942"/>
                    </a:lnTo>
                    <a:lnTo>
                      <a:pt x="1083" y="850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23"/>
              <p:cNvSpPr/>
              <p:nvPr/>
            </p:nvSpPr>
            <p:spPr>
              <a:xfrm>
                <a:off x="-6174252" y="4043028"/>
                <a:ext cx="190003" cy="77207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2304" extrusionOk="0">
                    <a:moveTo>
                      <a:pt x="566" y="1"/>
                    </a:moveTo>
                    <a:lnTo>
                      <a:pt x="1" y="2165"/>
                    </a:lnTo>
                    <a:lnTo>
                      <a:pt x="530" y="2303"/>
                    </a:lnTo>
                    <a:lnTo>
                      <a:pt x="536" y="1933"/>
                    </a:lnTo>
                    <a:lnTo>
                      <a:pt x="390" y="1914"/>
                    </a:lnTo>
                    <a:lnTo>
                      <a:pt x="537" y="1840"/>
                    </a:lnTo>
                    <a:lnTo>
                      <a:pt x="543" y="1512"/>
                    </a:lnTo>
                    <a:lnTo>
                      <a:pt x="404" y="1506"/>
                    </a:lnTo>
                    <a:lnTo>
                      <a:pt x="544" y="1411"/>
                    </a:lnTo>
                    <a:lnTo>
                      <a:pt x="552" y="917"/>
                    </a:lnTo>
                    <a:lnTo>
                      <a:pt x="442" y="942"/>
                    </a:lnTo>
                    <a:lnTo>
                      <a:pt x="553" y="850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3"/>
              <p:cNvSpPr/>
              <p:nvPr/>
            </p:nvSpPr>
            <p:spPr>
              <a:xfrm>
                <a:off x="-5988941" y="4266877"/>
                <a:ext cx="470484" cy="987882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2948" extrusionOk="0">
                    <a:moveTo>
                      <a:pt x="1403" y="1"/>
                    </a:moveTo>
                    <a:lnTo>
                      <a:pt x="753" y="1203"/>
                    </a:lnTo>
                    <a:lnTo>
                      <a:pt x="800" y="1423"/>
                    </a:lnTo>
                    <a:lnTo>
                      <a:pt x="693" y="1312"/>
                    </a:lnTo>
                    <a:lnTo>
                      <a:pt x="308" y="2023"/>
                    </a:lnTo>
                    <a:lnTo>
                      <a:pt x="379" y="2152"/>
                    </a:lnTo>
                    <a:lnTo>
                      <a:pt x="277" y="2082"/>
                    </a:lnTo>
                    <a:lnTo>
                      <a:pt x="0" y="2593"/>
                    </a:lnTo>
                    <a:lnTo>
                      <a:pt x="1356" y="2948"/>
                    </a:lnTo>
                    <a:lnTo>
                      <a:pt x="1364" y="2474"/>
                    </a:lnTo>
                    <a:lnTo>
                      <a:pt x="1176" y="2450"/>
                    </a:lnTo>
                    <a:lnTo>
                      <a:pt x="1366" y="2354"/>
                    </a:lnTo>
                    <a:lnTo>
                      <a:pt x="1373" y="1934"/>
                    </a:lnTo>
                    <a:lnTo>
                      <a:pt x="1195" y="1928"/>
                    </a:lnTo>
                    <a:lnTo>
                      <a:pt x="1375" y="1805"/>
                    </a:lnTo>
                    <a:lnTo>
                      <a:pt x="1384" y="1173"/>
                    </a:lnTo>
                    <a:lnTo>
                      <a:pt x="1243" y="1205"/>
                    </a:lnTo>
                    <a:lnTo>
                      <a:pt x="1243" y="1205"/>
                    </a:lnTo>
                    <a:lnTo>
                      <a:pt x="1386" y="1087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3"/>
              <p:cNvSpPr/>
              <p:nvPr/>
            </p:nvSpPr>
            <p:spPr>
              <a:xfrm>
                <a:off x="-5761742" y="4266877"/>
                <a:ext cx="243284" cy="987882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948" extrusionOk="0">
                    <a:moveTo>
                      <a:pt x="725" y="1"/>
                    </a:moveTo>
                    <a:lnTo>
                      <a:pt x="1" y="2770"/>
                    </a:lnTo>
                    <a:lnTo>
                      <a:pt x="678" y="2948"/>
                    </a:lnTo>
                    <a:lnTo>
                      <a:pt x="686" y="2474"/>
                    </a:lnTo>
                    <a:lnTo>
                      <a:pt x="498" y="2450"/>
                    </a:lnTo>
                    <a:lnTo>
                      <a:pt x="688" y="2354"/>
                    </a:lnTo>
                    <a:lnTo>
                      <a:pt x="695" y="1934"/>
                    </a:lnTo>
                    <a:lnTo>
                      <a:pt x="517" y="1928"/>
                    </a:lnTo>
                    <a:lnTo>
                      <a:pt x="697" y="1805"/>
                    </a:lnTo>
                    <a:lnTo>
                      <a:pt x="706" y="1173"/>
                    </a:lnTo>
                    <a:lnTo>
                      <a:pt x="565" y="1205"/>
                    </a:lnTo>
                    <a:lnTo>
                      <a:pt x="565" y="1205"/>
                    </a:lnTo>
                    <a:lnTo>
                      <a:pt x="708" y="1087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23"/>
              <p:cNvSpPr/>
              <p:nvPr/>
            </p:nvSpPr>
            <p:spPr>
              <a:xfrm>
                <a:off x="-5652834" y="4429737"/>
                <a:ext cx="364927" cy="765709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285" extrusionOk="0">
                    <a:moveTo>
                      <a:pt x="1088" y="1"/>
                    </a:moveTo>
                    <a:lnTo>
                      <a:pt x="584" y="932"/>
                    </a:lnTo>
                    <a:lnTo>
                      <a:pt x="620" y="1102"/>
                    </a:lnTo>
                    <a:lnTo>
                      <a:pt x="538" y="1017"/>
                    </a:lnTo>
                    <a:lnTo>
                      <a:pt x="239" y="1568"/>
                    </a:lnTo>
                    <a:lnTo>
                      <a:pt x="294" y="1668"/>
                    </a:lnTo>
                    <a:lnTo>
                      <a:pt x="214" y="1614"/>
                    </a:lnTo>
                    <a:lnTo>
                      <a:pt x="0" y="2009"/>
                    </a:lnTo>
                    <a:lnTo>
                      <a:pt x="1052" y="2284"/>
                    </a:lnTo>
                    <a:lnTo>
                      <a:pt x="1058" y="1917"/>
                    </a:lnTo>
                    <a:lnTo>
                      <a:pt x="913" y="1898"/>
                    </a:lnTo>
                    <a:lnTo>
                      <a:pt x="1059" y="1824"/>
                    </a:lnTo>
                    <a:lnTo>
                      <a:pt x="1065" y="1499"/>
                    </a:lnTo>
                    <a:lnTo>
                      <a:pt x="927" y="1494"/>
                    </a:lnTo>
                    <a:lnTo>
                      <a:pt x="1066" y="1399"/>
                    </a:lnTo>
                    <a:lnTo>
                      <a:pt x="1074" y="910"/>
                    </a:lnTo>
                    <a:lnTo>
                      <a:pt x="964" y="933"/>
                    </a:lnTo>
                    <a:lnTo>
                      <a:pt x="964" y="933"/>
                    </a:lnTo>
                    <a:lnTo>
                      <a:pt x="1075" y="842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23"/>
              <p:cNvSpPr/>
              <p:nvPr/>
            </p:nvSpPr>
            <p:spPr>
              <a:xfrm>
                <a:off x="-5476570" y="4429737"/>
                <a:ext cx="188663" cy="76570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285" extrusionOk="0">
                    <a:moveTo>
                      <a:pt x="562" y="1"/>
                    </a:moveTo>
                    <a:lnTo>
                      <a:pt x="0" y="2147"/>
                    </a:lnTo>
                    <a:lnTo>
                      <a:pt x="526" y="2284"/>
                    </a:lnTo>
                    <a:lnTo>
                      <a:pt x="532" y="1917"/>
                    </a:lnTo>
                    <a:lnTo>
                      <a:pt x="387" y="1898"/>
                    </a:lnTo>
                    <a:lnTo>
                      <a:pt x="533" y="1824"/>
                    </a:lnTo>
                    <a:lnTo>
                      <a:pt x="539" y="1499"/>
                    </a:lnTo>
                    <a:lnTo>
                      <a:pt x="401" y="1494"/>
                    </a:lnTo>
                    <a:lnTo>
                      <a:pt x="540" y="1399"/>
                    </a:lnTo>
                    <a:lnTo>
                      <a:pt x="548" y="910"/>
                    </a:lnTo>
                    <a:lnTo>
                      <a:pt x="438" y="933"/>
                    </a:lnTo>
                    <a:lnTo>
                      <a:pt x="438" y="933"/>
                    </a:lnTo>
                    <a:lnTo>
                      <a:pt x="549" y="842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23"/>
              <p:cNvSpPr/>
              <p:nvPr/>
            </p:nvSpPr>
            <p:spPr>
              <a:xfrm>
                <a:off x="-5470538" y="4469614"/>
                <a:ext cx="364592" cy="76537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2284" extrusionOk="0">
                    <a:moveTo>
                      <a:pt x="1087" y="0"/>
                    </a:moveTo>
                    <a:lnTo>
                      <a:pt x="583" y="932"/>
                    </a:lnTo>
                    <a:lnTo>
                      <a:pt x="621" y="1102"/>
                    </a:lnTo>
                    <a:lnTo>
                      <a:pt x="538" y="1016"/>
                    </a:lnTo>
                    <a:lnTo>
                      <a:pt x="240" y="1568"/>
                    </a:lnTo>
                    <a:lnTo>
                      <a:pt x="294" y="1668"/>
                    </a:lnTo>
                    <a:lnTo>
                      <a:pt x="215" y="1614"/>
                    </a:lnTo>
                    <a:lnTo>
                      <a:pt x="1" y="2009"/>
                    </a:lnTo>
                    <a:lnTo>
                      <a:pt x="1052" y="2284"/>
                    </a:lnTo>
                    <a:lnTo>
                      <a:pt x="1058" y="1917"/>
                    </a:lnTo>
                    <a:lnTo>
                      <a:pt x="912" y="1898"/>
                    </a:lnTo>
                    <a:lnTo>
                      <a:pt x="1059" y="1824"/>
                    </a:lnTo>
                    <a:lnTo>
                      <a:pt x="1064" y="1498"/>
                    </a:lnTo>
                    <a:lnTo>
                      <a:pt x="926" y="1494"/>
                    </a:lnTo>
                    <a:lnTo>
                      <a:pt x="1066" y="1398"/>
                    </a:lnTo>
                    <a:lnTo>
                      <a:pt x="1073" y="909"/>
                    </a:lnTo>
                    <a:lnTo>
                      <a:pt x="964" y="933"/>
                    </a:lnTo>
                    <a:lnTo>
                      <a:pt x="1074" y="842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23"/>
              <p:cNvSpPr/>
              <p:nvPr/>
            </p:nvSpPr>
            <p:spPr>
              <a:xfrm>
                <a:off x="-5294275" y="4469614"/>
                <a:ext cx="188328" cy="765374"/>
              </a:xfrm>
              <a:custGeom>
                <a:avLst/>
                <a:gdLst/>
                <a:ahLst/>
                <a:cxnLst/>
                <a:rect l="l" t="t" r="r" b="b"/>
                <a:pathLst>
                  <a:path w="562" h="2284" extrusionOk="0">
                    <a:moveTo>
                      <a:pt x="561" y="0"/>
                    </a:moveTo>
                    <a:lnTo>
                      <a:pt x="1" y="2146"/>
                    </a:lnTo>
                    <a:lnTo>
                      <a:pt x="526" y="2284"/>
                    </a:lnTo>
                    <a:lnTo>
                      <a:pt x="532" y="1917"/>
                    </a:lnTo>
                    <a:lnTo>
                      <a:pt x="386" y="1898"/>
                    </a:lnTo>
                    <a:lnTo>
                      <a:pt x="533" y="1824"/>
                    </a:lnTo>
                    <a:lnTo>
                      <a:pt x="538" y="1498"/>
                    </a:lnTo>
                    <a:lnTo>
                      <a:pt x="400" y="1494"/>
                    </a:lnTo>
                    <a:lnTo>
                      <a:pt x="540" y="1398"/>
                    </a:lnTo>
                    <a:lnTo>
                      <a:pt x="547" y="909"/>
                    </a:lnTo>
                    <a:lnTo>
                      <a:pt x="438" y="933"/>
                    </a:lnTo>
                    <a:lnTo>
                      <a:pt x="548" y="842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23"/>
              <p:cNvSpPr/>
              <p:nvPr/>
            </p:nvSpPr>
            <p:spPr>
              <a:xfrm>
                <a:off x="-8611114" y="3528981"/>
                <a:ext cx="2058200" cy="953032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2844" extrusionOk="0">
                    <a:moveTo>
                      <a:pt x="2278" y="1"/>
                    </a:moveTo>
                    <a:cubicBezTo>
                      <a:pt x="1632" y="1"/>
                      <a:pt x="986" y="27"/>
                      <a:pt x="342" y="80"/>
                    </a:cubicBezTo>
                    <a:cubicBezTo>
                      <a:pt x="943" y="1015"/>
                      <a:pt x="1" y="1948"/>
                      <a:pt x="951" y="2529"/>
                    </a:cubicBezTo>
                    <a:cubicBezTo>
                      <a:pt x="1393" y="2501"/>
                      <a:pt x="1835" y="2487"/>
                      <a:pt x="2277" y="2487"/>
                    </a:cubicBezTo>
                    <a:cubicBezTo>
                      <a:pt x="3573" y="2487"/>
                      <a:pt x="4866" y="2606"/>
                      <a:pt x="6141" y="2844"/>
                    </a:cubicBezTo>
                    <a:cubicBezTo>
                      <a:pt x="5389" y="2043"/>
                      <a:pt x="4728" y="1105"/>
                      <a:pt x="4257" y="84"/>
                    </a:cubicBezTo>
                    <a:cubicBezTo>
                      <a:pt x="3598" y="29"/>
                      <a:pt x="2938" y="1"/>
                      <a:pt x="2278" y="1"/>
                    </a:cubicBezTo>
                    <a:close/>
                  </a:path>
                </a:pathLst>
              </a:custGeom>
              <a:solidFill>
                <a:srgbClr val="FBD6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23"/>
              <p:cNvSpPr/>
              <p:nvPr/>
            </p:nvSpPr>
            <p:spPr>
              <a:xfrm>
                <a:off x="-7581010" y="3672405"/>
                <a:ext cx="310975" cy="709747"/>
              </a:xfrm>
              <a:custGeom>
                <a:avLst/>
                <a:gdLst/>
                <a:ahLst/>
                <a:cxnLst/>
                <a:rect l="l" t="t" r="r" b="b"/>
                <a:pathLst>
                  <a:path w="928" h="2118" extrusionOk="0">
                    <a:moveTo>
                      <a:pt x="927" y="0"/>
                    </a:moveTo>
                    <a:lnTo>
                      <a:pt x="927" y="0"/>
                    </a:lnTo>
                    <a:cubicBezTo>
                      <a:pt x="592" y="686"/>
                      <a:pt x="284" y="1376"/>
                      <a:pt x="1" y="2074"/>
                    </a:cubicBezTo>
                    <a:cubicBezTo>
                      <a:pt x="257" y="2084"/>
                      <a:pt x="513" y="2098"/>
                      <a:pt x="769" y="2117"/>
                    </a:cubicBezTo>
                    <a:lnTo>
                      <a:pt x="927" y="0"/>
                    </a:lnTo>
                    <a:close/>
                  </a:path>
                </a:pathLst>
              </a:custGeom>
              <a:solidFill>
                <a:srgbClr val="E669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23"/>
              <p:cNvSpPr/>
              <p:nvPr/>
            </p:nvSpPr>
            <p:spPr>
              <a:xfrm>
                <a:off x="-7323652" y="3672405"/>
                <a:ext cx="257359" cy="73353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2189" extrusionOk="0">
                    <a:moveTo>
                      <a:pt x="159" y="0"/>
                    </a:moveTo>
                    <a:lnTo>
                      <a:pt x="1" y="2117"/>
                    </a:lnTo>
                    <a:cubicBezTo>
                      <a:pt x="257" y="2137"/>
                      <a:pt x="512" y="2161"/>
                      <a:pt x="767" y="2189"/>
                    </a:cubicBezTo>
                    <a:cubicBezTo>
                      <a:pt x="591" y="1457"/>
                      <a:pt x="387" y="728"/>
                      <a:pt x="159" y="0"/>
                    </a:cubicBezTo>
                    <a:close/>
                  </a:path>
                </a:pathLst>
              </a:custGeom>
              <a:solidFill>
                <a:srgbClr val="E669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23"/>
              <p:cNvSpPr/>
              <p:nvPr/>
            </p:nvSpPr>
            <p:spPr>
              <a:xfrm>
                <a:off x="-7270371" y="3672405"/>
                <a:ext cx="218822" cy="733204"/>
              </a:xfrm>
              <a:custGeom>
                <a:avLst/>
                <a:gdLst/>
                <a:ahLst/>
                <a:cxnLst/>
                <a:rect l="l" t="t" r="r" b="b"/>
                <a:pathLst>
                  <a:path w="653" h="21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8" y="727"/>
                      <a:pt x="432" y="1456"/>
                      <a:pt x="608" y="2188"/>
                    </a:cubicBezTo>
                    <a:cubicBezTo>
                      <a:pt x="611" y="2188"/>
                      <a:pt x="506" y="1631"/>
                      <a:pt x="653" y="1280"/>
                    </a:cubicBezTo>
                    <a:cubicBezTo>
                      <a:pt x="651" y="1280"/>
                      <a:pt x="331" y="914"/>
                      <a:pt x="0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3"/>
              <p:cNvSpPr/>
              <p:nvPr/>
            </p:nvSpPr>
            <p:spPr>
              <a:xfrm>
                <a:off x="-7335380" y="3545737"/>
                <a:ext cx="782464" cy="936276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27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91" y="1012"/>
                      <a:pt x="1169" y="1938"/>
                      <a:pt x="1936" y="2723"/>
                    </a:cubicBezTo>
                    <a:cubicBezTo>
                      <a:pt x="2069" y="2746"/>
                      <a:pt x="2202" y="2769"/>
                      <a:pt x="2334" y="2794"/>
                    </a:cubicBezTo>
                    <a:cubicBezTo>
                      <a:pt x="1582" y="1993"/>
                      <a:pt x="921" y="1055"/>
                      <a:pt x="450" y="34"/>
                    </a:cubicBezTo>
                    <a:cubicBezTo>
                      <a:pt x="300" y="21"/>
                      <a:pt x="150" y="10"/>
                      <a:pt x="0" y="1"/>
                    </a:cubicBezTo>
                    <a:close/>
                  </a:path>
                </a:pathLst>
              </a:custGeom>
              <a:solidFill>
                <a:srgbClr val="FAC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23"/>
              <p:cNvSpPr/>
              <p:nvPr/>
            </p:nvSpPr>
            <p:spPr>
              <a:xfrm>
                <a:off x="-8150013" y="3529316"/>
                <a:ext cx="961744" cy="835746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2494" extrusionOk="0">
                    <a:moveTo>
                      <a:pt x="1063" y="1"/>
                    </a:moveTo>
                    <a:cubicBezTo>
                      <a:pt x="671" y="192"/>
                      <a:pt x="368" y="520"/>
                      <a:pt x="215" y="894"/>
                    </a:cubicBezTo>
                    <a:cubicBezTo>
                      <a:pt x="1" y="1422"/>
                      <a:pt x="104" y="1980"/>
                      <a:pt x="326" y="2494"/>
                    </a:cubicBezTo>
                    <a:cubicBezTo>
                      <a:pt x="418" y="2491"/>
                      <a:pt x="510" y="2490"/>
                      <a:pt x="602" y="2489"/>
                    </a:cubicBezTo>
                    <a:cubicBezTo>
                      <a:pt x="1130" y="2352"/>
                      <a:pt x="1615" y="2085"/>
                      <a:pt x="2012" y="1710"/>
                    </a:cubicBezTo>
                    <a:cubicBezTo>
                      <a:pt x="2465" y="1275"/>
                      <a:pt x="2788" y="696"/>
                      <a:pt x="2870" y="83"/>
                    </a:cubicBezTo>
                    <a:cubicBezTo>
                      <a:pt x="2268" y="32"/>
                      <a:pt x="1666" y="5"/>
                      <a:pt x="1063" y="1"/>
                    </a:cubicBezTo>
                    <a:close/>
                  </a:path>
                </a:pathLst>
              </a:custGeom>
              <a:solidFill>
                <a:srgbClr val="000000">
                  <a:alpha val="34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23"/>
              <p:cNvSpPr/>
              <p:nvPr/>
            </p:nvSpPr>
            <p:spPr>
              <a:xfrm>
                <a:off x="-9131862" y="3529316"/>
                <a:ext cx="1944935" cy="951356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2839" extrusionOk="0">
                    <a:moveTo>
                      <a:pt x="3830" y="0"/>
                    </a:moveTo>
                    <a:cubicBezTo>
                      <a:pt x="3182" y="0"/>
                      <a:pt x="2534" y="27"/>
                      <a:pt x="1889" y="81"/>
                    </a:cubicBezTo>
                    <a:cubicBezTo>
                      <a:pt x="1416" y="1100"/>
                      <a:pt x="754" y="2037"/>
                      <a:pt x="0" y="2838"/>
                    </a:cubicBezTo>
                    <a:cubicBezTo>
                      <a:pt x="1150" y="2624"/>
                      <a:pt x="2318" y="2508"/>
                      <a:pt x="3488" y="2489"/>
                    </a:cubicBezTo>
                    <a:cubicBezTo>
                      <a:pt x="4361" y="1824"/>
                      <a:pt x="5168" y="1010"/>
                      <a:pt x="5803" y="83"/>
                    </a:cubicBezTo>
                    <a:cubicBezTo>
                      <a:pt x="5147" y="28"/>
                      <a:pt x="4488" y="0"/>
                      <a:pt x="3830" y="0"/>
                    </a:cubicBezTo>
                    <a:close/>
                  </a:path>
                </a:pathLst>
              </a:custGeom>
              <a:solidFill>
                <a:srgbClr val="EF9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23"/>
              <p:cNvSpPr/>
              <p:nvPr/>
            </p:nvSpPr>
            <p:spPr>
              <a:xfrm>
                <a:off x="-8007930" y="4254813"/>
                <a:ext cx="56632" cy="10857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324" extrusionOk="0">
                    <a:moveTo>
                      <a:pt x="108" y="0"/>
                    </a:moveTo>
                    <a:cubicBezTo>
                      <a:pt x="72" y="13"/>
                      <a:pt x="37" y="27"/>
                      <a:pt x="0" y="40"/>
                    </a:cubicBezTo>
                    <a:cubicBezTo>
                      <a:pt x="39" y="134"/>
                      <a:pt x="76" y="230"/>
                      <a:pt x="113" y="324"/>
                    </a:cubicBezTo>
                    <a:lnTo>
                      <a:pt x="168" y="323"/>
                    </a:lnTo>
                    <a:cubicBezTo>
                      <a:pt x="148" y="216"/>
                      <a:pt x="128" y="109"/>
                      <a:pt x="108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23"/>
              <p:cNvSpPr/>
              <p:nvPr/>
            </p:nvSpPr>
            <p:spPr>
              <a:xfrm>
                <a:off x="-6580061" y="4373775"/>
                <a:ext cx="71712" cy="106898"/>
              </a:xfrm>
              <a:custGeom>
                <a:avLst/>
                <a:gdLst/>
                <a:ahLst/>
                <a:cxnLst/>
                <a:rect l="l" t="t" r="r" b="b"/>
                <a:pathLst>
                  <a:path w="214" h="319" extrusionOk="0">
                    <a:moveTo>
                      <a:pt x="113" y="1"/>
                    </a:moveTo>
                    <a:cubicBezTo>
                      <a:pt x="76" y="103"/>
                      <a:pt x="38" y="205"/>
                      <a:pt x="1" y="309"/>
                    </a:cubicBezTo>
                    <a:lnTo>
                      <a:pt x="55" y="318"/>
                    </a:lnTo>
                    <a:cubicBezTo>
                      <a:pt x="108" y="231"/>
                      <a:pt x="160" y="144"/>
                      <a:pt x="213" y="58"/>
                    </a:cubicBezTo>
                    <a:cubicBezTo>
                      <a:pt x="180" y="38"/>
                      <a:pt x="148" y="19"/>
                      <a:pt x="113" y="1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23"/>
              <p:cNvSpPr/>
              <p:nvPr/>
            </p:nvSpPr>
            <p:spPr>
              <a:xfrm>
                <a:off x="-8499525" y="3529316"/>
                <a:ext cx="1312596" cy="44234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132" extrusionOk="0">
                    <a:moveTo>
                      <a:pt x="1943" y="0"/>
                    </a:moveTo>
                    <a:cubicBezTo>
                      <a:pt x="1295" y="0"/>
                      <a:pt x="647" y="27"/>
                      <a:pt x="1" y="81"/>
                    </a:cubicBezTo>
                    <a:cubicBezTo>
                      <a:pt x="181" y="76"/>
                      <a:pt x="361" y="74"/>
                      <a:pt x="541" y="74"/>
                    </a:cubicBezTo>
                    <a:cubicBezTo>
                      <a:pt x="1084" y="74"/>
                      <a:pt x="1626" y="93"/>
                      <a:pt x="2166" y="131"/>
                    </a:cubicBezTo>
                    <a:cubicBezTo>
                      <a:pt x="2670" y="98"/>
                      <a:pt x="3176" y="82"/>
                      <a:pt x="3684" y="82"/>
                    </a:cubicBezTo>
                    <a:cubicBezTo>
                      <a:pt x="3762" y="82"/>
                      <a:pt x="3839" y="82"/>
                      <a:pt x="3916" y="83"/>
                    </a:cubicBezTo>
                    <a:cubicBezTo>
                      <a:pt x="3260" y="28"/>
                      <a:pt x="2601" y="0"/>
                      <a:pt x="1943" y="0"/>
                    </a:cubicBezTo>
                    <a:close/>
                  </a:path>
                </a:pathLst>
              </a:custGeom>
              <a:solidFill>
                <a:srgbClr val="F2A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3"/>
              <p:cNvSpPr/>
              <p:nvPr/>
            </p:nvSpPr>
            <p:spPr>
              <a:xfrm>
                <a:off x="-9947500" y="4388184"/>
                <a:ext cx="5717854" cy="929239"/>
              </a:xfrm>
              <a:custGeom>
                <a:avLst/>
                <a:gdLst/>
                <a:ahLst/>
                <a:cxnLst/>
                <a:rect l="l" t="t" r="r" b="b"/>
                <a:pathLst>
                  <a:path w="17063" h="2773" extrusionOk="0">
                    <a:moveTo>
                      <a:pt x="6431" y="0"/>
                    </a:moveTo>
                    <a:cubicBezTo>
                      <a:pt x="4273" y="0"/>
                      <a:pt x="2106" y="298"/>
                      <a:pt x="19" y="870"/>
                    </a:cubicBezTo>
                    <a:lnTo>
                      <a:pt x="0" y="2704"/>
                    </a:lnTo>
                    <a:lnTo>
                      <a:pt x="17063" y="2773"/>
                    </a:lnTo>
                    <a:cubicBezTo>
                      <a:pt x="13845" y="884"/>
                      <a:pt x="10151" y="0"/>
                      <a:pt x="6431" y="0"/>
                    </a:cubicBezTo>
                    <a:close/>
                  </a:path>
                </a:pathLst>
              </a:custGeom>
              <a:solidFill>
                <a:srgbClr val="6441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23"/>
              <p:cNvSpPr/>
              <p:nvPr/>
            </p:nvSpPr>
            <p:spPr>
              <a:xfrm>
                <a:off x="-4589555" y="4261180"/>
                <a:ext cx="362581" cy="78045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329" extrusionOk="0">
                    <a:moveTo>
                      <a:pt x="0" y="0"/>
                    </a:moveTo>
                    <a:lnTo>
                      <a:pt x="2" y="1080"/>
                    </a:lnTo>
                    <a:lnTo>
                      <a:pt x="119" y="1215"/>
                    </a:lnTo>
                    <a:lnTo>
                      <a:pt x="4" y="1177"/>
                    </a:lnTo>
                    <a:lnTo>
                      <a:pt x="4" y="1177"/>
                    </a:lnTo>
                    <a:lnTo>
                      <a:pt x="5" y="1817"/>
                    </a:lnTo>
                    <a:lnTo>
                      <a:pt x="102" y="1881"/>
                    </a:lnTo>
                    <a:lnTo>
                      <a:pt x="5" y="1870"/>
                    </a:lnTo>
                    <a:lnTo>
                      <a:pt x="5" y="1870"/>
                    </a:lnTo>
                    <a:lnTo>
                      <a:pt x="6" y="2329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5"/>
                    </a:lnTo>
                    <a:lnTo>
                      <a:pt x="864" y="1647"/>
                    </a:lnTo>
                    <a:lnTo>
                      <a:pt x="710" y="1354"/>
                    </a:lnTo>
                    <a:lnTo>
                      <a:pt x="584" y="1416"/>
                    </a:lnTo>
                    <a:lnTo>
                      <a:pt x="662" y="1262"/>
                    </a:lnTo>
                    <a:lnTo>
                      <a:pt x="430" y="821"/>
                    </a:lnTo>
                    <a:lnTo>
                      <a:pt x="343" y="896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23"/>
              <p:cNvSpPr/>
              <p:nvPr/>
            </p:nvSpPr>
            <p:spPr>
              <a:xfrm>
                <a:off x="-4589555" y="4261180"/>
                <a:ext cx="362581" cy="73588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196" extrusionOk="0">
                    <a:moveTo>
                      <a:pt x="0" y="0"/>
                    </a:moveTo>
                    <a:lnTo>
                      <a:pt x="544" y="2196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5"/>
                    </a:lnTo>
                    <a:lnTo>
                      <a:pt x="864" y="1647"/>
                    </a:lnTo>
                    <a:lnTo>
                      <a:pt x="710" y="1354"/>
                    </a:lnTo>
                    <a:lnTo>
                      <a:pt x="584" y="1416"/>
                    </a:lnTo>
                    <a:lnTo>
                      <a:pt x="662" y="1262"/>
                    </a:lnTo>
                    <a:lnTo>
                      <a:pt x="430" y="821"/>
                    </a:lnTo>
                    <a:lnTo>
                      <a:pt x="343" y="896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23"/>
              <p:cNvSpPr/>
              <p:nvPr/>
            </p:nvSpPr>
            <p:spPr>
              <a:xfrm>
                <a:off x="-4432392" y="3965955"/>
                <a:ext cx="362916" cy="78078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330" extrusionOk="0">
                    <a:moveTo>
                      <a:pt x="0" y="0"/>
                    </a:moveTo>
                    <a:lnTo>
                      <a:pt x="3" y="1081"/>
                    </a:lnTo>
                    <a:lnTo>
                      <a:pt x="119" y="1215"/>
                    </a:lnTo>
                    <a:lnTo>
                      <a:pt x="4" y="1179"/>
                    </a:lnTo>
                    <a:lnTo>
                      <a:pt x="5" y="1817"/>
                    </a:lnTo>
                    <a:lnTo>
                      <a:pt x="103" y="1881"/>
                    </a:lnTo>
                    <a:lnTo>
                      <a:pt x="5" y="1871"/>
                    </a:lnTo>
                    <a:lnTo>
                      <a:pt x="5" y="1871"/>
                    </a:lnTo>
                    <a:lnTo>
                      <a:pt x="6" y="2330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6"/>
                    </a:lnTo>
                    <a:lnTo>
                      <a:pt x="865" y="1647"/>
                    </a:lnTo>
                    <a:lnTo>
                      <a:pt x="710" y="1354"/>
                    </a:lnTo>
                    <a:lnTo>
                      <a:pt x="585" y="1416"/>
                    </a:lnTo>
                    <a:lnTo>
                      <a:pt x="662" y="1263"/>
                    </a:lnTo>
                    <a:lnTo>
                      <a:pt x="431" y="821"/>
                    </a:lnTo>
                    <a:lnTo>
                      <a:pt x="344" y="897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23"/>
              <p:cNvSpPr/>
              <p:nvPr/>
            </p:nvSpPr>
            <p:spPr>
              <a:xfrm>
                <a:off x="-4432392" y="3965955"/>
                <a:ext cx="362916" cy="73588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196" extrusionOk="0">
                    <a:moveTo>
                      <a:pt x="0" y="0"/>
                    </a:moveTo>
                    <a:lnTo>
                      <a:pt x="545" y="2196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6"/>
                    </a:lnTo>
                    <a:lnTo>
                      <a:pt x="865" y="1647"/>
                    </a:lnTo>
                    <a:lnTo>
                      <a:pt x="710" y="1354"/>
                    </a:lnTo>
                    <a:lnTo>
                      <a:pt x="585" y="1416"/>
                    </a:lnTo>
                    <a:lnTo>
                      <a:pt x="662" y="1263"/>
                    </a:lnTo>
                    <a:lnTo>
                      <a:pt x="431" y="821"/>
                    </a:lnTo>
                    <a:lnTo>
                      <a:pt x="344" y="897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23"/>
              <p:cNvSpPr/>
              <p:nvPr/>
            </p:nvSpPr>
            <p:spPr>
              <a:xfrm>
                <a:off x="-4015861" y="3990082"/>
                <a:ext cx="398102" cy="85719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558" extrusionOk="0">
                    <a:moveTo>
                      <a:pt x="0" y="0"/>
                    </a:moveTo>
                    <a:lnTo>
                      <a:pt x="4" y="1187"/>
                    </a:lnTo>
                    <a:lnTo>
                      <a:pt x="131" y="1334"/>
                    </a:lnTo>
                    <a:lnTo>
                      <a:pt x="4" y="1294"/>
                    </a:lnTo>
                    <a:lnTo>
                      <a:pt x="6" y="1996"/>
                    </a:lnTo>
                    <a:lnTo>
                      <a:pt x="113" y="2065"/>
                    </a:lnTo>
                    <a:lnTo>
                      <a:pt x="6" y="2053"/>
                    </a:lnTo>
                    <a:lnTo>
                      <a:pt x="6" y="2053"/>
                    </a:lnTo>
                    <a:lnTo>
                      <a:pt x="7" y="2558"/>
                    </a:lnTo>
                    <a:lnTo>
                      <a:pt x="1188" y="2265"/>
                    </a:lnTo>
                    <a:lnTo>
                      <a:pt x="997" y="1900"/>
                    </a:lnTo>
                    <a:lnTo>
                      <a:pt x="844" y="1960"/>
                    </a:lnTo>
                    <a:lnTo>
                      <a:pt x="949" y="1809"/>
                    </a:lnTo>
                    <a:lnTo>
                      <a:pt x="780" y="1485"/>
                    </a:lnTo>
                    <a:lnTo>
                      <a:pt x="641" y="1555"/>
                    </a:lnTo>
                    <a:lnTo>
                      <a:pt x="727" y="1387"/>
                    </a:lnTo>
                    <a:lnTo>
                      <a:pt x="473" y="901"/>
                    </a:lnTo>
                    <a:lnTo>
                      <a:pt x="378" y="983"/>
                    </a:lnTo>
                    <a:lnTo>
                      <a:pt x="438" y="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23"/>
              <p:cNvSpPr/>
              <p:nvPr/>
            </p:nvSpPr>
            <p:spPr>
              <a:xfrm>
                <a:off x="-4015861" y="3990082"/>
                <a:ext cx="398102" cy="80793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411" extrusionOk="0">
                    <a:moveTo>
                      <a:pt x="0" y="0"/>
                    </a:moveTo>
                    <a:lnTo>
                      <a:pt x="598" y="2411"/>
                    </a:lnTo>
                    <a:lnTo>
                      <a:pt x="1188" y="2265"/>
                    </a:lnTo>
                    <a:lnTo>
                      <a:pt x="997" y="1900"/>
                    </a:lnTo>
                    <a:lnTo>
                      <a:pt x="844" y="1960"/>
                    </a:lnTo>
                    <a:lnTo>
                      <a:pt x="949" y="1809"/>
                    </a:lnTo>
                    <a:lnTo>
                      <a:pt x="780" y="1485"/>
                    </a:lnTo>
                    <a:lnTo>
                      <a:pt x="641" y="1555"/>
                    </a:lnTo>
                    <a:lnTo>
                      <a:pt x="727" y="1387"/>
                    </a:lnTo>
                    <a:lnTo>
                      <a:pt x="473" y="901"/>
                    </a:lnTo>
                    <a:lnTo>
                      <a:pt x="378" y="983"/>
                    </a:lnTo>
                    <a:lnTo>
                      <a:pt x="438" y="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23"/>
              <p:cNvSpPr/>
              <p:nvPr/>
            </p:nvSpPr>
            <p:spPr>
              <a:xfrm>
                <a:off x="-4192795" y="4091953"/>
                <a:ext cx="293550" cy="631333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884" extrusionOk="0">
                    <a:moveTo>
                      <a:pt x="0" y="1"/>
                    </a:moveTo>
                    <a:lnTo>
                      <a:pt x="3" y="873"/>
                    </a:lnTo>
                    <a:lnTo>
                      <a:pt x="97" y="983"/>
                    </a:lnTo>
                    <a:lnTo>
                      <a:pt x="4" y="952"/>
                    </a:lnTo>
                    <a:lnTo>
                      <a:pt x="5" y="1469"/>
                    </a:lnTo>
                    <a:lnTo>
                      <a:pt x="84" y="1520"/>
                    </a:lnTo>
                    <a:lnTo>
                      <a:pt x="5" y="1512"/>
                    </a:lnTo>
                    <a:lnTo>
                      <a:pt x="6" y="1883"/>
                    </a:lnTo>
                    <a:lnTo>
                      <a:pt x="875" y="1667"/>
                    </a:lnTo>
                    <a:lnTo>
                      <a:pt x="734" y="1400"/>
                    </a:lnTo>
                    <a:lnTo>
                      <a:pt x="622" y="1444"/>
                    </a:lnTo>
                    <a:lnTo>
                      <a:pt x="699" y="1332"/>
                    </a:lnTo>
                    <a:lnTo>
                      <a:pt x="574" y="1094"/>
                    </a:lnTo>
                    <a:lnTo>
                      <a:pt x="473" y="1145"/>
                    </a:lnTo>
                    <a:lnTo>
                      <a:pt x="536" y="1021"/>
                    </a:lnTo>
                    <a:lnTo>
                      <a:pt x="348" y="664"/>
                    </a:lnTo>
                    <a:lnTo>
                      <a:pt x="279" y="725"/>
                    </a:lnTo>
                    <a:lnTo>
                      <a:pt x="324" y="6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23"/>
              <p:cNvSpPr/>
              <p:nvPr/>
            </p:nvSpPr>
            <p:spPr>
              <a:xfrm>
                <a:off x="-4192795" y="4091953"/>
                <a:ext cx="293550" cy="595142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776" extrusionOk="0">
                    <a:moveTo>
                      <a:pt x="0" y="1"/>
                    </a:moveTo>
                    <a:lnTo>
                      <a:pt x="440" y="1775"/>
                    </a:lnTo>
                    <a:lnTo>
                      <a:pt x="875" y="1667"/>
                    </a:lnTo>
                    <a:lnTo>
                      <a:pt x="734" y="1400"/>
                    </a:lnTo>
                    <a:lnTo>
                      <a:pt x="622" y="1444"/>
                    </a:lnTo>
                    <a:lnTo>
                      <a:pt x="699" y="1332"/>
                    </a:lnTo>
                    <a:lnTo>
                      <a:pt x="574" y="1094"/>
                    </a:lnTo>
                    <a:lnTo>
                      <a:pt x="473" y="1145"/>
                    </a:lnTo>
                    <a:lnTo>
                      <a:pt x="536" y="1021"/>
                    </a:lnTo>
                    <a:lnTo>
                      <a:pt x="348" y="664"/>
                    </a:lnTo>
                    <a:lnTo>
                      <a:pt x="279" y="725"/>
                    </a:lnTo>
                    <a:lnTo>
                      <a:pt x="324" y="6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3"/>
              <p:cNvSpPr/>
              <p:nvPr/>
            </p:nvSpPr>
            <p:spPr>
              <a:xfrm>
                <a:off x="-3771236" y="4070507"/>
                <a:ext cx="375985" cy="80759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2410" extrusionOk="0">
                    <a:moveTo>
                      <a:pt x="0" y="0"/>
                    </a:moveTo>
                    <a:lnTo>
                      <a:pt x="4" y="1117"/>
                    </a:lnTo>
                    <a:lnTo>
                      <a:pt x="124" y="1257"/>
                    </a:lnTo>
                    <a:lnTo>
                      <a:pt x="4" y="1218"/>
                    </a:lnTo>
                    <a:lnTo>
                      <a:pt x="6" y="1880"/>
                    </a:lnTo>
                    <a:lnTo>
                      <a:pt x="107" y="1945"/>
                    </a:lnTo>
                    <a:lnTo>
                      <a:pt x="6" y="1936"/>
                    </a:lnTo>
                    <a:lnTo>
                      <a:pt x="6" y="1936"/>
                    </a:lnTo>
                    <a:lnTo>
                      <a:pt x="7" y="2410"/>
                    </a:lnTo>
                    <a:lnTo>
                      <a:pt x="1121" y="2133"/>
                    </a:lnTo>
                    <a:lnTo>
                      <a:pt x="941" y="1791"/>
                    </a:lnTo>
                    <a:lnTo>
                      <a:pt x="796" y="1847"/>
                    </a:lnTo>
                    <a:lnTo>
                      <a:pt x="895" y="1704"/>
                    </a:lnTo>
                    <a:lnTo>
                      <a:pt x="735" y="1401"/>
                    </a:lnTo>
                    <a:lnTo>
                      <a:pt x="605" y="1464"/>
                    </a:lnTo>
                    <a:lnTo>
                      <a:pt x="686" y="1307"/>
                    </a:lnTo>
                    <a:lnTo>
                      <a:pt x="446" y="849"/>
                    </a:lnTo>
                    <a:lnTo>
                      <a:pt x="357" y="927"/>
                    </a:lnTo>
                    <a:lnTo>
                      <a:pt x="414" y="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23"/>
              <p:cNvSpPr/>
              <p:nvPr/>
            </p:nvSpPr>
            <p:spPr>
              <a:xfrm>
                <a:off x="-3771236" y="4070507"/>
                <a:ext cx="375985" cy="76135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2272" extrusionOk="0">
                    <a:moveTo>
                      <a:pt x="0" y="0"/>
                    </a:moveTo>
                    <a:lnTo>
                      <a:pt x="564" y="2272"/>
                    </a:lnTo>
                    <a:lnTo>
                      <a:pt x="1121" y="2133"/>
                    </a:lnTo>
                    <a:lnTo>
                      <a:pt x="941" y="1791"/>
                    </a:lnTo>
                    <a:lnTo>
                      <a:pt x="796" y="1847"/>
                    </a:lnTo>
                    <a:lnTo>
                      <a:pt x="895" y="1704"/>
                    </a:lnTo>
                    <a:lnTo>
                      <a:pt x="735" y="1401"/>
                    </a:lnTo>
                    <a:lnTo>
                      <a:pt x="605" y="1464"/>
                    </a:lnTo>
                    <a:lnTo>
                      <a:pt x="686" y="1307"/>
                    </a:lnTo>
                    <a:lnTo>
                      <a:pt x="446" y="849"/>
                    </a:lnTo>
                    <a:lnTo>
                      <a:pt x="357" y="927"/>
                    </a:lnTo>
                    <a:lnTo>
                      <a:pt x="414" y="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23"/>
              <p:cNvSpPr/>
              <p:nvPr/>
            </p:nvSpPr>
            <p:spPr>
              <a:xfrm>
                <a:off x="-3542027" y="4097315"/>
                <a:ext cx="291204" cy="62563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867" extrusionOk="0">
                    <a:moveTo>
                      <a:pt x="1" y="0"/>
                    </a:moveTo>
                    <a:lnTo>
                      <a:pt x="3" y="866"/>
                    </a:lnTo>
                    <a:lnTo>
                      <a:pt x="96" y="974"/>
                    </a:lnTo>
                    <a:lnTo>
                      <a:pt x="3" y="944"/>
                    </a:lnTo>
                    <a:lnTo>
                      <a:pt x="5" y="1457"/>
                    </a:lnTo>
                    <a:lnTo>
                      <a:pt x="83" y="1506"/>
                    </a:lnTo>
                    <a:lnTo>
                      <a:pt x="5" y="1499"/>
                    </a:lnTo>
                    <a:lnTo>
                      <a:pt x="7" y="1866"/>
                    </a:lnTo>
                    <a:lnTo>
                      <a:pt x="869" y="1653"/>
                    </a:lnTo>
                    <a:lnTo>
                      <a:pt x="729" y="1388"/>
                    </a:lnTo>
                    <a:lnTo>
                      <a:pt x="617" y="1431"/>
                    </a:lnTo>
                    <a:lnTo>
                      <a:pt x="693" y="1319"/>
                    </a:lnTo>
                    <a:lnTo>
                      <a:pt x="570" y="1084"/>
                    </a:lnTo>
                    <a:lnTo>
                      <a:pt x="469" y="1135"/>
                    </a:lnTo>
                    <a:lnTo>
                      <a:pt x="532" y="1011"/>
                    </a:lnTo>
                    <a:lnTo>
                      <a:pt x="345" y="657"/>
                    </a:lnTo>
                    <a:lnTo>
                      <a:pt x="277" y="719"/>
                    </a:lnTo>
                    <a:lnTo>
                      <a:pt x="321" y="6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23"/>
              <p:cNvSpPr/>
              <p:nvPr/>
            </p:nvSpPr>
            <p:spPr>
              <a:xfrm>
                <a:off x="-3542027" y="4097315"/>
                <a:ext cx="291204" cy="59011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761" extrusionOk="0">
                    <a:moveTo>
                      <a:pt x="1" y="0"/>
                    </a:moveTo>
                    <a:lnTo>
                      <a:pt x="437" y="1760"/>
                    </a:lnTo>
                    <a:lnTo>
                      <a:pt x="869" y="1653"/>
                    </a:lnTo>
                    <a:lnTo>
                      <a:pt x="729" y="1388"/>
                    </a:lnTo>
                    <a:lnTo>
                      <a:pt x="617" y="1431"/>
                    </a:lnTo>
                    <a:lnTo>
                      <a:pt x="693" y="1319"/>
                    </a:lnTo>
                    <a:lnTo>
                      <a:pt x="570" y="1084"/>
                    </a:lnTo>
                    <a:lnTo>
                      <a:pt x="469" y="1135"/>
                    </a:lnTo>
                    <a:lnTo>
                      <a:pt x="532" y="1011"/>
                    </a:lnTo>
                    <a:lnTo>
                      <a:pt x="345" y="657"/>
                    </a:lnTo>
                    <a:lnTo>
                      <a:pt x="277" y="719"/>
                    </a:lnTo>
                    <a:lnTo>
                      <a:pt x="321" y="6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23"/>
              <p:cNvSpPr/>
              <p:nvPr/>
            </p:nvSpPr>
            <p:spPr>
              <a:xfrm>
                <a:off x="-3395587" y="4054087"/>
                <a:ext cx="290869" cy="626307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869" extrusionOk="0">
                    <a:moveTo>
                      <a:pt x="0" y="1"/>
                    </a:moveTo>
                    <a:lnTo>
                      <a:pt x="2" y="868"/>
                    </a:lnTo>
                    <a:lnTo>
                      <a:pt x="96" y="976"/>
                    </a:lnTo>
                    <a:lnTo>
                      <a:pt x="4" y="945"/>
                    </a:lnTo>
                    <a:lnTo>
                      <a:pt x="4" y="945"/>
                    </a:lnTo>
                    <a:lnTo>
                      <a:pt x="5" y="1458"/>
                    </a:lnTo>
                    <a:lnTo>
                      <a:pt x="82" y="1508"/>
                    </a:lnTo>
                    <a:lnTo>
                      <a:pt x="82" y="1508"/>
                    </a:lnTo>
                    <a:lnTo>
                      <a:pt x="5" y="1500"/>
                    </a:lnTo>
                    <a:lnTo>
                      <a:pt x="6" y="1868"/>
                    </a:lnTo>
                    <a:lnTo>
                      <a:pt x="868" y="1654"/>
                    </a:lnTo>
                    <a:lnTo>
                      <a:pt x="729" y="1388"/>
                    </a:lnTo>
                    <a:lnTo>
                      <a:pt x="617" y="1432"/>
                    </a:lnTo>
                    <a:lnTo>
                      <a:pt x="693" y="1321"/>
                    </a:lnTo>
                    <a:lnTo>
                      <a:pt x="569" y="1086"/>
                    </a:lnTo>
                    <a:lnTo>
                      <a:pt x="469" y="1136"/>
                    </a:lnTo>
                    <a:lnTo>
                      <a:pt x="532" y="1013"/>
                    </a:lnTo>
                    <a:lnTo>
                      <a:pt x="346" y="659"/>
                    </a:lnTo>
                    <a:lnTo>
                      <a:pt x="276" y="719"/>
                    </a:lnTo>
                    <a:lnTo>
                      <a:pt x="320" y="6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23"/>
              <p:cNvSpPr/>
              <p:nvPr/>
            </p:nvSpPr>
            <p:spPr>
              <a:xfrm>
                <a:off x="-3395587" y="4054087"/>
                <a:ext cx="290869" cy="590451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762" extrusionOk="0">
                    <a:moveTo>
                      <a:pt x="0" y="1"/>
                    </a:moveTo>
                    <a:lnTo>
                      <a:pt x="436" y="1761"/>
                    </a:lnTo>
                    <a:lnTo>
                      <a:pt x="868" y="1654"/>
                    </a:lnTo>
                    <a:lnTo>
                      <a:pt x="729" y="1388"/>
                    </a:lnTo>
                    <a:lnTo>
                      <a:pt x="617" y="1432"/>
                    </a:lnTo>
                    <a:lnTo>
                      <a:pt x="693" y="1321"/>
                    </a:lnTo>
                    <a:lnTo>
                      <a:pt x="569" y="1086"/>
                    </a:lnTo>
                    <a:lnTo>
                      <a:pt x="469" y="1136"/>
                    </a:lnTo>
                    <a:lnTo>
                      <a:pt x="532" y="1013"/>
                    </a:lnTo>
                    <a:lnTo>
                      <a:pt x="346" y="659"/>
                    </a:lnTo>
                    <a:lnTo>
                      <a:pt x="276" y="719"/>
                    </a:lnTo>
                    <a:lnTo>
                      <a:pt x="320" y="6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3"/>
              <p:cNvSpPr/>
              <p:nvPr/>
            </p:nvSpPr>
            <p:spPr>
              <a:xfrm>
                <a:off x="-6795531" y="4544007"/>
                <a:ext cx="822342" cy="208769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3" extrusionOk="0">
                    <a:moveTo>
                      <a:pt x="161" y="305"/>
                    </a:moveTo>
                    <a:cubicBezTo>
                      <a:pt x="91" y="325"/>
                      <a:pt x="0" y="376"/>
                      <a:pt x="29" y="450"/>
                    </a:cubicBezTo>
                    <a:cubicBezTo>
                      <a:pt x="44" y="487"/>
                      <a:pt x="80" y="511"/>
                      <a:pt x="120" y="512"/>
                    </a:cubicBezTo>
                    <a:lnTo>
                      <a:pt x="1130" y="577"/>
                    </a:lnTo>
                    <a:cubicBezTo>
                      <a:pt x="1513" y="600"/>
                      <a:pt x="1909" y="623"/>
                      <a:pt x="2280" y="552"/>
                    </a:cubicBezTo>
                    <a:cubicBezTo>
                      <a:pt x="2433" y="523"/>
                      <a:pt x="2453" y="312"/>
                      <a:pt x="2309" y="256"/>
                    </a:cubicBezTo>
                    <a:cubicBezTo>
                      <a:pt x="2222" y="223"/>
                      <a:pt x="2148" y="193"/>
                      <a:pt x="2115" y="185"/>
                    </a:cubicBezTo>
                    <a:cubicBezTo>
                      <a:pt x="1884" y="128"/>
                      <a:pt x="1652" y="84"/>
                      <a:pt x="1417" y="55"/>
                    </a:cubicBezTo>
                    <a:cubicBezTo>
                      <a:pt x="982" y="1"/>
                      <a:pt x="575" y="184"/>
                      <a:pt x="161" y="305"/>
                    </a:cubicBezTo>
                    <a:close/>
                  </a:path>
                </a:pathLst>
              </a:custGeom>
              <a:solidFill>
                <a:srgbClr val="554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23"/>
              <p:cNvSpPr/>
              <p:nvPr/>
            </p:nvSpPr>
            <p:spPr>
              <a:xfrm>
                <a:off x="-6699357" y="4539985"/>
                <a:ext cx="372634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02" extrusionOk="0">
                    <a:moveTo>
                      <a:pt x="952" y="1"/>
                    </a:moveTo>
                    <a:cubicBezTo>
                      <a:pt x="919" y="1"/>
                      <a:pt x="885" y="7"/>
                      <a:pt x="852" y="14"/>
                    </a:cubicBezTo>
                    <a:lnTo>
                      <a:pt x="10" y="190"/>
                    </a:lnTo>
                    <a:cubicBezTo>
                      <a:pt x="0" y="264"/>
                      <a:pt x="20" y="350"/>
                      <a:pt x="72" y="402"/>
                    </a:cubicBezTo>
                    <a:cubicBezTo>
                      <a:pt x="398" y="394"/>
                      <a:pt x="746" y="361"/>
                      <a:pt x="1061" y="278"/>
                    </a:cubicBezTo>
                    <a:cubicBezTo>
                      <a:pt x="1095" y="202"/>
                      <a:pt x="1111" y="67"/>
                      <a:pt x="1039" y="22"/>
                    </a:cubicBezTo>
                    <a:cubicBezTo>
                      <a:pt x="1013" y="6"/>
                      <a:pt x="983" y="1"/>
                      <a:pt x="952" y="1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23"/>
              <p:cNvSpPr/>
              <p:nvPr/>
            </p:nvSpPr>
            <p:spPr>
              <a:xfrm>
                <a:off x="-6699357" y="4590251"/>
                <a:ext cx="339794" cy="84781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253" extrusionOk="0">
                    <a:moveTo>
                      <a:pt x="876" y="0"/>
                    </a:moveTo>
                    <a:cubicBezTo>
                      <a:pt x="722" y="58"/>
                      <a:pt x="543" y="138"/>
                      <a:pt x="380" y="138"/>
                    </a:cubicBezTo>
                    <a:cubicBezTo>
                      <a:pt x="318" y="138"/>
                      <a:pt x="259" y="126"/>
                      <a:pt x="204" y="99"/>
                    </a:cubicBezTo>
                    <a:cubicBezTo>
                      <a:pt x="166" y="80"/>
                      <a:pt x="133" y="53"/>
                      <a:pt x="107" y="20"/>
                    </a:cubicBezTo>
                    <a:lnTo>
                      <a:pt x="10" y="41"/>
                    </a:lnTo>
                    <a:cubicBezTo>
                      <a:pt x="0" y="114"/>
                      <a:pt x="20" y="200"/>
                      <a:pt x="72" y="253"/>
                    </a:cubicBezTo>
                    <a:cubicBezTo>
                      <a:pt x="381" y="245"/>
                      <a:pt x="712" y="214"/>
                      <a:pt x="1014" y="140"/>
                    </a:cubicBezTo>
                    <a:cubicBezTo>
                      <a:pt x="988" y="78"/>
                      <a:pt x="939" y="28"/>
                      <a:pt x="876" y="0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3"/>
              <p:cNvSpPr/>
              <p:nvPr/>
            </p:nvSpPr>
            <p:spPr>
              <a:xfrm>
                <a:off x="-6383021" y="4539985"/>
                <a:ext cx="372634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02" extrusionOk="0">
                    <a:moveTo>
                      <a:pt x="159" y="1"/>
                    </a:moveTo>
                    <a:cubicBezTo>
                      <a:pt x="128" y="1"/>
                      <a:pt x="98" y="6"/>
                      <a:pt x="72" y="22"/>
                    </a:cubicBezTo>
                    <a:cubicBezTo>
                      <a:pt x="0" y="67"/>
                      <a:pt x="16" y="202"/>
                      <a:pt x="51" y="278"/>
                    </a:cubicBezTo>
                    <a:cubicBezTo>
                      <a:pt x="365" y="361"/>
                      <a:pt x="714" y="394"/>
                      <a:pt x="1039" y="402"/>
                    </a:cubicBezTo>
                    <a:cubicBezTo>
                      <a:pt x="1092" y="350"/>
                      <a:pt x="1112" y="264"/>
                      <a:pt x="1101" y="190"/>
                    </a:cubicBezTo>
                    <a:lnTo>
                      <a:pt x="259" y="14"/>
                    </a:lnTo>
                    <a:cubicBezTo>
                      <a:pt x="227" y="7"/>
                      <a:pt x="192" y="1"/>
                      <a:pt x="159" y="1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3"/>
              <p:cNvSpPr/>
              <p:nvPr/>
            </p:nvSpPr>
            <p:spPr>
              <a:xfrm>
                <a:off x="-6350851" y="4590251"/>
                <a:ext cx="340129" cy="84781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253" extrusionOk="0">
                    <a:moveTo>
                      <a:pt x="138" y="0"/>
                    </a:moveTo>
                    <a:cubicBezTo>
                      <a:pt x="76" y="28"/>
                      <a:pt x="27" y="78"/>
                      <a:pt x="1" y="140"/>
                    </a:cubicBezTo>
                    <a:cubicBezTo>
                      <a:pt x="303" y="214"/>
                      <a:pt x="634" y="245"/>
                      <a:pt x="943" y="253"/>
                    </a:cubicBezTo>
                    <a:cubicBezTo>
                      <a:pt x="995" y="200"/>
                      <a:pt x="1015" y="114"/>
                      <a:pt x="1005" y="41"/>
                    </a:cubicBezTo>
                    <a:lnTo>
                      <a:pt x="908" y="20"/>
                    </a:lnTo>
                    <a:cubicBezTo>
                      <a:pt x="882" y="53"/>
                      <a:pt x="849" y="80"/>
                      <a:pt x="812" y="99"/>
                    </a:cubicBezTo>
                    <a:cubicBezTo>
                      <a:pt x="757" y="126"/>
                      <a:pt x="697" y="138"/>
                      <a:pt x="636" y="138"/>
                    </a:cubicBezTo>
                    <a:cubicBezTo>
                      <a:pt x="471" y="138"/>
                      <a:pt x="292" y="58"/>
                      <a:pt x="138" y="0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3"/>
              <p:cNvSpPr/>
              <p:nvPr/>
            </p:nvSpPr>
            <p:spPr>
              <a:xfrm>
                <a:off x="-6532811" y="4162325"/>
                <a:ext cx="423570" cy="5066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512" extrusionOk="0">
                    <a:moveTo>
                      <a:pt x="649" y="0"/>
                    </a:moveTo>
                    <a:cubicBezTo>
                      <a:pt x="649" y="140"/>
                      <a:pt x="605" y="283"/>
                      <a:pt x="545" y="409"/>
                    </a:cubicBezTo>
                    <a:cubicBezTo>
                      <a:pt x="527" y="356"/>
                      <a:pt x="499" y="303"/>
                      <a:pt x="482" y="251"/>
                    </a:cubicBezTo>
                    <a:lnTo>
                      <a:pt x="482" y="251"/>
                    </a:lnTo>
                    <a:cubicBezTo>
                      <a:pt x="490" y="339"/>
                      <a:pt x="440" y="421"/>
                      <a:pt x="388" y="492"/>
                    </a:cubicBezTo>
                    <a:cubicBezTo>
                      <a:pt x="336" y="562"/>
                      <a:pt x="272" y="640"/>
                      <a:pt x="257" y="727"/>
                    </a:cubicBezTo>
                    <a:cubicBezTo>
                      <a:pt x="246" y="672"/>
                      <a:pt x="239" y="603"/>
                      <a:pt x="229" y="548"/>
                    </a:cubicBezTo>
                    <a:cubicBezTo>
                      <a:pt x="95" y="676"/>
                      <a:pt x="1" y="855"/>
                      <a:pt x="7" y="1041"/>
                    </a:cubicBezTo>
                    <a:cubicBezTo>
                      <a:pt x="12" y="1225"/>
                      <a:pt x="131" y="1411"/>
                      <a:pt x="310" y="1463"/>
                    </a:cubicBezTo>
                    <a:cubicBezTo>
                      <a:pt x="412" y="1493"/>
                      <a:pt x="521" y="1512"/>
                      <a:pt x="627" y="1512"/>
                    </a:cubicBezTo>
                    <a:cubicBezTo>
                      <a:pt x="797" y="1512"/>
                      <a:pt x="957" y="1463"/>
                      <a:pt x="1068" y="1332"/>
                    </a:cubicBezTo>
                    <a:cubicBezTo>
                      <a:pt x="1248" y="1121"/>
                      <a:pt x="1264" y="757"/>
                      <a:pt x="1088" y="542"/>
                    </a:cubicBezTo>
                    <a:lnTo>
                      <a:pt x="1088" y="542"/>
                    </a:lnTo>
                    <a:cubicBezTo>
                      <a:pt x="1086" y="605"/>
                      <a:pt x="1059" y="653"/>
                      <a:pt x="1030" y="708"/>
                    </a:cubicBezTo>
                    <a:cubicBezTo>
                      <a:pt x="1021" y="577"/>
                      <a:pt x="971" y="438"/>
                      <a:pt x="906" y="325"/>
                    </a:cubicBezTo>
                    <a:cubicBezTo>
                      <a:pt x="898" y="371"/>
                      <a:pt x="886" y="430"/>
                      <a:pt x="877" y="476"/>
                    </a:cubicBezTo>
                    <a:cubicBezTo>
                      <a:pt x="847" y="300"/>
                      <a:pt x="759" y="141"/>
                      <a:pt x="649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3"/>
              <p:cNvSpPr/>
              <p:nvPr/>
            </p:nvSpPr>
            <p:spPr>
              <a:xfrm>
                <a:off x="-6475174" y="4293350"/>
                <a:ext cx="303938" cy="364927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089" extrusionOk="0">
                    <a:moveTo>
                      <a:pt x="466" y="1"/>
                    </a:moveTo>
                    <a:cubicBezTo>
                      <a:pt x="466" y="102"/>
                      <a:pt x="435" y="205"/>
                      <a:pt x="391" y="295"/>
                    </a:cubicBezTo>
                    <a:cubicBezTo>
                      <a:pt x="378" y="257"/>
                      <a:pt x="358" y="219"/>
                      <a:pt x="346" y="181"/>
                    </a:cubicBezTo>
                    <a:lnTo>
                      <a:pt x="346" y="181"/>
                    </a:lnTo>
                    <a:cubicBezTo>
                      <a:pt x="352" y="244"/>
                      <a:pt x="315" y="303"/>
                      <a:pt x="278" y="355"/>
                    </a:cubicBezTo>
                    <a:cubicBezTo>
                      <a:pt x="240" y="406"/>
                      <a:pt x="196" y="462"/>
                      <a:pt x="184" y="524"/>
                    </a:cubicBezTo>
                    <a:cubicBezTo>
                      <a:pt x="177" y="484"/>
                      <a:pt x="172" y="436"/>
                      <a:pt x="164" y="396"/>
                    </a:cubicBezTo>
                    <a:cubicBezTo>
                      <a:pt x="67" y="487"/>
                      <a:pt x="0" y="616"/>
                      <a:pt x="4" y="750"/>
                    </a:cubicBezTo>
                    <a:cubicBezTo>
                      <a:pt x="9" y="883"/>
                      <a:pt x="94" y="1015"/>
                      <a:pt x="221" y="1053"/>
                    </a:cubicBezTo>
                    <a:cubicBezTo>
                      <a:pt x="295" y="1075"/>
                      <a:pt x="373" y="1088"/>
                      <a:pt x="449" y="1088"/>
                    </a:cubicBezTo>
                    <a:cubicBezTo>
                      <a:pt x="571" y="1088"/>
                      <a:pt x="687" y="1053"/>
                      <a:pt x="767" y="959"/>
                    </a:cubicBezTo>
                    <a:cubicBezTo>
                      <a:pt x="896" y="807"/>
                      <a:pt x="907" y="546"/>
                      <a:pt x="781" y="391"/>
                    </a:cubicBezTo>
                    <a:lnTo>
                      <a:pt x="781" y="391"/>
                    </a:lnTo>
                    <a:cubicBezTo>
                      <a:pt x="780" y="436"/>
                      <a:pt x="760" y="470"/>
                      <a:pt x="739" y="510"/>
                    </a:cubicBezTo>
                    <a:cubicBezTo>
                      <a:pt x="734" y="416"/>
                      <a:pt x="698" y="315"/>
                      <a:pt x="651" y="235"/>
                    </a:cubicBezTo>
                    <a:cubicBezTo>
                      <a:pt x="645" y="268"/>
                      <a:pt x="636" y="310"/>
                      <a:pt x="631" y="344"/>
                    </a:cubicBezTo>
                    <a:cubicBezTo>
                      <a:pt x="609" y="217"/>
                      <a:pt x="545" y="102"/>
                      <a:pt x="4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07" name="Google Shape;1707;p23"/>
          <p:cNvSpPr/>
          <p:nvPr/>
        </p:nvSpPr>
        <p:spPr>
          <a:xfrm>
            <a:off x="6039" y="0"/>
            <a:ext cx="4395000" cy="51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23"/>
          <p:cNvSpPr/>
          <p:nvPr/>
        </p:nvSpPr>
        <p:spPr>
          <a:xfrm>
            <a:off x="4370844" y="50"/>
            <a:ext cx="5713827" cy="5178390"/>
          </a:xfrm>
          <a:custGeom>
            <a:avLst/>
            <a:gdLst/>
            <a:ahLst/>
            <a:cxnLst/>
            <a:rect l="l" t="t" r="r" b="b"/>
            <a:pathLst>
              <a:path w="99831" h="81058" extrusionOk="0">
                <a:moveTo>
                  <a:pt x="0" y="0"/>
                </a:moveTo>
                <a:lnTo>
                  <a:pt x="0" y="81058"/>
                </a:lnTo>
                <a:cubicBezTo>
                  <a:pt x="151" y="80914"/>
                  <a:pt x="296" y="80762"/>
                  <a:pt x="447" y="80618"/>
                </a:cubicBezTo>
                <a:cubicBezTo>
                  <a:pt x="1089" y="79991"/>
                  <a:pt x="1680" y="79443"/>
                  <a:pt x="2256" y="78945"/>
                </a:cubicBezTo>
                <a:cubicBezTo>
                  <a:pt x="2884" y="78405"/>
                  <a:pt x="3453" y="77929"/>
                  <a:pt x="4008" y="77504"/>
                </a:cubicBezTo>
                <a:cubicBezTo>
                  <a:pt x="4736" y="76941"/>
                  <a:pt x="5385" y="76473"/>
                  <a:pt x="5991" y="76062"/>
                </a:cubicBezTo>
                <a:cubicBezTo>
                  <a:pt x="6676" y="75593"/>
                  <a:pt x="7303" y="75197"/>
                  <a:pt x="7894" y="74844"/>
                </a:cubicBezTo>
                <a:cubicBezTo>
                  <a:pt x="8608" y="74425"/>
                  <a:pt x="9256" y="74065"/>
                  <a:pt x="9876" y="73741"/>
                </a:cubicBezTo>
                <a:cubicBezTo>
                  <a:pt x="10597" y="73373"/>
                  <a:pt x="11268" y="73056"/>
                  <a:pt x="11909" y="72775"/>
                </a:cubicBezTo>
                <a:cubicBezTo>
                  <a:pt x="12385" y="72573"/>
                  <a:pt x="12767" y="72414"/>
                  <a:pt x="13128" y="72277"/>
                </a:cubicBezTo>
                <a:cubicBezTo>
                  <a:pt x="13445" y="72147"/>
                  <a:pt x="13798" y="72010"/>
                  <a:pt x="14180" y="71881"/>
                </a:cubicBezTo>
                <a:cubicBezTo>
                  <a:pt x="14598" y="71737"/>
                  <a:pt x="15081" y="71571"/>
                  <a:pt x="15564" y="71427"/>
                </a:cubicBezTo>
                <a:cubicBezTo>
                  <a:pt x="16040" y="71290"/>
                  <a:pt x="16487" y="71160"/>
                  <a:pt x="16948" y="71037"/>
                </a:cubicBezTo>
                <a:cubicBezTo>
                  <a:pt x="17518" y="70893"/>
                  <a:pt x="17950" y="70792"/>
                  <a:pt x="18354" y="70706"/>
                </a:cubicBezTo>
                <a:cubicBezTo>
                  <a:pt x="18909" y="70583"/>
                  <a:pt x="19356" y="70489"/>
                  <a:pt x="19745" y="70424"/>
                </a:cubicBezTo>
                <a:cubicBezTo>
                  <a:pt x="20697" y="70251"/>
                  <a:pt x="21641" y="70107"/>
                  <a:pt x="22550" y="69999"/>
                </a:cubicBezTo>
                <a:cubicBezTo>
                  <a:pt x="23595" y="69877"/>
                  <a:pt x="24626" y="69776"/>
                  <a:pt x="25606" y="69704"/>
                </a:cubicBezTo>
                <a:cubicBezTo>
                  <a:pt x="26551" y="69632"/>
                  <a:pt x="27502" y="69574"/>
                  <a:pt x="28432" y="69523"/>
                </a:cubicBezTo>
                <a:cubicBezTo>
                  <a:pt x="29463" y="69473"/>
                  <a:pt x="30487" y="69430"/>
                  <a:pt x="31511" y="69386"/>
                </a:cubicBezTo>
                <a:lnTo>
                  <a:pt x="31820" y="69372"/>
                </a:lnTo>
                <a:lnTo>
                  <a:pt x="32130" y="69358"/>
                </a:lnTo>
                <a:lnTo>
                  <a:pt x="32426" y="69350"/>
                </a:lnTo>
                <a:lnTo>
                  <a:pt x="32700" y="69336"/>
                </a:lnTo>
                <a:cubicBezTo>
                  <a:pt x="33248" y="69314"/>
                  <a:pt x="33796" y="69293"/>
                  <a:pt x="34351" y="69264"/>
                </a:cubicBezTo>
                <a:cubicBezTo>
                  <a:pt x="35338" y="69213"/>
                  <a:pt x="36391" y="69156"/>
                  <a:pt x="37429" y="69084"/>
                </a:cubicBezTo>
                <a:cubicBezTo>
                  <a:pt x="38539" y="68997"/>
                  <a:pt x="39412" y="68918"/>
                  <a:pt x="40262" y="68817"/>
                </a:cubicBezTo>
                <a:cubicBezTo>
                  <a:pt x="40760" y="68759"/>
                  <a:pt x="41235" y="68702"/>
                  <a:pt x="41718" y="68629"/>
                </a:cubicBezTo>
                <a:cubicBezTo>
                  <a:pt x="42201" y="68557"/>
                  <a:pt x="42533" y="68500"/>
                  <a:pt x="42836" y="68449"/>
                </a:cubicBezTo>
                <a:cubicBezTo>
                  <a:pt x="43203" y="68384"/>
                  <a:pt x="43578" y="68312"/>
                  <a:pt x="43939" y="68233"/>
                </a:cubicBezTo>
                <a:cubicBezTo>
                  <a:pt x="44292" y="68161"/>
                  <a:pt x="44660" y="68082"/>
                  <a:pt x="45035" y="67988"/>
                </a:cubicBezTo>
                <a:cubicBezTo>
                  <a:pt x="45907" y="67779"/>
                  <a:pt x="46664" y="67577"/>
                  <a:pt x="47356" y="67361"/>
                </a:cubicBezTo>
                <a:cubicBezTo>
                  <a:pt x="48207" y="67087"/>
                  <a:pt x="48956" y="66834"/>
                  <a:pt x="49641" y="66568"/>
                </a:cubicBezTo>
                <a:cubicBezTo>
                  <a:pt x="50427" y="66258"/>
                  <a:pt x="51148" y="65948"/>
                  <a:pt x="51854" y="65623"/>
                </a:cubicBezTo>
                <a:cubicBezTo>
                  <a:pt x="52294" y="65414"/>
                  <a:pt x="52662" y="65227"/>
                  <a:pt x="53015" y="65047"/>
                </a:cubicBezTo>
                <a:cubicBezTo>
                  <a:pt x="53339" y="64881"/>
                  <a:pt x="53664" y="64701"/>
                  <a:pt x="53988" y="64520"/>
                </a:cubicBezTo>
                <a:cubicBezTo>
                  <a:pt x="54680" y="64131"/>
                  <a:pt x="55293" y="63756"/>
                  <a:pt x="55870" y="63381"/>
                </a:cubicBezTo>
                <a:cubicBezTo>
                  <a:pt x="56475" y="62985"/>
                  <a:pt x="57023" y="62603"/>
                  <a:pt x="57535" y="62213"/>
                </a:cubicBezTo>
                <a:cubicBezTo>
                  <a:pt x="58162" y="61738"/>
                  <a:pt x="58681" y="61320"/>
                  <a:pt x="59128" y="60930"/>
                </a:cubicBezTo>
                <a:cubicBezTo>
                  <a:pt x="59359" y="60728"/>
                  <a:pt x="59669" y="60469"/>
                  <a:pt x="59964" y="60188"/>
                </a:cubicBezTo>
                <a:cubicBezTo>
                  <a:pt x="60195" y="59979"/>
                  <a:pt x="60419" y="59762"/>
                  <a:pt x="60642" y="59546"/>
                </a:cubicBezTo>
                <a:cubicBezTo>
                  <a:pt x="61139" y="59056"/>
                  <a:pt x="61608" y="58566"/>
                  <a:pt x="62069" y="58054"/>
                </a:cubicBezTo>
                <a:cubicBezTo>
                  <a:pt x="62560" y="57499"/>
                  <a:pt x="62999" y="56965"/>
                  <a:pt x="63410" y="56446"/>
                </a:cubicBezTo>
                <a:cubicBezTo>
                  <a:pt x="63879" y="55826"/>
                  <a:pt x="64290" y="55264"/>
                  <a:pt x="64657" y="54723"/>
                </a:cubicBezTo>
                <a:cubicBezTo>
                  <a:pt x="64838" y="54449"/>
                  <a:pt x="65018" y="54183"/>
                  <a:pt x="65191" y="53902"/>
                </a:cubicBezTo>
                <a:cubicBezTo>
                  <a:pt x="65364" y="53620"/>
                  <a:pt x="65537" y="53339"/>
                  <a:pt x="65703" y="53058"/>
                </a:cubicBezTo>
                <a:cubicBezTo>
                  <a:pt x="66157" y="52294"/>
                  <a:pt x="66525" y="51587"/>
                  <a:pt x="66849" y="50917"/>
                </a:cubicBezTo>
                <a:cubicBezTo>
                  <a:pt x="67245" y="50102"/>
                  <a:pt x="67577" y="49345"/>
                  <a:pt x="67873" y="48610"/>
                </a:cubicBezTo>
                <a:cubicBezTo>
                  <a:pt x="68211" y="47759"/>
                  <a:pt x="68500" y="46966"/>
                  <a:pt x="68731" y="46246"/>
                </a:cubicBezTo>
                <a:cubicBezTo>
                  <a:pt x="68853" y="45885"/>
                  <a:pt x="68968" y="45525"/>
                  <a:pt x="69077" y="45164"/>
                </a:cubicBezTo>
                <a:cubicBezTo>
                  <a:pt x="69192" y="44797"/>
                  <a:pt x="69300" y="44429"/>
                  <a:pt x="69401" y="44061"/>
                </a:cubicBezTo>
                <a:cubicBezTo>
                  <a:pt x="69596" y="43384"/>
                  <a:pt x="69761" y="42735"/>
                  <a:pt x="69927" y="42086"/>
                </a:cubicBezTo>
                <a:cubicBezTo>
                  <a:pt x="70107" y="41372"/>
                  <a:pt x="70266" y="40695"/>
                  <a:pt x="70410" y="40075"/>
                </a:cubicBezTo>
                <a:cubicBezTo>
                  <a:pt x="70699" y="38806"/>
                  <a:pt x="70987" y="37436"/>
                  <a:pt x="71232" y="36254"/>
                </a:cubicBezTo>
                <a:lnTo>
                  <a:pt x="71319" y="35850"/>
                </a:lnTo>
                <a:lnTo>
                  <a:pt x="71319" y="35821"/>
                </a:lnTo>
                <a:lnTo>
                  <a:pt x="71340" y="35728"/>
                </a:lnTo>
                <a:lnTo>
                  <a:pt x="71383" y="35533"/>
                </a:lnTo>
                <a:lnTo>
                  <a:pt x="71448" y="35223"/>
                </a:lnTo>
                <a:lnTo>
                  <a:pt x="71499" y="34985"/>
                </a:lnTo>
                <a:cubicBezTo>
                  <a:pt x="71679" y="34135"/>
                  <a:pt x="71852" y="33269"/>
                  <a:pt x="72039" y="32426"/>
                </a:cubicBezTo>
                <a:cubicBezTo>
                  <a:pt x="72328" y="31100"/>
                  <a:pt x="72587" y="29982"/>
                  <a:pt x="72905" y="28821"/>
                </a:cubicBezTo>
                <a:cubicBezTo>
                  <a:pt x="73222" y="27661"/>
                  <a:pt x="73539" y="26623"/>
                  <a:pt x="73863" y="25664"/>
                </a:cubicBezTo>
                <a:cubicBezTo>
                  <a:pt x="74274" y="24474"/>
                  <a:pt x="74678" y="23436"/>
                  <a:pt x="75082" y="22492"/>
                </a:cubicBezTo>
                <a:cubicBezTo>
                  <a:pt x="75565" y="21375"/>
                  <a:pt x="76040" y="20380"/>
                  <a:pt x="76531" y="19464"/>
                </a:cubicBezTo>
                <a:cubicBezTo>
                  <a:pt x="77071" y="18462"/>
                  <a:pt x="77590" y="17568"/>
                  <a:pt x="78131" y="16739"/>
                </a:cubicBezTo>
                <a:cubicBezTo>
                  <a:pt x="78643" y="15939"/>
                  <a:pt x="79133" y="15247"/>
                  <a:pt x="79609" y="14613"/>
                </a:cubicBezTo>
                <a:cubicBezTo>
                  <a:pt x="80142" y="13906"/>
                  <a:pt x="80640" y="13286"/>
                  <a:pt x="81123" y="12717"/>
                </a:cubicBezTo>
                <a:cubicBezTo>
                  <a:pt x="81757" y="11989"/>
                  <a:pt x="82348" y="11340"/>
                  <a:pt x="82947" y="10727"/>
                </a:cubicBezTo>
                <a:cubicBezTo>
                  <a:pt x="83516" y="10150"/>
                  <a:pt x="84042" y="9638"/>
                  <a:pt x="84561" y="9170"/>
                </a:cubicBezTo>
                <a:cubicBezTo>
                  <a:pt x="85254" y="8535"/>
                  <a:pt x="85902" y="7980"/>
                  <a:pt x="86551" y="7469"/>
                </a:cubicBezTo>
                <a:cubicBezTo>
                  <a:pt x="87250" y="6913"/>
                  <a:pt x="87885" y="6430"/>
                  <a:pt x="88498" y="5991"/>
                </a:cubicBezTo>
                <a:cubicBezTo>
                  <a:pt x="89269" y="5443"/>
                  <a:pt x="89997" y="4953"/>
                  <a:pt x="90725" y="4498"/>
                </a:cubicBezTo>
                <a:cubicBezTo>
                  <a:pt x="91482" y="4023"/>
                  <a:pt x="92181" y="3612"/>
                  <a:pt x="92859" y="3230"/>
                </a:cubicBezTo>
                <a:cubicBezTo>
                  <a:pt x="93659" y="2775"/>
                  <a:pt x="94387" y="2401"/>
                  <a:pt x="95087" y="2055"/>
                </a:cubicBezTo>
                <a:cubicBezTo>
                  <a:pt x="95952" y="1636"/>
                  <a:pt x="96687" y="1290"/>
                  <a:pt x="97357" y="1002"/>
                </a:cubicBezTo>
                <a:cubicBezTo>
                  <a:pt x="98230" y="627"/>
                  <a:pt x="99037" y="303"/>
                  <a:pt x="99830" y="14"/>
                </a:cubicBezTo>
                <a:lnTo>
                  <a:pt x="0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3"/>
          <p:cNvSpPr txBox="1">
            <a:spLocks noGrp="1"/>
          </p:cNvSpPr>
          <p:nvPr>
            <p:ph type="title"/>
          </p:nvPr>
        </p:nvSpPr>
        <p:spPr>
          <a:xfrm>
            <a:off x="720000" y="421475"/>
            <a:ext cx="7704000" cy="48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1304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4"/>
          <p:cNvSpPr/>
          <p:nvPr/>
        </p:nvSpPr>
        <p:spPr>
          <a:xfrm>
            <a:off x="4103425" y="0"/>
            <a:ext cx="5662165" cy="5165218"/>
          </a:xfrm>
          <a:custGeom>
            <a:avLst/>
            <a:gdLst/>
            <a:ahLst/>
            <a:cxnLst/>
            <a:rect l="l" t="t" r="r" b="b"/>
            <a:pathLst>
              <a:path w="99831" h="81058" extrusionOk="0">
                <a:moveTo>
                  <a:pt x="0" y="0"/>
                </a:moveTo>
                <a:lnTo>
                  <a:pt x="0" y="81058"/>
                </a:lnTo>
                <a:cubicBezTo>
                  <a:pt x="151" y="80914"/>
                  <a:pt x="296" y="80762"/>
                  <a:pt x="447" y="80618"/>
                </a:cubicBezTo>
                <a:cubicBezTo>
                  <a:pt x="1089" y="79991"/>
                  <a:pt x="1680" y="79443"/>
                  <a:pt x="2256" y="78945"/>
                </a:cubicBezTo>
                <a:cubicBezTo>
                  <a:pt x="2884" y="78405"/>
                  <a:pt x="3453" y="77929"/>
                  <a:pt x="4008" y="77504"/>
                </a:cubicBezTo>
                <a:cubicBezTo>
                  <a:pt x="4736" y="76941"/>
                  <a:pt x="5385" y="76473"/>
                  <a:pt x="5991" y="76062"/>
                </a:cubicBezTo>
                <a:cubicBezTo>
                  <a:pt x="6676" y="75593"/>
                  <a:pt x="7303" y="75197"/>
                  <a:pt x="7894" y="74844"/>
                </a:cubicBezTo>
                <a:cubicBezTo>
                  <a:pt x="8608" y="74425"/>
                  <a:pt x="9256" y="74065"/>
                  <a:pt x="9876" y="73741"/>
                </a:cubicBezTo>
                <a:cubicBezTo>
                  <a:pt x="10597" y="73373"/>
                  <a:pt x="11268" y="73056"/>
                  <a:pt x="11909" y="72775"/>
                </a:cubicBezTo>
                <a:cubicBezTo>
                  <a:pt x="12385" y="72573"/>
                  <a:pt x="12767" y="72414"/>
                  <a:pt x="13128" y="72277"/>
                </a:cubicBezTo>
                <a:cubicBezTo>
                  <a:pt x="13445" y="72147"/>
                  <a:pt x="13798" y="72010"/>
                  <a:pt x="14180" y="71881"/>
                </a:cubicBezTo>
                <a:cubicBezTo>
                  <a:pt x="14598" y="71737"/>
                  <a:pt x="15081" y="71571"/>
                  <a:pt x="15564" y="71427"/>
                </a:cubicBezTo>
                <a:cubicBezTo>
                  <a:pt x="16040" y="71290"/>
                  <a:pt x="16487" y="71160"/>
                  <a:pt x="16948" y="71037"/>
                </a:cubicBezTo>
                <a:cubicBezTo>
                  <a:pt x="17518" y="70893"/>
                  <a:pt x="17950" y="70792"/>
                  <a:pt x="18354" y="70706"/>
                </a:cubicBezTo>
                <a:cubicBezTo>
                  <a:pt x="18909" y="70583"/>
                  <a:pt x="19356" y="70489"/>
                  <a:pt x="19745" y="70424"/>
                </a:cubicBezTo>
                <a:cubicBezTo>
                  <a:pt x="20697" y="70251"/>
                  <a:pt x="21641" y="70107"/>
                  <a:pt x="22550" y="69999"/>
                </a:cubicBezTo>
                <a:cubicBezTo>
                  <a:pt x="23595" y="69877"/>
                  <a:pt x="24626" y="69776"/>
                  <a:pt x="25606" y="69704"/>
                </a:cubicBezTo>
                <a:cubicBezTo>
                  <a:pt x="26551" y="69632"/>
                  <a:pt x="27502" y="69574"/>
                  <a:pt x="28432" y="69523"/>
                </a:cubicBezTo>
                <a:cubicBezTo>
                  <a:pt x="29463" y="69473"/>
                  <a:pt x="30487" y="69430"/>
                  <a:pt x="31511" y="69386"/>
                </a:cubicBezTo>
                <a:lnTo>
                  <a:pt x="31820" y="69372"/>
                </a:lnTo>
                <a:lnTo>
                  <a:pt x="32130" y="69358"/>
                </a:lnTo>
                <a:lnTo>
                  <a:pt x="32426" y="69350"/>
                </a:lnTo>
                <a:lnTo>
                  <a:pt x="32700" y="69336"/>
                </a:lnTo>
                <a:cubicBezTo>
                  <a:pt x="33248" y="69314"/>
                  <a:pt x="33796" y="69293"/>
                  <a:pt x="34351" y="69264"/>
                </a:cubicBezTo>
                <a:cubicBezTo>
                  <a:pt x="35338" y="69213"/>
                  <a:pt x="36391" y="69156"/>
                  <a:pt x="37429" y="69084"/>
                </a:cubicBezTo>
                <a:cubicBezTo>
                  <a:pt x="38539" y="68997"/>
                  <a:pt x="39412" y="68918"/>
                  <a:pt x="40262" y="68817"/>
                </a:cubicBezTo>
                <a:cubicBezTo>
                  <a:pt x="40760" y="68759"/>
                  <a:pt x="41235" y="68702"/>
                  <a:pt x="41718" y="68629"/>
                </a:cubicBezTo>
                <a:cubicBezTo>
                  <a:pt x="42201" y="68557"/>
                  <a:pt x="42533" y="68500"/>
                  <a:pt x="42836" y="68449"/>
                </a:cubicBezTo>
                <a:cubicBezTo>
                  <a:pt x="43203" y="68384"/>
                  <a:pt x="43578" y="68312"/>
                  <a:pt x="43939" y="68233"/>
                </a:cubicBezTo>
                <a:cubicBezTo>
                  <a:pt x="44292" y="68161"/>
                  <a:pt x="44660" y="68082"/>
                  <a:pt x="45035" y="67988"/>
                </a:cubicBezTo>
                <a:cubicBezTo>
                  <a:pt x="45907" y="67779"/>
                  <a:pt x="46664" y="67577"/>
                  <a:pt x="47356" y="67361"/>
                </a:cubicBezTo>
                <a:cubicBezTo>
                  <a:pt x="48207" y="67087"/>
                  <a:pt x="48956" y="66834"/>
                  <a:pt x="49641" y="66568"/>
                </a:cubicBezTo>
                <a:cubicBezTo>
                  <a:pt x="50427" y="66258"/>
                  <a:pt x="51148" y="65948"/>
                  <a:pt x="51854" y="65623"/>
                </a:cubicBezTo>
                <a:cubicBezTo>
                  <a:pt x="52294" y="65414"/>
                  <a:pt x="52662" y="65227"/>
                  <a:pt x="53015" y="65047"/>
                </a:cubicBezTo>
                <a:cubicBezTo>
                  <a:pt x="53339" y="64881"/>
                  <a:pt x="53664" y="64701"/>
                  <a:pt x="53988" y="64520"/>
                </a:cubicBezTo>
                <a:cubicBezTo>
                  <a:pt x="54680" y="64131"/>
                  <a:pt x="55293" y="63756"/>
                  <a:pt x="55870" y="63381"/>
                </a:cubicBezTo>
                <a:cubicBezTo>
                  <a:pt x="56475" y="62985"/>
                  <a:pt x="57023" y="62603"/>
                  <a:pt x="57535" y="62213"/>
                </a:cubicBezTo>
                <a:cubicBezTo>
                  <a:pt x="58162" y="61738"/>
                  <a:pt x="58681" y="61320"/>
                  <a:pt x="59128" y="60930"/>
                </a:cubicBezTo>
                <a:cubicBezTo>
                  <a:pt x="59359" y="60728"/>
                  <a:pt x="59669" y="60469"/>
                  <a:pt x="59964" y="60188"/>
                </a:cubicBezTo>
                <a:cubicBezTo>
                  <a:pt x="60195" y="59979"/>
                  <a:pt x="60419" y="59762"/>
                  <a:pt x="60642" y="59546"/>
                </a:cubicBezTo>
                <a:cubicBezTo>
                  <a:pt x="61139" y="59056"/>
                  <a:pt x="61608" y="58566"/>
                  <a:pt x="62069" y="58054"/>
                </a:cubicBezTo>
                <a:cubicBezTo>
                  <a:pt x="62560" y="57499"/>
                  <a:pt x="62999" y="56965"/>
                  <a:pt x="63410" y="56446"/>
                </a:cubicBezTo>
                <a:cubicBezTo>
                  <a:pt x="63879" y="55826"/>
                  <a:pt x="64290" y="55264"/>
                  <a:pt x="64657" y="54723"/>
                </a:cubicBezTo>
                <a:cubicBezTo>
                  <a:pt x="64838" y="54449"/>
                  <a:pt x="65018" y="54183"/>
                  <a:pt x="65191" y="53902"/>
                </a:cubicBezTo>
                <a:cubicBezTo>
                  <a:pt x="65364" y="53620"/>
                  <a:pt x="65537" y="53339"/>
                  <a:pt x="65703" y="53058"/>
                </a:cubicBezTo>
                <a:cubicBezTo>
                  <a:pt x="66157" y="52294"/>
                  <a:pt x="66525" y="51587"/>
                  <a:pt x="66849" y="50917"/>
                </a:cubicBezTo>
                <a:cubicBezTo>
                  <a:pt x="67245" y="50102"/>
                  <a:pt x="67577" y="49345"/>
                  <a:pt x="67873" y="48610"/>
                </a:cubicBezTo>
                <a:cubicBezTo>
                  <a:pt x="68211" y="47759"/>
                  <a:pt x="68500" y="46966"/>
                  <a:pt x="68731" y="46246"/>
                </a:cubicBezTo>
                <a:cubicBezTo>
                  <a:pt x="68853" y="45885"/>
                  <a:pt x="68968" y="45525"/>
                  <a:pt x="69077" y="45164"/>
                </a:cubicBezTo>
                <a:cubicBezTo>
                  <a:pt x="69192" y="44797"/>
                  <a:pt x="69300" y="44429"/>
                  <a:pt x="69401" y="44061"/>
                </a:cubicBezTo>
                <a:cubicBezTo>
                  <a:pt x="69596" y="43384"/>
                  <a:pt x="69761" y="42735"/>
                  <a:pt x="69927" y="42086"/>
                </a:cubicBezTo>
                <a:cubicBezTo>
                  <a:pt x="70107" y="41372"/>
                  <a:pt x="70266" y="40695"/>
                  <a:pt x="70410" y="40075"/>
                </a:cubicBezTo>
                <a:cubicBezTo>
                  <a:pt x="70699" y="38806"/>
                  <a:pt x="70987" y="37436"/>
                  <a:pt x="71232" y="36254"/>
                </a:cubicBezTo>
                <a:lnTo>
                  <a:pt x="71319" y="35850"/>
                </a:lnTo>
                <a:lnTo>
                  <a:pt x="71319" y="35821"/>
                </a:lnTo>
                <a:lnTo>
                  <a:pt x="71340" y="35728"/>
                </a:lnTo>
                <a:lnTo>
                  <a:pt x="71383" y="35533"/>
                </a:lnTo>
                <a:lnTo>
                  <a:pt x="71448" y="35223"/>
                </a:lnTo>
                <a:lnTo>
                  <a:pt x="71499" y="34985"/>
                </a:lnTo>
                <a:cubicBezTo>
                  <a:pt x="71679" y="34135"/>
                  <a:pt x="71852" y="33269"/>
                  <a:pt x="72039" y="32426"/>
                </a:cubicBezTo>
                <a:cubicBezTo>
                  <a:pt x="72328" y="31100"/>
                  <a:pt x="72587" y="29982"/>
                  <a:pt x="72905" y="28821"/>
                </a:cubicBezTo>
                <a:cubicBezTo>
                  <a:pt x="73222" y="27661"/>
                  <a:pt x="73539" y="26623"/>
                  <a:pt x="73863" y="25664"/>
                </a:cubicBezTo>
                <a:cubicBezTo>
                  <a:pt x="74274" y="24474"/>
                  <a:pt x="74678" y="23436"/>
                  <a:pt x="75082" y="22492"/>
                </a:cubicBezTo>
                <a:cubicBezTo>
                  <a:pt x="75565" y="21375"/>
                  <a:pt x="76040" y="20380"/>
                  <a:pt x="76531" y="19464"/>
                </a:cubicBezTo>
                <a:cubicBezTo>
                  <a:pt x="77071" y="18462"/>
                  <a:pt x="77590" y="17568"/>
                  <a:pt x="78131" y="16739"/>
                </a:cubicBezTo>
                <a:cubicBezTo>
                  <a:pt x="78643" y="15939"/>
                  <a:pt x="79133" y="15247"/>
                  <a:pt x="79609" y="14613"/>
                </a:cubicBezTo>
                <a:cubicBezTo>
                  <a:pt x="80142" y="13906"/>
                  <a:pt x="80640" y="13286"/>
                  <a:pt x="81123" y="12717"/>
                </a:cubicBezTo>
                <a:cubicBezTo>
                  <a:pt x="81757" y="11989"/>
                  <a:pt x="82348" y="11340"/>
                  <a:pt x="82947" y="10727"/>
                </a:cubicBezTo>
                <a:cubicBezTo>
                  <a:pt x="83516" y="10150"/>
                  <a:pt x="84042" y="9638"/>
                  <a:pt x="84561" y="9170"/>
                </a:cubicBezTo>
                <a:cubicBezTo>
                  <a:pt x="85254" y="8535"/>
                  <a:pt x="85902" y="7980"/>
                  <a:pt x="86551" y="7469"/>
                </a:cubicBezTo>
                <a:cubicBezTo>
                  <a:pt x="87250" y="6913"/>
                  <a:pt x="87885" y="6430"/>
                  <a:pt x="88498" y="5991"/>
                </a:cubicBezTo>
                <a:cubicBezTo>
                  <a:pt x="89269" y="5443"/>
                  <a:pt x="89997" y="4953"/>
                  <a:pt x="90725" y="4498"/>
                </a:cubicBezTo>
                <a:cubicBezTo>
                  <a:pt x="91482" y="4023"/>
                  <a:pt x="92181" y="3612"/>
                  <a:pt x="92859" y="3230"/>
                </a:cubicBezTo>
                <a:cubicBezTo>
                  <a:pt x="93659" y="2775"/>
                  <a:pt x="94387" y="2401"/>
                  <a:pt x="95087" y="2055"/>
                </a:cubicBezTo>
                <a:cubicBezTo>
                  <a:pt x="95952" y="1636"/>
                  <a:pt x="96687" y="1290"/>
                  <a:pt x="97357" y="1002"/>
                </a:cubicBezTo>
                <a:cubicBezTo>
                  <a:pt x="98230" y="627"/>
                  <a:pt x="99037" y="303"/>
                  <a:pt x="99830" y="14"/>
                </a:cubicBezTo>
                <a:lnTo>
                  <a:pt x="0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24"/>
          <p:cNvSpPr txBox="1">
            <a:spLocks noGrp="1"/>
          </p:cNvSpPr>
          <p:nvPr>
            <p:ph type="title"/>
          </p:nvPr>
        </p:nvSpPr>
        <p:spPr>
          <a:xfrm>
            <a:off x="720000" y="421475"/>
            <a:ext cx="7704000" cy="48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17240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 1">
  <p:cSld name="Title and bullet list 1"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25"/>
          <p:cNvSpPr txBox="1">
            <a:spLocks noGrp="1"/>
          </p:cNvSpPr>
          <p:nvPr>
            <p:ph type="title"/>
          </p:nvPr>
        </p:nvSpPr>
        <p:spPr>
          <a:xfrm>
            <a:off x="719989" y="420624"/>
            <a:ext cx="59622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15" name="Google Shape;1715;p25"/>
          <p:cNvSpPr txBox="1">
            <a:spLocks noGrp="1"/>
          </p:cNvSpPr>
          <p:nvPr>
            <p:ph type="body" idx="1"/>
          </p:nvPr>
        </p:nvSpPr>
        <p:spPr>
          <a:xfrm>
            <a:off x="719875" y="1443325"/>
            <a:ext cx="3781500" cy="3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 sz="1400" u="sng"/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 sz="1200"/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1716" name="Google Shape;1716;p25"/>
          <p:cNvSpPr txBox="1">
            <a:spLocks noGrp="1"/>
          </p:cNvSpPr>
          <p:nvPr>
            <p:ph type="subTitle" idx="2"/>
          </p:nvPr>
        </p:nvSpPr>
        <p:spPr>
          <a:xfrm flipH="1">
            <a:off x="719875" y="1002050"/>
            <a:ext cx="37815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717" name="Google Shape;1717;p25"/>
          <p:cNvSpPr txBox="1">
            <a:spLocks noGrp="1"/>
          </p:cNvSpPr>
          <p:nvPr>
            <p:ph type="body" idx="3"/>
          </p:nvPr>
        </p:nvSpPr>
        <p:spPr>
          <a:xfrm>
            <a:off x="4572125" y="1443325"/>
            <a:ext cx="3781500" cy="3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 sz="1400"/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 sz="1200"/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1718" name="Google Shape;1718;p25"/>
          <p:cNvSpPr txBox="1">
            <a:spLocks noGrp="1"/>
          </p:cNvSpPr>
          <p:nvPr>
            <p:ph type="subTitle" idx="4"/>
          </p:nvPr>
        </p:nvSpPr>
        <p:spPr>
          <a:xfrm flipH="1">
            <a:off x="4572000" y="1002050"/>
            <a:ext cx="37815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47974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userDrawn="1">
  <p:cSld name="Thanks">
    <p:bg>
      <p:bgPr>
        <a:gradFill>
          <a:gsLst>
            <a:gs pos="0">
              <a:schemeClr val="accent4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0" name="Google Shape;1720;p26"/>
          <p:cNvGrpSpPr/>
          <p:nvPr/>
        </p:nvGrpSpPr>
        <p:grpSpPr>
          <a:xfrm flipH="1">
            <a:off x="-1836512" y="860715"/>
            <a:ext cx="9455714" cy="4763532"/>
            <a:chOff x="-9646825" y="379965"/>
            <a:chExt cx="9455714" cy="4763532"/>
          </a:xfrm>
        </p:grpSpPr>
        <p:sp>
          <p:nvSpPr>
            <p:cNvPr id="1721" name="Google Shape;1721;p26"/>
            <p:cNvSpPr/>
            <p:nvPr/>
          </p:nvSpPr>
          <p:spPr>
            <a:xfrm>
              <a:off x="-3423575" y="468998"/>
              <a:ext cx="3231501" cy="2837015"/>
            </a:xfrm>
            <a:custGeom>
              <a:avLst/>
              <a:gdLst/>
              <a:ahLst/>
              <a:cxnLst/>
              <a:rect l="l" t="t" r="r" b="b"/>
              <a:pathLst>
                <a:path w="20471" h="17972" extrusionOk="0">
                  <a:moveTo>
                    <a:pt x="12817" y="86"/>
                  </a:moveTo>
                  <a:cubicBezTo>
                    <a:pt x="12902" y="139"/>
                    <a:pt x="17011" y="4829"/>
                    <a:pt x="20470" y="8789"/>
                  </a:cubicBezTo>
                  <a:lnTo>
                    <a:pt x="20470" y="16298"/>
                  </a:lnTo>
                  <a:cubicBezTo>
                    <a:pt x="13833" y="17971"/>
                    <a:pt x="3748" y="17272"/>
                    <a:pt x="0" y="14198"/>
                  </a:cubicBezTo>
                  <a:cubicBezTo>
                    <a:pt x="0" y="14198"/>
                    <a:pt x="12232" y="179"/>
                    <a:pt x="12378" y="86"/>
                  </a:cubicBezTo>
                  <a:cubicBezTo>
                    <a:pt x="12512" y="1"/>
                    <a:pt x="12683" y="1"/>
                    <a:pt x="12817" y="86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6"/>
            <p:cNvSpPr/>
            <p:nvPr/>
          </p:nvSpPr>
          <p:spPr>
            <a:xfrm>
              <a:off x="-1475445" y="482416"/>
              <a:ext cx="1283381" cy="2669844"/>
            </a:xfrm>
            <a:custGeom>
              <a:avLst/>
              <a:gdLst/>
              <a:ahLst/>
              <a:cxnLst/>
              <a:rect l="l" t="t" r="r" b="b"/>
              <a:pathLst>
                <a:path w="8130" h="16913" extrusionOk="0">
                  <a:moveTo>
                    <a:pt x="476" y="1"/>
                  </a:moveTo>
                  <a:cubicBezTo>
                    <a:pt x="561" y="54"/>
                    <a:pt x="4670" y="4744"/>
                    <a:pt x="8129" y="8704"/>
                  </a:cubicBezTo>
                  <a:lnTo>
                    <a:pt x="8129" y="16214"/>
                  </a:lnTo>
                  <a:cubicBezTo>
                    <a:pt x="6862" y="16534"/>
                    <a:pt x="5467" y="16767"/>
                    <a:pt x="4015" y="16913"/>
                  </a:cubicBezTo>
                  <a:cubicBezTo>
                    <a:pt x="2705" y="13858"/>
                    <a:pt x="191" y="7986"/>
                    <a:pt x="110" y="7730"/>
                  </a:cubicBezTo>
                  <a:cubicBezTo>
                    <a:pt x="0" y="7383"/>
                    <a:pt x="128" y="7080"/>
                    <a:pt x="128" y="7080"/>
                  </a:cubicBezTo>
                  <a:cubicBezTo>
                    <a:pt x="1616" y="4347"/>
                    <a:pt x="2093" y="4022"/>
                    <a:pt x="1928" y="3632"/>
                  </a:cubicBezTo>
                  <a:cubicBezTo>
                    <a:pt x="1763" y="3240"/>
                    <a:pt x="476" y="1"/>
                    <a:pt x="476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6"/>
            <p:cNvSpPr/>
            <p:nvPr/>
          </p:nvSpPr>
          <p:spPr>
            <a:xfrm>
              <a:off x="-1475602" y="1055600"/>
              <a:ext cx="1195928" cy="1369572"/>
            </a:xfrm>
            <a:custGeom>
              <a:avLst/>
              <a:gdLst/>
              <a:ahLst/>
              <a:cxnLst/>
              <a:rect l="l" t="t" r="r" b="b"/>
              <a:pathLst>
                <a:path w="7576" h="8676" extrusionOk="0">
                  <a:moveTo>
                    <a:pt x="111" y="4099"/>
                  </a:moveTo>
                  <a:cubicBezTo>
                    <a:pt x="0" y="3752"/>
                    <a:pt x="129" y="3449"/>
                    <a:pt x="129" y="3449"/>
                  </a:cubicBezTo>
                  <a:cubicBezTo>
                    <a:pt x="1617" y="716"/>
                    <a:pt x="2094" y="391"/>
                    <a:pt x="1929" y="1"/>
                  </a:cubicBezTo>
                  <a:lnTo>
                    <a:pt x="7575" y="8676"/>
                  </a:ln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6"/>
            <p:cNvSpPr/>
            <p:nvPr/>
          </p:nvSpPr>
          <p:spPr>
            <a:xfrm>
              <a:off x="-5761299" y="1060809"/>
              <a:ext cx="4697523" cy="2869849"/>
            </a:xfrm>
            <a:custGeom>
              <a:avLst/>
              <a:gdLst/>
              <a:ahLst/>
              <a:cxnLst/>
              <a:rect l="l" t="t" r="r" b="b"/>
              <a:pathLst>
                <a:path w="29758" h="18180" extrusionOk="0">
                  <a:moveTo>
                    <a:pt x="15138" y="85"/>
                  </a:moveTo>
                  <a:cubicBezTo>
                    <a:pt x="15311" y="178"/>
                    <a:pt x="29757" y="14198"/>
                    <a:pt x="29757" y="14198"/>
                  </a:cubicBezTo>
                  <a:cubicBezTo>
                    <a:pt x="24025" y="18179"/>
                    <a:pt x="5733" y="18179"/>
                    <a:pt x="1" y="14198"/>
                  </a:cubicBezTo>
                  <a:cubicBezTo>
                    <a:pt x="1" y="14198"/>
                    <a:pt x="14447" y="178"/>
                    <a:pt x="14620" y="87"/>
                  </a:cubicBezTo>
                  <a:cubicBezTo>
                    <a:pt x="14782" y="2"/>
                    <a:pt x="14975" y="1"/>
                    <a:pt x="15138" y="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6"/>
            <p:cNvSpPr/>
            <p:nvPr/>
          </p:nvSpPr>
          <p:spPr>
            <a:xfrm>
              <a:off x="-3460513" y="1074227"/>
              <a:ext cx="2396750" cy="2670002"/>
            </a:xfrm>
            <a:custGeom>
              <a:avLst/>
              <a:gdLst/>
              <a:ahLst/>
              <a:cxnLst/>
              <a:rect l="l" t="t" r="r" b="b"/>
              <a:pathLst>
                <a:path w="15183" h="16914" extrusionOk="0">
                  <a:moveTo>
                    <a:pt x="563" y="0"/>
                  </a:moveTo>
                  <a:cubicBezTo>
                    <a:pt x="736" y="93"/>
                    <a:pt x="15182" y="14113"/>
                    <a:pt x="15182" y="14113"/>
                  </a:cubicBezTo>
                  <a:cubicBezTo>
                    <a:pt x="13029" y="15607"/>
                    <a:pt x="9106" y="16541"/>
                    <a:pt x="4743" y="16914"/>
                  </a:cubicBezTo>
                  <a:cubicBezTo>
                    <a:pt x="3195" y="13857"/>
                    <a:pt x="226" y="7986"/>
                    <a:pt x="131" y="7731"/>
                  </a:cubicBezTo>
                  <a:cubicBezTo>
                    <a:pt x="0" y="7383"/>
                    <a:pt x="152" y="7079"/>
                    <a:pt x="152" y="7079"/>
                  </a:cubicBezTo>
                  <a:cubicBezTo>
                    <a:pt x="1909" y="4347"/>
                    <a:pt x="2473" y="4022"/>
                    <a:pt x="2278" y="3632"/>
                  </a:cubicBezTo>
                  <a:cubicBezTo>
                    <a:pt x="2083" y="3240"/>
                    <a:pt x="563" y="0"/>
                    <a:pt x="563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6"/>
            <p:cNvSpPr/>
            <p:nvPr/>
          </p:nvSpPr>
          <p:spPr>
            <a:xfrm>
              <a:off x="-3460513" y="1647411"/>
              <a:ext cx="1412351" cy="1369572"/>
            </a:xfrm>
            <a:custGeom>
              <a:avLst/>
              <a:gdLst/>
              <a:ahLst/>
              <a:cxnLst/>
              <a:rect l="l" t="t" r="r" b="b"/>
              <a:pathLst>
                <a:path w="8947" h="8676" extrusionOk="0">
                  <a:moveTo>
                    <a:pt x="131" y="4100"/>
                  </a:moveTo>
                  <a:cubicBezTo>
                    <a:pt x="0" y="3752"/>
                    <a:pt x="152" y="3448"/>
                    <a:pt x="152" y="3448"/>
                  </a:cubicBezTo>
                  <a:cubicBezTo>
                    <a:pt x="1909" y="716"/>
                    <a:pt x="2473" y="391"/>
                    <a:pt x="2278" y="1"/>
                  </a:cubicBezTo>
                  <a:lnTo>
                    <a:pt x="8946" y="8675"/>
                  </a:ln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6"/>
            <p:cNvSpPr/>
            <p:nvPr/>
          </p:nvSpPr>
          <p:spPr>
            <a:xfrm>
              <a:off x="-5972514" y="2592667"/>
              <a:ext cx="5780584" cy="1495542"/>
            </a:xfrm>
            <a:custGeom>
              <a:avLst/>
              <a:gdLst/>
              <a:ahLst/>
              <a:cxnLst/>
              <a:rect l="l" t="t" r="r" b="b"/>
              <a:pathLst>
                <a:path w="36619" h="9474" extrusionOk="0">
                  <a:moveTo>
                    <a:pt x="3257" y="3399"/>
                  </a:moveTo>
                  <a:cubicBezTo>
                    <a:pt x="3257" y="3399"/>
                    <a:pt x="4303" y="2774"/>
                    <a:pt x="4519" y="2654"/>
                  </a:cubicBezTo>
                  <a:cubicBezTo>
                    <a:pt x="4733" y="2533"/>
                    <a:pt x="4928" y="2486"/>
                    <a:pt x="5444" y="2486"/>
                  </a:cubicBezTo>
                  <a:lnTo>
                    <a:pt x="8142" y="2486"/>
                  </a:lnTo>
                  <a:cubicBezTo>
                    <a:pt x="8978" y="2486"/>
                    <a:pt x="9862" y="2201"/>
                    <a:pt x="10403" y="1971"/>
                  </a:cubicBezTo>
                  <a:cubicBezTo>
                    <a:pt x="10943" y="1742"/>
                    <a:pt x="11142" y="1774"/>
                    <a:pt x="11432" y="1774"/>
                  </a:cubicBezTo>
                  <a:lnTo>
                    <a:pt x="13995" y="1774"/>
                  </a:lnTo>
                  <a:cubicBezTo>
                    <a:pt x="14289" y="1774"/>
                    <a:pt x="14507" y="1958"/>
                    <a:pt x="14740" y="2095"/>
                  </a:cubicBezTo>
                  <a:cubicBezTo>
                    <a:pt x="14974" y="2232"/>
                    <a:pt x="15053" y="2380"/>
                    <a:pt x="15630" y="2380"/>
                  </a:cubicBezTo>
                  <a:lnTo>
                    <a:pt x="16358" y="2380"/>
                  </a:lnTo>
                  <a:cubicBezTo>
                    <a:pt x="16448" y="2380"/>
                    <a:pt x="16637" y="2258"/>
                    <a:pt x="16706" y="2184"/>
                  </a:cubicBezTo>
                  <a:cubicBezTo>
                    <a:pt x="16775" y="2110"/>
                    <a:pt x="17308" y="1570"/>
                    <a:pt x="17590" y="1296"/>
                  </a:cubicBezTo>
                  <a:cubicBezTo>
                    <a:pt x="17871" y="1022"/>
                    <a:pt x="18185" y="1039"/>
                    <a:pt x="18869" y="1039"/>
                  </a:cubicBezTo>
                  <a:lnTo>
                    <a:pt x="23821" y="1039"/>
                  </a:lnTo>
                  <a:cubicBezTo>
                    <a:pt x="25125" y="1039"/>
                    <a:pt x="24868" y="0"/>
                    <a:pt x="26300" y="0"/>
                  </a:cubicBezTo>
                  <a:lnTo>
                    <a:pt x="29343" y="0"/>
                  </a:lnTo>
                  <a:cubicBezTo>
                    <a:pt x="30196" y="0"/>
                    <a:pt x="30727" y="918"/>
                    <a:pt x="31646" y="918"/>
                  </a:cubicBezTo>
                  <a:lnTo>
                    <a:pt x="36618" y="918"/>
                  </a:lnTo>
                  <a:lnTo>
                    <a:pt x="36618" y="6030"/>
                  </a:lnTo>
                  <a:cubicBezTo>
                    <a:pt x="32378" y="7309"/>
                    <a:pt x="25311" y="9205"/>
                    <a:pt x="20373" y="9311"/>
                  </a:cubicBezTo>
                  <a:cubicBezTo>
                    <a:pt x="12886" y="9474"/>
                    <a:pt x="1" y="8188"/>
                    <a:pt x="1" y="8188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6"/>
            <p:cNvSpPr/>
            <p:nvPr/>
          </p:nvSpPr>
          <p:spPr>
            <a:xfrm>
              <a:off x="-9646667" y="2764101"/>
              <a:ext cx="9454559" cy="788340"/>
            </a:xfrm>
            <a:custGeom>
              <a:avLst/>
              <a:gdLst/>
              <a:ahLst/>
              <a:cxnLst/>
              <a:rect l="l" t="t" r="r" b="b"/>
              <a:pathLst>
                <a:path w="59893" h="4994" extrusionOk="0">
                  <a:moveTo>
                    <a:pt x="1" y="1932"/>
                  </a:moveTo>
                  <a:cubicBezTo>
                    <a:pt x="227" y="1786"/>
                    <a:pt x="453" y="1641"/>
                    <a:pt x="650" y="1517"/>
                  </a:cubicBezTo>
                  <a:cubicBezTo>
                    <a:pt x="1394" y="1048"/>
                    <a:pt x="1931" y="1162"/>
                    <a:pt x="2622" y="1162"/>
                  </a:cubicBezTo>
                  <a:lnTo>
                    <a:pt x="6116" y="1162"/>
                  </a:lnTo>
                  <a:cubicBezTo>
                    <a:pt x="6498" y="1162"/>
                    <a:pt x="7168" y="1678"/>
                    <a:pt x="7490" y="1758"/>
                  </a:cubicBezTo>
                  <a:cubicBezTo>
                    <a:pt x="7813" y="1839"/>
                    <a:pt x="7954" y="1852"/>
                    <a:pt x="8685" y="1852"/>
                  </a:cubicBezTo>
                  <a:lnTo>
                    <a:pt x="9503" y="1852"/>
                  </a:lnTo>
                  <a:cubicBezTo>
                    <a:pt x="9852" y="1852"/>
                    <a:pt x="10007" y="1632"/>
                    <a:pt x="10114" y="1497"/>
                  </a:cubicBezTo>
                  <a:cubicBezTo>
                    <a:pt x="10221" y="1361"/>
                    <a:pt x="10382" y="1135"/>
                    <a:pt x="10529" y="906"/>
                  </a:cubicBezTo>
                  <a:cubicBezTo>
                    <a:pt x="10677" y="678"/>
                    <a:pt x="10858" y="564"/>
                    <a:pt x="11414" y="564"/>
                  </a:cubicBezTo>
                  <a:lnTo>
                    <a:pt x="14635" y="564"/>
                  </a:lnTo>
                  <a:cubicBezTo>
                    <a:pt x="15030" y="564"/>
                    <a:pt x="15427" y="363"/>
                    <a:pt x="15675" y="195"/>
                  </a:cubicBezTo>
                  <a:cubicBezTo>
                    <a:pt x="15923" y="28"/>
                    <a:pt x="16111" y="1"/>
                    <a:pt x="16513" y="1"/>
                  </a:cubicBezTo>
                  <a:lnTo>
                    <a:pt x="17816" y="1"/>
                  </a:lnTo>
                  <a:cubicBezTo>
                    <a:pt x="18137" y="1"/>
                    <a:pt x="18359" y="34"/>
                    <a:pt x="18674" y="276"/>
                  </a:cubicBezTo>
                  <a:cubicBezTo>
                    <a:pt x="18990" y="517"/>
                    <a:pt x="20170" y="1390"/>
                    <a:pt x="20331" y="1483"/>
                  </a:cubicBezTo>
                  <a:cubicBezTo>
                    <a:pt x="20492" y="1577"/>
                    <a:pt x="20539" y="1645"/>
                    <a:pt x="21021" y="1645"/>
                  </a:cubicBezTo>
                  <a:lnTo>
                    <a:pt x="21667" y="1645"/>
                  </a:lnTo>
                  <a:cubicBezTo>
                    <a:pt x="21827" y="1645"/>
                    <a:pt x="21988" y="1544"/>
                    <a:pt x="22170" y="1377"/>
                  </a:cubicBezTo>
                  <a:cubicBezTo>
                    <a:pt x="22351" y="1209"/>
                    <a:pt x="22491" y="1115"/>
                    <a:pt x="22667" y="1115"/>
                  </a:cubicBezTo>
                  <a:lnTo>
                    <a:pt x="23693" y="1115"/>
                  </a:lnTo>
                  <a:cubicBezTo>
                    <a:pt x="24075" y="1115"/>
                    <a:pt x="24061" y="1444"/>
                    <a:pt x="24666" y="1444"/>
                  </a:cubicBezTo>
                  <a:lnTo>
                    <a:pt x="26194" y="1444"/>
                  </a:lnTo>
                  <a:cubicBezTo>
                    <a:pt x="26467" y="1444"/>
                    <a:pt x="26850" y="1643"/>
                    <a:pt x="27558" y="1875"/>
                  </a:cubicBezTo>
                  <a:cubicBezTo>
                    <a:pt x="28266" y="2109"/>
                    <a:pt x="28283" y="2105"/>
                    <a:pt x="28726" y="2105"/>
                  </a:cubicBezTo>
                  <a:lnTo>
                    <a:pt x="29469" y="2105"/>
                  </a:lnTo>
                  <a:cubicBezTo>
                    <a:pt x="29841" y="2105"/>
                    <a:pt x="30230" y="2521"/>
                    <a:pt x="30992" y="2521"/>
                  </a:cubicBezTo>
                  <a:lnTo>
                    <a:pt x="32337" y="2521"/>
                  </a:lnTo>
                  <a:cubicBezTo>
                    <a:pt x="32703" y="2521"/>
                    <a:pt x="32911" y="2307"/>
                    <a:pt x="33312" y="2307"/>
                  </a:cubicBezTo>
                  <a:lnTo>
                    <a:pt x="38042" y="2307"/>
                  </a:lnTo>
                  <a:cubicBezTo>
                    <a:pt x="39182" y="2307"/>
                    <a:pt x="39450" y="1778"/>
                    <a:pt x="40738" y="1778"/>
                  </a:cubicBezTo>
                  <a:lnTo>
                    <a:pt x="44453" y="1778"/>
                  </a:lnTo>
                  <a:cubicBezTo>
                    <a:pt x="45396" y="1778"/>
                    <a:pt x="45737" y="1267"/>
                    <a:pt x="47362" y="1267"/>
                  </a:cubicBezTo>
                  <a:lnTo>
                    <a:pt x="55217" y="1267"/>
                  </a:lnTo>
                  <a:cubicBezTo>
                    <a:pt x="56437" y="1267"/>
                    <a:pt x="56532" y="1695"/>
                    <a:pt x="57887" y="1695"/>
                  </a:cubicBezTo>
                  <a:lnTo>
                    <a:pt x="59892" y="1695"/>
                  </a:lnTo>
                  <a:lnTo>
                    <a:pt x="59892" y="4202"/>
                  </a:lnTo>
                  <a:lnTo>
                    <a:pt x="1" y="499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6"/>
            <p:cNvSpPr/>
            <p:nvPr/>
          </p:nvSpPr>
          <p:spPr>
            <a:xfrm>
              <a:off x="-9646825" y="3287244"/>
              <a:ext cx="9454717" cy="1856088"/>
            </a:xfrm>
            <a:custGeom>
              <a:avLst/>
              <a:gdLst/>
              <a:ahLst/>
              <a:cxnLst/>
              <a:rect l="l" t="t" r="r" b="b"/>
              <a:pathLst>
                <a:path w="59894" h="11758" extrusionOk="0">
                  <a:moveTo>
                    <a:pt x="1" y="1"/>
                  </a:moveTo>
                  <a:lnTo>
                    <a:pt x="59893" y="1"/>
                  </a:lnTo>
                  <a:lnTo>
                    <a:pt x="59893" y="11757"/>
                  </a:lnTo>
                  <a:lnTo>
                    <a:pt x="1" y="11757"/>
                  </a:lnTo>
                  <a:close/>
                </a:path>
              </a:pathLst>
            </a:custGeom>
            <a:solidFill>
              <a:srgbClr val="886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6"/>
            <p:cNvSpPr/>
            <p:nvPr/>
          </p:nvSpPr>
          <p:spPr>
            <a:xfrm>
              <a:off x="-9646825" y="3287244"/>
              <a:ext cx="2912629" cy="1856088"/>
            </a:xfrm>
            <a:custGeom>
              <a:avLst/>
              <a:gdLst/>
              <a:ahLst/>
              <a:cxnLst/>
              <a:rect l="l" t="t" r="r" b="b"/>
              <a:pathLst>
                <a:path w="18451" h="11758" extrusionOk="0">
                  <a:moveTo>
                    <a:pt x="6793" y="11757"/>
                  </a:moveTo>
                  <a:lnTo>
                    <a:pt x="1" y="11757"/>
                  </a:lnTo>
                  <a:lnTo>
                    <a:pt x="1" y="1"/>
                  </a:lnTo>
                  <a:lnTo>
                    <a:pt x="18451" y="1"/>
                  </a:lnTo>
                  <a:close/>
                </a:path>
              </a:pathLst>
            </a:custGeom>
            <a:solidFill>
              <a:srgbClr val="FFFFFF">
                <a:alpha val="23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6"/>
            <p:cNvSpPr/>
            <p:nvPr/>
          </p:nvSpPr>
          <p:spPr>
            <a:xfrm>
              <a:off x="-9646667" y="3300504"/>
              <a:ext cx="4023472" cy="54461"/>
            </a:xfrm>
            <a:custGeom>
              <a:avLst/>
              <a:gdLst/>
              <a:ahLst/>
              <a:cxnLst/>
              <a:rect l="l" t="t" r="r" b="b"/>
              <a:pathLst>
                <a:path w="25488" h="345" extrusionOk="0">
                  <a:moveTo>
                    <a:pt x="1" y="204"/>
                  </a:moveTo>
                  <a:lnTo>
                    <a:pt x="1" y="21"/>
                  </a:lnTo>
                  <a:cubicBezTo>
                    <a:pt x="1107" y="5"/>
                    <a:pt x="2348" y="8"/>
                    <a:pt x="2437" y="7"/>
                  </a:cubicBezTo>
                  <a:cubicBezTo>
                    <a:pt x="5561" y="0"/>
                    <a:pt x="8692" y="19"/>
                    <a:pt x="11815" y="39"/>
                  </a:cubicBezTo>
                  <a:cubicBezTo>
                    <a:pt x="11846" y="39"/>
                    <a:pt x="11876" y="40"/>
                    <a:pt x="11906" y="40"/>
                  </a:cubicBezTo>
                  <a:cubicBezTo>
                    <a:pt x="11936" y="41"/>
                    <a:pt x="11965" y="40"/>
                    <a:pt x="11993" y="40"/>
                  </a:cubicBezTo>
                  <a:cubicBezTo>
                    <a:pt x="15108" y="60"/>
                    <a:pt x="18223" y="85"/>
                    <a:pt x="21339" y="114"/>
                  </a:cubicBezTo>
                  <a:cubicBezTo>
                    <a:pt x="21499" y="115"/>
                    <a:pt x="25488" y="128"/>
                    <a:pt x="25488" y="233"/>
                  </a:cubicBezTo>
                  <a:cubicBezTo>
                    <a:pt x="25488" y="345"/>
                    <a:pt x="21497" y="335"/>
                    <a:pt x="21337" y="335"/>
                  </a:cubicBezTo>
                  <a:cubicBezTo>
                    <a:pt x="18223" y="344"/>
                    <a:pt x="15102" y="325"/>
                    <a:pt x="11988" y="305"/>
                  </a:cubicBezTo>
                  <a:cubicBezTo>
                    <a:pt x="11959" y="305"/>
                    <a:pt x="11929" y="305"/>
                    <a:pt x="11901" y="304"/>
                  </a:cubicBezTo>
                  <a:cubicBezTo>
                    <a:pt x="11873" y="302"/>
                    <a:pt x="11841" y="304"/>
                    <a:pt x="11811" y="304"/>
                  </a:cubicBezTo>
                  <a:cubicBezTo>
                    <a:pt x="8686" y="284"/>
                    <a:pt x="5561" y="259"/>
                    <a:pt x="2434" y="229"/>
                  </a:cubicBezTo>
                  <a:cubicBezTo>
                    <a:pt x="2346" y="228"/>
                    <a:pt x="1106" y="225"/>
                    <a:pt x="1" y="204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6"/>
            <p:cNvSpPr/>
            <p:nvPr/>
          </p:nvSpPr>
          <p:spPr>
            <a:xfrm>
              <a:off x="-9646667" y="3377539"/>
              <a:ext cx="4327348" cy="29361"/>
            </a:xfrm>
            <a:custGeom>
              <a:avLst/>
              <a:gdLst/>
              <a:ahLst/>
              <a:cxnLst/>
              <a:rect l="l" t="t" r="r" b="b"/>
              <a:pathLst>
                <a:path w="27413" h="186" extrusionOk="0">
                  <a:moveTo>
                    <a:pt x="1" y="111"/>
                  </a:moveTo>
                  <a:lnTo>
                    <a:pt x="1" y="11"/>
                  </a:lnTo>
                  <a:cubicBezTo>
                    <a:pt x="1178" y="3"/>
                    <a:pt x="2470" y="4"/>
                    <a:pt x="2564" y="4"/>
                  </a:cubicBezTo>
                  <a:cubicBezTo>
                    <a:pt x="5931" y="0"/>
                    <a:pt x="9307" y="10"/>
                    <a:pt x="12674" y="20"/>
                  </a:cubicBezTo>
                  <a:cubicBezTo>
                    <a:pt x="12707" y="20"/>
                    <a:pt x="12740" y="20"/>
                    <a:pt x="12771" y="21"/>
                  </a:cubicBezTo>
                  <a:cubicBezTo>
                    <a:pt x="12804" y="23"/>
                    <a:pt x="12835" y="21"/>
                    <a:pt x="12865" y="21"/>
                  </a:cubicBezTo>
                  <a:cubicBezTo>
                    <a:pt x="16223" y="32"/>
                    <a:pt x="19580" y="45"/>
                    <a:pt x="22939" y="61"/>
                  </a:cubicBezTo>
                  <a:cubicBezTo>
                    <a:pt x="23112" y="61"/>
                    <a:pt x="27413" y="68"/>
                    <a:pt x="27413" y="126"/>
                  </a:cubicBezTo>
                  <a:cubicBezTo>
                    <a:pt x="27413" y="186"/>
                    <a:pt x="23110" y="181"/>
                    <a:pt x="22937" y="181"/>
                  </a:cubicBezTo>
                  <a:cubicBezTo>
                    <a:pt x="19581" y="185"/>
                    <a:pt x="16217" y="175"/>
                    <a:pt x="12861" y="165"/>
                  </a:cubicBezTo>
                  <a:cubicBezTo>
                    <a:pt x="12829" y="165"/>
                    <a:pt x="12797" y="165"/>
                    <a:pt x="12767" y="164"/>
                  </a:cubicBezTo>
                  <a:cubicBezTo>
                    <a:pt x="12735" y="162"/>
                    <a:pt x="12701" y="164"/>
                    <a:pt x="12669" y="164"/>
                  </a:cubicBezTo>
                  <a:cubicBezTo>
                    <a:pt x="9301" y="153"/>
                    <a:pt x="5932" y="139"/>
                    <a:pt x="2562" y="124"/>
                  </a:cubicBezTo>
                  <a:cubicBezTo>
                    <a:pt x="2467" y="124"/>
                    <a:pt x="1177" y="121"/>
                    <a:pt x="1" y="11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6"/>
            <p:cNvSpPr/>
            <p:nvPr/>
          </p:nvSpPr>
          <p:spPr>
            <a:xfrm>
              <a:off x="-5372336" y="3320552"/>
              <a:ext cx="4634538" cy="29677"/>
            </a:xfrm>
            <a:custGeom>
              <a:avLst/>
              <a:gdLst/>
              <a:ahLst/>
              <a:cxnLst/>
              <a:rect l="l" t="t" r="r" b="b"/>
              <a:pathLst>
                <a:path w="29359" h="188" extrusionOk="0">
                  <a:moveTo>
                    <a:pt x="24885" y="61"/>
                  </a:moveTo>
                  <a:cubicBezTo>
                    <a:pt x="21529" y="45"/>
                    <a:pt x="18172" y="32"/>
                    <a:pt x="14812" y="21"/>
                  </a:cubicBezTo>
                  <a:lnTo>
                    <a:pt x="14718" y="21"/>
                  </a:lnTo>
                  <a:lnTo>
                    <a:pt x="14620" y="21"/>
                  </a:lnTo>
                  <a:cubicBezTo>
                    <a:pt x="11254" y="11"/>
                    <a:pt x="7878" y="1"/>
                    <a:pt x="4511" y="5"/>
                  </a:cubicBezTo>
                  <a:cubicBezTo>
                    <a:pt x="4336" y="5"/>
                    <a:pt x="0" y="0"/>
                    <a:pt x="0" y="60"/>
                  </a:cubicBezTo>
                  <a:cubicBezTo>
                    <a:pt x="0" y="118"/>
                    <a:pt x="4334" y="125"/>
                    <a:pt x="4509" y="125"/>
                  </a:cubicBezTo>
                  <a:cubicBezTo>
                    <a:pt x="7877" y="141"/>
                    <a:pt x="11246" y="154"/>
                    <a:pt x="14616" y="165"/>
                  </a:cubicBezTo>
                  <a:lnTo>
                    <a:pt x="14713" y="165"/>
                  </a:lnTo>
                  <a:cubicBezTo>
                    <a:pt x="14745" y="165"/>
                    <a:pt x="14776" y="165"/>
                    <a:pt x="14807" y="166"/>
                  </a:cubicBezTo>
                  <a:cubicBezTo>
                    <a:pt x="18162" y="177"/>
                    <a:pt x="21528" y="186"/>
                    <a:pt x="24883" y="182"/>
                  </a:cubicBezTo>
                  <a:cubicBezTo>
                    <a:pt x="25057" y="182"/>
                    <a:pt x="29358" y="187"/>
                    <a:pt x="29358" y="127"/>
                  </a:cubicBezTo>
                  <a:cubicBezTo>
                    <a:pt x="29358" y="70"/>
                    <a:pt x="25059" y="62"/>
                    <a:pt x="24885" y="6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6"/>
            <p:cNvSpPr/>
            <p:nvPr/>
          </p:nvSpPr>
          <p:spPr>
            <a:xfrm>
              <a:off x="-4178927" y="3372804"/>
              <a:ext cx="3986849" cy="64248"/>
            </a:xfrm>
            <a:custGeom>
              <a:avLst/>
              <a:gdLst/>
              <a:ahLst/>
              <a:cxnLst/>
              <a:rect l="l" t="t" r="r" b="b"/>
              <a:pathLst>
                <a:path w="25256" h="407" extrusionOk="0">
                  <a:moveTo>
                    <a:pt x="25255" y="138"/>
                  </a:moveTo>
                  <a:lnTo>
                    <a:pt x="25255" y="398"/>
                  </a:lnTo>
                  <a:lnTo>
                    <a:pt x="24883" y="398"/>
                  </a:lnTo>
                  <a:cubicBezTo>
                    <a:pt x="21528" y="406"/>
                    <a:pt x="18162" y="385"/>
                    <a:pt x="14807" y="362"/>
                  </a:cubicBezTo>
                  <a:cubicBezTo>
                    <a:pt x="14776" y="362"/>
                    <a:pt x="14744" y="362"/>
                    <a:pt x="14713" y="359"/>
                  </a:cubicBezTo>
                  <a:cubicBezTo>
                    <a:pt x="14682" y="358"/>
                    <a:pt x="14647" y="359"/>
                    <a:pt x="14616" y="359"/>
                  </a:cubicBezTo>
                  <a:cubicBezTo>
                    <a:pt x="11247" y="336"/>
                    <a:pt x="7878" y="307"/>
                    <a:pt x="4509" y="274"/>
                  </a:cubicBezTo>
                  <a:cubicBezTo>
                    <a:pt x="4334" y="271"/>
                    <a:pt x="0" y="257"/>
                    <a:pt x="0" y="132"/>
                  </a:cubicBezTo>
                  <a:cubicBezTo>
                    <a:pt x="0" y="1"/>
                    <a:pt x="4337" y="11"/>
                    <a:pt x="4511" y="11"/>
                  </a:cubicBezTo>
                  <a:cubicBezTo>
                    <a:pt x="7878" y="3"/>
                    <a:pt x="11254" y="24"/>
                    <a:pt x="14620" y="49"/>
                  </a:cubicBezTo>
                  <a:cubicBezTo>
                    <a:pt x="14653" y="49"/>
                    <a:pt x="14685" y="49"/>
                    <a:pt x="14718" y="50"/>
                  </a:cubicBezTo>
                  <a:cubicBezTo>
                    <a:pt x="14751" y="51"/>
                    <a:pt x="14780" y="50"/>
                    <a:pt x="14812" y="50"/>
                  </a:cubicBezTo>
                  <a:cubicBezTo>
                    <a:pt x="18169" y="74"/>
                    <a:pt x="21526" y="103"/>
                    <a:pt x="24885" y="136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6"/>
            <p:cNvSpPr/>
            <p:nvPr/>
          </p:nvSpPr>
          <p:spPr>
            <a:xfrm>
              <a:off x="-7791200" y="3459468"/>
              <a:ext cx="4369811" cy="43884"/>
            </a:xfrm>
            <a:custGeom>
              <a:avLst/>
              <a:gdLst/>
              <a:ahLst/>
              <a:cxnLst/>
              <a:rect l="l" t="t" r="r" b="b"/>
              <a:pathLst>
                <a:path w="27682" h="278" extrusionOk="0">
                  <a:moveTo>
                    <a:pt x="23463" y="93"/>
                  </a:moveTo>
                  <a:cubicBezTo>
                    <a:pt x="20299" y="68"/>
                    <a:pt x="17132" y="49"/>
                    <a:pt x="13965" y="34"/>
                  </a:cubicBezTo>
                  <a:lnTo>
                    <a:pt x="13877" y="34"/>
                  </a:lnTo>
                  <a:cubicBezTo>
                    <a:pt x="13846" y="34"/>
                    <a:pt x="13816" y="33"/>
                    <a:pt x="13785" y="33"/>
                  </a:cubicBezTo>
                  <a:cubicBezTo>
                    <a:pt x="10610" y="16"/>
                    <a:pt x="7427" y="2"/>
                    <a:pt x="4253" y="8"/>
                  </a:cubicBezTo>
                  <a:cubicBezTo>
                    <a:pt x="4089" y="8"/>
                    <a:pt x="0" y="1"/>
                    <a:pt x="0" y="89"/>
                  </a:cubicBezTo>
                  <a:cubicBezTo>
                    <a:pt x="0" y="174"/>
                    <a:pt x="4086" y="183"/>
                    <a:pt x="4251" y="184"/>
                  </a:cubicBezTo>
                  <a:cubicBezTo>
                    <a:pt x="7426" y="209"/>
                    <a:pt x="10602" y="228"/>
                    <a:pt x="13781" y="243"/>
                  </a:cubicBezTo>
                  <a:lnTo>
                    <a:pt x="13872" y="243"/>
                  </a:lnTo>
                  <a:cubicBezTo>
                    <a:pt x="13902" y="243"/>
                    <a:pt x="13931" y="244"/>
                    <a:pt x="13961" y="244"/>
                  </a:cubicBezTo>
                  <a:cubicBezTo>
                    <a:pt x="17125" y="261"/>
                    <a:pt x="20298" y="275"/>
                    <a:pt x="23462" y="269"/>
                  </a:cubicBezTo>
                  <a:cubicBezTo>
                    <a:pt x="23624" y="269"/>
                    <a:pt x="27681" y="277"/>
                    <a:pt x="27681" y="188"/>
                  </a:cubicBezTo>
                  <a:cubicBezTo>
                    <a:pt x="27681" y="103"/>
                    <a:pt x="23626" y="94"/>
                    <a:pt x="23463" y="93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6"/>
            <p:cNvSpPr/>
            <p:nvPr/>
          </p:nvSpPr>
          <p:spPr>
            <a:xfrm>
              <a:off x="-9646667" y="3524663"/>
              <a:ext cx="2687682" cy="41043"/>
            </a:xfrm>
            <a:custGeom>
              <a:avLst/>
              <a:gdLst/>
              <a:ahLst/>
              <a:cxnLst/>
              <a:rect l="l" t="t" r="r" b="b"/>
              <a:pathLst>
                <a:path w="17026" h="260" extrusionOk="0">
                  <a:moveTo>
                    <a:pt x="1" y="209"/>
                  </a:moveTo>
                  <a:lnTo>
                    <a:pt x="1" y="1"/>
                  </a:lnTo>
                  <a:cubicBezTo>
                    <a:pt x="1044" y="4"/>
                    <a:pt x="2087" y="10"/>
                    <a:pt x="3130" y="15"/>
                  </a:cubicBezTo>
                  <a:cubicBezTo>
                    <a:pt x="3161" y="15"/>
                    <a:pt x="3191" y="15"/>
                    <a:pt x="3222" y="16"/>
                  </a:cubicBezTo>
                  <a:cubicBezTo>
                    <a:pt x="3252" y="17"/>
                    <a:pt x="3281" y="16"/>
                    <a:pt x="3310" y="16"/>
                  </a:cubicBezTo>
                  <a:cubicBezTo>
                    <a:pt x="6476" y="32"/>
                    <a:pt x="9641" y="52"/>
                    <a:pt x="12808" y="75"/>
                  </a:cubicBezTo>
                  <a:cubicBezTo>
                    <a:pt x="12971" y="76"/>
                    <a:pt x="17026" y="87"/>
                    <a:pt x="17026" y="170"/>
                  </a:cubicBezTo>
                  <a:cubicBezTo>
                    <a:pt x="17026" y="259"/>
                    <a:pt x="12969" y="252"/>
                    <a:pt x="12805" y="252"/>
                  </a:cubicBezTo>
                  <a:cubicBezTo>
                    <a:pt x="9642" y="258"/>
                    <a:pt x="6470" y="243"/>
                    <a:pt x="3305" y="228"/>
                  </a:cubicBezTo>
                  <a:cubicBezTo>
                    <a:pt x="3276" y="228"/>
                    <a:pt x="3246" y="228"/>
                    <a:pt x="3217" y="226"/>
                  </a:cubicBezTo>
                  <a:cubicBezTo>
                    <a:pt x="3188" y="225"/>
                    <a:pt x="3156" y="226"/>
                    <a:pt x="3125" y="226"/>
                  </a:cubicBezTo>
                  <a:cubicBezTo>
                    <a:pt x="2083" y="221"/>
                    <a:pt x="1042" y="215"/>
                    <a:pt x="1" y="209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6"/>
            <p:cNvSpPr/>
            <p:nvPr/>
          </p:nvSpPr>
          <p:spPr>
            <a:xfrm>
              <a:off x="-7748578" y="3661053"/>
              <a:ext cx="4369653" cy="40569"/>
            </a:xfrm>
            <a:custGeom>
              <a:avLst/>
              <a:gdLst/>
              <a:ahLst/>
              <a:cxnLst/>
              <a:rect l="l" t="t" r="r" b="b"/>
              <a:pathLst>
                <a:path w="27681" h="257" extrusionOk="0">
                  <a:moveTo>
                    <a:pt x="23464" y="86"/>
                  </a:moveTo>
                  <a:cubicBezTo>
                    <a:pt x="20298" y="63"/>
                    <a:pt x="17132" y="46"/>
                    <a:pt x="13966" y="32"/>
                  </a:cubicBezTo>
                  <a:lnTo>
                    <a:pt x="13878" y="32"/>
                  </a:lnTo>
                  <a:cubicBezTo>
                    <a:pt x="13847" y="32"/>
                    <a:pt x="13816" y="30"/>
                    <a:pt x="13786" y="30"/>
                  </a:cubicBezTo>
                  <a:cubicBezTo>
                    <a:pt x="10611" y="16"/>
                    <a:pt x="7428" y="2"/>
                    <a:pt x="4253" y="7"/>
                  </a:cubicBezTo>
                  <a:cubicBezTo>
                    <a:pt x="4088" y="7"/>
                    <a:pt x="1" y="1"/>
                    <a:pt x="1" y="83"/>
                  </a:cubicBezTo>
                  <a:cubicBezTo>
                    <a:pt x="1" y="161"/>
                    <a:pt x="4087" y="169"/>
                    <a:pt x="4250" y="171"/>
                  </a:cubicBezTo>
                  <a:cubicBezTo>
                    <a:pt x="7425" y="194"/>
                    <a:pt x="10603" y="211"/>
                    <a:pt x="13780" y="226"/>
                  </a:cubicBezTo>
                  <a:lnTo>
                    <a:pt x="13873" y="226"/>
                  </a:lnTo>
                  <a:cubicBezTo>
                    <a:pt x="13902" y="226"/>
                    <a:pt x="13932" y="226"/>
                    <a:pt x="13961" y="226"/>
                  </a:cubicBezTo>
                  <a:cubicBezTo>
                    <a:pt x="17124" y="241"/>
                    <a:pt x="20297" y="255"/>
                    <a:pt x="23461" y="249"/>
                  </a:cubicBezTo>
                  <a:cubicBezTo>
                    <a:pt x="23625" y="249"/>
                    <a:pt x="27680" y="256"/>
                    <a:pt x="27680" y="174"/>
                  </a:cubicBezTo>
                  <a:cubicBezTo>
                    <a:pt x="27680" y="95"/>
                    <a:pt x="23627" y="86"/>
                    <a:pt x="23464" y="86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6"/>
            <p:cNvSpPr/>
            <p:nvPr/>
          </p:nvSpPr>
          <p:spPr>
            <a:xfrm>
              <a:off x="-8136120" y="3760188"/>
              <a:ext cx="5158310" cy="49725"/>
            </a:xfrm>
            <a:custGeom>
              <a:avLst/>
              <a:gdLst/>
              <a:ahLst/>
              <a:cxnLst/>
              <a:rect l="l" t="t" r="r" b="b"/>
              <a:pathLst>
                <a:path w="32677" h="315" extrusionOk="0">
                  <a:moveTo>
                    <a:pt x="27696" y="106"/>
                  </a:moveTo>
                  <a:cubicBezTo>
                    <a:pt x="23961" y="77"/>
                    <a:pt x="20224" y="55"/>
                    <a:pt x="16485" y="39"/>
                  </a:cubicBezTo>
                  <a:lnTo>
                    <a:pt x="16381" y="39"/>
                  </a:lnTo>
                  <a:lnTo>
                    <a:pt x="16271" y="37"/>
                  </a:lnTo>
                  <a:cubicBezTo>
                    <a:pt x="12525" y="19"/>
                    <a:pt x="8767" y="2"/>
                    <a:pt x="5020" y="9"/>
                  </a:cubicBezTo>
                  <a:cubicBezTo>
                    <a:pt x="4826" y="9"/>
                    <a:pt x="0" y="1"/>
                    <a:pt x="0" y="102"/>
                  </a:cubicBezTo>
                  <a:cubicBezTo>
                    <a:pt x="0" y="198"/>
                    <a:pt x="4823" y="209"/>
                    <a:pt x="5017" y="211"/>
                  </a:cubicBezTo>
                  <a:cubicBezTo>
                    <a:pt x="8766" y="238"/>
                    <a:pt x="12516" y="261"/>
                    <a:pt x="16267" y="277"/>
                  </a:cubicBezTo>
                  <a:lnTo>
                    <a:pt x="16375" y="277"/>
                  </a:lnTo>
                  <a:cubicBezTo>
                    <a:pt x="16410" y="277"/>
                    <a:pt x="16444" y="278"/>
                    <a:pt x="16479" y="278"/>
                  </a:cubicBezTo>
                  <a:cubicBezTo>
                    <a:pt x="20214" y="297"/>
                    <a:pt x="23959" y="314"/>
                    <a:pt x="27695" y="307"/>
                  </a:cubicBezTo>
                  <a:cubicBezTo>
                    <a:pt x="27887" y="307"/>
                    <a:pt x="32676" y="315"/>
                    <a:pt x="32676" y="214"/>
                  </a:cubicBezTo>
                  <a:cubicBezTo>
                    <a:pt x="32676" y="117"/>
                    <a:pt x="27889" y="107"/>
                    <a:pt x="27696" y="106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6"/>
            <p:cNvSpPr/>
            <p:nvPr/>
          </p:nvSpPr>
          <p:spPr>
            <a:xfrm>
              <a:off x="-9646667" y="3682364"/>
              <a:ext cx="1536901" cy="47831"/>
            </a:xfrm>
            <a:custGeom>
              <a:avLst/>
              <a:gdLst/>
              <a:ahLst/>
              <a:cxnLst/>
              <a:rect l="l" t="t" r="r" b="b"/>
              <a:pathLst>
                <a:path w="9736" h="303" extrusionOk="0">
                  <a:moveTo>
                    <a:pt x="1" y="283"/>
                  </a:moveTo>
                  <a:lnTo>
                    <a:pt x="1" y="0"/>
                  </a:lnTo>
                  <a:cubicBezTo>
                    <a:pt x="1840" y="14"/>
                    <a:pt x="3679" y="32"/>
                    <a:pt x="5518" y="51"/>
                  </a:cubicBezTo>
                  <a:cubicBezTo>
                    <a:pt x="5682" y="52"/>
                    <a:pt x="9735" y="65"/>
                    <a:pt x="9735" y="181"/>
                  </a:cubicBezTo>
                  <a:cubicBezTo>
                    <a:pt x="9735" y="302"/>
                    <a:pt x="5678" y="293"/>
                    <a:pt x="5516" y="293"/>
                  </a:cubicBezTo>
                  <a:cubicBezTo>
                    <a:pt x="3678" y="298"/>
                    <a:pt x="1840" y="294"/>
                    <a:pt x="1" y="283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6"/>
            <p:cNvSpPr/>
            <p:nvPr/>
          </p:nvSpPr>
          <p:spPr>
            <a:xfrm>
              <a:off x="-7795778" y="4085692"/>
              <a:ext cx="1693180" cy="59670"/>
            </a:xfrm>
            <a:custGeom>
              <a:avLst/>
              <a:gdLst/>
              <a:ahLst/>
              <a:cxnLst/>
              <a:rect l="l" t="t" r="r" b="b"/>
              <a:pathLst>
                <a:path w="10726" h="378" extrusionOk="0">
                  <a:moveTo>
                    <a:pt x="9091" y="125"/>
                  </a:moveTo>
                  <a:cubicBezTo>
                    <a:pt x="7865" y="92"/>
                    <a:pt x="6638" y="66"/>
                    <a:pt x="5411" y="45"/>
                  </a:cubicBezTo>
                  <a:lnTo>
                    <a:pt x="5377" y="45"/>
                  </a:lnTo>
                  <a:cubicBezTo>
                    <a:pt x="5365" y="45"/>
                    <a:pt x="5354" y="44"/>
                    <a:pt x="5342" y="44"/>
                  </a:cubicBezTo>
                  <a:cubicBezTo>
                    <a:pt x="4112" y="21"/>
                    <a:pt x="2878" y="1"/>
                    <a:pt x="1648" y="10"/>
                  </a:cubicBezTo>
                  <a:cubicBezTo>
                    <a:pt x="1585" y="10"/>
                    <a:pt x="1" y="0"/>
                    <a:pt x="1" y="123"/>
                  </a:cubicBezTo>
                  <a:cubicBezTo>
                    <a:pt x="1" y="238"/>
                    <a:pt x="1584" y="251"/>
                    <a:pt x="1647" y="252"/>
                  </a:cubicBezTo>
                  <a:cubicBezTo>
                    <a:pt x="2877" y="285"/>
                    <a:pt x="4108" y="312"/>
                    <a:pt x="5340" y="332"/>
                  </a:cubicBezTo>
                  <a:lnTo>
                    <a:pt x="5375" y="332"/>
                  </a:lnTo>
                  <a:cubicBezTo>
                    <a:pt x="5387" y="333"/>
                    <a:pt x="5398" y="333"/>
                    <a:pt x="5409" y="334"/>
                  </a:cubicBezTo>
                  <a:cubicBezTo>
                    <a:pt x="6635" y="357"/>
                    <a:pt x="7864" y="375"/>
                    <a:pt x="9090" y="368"/>
                  </a:cubicBezTo>
                  <a:cubicBezTo>
                    <a:pt x="9153" y="368"/>
                    <a:pt x="10725" y="378"/>
                    <a:pt x="10725" y="255"/>
                  </a:cubicBezTo>
                  <a:cubicBezTo>
                    <a:pt x="10725" y="140"/>
                    <a:pt x="9154" y="127"/>
                    <a:pt x="9091" y="125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6"/>
            <p:cNvSpPr/>
            <p:nvPr/>
          </p:nvSpPr>
          <p:spPr>
            <a:xfrm>
              <a:off x="-7055264" y="3892000"/>
              <a:ext cx="1277699" cy="33782"/>
            </a:xfrm>
            <a:custGeom>
              <a:avLst/>
              <a:gdLst/>
              <a:ahLst/>
              <a:cxnLst/>
              <a:rect l="l" t="t" r="r" b="b"/>
              <a:pathLst>
                <a:path w="8094" h="214" extrusionOk="0">
                  <a:moveTo>
                    <a:pt x="6860" y="71"/>
                  </a:moveTo>
                  <a:cubicBezTo>
                    <a:pt x="5935" y="53"/>
                    <a:pt x="5010" y="38"/>
                    <a:pt x="4083" y="27"/>
                  </a:cubicBezTo>
                  <a:lnTo>
                    <a:pt x="4058" y="27"/>
                  </a:lnTo>
                  <a:cubicBezTo>
                    <a:pt x="4049" y="27"/>
                    <a:pt x="4040" y="27"/>
                    <a:pt x="4030" y="25"/>
                  </a:cubicBezTo>
                  <a:cubicBezTo>
                    <a:pt x="3103" y="13"/>
                    <a:pt x="2173" y="2"/>
                    <a:pt x="1244" y="7"/>
                  </a:cubicBezTo>
                  <a:cubicBezTo>
                    <a:pt x="1197" y="7"/>
                    <a:pt x="1" y="1"/>
                    <a:pt x="1" y="70"/>
                  </a:cubicBezTo>
                  <a:cubicBezTo>
                    <a:pt x="1" y="135"/>
                    <a:pt x="1195" y="143"/>
                    <a:pt x="1244" y="143"/>
                  </a:cubicBezTo>
                  <a:cubicBezTo>
                    <a:pt x="2171" y="162"/>
                    <a:pt x="3100" y="177"/>
                    <a:pt x="4029" y="188"/>
                  </a:cubicBezTo>
                  <a:lnTo>
                    <a:pt x="4056" y="188"/>
                  </a:lnTo>
                  <a:lnTo>
                    <a:pt x="4082" y="188"/>
                  </a:lnTo>
                  <a:cubicBezTo>
                    <a:pt x="5008" y="201"/>
                    <a:pt x="5934" y="212"/>
                    <a:pt x="6860" y="208"/>
                  </a:cubicBezTo>
                  <a:cubicBezTo>
                    <a:pt x="6908" y="208"/>
                    <a:pt x="8093" y="214"/>
                    <a:pt x="8093" y="144"/>
                  </a:cubicBezTo>
                  <a:cubicBezTo>
                    <a:pt x="8093" y="81"/>
                    <a:pt x="6908" y="73"/>
                    <a:pt x="6860" y="71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6"/>
            <p:cNvSpPr/>
            <p:nvPr/>
          </p:nvSpPr>
          <p:spPr>
            <a:xfrm>
              <a:off x="-5925945" y="4214189"/>
              <a:ext cx="1277699" cy="33624"/>
            </a:xfrm>
            <a:custGeom>
              <a:avLst/>
              <a:gdLst/>
              <a:ahLst/>
              <a:cxnLst/>
              <a:rect l="l" t="t" r="r" b="b"/>
              <a:pathLst>
                <a:path w="8094" h="213" extrusionOk="0">
                  <a:moveTo>
                    <a:pt x="6860" y="71"/>
                  </a:moveTo>
                  <a:cubicBezTo>
                    <a:pt x="5934" y="52"/>
                    <a:pt x="5009" y="36"/>
                    <a:pt x="4084" y="26"/>
                  </a:cubicBezTo>
                  <a:lnTo>
                    <a:pt x="4058" y="26"/>
                  </a:lnTo>
                  <a:lnTo>
                    <a:pt x="4031" y="25"/>
                  </a:lnTo>
                  <a:cubicBezTo>
                    <a:pt x="3103" y="12"/>
                    <a:pt x="2172" y="1"/>
                    <a:pt x="1244" y="5"/>
                  </a:cubicBezTo>
                  <a:cubicBezTo>
                    <a:pt x="1196" y="5"/>
                    <a:pt x="1" y="0"/>
                    <a:pt x="1" y="68"/>
                  </a:cubicBezTo>
                  <a:cubicBezTo>
                    <a:pt x="1" y="134"/>
                    <a:pt x="1196" y="141"/>
                    <a:pt x="1244" y="142"/>
                  </a:cubicBezTo>
                  <a:cubicBezTo>
                    <a:pt x="2172" y="161"/>
                    <a:pt x="3101" y="175"/>
                    <a:pt x="4030" y="187"/>
                  </a:cubicBezTo>
                  <a:lnTo>
                    <a:pt x="4057" y="187"/>
                  </a:lnTo>
                  <a:lnTo>
                    <a:pt x="4082" y="188"/>
                  </a:lnTo>
                  <a:cubicBezTo>
                    <a:pt x="5007" y="200"/>
                    <a:pt x="5934" y="212"/>
                    <a:pt x="6860" y="207"/>
                  </a:cubicBezTo>
                  <a:cubicBezTo>
                    <a:pt x="6908" y="207"/>
                    <a:pt x="8093" y="213"/>
                    <a:pt x="8093" y="143"/>
                  </a:cubicBezTo>
                  <a:cubicBezTo>
                    <a:pt x="8093" y="80"/>
                    <a:pt x="6908" y="72"/>
                    <a:pt x="6860" y="71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6"/>
            <p:cNvSpPr/>
            <p:nvPr/>
          </p:nvSpPr>
          <p:spPr>
            <a:xfrm>
              <a:off x="-5190641" y="4319165"/>
              <a:ext cx="2364547" cy="62512"/>
            </a:xfrm>
            <a:custGeom>
              <a:avLst/>
              <a:gdLst/>
              <a:ahLst/>
              <a:cxnLst/>
              <a:rect l="l" t="t" r="r" b="b"/>
              <a:pathLst>
                <a:path w="14979" h="396" extrusionOk="0">
                  <a:moveTo>
                    <a:pt x="12696" y="132"/>
                  </a:moveTo>
                  <a:cubicBezTo>
                    <a:pt x="10984" y="97"/>
                    <a:pt x="9270" y="70"/>
                    <a:pt x="7557" y="49"/>
                  </a:cubicBezTo>
                  <a:lnTo>
                    <a:pt x="7509" y="49"/>
                  </a:lnTo>
                  <a:cubicBezTo>
                    <a:pt x="7494" y="49"/>
                    <a:pt x="7476" y="48"/>
                    <a:pt x="7459" y="46"/>
                  </a:cubicBezTo>
                  <a:cubicBezTo>
                    <a:pt x="5741" y="24"/>
                    <a:pt x="4020" y="3"/>
                    <a:pt x="2301" y="11"/>
                  </a:cubicBezTo>
                  <a:cubicBezTo>
                    <a:pt x="2213" y="11"/>
                    <a:pt x="1" y="1"/>
                    <a:pt x="1" y="129"/>
                  </a:cubicBezTo>
                  <a:cubicBezTo>
                    <a:pt x="1" y="249"/>
                    <a:pt x="2211" y="263"/>
                    <a:pt x="2301" y="265"/>
                  </a:cubicBezTo>
                  <a:cubicBezTo>
                    <a:pt x="4019" y="299"/>
                    <a:pt x="5737" y="327"/>
                    <a:pt x="7457" y="349"/>
                  </a:cubicBezTo>
                  <a:lnTo>
                    <a:pt x="7506" y="349"/>
                  </a:lnTo>
                  <a:cubicBezTo>
                    <a:pt x="7523" y="349"/>
                    <a:pt x="7538" y="350"/>
                    <a:pt x="7555" y="350"/>
                  </a:cubicBezTo>
                  <a:cubicBezTo>
                    <a:pt x="9267" y="373"/>
                    <a:pt x="10982" y="395"/>
                    <a:pt x="12695" y="385"/>
                  </a:cubicBezTo>
                  <a:cubicBezTo>
                    <a:pt x="12783" y="385"/>
                    <a:pt x="14978" y="396"/>
                    <a:pt x="14978" y="268"/>
                  </a:cubicBezTo>
                  <a:cubicBezTo>
                    <a:pt x="14978" y="148"/>
                    <a:pt x="12785" y="133"/>
                    <a:pt x="12696" y="132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6"/>
            <p:cNvSpPr/>
            <p:nvPr/>
          </p:nvSpPr>
          <p:spPr>
            <a:xfrm>
              <a:off x="-5062934" y="4144100"/>
              <a:ext cx="2300615" cy="44516"/>
            </a:xfrm>
            <a:custGeom>
              <a:avLst/>
              <a:gdLst/>
              <a:ahLst/>
              <a:cxnLst/>
              <a:rect l="l" t="t" r="r" b="b"/>
              <a:pathLst>
                <a:path w="14574" h="282" extrusionOk="0">
                  <a:moveTo>
                    <a:pt x="12354" y="94"/>
                  </a:moveTo>
                  <a:cubicBezTo>
                    <a:pt x="10687" y="69"/>
                    <a:pt x="9021" y="49"/>
                    <a:pt x="7354" y="35"/>
                  </a:cubicBezTo>
                  <a:lnTo>
                    <a:pt x="7307" y="35"/>
                  </a:lnTo>
                  <a:lnTo>
                    <a:pt x="7258" y="34"/>
                  </a:lnTo>
                  <a:cubicBezTo>
                    <a:pt x="5586" y="17"/>
                    <a:pt x="3911" y="2"/>
                    <a:pt x="2240" y="8"/>
                  </a:cubicBezTo>
                  <a:cubicBezTo>
                    <a:pt x="2153" y="8"/>
                    <a:pt x="1" y="1"/>
                    <a:pt x="1" y="91"/>
                  </a:cubicBezTo>
                  <a:cubicBezTo>
                    <a:pt x="1" y="177"/>
                    <a:pt x="2151" y="188"/>
                    <a:pt x="2238" y="188"/>
                  </a:cubicBezTo>
                  <a:cubicBezTo>
                    <a:pt x="3909" y="212"/>
                    <a:pt x="5583" y="232"/>
                    <a:pt x="7256" y="248"/>
                  </a:cubicBezTo>
                  <a:lnTo>
                    <a:pt x="7304" y="248"/>
                  </a:lnTo>
                  <a:cubicBezTo>
                    <a:pt x="7320" y="248"/>
                    <a:pt x="7335" y="249"/>
                    <a:pt x="7351" y="249"/>
                  </a:cubicBezTo>
                  <a:cubicBezTo>
                    <a:pt x="9016" y="265"/>
                    <a:pt x="10687" y="281"/>
                    <a:pt x="12352" y="275"/>
                  </a:cubicBezTo>
                  <a:cubicBezTo>
                    <a:pt x="12438" y="275"/>
                    <a:pt x="14574" y="282"/>
                    <a:pt x="14574" y="191"/>
                  </a:cubicBezTo>
                  <a:cubicBezTo>
                    <a:pt x="14574" y="105"/>
                    <a:pt x="12439" y="95"/>
                    <a:pt x="12354" y="94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6"/>
            <p:cNvSpPr/>
            <p:nvPr/>
          </p:nvSpPr>
          <p:spPr>
            <a:xfrm>
              <a:off x="-5041623" y="3940305"/>
              <a:ext cx="2923994" cy="56671"/>
            </a:xfrm>
            <a:custGeom>
              <a:avLst/>
              <a:gdLst/>
              <a:ahLst/>
              <a:cxnLst/>
              <a:rect l="l" t="t" r="r" b="b"/>
              <a:pathLst>
                <a:path w="18523" h="359" extrusionOk="0">
                  <a:moveTo>
                    <a:pt x="15700" y="119"/>
                  </a:moveTo>
                  <a:cubicBezTo>
                    <a:pt x="13583" y="89"/>
                    <a:pt x="11465" y="63"/>
                    <a:pt x="9346" y="44"/>
                  </a:cubicBezTo>
                  <a:lnTo>
                    <a:pt x="9287" y="44"/>
                  </a:lnTo>
                  <a:cubicBezTo>
                    <a:pt x="9267" y="44"/>
                    <a:pt x="9246" y="43"/>
                    <a:pt x="9225" y="43"/>
                  </a:cubicBezTo>
                  <a:cubicBezTo>
                    <a:pt x="7101" y="22"/>
                    <a:pt x="4970" y="3"/>
                    <a:pt x="2847" y="10"/>
                  </a:cubicBezTo>
                  <a:cubicBezTo>
                    <a:pt x="2736" y="10"/>
                    <a:pt x="1" y="1"/>
                    <a:pt x="1" y="116"/>
                  </a:cubicBezTo>
                  <a:cubicBezTo>
                    <a:pt x="1" y="225"/>
                    <a:pt x="2735" y="238"/>
                    <a:pt x="2845" y="239"/>
                  </a:cubicBezTo>
                  <a:cubicBezTo>
                    <a:pt x="4970" y="270"/>
                    <a:pt x="7095" y="296"/>
                    <a:pt x="9221" y="316"/>
                  </a:cubicBezTo>
                  <a:lnTo>
                    <a:pt x="9282" y="316"/>
                  </a:lnTo>
                  <a:cubicBezTo>
                    <a:pt x="9303" y="316"/>
                    <a:pt x="9322" y="317"/>
                    <a:pt x="9341" y="317"/>
                  </a:cubicBezTo>
                  <a:cubicBezTo>
                    <a:pt x="11458" y="338"/>
                    <a:pt x="13581" y="356"/>
                    <a:pt x="15699" y="349"/>
                  </a:cubicBezTo>
                  <a:cubicBezTo>
                    <a:pt x="15809" y="349"/>
                    <a:pt x="18523" y="358"/>
                    <a:pt x="18523" y="243"/>
                  </a:cubicBezTo>
                  <a:cubicBezTo>
                    <a:pt x="18523" y="133"/>
                    <a:pt x="15810" y="122"/>
                    <a:pt x="15700" y="119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6"/>
            <p:cNvSpPr/>
            <p:nvPr/>
          </p:nvSpPr>
          <p:spPr>
            <a:xfrm>
              <a:off x="-4780209" y="4734175"/>
              <a:ext cx="1693022" cy="59828"/>
            </a:xfrm>
            <a:custGeom>
              <a:avLst/>
              <a:gdLst/>
              <a:ahLst/>
              <a:cxnLst/>
              <a:rect l="l" t="t" r="r" b="b"/>
              <a:pathLst>
                <a:path w="10725" h="379" extrusionOk="0">
                  <a:moveTo>
                    <a:pt x="1634" y="127"/>
                  </a:moveTo>
                  <a:cubicBezTo>
                    <a:pt x="2860" y="94"/>
                    <a:pt x="4087" y="67"/>
                    <a:pt x="5313" y="47"/>
                  </a:cubicBezTo>
                  <a:lnTo>
                    <a:pt x="5349" y="47"/>
                  </a:lnTo>
                  <a:cubicBezTo>
                    <a:pt x="5360" y="47"/>
                    <a:pt x="5372" y="46"/>
                    <a:pt x="5384" y="44"/>
                  </a:cubicBezTo>
                  <a:cubicBezTo>
                    <a:pt x="6614" y="23"/>
                    <a:pt x="7847" y="3"/>
                    <a:pt x="9077" y="10"/>
                  </a:cubicBezTo>
                  <a:cubicBezTo>
                    <a:pt x="9141" y="10"/>
                    <a:pt x="10725" y="1"/>
                    <a:pt x="10725" y="123"/>
                  </a:cubicBezTo>
                  <a:cubicBezTo>
                    <a:pt x="10725" y="238"/>
                    <a:pt x="9142" y="251"/>
                    <a:pt x="9079" y="254"/>
                  </a:cubicBezTo>
                  <a:cubicBezTo>
                    <a:pt x="7847" y="285"/>
                    <a:pt x="6617" y="313"/>
                    <a:pt x="5386" y="334"/>
                  </a:cubicBezTo>
                  <a:lnTo>
                    <a:pt x="5350" y="334"/>
                  </a:lnTo>
                  <a:cubicBezTo>
                    <a:pt x="5338" y="334"/>
                    <a:pt x="5327" y="335"/>
                    <a:pt x="5316" y="335"/>
                  </a:cubicBezTo>
                  <a:cubicBezTo>
                    <a:pt x="4090" y="357"/>
                    <a:pt x="2862" y="377"/>
                    <a:pt x="1635" y="369"/>
                  </a:cubicBezTo>
                  <a:cubicBezTo>
                    <a:pt x="1572" y="369"/>
                    <a:pt x="1" y="378"/>
                    <a:pt x="1" y="256"/>
                  </a:cubicBezTo>
                  <a:cubicBezTo>
                    <a:pt x="1" y="142"/>
                    <a:pt x="1570" y="128"/>
                    <a:pt x="1634" y="127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6"/>
            <p:cNvSpPr/>
            <p:nvPr/>
          </p:nvSpPr>
          <p:spPr>
            <a:xfrm>
              <a:off x="-5105398" y="4540640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1234" y="71"/>
                  </a:moveTo>
                  <a:cubicBezTo>
                    <a:pt x="2159" y="53"/>
                    <a:pt x="3085" y="38"/>
                    <a:pt x="4010" y="26"/>
                  </a:cubicBezTo>
                  <a:lnTo>
                    <a:pt x="4036" y="26"/>
                  </a:lnTo>
                  <a:cubicBezTo>
                    <a:pt x="4044" y="26"/>
                    <a:pt x="4055" y="25"/>
                    <a:pt x="4063" y="25"/>
                  </a:cubicBezTo>
                  <a:cubicBezTo>
                    <a:pt x="4992" y="13"/>
                    <a:pt x="5922" y="2"/>
                    <a:pt x="6850" y="6"/>
                  </a:cubicBezTo>
                  <a:cubicBezTo>
                    <a:pt x="6898" y="6"/>
                    <a:pt x="8093" y="0"/>
                    <a:pt x="8093" y="70"/>
                  </a:cubicBezTo>
                  <a:cubicBezTo>
                    <a:pt x="8093" y="134"/>
                    <a:pt x="6899" y="142"/>
                    <a:pt x="6851" y="143"/>
                  </a:cubicBezTo>
                  <a:cubicBezTo>
                    <a:pt x="5922" y="162"/>
                    <a:pt x="4993" y="177"/>
                    <a:pt x="4065" y="187"/>
                  </a:cubicBezTo>
                  <a:lnTo>
                    <a:pt x="4038" y="187"/>
                  </a:lnTo>
                  <a:lnTo>
                    <a:pt x="4011" y="189"/>
                  </a:lnTo>
                  <a:cubicBezTo>
                    <a:pt x="3087" y="202"/>
                    <a:pt x="2159" y="212"/>
                    <a:pt x="1234" y="207"/>
                  </a:cubicBezTo>
                  <a:cubicBezTo>
                    <a:pt x="1187" y="207"/>
                    <a:pt x="0" y="213"/>
                    <a:pt x="0" y="145"/>
                  </a:cubicBezTo>
                  <a:cubicBezTo>
                    <a:pt x="2" y="80"/>
                    <a:pt x="1187" y="72"/>
                    <a:pt x="1234" y="7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6"/>
            <p:cNvSpPr/>
            <p:nvPr/>
          </p:nvSpPr>
          <p:spPr>
            <a:xfrm>
              <a:off x="-6234558" y="4862672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1233" y="71"/>
                  </a:moveTo>
                  <a:cubicBezTo>
                    <a:pt x="2158" y="52"/>
                    <a:pt x="3084" y="38"/>
                    <a:pt x="4010" y="27"/>
                  </a:cubicBezTo>
                  <a:lnTo>
                    <a:pt x="4036" y="27"/>
                  </a:lnTo>
                  <a:lnTo>
                    <a:pt x="4063" y="25"/>
                  </a:lnTo>
                  <a:cubicBezTo>
                    <a:pt x="4991" y="12"/>
                    <a:pt x="5921" y="2"/>
                    <a:pt x="6849" y="7"/>
                  </a:cubicBezTo>
                  <a:cubicBezTo>
                    <a:pt x="6897" y="7"/>
                    <a:pt x="8093" y="1"/>
                    <a:pt x="8093" y="70"/>
                  </a:cubicBezTo>
                  <a:cubicBezTo>
                    <a:pt x="8093" y="135"/>
                    <a:pt x="6898" y="142"/>
                    <a:pt x="6850" y="143"/>
                  </a:cubicBezTo>
                  <a:cubicBezTo>
                    <a:pt x="5921" y="162"/>
                    <a:pt x="4993" y="177"/>
                    <a:pt x="4064" y="188"/>
                  </a:cubicBezTo>
                  <a:lnTo>
                    <a:pt x="4037" y="188"/>
                  </a:lnTo>
                  <a:lnTo>
                    <a:pt x="4011" y="189"/>
                  </a:lnTo>
                  <a:cubicBezTo>
                    <a:pt x="3086" y="202"/>
                    <a:pt x="2159" y="212"/>
                    <a:pt x="1234" y="209"/>
                  </a:cubicBezTo>
                  <a:cubicBezTo>
                    <a:pt x="1186" y="209"/>
                    <a:pt x="0" y="213"/>
                    <a:pt x="0" y="145"/>
                  </a:cubicBezTo>
                  <a:cubicBezTo>
                    <a:pt x="0" y="79"/>
                    <a:pt x="1186" y="72"/>
                    <a:pt x="1233" y="7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6"/>
            <p:cNvSpPr/>
            <p:nvPr/>
          </p:nvSpPr>
          <p:spPr>
            <a:xfrm>
              <a:off x="-8056875" y="4967963"/>
              <a:ext cx="2364705" cy="62354"/>
            </a:xfrm>
            <a:custGeom>
              <a:avLst/>
              <a:gdLst/>
              <a:ahLst/>
              <a:cxnLst/>
              <a:rect l="l" t="t" r="r" b="b"/>
              <a:pathLst>
                <a:path w="14980" h="395" extrusionOk="0">
                  <a:moveTo>
                    <a:pt x="2283" y="131"/>
                  </a:moveTo>
                  <a:cubicBezTo>
                    <a:pt x="3995" y="97"/>
                    <a:pt x="5708" y="69"/>
                    <a:pt x="7423" y="47"/>
                  </a:cubicBezTo>
                  <a:lnTo>
                    <a:pt x="7470" y="47"/>
                  </a:lnTo>
                  <a:cubicBezTo>
                    <a:pt x="7486" y="47"/>
                    <a:pt x="7504" y="46"/>
                    <a:pt x="7520" y="46"/>
                  </a:cubicBezTo>
                  <a:cubicBezTo>
                    <a:pt x="9238" y="23"/>
                    <a:pt x="10960" y="2"/>
                    <a:pt x="12678" y="10"/>
                  </a:cubicBezTo>
                  <a:cubicBezTo>
                    <a:pt x="12766" y="10"/>
                    <a:pt x="14979" y="0"/>
                    <a:pt x="14979" y="127"/>
                  </a:cubicBezTo>
                  <a:cubicBezTo>
                    <a:pt x="14979" y="249"/>
                    <a:pt x="12768" y="263"/>
                    <a:pt x="12679" y="264"/>
                  </a:cubicBezTo>
                  <a:cubicBezTo>
                    <a:pt x="10961" y="298"/>
                    <a:pt x="9242" y="326"/>
                    <a:pt x="7523" y="347"/>
                  </a:cubicBezTo>
                  <a:lnTo>
                    <a:pt x="7473" y="347"/>
                  </a:lnTo>
                  <a:cubicBezTo>
                    <a:pt x="7456" y="347"/>
                    <a:pt x="7440" y="348"/>
                    <a:pt x="7425" y="348"/>
                  </a:cubicBezTo>
                  <a:cubicBezTo>
                    <a:pt x="5713" y="372"/>
                    <a:pt x="3996" y="393"/>
                    <a:pt x="2284" y="385"/>
                  </a:cubicBezTo>
                  <a:cubicBezTo>
                    <a:pt x="2196" y="385"/>
                    <a:pt x="0" y="394"/>
                    <a:pt x="0" y="267"/>
                  </a:cubicBezTo>
                  <a:cubicBezTo>
                    <a:pt x="0" y="146"/>
                    <a:pt x="2195" y="132"/>
                    <a:pt x="2283" y="13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6"/>
            <p:cNvSpPr/>
            <p:nvPr/>
          </p:nvSpPr>
          <p:spPr>
            <a:xfrm>
              <a:off x="-8120808" y="4792898"/>
              <a:ext cx="2300931" cy="44358"/>
            </a:xfrm>
            <a:custGeom>
              <a:avLst/>
              <a:gdLst/>
              <a:ahLst/>
              <a:cxnLst/>
              <a:rect l="l" t="t" r="r" b="b"/>
              <a:pathLst>
                <a:path w="14576" h="281" extrusionOk="0">
                  <a:moveTo>
                    <a:pt x="2221" y="92"/>
                  </a:moveTo>
                  <a:cubicBezTo>
                    <a:pt x="3887" y="69"/>
                    <a:pt x="5555" y="49"/>
                    <a:pt x="7222" y="33"/>
                  </a:cubicBezTo>
                  <a:lnTo>
                    <a:pt x="7269" y="33"/>
                  </a:lnTo>
                  <a:cubicBezTo>
                    <a:pt x="7284" y="33"/>
                    <a:pt x="7301" y="33"/>
                    <a:pt x="7317" y="33"/>
                  </a:cubicBezTo>
                  <a:cubicBezTo>
                    <a:pt x="8988" y="17"/>
                    <a:pt x="10664" y="2"/>
                    <a:pt x="12336" y="8"/>
                  </a:cubicBezTo>
                  <a:cubicBezTo>
                    <a:pt x="12422" y="8"/>
                    <a:pt x="14575" y="1"/>
                    <a:pt x="14575" y="91"/>
                  </a:cubicBezTo>
                  <a:cubicBezTo>
                    <a:pt x="14575" y="177"/>
                    <a:pt x="12423" y="186"/>
                    <a:pt x="12337" y="187"/>
                  </a:cubicBezTo>
                  <a:cubicBezTo>
                    <a:pt x="10665" y="212"/>
                    <a:pt x="8993" y="232"/>
                    <a:pt x="7320" y="246"/>
                  </a:cubicBezTo>
                  <a:lnTo>
                    <a:pt x="7272" y="246"/>
                  </a:lnTo>
                  <a:cubicBezTo>
                    <a:pt x="7255" y="246"/>
                    <a:pt x="7240" y="247"/>
                    <a:pt x="7225" y="247"/>
                  </a:cubicBezTo>
                  <a:cubicBezTo>
                    <a:pt x="5558" y="264"/>
                    <a:pt x="3888" y="279"/>
                    <a:pt x="2222" y="273"/>
                  </a:cubicBezTo>
                  <a:cubicBezTo>
                    <a:pt x="2136" y="273"/>
                    <a:pt x="1" y="280"/>
                    <a:pt x="1" y="190"/>
                  </a:cubicBezTo>
                  <a:cubicBezTo>
                    <a:pt x="1" y="104"/>
                    <a:pt x="2135" y="95"/>
                    <a:pt x="2221" y="92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6"/>
            <p:cNvSpPr/>
            <p:nvPr/>
          </p:nvSpPr>
          <p:spPr>
            <a:xfrm>
              <a:off x="-8765344" y="4589103"/>
              <a:ext cx="2923994" cy="56355"/>
            </a:xfrm>
            <a:custGeom>
              <a:avLst/>
              <a:gdLst/>
              <a:ahLst/>
              <a:cxnLst/>
              <a:rect l="l" t="t" r="r" b="b"/>
              <a:pathLst>
                <a:path w="18523" h="357" extrusionOk="0">
                  <a:moveTo>
                    <a:pt x="2822" y="118"/>
                  </a:moveTo>
                  <a:cubicBezTo>
                    <a:pt x="4940" y="87"/>
                    <a:pt x="7059" y="62"/>
                    <a:pt x="9178" y="43"/>
                  </a:cubicBezTo>
                  <a:lnTo>
                    <a:pt x="9237" y="43"/>
                  </a:lnTo>
                  <a:cubicBezTo>
                    <a:pt x="9256" y="43"/>
                    <a:pt x="9278" y="42"/>
                    <a:pt x="9298" y="42"/>
                  </a:cubicBezTo>
                  <a:cubicBezTo>
                    <a:pt x="11423" y="20"/>
                    <a:pt x="13552" y="2"/>
                    <a:pt x="15677" y="10"/>
                  </a:cubicBezTo>
                  <a:cubicBezTo>
                    <a:pt x="15787" y="10"/>
                    <a:pt x="18523" y="0"/>
                    <a:pt x="18523" y="116"/>
                  </a:cubicBezTo>
                  <a:cubicBezTo>
                    <a:pt x="18523" y="225"/>
                    <a:pt x="15789" y="237"/>
                    <a:pt x="15678" y="239"/>
                  </a:cubicBezTo>
                  <a:cubicBezTo>
                    <a:pt x="13554" y="270"/>
                    <a:pt x="11427" y="294"/>
                    <a:pt x="9301" y="314"/>
                  </a:cubicBezTo>
                  <a:lnTo>
                    <a:pt x="9240" y="314"/>
                  </a:lnTo>
                  <a:cubicBezTo>
                    <a:pt x="9219" y="314"/>
                    <a:pt x="9200" y="316"/>
                    <a:pt x="9181" y="316"/>
                  </a:cubicBezTo>
                  <a:cubicBezTo>
                    <a:pt x="7065" y="337"/>
                    <a:pt x="4941" y="355"/>
                    <a:pt x="2823" y="347"/>
                  </a:cubicBezTo>
                  <a:cubicBezTo>
                    <a:pt x="2714" y="347"/>
                    <a:pt x="0" y="357"/>
                    <a:pt x="0" y="241"/>
                  </a:cubicBezTo>
                  <a:cubicBezTo>
                    <a:pt x="0" y="133"/>
                    <a:pt x="2713" y="120"/>
                    <a:pt x="2822" y="11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6"/>
            <p:cNvSpPr/>
            <p:nvPr/>
          </p:nvSpPr>
          <p:spPr>
            <a:xfrm>
              <a:off x="-9646667" y="4401251"/>
              <a:ext cx="1332317" cy="58565"/>
            </a:xfrm>
            <a:custGeom>
              <a:avLst/>
              <a:gdLst/>
              <a:ahLst/>
              <a:cxnLst/>
              <a:rect l="l" t="t" r="r" b="b"/>
              <a:pathLst>
                <a:path w="8440" h="371" extrusionOk="0">
                  <a:moveTo>
                    <a:pt x="1" y="261"/>
                  </a:moveTo>
                  <a:lnTo>
                    <a:pt x="1" y="0"/>
                  </a:lnTo>
                  <a:cubicBezTo>
                    <a:pt x="1019" y="2"/>
                    <a:pt x="2039" y="18"/>
                    <a:pt x="3056" y="37"/>
                  </a:cubicBezTo>
                  <a:cubicBezTo>
                    <a:pt x="3068" y="37"/>
                    <a:pt x="3079" y="37"/>
                    <a:pt x="3091" y="38"/>
                  </a:cubicBezTo>
                  <a:cubicBezTo>
                    <a:pt x="3103" y="39"/>
                    <a:pt x="3115" y="38"/>
                    <a:pt x="3125" y="38"/>
                  </a:cubicBezTo>
                  <a:cubicBezTo>
                    <a:pt x="4352" y="60"/>
                    <a:pt x="5578" y="86"/>
                    <a:pt x="6806" y="118"/>
                  </a:cubicBezTo>
                  <a:cubicBezTo>
                    <a:pt x="6868" y="119"/>
                    <a:pt x="8439" y="132"/>
                    <a:pt x="8439" y="248"/>
                  </a:cubicBezTo>
                  <a:cubicBezTo>
                    <a:pt x="8439" y="371"/>
                    <a:pt x="6868" y="360"/>
                    <a:pt x="6805" y="360"/>
                  </a:cubicBezTo>
                  <a:cubicBezTo>
                    <a:pt x="5579" y="368"/>
                    <a:pt x="4349" y="348"/>
                    <a:pt x="3124" y="326"/>
                  </a:cubicBezTo>
                  <a:cubicBezTo>
                    <a:pt x="3112" y="326"/>
                    <a:pt x="3101" y="326"/>
                    <a:pt x="3090" y="325"/>
                  </a:cubicBezTo>
                  <a:cubicBezTo>
                    <a:pt x="3078" y="324"/>
                    <a:pt x="3065" y="325"/>
                    <a:pt x="3054" y="325"/>
                  </a:cubicBezTo>
                  <a:cubicBezTo>
                    <a:pt x="2036" y="306"/>
                    <a:pt x="1018" y="285"/>
                    <a:pt x="1" y="26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6"/>
            <p:cNvSpPr/>
            <p:nvPr/>
          </p:nvSpPr>
          <p:spPr>
            <a:xfrm>
              <a:off x="-2665697" y="3673998"/>
              <a:ext cx="1693022" cy="59670"/>
            </a:xfrm>
            <a:custGeom>
              <a:avLst/>
              <a:gdLst/>
              <a:ahLst/>
              <a:cxnLst/>
              <a:rect l="l" t="t" r="r" b="b"/>
              <a:pathLst>
                <a:path w="10725" h="378" extrusionOk="0">
                  <a:moveTo>
                    <a:pt x="9090" y="125"/>
                  </a:moveTo>
                  <a:cubicBezTo>
                    <a:pt x="7865" y="92"/>
                    <a:pt x="6638" y="66"/>
                    <a:pt x="5411" y="45"/>
                  </a:cubicBezTo>
                  <a:lnTo>
                    <a:pt x="5377" y="45"/>
                  </a:lnTo>
                  <a:cubicBezTo>
                    <a:pt x="5365" y="45"/>
                    <a:pt x="5353" y="44"/>
                    <a:pt x="5340" y="44"/>
                  </a:cubicBezTo>
                  <a:cubicBezTo>
                    <a:pt x="4111" y="21"/>
                    <a:pt x="2878" y="1"/>
                    <a:pt x="1648" y="10"/>
                  </a:cubicBezTo>
                  <a:cubicBezTo>
                    <a:pt x="1584" y="10"/>
                    <a:pt x="0" y="0"/>
                    <a:pt x="0" y="122"/>
                  </a:cubicBezTo>
                  <a:cubicBezTo>
                    <a:pt x="0" y="238"/>
                    <a:pt x="1583" y="251"/>
                    <a:pt x="1647" y="252"/>
                  </a:cubicBezTo>
                  <a:cubicBezTo>
                    <a:pt x="2877" y="285"/>
                    <a:pt x="4107" y="312"/>
                    <a:pt x="5338" y="332"/>
                  </a:cubicBezTo>
                  <a:lnTo>
                    <a:pt x="5374" y="332"/>
                  </a:lnTo>
                  <a:cubicBezTo>
                    <a:pt x="5386" y="332"/>
                    <a:pt x="5397" y="333"/>
                    <a:pt x="5408" y="334"/>
                  </a:cubicBezTo>
                  <a:cubicBezTo>
                    <a:pt x="6635" y="356"/>
                    <a:pt x="7864" y="375"/>
                    <a:pt x="9089" y="368"/>
                  </a:cubicBezTo>
                  <a:cubicBezTo>
                    <a:pt x="9152" y="368"/>
                    <a:pt x="10723" y="378"/>
                    <a:pt x="10723" y="255"/>
                  </a:cubicBezTo>
                  <a:cubicBezTo>
                    <a:pt x="10725" y="140"/>
                    <a:pt x="9154" y="127"/>
                    <a:pt x="9090" y="125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6"/>
            <p:cNvSpPr/>
            <p:nvPr/>
          </p:nvSpPr>
          <p:spPr>
            <a:xfrm>
              <a:off x="-9485020" y="4147415"/>
              <a:ext cx="1277383" cy="33782"/>
            </a:xfrm>
            <a:custGeom>
              <a:avLst/>
              <a:gdLst/>
              <a:ahLst/>
              <a:cxnLst/>
              <a:rect l="l" t="t" r="r" b="b"/>
              <a:pathLst>
                <a:path w="8092" h="214" extrusionOk="0">
                  <a:moveTo>
                    <a:pt x="6859" y="71"/>
                  </a:moveTo>
                  <a:cubicBezTo>
                    <a:pt x="5934" y="53"/>
                    <a:pt x="5008" y="37"/>
                    <a:pt x="4083" y="26"/>
                  </a:cubicBezTo>
                  <a:lnTo>
                    <a:pt x="4057" y="26"/>
                  </a:lnTo>
                  <a:lnTo>
                    <a:pt x="4030" y="26"/>
                  </a:lnTo>
                  <a:cubicBezTo>
                    <a:pt x="3102" y="13"/>
                    <a:pt x="2171" y="2"/>
                    <a:pt x="1243" y="6"/>
                  </a:cubicBezTo>
                  <a:cubicBezTo>
                    <a:pt x="1195" y="6"/>
                    <a:pt x="0" y="1"/>
                    <a:pt x="0" y="69"/>
                  </a:cubicBezTo>
                  <a:cubicBezTo>
                    <a:pt x="0" y="135"/>
                    <a:pt x="1195" y="142"/>
                    <a:pt x="1242" y="143"/>
                  </a:cubicBezTo>
                  <a:cubicBezTo>
                    <a:pt x="2171" y="161"/>
                    <a:pt x="3100" y="176"/>
                    <a:pt x="4029" y="188"/>
                  </a:cubicBezTo>
                  <a:lnTo>
                    <a:pt x="4056" y="188"/>
                  </a:lnTo>
                  <a:cubicBezTo>
                    <a:pt x="4064" y="188"/>
                    <a:pt x="4072" y="188"/>
                    <a:pt x="4082" y="189"/>
                  </a:cubicBezTo>
                  <a:cubicBezTo>
                    <a:pt x="5006" y="201"/>
                    <a:pt x="5934" y="213"/>
                    <a:pt x="6858" y="208"/>
                  </a:cubicBezTo>
                  <a:cubicBezTo>
                    <a:pt x="6906" y="208"/>
                    <a:pt x="8091" y="214"/>
                    <a:pt x="8091" y="144"/>
                  </a:cubicBezTo>
                  <a:cubicBezTo>
                    <a:pt x="8091" y="80"/>
                    <a:pt x="6907" y="73"/>
                    <a:pt x="6859" y="7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6"/>
            <p:cNvSpPr/>
            <p:nvPr/>
          </p:nvSpPr>
          <p:spPr>
            <a:xfrm>
              <a:off x="-8880107" y="3996187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6859" y="71"/>
                  </a:moveTo>
                  <a:cubicBezTo>
                    <a:pt x="5934" y="52"/>
                    <a:pt x="5008" y="37"/>
                    <a:pt x="4083" y="25"/>
                  </a:cubicBezTo>
                  <a:lnTo>
                    <a:pt x="4057" y="25"/>
                  </a:lnTo>
                  <a:cubicBezTo>
                    <a:pt x="4048" y="25"/>
                    <a:pt x="4040" y="25"/>
                    <a:pt x="4030" y="25"/>
                  </a:cubicBezTo>
                  <a:cubicBezTo>
                    <a:pt x="3102" y="12"/>
                    <a:pt x="2171" y="2"/>
                    <a:pt x="1243" y="5"/>
                  </a:cubicBezTo>
                  <a:cubicBezTo>
                    <a:pt x="1195" y="5"/>
                    <a:pt x="0" y="0"/>
                    <a:pt x="0" y="69"/>
                  </a:cubicBezTo>
                  <a:cubicBezTo>
                    <a:pt x="0" y="135"/>
                    <a:pt x="1195" y="142"/>
                    <a:pt x="1243" y="143"/>
                  </a:cubicBezTo>
                  <a:cubicBezTo>
                    <a:pt x="2171" y="162"/>
                    <a:pt x="3100" y="176"/>
                    <a:pt x="4029" y="187"/>
                  </a:cubicBezTo>
                  <a:lnTo>
                    <a:pt x="4056" y="187"/>
                  </a:lnTo>
                  <a:lnTo>
                    <a:pt x="4082" y="189"/>
                  </a:lnTo>
                  <a:cubicBezTo>
                    <a:pt x="5006" y="202"/>
                    <a:pt x="5934" y="212"/>
                    <a:pt x="6859" y="207"/>
                  </a:cubicBezTo>
                  <a:cubicBezTo>
                    <a:pt x="6906" y="207"/>
                    <a:pt x="8093" y="213"/>
                    <a:pt x="8093" y="144"/>
                  </a:cubicBezTo>
                  <a:cubicBezTo>
                    <a:pt x="8093" y="79"/>
                    <a:pt x="6908" y="72"/>
                    <a:pt x="6859" y="7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6"/>
            <p:cNvSpPr/>
            <p:nvPr/>
          </p:nvSpPr>
          <p:spPr>
            <a:xfrm>
              <a:off x="-5052357" y="2809407"/>
              <a:ext cx="209793" cy="395749"/>
            </a:xfrm>
            <a:custGeom>
              <a:avLst/>
              <a:gdLst/>
              <a:ahLst/>
              <a:cxnLst/>
              <a:rect l="l" t="t" r="r" b="b"/>
              <a:pathLst>
                <a:path w="1329" h="2507" extrusionOk="0">
                  <a:moveTo>
                    <a:pt x="627" y="40"/>
                  </a:moveTo>
                  <a:lnTo>
                    <a:pt x="1" y="2507"/>
                  </a:lnTo>
                  <a:lnTo>
                    <a:pt x="1328" y="2507"/>
                  </a:lnTo>
                  <a:lnTo>
                    <a:pt x="702" y="40"/>
                  </a:lnTo>
                  <a:cubicBezTo>
                    <a:pt x="692" y="1"/>
                    <a:pt x="637" y="1"/>
                    <a:pt x="627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6"/>
            <p:cNvSpPr/>
            <p:nvPr/>
          </p:nvSpPr>
          <p:spPr>
            <a:xfrm>
              <a:off x="-5021259" y="2909489"/>
              <a:ext cx="116499" cy="295667"/>
            </a:xfrm>
            <a:custGeom>
              <a:avLst/>
              <a:gdLst/>
              <a:ahLst/>
              <a:cxnLst/>
              <a:rect l="l" t="t" r="r" b="b"/>
              <a:pathLst>
                <a:path w="738" h="1873" extrusionOk="0">
                  <a:moveTo>
                    <a:pt x="496" y="40"/>
                  </a:moveTo>
                  <a:cubicBezTo>
                    <a:pt x="496" y="1"/>
                    <a:pt x="437" y="1"/>
                    <a:pt x="437" y="40"/>
                  </a:cubicBezTo>
                  <a:lnTo>
                    <a:pt x="437" y="709"/>
                  </a:lnTo>
                  <a:lnTo>
                    <a:pt x="300" y="630"/>
                  </a:lnTo>
                  <a:cubicBezTo>
                    <a:pt x="280" y="619"/>
                    <a:pt x="263" y="647"/>
                    <a:pt x="282" y="660"/>
                  </a:cubicBezTo>
                  <a:lnTo>
                    <a:pt x="437" y="750"/>
                  </a:lnTo>
                  <a:lnTo>
                    <a:pt x="437" y="1707"/>
                  </a:lnTo>
                  <a:lnTo>
                    <a:pt x="29" y="1472"/>
                  </a:lnTo>
                  <a:cubicBezTo>
                    <a:pt x="21" y="1467"/>
                    <a:pt x="11" y="1471"/>
                    <a:pt x="6" y="1479"/>
                  </a:cubicBezTo>
                  <a:cubicBezTo>
                    <a:pt x="0" y="1487"/>
                    <a:pt x="4" y="1498"/>
                    <a:pt x="12" y="1502"/>
                  </a:cubicBezTo>
                  <a:lnTo>
                    <a:pt x="439" y="1748"/>
                  </a:lnTo>
                  <a:lnTo>
                    <a:pt x="439" y="1873"/>
                  </a:lnTo>
                  <a:lnTo>
                    <a:pt x="497" y="1873"/>
                  </a:lnTo>
                  <a:lnTo>
                    <a:pt x="497" y="1335"/>
                  </a:lnTo>
                  <a:lnTo>
                    <a:pt x="717" y="1208"/>
                  </a:lnTo>
                  <a:cubicBezTo>
                    <a:pt x="737" y="1197"/>
                    <a:pt x="721" y="1166"/>
                    <a:pt x="700" y="1178"/>
                  </a:cubicBezTo>
                  <a:lnTo>
                    <a:pt x="497" y="1294"/>
                  </a:lnTo>
                  <a:lnTo>
                    <a:pt x="497" y="528"/>
                  </a:lnTo>
                  <a:lnTo>
                    <a:pt x="629" y="451"/>
                  </a:lnTo>
                  <a:cubicBezTo>
                    <a:pt x="637" y="446"/>
                    <a:pt x="641" y="436"/>
                    <a:pt x="636" y="428"/>
                  </a:cubicBezTo>
                  <a:cubicBezTo>
                    <a:pt x="630" y="419"/>
                    <a:pt x="620" y="416"/>
                    <a:pt x="612" y="420"/>
                  </a:cubicBezTo>
                  <a:lnTo>
                    <a:pt x="497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6"/>
            <p:cNvSpPr/>
            <p:nvPr/>
          </p:nvSpPr>
          <p:spPr>
            <a:xfrm>
              <a:off x="-6657619" y="2349407"/>
              <a:ext cx="277040" cy="600806"/>
            </a:xfrm>
            <a:custGeom>
              <a:avLst/>
              <a:gdLst/>
              <a:ahLst/>
              <a:cxnLst/>
              <a:rect l="l" t="t" r="r" b="b"/>
              <a:pathLst>
                <a:path w="1755" h="3806" extrusionOk="0">
                  <a:moveTo>
                    <a:pt x="840" y="40"/>
                  </a:moveTo>
                  <a:lnTo>
                    <a:pt x="10" y="3309"/>
                  </a:lnTo>
                  <a:cubicBezTo>
                    <a:pt x="9" y="3311"/>
                    <a:pt x="9" y="3312"/>
                    <a:pt x="9" y="3315"/>
                  </a:cubicBezTo>
                  <a:cubicBezTo>
                    <a:pt x="0" y="3396"/>
                    <a:pt x="11" y="3479"/>
                    <a:pt x="38" y="3557"/>
                  </a:cubicBezTo>
                  <a:cubicBezTo>
                    <a:pt x="100" y="3729"/>
                    <a:pt x="243" y="3805"/>
                    <a:pt x="421" y="3805"/>
                  </a:cubicBezTo>
                  <a:lnTo>
                    <a:pt x="1334" y="3805"/>
                  </a:lnTo>
                  <a:cubicBezTo>
                    <a:pt x="1513" y="3805"/>
                    <a:pt x="1655" y="3729"/>
                    <a:pt x="1717" y="3557"/>
                  </a:cubicBezTo>
                  <a:cubicBezTo>
                    <a:pt x="1744" y="3479"/>
                    <a:pt x="1755" y="3396"/>
                    <a:pt x="1747" y="3315"/>
                  </a:cubicBezTo>
                  <a:cubicBezTo>
                    <a:pt x="1747" y="3312"/>
                    <a:pt x="1747" y="3311"/>
                    <a:pt x="1745" y="3309"/>
                  </a:cubicBezTo>
                  <a:lnTo>
                    <a:pt x="915" y="40"/>
                  </a:lnTo>
                  <a:cubicBezTo>
                    <a:pt x="905" y="1"/>
                    <a:pt x="851" y="1"/>
                    <a:pt x="841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6"/>
            <p:cNvSpPr/>
            <p:nvPr/>
          </p:nvSpPr>
          <p:spPr>
            <a:xfrm>
              <a:off x="-6594160" y="2449490"/>
              <a:ext cx="138125" cy="600174"/>
            </a:xfrm>
            <a:custGeom>
              <a:avLst/>
              <a:gdLst/>
              <a:ahLst/>
              <a:cxnLst/>
              <a:rect l="l" t="t" r="r" b="b"/>
              <a:pathLst>
                <a:path w="875" h="3802" extrusionOk="0">
                  <a:moveTo>
                    <a:pt x="505" y="40"/>
                  </a:moveTo>
                  <a:cubicBezTo>
                    <a:pt x="505" y="1"/>
                    <a:pt x="446" y="1"/>
                    <a:pt x="446" y="40"/>
                  </a:cubicBezTo>
                  <a:lnTo>
                    <a:pt x="446" y="710"/>
                  </a:lnTo>
                  <a:lnTo>
                    <a:pt x="308" y="630"/>
                  </a:lnTo>
                  <a:cubicBezTo>
                    <a:pt x="288" y="617"/>
                    <a:pt x="270" y="649"/>
                    <a:pt x="291" y="660"/>
                  </a:cubicBezTo>
                  <a:lnTo>
                    <a:pt x="446" y="750"/>
                  </a:lnTo>
                  <a:lnTo>
                    <a:pt x="446" y="1707"/>
                  </a:lnTo>
                  <a:lnTo>
                    <a:pt x="37" y="1472"/>
                  </a:lnTo>
                  <a:cubicBezTo>
                    <a:pt x="29" y="1467"/>
                    <a:pt x="18" y="1471"/>
                    <a:pt x="14" y="1479"/>
                  </a:cubicBezTo>
                  <a:cubicBezTo>
                    <a:pt x="9" y="1487"/>
                    <a:pt x="12" y="1498"/>
                    <a:pt x="21" y="1502"/>
                  </a:cubicBezTo>
                  <a:lnTo>
                    <a:pt x="446" y="1748"/>
                  </a:lnTo>
                  <a:lnTo>
                    <a:pt x="446" y="2667"/>
                  </a:lnTo>
                  <a:lnTo>
                    <a:pt x="38" y="2431"/>
                  </a:lnTo>
                  <a:cubicBezTo>
                    <a:pt x="18" y="2420"/>
                    <a:pt x="1" y="2450"/>
                    <a:pt x="21" y="2462"/>
                  </a:cubicBezTo>
                  <a:lnTo>
                    <a:pt x="446" y="2708"/>
                  </a:lnTo>
                  <a:lnTo>
                    <a:pt x="446" y="3763"/>
                  </a:lnTo>
                  <a:cubicBezTo>
                    <a:pt x="446" y="3801"/>
                    <a:pt x="505" y="3801"/>
                    <a:pt x="505" y="3763"/>
                  </a:cubicBezTo>
                  <a:lnTo>
                    <a:pt x="505" y="2951"/>
                  </a:lnTo>
                  <a:lnTo>
                    <a:pt x="855" y="2749"/>
                  </a:lnTo>
                  <a:cubicBezTo>
                    <a:pt x="874" y="2737"/>
                    <a:pt x="858" y="2709"/>
                    <a:pt x="838" y="2718"/>
                  </a:cubicBezTo>
                  <a:lnTo>
                    <a:pt x="505" y="2910"/>
                  </a:lnTo>
                  <a:lnTo>
                    <a:pt x="505" y="2143"/>
                  </a:lnTo>
                  <a:lnTo>
                    <a:pt x="855" y="1941"/>
                  </a:lnTo>
                  <a:cubicBezTo>
                    <a:pt x="864" y="1936"/>
                    <a:pt x="866" y="1926"/>
                    <a:pt x="861" y="1918"/>
                  </a:cubicBezTo>
                  <a:cubicBezTo>
                    <a:pt x="857" y="1908"/>
                    <a:pt x="846" y="1906"/>
                    <a:pt x="838" y="1910"/>
                  </a:cubicBezTo>
                  <a:lnTo>
                    <a:pt x="505" y="2102"/>
                  </a:lnTo>
                  <a:lnTo>
                    <a:pt x="505" y="1334"/>
                  </a:lnTo>
                  <a:lnTo>
                    <a:pt x="726" y="1207"/>
                  </a:lnTo>
                  <a:cubicBezTo>
                    <a:pt x="734" y="1203"/>
                    <a:pt x="738" y="1192"/>
                    <a:pt x="733" y="1184"/>
                  </a:cubicBezTo>
                  <a:cubicBezTo>
                    <a:pt x="727" y="1176"/>
                    <a:pt x="717" y="1173"/>
                    <a:pt x="708" y="1178"/>
                  </a:cubicBezTo>
                  <a:lnTo>
                    <a:pt x="506" y="1294"/>
                  </a:lnTo>
                  <a:lnTo>
                    <a:pt x="506" y="526"/>
                  </a:lnTo>
                  <a:lnTo>
                    <a:pt x="639" y="451"/>
                  </a:lnTo>
                  <a:cubicBezTo>
                    <a:pt x="647" y="446"/>
                    <a:pt x="650" y="435"/>
                    <a:pt x="645" y="426"/>
                  </a:cubicBezTo>
                  <a:cubicBezTo>
                    <a:pt x="640" y="418"/>
                    <a:pt x="630" y="416"/>
                    <a:pt x="621" y="421"/>
                  </a:cubicBezTo>
                  <a:lnTo>
                    <a:pt x="507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6"/>
            <p:cNvSpPr/>
            <p:nvPr/>
          </p:nvSpPr>
          <p:spPr>
            <a:xfrm>
              <a:off x="-5797922" y="2705536"/>
              <a:ext cx="262517" cy="499619"/>
            </a:xfrm>
            <a:custGeom>
              <a:avLst/>
              <a:gdLst/>
              <a:ahLst/>
              <a:cxnLst/>
              <a:rect l="l" t="t" r="r" b="b"/>
              <a:pathLst>
                <a:path w="1663" h="3165" extrusionOk="0">
                  <a:moveTo>
                    <a:pt x="794" y="39"/>
                  </a:moveTo>
                  <a:lnTo>
                    <a:pt x="0" y="3165"/>
                  </a:lnTo>
                  <a:lnTo>
                    <a:pt x="1663" y="3165"/>
                  </a:lnTo>
                  <a:lnTo>
                    <a:pt x="869" y="39"/>
                  </a:lnTo>
                  <a:cubicBezTo>
                    <a:pt x="860" y="0"/>
                    <a:pt x="806" y="0"/>
                    <a:pt x="795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6"/>
            <p:cNvSpPr/>
            <p:nvPr/>
          </p:nvSpPr>
          <p:spPr>
            <a:xfrm>
              <a:off x="-5741725" y="2805618"/>
              <a:ext cx="137810" cy="399537"/>
            </a:xfrm>
            <a:custGeom>
              <a:avLst/>
              <a:gdLst/>
              <a:ahLst/>
              <a:cxnLst/>
              <a:rect l="l" t="t" r="r" b="b"/>
              <a:pathLst>
                <a:path w="873" h="2531" extrusionOk="0">
                  <a:moveTo>
                    <a:pt x="505" y="39"/>
                  </a:moveTo>
                  <a:cubicBezTo>
                    <a:pt x="505" y="0"/>
                    <a:pt x="446" y="0"/>
                    <a:pt x="446" y="39"/>
                  </a:cubicBezTo>
                  <a:lnTo>
                    <a:pt x="446" y="708"/>
                  </a:lnTo>
                  <a:lnTo>
                    <a:pt x="307" y="629"/>
                  </a:lnTo>
                  <a:cubicBezTo>
                    <a:pt x="299" y="625"/>
                    <a:pt x="288" y="627"/>
                    <a:pt x="284" y="635"/>
                  </a:cubicBezTo>
                  <a:cubicBezTo>
                    <a:pt x="279" y="643"/>
                    <a:pt x="281" y="654"/>
                    <a:pt x="291" y="659"/>
                  </a:cubicBezTo>
                  <a:lnTo>
                    <a:pt x="446" y="749"/>
                  </a:lnTo>
                  <a:lnTo>
                    <a:pt x="446" y="1706"/>
                  </a:lnTo>
                  <a:lnTo>
                    <a:pt x="37" y="1471"/>
                  </a:lnTo>
                  <a:cubicBezTo>
                    <a:pt x="29" y="1467"/>
                    <a:pt x="18" y="1469"/>
                    <a:pt x="13" y="1478"/>
                  </a:cubicBezTo>
                  <a:cubicBezTo>
                    <a:pt x="9" y="1487"/>
                    <a:pt x="11" y="1497"/>
                    <a:pt x="20" y="1502"/>
                  </a:cubicBezTo>
                  <a:lnTo>
                    <a:pt x="446" y="1748"/>
                  </a:lnTo>
                  <a:lnTo>
                    <a:pt x="446" y="2531"/>
                  </a:lnTo>
                  <a:lnTo>
                    <a:pt x="505" y="2531"/>
                  </a:lnTo>
                  <a:lnTo>
                    <a:pt x="505" y="2143"/>
                  </a:lnTo>
                  <a:lnTo>
                    <a:pt x="854" y="1940"/>
                  </a:lnTo>
                  <a:cubicBezTo>
                    <a:pt x="873" y="1929"/>
                    <a:pt x="856" y="1900"/>
                    <a:pt x="838" y="1910"/>
                  </a:cubicBezTo>
                  <a:lnTo>
                    <a:pt x="505" y="2103"/>
                  </a:lnTo>
                  <a:lnTo>
                    <a:pt x="505" y="1335"/>
                  </a:lnTo>
                  <a:lnTo>
                    <a:pt x="726" y="1208"/>
                  </a:lnTo>
                  <a:cubicBezTo>
                    <a:pt x="734" y="1203"/>
                    <a:pt x="736" y="1193"/>
                    <a:pt x="732" y="1183"/>
                  </a:cubicBezTo>
                  <a:cubicBezTo>
                    <a:pt x="727" y="1175"/>
                    <a:pt x="716" y="1173"/>
                    <a:pt x="708" y="1177"/>
                  </a:cubicBezTo>
                  <a:lnTo>
                    <a:pt x="506" y="1294"/>
                  </a:lnTo>
                  <a:lnTo>
                    <a:pt x="506" y="527"/>
                  </a:lnTo>
                  <a:lnTo>
                    <a:pt x="638" y="451"/>
                  </a:lnTo>
                  <a:cubicBezTo>
                    <a:pt x="646" y="446"/>
                    <a:pt x="649" y="435"/>
                    <a:pt x="645" y="427"/>
                  </a:cubicBezTo>
                  <a:cubicBezTo>
                    <a:pt x="640" y="419"/>
                    <a:pt x="629" y="415"/>
                    <a:pt x="620" y="420"/>
                  </a:cubicBezTo>
                  <a:lnTo>
                    <a:pt x="506" y="486"/>
                  </a:lnTo>
                  <a:lnTo>
                    <a:pt x="506" y="39"/>
                  </a:lnTo>
                  <a:close/>
                  <a:moveTo>
                    <a:pt x="212" y="2531"/>
                  </a:moveTo>
                  <a:lnTo>
                    <a:pt x="143" y="2531"/>
                  </a:lnTo>
                  <a:lnTo>
                    <a:pt x="20" y="2460"/>
                  </a:lnTo>
                  <a:cubicBezTo>
                    <a:pt x="0" y="2448"/>
                    <a:pt x="17" y="2418"/>
                    <a:pt x="38" y="24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6"/>
            <p:cNvSpPr/>
            <p:nvPr/>
          </p:nvSpPr>
          <p:spPr>
            <a:xfrm>
              <a:off x="-6862045" y="2430231"/>
              <a:ext cx="339078" cy="735300"/>
            </a:xfrm>
            <a:custGeom>
              <a:avLst/>
              <a:gdLst/>
              <a:ahLst/>
              <a:cxnLst/>
              <a:rect l="l" t="t" r="r" b="b"/>
              <a:pathLst>
                <a:path w="2148" h="4658" extrusionOk="0">
                  <a:moveTo>
                    <a:pt x="1028" y="48"/>
                  </a:moveTo>
                  <a:lnTo>
                    <a:pt x="10" y="4050"/>
                  </a:lnTo>
                  <a:cubicBezTo>
                    <a:pt x="10" y="4053"/>
                    <a:pt x="10" y="4055"/>
                    <a:pt x="9" y="4056"/>
                  </a:cubicBezTo>
                  <a:cubicBezTo>
                    <a:pt x="1" y="4157"/>
                    <a:pt x="13" y="4258"/>
                    <a:pt x="45" y="4354"/>
                  </a:cubicBezTo>
                  <a:cubicBezTo>
                    <a:pt x="122" y="4564"/>
                    <a:pt x="295" y="4657"/>
                    <a:pt x="516" y="4657"/>
                  </a:cubicBezTo>
                  <a:lnTo>
                    <a:pt x="1633" y="4657"/>
                  </a:lnTo>
                  <a:cubicBezTo>
                    <a:pt x="1852" y="4657"/>
                    <a:pt x="2027" y="4564"/>
                    <a:pt x="2103" y="4354"/>
                  </a:cubicBezTo>
                  <a:cubicBezTo>
                    <a:pt x="2136" y="4258"/>
                    <a:pt x="2148" y="4157"/>
                    <a:pt x="2139" y="4056"/>
                  </a:cubicBezTo>
                  <a:cubicBezTo>
                    <a:pt x="2139" y="4055"/>
                    <a:pt x="2139" y="4053"/>
                    <a:pt x="2137" y="4050"/>
                  </a:cubicBezTo>
                  <a:lnTo>
                    <a:pt x="1120" y="48"/>
                  </a:lnTo>
                  <a:cubicBezTo>
                    <a:pt x="1107" y="0"/>
                    <a:pt x="1040" y="0"/>
                    <a:pt x="1028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6"/>
            <p:cNvSpPr/>
            <p:nvPr/>
          </p:nvSpPr>
          <p:spPr>
            <a:xfrm>
              <a:off x="-6784537" y="2552255"/>
              <a:ext cx="169223" cy="652899"/>
            </a:xfrm>
            <a:custGeom>
              <a:avLst/>
              <a:gdLst/>
              <a:ahLst/>
              <a:cxnLst/>
              <a:rect l="l" t="t" r="r" b="b"/>
              <a:pathLst>
                <a:path w="1072" h="4136" extrusionOk="0">
                  <a:moveTo>
                    <a:pt x="619" y="51"/>
                  </a:moveTo>
                  <a:cubicBezTo>
                    <a:pt x="622" y="0"/>
                    <a:pt x="545" y="0"/>
                    <a:pt x="547" y="51"/>
                  </a:cubicBezTo>
                  <a:lnTo>
                    <a:pt x="547" y="871"/>
                  </a:lnTo>
                  <a:lnTo>
                    <a:pt x="379" y="774"/>
                  </a:lnTo>
                  <a:cubicBezTo>
                    <a:pt x="353" y="757"/>
                    <a:pt x="331" y="797"/>
                    <a:pt x="358" y="810"/>
                  </a:cubicBezTo>
                  <a:lnTo>
                    <a:pt x="547" y="920"/>
                  </a:lnTo>
                  <a:lnTo>
                    <a:pt x="547" y="2093"/>
                  </a:lnTo>
                  <a:lnTo>
                    <a:pt x="47" y="1804"/>
                  </a:lnTo>
                  <a:cubicBezTo>
                    <a:pt x="38" y="1798"/>
                    <a:pt x="24" y="1802"/>
                    <a:pt x="18" y="1812"/>
                  </a:cubicBezTo>
                  <a:cubicBezTo>
                    <a:pt x="12" y="1823"/>
                    <a:pt x="15" y="1836"/>
                    <a:pt x="26" y="1842"/>
                  </a:cubicBezTo>
                  <a:lnTo>
                    <a:pt x="548" y="2143"/>
                  </a:lnTo>
                  <a:lnTo>
                    <a:pt x="548" y="3267"/>
                  </a:lnTo>
                  <a:lnTo>
                    <a:pt x="48" y="2979"/>
                  </a:lnTo>
                  <a:cubicBezTo>
                    <a:pt x="22" y="2962"/>
                    <a:pt x="0" y="3002"/>
                    <a:pt x="26" y="3015"/>
                  </a:cubicBezTo>
                  <a:lnTo>
                    <a:pt x="547" y="3317"/>
                  </a:lnTo>
                  <a:lnTo>
                    <a:pt x="547" y="4136"/>
                  </a:lnTo>
                  <a:lnTo>
                    <a:pt x="619" y="4136"/>
                  </a:lnTo>
                  <a:lnTo>
                    <a:pt x="619" y="3616"/>
                  </a:lnTo>
                  <a:lnTo>
                    <a:pt x="1047" y="3369"/>
                  </a:lnTo>
                  <a:cubicBezTo>
                    <a:pt x="1069" y="3354"/>
                    <a:pt x="1049" y="3320"/>
                    <a:pt x="1026" y="3331"/>
                  </a:cubicBezTo>
                  <a:lnTo>
                    <a:pt x="619" y="3567"/>
                  </a:lnTo>
                  <a:lnTo>
                    <a:pt x="619" y="2626"/>
                  </a:lnTo>
                  <a:lnTo>
                    <a:pt x="1047" y="2379"/>
                  </a:lnTo>
                  <a:cubicBezTo>
                    <a:pt x="1071" y="2365"/>
                    <a:pt x="1050" y="2327"/>
                    <a:pt x="1026" y="2341"/>
                  </a:cubicBezTo>
                  <a:lnTo>
                    <a:pt x="619" y="2576"/>
                  </a:lnTo>
                  <a:lnTo>
                    <a:pt x="619" y="1637"/>
                  </a:lnTo>
                  <a:lnTo>
                    <a:pt x="888" y="1482"/>
                  </a:lnTo>
                  <a:cubicBezTo>
                    <a:pt x="913" y="1468"/>
                    <a:pt x="891" y="1430"/>
                    <a:pt x="867" y="1444"/>
                  </a:cubicBezTo>
                  <a:lnTo>
                    <a:pt x="619" y="1588"/>
                  </a:lnTo>
                  <a:lnTo>
                    <a:pt x="619" y="647"/>
                  </a:lnTo>
                  <a:lnTo>
                    <a:pt x="781" y="554"/>
                  </a:lnTo>
                  <a:cubicBezTo>
                    <a:pt x="803" y="540"/>
                    <a:pt x="783" y="505"/>
                    <a:pt x="760" y="517"/>
                  </a:cubicBezTo>
                  <a:lnTo>
                    <a:pt x="620" y="59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6"/>
            <p:cNvSpPr/>
            <p:nvPr/>
          </p:nvSpPr>
          <p:spPr>
            <a:xfrm>
              <a:off x="-6621311" y="2673017"/>
              <a:ext cx="281302" cy="531980"/>
            </a:xfrm>
            <a:custGeom>
              <a:avLst/>
              <a:gdLst/>
              <a:ahLst/>
              <a:cxnLst/>
              <a:rect l="l" t="t" r="r" b="b"/>
              <a:pathLst>
                <a:path w="1782" h="3370" extrusionOk="0">
                  <a:moveTo>
                    <a:pt x="845" y="48"/>
                  </a:moveTo>
                  <a:lnTo>
                    <a:pt x="1" y="3370"/>
                  </a:lnTo>
                  <a:lnTo>
                    <a:pt x="1781" y="3370"/>
                  </a:lnTo>
                  <a:lnTo>
                    <a:pt x="937" y="48"/>
                  </a:lnTo>
                  <a:cubicBezTo>
                    <a:pt x="925" y="1"/>
                    <a:pt x="858" y="1"/>
                    <a:pt x="846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6"/>
            <p:cNvSpPr/>
            <p:nvPr/>
          </p:nvSpPr>
          <p:spPr>
            <a:xfrm>
              <a:off x="-6572217" y="2795515"/>
              <a:ext cx="169223" cy="409640"/>
            </a:xfrm>
            <a:custGeom>
              <a:avLst/>
              <a:gdLst/>
              <a:ahLst/>
              <a:cxnLst/>
              <a:rect l="l" t="t" r="r" b="b"/>
              <a:pathLst>
                <a:path w="1072" h="2595" extrusionOk="0">
                  <a:moveTo>
                    <a:pt x="615" y="48"/>
                  </a:moveTo>
                  <a:cubicBezTo>
                    <a:pt x="615" y="1"/>
                    <a:pt x="544" y="1"/>
                    <a:pt x="544" y="48"/>
                  </a:cubicBezTo>
                  <a:lnTo>
                    <a:pt x="544" y="869"/>
                  </a:lnTo>
                  <a:lnTo>
                    <a:pt x="375" y="771"/>
                  </a:lnTo>
                  <a:cubicBezTo>
                    <a:pt x="365" y="765"/>
                    <a:pt x="352" y="769"/>
                    <a:pt x="346" y="779"/>
                  </a:cubicBezTo>
                  <a:cubicBezTo>
                    <a:pt x="340" y="789"/>
                    <a:pt x="344" y="803"/>
                    <a:pt x="354" y="809"/>
                  </a:cubicBezTo>
                  <a:lnTo>
                    <a:pt x="544" y="918"/>
                  </a:lnTo>
                  <a:lnTo>
                    <a:pt x="544" y="2090"/>
                  </a:lnTo>
                  <a:lnTo>
                    <a:pt x="44" y="1802"/>
                  </a:lnTo>
                  <a:cubicBezTo>
                    <a:pt x="20" y="1790"/>
                    <a:pt x="0" y="1825"/>
                    <a:pt x="23" y="1839"/>
                  </a:cubicBezTo>
                  <a:lnTo>
                    <a:pt x="544" y="2140"/>
                  </a:lnTo>
                  <a:lnTo>
                    <a:pt x="544" y="2595"/>
                  </a:lnTo>
                  <a:lnTo>
                    <a:pt x="666" y="2595"/>
                  </a:lnTo>
                  <a:lnTo>
                    <a:pt x="1043" y="2376"/>
                  </a:lnTo>
                  <a:cubicBezTo>
                    <a:pt x="1072" y="2363"/>
                    <a:pt x="1048" y="2322"/>
                    <a:pt x="1022" y="2340"/>
                  </a:cubicBezTo>
                  <a:lnTo>
                    <a:pt x="615" y="2575"/>
                  </a:lnTo>
                  <a:lnTo>
                    <a:pt x="615" y="1635"/>
                  </a:lnTo>
                  <a:lnTo>
                    <a:pt x="885" y="1479"/>
                  </a:lnTo>
                  <a:cubicBezTo>
                    <a:pt x="909" y="1465"/>
                    <a:pt x="888" y="1428"/>
                    <a:pt x="863" y="1442"/>
                  </a:cubicBezTo>
                  <a:lnTo>
                    <a:pt x="615" y="1585"/>
                  </a:lnTo>
                  <a:lnTo>
                    <a:pt x="615" y="645"/>
                  </a:lnTo>
                  <a:lnTo>
                    <a:pt x="778" y="552"/>
                  </a:lnTo>
                  <a:cubicBezTo>
                    <a:pt x="800" y="537"/>
                    <a:pt x="780" y="504"/>
                    <a:pt x="756" y="516"/>
                  </a:cubicBezTo>
                  <a:lnTo>
                    <a:pt x="617" y="59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6"/>
            <p:cNvSpPr/>
            <p:nvPr/>
          </p:nvSpPr>
          <p:spPr>
            <a:xfrm>
              <a:off x="-6388470" y="2804987"/>
              <a:ext cx="214055" cy="400169"/>
            </a:xfrm>
            <a:custGeom>
              <a:avLst/>
              <a:gdLst/>
              <a:ahLst/>
              <a:cxnLst/>
              <a:rect l="l" t="t" r="r" b="b"/>
              <a:pathLst>
                <a:path w="1356" h="2535" extrusionOk="0">
                  <a:moveTo>
                    <a:pt x="633" y="48"/>
                  </a:moveTo>
                  <a:lnTo>
                    <a:pt x="0" y="2535"/>
                  </a:lnTo>
                  <a:lnTo>
                    <a:pt x="1355" y="2535"/>
                  </a:lnTo>
                  <a:lnTo>
                    <a:pt x="724" y="48"/>
                  </a:lnTo>
                  <a:cubicBezTo>
                    <a:pt x="711" y="1"/>
                    <a:pt x="645" y="1"/>
                    <a:pt x="63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6"/>
            <p:cNvSpPr/>
            <p:nvPr/>
          </p:nvSpPr>
          <p:spPr>
            <a:xfrm>
              <a:off x="-6321538" y="2927959"/>
              <a:ext cx="92347" cy="277198"/>
            </a:xfrm>
            <a:custGeom>
              <a:avLst/>
              <a:gdLst/>
              <a:ahLst/>
              <a:cxnLst/>
              <a:rect l="l" t="t" r="r" b="b"/>
              <a:pathLst>
                <a:path w="585" h="1756" extrusionOk="0">
                  <a:moveTo>
                    <a:pt x="290" y="45"/>
                  </a:moveTo>
                  <a:cubicBezTo>
                    <a:pt x="287" y="0"/>
                    <a:pt x="221" y="0"/>
                    <a:pt x="219" y="45"/>
                  </a:cubicBezTo>
                  <a:lnTo>
                    <a:pt x="219" y="866"/>
                  </a:lnTo>
                  <a:lnTo>
                    <a:pt x="49" y="768"/>
                  </a:lnTo>
                  <a:cubicBezTo>
                    <a:pt x="25" y="750"/>
                    <a:pt x="1" y="792"/>
                    <a:pt x="28" y="804"/>
                  </a:cubicBezTo>
                  <a:lnTo>
                    <a:pt x="219" y="915"/>
                  </a:lnTo>
                  <a:lnTo>
                    <a:pt x="219" y="1756"/>
                  </a:lnTo>
                  <a:lnTo>
                    <a:pt x="290" y="1756"/>
                  </a:lnTo>
                  <a:lnTo>
                    <a:pt x="290" y="1631"/>
                  </a:lnTo>
                  <a:lnTo>
                    <a:pt x="560" y="1476"/>
                  </a:lnTo>
                  <a:cubicBezTo>
                    <a:pt x="584" y="1461"/>
                    <a:pt x="563" y="1424"/>
                    <a:pt x="538" y="1438"/>
                  </a:cubicBezTo>
                  <a:lnTo>
                    <a:pt x="290" y="1582"/>
                  </a:lnTo>
                  <a:lnTo>
                    <a:pt x="290" y="641"/>
                  </a:lnTo>
                  <a:lnTo>
                    <a:pt x="451" y="548"/>
                  </a:lnTo>
                  <a:cubicBezTo>
                    <a:pt x="476" y="534"/>
                    <a:pt x="455" y="496"/>
                    <a:pt x="430" y="510"/>
                  </a:cubicBezTo>
                  <a:lnTo>
                    <a:pt x="290" y="59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6"/>
            <p:cNvSpPr/>
            <p:nvPr/>
          </p:nvSpPr>
          <p:spPr>
            <a:xfrm>
              <a:off x="-6147894" y="2728583"/>
              <a:ext cx="253203" cy="476572"/>
            </a:xfrm>
            <a:custGeom>
              <a:avLst/>
              <a:gdLst/>
              <a:ahLst/>
              <a:cxnLst/>
              <a:rect l="l" t="t" r="r" b="b"/>
              <a:pathLst>
                <a:path w="1604" h="3019" extrusionOk="0">
                  <a:moveTo>
                    <a:pt x="755" y="47"/>
                  </a:moveTo>
                  <a:lnTo>
                    <a:pt x="0" y="3019"/>
                  </a:lnTo>
                  <a:lnTo>
                    <a:pt x="1603" y="3019"/>
                  </a:lnTo>
                  <a:lnTo>
                    <a:pt x="847" y="47"/>
                  </a:lnTo>
                  <a:cubicBezTo>
                    <a:pt x="835" y="0"/>
                    <a:pt x="768" y="0"/>
                    <a:pt x="757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6"/>
            <p:cNvSpPr/>
            <p:nvPr/>
          </p:nvSpPr>
          <p:spPr>
            <a:xfrm>
              <a:off x="-6113797" y="2850924"/>
              <a:ext cx="144440" cy="354232"/>
            </a:xfrm>
            <a:custGeom>
              <a:avLst/>
              <a:gdLst/>
              <a:ahLst/>
              <a:cxnLst/>
              <a:rect l="l" t="t" r="r" b="b"/>
              <a:pathLst>
                <a:path w="915" h="2244" extrusionOk="0">
                  <a:moveTo>
                    <a:pt x="622" y="48"/>
                  </a:moveTo>
                  <a:cubicBezTo>
                    <a:pt x="622" y="0"/>
                    <a:pt x="549" y="0"/>
                    <a:pt x="549" y="48"/>
                  </a:cubicBezTo>
                  <a:lnTo>
                    <a:pt x="549" y="868"/>
                  </a:lnTo>
                  <a:lnTo>
                    <a:pt x="381" y="770"/>
                  </a:lnTo>
                  <a:cubicBezTo>
                    <a:pt x="370" y="764"/>
                    <a:pt x="357" y="768"/>
                    <a:pt x="351" y="779"/>
                  </a:cubicBezTo>
                  <a:cubicBezTo>
                    <a:pt x="345" y="789"/>
                    <a:pt x="349" y="802"/>
                    <a:pt x="359" y="808"/>
                  </a:cubicBezTo>
                  <a:lnTo>
                    <a:pt x="549" y="917"/>
                  </a:lnTo>
                  <a:lnTo>
                    <a:pt x="549" y="2091"/>
                  </a:lnTo>
                  <a:lnTo>
                    <a:pt x="49" y="1802"/>
                  </a:lnTo>
                  <a:cubicBezTo>
                    <a:pt x="24" y="1784"/>
                    <a:pt x="1" y="1826"/>
                    <a:pt x="28" y="1839"/>
                  </a:cubicBezTo>
                  <a:lnTo>
                    <a:pt x="550" y="2140"/>
                  </a:lnTo>
                  <a:lnTo>
                    <a:pt x="550" y="2244"/>
                  </a:lnTo>
                  <a:lnTo>
                    <a:pt x="622" y="2244"/>
                  </a:lnTo>
                  <a:lnTo>
                    <a:pt x="622" y="1635"/>
                  </a:lnTo>
                  <a:lnTo>
                    <a:pt x="891" y="1479"/>
                  </a:lnTo>
                  <a:cubicBezTo>
                    <a:pt x="915" y="1464"/>
                    <a:pt x="893" y="1428"/>
                    <a:pt x="869" y="1442"/>
                  </a:cubicBezTo>
                  <a:lnTo>
                    <a:pt x="622" y="1585"/>
                  </a:lnTo>
                  <a:lnTo>
                    <a:pt x="622" y="645"/>
                  </a:lnTo>
                  <a:lnTo>
                    <a:pt x="783" y="552"/>
                  </a:lnTo>
                  <a:cubicBezTo>
                    <a:pt x="806" y="538"/>
                    <a:pt x="785" y="501"/>
                    <a:pt x="760" y="515"/>
                  </a:cubicBezTo>
                  <a:lnTo>
                    <a:pt x="622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6"/>
            <p:cNvSpPr/>
            <p:nvPr/>
          </p:nvSpPr>
          <p:spPr>
            <a:xfrm>
              <a:off x="-5856330" y="2881864"/>
              <a:ext cx="175064" cy="323292"/>
            </a:xfrm>
            <a:custGeom>
              <a:avLst/>
              <a:gdLst/>
              <a:ahLst/>
              <a:cxnLst/>
              <a:rect l="l" t="t" r="r" b="b"/>
              <a:pathLst>
                <a:path w="1109" h="2048" extrusionOk="0">
                  <a:moveTo>
                    <a:pt x="509" y="48"/>
                  </a:moveTo>
                  <a:lnTo>
                    <a:pt x="1" y="2048"/>
                  </a:lnTo>
                  <a:lnTo>
                    <a:pt x="1109" y="2048"/>
                  </a:lnTo>
                  <a:lnTo>
                    <a:pt x="599" y="48"/>
                  </a:lnTo>
                  <a:cubicBezTo>
                    <a:pt x="588" y="0"/>
                    <a:pt x="521" y="0"/>
                    <a:pt x="509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6"/>
            <p:cNvSpPr/>
            <p:nvPr/>
          </p:nvSpPr>
          <p:spPr>
            <a:xfrm>
              <a:off x="-5808499" y="3004204"/>
              <a:ext cx="75298" cy="200953"/>
            </a:xfrm>
            <a:custGeom>
              <a:avLst/>
              <a:gdLst/>
              <a:ahLst/>
              <a:cxnLst/>
              <a:rect l="l" t="t" r="r" b="b"/>
              <a:pathLst>
                <a:path w="477" h="1273" extrusionOk="0">
                  <a:moveTo>
                    <a:pt x="287" y="49"/>
                  </a:moveTo>
                  <a:cubicBezTo>
                    <a:pt x="287" y="0"/>
                    <a:pt x="215" y="0"/>
                    <a:pt x="215" y="49"/>
                  </a:cubicBezTo>
                  <a:lnTo>
                    <a:pt x="215" y="868"/>
                  </a:lnTo>
                  <a:lnTo>
                    <a:pt x="47" y="772"/>
                  </a:lnTo>
                  <a:cubicBezTo>
                    <a:pt x="22" y="757"/>
                    <a:pt x="0" y="794"/>
                    <a:pt x="25" y="808"/>
                  </a:cubicBezTo>
                  <a:lnTo>
                    <a:pt x="215" y="918"/>
                  </a:lnTo>
                  <a:lnTo>
                    <a:pt x="215" y="1273"/>
                  </a:lnTo>
                  <a:lnTo>
                    <a:pt x="287" y="1273"/>
                  </a:lnTo>
                  <a:lnTo>
                    <a:pt x="287" y="645"/>
                  </a:lnTo>
                  <a:lnTo>
                    <a:pt x="449" y="552"/>
                  </a:lnTo>
                  <a:cubicBezTo>
                    <a:pt x="476" y="539"/>
                    <a:pt x="453" y="498"/>
                    <a:pt x="427" y="515"/>
                  </a:cubicBezTo>
                  <a:lnTo>
                    <a:pt x="288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6"/>
            <p:cNvSpPr/>
            <p:nvPr/>
          </p:nvSpPr>
          <p:spPr>
            <a:xfrm>
              <a:off x="-5649693" y="2720217"/>
              <a:ext cx="257150" cy="484780"/>
            </a:xfrm>
            <a:custGeom>
              <a:avLst/>
              <a:gdLst/>
              <a:ahLst/>
              <a:cxnLst/>
              <a:rect l="l" t="t" r="r" b="b"/>
              <a:pathLst>
                <a:path w="1629" h="3071" extrusionOk="0">
                  <a:moveTo>
                    <a:pt x="768" y="48"/>
                  </a:moveTo>
                  <a:lnTo>
                    <a:pt x="1" y="3071"/>
                  </a:lnTo>
                  <a:lnTo>
                    <a:pt x="1628" y="3071"/>
                  </a:lnTo>
                  <a:lnTo>
                    <a:pt x="860" y="48"/>
                  </a:lnTo>
                  <a:cubicBezTo>
                    <a:pt x="848" y="0"/>
                    <a:pt x="781" y="0"/>
                    <a:pt x="768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6"/>
            <p:cNvSpPr/>
            <p:nvPr/>
          </p:nvSpPr>
          <p:spPr>
            <a:xfrm>
              <a:off x="-5613070" y="2843189"/>
              <a:ext cx="143808" cy="361967"/>
            </a:xfrm>
            <a:custGeom>
              <a:avLst/>
              <a:gdLst/>
              <a:ahLst/>
              <a:cxnLst/>
              <a:rect l="l" t="t" r="r" b="b"/>
              <a:pathLst>
                <a:path w="911" h="2293" extrusionOk="0">
                  <a:moveTo>
                    <a:pt x="619" y="46"/>
                  </a:moveTo>
                  <a:cubicBezTo>
                    <a:pt x="615" y="1"/>
                    <a:pt x="549" y="1"/>
                    <a:pt x="547" y="46"/>
                  </a:cubicBezTo>
                  <a:lnTo>
                    <a:pt x="547" y="865"/>
                  </a:lnTo>
                  <a:lnTo>
                    <a:pt x="378" y="769"/>
                  </a:lnTo>
                  <a:cubicBezTo>
                    <a:pt x="353" y="753"/>
                    <a:pt x="332" y="791"/>
                    <a:pt x="357" y="805"/>
                  </a:cubicBezTo>
                  <a:lnTo>
                    <a:pt x="546" y="916"/>
                  </a:lnTo>
                  <a:lnTo>
                    <a:pt x="546" y="2088"/>
                  </a:lnTo>
                  <a:lnTo>
                    <a:pt x="46" y="1799"/>
                  </a:lnTo>
                  <a:cubicBezTo>
                    <a:pt x="21" y="1785"/>
                    <a:pt x="0" y="1822"/>
                    <a:pt x="25" y="1836"/>
                  </a:cubicBezTo>
                  <a:lnTo>
                    <a:pt x="546" y="2138"/>
                  </a:lnTo>
                  <a:lnTo>
                    <a:pt x="546" y="2293"/>
                  </a:lnTo>
                  <a:lnTo>
                    <a:pt x="618" y="2293"/>
                  </a:lnTo>
                  <a:lnTo>
                    <a:pt x="618" y="1632"/>
                  </a:lnTo>
                  <a:lnTo>
                    <a:pt x="887" y="1475"/>
                  </a:lnTo>
                  <a:cubicBezTo>
                    <a:pt x="910" y="1461"/>
                    <a:pt x="890" y="1426"/>
                    <a:pt x="866" y="1439"/>
                  </a:cubicBezTo>
                  <a:lnTo>
                    <a:pt x="618" y="1581"/>
                  </a:lnTo>
                  <a:lnTo>
                    <a:pt x="618" y="642"/>
                  </a:lnTo>
                  <a:lnTo>
                    <a:pt x="780" y="549"/>
                  </a:lnTo>
                  <a:cubicBezTo>
                    <a:pt x="805" y="535"/>
                    <a:pt x="783" y="497"/>
                    <a:pt x="758" y="511"/>
                  </a:cubicBezTo>
                  <a:lnTo>
                    <a:pt x="619" y="59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6"/>
            <p:cNvSpPr/>
            <p:nvPr/>
          </p:nvSpPr>
          <p:spPr>
            <a:xfrm>
              <a:off x="-5339186" y="2827718"/>
              <a:ext cx="202689" cy="377437"/>
            </a:xfrm>
            <a:custGeom>
              <a:avLst/>
              <a:gdLst/>
              <a:ahLst/>
              <a:cxnLst/>
              <a:rect l="l" t="t" r="r" b="b"/>
              <a:pathLst>
                <a:path w="1284" h="2391" extrusionOk="0">
                  <a:moveTo>
                    <a:pt x="597" y="47"/>
                  </a:moveTo>
                  <a:lnTo>
                    <a:pt x="1" y="2391"/>
                  </a:lnTo>
                  <a:lnTo>
                    <a:pt x="1284" y="2391"/>
                  </a:lnTo>
                  <a:lnTo>
                    <a:pt x="689" y="47"/>
                  </a:lnTo>
                  <a:cubicBezTo>
                    <a:pt x="676" y="0"/>
                    <a:pt x="609" y="0"/>
                    <a:pt x="597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6"/>
            <p:cNvSpPr/>
            <p:nvPr/>
          </p:nvSpPr>
          <p:spPr>
            <a:xfrm>
              <a:off x="-5277305" y="2950059"/>
              <a:ext cx="91715" cy="255098"/>
            </a:xfrm>
            <a:custGeom>
              <a:avLst/>
              <a:gdLst/>
              <a:ahLst/>
              <a:cxnLst/>
              <a:rect l="l" t="t" r="r" b="b"/>
              <a:pathLst>
                <a:path w="581" h="1616" extrusionOk="0">
                  <a:moveTo>
                    <a:pt x="287" y="48"/>
                  </a:moveTo>
                  <a:cubicBezTo>
                    <a:pt x="287" y="0"/>
                    <a:pt x="216" y="0"/>
                    <a:pt x="216" y="48"/>
                  </a:cubicBezTo>
                  <a:lnTo>
                    <a:pt x="216" y="868"/>
                  </a:lnTo>
                  <a:lnTo>
                    <a:pt x="46" y="770"/>
                  </a:lnTo>
                  <a:cubicBezTo>
                    <a:pt x="22" y="756"/>
                    <a:pt x="0" y="793"/>
                    <a:pt x="25" y="808"/>
                  </a:cubicBezTo>
                  <a:lnTo>
                    <a:pt x="216" y="917"/>
                  </a:lnTo>
                  <a:lnTo>
                    <a:pt x="216" y="1616"/>
                  </a:lnTo>
                  <a:lnTo>
                    <a:pt x="318" y="1616"/>
                  </a:lnTo>
                  <a:lnTo>
                    <a:pt x="556" y="1478"/>
                  </a:lnTo>
                  <a:cubicBezTo>
                    <a:pt x="580" y="1464"/>
                    <a:pt x="559" y="1426"/>
                    <a:pt x="534" y="1441"/>
                  </a:cubicBezTo>
                  <a:lnTo>
                    <a:pt x="286" y="1584"/>
                  </a:lnTo>
                  <a:lnTo>
                    <a:pt x="286" y="644"/>
                  </a:lnTo>
                  <a:lnTo>
                    <a:pt x="448" y="552"/>
                  </a:lnTo>
                  <a:cubicBezTo>
                    <a:pt x="473" y="537"/>
                    <a:pt x="452" y="500"/>
                    <a:pt x="427" y="514"/>
                  </a:cubicBezTo>
                  <a:lnTo>
                    <a:pt x="287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6"/>
            <p:cNvSpPr/>
            <p:nvPr/>
          </p:nvSpPr>
          <p:spPr>
            <a:xfrm>
              <a:off x="-5265624" y="2816510"/>
              <a:ext cx="203794" cy="388645"/>
            </a:xfrm>
            <a:custGeom>
              <a:avLst/>
              <a:gdLst/>
              <a:ahLst/>
              <a:cxnLst/>
              <a:rect l="l" t="t" r="r" b="b"/>
              <a:pathLst>
                <a:path w="1291" h="2462" extrusionOk="0">
                  <a:moveTo>
                    <a:pt x="618" y="30"/>
                  </a:moveTo>
                  <a:lnTo>
                    <a:pt x="1" y="2455"/>
                  </a:lnTo>
                  <a:cubicBezTo>
                    <a:pt x="1" y="2456"/>
                    <a:pt x="1" y="2457"/>
                    <a:pt x="1" y="2458"/>
                  </a:cubicBezTo>
                  <a:lnTo>
                    <a:pt x="1" y="2462"/>
                  </a:lnTo>
                  <a:lnTo>
                    <a:pt x="1291" y="2462"/>
                  </a:lnTo>
                  <a:lnTo>
                    <a:pt x="1291" y="2458"/>
                  </a:lnTo>
                  <a:cubicBezTo>
                    <a:pt x="1291" y="2457"/>
                    <a:pt x="1291" y="2456"/>
                    <a:pt x="1291" y="2455"/>
                  </a:cubicBezTo>
                  <a:lnTo>
                    <a:pt x="674" y="30"/>
                  </a:lnTo>
                  <a:cubicBezTo>
                    <a:pt x="667" y="1"/>
                    <a:pt x="626" y="1"/>
                    <a:pt x="619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6"/>
            <p:cNvSpPr/>
            <p:nvPr/>
          </p:nvSpPr>
          <p:spPr>
            <a:xfrm>
              <a:off x="-5219687" y="2890704"/>
              <a:ext cx="101660" cy="314294"/>
            </a:xfrm>
            <a:custGeom>
              <a:avLst/>
              <a:gdLst/>
              <a:ahLst/>
              <a:cxnLst/>
              <a:rect l="l" t="t" r="r" b="b"/>
              <a:pathLst>
                <a:path w="644" h="1991" extrusionOk="0">
                  <a:moveTo>
                    <a:pt x="375" y="30"/>
                  </a:moveTo>
                  <a:cubicBezTo>
                    <a:pt x="375" y="1"/>
                    <a:pt x="332" y="1"/>
                    <a:pt x="332" y="30"/>
                  </a:cubicBezTo>
                  <a:lnTo>
                    <a:pt x="332" y="527"/>
                  </a:lnTo>
                  <a:lnTo>
                    <a:pt x="228" y="468"/>
                  </a:lnTo>
                  <a:cubicBezTo>
                    <a:pt x="214" y="458"/>
                    <a:pt x="201" y="481"/>
                    <a:pt x="215" y="490"/>
                  </a:cubicBezTo>
                  <a:lnTo>
                    <a:pt x="332" y="556"/>
                  </a:lnTo>
                  <a:lnTo>
                    <a:pt x="332" y="1266"/>
                  </a:lnTo>
                  <a:lnTo>
                    <a:pt x="28" y="1092"/>
                  </a:lnTo>
                  <a:cubicBezTo>
                    <a:pt x="13" y="1083"/>
                    <a:pt x="0" y="1106"/>
                    <a:pt x="15" y="1115"/>
                  </a:cubicBezTo>
                  <a:lnTo>
                    <a:pt x="332" y="1297"/>
                  </a:lnTo>
                  <a:lnTo>
                    <a:pt x="332" y="1978"/>
                  </a:lnTo>
                  <a:lnTo>
                    <a:pt x="28" y="1802"/>
                  </a:lnTo>
                  <a:cubicBezTo>
                    <a:pt x="22" y="1799"/>
                    <a:pt x="14" y="1801"/>
                    <a:pt x="11" y="1808"/>
                  </a:cubicBezTo>
                  <a:cubicBezTo>
                    <a:pt x="7" y="1814"/>
                    <a:pt x="9" y="1822"/>
                    <a:pt x="15" y="1826"/>
                  </a:cubicBezTo>
                  <a:lnTo>
                    <a:pt x="302" y="1991"/>
                  </a:lnTo>
                  <a:lnTo>
                    <a:pt x="375" y="1991"/>
                  </a:lnTo>
                  <a:lnTo>
                    <a:pt x="375" y="1591"/>
                  </a:lnTo>
                  <a:lnTo>
                    <a:pt x="634" y="1440"/>
                  </a:lnTo>
                  <a:cubicBezTo>
                    <a:pt x="641" y="1437"/>
                    <a:pt x="643" y="1428"/>
                    <a:pt x="640" y="1423"/>
                  </a:cubicBezTo>
                  <a:cubicBezTo>
                    <a:pt x="636" y="1417"/>
                    <a:pt x="628" y="1414"/>
                    <a:pt x="621" y="1418"/>
                  </a:cubicBezTo>
                  <a:lnTo>
                    <a:pt x="375" y="1560"/>
                  </a:lnTo>
                  <a:lnTo>
                    <a:pt x="375" y="991"/>
                  </a:lnTo>
                  <a:lnTo>
                    <a:pt x="539" y="897"/>
                  </a:lnTo>
                  <a:cubicBezTo>
                    <a:pt x="553" y="888"/>
                    <a:pt x="540" y="865"/>
                    <a:pt x="526" y="873"/>
                  </a:cubicBezTo>
                  <a:lnTo>
                    <a:pt x="375" y="960"/>
                  </a:lnTo>
                  <a:lnTo>
                    <a:pt x="375" y="391"/>
                  </a:lnTo>
                  <a:lnTo>
                    <a:pt x="473" y="335"/>
                  </a:lnTo>
                  <a:cubicBezTo>
                    <a:pt x="488" y="327"/>
                    <a:pt x="475" y="304"/>
                    <a:pt x="460" y="313"/>
                  </a:cubicBezTo>
                  <a:lnTo>
                    <a:pt x="375" y="36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6"/>
            <p:cNvSpPr/>
            <p:nvPr/>
          </p:nvSpPr>
          <p:spPr>
            <a:xfrm>
              <a:off x="-4947223" y="2886915"/>
              <a:ext cx="168276" cy="318241"/>
            </a:xfrm>
            <a:custGeom>
              <a:avLst/>
              <a:gdLst/>
              <a:ahLst/>
              <a:cxnLst/>
              <a:rect l="l" t="t" r="r" b="b"/>
              <a:pathLst>
                <a:path w="1066" h="2016" extrusionOk="0">
                  <a:moveTo>
                    <a:pt x="506" y="28"/>
                  </a:moveTo>
                  <a:lnTo>
                    <a:pt x="0" y="2016"/>
                  </a:lnTo>
                  <a:lnTo>
                    <a:pt x="1066" y="2016"/>
                  </a:lnTo>
                  <a:lnTo>
                    <a:pt x="561" y="28"/>
                  </a:lnTo>
                  <a:cubicBezTo>
                    <a:pt x="553" y="0"/>
                    <a:pt x="513" y="0"/>
                    <a:pt x="506" y="2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6"/>
            <p:cNvSpPr/>
            <p:nvPr/>
          </p:nvSpPr>
          <p:spPr>
            <a:xfrm>
              <a:off x="-4919125" y="2960635"/>
              <a:ext cx="101818" cy="244521"/>
            </a:xfrm>
            <a:custGeom>
              <a:avLst/>
              <a:gdLst/>
              <a:ahLst/>
              <a:cxnLst/>
              <a:rect l="l" t="t" r="r" b="b"/>
              <a:pathLst>
                <a:path w="645" h="1549" extrusionOk="0">
                  <a:moveTo>
                    <a:pt x="376" y="32"/>
                  </a:moveTo>
                  <a:cubicBezTo>
                    <a:pt x="378" y="0"/>
                    <a:pt x="330" y="0"/>
                    <a:pt x="333" y="32"/>
                  </a:cubicBezTo>
                  <a:lnTo>
                    <a:pt x="333" y="528"/>
                  </a:lnTo>
                  <a:lnTo>
                    <a:pt x="230" y="469"/>
                  </a:lnTo>
                  <a:cubicBezTo>
                    <a:pt x="223" y="466"/>
                    <a:pt x="216" y="468"/>
                    <a:pt x="213" y="474"/>
                  </a:cubicBezTo>
                  <a:cubicBezTo>
                    <a:pt x="209" y="481"/>
                    <a:pt x="210" y="488"/>
                    <a:pt x="217" y="493"/>
                  </a:cubicBezTo>
                  <a:lnTo>
                    <a:pt x="333" y="559"/>
                  </a:lnTo>
                  <a:lnTo>
                    <a:pt x="333" y="1269"/>
                  </a:lnTo>
                  <a:lnTo>
                    <a:pt x="29" y="1094"/>
                  </a:lnTo>
                  <a:cubicBezTo>
                    <a:pt x="14" y="1085"/>
                    <a:pt x="1" y="1108"/>
                    <a:pt x="16" y="1117"/>
                  </a:cubicBezTo>
                  <a:lnTo>
                    <a:pt x="333" y="1299"/>
                  </a:lnTo>
                  <a:lnTo>
                    <a:pt x="333" y="1549"/>
                  </a:lnTo>
                  <a:lnTo>
                    <a:pt x="376" y="1549"/>
                  </a:lnTo>
                  <a:lnTo>
                    <a:pt x="376" y="993"/>
                  </a:lnTo>
                  <a:lnTo>
                    <a:pt x="540" y="898"/>
                  </a:lnTo>
                  <a:cubicBezTo>
                    <a:pt x="555" y="890"/>
                    <a:pt x="542" y="868"/>
                    <a:pt x="527" y="876"/>
                  </a:cubicBezTo>
                  <a:lnTo>
                    <a:pt x="376" y="963"/>
                  </a:lnTo>
                  <a:lnTo>
                    <a:pt x="376" y="393"/>
                  </a:lnTo>
                  <a:lnTo>
                    <a:pt x="474" y="336"/>
                  </a:lnTo>
                  <a:cubicBezTo>
                    <a:pt x="480" y="333"/>
                    <a:pt x="482" y="325"/>
                    <a:pt x="478" y="319"/>
                  </a:cubicBezTo>
                  <a:cubicBezTo>
                    <a:pt x="475" y="313"/>
                    <a:pt x="467" y="311"/>
                    <a:pt x="461" y="314"/>
                  </a:cubicBezTo>
                  <a:lnTo>
                    <a:pt x="376" y="363"/>
                  </a:lnTo>
                  <a:close/>
                  <a:moveTo>
                    <a:pt x="451" y="1549"/>
                  </a:moveTo>
                  <a:lnTo>
                    <a:pt x="400" y="1549"/>
                  </a:lnTo>
                  <a:lnTo>
                    <a:pt x="623" y="1419"/>
                  </a:lnTo>
                  <a:cubicBezTo>
                    <a:pt x="629" y="1416"/>
                    <a:pt x="637" y="1418"/>
                    <a:pt x="641" y="1424"/>
                  </a:cubicBezTo>
                  <a:cubicBezTo>
                    <a:pt x="644" y="1431"/>
                    <a:pt x="642" y="1438"/>
                    <a:pt x="636" y="144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6"/>
            <p:cNvSpPr/>
            <p:nvPr/>
          </p:nvSpPr>
          <p:spPr>
            <a:xfrm>
              <a:off x="-4661973" y="2987629"/>
              <a:ext cx="117130" cy="217528"/>
            </a:xfrm>
            <a:custGeom>
              <a:avLst/>
              <a:gdLst/>
              <a:ahLst/>
              <a:cxnLst/>
              <a:rect l="l" t="t" r="r" b="b"/>
              <a:pathLst>
                <a:path w="742" h="1378" extrusionOk="0">
                  <a:moveTo>
                    <a:pt x="343" y="30"/>
                  </a:moveTo>
                  <a:lnTo>
                    <a:pt x="1" y="1378"/>
                  </a:lnTo>
                  <a:lnTo>
                    <a:pt x="741" y="1378"/>
                  </a:lnTo>
                  <a:lnTo>
                    <a:pt x="398" y="30"/>
                  </a:lnTo>
                  <a:cubicBezTo>
                    <a:pt x="391" y="1"/>
                    <a:pt x="350" y="1"/>
                    <a:pt x="343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6"/>
            <p:cNvSpPr/>
            <p:nvPr/>
          </p:nvSpPr>
          <p:spPr>
            <a:xfrm>
              <a:off x="-4626455" y="3061980"/>
              <a:ext cx="55092" cy="143177"/>
            </a:xfrm>
            <a:custGeom>
              <a:avLst/>
              <a:gdLst/>
              <a:ahLst/>
              <a:cxnLst/>
              <a:rect l="l" t="t" r="r" b="b"/>
              <a:pathLst>
                <a:path w="349" h="907" extrusionOk="0">
                  <a:moveTo>
                    <a:pt x="167" y="30"/>
                  </a:moveTo>
                  <a:cubicBezTo>
                    <a:pt x="167" y="0"/>
                    <a:pt x="125" y="0"/>
                    <a:pt x="124" y="30"/>
                  </a:cubicBezTo>
                  <a:lnTo>
                    <a:pt x="124" y="526"/>
                  </a:lnTo>
                  <a:lnTo>
                    <a:pt x="21" y="467"/>
                  </a:lnTo>
                  <a:cubicBezTo>
                    <a:pt x="15" y="463"/>
                    <a:pt x="7" y="465"/>
                    <a:pt x="4" y="472"/>
                  </a:cubicBezTo>
                  <a:cubicBezTo>
                    <a:pt x="0" y="478"/>
                    <a:pt x="3" y="486"/>
                    <a:pt x="8" y="489"/>
                  </a:cubicBezTo>
                  <a:lnTo>
                    <a:pt x="124" y="556"/>
                  </a:lnTo>
                  <a:lnTo>
                    <a:pt x="124" y="907"/>
                  </a:lnTo>
                  <a:lnTo>
                    <a:pt x="167" y="907"/>
                  </a:lnTo>
                  <a:lnTo>
                    <a:pt x="167" y="391"/>
                  </a:lnTo>
                  <a:lnTo>
                    <a:pt x="265" y="334"/>
                  </a:lnTo>
                  <a:cubicBezTo>
                    <a:pt x="271" y="331"/>
                    <a:pt x="273" y="322"/>
                    <a:pt x="269" y="316"/>
                  </a:cubicBezTo>
                  <a:cubicBezTo>
                    <a:pt x="266" y="311"/>
                    <a:pt x="258" y="308"/>
                    <a:pt x="252" y="312"/>
                  </a:cubicBezTo>
                  <a:lnTo>
                    <a:pt x="167" y="360"/>
                  </a:lnTo>
                  <a:lnTo>
                    <a:pt x="167" y="30"/>
                  </a:lnTo>
                  <a:close/>
                  <a:moveTo>
                    <a:pt x="311" y="907"/>
                  </a:moveTo>
                  <a:lnTo>
                    <a:pt x="259" y="907"/>
                  </a:lnTo>
                  <a:lnTo>
                    <a:pt x="318" y="873"/>
                  </a:lnTo>
                  <a:cubicBezTo>
                    <a:pt x="333" y="862"/>
                    <a:pt x="348" y="888"/>
                    <a:pt x="331" y="89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6"/>
            <p:cNvSpPr/>
            <p:nvPr/>
          </p:nvSpPr>
          <p:spPr>
            <a:xfrm>
              <a:off x="-4831987" y="2931589"/>
              <a:ext cx="145702" cy="273567"/>
            </a:xfrm>
            <a:custGeom>
              <a:avLst/>
              <a:gdLst/>
              <a:ahLst/>
              <a:cxnLst/>
              <a:rect l="l" t="t" r="r" b="b"/>
              <a:pathLst>
                <a:path w="923" h="1733" extrusionOk="0">
                  <a:moveTo>
                    <a:pt x="433" y="29"/>
                  </a:moveTo>
                  <a:lnTo>
                    <a:pt x="0" y="1733"/>
                  </a:lnTo>
                  <a:lnTo>
                    <a:pt x="922" y="1733"/>
                  </a:lnTo>
                  <a:lnTo>
                    <a:pt x="488" y="29"/>
                  </a:lnTo>
                  <a:cubicBezTo>
                    <a:pt x="481" y="1"/>
                    <a:pt x="440" y="1"/>
                    <a:pt x="433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6"/>
            <p:cNvSpPr/>
            <p:nvPr/>
          </p:nvSpPr>
          <p:spPr>
            <a:xfrm>
              <a:off x="-4813991" y="3005625"/>
              <a:ext cx="85243" cy="199532"/>
            </a:xfrm>
            <a:custGeom>
              <a:avLst/>
              <a:gdLst/>
              <a:ahLst/>
              <a:cxnLst/>
              <a:rect l="l" t="t" r="r" b="b"/>
              <a:pathLst>
                <a:path w="540" h="1264" extrusionOk="0">
                  <a:moveTo>
                    <a:pt x="369" y="30"/>
                  </a:moveTo>
                  <a:cubicBezTo>
                    <a:pt x="369" y="1"/>
                    <a:pt x="324" y="1"/>
                    <a:pt x="324" y="30"/>
                  </a:cubicBezTo>
                  <a:lnTo>
                    <a:pt x="324" y="526"/>
                  </a:lnTo>
                  <a:lnTo>
                    <a:pt x="222" y="468"/>
                  </a:lnTo>
                  <a:cubicBezTo>
                    <a:pt x="208" y="462"/>
                    <a:pt x="196" y="482"/>
                    <a:pt x="209" y="491"/>
                  </a:cubicBezTo>
                  <a:lnTo>
                    <a:pt x="324" y="557"/>
                  </a:lnTo>
                  <a:lnTo>
                    <a:pt x="324" y="1264"/>
                  </a:lnTo>
                  <a:lnTo>
                    <a:pt x="367" y="1264"/>
                  </a:lnTo>
                  <a:lnTo>
                    <a:pt x="367" y="991"/>
                  </a:lnTo>
                  <a:lnTo>
                    <a:pt x="531" y="897"/>
                  </a:lnTo>
                  <a:cubicBezTo>
                    <a:pt x="537" y="893"/>
                    <a:pt x="539" y="885"/>
                    <a:pt x="536" y="879"/>
                  </a:cubicBezTo>
                  <a:cubicBezTo>
                    <a:pt x="532" y="873"/>
                    <a:pt x="524" y="871"/>
                    <a:pt x="518" y="875"/>
                  </a:cubicBezTo>
                  <a:lnTo>
                    <a:pt x="367" y="962"/>
                  </a:lnTo>
                  <a:lnTo>
                    <a:pt x="367" y="391"/>
                  </a:lnTo>
                  <a:lnTo>
                    <a:pt x="465" y="336"/>
                  </a:lnTo>
                  <a:cubicBezTo>
                    <a:pt x="472" y="332"/>
                    <a:pt x="473" y="324"/>
                    <a:pt x="470" y="318"/>
                  </a:cubicBezTo>
                  <a:cubicBezTo>
                    <a:pt x="466" y="311"/>
                    <a:pt x="459" y="309"/>
                    <a:pt x="452" y="312"/>
                  </a:cubicBezTo>
                  <a:lnTo>
                    <a:pt x="367" y="362"/>
                  </a:lnTo>
                  <a:lnTo>
                    <a:pt x="367" y="30"/>
                  </a:lnTo>
                  <a:close/>
                  <a:moveTo>
                    <a:pt x="318" y="1264"/>
                  </a:moveTo>
                  <a:lnTo>
                    <a:pt x="266" y="1264"/>
                  </a:lnTo>
                  <a:lnTo>
                    <a:pt x="9" y="1114"/>
                  </a:lnTo>
                  <a:cubicBezTo>
                    <a:pt x="3" y="1111"/>
                    <a:pt x="1" y="1104"/>
                    <a:pt x="4" y="1097"/>
                  </a:cubicBezTo>
                  <a:cubicBezTo>
                    <a:pt x="8" y="1091"/>
                    <a:pt x="16" y="1089"/>
                    <a:pt x="22" y="109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6"/>
            <p:cNvSpPr/>
            <p:nvPr/>
          </p:nvSpPr>
          <p:spPr>
            <a:xfrm>
              <a:off x="-5108555" y="2860395"/>
              <a:ext cx="183273" cy="344761"/>
            </a:xfrm>
            <a:custGeom>
              <a:avLst/>
              <a:gdLst/>
              <a:ahLst/>
              <a:cxnLst/>
              <a:rect l="l" t="t" r="r" b="b"/>
              <a:pathLst>
                <a:path w="1161" h="2184" extrusionOk="0">
                  <a:moveTo>
                    <a:pt x="546" y="37"/>
                  </a:moveTo>
                  <a:lnTo>
                    <a:pt x="0" y="2184"/>
                  </a:lnTo>
                  <a:lnTo>
                    <a:pt x="1161" y="2184"/>
                  </a:lnTo>
                  <a:lnTo>
                    <a:pt x="615" y="37"/>
                  </a:lnTo>
                  <a:cubicBezTo>
                    <a:pt x="606" y="0"/>
                    <a:pt x="554" y="0"/>
                    <a:pt x="545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6"/>
            <p:cNvSpPr/>
            <p:nvPr/>
          </p:nvSpPr>
          <p:spPr>
            <a:xfrm>
              <a:off x="-5086139" y="2954321"/>
              <a:ext cx="109395" cy="250836"/>
            </a:xfrm>
            <a:custGeom>
              <a:avLst/>
              <a:gdLst/>
              <a:ahLst/>
              <a:cxnLst/>
              <a:rect l="l" t="t" r="r" b="b"/>
              <a:pathLst>
                <a:path w="693" h="1589" extrusionOk="0">
                  <a:moveTo>
                    <a:pt x="466" y="37"/>
                  </a:moveTo>
                  <a:cubicBezTo>
                    <a:pt x="466" y="0"/>
                    <a:pt x="411" y="0"/>
                    <a:pt x="411" y="37"/>
                  </a:cubicBezTo>
                  <a:lnTo>
                    <a:pt x="411" y="667"/>
                  </a:lnTo>
                  <a:lnTo>
                    <a:pt x="282" y="592"/>
                  </a:lnTo>
                  <a:cubicBezTo>
                    <a:pt x="263" y="581"/>
                    <a:pt x="246" y="609"/>
                    <a:pt x="265" y="621"/>
                  </a:cubicBezTo>
                  <a:lnTo>
                    <a:pt x="411" y="704"/>
                  </a:lnTo>
                  <a:lnTo>
                    <a:pt x="411" y="1589"/>
                  </a:lnTo>
                  <a:lnTo>
                    <a:pt x="466" y="1589"/>
                  </a:lnTo>
                  <a:lnTo>
                    <a:pt x="466" y="1255"/>
                  </a:lnTo>
                  <a:lnTo>
                    <a:pt x="673" y="1135"/>
                  </a:lnTo>
                  <a:cubicBezTo>
                    <a:pt x="692" y="1124"/>
                    <a:pt x="676" y="1096"/>
                    <a:pt x="657" y="1107"/>
                  </a:cubicBezTo>
                  <a:lnTo>
                    <a:pt x="466" y="1216"/>
                  </a:lnTo>
                  <a:lnTo>
                    <a:pt x="466" y="495"/>
                  </a:lnTo>
                  <a:lnTo>
                    <a:pt x="590" y="423"/>
                  </a:lnTo>
                  <a:cubicBezTo>
                    <a:pt x="606" y="413"/>
                    <a:pt x="592" y="387"/>
                    <a:pt x="573" y="395"/>
                  </a:cubicBezTo>
                  <a:lnTo>
                    <a:pt x="466" y="458"/>
                  </a:lnTo>
                  <a:lnTo>
                    <a:pt x="466" y="38"/>
                  </a:lnTo>
                  <a:close/>
                  <a:moveTo>
                    <a:pt x="384" y="1589"/>
                  </a:moveTo>
                  <a:lnTo>
                    <a:pt x="318" y="1589"/>
                  </a:lnTo>
                  <a:lnTo>
                    <a:pt x="11" y="1411"/>
                  </a:lnTo>
                  <a:cubicBezTo>
                    <a:pt x="3" y="1406"/>
                    <a:pt x="1" y="1396"/>
                    <a:pt x="5" y="1389"/>
                  </a:cubicBezTo>
                  <a:cubicBezTo>
                    <a:pt x="9" y="1381"/>
                    <a:pt x="19" y="1377"/>
                    <a:pt x="28" y="138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6"/>
            <p:cNvSpPr/>
            <p:nvPr/>
          </p:nvSpPr>
          <p:spPr>
            <a:xfrm>
              <a:off x="-6288388" y="2616030"/>
              <a:ext cx="276882" cy="589124"/>
            </a:xfrm>
            <a:custGeom>
              <a:avLst/>
              <a:gdLst/>
              <a:ahLst/>
              <a:cxnLst/>
              <a:rect l="l" t="t" r="r" b="b"/>
              <a:pathLst>
                <a:path w="1754" h="3732" extrusionOk="0">
                  <a:moveTo>
                    <a:pt x="840" y="39"/>
                  </a:moveTo>
                  <a:lnTo>
                    <a:pt x="9" y="3308"/>
                  </a:lnTo>
                  <a:cubicBezTo>
                    <a:pt x="9" y="3310"/>
                    <a:pt x="9" y="3312"/>
                    <a:pt x="7" y="3313"/>
                  </a:cubicBezTo>
                  <a:cubicBezTo>
                    <a:pt x="0" y="3395"/>
                    <a:pt x="10" y="3478"/>
                    <a:pt x="37" y="3555"/>
                  </a:cubicBezTo>
                  <a:cubicBezTo>
                    <a:pt x="60" y="3626"/>
                    <a:pt x="105" y="3688"/>
                    <a:pt x="165" y="3732"/>
                  </a:cubicBezTo>
                  <a:lnTo>
                    <a:pt x="1589" y="3732"/>
                  </a:lnTo>
                  <a:cubicBezTo>
                    <a:pt x="1649" y="3688"/>
                    <a:pt x="1694" y="3626"/>
                    <a:pt x="1717" y="3555"/>
                  </a:cubicBezTo>
                  <a:cubicBezTo>
                    <a:pt x="1744" y="3478"/>
                    <a:pt x="1754" y="3395"/>
                    <a:pt x="1747" y="3313"/>
                  </a:cubicBezTo>
                  <a:cubicBezTo>
                    <a:pt x="1747" y="3312"/>
                    <a:pt x="1747" y="3310"/>
                    <a:pt x="1745" y="3308"/>
                  </a:cubicBezTo>
                  <a:lnTo>
                    <a:pt x="914" y="39"/>
                  </a:lnTo>
                  <a:cubicBezTo>
                    <a:pt x="905" y="1"/>
                    <a:pt x="849" y="1"/>
                    <a:pt x="840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6"/>
            <p:cNvSpPr/>
            <p:nvPr/>
          </p:nvSpPr>
          <p:spPr>
            <a:xfrm>
              <a:off x="-6225245" y="2716113"/>
              <a:ext cx="138757" cy="489043"/>
            </a:xfrm>
            <a:custGeom>
              <a:avLst/>
              <a:gdLst/>
              <a:ahLst/>
              <a:cxnLst/>
              <a:rect l="l" t="t" r="r" b="b"/>
              <a:pathLst>
                <a:path w="879" h="3098" extrusionOk="0">
                  <a:moveTo>
                    <a:pt x="506" y="39"/>
                  </a:moveTo>
                  <a:cubicBezTo>
                    <a:pt x="506" y="0"/>
                    <a:pt x="447" y="0"/>
                    <a:pt x="447" y="39"/>
                  </a:cubicBezTo>
                  <a:lnTo>
                    <a:pt x="447" y="708"/>
                  </a:lnTo>
                  <a:lnTo>
                    <a:pt x="309" y="630"/>
                  </a:lnTo>
                  <a:cubicBezTo>
                    <a:pt x="289" y="618"/>
                    <a:pt x="272" y="647"/>
                    <a:pt x="292" y="659"/>
                  </a:cubicBezTo>
                  <a:lnTo>
                    <a:pt x="447" y="749"/>
                  </a:lnTo>
                  <a:lnTo>
                    <a:pt x="447" y="1707"/>
                  </a:lnTo>
                  <a:lnTo>
                    <a:pt x="39" y="1471"/>
                  </a:lnTo>
                  <a:cubicBezTo>
                    <a:pt x="19" y="1459"/>
                    <a:pt x="0" y="1490"/>
                    <a:pt x="21" y="1502"/>
                  </a:cubicBezTo>
                  <a:lnTo>
                    <a:pt x="448" y="1748"/>
                  </a:lnTo>
                  <a:lnTo>
                    <a:pt x="448" y="2666"/>
                  </a:lnTo>
                  <a:lnTo>
                    <a:pt x="39" y="2431"/>
                  </a:lnTo>
                  <a:cubicBezTo>
                    <a:pt x="19" y="2418"/>
                    <a:pt x="1" y="2450"/>
                    <a:pt x="21" y="2460"/>
                  </a:cubicBezTo>
                  <a:lnTo>
                    <a:pt x="448" y="2707"/>
                  </a:lnTo>
                  <a:lnTo>
                    <a:pt x="448" y="3098"/>
                  </a:lnTo>
                  <a:lnTo>
                    <a:pt x="507" y="3098"/>
                  </a:lnTo>
                  <a:lnTo>
                    <a:pt x="507" y="2951"/>
                  </a:lnTo>
                  <a:lnTo>
                    <a:pt x="856" y="2750"/>
                  </a:lnTo>
                  <a:cubicBezTo>
                    <a:pt x="879" y="2739"/>
                    <a:pt x="860" y="2705"/>
                    <a:pt x="839" y="2719"/>
                  </a:cubicBezTo>
                  <a:lnTo>
                    <a:pt x="507" y="2911"/>
                  </a:lnTo>
                  <a:lnTo>
                    <a:pt x="507" y="2142"/>
                  </a:lnTo>
                  <a:lnTo>
                    <a:pt x="856" y="1941"/>
                  </a:lnTo>
                  <a:cubicBezTo>
                    <a:pt x="864" y="1936"/>
                    <a:pt x="868" y="1925"/>
                    <a:pt x="863" y="1916"/>
                  </a:cubicBezTo>
                  <a:cubicBezTo>
                    <a:pt x="859" y="1908"/>
                    <a:pt x="848" y="1905"/>
                    <a:pt x="839" y="1910"/>
                  </a:cubicBezTo>
                  <a:lnTo>
                    <a:pt x="507" y="2101"/>
                  </a:lnTo>
                  <a:lnTo>
                    <a:pt x="507" y="1334"/>
                  </a:lnTo>
                  <a:lnTo>
                    <a:pt x="727" y="1207"/>
                  </a:lnTo>
                  <a:cubicBezTo>
                    <a:pt x="748" y="1195"/>
                    <a:pt x="730" y="1165"/>
                    <a:pt x="710" y="1176"/>
                  </a:cubicBezTo>
                  <a:lnTo>
                    <a:pt x="507" y="1293"/>
                  </a:lnTo>
                  <a:lnTo>
                    <a:pt x="507" y="525"/>
                  </a:lnTo>
                  <a:lnTo>
                    <a:pt x="640" y="450"/>
                  </a:lnTo>
                  <a:cubicBezTo>
                    <a:pt x="648" y="445"/>
                    <a:pt x="652" y="434"/>
                    <a:pt x="646" y="426"/>
                  </a:cubicBezTo>
                  <a:cubicBezTo>
                    <a:pt x="641" y="418"/>
                    <a:pt x="630" y="414"/>
                    <a:pt x="622" y="419"/>
                  </a:cubicBezTo>
                  <a:lnTo>
                    <a:pt x="508" y="48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6"/>
            <p:cNvSpPr/>
            <p:nvPr/>
          </p:nvSpPr>
          <p:spPr>
            <a:xfrm>
              <a:off x="-6228718" y="2972790"/>
              <a:ext cx="125023" cy="232366"/>
            </a:xfrm>
            <a:custGeom>
              <a:avLst/>
              <a:gdLst/>
              <a:ahLst/>
              <a:cxnLst/>
              <a:rect l="l" t="t" r="r" b="b"/>
              <a:pathLst>
                <a:path w="792" h="1472" extrusionOk="0">
                  <a:moveTo>
                    <a:pt x="368" y="27"/>
                  </a:moveTo>
                  <a:lnTo>
                    <a:pt x="1" y="1472"/>
                  </a:lnTo>
                  <a:lnTo>
                    <a:pt x="791" y="1472"/>
                  </a:lnTo>
                  <a:lnTo>
                    <a:pt x="423" y="27"/>
                  </a:lnTo>
                  <a:cubicBezTo>
                    <a:pt x="414" y="1"/>
                    <a:pt x="377" y="1"/>
                    <a:pt x="368" y="2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6"/>
            <p:cNvSpPr/>
            <p:nvPr/>
          </p:nvSpPr>
          <p:spPr>
            <a:xfrm>
              <a:off x="-6190516" y="3046826"/>
              <a:ext cx="55092" cy="158331"/>
            </a:xfrm>
            <a:custGeom>
              <a:avLst/>
              <a:gdLst/>
              <a:ahLst/>
              <a:cxnLst/>
              <a:rect l="l" t="t" r="r" b="b"/>
              <a:pathLst>
                <a:path w="349" h="1003" extrusionOk="0">
                  <a:moveTo>
                    <a:pt x="176" y="30"/>
                  </a:moveTo>
                  <a:cubicBezTo>
                    <a:pt x="176" y="1"/>
                    <a:pt x="132" y="1"/>
                    <a:pt x="132" y="30"/>
                  </a:cubicBezTo>
                  <a:lnTo>
                    <a:pt x="132" y="530"/>
                  </a:lnTo>
                  <a:lnTo>
                    <a:pt x="29" y="471"/>
                  </a:lnTo>
                  <a:cubicBezTo>
                    <a:pt x="14" y="462"/>
                    <a:pt x="0" y="485"/>
                    <a:pt x="16" y="495"/>
                  </a:cubicBezTo>
                  <a:lnTo>
                    <a:pt x="132" y="562"/>
                  </a:lnTo>
                  <a:lnTo>
                    <a:pt x="132" y="1003"/>
                  </a:lnTo>
                  <a:lnTo>
                    <a:pt x="176" y="1003"/>
                  </a:lnTo>
                  <a:lnTo>
                    <a:pt x="176" y="998"/>
                  </a:lnTo>
                  <a:lnTo>
                    <a:pt x="340" y="903"/>
                  </a:lnTo>
                  <a:cubicBezTo>
                    <a:pt x="346" y="899"/>
                    <a:pt x="348" y="891"/>
                    <a:pt x="345" y="885"/>
                  </a:cubicBezTo>
                  <a:cubicBezTo>
                    <a:pt x="341" y="879"/>
                    <a:pt x="333" y="877"/>
                    <a:pt x="327" y="880"/>
                  </a:cubicBezTo>
                  <a:lnTo>
                    <a:pt x="175" y="967"/>
                  </a:lnTo>
                  <a:lnTo>
                    <a:pt x="175" y="395"/>
                  </a:lnTo>
                  <a:lnTo>
                    <a:pt x="274" y="337"/>
                  </a:lnTo>
                  <a:cubicBezTo>
                    <a:pt x="292" y="330"/>
                    <a:pt x="276" y="303"/>
                    <a:pt x="261" y="315"/>
                  </a:cubicBezTo>
                  <a:lnTo>
                    <a:pt x="175" y="3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6"/>
            <p:cNvSpPr/>
            <p:nvPr/>
          </p:nvSpPr>
          <p:spPr>
            <a:xfrm>
              <a:off x="-4720223" y="2946270"/>
              <a:ext cx="137494" cy="258886"/>
            </a:xfrm>
            <a:custGeom>
              <a:avLst/>
              <a:gdLst/>
              <a:ahLst/>
              <a:cxnLst/>
              <a:rect l="l" t="t" r="r" b="b"/>
              <a:pathLst>
                <a:path w="871" h="1640" extrusionOk="0">
                  <a:moveTo>
                    <a:pt x="406" y="41"/>
                  </a:moveTo>
                  <a:lnTo>
                    <a:pt x="0" y="1640"/>
                  </a:lnTo>
                  <a:lnTo>
                    <a:pt x="871" y="1640"/>
                  </a:lnTo>
                  <a:lnTo>
                    <a:pt x="465" y="41"/>
                  </a:lnTo>
                  <a:cubicBezTo>
                    <a:pt x="465" y="1"/>
                    <a:pt x="406" y="1"/>
                    <a:pt x="406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6"/>
            <p:cNvSpPr/>
            <p:nvPr/>
          </p:nvSpPr>
          <p:spPr>
            <a:xfrm>
              <a:off x="-4676970" y="3025831"/>
              <a:ext cx="57618" cy="179326"/>
            </a:xfrm>
            <a:custGeom>
              <a:avLst/>
              <a:gdLst/>
              <a:ahLst/>
              <a:cxnLst/>
              <a:rect l="l" t="t" r="r" b="b"/>
              <a:pathLst>
                <a:path w="365" h="1136" extrusionOk="0">
                  <a:moveTo>
                    <a:pt x="185" y="32"/>
                  </a:moveTo>
                  <a:cubicBezTo>
                    <a:pt x="185" y="1"/>
                    <a:pt x="139" y="1"/>
                    <a:pt x="139" y="32"/>
                  </a:cubicBezTo>
                  <a:lnTo>
                    <a:pt x="139" y="555"/>
                  </a:lnTo>
                  <a:lnTo>
                    <a:pt x="31" y="493"/>
                  </a:lnTo>
                  <a:cubicBezTo>
                    <a:pt x="14" y="483"/>
                    <a:pt x="0" y="508"/>
                    <a:pt x="17" y="517"/>
                  </a:cubicBezTo>
                  <a:lnTo>
                    <a:pt x="139" y="587"/>
                  </a:lnTo>
                  <a:lnTo>
                    <a:pt x="139" y="1136"/>
                  </a:lnTo>
                  <a:lnTo>
                    <a:pt x="185" y="1136"/>
                  </a:lnTo>
                  <a:lnTo>
                    <a:pt x="185" y="1044"/>
                  </a:lnTo>
                  <a:lnTo>
                    <a:pt x="357" y="945"/>
                  </a:lnTo>
                  <a:cubicBezTo>
                    <a:pt x="363" y="941"/>
                    <a:pt x="365" y="932"/>
                    <a:pt x="361" y="926"/>
                  </a:cubicBezTo>
                  <a:cubicBezTo>
                    <a:pt x="358" y="919"/>
                    <a:pt x="350" y="917"/>
                    <a:pt x="343" y="922"/>
                  </a:cubicBezTo>
                  <a:lnTo>
                    <a:pt x="185" y="1012"/>
                  </a:lnTo>
                  <a:lnTo>
                    <a:pt x="185" y="413"/>
                  </a:lnTo>
                  <a:lnTo>
                    <a:pt x="287" y="354"/>
                  </a:lnTo>
                  <a:cubicBezTo>
                    <a:pt x="294" y="350"/>
                    <a:pt x="297" y="342"/>
                    <a:pt x="292" y="335"/>
                  </a:cubicBezTo>
                  <a:cubicBezTo>
                    <a:pt x="288" y="329"/>
                    <a:pt x="280" y="327"/>
                    <a:pt x="274" y="330"/>
                  </a:cubicBezTo>
                  <a:lnTo>
                    <a:pt x="185" y="38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6"/>
            <p:cNvSpPr/>
            <p:nvPr/>
          </p:nvSpPr>
          <p:spPr>
            <a:xfrm>
              <a:off x="-4592200" y="3030882"/>
              <a:ext cx="94714" cy="174275"/>
            </a:xfrm>
            <a:custGeom>
              <a:avLst/>
              <a:gdLst/>
              <a:ahLst/>
              <a:cxnLst/>
              <a:rect l="l" t="t" r="r" b="b"/>
              <a:pathLst>
                <a:path w="600" h="1104" extrusionOk="0">
                  <a:moveTo>
                    <a:pt x="271" y="40"/>
                  </a:moveTo>
                  <a:lnTo>
                    <a:pt x="1" y="1104"/>
                  </a:lnTo>
                  <a:lnTo>
                    <a:pt x="599" y="1104"/>
                  </a:lnTo>
                  <a:lnTo>
                    <a:pt x="330" y="40"/>
                  </a:lnTo>
                  <a:cubicBezTo>
                    <a:pt x="330" y="1"/>
                    <a:pt x="271" y="1"/>
                    <a:pt x="271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6"/>
            <p:cNvSpPr/>
            <p:nvPr/>
          </p:nvSpPr>
          <p:spPr>
            <a:xfrm>
              <a:off x="-4568995" y="3110601"/>
              <a:ext cx="46568" cy="94557"/>
            </a:xfrm>
            <a:custGeom>
              <a:avLst/>
              <a:gdLst/>
              <a:ahLst/>
              <a:cxnLst/>
              <a:rect l="l" t="t" r="r" b="b"/>
              <a:pathLst>
                <a:path w="295" h="599" extrusionOk="0">
                  <a:moveTo>
                    <a:pt x="176" y="31"/>
                  </a:moveTo>
                  <a:cubicBezTo>
                    <a:pt x="176" y="0"/>
                    <a:pt x="130" y="0"/>
                    <a:pt x="130" y="31"/>
                  </a:cubicBezTo>
                  <a:lnTo>
                    <a:pt x="130" y="554"/>
                  </a:lnTo>
                  <a:lnTo>
                    <a:pt x="23" y="492"/>
                  </a:lnTo>
                  <a:cubicBezTo>
                    <a:pt x="16" y="488"/>
                    <a:pt x="8" y="491"/>
                    <a:pt x="4" y="496"/>
                  </a:cubicBezTo>
                  <a:cubicBezTo>
                    <a:pt x="1" y="504"/>
                    <a:pt x="2" y="512"/>
                    <a:pt x="9" y="515"/>
                  </a:cubicBezTo>
                  <a:lnTo>
                    <a:pt x="130" y="586"/>
                  </a:lnTo>
                  <a:lnTo>
                    <a:pt x="130" y="599"/>
                  </a:lnTo>
                  <a:lnTo>
                    <a:pt x="176" y="599"/>
                  </a:lnTo>
                  <a:lnTo>
                    <a:pt x="176" y="412"/>
                  </a:lnTo>
                  <a:lnTo>
                    <a:pt x="279" y="353"/>
                  </a:lnTo>
                  <a:cubicBezTo>
                    <a:pt x="295" y="344"/>
                    <a:pt x="282" y="320"/>
                    <a:pt x="265" y="329"/>
                  </a:cubicBezTo>
                  <a:lnTo>
                    <a:pt x="176" y="3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6"/>
            <p:cNvSpPr/>
            <p:nvPr/>
          </p:nvSpPr>
          <p:spPr>
            <a:xfrm>
              <a:off x="-5502253" y="2784150"/>
              <a:ext cx="224000" cy="421006"/>
            </a:xfrm>
            <a:custGeom>
              <a:avLst/>
              <a:gdLst/>
              <a:ahLst/>
              <a:cxnLst/>
              <a:rect l="l" t="t" r="r" b="b"/>
              <a:pathLst>
                <a:path w="1419" h="2667" extrusionOk="0">
                  <a:moveTo>
                    <a:pt x="666" y="44"/>
                  </a:moveTo>
                  <a:lnTo>
                    <a:pt x="0" y="2667"/>
                  </a:lnTo>
                  <a:lnTo>
                    <a:pt x="1418" y="2667"/>
                  </a:lnTo>
                  <a:lnTo>
                    <a:pt x="752" y="44"/>
                  </a:lnTo>
                  <a:cubicBezTo>
                    <a:pt x="740" y="1"/>
                    <a:pt x="679" y="1"/>
                    <a:pt x="666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6"/>
            <p:cNvSpPr/>
            <p:nvPr/>
          </p:nvSpPr>
          <p:spPr>
            <a:xfrm>
              <a:off x="-6505443" y="2748000"/>
              <a:ext cx="240733" cy="457155"/>
            </a:xfrm>
            <a:custGeom>
              <a:avLst/>
              <a:gdLst/>
              <a:ahLst/>
              <a:cxnLst/>
              <a:rect l="l" t="t" r="r" b="b"/>
              <a:pathLst>
                <a:path w="1525" h="2896" extrusionOk="0">
                  <a:moveTo>
                    <a:pt x="727" y="38"/>
                  </a:moveTo>
                  <a:lnTo>
                    <a:pt x="1" y="2896"/>
                  </a:lnTo>
                  <a:lnTo>
                    <a:pt x="1525" y="2896"/>
                  </a:lnTo>
                  <a:lnTo>
                    <a:pt x="798" y="38"/>
                  </a:lnTo>
                  <a:cubicBezTo>
                    <a:pt x="790" y="1"/>
                    <a:pt x="737" y="1"/>
                    <a:pt x="727" y="3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6"/>
            <p:cNvSpPr/>
            <p:nvPr/>
          </p:nvSpPr>
          <p:spPr>
            <a:xfrm>
              <a:off x="-6456981" y="2844294"/>
              <a:ext cx="131022" cy="360862"/>
            </a:xfrm>
            <a:custGeom>
              <a:avLst/>
              <a:gdLst/>
              <a:ahLst/>
              <a:cxnLst/>
              <a:rect l="l" t="t" r="r" b="b"/>
              <a:pathLst>
                <a:path w="830" h="2286" extrusionOk="0">
                  <a:moveTo>
                    <a:pt x="484" y="35"/>
                  </a:moveTo>
                  <a:cubicBezTo>
                    <a:pt x="482" y="1"/>
                    <a:pt x="431" y="1"/>
                    <a:pt x="427" y="35"/>
                  </a:cubicBezTo>
                  <a:lnTo>
                    <a:pt x="427" y="677"/>
                  </a:lnTo>
                  <a:lnTo>
                    <a:pt x="296" y="601"/>
                  </a:lnTo>
                  <a:cubicBezTo>
                    <a:pt x="276" y="590"/>
                    <a:pt x="259" y="619"/>
                    <a:pt x="279" y="630"/>
                  </a:cubicBezTo>
                  <a:lnTo>
                    <a:pt x="427" y="716"/>
                  </a:lnTo>
                  <a:lnTo>
                    <a:pt x="427" y="1633"/>
                  </a:lnTo>
                  <a:lnTo>
                    <a:pt x="37" y="1409"/>
                  </a:lnTo>
                  <a:cubicBezTo>
                    <a:pt x="17" y="1397"/>
                    <a:pt x="1" y="1426"/>
                    <a:pt x="21" y="1438"/>
                  </a:cubicBezTo>
                  <a:lnTo>
                    <a:pt x="427" y="1673"/>
                  </a:lnTo>
                  <a:lnTo>
                    <a:pt x="427" y="2286"/>
                  </a:lnTo>
                  <a:lnTo>
                    <a:pt x="484" y="2286"/>
                  </a:lnTo>
                  <a:lnTo>
                    <a:pt x="484" y="2051"/>
                  </a:lnTo>
                  <a:lnTo>
                    <a:pt x="819" y="1858"/>
                  </a:lnTo>
                  <a:cubicBezTo>
                    <a:pt x="827" y="1853"/>
                    <a:pt x="830" y="1842"/>
                    <a:pt x="825" y="1835"/>
                  </a:cubicBezTo>
                  <a:cubicBezTo>
                    <a:pt x="820" y="1827"/>
                    <a:pt x="810" y="1824"/>
                    <a:pt x="803" y="1828"/>
                  </a:cubicBezTo>
                  <a:lnTo>
                    <a:pt x="484" y="2013"/>
                  </a:lnTo>
                  <a:lnTo>
                    <a:pt x="484" y="1278"/>
                  </a:lnTo>
                  <a:lnTo>
                    <a:pt x="694" y="1156"/>
                  </a:lnTo>
                  <a:cubicBezTo>
                    <a:pt x="714" y="1145"/>
                    <a:pt x="698" y="1116"/>
                    <a:pt x="678" y="1126"/>
                  </a:cubicBezTo>
                  <a:lnTo>
                    <a:pt x="484" y="1238"/>
                  </a:lnTo>
                  <a:lnTo>
                    <a:pt x="484" y="503"/>
                  </a:lnTo>
                  <a:lnTo>
                    <a:pt x="610" y="431"/>
                  </a:lnTo>
                  <a:cubicBezTo>
                    <a:pt x="618" y="427"/>
                    <a:pt x="620" y="416"/>
                    <a:pt x="616" y="408"/>
                  </a:cubicBezTo>
                  <a:cubicBezTo>
                    <a:pt x="612" y="400"/>
                    <a:pt x="601" y="397"/>
                    <a:pt x="593" y="402"/>
                  </a:cubicBezTo>
                  <a:lnTo>
                    <a:pt x="484" y="4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6"/>
            <p:cNvSpPr/>
            <p:nvPr/>
          </p:nvSpPr>
          <p:spPr>
            <a:xfrm>
              <a:off x="-5475891" y="2899070"/>
              <a:ext cx="134652" cy="306086"/>
            </a:xfrm>
            <a:custGeom>
              <a:avLst/>
              <a:gdLst/>
              <a:ahLst/>
              <a:cxnLst/>
              <a:rect l="l" t="t" r="r" b="b"/>
              <a:pathLst>
                <a:path w="853" h="1939" extrusionOk="0">
                  <a:moveTo>
                    <a:pt x="575" y="42"/>
                  </a:moveTo>
                  <a:cubicBezTo>
                    <a:pt x="573" y="1"/>
                    <a:pt x="511" y="1"/>
                    <a:pt x="508" y="42"/>
                  </a:cubicBezTo>
                  <a:lnTo>
                    <a:pt x="508" y="809"/>
                  </a:lnTo>
                  <a:lnTo>
                    <a:pt x="351" y="718"/>
                  </a:lnTo>
                  <a:cubicBezTo>
                    <a:pt x="341" y="712"/>
                    <a:pt x="328" y="716"/>
                    <a:pt x="324" y="725"/>
                  </a:cubicBezTo>
                  <a:cubicBezTo>
                    <a:pt x="318" y="735"/>
                    <a:pt x="321" y="748"/>
                    <a:pt x="331" y="752"/>
                  </a:cubicBezTo>
                  <a:lnTo>
                    <a:pt x="508" y="856"/>
                  </a:lnTo>
                  <a:lnTo>
                    <a:pt x="508" y="1939"/>
                  </a:lnTo>
                  <a:lnTo>
                    <a:pt x="575" y="1939"/>
                  </a:lnTo>
                  <a:lnTo>
                    <a:pt x="575" y="1526"/>
                  </a:lnTo>
                  <a:lnTo>
                    <a:pt x="828" y="1380"/>
                  </a:lnTo>
                  <a:cubicBezTo>
                    <a:pt x="853" y="1367"/>
                    <a:pt x="830" y="1331"/>
                    <a:pt x="807" y="1345"/>
                  </a:cubicBezTo>
                  <a:lnTo>
                    <a:pt x="575" y="1479"/>
                  </a:lnTo>
                  <a:lnTo>
                    <a:pt x="575" y="601"/>
                  </a:lnTo>
                  <a:lnTo>
                    <a:pt x="726" y="514"/>
                  </a:lnTo>
                  <a:cubicBezTo>
                    <a:pt x="747" y="499"/>
                    <a:pt x="728" y="468"/>
                    <a:pt x="706" y="478"/>
                  </a:cubicBezTo>
                  <a:lnTo>
                    <a:pt x="575" y="554"/>
                  </a:lnTo>
                  <a:close/>
                  <a:moveTo>
                    <a:pt x="485" y="1939"/>
                  </a:moveTo>
                  <a:lnTo>
                    <a:pt x="405" y="1939"/>
                  </a:lnTo>
                  <a:lnTo>
                    <a:pt x="21" y="1718"/>
                  </a:lnTo>
                  <a:cubicBezTo>
                    <a:pt x="0" y="1704"/>
                    <a:pt x="19" y="1671"/>
                    <a:pt x="41" y="168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6"/>
            <p:cNvSpPr/>
            <p:nvPr/>
          </p:nvSpPr>
          <p:spPr>
            <a:xfrm>
              <a:off x="-5968093" y="2866078"/>
              <a:ext cx="181536" cy="339078"/>
            </a:xfrm>
            <a:custGeom>
              <a:avLst/>
              <a:gdLst/>
              <a:ahLst/>
              <a:cxnLst/>
              <a:rect l="l" t="t" r="r" b="b"/>
              <a:pathLst>
                <a:path w="1150" h="2148" extrusionOk="0">
                  <a:moveTo>
                    <a:pt x="537" y="41"/>
                  </a:moveTo>
                  <a:lnTo>
                    <a:pt x="1" y="2148"/>
                  </a:lnTo>
                  <a:lnTo>
                    <a:pt x="1150" y="2148"/>
                  </a:lnTo>
                  <a:lnTo>
                    <a:pt x="614" y="41"/>
                  </a:lnTo>
                  <a:cubicBezTo>
                    <a:pt x="604" y="1"/>
                    <a:pt x="547" y="1"/>
                    <a:pt x="537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6"/>
            <p:cNvSpPr/>
            <p:nvPr/>
          </p:nvSpPr>
          <p:spPr>
            <a:xfrm>
              <a:off x="-5911264" y="2969791"/>
              <a:ext cx="78297" cy="235366"/>
            </a:xfrm>
            <a:custGeom>
              <a:avLst/>
              <a:gdLst/>
              <a:ahLst/>
              <a:cxnLst/>
              <a:rect l="l" t="t" r="r" b="b"/>
              <a:pathLst>
                <a:path w="496" h="1491" extrusionOk="0">
                  <a:moveTo>
                    <a:pt x="247" y="44"/>
                  </a:moveTo>
                  <a:cubicBezTo>
                    <a:pt x="249" y="1"/>
                    <a:pt x="182" y="1"/>
                    <a:pt x="185" y="44"/>
                  </a:cubicBezTo>
                  <a:lnTo>
                    <a:pt x="185" y="741"/>
                  </a:lnTo>
                  <a:lnTo>
                    <a:pt x="42" y="658"/>
                  </a:lnTo>
                  <a:cubicBezTo>
                    <a:pt x="20" y="644"/>
                    <a:pt x="1" y="678"/>
                    <a:pt x="23" y="690"/>
                  </a:cubicBezTo>
                  <a:lnTo>
                    <a:pt x="185" y="783"/>
                  </a:lnTo>
                  <a:lnTo>
                    <a:pt x="185" y="1491"/>
                  </a:lnTo>
                  <a:lnTo>
                    <a:pt x="247" y="1491"/>
                  </a:lnTo>
                  <a:lnTo>
                    <a:pt x="247" y="1392"/>
                  </a:lnTo>
                  <a:lnTo>
                    <a:pt x="475" y="1260"/>
                  </a:lnTo>
                  <a:cubicBezTo>
                    <a:pt x="496" y="1247"/>
                    <a:pt x="478" y="1216"/>
                    <a:pt x="457" y="1229"/>
                  </a:cubicBezTo>
                  <a:lnTo>
                    <a:pt x="247" y="1350"/>
                  </a:lnTo>
                  <a:lnTo>
                    <a:pt x="247" y="550"/>
                  </a:lnTo>
                  <a:lnTo>
                    <a:pt x="383" y="471"/>
                  </a:lnTo>
                  <a:cubicBezTo>
                    <a:pt x="404" y="459"/>
                    <a:pt x="385" y="428"/>
                    <a:pt x="365" y="439"/>
                  </a:cubicBezTo>
                  <a:lnTo>
                    <a:pt x="247" y="50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6"/>
            <p:cNvSpPr/>
            <p:nvPr/>
          </p:nvSpPr>
          <p:spPr>
            <a:xfrm>
              <a:off x="-5717257" y="2985735"/>
              <a:ext cx="119182" cy="219422"/>
            </a:xfrm>
            <a:custGeom>
              <a:avLst/>
              <a:gdLst/>
              <a:ahLst/>
              <a:cxnLst/>
              <a:rect l="l" t="t" r="r" b="b"/>
              <a:pathLst>
                <a:path w="755" h="1390" extrusionOk="0">
                  <a:moveTo>
                    <a:pt x="345" y="34"/>
                  </a:moveTo>
                  <a:lnTo>
                    <a:pt x="1" y="1390"/>
                  </a:lnTo>
                  <a:lnTo>
                    <a:pt x="754" y="1390"/>
                  </a:lnTo>
                  <a:lnTo>
                    <a:pt x="410" y="34"/>
                  </a:lnTo>
                  <a:cubicBezTo>
                    <a:pt x="400" y="1"/>
                    <a:pt x="353" y="1"/>
                    <a:pt x="345" y="3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6"/>
            <p:cNvSpPr/>
            <p:nvPr/>
          </p:nvSpPr>
          <p:spPr>
            <a:xfrm>
              <a:off x="-5684738" y="3073188"/>
              <a:ext cx="50830" cy="131969"/>
            </a:xfrm>
            <a:custGeom>
              <a:avLst/>
              <a:gdLst/>
              <a:ahLst/>
              <a:cxnLst/>
              <a:rect l="l" t="t" r="r" b="b"/>
              <a:pathLst>
                <a:path w="322" h="836" extrusionOk="0">
                  <a:moveTo>
                    <a:pt x="197" y="33"/>
                  </a:moveTo>
                  <a:cubicBezTo>
                    <a:pt x="194" y="1"/>
                    <a:pt x="149" y="1"/>
                    <a:pt x="146" y="33"/>
                  </a:cubicBezTo>
                  <a:lnTo>
                    <a:pt x="146" y="617"/>
                  </a:lnTo>
                  <a:lnTo>
                    <a:pt x="25" y="548"/>
                  </a:lnTo>
                  <a:cubicBezTo>
                    <a:pt x="18" y="543"/>
                    <a:pt x="9" y="545"/>
                    <a:pt x="5" y="552"/>
                  </a:cubicBezTo>
                  <a:cubicBezTo>
                    <a:pt x="0" y="561"/>
                    <a:pt x="3" y="569"/>
                    <a:pt x="11" y="574"/>
                  </a:cubicBezTo>
                  <a:lnTo>
                    <a:pt x="146" y="652"/>
                  </a:lnTo>
                  <a:lnTo>
                    <a:pt x="146" y="836"/>
                  </a:lnTo>
                  <a:lnTo>
                    <a:pt x="197" y="836"/>
                  </a:lnTo>
                  <a:lnTo>
                    <a:pt x="197" y="458"/>
                  </a:lnTo>
                  <a:lnTo>
                    <a:pt x="312" y="391"/>
                  </a:lnTo>
                  <a:cubicBezTo>
                    <a:pt x="319" y="388"/>
                    <a:pt x="321" y="378"/>
                    <a:pt x="317" y="371"/>
                  </a:cubicBezTo>
                  <a:cubicBezTo>
                    <a:pt x="313" y="363"/>
                    <a:pt x="304" y="361"/>
                    <a:pt x="297" y="365"/>
                  </a:cubicBezTo>
                  <a:lnTo>
                    <a:pt x="197" y="42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6"/>
            <p:cNvSpPr/>
            <p:nvPr/>
          </p:nvSpPr>
          <p:spPr>
            <a:xfrm>
              <a:off x="-6775539" y="2569778"/>
              <a:ext cx="333711" cy="635376"/>
            </a:xfrm>
            <a:custGeom>
              <a:avLst/>
              <a:gdLst/>
              <a:ahLst/>
              <a:cxnLst/>
              <a:rect l="l" t="t" r="r" b="b"/>
              <a:pathLst>
                <a:path w="2114" h="4025" extrusionOk="0">
                  <a:moveTo>
                    <a:pt x="1012" y="48"/>
                  </a:moveTo>
                  <a:lnTo>
                    <a:pt x="1" y="4025"/>
                  </a:lnTo>
                  <a:lnTo>
                    <a:pt x="2114" y="4025"/>
                  </a:lnTo>
                  <a:lnTo>
                    <a:pt x="1103" y="48"/>
                  </a:lnTo>
                  <a:cubicBezTo>
                    <a:pt x="1091" y="1"/>
                    <a:pt x="1024" y="1"/>
                    <a:pt x="101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6"/>
            <p:cNvSpPr/>
            <p:nvPr/>
          </p:nvSpPr>
          <p:spPr>
            <a:xfrm>
              <a:off x="-6700556" y="2692276"/>
              <a:ext cx="169065" cy="512879"/>
            </a:xfrm>
            <a:custGeom>
              <a:avLst/>
              <a:gdLst/>
              <a:ahLst/>
              <a:cxnLst/>
              <a:rect l="l" t="t" r="r" b="b"/>
              <a:pathLst>
                <a:path w="1071" h="3249" extrusionOk="0">
                  <a:moveTo>
                    <a:pt x="618" y="49"/>
                  </a:moveTo>
                  <a:cubicBezTo>
                    <a:pt x="618" y="1"/>
                    <a:pt x="546" y="1"/>
                    <a:pt x="546" y="49"/>
                  </a:cubicBezTo>
                  <a:lnTo>
                    <a:pt x="546" y="869"/>
                  </a:lnTo>
                  <a:lnTo>
                    <a:pt x="377" y="771"/>
                  </a:lnTo>
                  <a:cubicBezTo>
                    <a:pt x="354" y="758"/>
                    <a:pt x="334" y="793"/>
                    <a:pt x="356" y="808"/>
                  </a:cubicBezTo>
                  <a:lnTo>
                    <a:pt x="546" y="918"/>
                  </a:lnTo>
                  <a:lnTo>
                    <a:pt x="546" y="2090"/>
                  </a:lnTo>
                  <a:lnTo>
                    <a:pt x="47" y="1801"/>
                  </a:lnTo>
                  <a:cubicBezTo>
                    <a:pt x="36" y="1795"/>
                    <a:pt x="23" y="1799"/>
                    <a:pt x="17" y="1809"/>
                  </a:cubicBezTo>
                  <a:cubicBezTo>
                    <a:pt x="11" y="1820"/>
                    <a:pt x="15" y="1833"/>
                    <a:pt x="25" y="1839"/>
                  </a:cubicBezTo>
                  <a:lnTo>
                    <a:pt x="546" y="2140"/>
                  </a:lnTo>
                  <a:lnTo>
                    <a:pt x="546" y="3249"/>
                  </a:lnTo>
                  <a:lnTo>
                    <a:pt x="618" y="3249"/>
                  </a:lnTo>
                  <a:lnTo>
                    <a:pt x="618" y="2623"/>
                  </a:lnTo>
                  <a:lnTo>
                    <a:pt x="1046" y="2376"/>
                  </a:lnTo>
                  <a:cubicBezTo>
                    <a:pt x="1071" y="2362"/>
                    <a:pt x="1050" y="2324"/>
                    <a:pt x="1025" y="2339"/>
                  </a:cubicBezTo>
                  <a:lnTo>
                    <a:pt x="618" y="2574"/>
                  </a:lnTo>
                  <a:lnTo>
                    <a:pt x="618" y="1634"/>
                  </a:lnTo>
                  <a:lnTo>
                    <a:pt x="887" y="1479"/>
                  </a:lnTo>
                  <a:cubicBezTo>
                    <a:pt x="912" y="1465"/>
                    <a:pt x="891" y="1427"/>
                    <a:pt x="866" y="1441"/>
                  </a:cubicBezTo>
                  <a:lnTo>
                    <a:pt x="618" y="1585"/>
                  </a:lnTo>
                  <a:lnTo>
                    <a:pt x="618" y="645"/>
                  </a:lnTo>
                  <a:lnTo>
                    <a:pt x="779" y="552"/>
                  </a:lnTo>
                  <a:cubicBezTo>
                    <a:pt x="790" y="547"/>
                    <a:pt x="793" y="534"/>
                    <a:pt x="787" y="523"/>
                  </a:cubicBezTo>
                  <a:cubicBezTo>
                    <a:pt x="782" y="512"/>
                    <a:pt x="769" y="509"/>
                    <a:pt x="758" y="515"/>
                  </a:cubicBezTo>
                  <a:lnTo>
                    <a:pt x="618" y="596"/>
                  </a:lnTo>
                  <a:lnTo>
                    <a:pt x="618" y="49"/>
                  </a:lnTo>
                  <a:close/>
                  <a:moveTo>
                    <a:pt x="519" y="3249"/>
                  </a:moveTo>
                  <a:lnTo>
                    <a:pt x="434" y="3249"/>
                  </a:lnTo>
                  <a:lnTo>
                    <a:pt x="25" y="3012"/>
                  </a:lnTo>
                  <a:cubicBezTo>
                    <a:pt x="1" y="2998"/>
                    <a:pt x="22" y="2962"/>
                    <a:pt x="47" y="29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6"/>
            <p:cNvSpPr/>
            <p:nvPr/>
          </p:nvSpPr>
          <p:spPr>
            <a:xfrm>
              <a:off x="-5717257" y="2985735"/>
              <a:ext cx="64722" cy="219422"/>
            </a:xfrm>
            <a:custGeom>
              <a:avLst/>
              <a:gdLst/>
              <a:ahLst/>
              <a:cxnLst/>
              <a:rect l="l" t="t" r="r" b="b"/>
              <a:pathLst>
                <a:path w="410" h="1390" extrusionOk="0">
                  <a:moveTo>
                    <a:pt x="409" y="34"/>
                  </a:moveTo>
                  <a:lnTo>
                    <a:pt x="64" y="1390"/>
                  </a:lnTo>
                  <a:lnTo>
                    <a:pt x="1" y="1390"/>
                  </a:lnTo>
                  <a:lnTo>
                    <a:pt x="345" y="34"/>
                  </a:lnTo>
                  <a:cubicBezTo>
                    <a:pt x="353" y="2"/>
                    <a:pt x="399" y="1"/>
                    <a:pt x="410" y="33"/>
                  </a:cubicBezTo>
                  <a:cubicBezTo>
                    <a:pt x="409" y="34"/>
                    <a:pt x="409" y="34"/>
                    <a:pt x="409" y="3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6"/>
            <p:cNvSpPr/>
            <p:nvPr/>
          </p:nvSpPr>
          <p:spPr>
            <a:xfrm>
              <a:off x="-5968093" y="2866078"/>
              <a:ext cx="97714" cy="339078"/>
            </a:xfrm>
            <a:custGeom>
              <a:avLst/>
              <a:gdLst/>
              <a:ahLst/>
              <a:cxnLst/>
              <a:rect l="l" t="t" r="r" b="b"/>
              <a:pathLst>
                <a:path w="619" h="2148" extrusionOk="0">
                  <a:moveTo>
                    <a:pt x="618" y="56"/>
                  </a:moveTo>
                  <a:lnTo>
                    <a:pt x="87" y="2148"/>
                  </a:lnTo>
                  <a:lnTo>
                    <a:pt x="1" y="2148"/>
                  </a:lnTo>
                  <a:lnTo>
                    <a:pt x="537" y="41"/>
                  </a:lnTo>
                  <a:cubicBezTo>
                    <a:pt x="547" y="1"/>
                    <a:pt x="604" y="1"/>
                    <a:pt x="61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6"/>
            <p:cNvSpPr/>
            <p:nvPr/>
          </p:nvSpPr>
          <p:spPr>
            <a:xfrm>
              <a:off x="-5047937" y="2946902"/>
              <a:ext cx="141282" cy="258255"/>
            </a:xfrm>
            <a:custGeom>
              <a:avLst/>
              <a:gdLst/>
              <a:ahLst/>
              <a:cxnLst/>
              <a:rect l="l" t="t" r="r" b="b"/>
              <a:pathLst>
                <a:path w="895" h="1636" extrusionOk="0">
                  <a:moveTo>
                    <a:pt x="405" y="44"/>
                  </a:moveTo>
                  <a:lnTo>
                    <a:pt x="1" y="1636"/>
                  </a:lnTo>
                  <a:lnTo>
                    <a:pt x="895" y="1636"/>
                  </a:lnTo>
                  <a:lnTo>
                    <a:pt x="490" y="44"/>
                  </a:lnTo>
                  <a:cubicBezTo>
                    <a:pt x="478" y="0"/>
                    <a:pt x="417" y="0"/>
                    <a:pt x="405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6"/>
            <p:cNvSpPr/>
            <p:nvPr/>
          </p:nvSpPr>
          <p:spPr>
            <a:xfrm>
              <a:off x="-5014313" y="3061191"/>
              <a:ext cx="69773" cy="143966"/>
            </a:xfrm>
            <a:custGeom>
              <a:avLst/>
              <a:gdLst/>
              <a:ahLst/>
              <a:cxnLst/>
              <a:rect l="l" t="t" r="r" b="b"/>
              <a:pathLst>
                <a:path w="442" h="912" extrusionOk="0">
                  <a:moveTo>
                    <a:pt x="269" y="45"/>
                  </a:moveTo>
                  <a:cubicBezTo>
                    <a:pt x="269" y="0"/>
                    <a:pt x="202" y="0"/>
                    <a:pt x="202" y="45"/>
                  </a:cubicBezTo>
                  <a:lnTo>
                    <a:pt x="202" y="813"/>
                  </a:lnTo>
                  <a:lnTo>
                    <a:pt x="43" y="722"/>
                  </a:lnTo>
                  <a:cubicBezTo>
                    <a:pt x="21" y="708"/>
                    <a:pt x="1" y="744"/>
                    <a:pt x="23" y="757"/>
                  </a:cubicBezTo>
                  <a:lnTo>
                    <a:pt x="202" y="860"/>
                  </a:lnTo>
                  <a:lnTo>
                    <a:pt x="202" y="912"/>
                  </a:lnTo>
                  <a:lnTo>
                    <a:pt x="269" y="912"/>
                  </a:lnTo>
                  <a:lnTo>
                    <a:pt x="269" y="604"/>
                  </a:lnTo>
                  <a:lnTo>
                    <a:pt x="419" y="517"/>
                  </a:lnTo>
                  <a:cubicBezTo>
                    <a:pt x="442" y="504"/>
                    <a:pt x="422" y="470"/>
                    <a:pt x="399" y="483"/>
                  </a:cubicBezTo>
                  <a:lnTo>
                    <a:pt x="269" y="55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6"/>
            <p:cNvSpPr/>
            <p:nvPr/>
          </p:nvSpPr>
          <p:spPr>
            <a:xfrm>
              <a:off x="-2210591" y="2809407"/>
              <a:ext cx="209950" cy="395749"/>
            </a:xfrm>
            <a:custGeom>
              <a:avLst/>
              <a:gdLst/>
              <a:ahLst/>
              <a:cxnLst/>
              <a:rect l="l" t="t" r="r" b="b"/>
              <a:pathLst>
                <a:path w="1330" h="2507" extrusionOk="0">
                  <a:moveTo>
                    <a:pt x="703" y="40"/>
                  </a:moveTo>
                  <a:lnTo>
                    <a:pt x="1329" y="2507"/>
                  </a:lnTo>
                  <a:lnTo>
                    <a:pt x="1" y="2507"/>
                  </a:lnTo>
                  <a:lnTo>
                    <a:pt x="627" y="40"/>
                  </a:lnTo>
                  <a:cubicBezTo>
                    <a:pt x="638" y="1"/>
                    <a:pt x="692" y="1"/>
                    <a:pt x="703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6"/>
            <p:cNvSpPr/>
            <p:nvPr/>
          </p:nvSpPr>
          <p:spPr>
            <a:xfrm>
              <a:off x="-2147132" y="2909489"/>
              <a:ext cx="115236" cy="295667"/>
            </a:xfrm>
            <a:custGeom>
              <a:avLst/>
              <a:gdLst/>
              <a:ahLst/>
              <a:cxnLst/>
              <a:rect l="l" t="t" r="r" b="b"/>
              <a:pathLst>
                <a:path w="730" h="1873" extrusionOk="0">
                  <a:moveTo>
                    <a:pt x="234" y="40"/>
                  </a:moveTo>
                  <a:cubicBezTo>
                    <a:pt x="234" y="1"/>
                    <a:pt x="292" y="1"/>
                    <a:pt x="292" y="40"/>
                  </a:cubicBezTo>
                  <a:lnTo>
                    <a:pt x="292" y="709"/>
                  </a:lnTo>
                  <a:lnTo>
                    <a:pt x="430" y="630"/>
                  </a:lnTo>
                  <a:cubicBezTo>
                    <a:pt x="450" y="619"/>
                    <a:pt x="466" y="647"/>
                    <a:pt x="448" y="660"/>
                  </a:cubicBezTo>
                  <a:lnTo>
                    <a:pt x="292" y="750"/>
                  </a:lnTo>
                  <a:lnTo>
                    <a:pt x="292" y="1707"/>
                  </a:lnTo>
                  <a:lnTo>
                    <a:pt x="700" y="1472"/>
                  </a:lnTo>
                  <a:cubicBezTo>
                    <a:pt x="709" y="1467"/>
                    <a:pt x="719" y="1471"/>
                    <a:pt x="725" y="1479"/>
                  </a:cubicBezTo>
                  <a:cubicBezTo>
                    <a:pt x="730" y="1487"/>
                    <a:pt x="726" y="1498"/>
                    <a:pt x="718" y="1502"/>
                  </a:cubicBezTo>
                  <a:lnTo>
                    <a:pt x="291" y="1748"/>
                  </a:lnTo>
                  <a:lnTo>
                    <a:pt x="291" y="1873"/>
                  </a:lnTo>
                  <a:lnTo>
                    <a:pt x="232" y="1873"/>
                  </a:lnTo>
                  <a:lnTo>
                    <a:pt x="232" y="1335"/>
                  </a:lnTo>
                  <a:lnTo>
                    <a:pt x="13" y="1208"/>
                  </a:lnTo>
                  <a:cubicBezTo>
                    <a:pt x="4" y="1204"/>
                    <a:pt x="1" y="1193"/>
                    <a:pt x="7" y="1185"/>
                  </a:cubicBezTo>
                  <a:cubicBezTo>
                    <a:pt x="11" y="1175"/>
                    <a:pt x="22" y="1173"/>
                    <a:pt x="30" y="1178"/>
                  </a:cubicBezTo>
                  <a:lnTo>
                    <a:pt x="232" y="1294"/>
                  </a:lnTo>
                  <a:lnTo>
                    <a:pt x="232" y="528"/>
                  </a:lnTo>
                  <a:lnTo>
                    <a:pt x="102" y="451"/>
                  </a:lnTo>
                  <a:cubicBezTo>
                    <a:pt x="94" y="446"/>
                    <a:pt x="90" y="436"/>
                    <a:pt x="96" y="428"/>
                  </a:cubicBezTo>
                  <a:cubicBezTo>
                    <a:pt x="101" y="419"/>
                    <a:pt x="111" y="416"/>
                    <a:pt x="120" y="420"/>
                  </a:cubicBezTo>
                  <a:lnTo>
                    <a:pt x="234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6"/>
            <p:cNvSpPr/>
            <p:nvPr/>
          </p:nvSpPr>
          <p:spPr>
            <a:xfrm>
              <a:off x="-672419" y="2349407"/>
              <a:ext cx="276882" cy="600806"/>
            </a:xfrm>
            <a:custGeom>
              <a:avLst/>
              <a:gdLst/>
              <a:ahLst/>
              <a:cxnLst/>
              <a:rect l="l" t="t" r="r" b="b"/>
              <a:pathLst>
                <a:path w="1754" h="3806" extrusionOk="0">
                  <a:moveTo>
                    <a:pt x="914" y="40"/>
                  </a:moveTo>
                  <a:lnTo>
                    <a:pt x="1745" y="3309"/>
                  </a:lnTo>
                  <a:cubicBezTo>
                    <a:pt x="1745" y="3311"/>
                    <a:pt x="1745" y="3312"/>
                    <a:pt x="1746" y="3315"/>
                  </a:cubicBezTo>
                  <a:cubicBezTo>
                    <a:pt x="1753" y="3396"/>
                    <a:pt x="1743" y="3479"/>
                    <a:pt x="1717" y="3557"/>
                  </a:cubicBezTo>
                  <a:cubicBezTo>
                    <a:pt x="1654" y="3729"/>
                    <a:pt x="1511" y="3805"/>
                    <a:pt x="1333" y="3805"/>
                  </a:cubicBezTo>
                  <a:lnTo>
                    <a:pt x="420" y="3805"/>
                  </a:lnTo>
                  <a:cubicBezTo>
                    <a:pt x="241" y="3805"/>
                    <a:pt x="99" y="3729"/>
                    <a:pt x="37" y="3557"/>
                  </a:cubicBezTo>
                  <a:cubicBezTo>
                    <a:pt x="10" y="3479"/>
                    <a:pt x="0" y="3396"/>
                    <a:pt x="7" y="3315"/>
                  </a:cubicBezTo>
                  <a:cubicBezTo>
                    <a:pt x="7" y="3312"/>
                    <a:pt x="7" y="3311"/>
                    <a:pt x="8" y="3309"/>
                  </a:cubicBezTo>
                  <a:lnTo>
                    <a:pt x="839" y="40"/>
                  </a:lnTo>
                  <a:cubicBezTo>
                    <a:pt x="849" y="1"/>
                    <a:pt x="903" y="1"/>
                    <a:pt x="914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6"/>
            <p:cNvSpPr/>
            <p:nvPr/>
          </p:nvSpPr>
          <p:spPr>
            <a:xfrm>
              <a:off x="-595858" y="2449490"/>
              <a:ext cx="137020" cy="600174"/>
            </a:xfrm>
            <a:custGeom>
              <a:avLst/>
              <a:gdLst/>
              <a:ahLst/>
              <a:cxnLst/>
              <a:rect l="l" t="t" r="r" b="b"/>
              <a:pathLst>
                <a:path w="868" h="3802" extrusionOk="0">
                  <a:moveTo>
                    <a:pt x="363" y="40"/>
                  </a:moveTo>
                  <a:cubicBezTo>
                    <a:pt x="363" y="1"/>
                    <a:pt x="422" y="1"/>
                    <a:pt x="422" y="40"/>
                  </a:cubicBezTo>
                  <a:lnTo>
                    <a:pt x="422" y="710"/>
                  </a:lnTo>
                  <a:lnTo>
                    <a:pt x="559" y="630"/>
                  </a:lnTo>
                  <a:cubicBezTo>
                    <a:pt x="581" y="616"/>
                    <a:pt x="599" y="650"/>
                    <a:pt x="577" y="660"/>
                  </a:cubicBezTo>
                  <a:lnTo>
                    <a:pt x="422" y="750"/>
                  </a:lnTo>
                  <a:lnTo>
                    <a:pt x="422" y="1707"/>
                  </a:lnTo>
                  <a:lnTo>
                    <a:pt x="830" y="1472"/>
                  </a:lnTo>
                  <a:cubicBezTo>
                    <a:pt x="850" y="1460"/>
                    <a:pt x="868" y="1491"/>
                    <a:pt x="848" y="1502"/>
                  </a:cubicBezTo>
                  <a:lnTo>
                    <a:pt x="421" y="1748"/>
                  </a:lnTo>
                  <a:lnTo>
                    <a:pt x="421" y="2667"/>
                  </a:lnTo>
                  <a:lnTo>
                    <a:pt x="830" y="2431"/>
                  </a:lnTo>
                  <a:cubicBezTo>
                    <a:pt x="850" y="2420"/>
                    <a:pt x="868" y="2450"/>
                    <a:pt x="848" y="2462"/>
                  </a:cubicBezTo>
                  <a:lnTo>
                    <a:pt x="421" y="2708"/>
                  </a:lnTo>
                  <a:lnTo>
                    <a:pt x="421" y="3763"/>
                  </a:lnTo>
                  <a:cubicBezTo>
                    <a:pt x="421" y="3801"/>
                    <a:pt x="362" y="3801"/>
                    <a:pt x="362" y="3763"/>
                  </a:cubicBezTo>
                  <a:lnTo>
                    <a:pt x="362" y="2951"/>
                  </a:lnTo>
                  <a:lnTo>
                    <a:pt x="13" y="2749"/>
                  </a:lnTo>
                  <a:cubicBezTo>
                    <a:pt x="3" y="2744"/>
                    <a:pt x="1" y="2734"/>
                    <a:pt x="6" y="2725"/>
                  </a:cubicBezTo>
                  <a:cubicBezTo>
                    <a:pt x="10" y="2716"/>
                    <a:pt x="21" y="2714"/>
                    <a:pt x="30" y="2718"/>
                  </a:cubicBezTo>
                  <a:lnTo>
                    <a:pt x="362" y="2910"/>
                  </a:lnTo>
                  <a:lnTo>
                    <a:pt x="362" y="2143"/>
                  </a:lnTo>
                  <a:lnTo>
                    <a:pt x="13" y="1941"/>
                  </a:lnTo>
                  <a:cubicBezTo>
                    <a:pt x="3" y="1936"/>
                    <a:pt x="1" y="1926"/>
                    <a:pt x="6" y="1918"/>
                  </a:cubicBezTo>
                  <a:cubicBezTo>
                    <a:pt x="10" y="1908"/>
                    <a:pt x="21" y="1906"/>
                    <a:pt x="30" y="1910"/>
                  </a:cubicBezTo>
                  <a:lnTo>
                    <a:pt x="362" y="2102"/>
                  </a:lnTo>
                  <a:lnTo>
                    <a:pt x="362" y="1334"/>
                  </a:lnTo>
                  <a:lnTo>
                    <a:pt x="142" y="1207"/>
                  </a:lnTo>
                  <a:cubicBezTo>
                    <a:pt x="118" y="1197"/>
                    <a:pt x="138" y="1164"/>
                    <a:pt x="158" y="1178"/>
                  </a:cubicBezTo>
                  <a:lnTo>
                    <a:pt x="362" y="1294"/>
                  </a:lnTo>
                  <a:lnTo>
                    <a:pt x="362" y="526"/>
                  </a:lnTo>
                  <a:lnTo>
                    <a:pt x="229" y="451"/>
                  </a:lnTo>
                  <a:cubicBezTo>
                    <a:pt x="209" y="439"/>
                    <a:pt x="227" y="409"/>
                    <a:pt x="247" y="421"/>
                  </a:cubicBezTo>
                  <a:lnTo>
                    <a:pt x="361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6"/>
            <p:cNvSpPr/>
            <p:nvPr/>
          </p:nvSpPr>
          <p:spPr>
            <a:xfrm>
              <a:off x="-1517751" y="2705536"/>
              <a:ext cx="262517" cy="499619"/>
            </a:xfrm>
            <a:custGeom>
              <a:avLst/>
              <a:gdLst/>
              <a:ahLst/>
              <a:cxnLst/>
              <a:rect l="l" t="t" r="r" b="b"/>
              <a:pathLst>
                <a:path w="1663" h="3165" extrusionOk="0">
                  <a:moveTo>
                    <a:pt x="869" y="39"/>
                  </a:moveTo>
                  <a:lnTo>
                    <a:pt x="1663" y="3165"/>
                  </a:lnTo>
                  <a:lnTo>
                    <a:pt x="0" y="3165"/>
                  </a:lnTo>
                  <a:lnTo>
                    <a:pt x="795" y="39"/>
                  </a:lnTo>
                  <a:cubicBezTo>
                    <a:pt x="804" y="0"/>
                    <a:pt x="860" y="0"/>
                    <a:pt x="869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6"/>
            <p:cNvSpPr/>
            <p:nvPr/>
          </p:nvSpPr>
          <p:spPr>
            <a:xfrm>
              <a:off x="-1449714" y="2805618"/>
              <a:ext cx="138441" cy="399537"/>
            </a:xfrm>
            <a:custGeom>
              <a:avLst/>
              <a:gdLst/>
              <a:ahLst/>
              <a:cxnLst/>
              <a:rect l="l" t="t" r="r" b="b"/>
              <a:pathLst>
                <a:path w="877" h="2531" extrusionOk="0">
                  <a:moveTo>
                    <a:pt x="372" y="39"/>
                  </a:moveTo>
                  <a:cubicBezTo>
                    <a:pt x="372" y="0"/>
                    <a:pt x="431" y="0"/>
                    <a:pt x="431" y="39"/>
                  </a:cubicBezTo>
                  <a:lnTo>
                    <a:pt x="431" y="708"/>
                  </a:lnTo>
                  <a:lnTo>
                    <a:pt x="569" y="629"/>
                  </a:lnTo>
                  <a:cubicBezTo>
                    <a:pt x="577" y="625"/>
                    <a:pt x="587" y="627"/>
                    <a:pt x="592" y="635"/>
                  </a:cubicBezTo>
                  <a:cubicBezTo>
                    <a:pt x="597" y="643"/>
                    <a:pt x="595" y="654"/>
                    <a:pt x="586" y="659"/>
                  </a:cubicBezTo>
                  <a:lnTo>
                    <a:pt x="431" y="749"/>
                  </a:lnTo>
                  <a:lnTo>
                    <a:pt x="431" y="1706"/>
                  </a:lnTo>
                  <a:lnTo>
                    <a:pt x="839" y="1471"/>
                  </a:lnTo>
                  <a:cubicBezTo>
                    <a:pt x="847" y="1467"/>
                    <a:pt x="858" y="1469"/>
                    <a:pt x="863" y="1478"/>
                  </a:cubicBezTo>
                  <a:cubicBezTo>
                    <a:pt x="867" y="1487"/>
                    <a:pt x="865" y="1497"/>
                    <a:pt x="857" y="1502"/>
                  </a:cubicBezTo>
                  <a:lnTo>
                    <a:pt x="430" y="1748"/>
                  </a:lnTo>
                  <a:lnTo>
                    <a:pt x="430" y="2531"/>
                  </a:lnTo>
                  <a:lnTo>
                    <a:pt x="371" y="2531"/>
                  </a:lnTo>
                  <a:lnTo>
                    <a:pt x="371" y="2143"/>
                  </a:lnTo>
                  <a:lnTo>
                    <a:pt x="22" y="1940"/>
                  </a:lnTo>
                  <a:cubicBezTo>
                    <a:pt x="1" y="1929"/>
                    <a:pt x="18" y="1898"/>
                    <a:pt x="39" y="1910"/>
                  </a:cubicBezTo>
                  <a:lnTo>
                    <a:pt x="371" y="2103"/>
                  </a:lnTo>
                  <a:lnTo>
                    <a:pt x="371" y="1335"/>
                  </a:lnTo>
                  <a:lnTo>
                    <a:pt x="151" y="1208"/>
                  </a:lnTo>
                  <a:cubicBezTo>
                    <a:pt x="142" y="1203"/>
                    <a:pt x="139" y="1191"/>
                    <a:pt x="144" y="1183"/>
                  </a:cubicBezTo>
                  <a:cubicBezTo>
                    <a:pt x="149" y="1175"/>
                    <a:pt x="159" y="1173"/>
                    <a:pt x="169" y="1177"/>
                  </a:cubicBezTo>
                  <a:lnTo>
                    <a:pt x="371" y="1294"/>
                  </a:lnTo>
                  <a:lnTo>
                    <a:pt x="371" y="527"/>
                  </a:lnTo>
                  <a:lnTo>
                    <a:pt x="238" y="451"/>
                  </a:lnTo>
                  <a:cubicBezTo>
                    <a:pt x="230" y="446"/>
                    <a:pt x="228" y="435"/>
                    <a:pt x="232" y="427"/>
                  </a:cubicBezTo>
                  <a:cubicBezTo>
                    <a:pt x="237" y="419"/>
                    <a:pt x="248" y="415"/>
                    <a:pt x="256" y="420"/>
                  </a:cubicBezTo>
                  <a:lnTo>
                    <a:pt x="370" y="486"/>
                  </a:lnTo>
                  <a:lnTo>
                    <a:pt x="370" y="39"/>
                  </a:lnTo>
                  <a:close/>
                  <a:moveTo>
                    <a:pt x="664" y="2531"/>
                  </a:moveTo>
                  <a:lnTo>
                    <a:pt x="734" y="2531"/>
                  </a:lnTo>
                  <a:lnTo>
                    <a:pt x="856" y="2460"/>
                  </a:lnTo>
                  <a:cubicBezTo>
                    <a:pt x="877" y="2448"/>
                    <a:pt x="859" y="2418"/>
                    <a:pt x="839" y="24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6"/>
            <p:cNvSpPr/>
            <p:nvPr/>
          </p:nvSpPr>
          <p:spPr>
            <a:xfrm>
              <a:off x="-530347" y="2430231"/>
              <a:ext cx="339236" cy="735458"/>
            </a:xfrm>
            <a:custGeom>
              <a:avLst/>
              <a:gdLst/>
              <a:ahLst/>
              <a:cxnLst/>
              <a:rect l="l" t="t" r="r" b="b"/>
              <a:pathLst>
                <a:path w="2149" h="4659" extrusionOk="0">
                  <a:moveTo>
                    <a:pt x="1120" y="48"/>
                  </a:moveTo>
                  <a:lnTo>
                    <a:pt x="2138" y="4050"/>
                  </a:lnTo>
                  <a:cubicBezTo>
                    <a:pt x="2139" y="4053"/>
                    <a:pt x="2139" y="4055"/>
                    <a:pt x="2139" y="4056"/>
                  </a:cubicBezTo>
                  <a:cubicBezTo>
                    <a:pt x="2148" y="4157"/>
                    <a:pt x="2136" y="4258"/>
                    <a:pt x="2105" y="4355"/>
                  </a:cubicBezTo>
                  <a:cubicBezTo>
                    <a:pt x="2028" y="4565"/>
                    <a:pt x="1853" y="4658"/>
                    <a:pt x="1634" y="4658"/>
                  </a:cubicBezTo>
                  <a:lnTo>
                    <a:pt x="517" y="4658"/>
                  </a:lnTo>
                  <a:cubicBezTo>
                    <a:pt x="297" y="4658"/>
                    <a:pt x="123" y="4565"/>
                    <a:pt x="47" y="4355"/>
                  </a:cubicBezTo>
                  <a:cubicBezTo>
                    <a:pt x="14" y="4258"/>
                    <a:pt x="1" y="4157"/>
                    <a:pt x="10" y="4057"/>
                  </a:cubicBezTo>
                  <a:cubicBezTo>
                    <a:pt x="10" y="4055"/>
                    <a:pt x="12" y="4053"/>
                    <a:pt x="12" y="4052"/>
                  </a:cubicBezTo>
                  <a:lnTo>
                    <a:pt x="1030" y="48"/>
                  </a:lnTo>
                  <a:cubicBezTo>
                    <a:pt x="1042" y="0"/>
                    <a:pt x="1109" y="0"/>
                    <a:pt x="1120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6"/>
            <p:cNvSpPr/>
            <p:nvPr/>
          </p:nvSpPr>
          <p:spPr>
            <a:xfrm>
              <a:off x="-437842" y="2552729"/>
              <a:ext cx="169381" cy="652425"/>
            </a:xfrm>
            <a:custGeom>
              <a:avLst/>
              <a:gdLst/>
              <a:ahLst/>
              <a:cxnLst/>
              <a:rect l="l" t="t" r="r" b="b"/>
              <a:pathLst>
                <a:path w="1073" h="4133" extrusionOk="0">
                  <a:moveTo>
                    <a:pt x="453" y="48"/>
                  </a:moveTo>
                  <a:cubicBezTo>
                    <a:pt x="453" y="1"/>
                    <a:pt x="525" y="1"/>
                    <a:pt x="525" y="48"/>
                  </a:cubicBezTo>
                  <a:lnTo>
                    <a:pt x="525" y="868"/>
                  </a:lnTo>
                  <a:lnTo>
                    <a:pt x="693" y="771"/>
                  </a:lnTo>
                  <a:cubicBezTo>
                    <a:pt x="718" y="756"/>
                    <a:pt x="740" y="793"/>
                    <a:pt x="716" y="807"/>
                  </a:cubicBezTo>
                  <a:lnTo>
                    <a:pt x="525" y="917"/>
                  </a:lnTo>
                  <a:lnTo>
                    <a:pt x="525" y="2090"/>
                  </a:lnTo>
                  <a:lnTo>
                    <a:pt x="1025" y="1801"/>
                  </a:lnTo>
                  <a:cubicBezTo>
                    <a:pt x="1035" y="1795"/>
                    <a:pt x="1048" y="1799"/>
                    <a:pt x="1054" y="1809"/>
                  </a:cubicBezTo>
                  <a:cubicBezTo>
                    <a:pt x="1060" y="1820"/>
                    <a:pt x="1057" y="1833"/>
                    <a:pt x="1046" y="1839"/>
                  </a:cubicBezTo>
                  <a:lnTo>
                    <a:pt x="525" y="2140"/>
                  </a:lnTo>
                  <a:lnTo>
                    <a:pt x="525" y="3264"/>
                  </a:lnTo>
                  <a:lnTo>
                    <a:pt x="1025" y="2976"/>
                  </a:lnTo>
                  <a:cubicBezTo>
                    <a:pt x="1049" y="2959"/>
                    <a:pt x="1073" y="2999"/>
                    <a:pt x="1046" y="3012"/>
                  </a:cubicBezTo>
                  <a:lnTo>
                    <a:pt x="525" y="3314"/>
                  </a:lnTo>
                  <a:lnTo>
                    <a:pt x="525" y="4133"/>
                  </a:lnTo>
                  <a:lnTo>
                    <a:pt x="453" y="4133"/>
                  </a:lnTo>
                  <a:lnTo>
                    <a:pt x="453" y="3613"/>
                  </a:lnTo>
                  <a:lnTo>
                    <a:pt x="25" y="3366"/>
                  </a:lnTo>
                  <a:cubicBezTo>
                    <a:pt x="3" y="3351"/>
                    <a:pt x="23" y="3317"/>
                    <a:pt x="46" y="3328"/>
                  </a:cubicBezTo>
                  <a:lnTo>
                    <a:pt x="453" y="3564"/>
                  </a:lnTo>
                  <a:lnTo>
                    <a:pt x="453" y="2623"/>
                  </a:lnTo>
                  <a:lnTo>
                    <a:pt x="25" y="2376"/>
                  </a:lnTo>
                  <a:cubicBezTo>
                    <a:pt x="1" y="2362"/>
                    <a:pt x="22" y="2324"/>
                    <a:pt x="46" y="2338"/>
                  </a:cubicBezTo>
                  <a:lnTo>
                    <a:pt x="453" y="2573"/>
                  </a:lnTo>
                  <a:lnTo>
                    <a:pt x="453" y="1634"/>
                  </a:lnTo>
                  <a:lnTo>
                    <a:pt x="184" y="1479"/>
                  </a:lnTo>
                  <a:cubicBezTo>
                    <a:pt x="159" y="1465"/>
                    <a:pt x="180" y="1427"/>
                    <a:pt x="205" y="1441"/>
                  </a:cubicBezTo>
                  <a:lnTo>
                    <a:pt x="453" y="1585"/>
                  </a:lnTo>
                  <a:lnTo>
                    <a:pt x="453" y="644"/>
                  </a:lnTo>
                  <a:lnTo>
                    <a:pt x="291" y="551"/>
                  </a:lnTo>
                  <a:cubicBezTo>
                    <a:pt x="265" y="538"/>
                    <a:pt x="287" y="498"/>
                    <a:pt x="312" y="514"/>
                  </a:cubicBezTo>
                  <a:lnTo>
                    <a:pt x="452" y="59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6"/>
            <p:cNvSpPr/>
            <p:nvPr/>
          </p:nvSpPr>
          <p:spPr>
            <a:xfrm>
              <a:off x="-713147" y="2673017"/>
              <a:ext cx="281302" cy="531980"/>
            </a:xfrm>
            <a:custGeom>
              <a:avLst/>
              <a:gdLst/>
              <a:ahLst/>
              <a:cxnLst/>
              <a:rect l="l" t="t" r="r" b="b"/>
              <a:pathLst>
                <a:path w="1782" h="3370" extrusionOk="0">
                  <a:moveTo>
                    <a:pt x="937" y="48"/>
                  </a:moveTo>
                  <a:lnTo>
                    <a:pt x="1781" y="3370"/>
                  </a:lnTo>
                  <a:lnTo>
                    <a:pt x="1" y="3370"/>
                  </a:lnTo>
                  <a:lnTo>
                    <a:pt x="846" y="48"/>
                  </a:lnTo>
                  <a:cubicBezTo>
                    <a:pt x="858" y="1"/>
                    <a:pt x="925" y="1"/>
                    <a:pt x="937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6"/>
            <p:cNvSpPr/>
            <p:nvPr/>
          </p:nvSpPr>
          <p:spPr>
            <a:xfrm>
              <a:off x="-649688" y="2795515"/>
              <a:ext cx="168750" cy="409640"/>
            </a:xfrm>
            <a:custGeom>
              <a:avLst/>
              <a:gdLst/>
              <a:ahLst/>
              <a:cxnLst/>
              <a:rect l="l" t="t" r="r" b="b"/>
              <a:pathLst>
                <a:path w="1069" h="2595" extrusionOk="0">
                  <a:moveTo>
                    <a:pt x="454" y="48"/>
                  </a:moveTo>
                  <a:cubicBezTo>
                    <a:pt x="454" y="1"/>
                    <a:pt x="525" y="1"/>
                    <a:pt x="525" y="48"/>
                  </a:cubicBezTo>
                  <a:lnTo>
                    <a:pt x="525" y="869"/>
                  </a:lnTo>
                  <a:lnTo>
                    <a:pt x="693" y="771"/>
                  </a:lnTo>
                  <a:cubicBezTo>
                    <a:pt x="718" y="757"/>
                    <a:pt x="739" y="793"/>
                    <a:pt x="716" y="807"/>
                  </a:cubicBezTo>
                  <a:lnTo>
                    <a:pt x="525" y="918"/>
                  </a:lnTo>
                  <a:lnTo>
                    <a:pt x="525" y="2090"/>
                  </a:lnTo>
                  <a:lnTo>
                    <a:pt x="1025" y="1801"/>
                  </a:lnTo>
                  <a:cubicBezTo>
                    <a:pt x="1049" y="1790"/>
                    <a:pt x="1069" y="1823"/>
                    <a:pt x="1046" y="1839"/>
                  </a:cubicBezTo>
                  <a:lnTo>
                    <a:pt x="525" y="2140"/>
                  </a:lnTo>
                  <a:lnTo>
                    <a:pt x="525" y="2595"/>
                  </a:lnTo>
                  <a:lnTo>
                    <a:pt x="403" y="2595"/>
                  </a:lnTo>
                  <a:lnTo>
                    <a:pt x="26" y="2376"/>
                  </a:lnTo>
                  <a:cubicBezTo>
                    <a:pt x="1" y="2362"/>
                    <a:pt x="22" y="2325"/>
                    <a:pt x="47" y="2340"/>
                  </a:cubicBezTo>
                  <a:lnTo>
                    <a:pt x="454" y="2575"/>
                  </a:lnTo>
                  <a:lnTo>
                    <a:pt x="454" y="1634"/>
                  </a:lnTo>
                  <a:lnTo>
                    <a:pt x="184" y="1479"/>
                  </a:lnTo>
                  <a:cubicBezTo>
                    <a:pt x="160" y="1465"/>
                    <a:pt x="181" y="1428"/>
                    <a:pt x="205" y="1442"/>
                  </a:cubicBezTo>
                  <a:lnTo>
                    <a:pt x="454" y="1585"/>
                  </a:lnTo>
                  <a:lnTo>
                    <a:pt x="454" y="645"/>
                  </a:lnTo>
                  <a:lnTo>
                    <a:pt x="291" y="552"/>
                  </a:lnTo>
                  <a:cubicBezTo>
                    <a:pt x="270" y="537"/>
                    <a:pt x="289" y="503"/>
                    <a:pt x="314" y="515"/>
                  </a:cubicBezTo>
                  <a:lnTo>
                    <a:pt x="454" y="59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6"/>
            <p:cNvSpPr/>
            <p:nvPr/>
          </p:nvSpPr>
          <p:spPr>
            <a:xfrm>
              <a:off x="-878740" y="2804987"/>
              <a:ext cx="214055" cy="400169"/>
            </a:xfrm>
            <a:custGeom>
              <a:avLst/>
              <a:gdLst/>
              <a:ahLst/>
              <a:cxnLst/>
              <a:rect l="l" t="t" r="r" b="b"/>
              <a:pathLst>
                <a:path w="1356" h="2535" extrusionOk="0">
                  <a:moveTo>
                    <a:pt x="724" y="48"/>
                  </a:moveTo>
                  <a:lnTo>
                    <a:pt x="1355" y="2535"/>
                  </a:lnTo>
                  <a:lnTo>
                    <a:pt x="1" y="2535"/>
                  </a:lnTo>
                  <a:lnTo>
                    <a:pt x="632" y="48"/>
                  </a:lnTo>
                  <a:cubicBezTo>
                    <a:pt x="645" y="1"/>
                    <a:pt x="711" y="1"/>
                    <a:pt x="724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6"/>
            <p:cNvSpPr/>
            <p:nvPr/>
          </p:nvSpPr>
          <p:spPr>
            <a:xfrm>
              <a:off x="-823490" y="2927485"/>
              <a:ext cx="91399" cy="277671"/>
            </a:xfrm>
            <a:custGeom>
              <a:avLst/>
              <a:gdLst/>
              <a:ahLst/>
              <a:cxnLst/>
              <a:rect l="l" t="t" r="r" b="b"/>
              <a:pathLst>
                <a:path w="579" h="1759" extrusionOk="0">
                  <a:moveTo>
                    <a:pt x="292" y="48"/>
                  </a:moveTo>
                  <a:cubicBezTo>
                    <a:pt x="292" y="1"/>
                    <a:pt x="363" y="1"/>
                    <a:pt x="363" y="48"/>
                  </a:cubicBezTo>
                  <a:lnTo>
                    <a:pt x="363" y="869"/>
                  </a:lnTo>
                  <a:lnTo>
                    <a:pt x="533" y="771"/>
                  </a:lnTo>
                  <a:cubicBezTo>
                    <a:pt x="557" y="757"/>
                    <a:pt x="579" y="793"/>
                    <a:pt x="554" y="807"/>
                  </a:cubicBezTo>
                  <a:lnTo>
                    <a:pt x="363" y="918"/>
                  </a:lnTo>
                  <a:lnTo>
                    <a:pt x="363" y="1759"/>
                  </a:lnTo>
                  <a:lnTo>
                    <a:pt x="292" y="1759"/>
                  </a:lnTo>
                  <a:lnTo>
                    <a:pt x="292" y="1634"/>
                  </a:lnTo>
                  <a:lnTo>
                    <a:pt x="22" y="1479"/>
                  </a:lnTo>
                  <a:cubicBezTo>
                    <a:pt x="0" y="1464"/>
                    <a:pt x="20" y="1429"/>
                    <a:pt x="45" y="1441"/>
                  </a:cubicBezTo>
                  <a:lnTo>
                    <a:pt x="292" y="1585"/>
                  </a:lnTo>
                  <a:lnTo>
                    <a:pt x="292" y="644"/>
                  </a:lnTo>
                  <a:lnTo>
                    <a:pt x="132" y="551"/>
                  </a:lnTo>
                  <a:cubicBezTo>
                    <a:pt x="104" y="538"/>
                    <a:pt x="127" y="496"/>
                    <a:pt x="152" y="513"/>
                  </a:cubicBezTo>
                  <a:lnTo>
                    <a:pt x="292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6"/>
            <p:cNvSpPr/>
            <p:nvPr/>
          </p:nvSpPr>
          <p:spPr>
            <a:xfrm>
              <a:off x="-1158307" y="2728583"/>
              <a:ext cx="253046" cy="476572"/>
            </a:xfrm>
            <a:custGeom>
              <a:avLst/>
              <a:gdLst/>
              <a:ahLst/>
              <a:cxnLst/>
              <a:rect l="l" t="t" r="r" b="b"/>
              <a:pathLst>
                <a:path w="1603" h="3019" extrusionOk="0">
                  <a:moveTo>
                    <a:pt x="848" y="47"/>
                  </a:moveTo>
                  <a:lnTo>
                    <a:pt x="1602" y="3019"/>
                  </a:lnTo>
                  <a:lnTo>
                    <a:pt x="1" y="3019"/>
                  </a:lnTo>
                  <a:lnTo>
                    <a:pt x="756" y="47"/>
                  </a:lnTo>
                  <a:cubicBezTo>
                    <a:pt x="769" y="0"/>
                    <a:pt x="836" y="0"/>
                    <a:pt x="848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6"/>
            <p:cNvSpPr/>
            <p:nvPr/>
          </p:nvSpPr>
          <p:spPr>
            <a:xfrm>
              <a:off x="-1083798" y="2850450"/>
              <a:ext cx="143650" cy="354706"/>
            </a:xfrm>
            <a:custGeom>
              <a:avLst/>
              <a:gdLst/>
              <a:ahLst/>
              <a:cxnLst/>
              <a:rect l="l" t="t" r="r" b="b"/>
              <a:pathLst>
                <a:path w="910" h="2247" extrusionOk="0">
                  <a:moveTo>
                    <a:pt x="294" y="51"/>
                  </a:moveTo>
                  <a:cubicBezTo>
                    <a:pt x="291" y="1"/>
                    <a:pt x="368" y="1"/>
                    <a:pt x="366" y="51"/>
                  </a:cubicBezTo>
                  <a:lnTo>
                    <a:pt x="366" y="871"/>
                  </a:lnTo>
                  <a:lnTo>
                    <a:pt x="534" y="773"/>
                  </a:lnTo>
                  <a:cubicBezTo>
                    <a:pt x="545" y="767"/>
                    <a:pt x="558" y="771"/>
                    <a:pt x="564" y="782"/>
                  </a:cubicBezTo>
                  <a:cubicBezTo>
                    <a:pt x="570" y="792"/>
                    <a:pt x="566" y="805"/>
                    <a:pt x="557" y="811"/>
                  </a:cubicBezTo>
                  <a:lnTo>
                    <a:pt x="366" y="920"/>
                  </a:lnTo>
                  <a:lnTo>
                    <a:pt x="366" y="2094"/>
                  </a:lnTo>
                  <a:lnTo>
                    <a:pt x="866" y="1805"/>
                  </a:lnTo>
                  <a:cubicBezTo>
                    <a:pt x="889" y="1793"/>
                    <a:pt x="909" y="1827"/>
                    <a:pt x="887" y="1842"/>
                  </a:cubicBezTo>
                  <a:lnTo>
                    <a:pt x="366" y="2143"/>
                  </a:lnTo>
                  <a:lnTo>
                    <a:pt x="366" y="2247"/>
                  </a:lnTo>
                  <a:lnTo>
                    <a:pt x="294" y="2247"/>
                  </a:lnTo>
                  <a:lnTo>
                    <a:pt x="294" y="1638"/>
                  </a:lnTo>
                  <a:lnTo>
                    <a:pt x="25" y="1481"/>
                  </a:lnTo>
                  <a:cubicBezTo>
                    <a:pt x="0" y="1467"/>
                    <a:pt x="22" y="1431"/>
                    <a:pt x="46" y="1445"/>
                  </a:cubicBezTo>
                  <a:lnTo>
                    <a:pt x="294" y="1588"/>
                  </a:lnTo>
                  <a:lnTo>
                    <a:pt x="294" y="648"/>
                  </a:lnTo>
                  <a:lnTo>
                    <a:pt x="132" y="555"/>
                  </a:lnTo>
                  <a:cubicBezTo>
                    <a:pt x="107" y="541"/>
                    <a:pt x="129" y="504"/>
                    <a:pt x="153" y="518"/>
                  </a:cubicBezTo>
                  <a:lnTo>
                    <a:pt x="293" y="59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6"/>
            <p:cNvSpPr/>
            <p:nvPr/>
          </p:nvSpPr>
          <p:spPr>
            <a:xfrm>
              <a:off x="-1371890" y="2881864"/>
              <a:ext cx="175064" cy="323292"/>
            </a:xfrm>
            <a:custGeom>
              <a:avLst/>
              <a:gdLst/>
              <a:ahLst/>
              <a:cxnLst/>
              <a:rect l="l" t="t" r="r" b="b"/>
              <a:pathLst>
                <a:path w="1109" h="2048" extrusionOk="0">
                  <a:moveTo>
                    <a:pt x="600" y="48"/>
                  </a:moveTo>
                  <a:lnTo>
                    <a:pt x="1108" y="2048"/>
                  </a:lnTo>
                  <a:lnTo>
                    <a:pt x="0" y="2048"/>
                  </a:lnTo>
                  <a:lnTo>
                    <a:pt x="508" y="48"/>
                  </a:lnTo>
                  <a:cubicBezTo>
                    <a:pt x="521" y="0"/>
                    <a:pt x="588" y="0"/>
                    <a:pt x="600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6"/>
            <p:cNvSpPr/>
            <p:nvPr/>
          </p:nvSpPr>
          <p:spPr>
            <a:xfrm>
              <a:off x="-1317744" y="3004204"/>
              <a:ext cx="73088" cy="200953"/>
            </a:xfrm>
            <a:custGeom>
              <a:avLst/>
              <a:gdLst/>
              <a:ahLst/>
              <a:cxnLst/>
              <a:rect l="l" t="t" r="r" b="b"/>
              <a:pathLst>
                <a:path w="463" h="1273" extrusionOk="0">
                  <a:moveTo>
                    <a:pt x="176" y="49"/>
                  </a:moveTo>
                  <a:cubicBezTo>
                    <a:pt x="176" y="0"/>
                    <a:pt x="248" y="0"/>
                    <a:pt x="248" y="49"/>
                  </a:cubicBezTo>
                  <a:lnTo>
                    <a:pt x="248" y="868"/>
                  </a:lnTo>
                  <a:lnTo>
                    <a:pt x="417" y="772"/>
                  </a:lnTo>
                  <a:cubicBezTo>
                    <a:pt x="442" y="757"/>
                    <a:pt x="463" y="794"/>
                    <a:pt x="438" y="808"/>
                  </a:cubicBezTo>
                  <a:lnTo>
                    <a:pt x="248" y="918"/>
                  </a:lnTo>
                  <a:lnTo>
                    <a:pt x="248" y="1273"/>
                  </a:lnTo>
                  <a:lnTo>
                    <a:pt x="176" y="1273"/>
                  </a:lnTo>
                  <a:lnTo>
                    <a:pt x="176" y="645"/>
                  </a:lnTo>
                  <a:lnTo>
                    <a:pt x="15" y="552"/>
                  </a:lnTo>
                  <a:cubicBezTo>
                    <a:pt x="4" y="546"/>
                    <a:pt x="1" y="533"/>
                    <a:pt x="7" y="523"/>
                  </a:cubicBezTo>
                  <a:cubicBezTo>
                    <a:pt x="13" y="512"/>
                    <a:pt x="27" y="508"/>
                    <a:pt x="36" y="515"/>
                  </a:cubicBezTo>
                  <a:lnTo>
                    <a:pt x="176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6"/>
            <p:cNvSpPr/>
            <p:nvPr/>
          </p:nvSpPr>
          <p:spPr>
            <a:xfrm>
              <a:off x="-1660612" y="2720217"/>
              <a:ext cx="257150" cy="484780"/>
            </a:xfrm>
            <a:custGeom>
              <a:avLst/>
              <a:gdLst/>
              <a:ahLst/>
              <a:cxnLst/>
              <a:rect l="l" t="t" r="r" b="b"/>
              <a:pathLst>
                <a:path w="1629" h="3071" extrusionOk="0">
                  <a:moveTo>
                    <a:pt x="860" y="48"/>
                  </a:moveTo>
                  <a:lnTo>
                    <a:pt x="1628" y="3071"/>
                  </a:lnTo>
                  <a:lnTo>
                    <a:pt x="1" y="3071"/>
                  </a:lnTo>
                  <a:lnTo>
                    <a:pt x="769" y="48"/>
                  </a:lnTo>
                  <a:cubicBezTo>
                    <a:pt x="780" y="0"/>
                    <a:pt x="848" y="0"/>
                    <a:pt x="859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6"/>
            <p:cNvSpPr/>
            <p:nvPr/>
          </p:nvSpPr>
          <p:spPr>
            <a:xfrm>
              <a:off x="-1584209" y="2842715"/>
              <a:ext cx="143808" cy="362441"/>
            </a:xfrm>
            <a:custGeom>
              <a:avLst/>
              <a:gdLst/>
              <a:ahLst/>
              <a:cxnLst/>
              <a:rect l="l" t="t" r="r" b="b"/>
              <a:pathLst>
                <a:path w="911" h="2296" extrusionOk="0">
                  <a:moveTo>
                    <a:pt x="295" y="49"/>
                  </a:moveTo>
                  <a:cubicBezTo>
                    <a:pt x="295" y="0"/>
                    <a:pt x="367" y="0"/>
                    <a:pt x="367" y="49"/>
                  </a:cubicBezTo>
                  <a:lnTo>
                    <a:pt x="367" y="868"/>
                  </a:lnTo>
                  <a:lnTo>
                    <a:pt x="535" y="771"/>
                  </a:lnTo>
                  <a:cubicBezTo>
                    <a:pt x="560" y="756"/>
                    <a:pt x="581" y="794"/>
                    <a:pt x="556" y="808"/>
                  </a:cubicBezTo>
                  <a:lnTo>
                    <a:pt x="366" y="918"/>
                  </a:lnTo>
                  <a:lnTo>
                    <a:pt x="366" y="2090"/>
                  </a:lnTo>
                  <a:lnTo>
                    <a:pt x="866" y="1802"/>
                  </a:lnTo>
                  <a:cubicBezTo>
                    <a:pt x="890" y="1789"/>
                    <a:pt x="910" y="1824"/>
                    <a:pt x="888" y="1838"/>
                  </a:cubicBezTo>
                  <a:lnTo>
                    <a:pt x="366" y="2139"/>
                  </a:lnTo>
                  <a:lnTo>
                    <a:pt x="366" y="2296"/>
                  </a:lnTo>
                  <a:lnTo>
                    <a:pt x="294" y="2296"/>
                  </a:lnTo>
                  <a:lnTo>
                    <a:pt x="294" y="1634"/>
                  </a:lnTo>
                  <a:lnTo>
                    <a:pt x="25" y="1478"/>
                  </a:lnTo>
                  <a:cubicBezTo>
                    <a:pt x="0" y="1464"/>
                    <a:pt x="23" y="1427"/>
                    <a:pt x="47" y="1441"/>
                  </a:cubicBezTo>
                  <a:lnTo>
                    <a:pt x="294" y="1584"/>
                  </a:lnTo>
                  <a:lnTo>
                    <a:pt x="294" y="645"/>
                  </a:lnTo>
                  <a:lnTo>
                    <a:pt x="133" y="552"/>
                  </a:lnTo>
                  <a:cubicBezTo>
                    <a:pt x="106" y="538"/>
                    <a:pt x="128" y="498"/>
                    <a:pt x="154" y="514"/>
                  </a:cubicBezTo>
                  <a:lnTo>
                    <a:pt x="294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6"/>
            <p:cNvSpPr/>
            <p:nvPr/>
          </p:nvSpPr>
          <p:spPr>
            <a:xfrm>
              <a:off x="-1916974" y="2827403"/>
              <a:ext cx="202689" cy="377753"/>
            </a:xfrm>
            <a:custGeom>
              <a:avLst/>
              <a:gdLst/>
              <a:ahLst/>
              <a:cxnLst/>
              <a:rect l="l" t="t" r="r" b="b"/>
              <a:pathLst>
                <a:path w="1284" h="2393" extrusionOk="0">
                  <a:moveTo>
                    <a:pt x="689" y="49"/>
                  </a:moveTo>
                  <a:lnTo>
                    <a:pt x="1284" y="2393"/>
                  </a:lnTo>
                  <a:lnTo>
                    <a:pt x="1" y="2393"/>
                  </a:lnTo>
                  <a:lnTo>
                    <a:pt x="597" y="49"/>
                  </a:lnTo>
                  <a:cubicBezTo>
                    <a:pt x="609" y="1"/>
                    <a:pt x="676" y="1"/>
                    <a:pt x="689" y="4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6"/>
            <p:cNvSpPr/>
            <p:nvPr/>
          </p:nvSpPr>
          <p:spPr>
            <a:xfrm>
              <a:off x="-1867723" y="2950059"/>
              <a:ext cx="90137" cy="255098"/>
            </a:xfrm>
            <a:custGeom>
              <a:avLst/>
              <a:gdLst/>
              <a:ahLst/>
              <a:cxnLst/>
              <a:rect l="l" t="t" r="r" b="b"/>
              <a:pathLst>
                <a:path w="571" h="1616" extrusionOk="0">
                  <a:moveTo>
                    <a:pt x="295" y="48"/>
                  </a:moveTo>
                  <a:cubicBezTo>
                    <a:pt x="295" y="0"/>
                    <a:pt x="366" y="0"/>
                    <a:pt x="366" y="48"/>
                  </a:cubicBezTo>
                  <a:lnTo>
                    <a:pt x="366" y="868"/>
                  </a:lnTo>
                  <a:lnTo>
                    <a:pt x="536" y="770"/>
                  </a:lnTo>
                  <a:cubicBezTo>
                    <a:pt x="546" y="764"/>
                    <a:pt x="559" y="768"/>
                    <a:pt x="565" y="779"/>
                  </a:cubicBezTo>
                  <a:cubicBezTo>
                    <a:pt x="571" y="788"/>
                    <a:pt x="567" y="802"/>
                    <a:pt x="557" y="808"/>
                  </a:cubicBezTo>
                  <a:lnTo>
                    <a:pt x="366" y="917"/>
                  </a:lnTo>
                  <a:lnTo>
                    <a:pt x="366" y="1616"/>
                  </a:lnTo>
                  <a:lnTo>
                    <a:pt x="263" y="1616"/>
                  </a:lnTo>
                  <a:lnTo>
                    <a:pt x="25" y="1478"/>
                  </a:lnTo>
                  <a:cubicBezTo>
                    <a:pt x="1" y="1464"/>
                    <a:pt x="23" y="1428"/>
                    <a:pt x="48" y="1442"/>
                  </a:cubicBezTo>
                  <a:lnTo>
                    <a:pt x="295" y="1584"/>
                  </a:lnTo>
                  <a:lnTo>
                    <a:pt x="295" y="644"/>
                  </a:lnTo>
                  <a:lnTo>
                    <a:pt x="133" y="552"/>
                  </a:lnTo>
                  <a:cubicBezTo>
                    <a:pt x="111" y="536"/>
                    <a:pt x="131" y="503"/>
                    <a:pt x="155" y="514"/>
                  </a:cubicBezTo>
                  <a:lnTo>
                    <a:pt x="295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6"/>
            <p:cNvSpPr/>
            <p:nvPr/>
          </p:nvSpPr>
          <p:spPr>
            <a:xfrm>
              <a:off x="-1991326" y="2816510"/>
              <a:ext cx="203952" cy="388645"/>
            </a:xfrm>
            <a:custGeom>
              <a:avLst/>
              <a:gdLst/>
              <a:ahLst/>
              <a:cxnLst/>
              <a:rect l="l" t="t" r="r" b="b"/>
              <a:pathLst>
                <a:path w="1292" h="2462" extrusionOk="0">
                  <a:moveTo>
                    <a:pt x="674" y="30"/>
                  </a:moveTo>
                  <a:lnTo>
                    <a:pt x="1290" y="2455"/>
                  </a:lnTo>
                  <a:cubicBezTo>
                    <a:pt x="1290" y="2456"/>
                    <a:pt x="1290" y="2457"/>
                    <a:pt x="1292" y="2458"/>
                  </a:cubicBezTo>
                  <a:lnTo>
                    <a:pt x="1292" y="2462"/>
                  </a:lnTo>
                  <a:lnTo>
                    <a:pt x="2" y="2462"/>
                  </a:lnTo>
                  <a:lnTo>
                    <a:pt x="2" y="2458"/>
                  </a:lnTo>
                  <a:cubicBezTo>
                    <a:pt x="0" y="2457"/>
                    <a:pt x="0" y="2456"/>
                    <a:pt x="2" y="2455"/>
                  </a:cubicBezTo>
                  <a:lnTo>
                    <a:pt x="618" y="30"/>
                  </a:lnTo>
                  <a:cubicBezTo>
                    <a:pt x="625" y="1"/>
                    <a:pt x="666" y="1"/>
                    <a:pt x="673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6"/>
            <p:cNvSpPr/>
            <p:nvPr/>
          </p:nvSpPr>
          <p:spPr>
            <a:xfrm>
              <a:off x="-1934970" y="2890704"/>
              <a:ext cx="101502" cy="314294"/>
            </a:xfrm>
            <a:custGeom>
              <a:avLst/>
              <a:gdLst/>
              <a:ahLst/>
              <a:cxnLst/>
              <a:rect l="l" t="t" r="r" b="b"/>
              <a:pathLst>
                <a:path w="643" h="1991" extrusionOk="0">
                  <a:moveTo>
                    <a:pt x="268" y="30"/>
                  </a:moveTo>
                  <a:cubicBezTo>
                    <a:pt x="268" y="1"/>
                    <a:pt x="311" y="1"/>
                    <a:pt x="311" y="30"/>
                  </a:cubicBezTo>
                  <a:lnTo>
                    <a:pt x="311" y="527"/>
                  </a:lnTo>
                  <a:lnTo>
                    <a:pt x="415" y="468"/>
                  </a:lnTo>
                  <a:cubicBezTo>
                    <a:pt x="429" y="458"/>
                    <a:pt x="442" y="481"/>
                    <a:pt x="428" y="490"/>
                  </a:cubicBezTo>
                  <a:lnTo>
                    <a:pt x="312" y="556"/>
                  </a:lnTo>
                  <a:lnTo>
                    <a:pt x="312" y="1266"/>
                  </a:lnTo>
                  <a:lnTo>
                    <a:pt x="616" y="1092"/>
                  </a:lnTo>
                  <a:cubicBezTo>
                    <a:pt x="622" y="1087"/>
                    <a:pt x="630" y="1090"/>
                    <a:pt x="632" y="1097"/>
                  </a:cubicBezTo>
                  <a:cubicBezTo>
                    <a:pt x="637" y="1103"/>
                    <a:pt x="635" y="1111"/>
                    <a:pt x="628" y="1115"/>
                  </a:cubicBezTo>
                  <a:lnTo>
                    <a:pt x="312" y="1297"/>
                  </a:lnTo>
                  <a:lnTo>
                    <a:pt x="312" y="1978"/>
                  </a:lnTo>
                  <a:lnTo>
                    <a:pt x="616" y="1802"/>
                  </a:lnTo>
                  <a:cubicBezTo>
                    <a:pt x="630" y="1794"/>
                    <a:pt x="643" y="1817"/>
                    <a:pt x="628" y="1826"/>
                  </a:cubicBezTo>
                  <a:lnTo>
                    <a:pt x="342" y="1991"/>
                  </a:lnTo>
                  <a:lnTo>
                    <a:pt x="268" y="1991"/>
                  </a:lnTo>
                  <a:lnTo>
                    <a:pt x="268" y="1591"/>
                  </a:lnTo>
                  <a:lnTo>
                    <a:pt x="9" y="1440"/>
                  </a:lnTo>
                  <a:cubicBezTo>
                    <a:pt x="2" y="1437"/>
                    <a:pt x="1" y="1428"/>
                    <a:pt x="4" y="1423"/>
                  </a:cubicBezTo>
                  <a:cubicBezTo>
                    <a:pt x="8" y="1417"/>
                    <a:pt x="15" y="1414"/>
                    <a:pt x="22" y="1418"/>
                  </a:cubicBezTo>
                  <a:lnTo>
                    <a:pt x="268" y="1560"/>
                  </a:lnTo>
                  <a:lnTo>
                    <a:pt x="268" y="991"/>
                  </a:lnTo>
                  <a:lnTo>
                    <a:pt x="106" y="897"/>
                  </a:lnTo>
                  <a:cubicBezTo>
                    <a:pt x="90" y="888"/>
                    <a:pt x="103" y="865"/>
                    <a:pt x="117" y="873"/>
                  </a:cubicBezTo>
                  <a:lnTo>
                    <a:pt x="268" y="960"/>
                  </a:lnTo>
                  <a:lnTo>
                    <a:pt x="268" y="391"/>
                  </a:lnTo>
                  <a:lnTo>
                    <a:pt x="170" y="335"/>
                  </a:lnTo>
                  <a:cubicBezTo>
                    <a:pt x="164" y="331"/>
                    <a:pt x="162" y="323"/>
                    <a:pt x="165" y="317"/>
                  </a:cubicBezTo>
                  <a:cubicBezTo>
                    <a:pt x="169" y="311"/>
                    <a:pt x="177" y="309"/>
                    <a:pt x="183" y="313"/>
                  </a:cubicBezTo>
                  <a:lnTo>
                    <a:pt x="268" y="36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6"/>
            <p:cNvSpPr/>
            <p:nvPr/>
          </p:nvSpPr>
          <p:spPr>
            <a:xfrm>
              <a:off x="-2274208" y="2886915"/>
              <a:ext cx="168276" cy="318241"/>
            </a:xfrm>
            <a:custGeom>
              <a:avLst/>
              <a:gdLst/>
              <a:ahLst/>
              <a:cxnLst/>
              <a:rect l="l" t="t" r="r" b="b"/>
              <a:pathLst>
                <a:path w="1066" h="2016" extrusionOk="0">
                  <a:moveTo>
                    <a:pt x="561" y="28"/>
                  </a:moveTo>
                  <a:lnTo>
                    <a:pt x="1066" y="2016"/>
                  </a:lnTo>
                  <a:lnTo>
                    <a:pt x="0" y="2016"/>
                  </a:lnTo>
                  <a:lnTo>
                    <a:pt x="506" y="28"/>
                  </a:lnTo>
                  <a:cubicBezTo>
                    <a:pt x="513" y="0"/>
                    <a:pt x="553" y="0"/>
                    <a:pt x="561" y="2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6"/>
            <p:cNvSpPr/>
            <p:nvPr/>
          </p:nvSpPr>
          <p:spPr>
            <a:xfrm>
              <a:off x="-2235848" y="2960951"/>
              <a:ext cx="101345" cy="244206"/>
            </a:xfrm>
            <a:custGeom>
              <a:avLst/>
              <a:gdLst/>
              <a:ahLst/>
              <a:cxnLst/>
              <a:rect l="l" t="t" r="r" b="b"/>
              <a:pathLst>
                <a:path w="642" h="1547" extrusionOk="0">
                  <a:moveTo>
                    <a:pt x="269" y="30"/>
                  </a:moveTo>
                  <a:cubicBezTo>
                    <a:pt x="269" y="0"/>
                    <a:pt x="312" y="0"/>
                    <a:pt x="312" y="30"/>
                  </a:cubicBezTo>
                  <a:lnTo>
                    <a:pt x="312" y="526"/>
                  </a:lnTo>
                  <a:lnTo>
                    <a:pt x="416" y="467"/>
                  </a:lnTo>
                  <a:cubicBezTo>
                    <a:pt x="422" y="464"/>
                    <a:pt x="429" y="466"/>
                    <a:pt x="433" y="472"/>
                  </a:cubicBezTo>
                  <a:cubicBezTo>
                    <a:pt x="436" y="479"/>
                    <a:pt x="435" y="486"/>
                    <a:pt x="428" y="491"/>
                  </a:cubicBezTo>
                  <a:lnTo>
                    <a:pt x="314" y="557"/>
                  </a:lnTo>
                  <a:lnTo>
                    <a:pt x="314" y="1267"/>
                  </a:lnTo>
                  <a:lnTo>
                    <a:pt x="616" y="1092"/>
                  </a:lnTo>
                  <a:cubicBezTo>
                    <a:pt x="630" y="1086"/>
                    <a:pt x="642" y="1106"/>
                    <a:pt x="629" y="1115"/>
                  </a:cubicBezTo>
                  <a:lnTo>
                    <a:pt x="314" y="1297"/>
                  </a:lnTo>
                  <a:lnTo>
                    <a:pt x="314" y="1547"/>
                  </a:lnTo>
                  <a:lnTo>
                    <a:pt x="269" y="1547"/>
                  </a:lnTo>
                  <a:lnTo>
                    <a:pt x="269" y="991"/>
                  </a:lnTo>
                  <a:lnTo>
                    <a:pt x="105" y="896"/>
                  </a:lnTo>
                  <a:cubicBezTo>
                    <a:pt x="91" y="888"/>
                    <a:pt x="104" y="866"/>
                    <a:pt x="118" y="874"/>
                  </a:cubicBezTo>
                  <a:lnTo>
                    <a:pt x="269" y="961"/>
                  </a:lnTo>
                  <a:lnTo>
                    <a:pt x="269" y="391"/>
                  </a:lnTo>
                  <a:lnTo>
                    <a:pt x="171" y="334"/>
                  </a:lnTo>
                  <a:cubicBezTo>
                    <a:pt x="165" y="331"/>
                    <a:pt x="163" y="323"/>
                    <a:pt x="167" y="317"/>
                  </a:cubicBezTo>
                  <a:cubicBezTo>
                    <a:pt x="170" y="311"/>
                    <a:pt x="178" y="309"/>
                    <a:pt x="184" y="312"/>
                  </a:cubicBezTo>
                  <a:lnTo>
                    <a:pt x="269" y="361"/>
                  </a:lnTo>
                  <a:lnTo>
                    <a:pt x="269" y="30"/>
                  </a:lnTo>
                  <a:close/>
                  <a:moveTo>
                    <a:pt x="192" y="1547"/>
                  </a:moveTo>
                  <a:lnTo>
                    <a:pt x="244" y="1547"/>
                  </a:lnTo>
                  <a:lnTo>
                    <a:pt x="22" y="1417"/>
                  </a:lnTo>
                  <a:cubicBezTo>
                    <a:pt x="16" y="1414"/>
                    <a:pt x="8" y="1416"/>
                    <a:pt x="4" y="1422"/>
                  </a:cubicBezTo>
                  <a:cubicBezTo>
                    <a:pt x="1" y="1429"/>
                    <a:pt x="3" y="1436"/>
                    <a:pt x="9" y="14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6"/>
            <p:cNvSpPr/>
            <p:nvPr/>
          </p:nvSpPr>
          <p:spPr>
            <a:xfrm>
              <a:off x="-2508154" y="2987629"/>
              <a:ext cx="116972" cy="217528"/>
            </a:xfrm>
            <a:custGeom>
              <a:avLst/>
              <a:gdLst/>
              <a:ahLst/>
              <a:cxnLst/>
              <a:rect l="l" t="t" r="r" b="b"/>
              <a:pathLst>
                <a:path w="741" h="1378" extrusionOk="0">
                  <a:moveTo>
                    <a:pt x="398" y="30"/>
                  </a:moveTo>
                  <a:lnTo>
                    <a:pt x="740" y="1378"/>
                  </a:lnTo>
                  <a:lnTo>
                    <a:pt x="1" y="1378"/>
                  </a:lnTo>
                  <a:lnTo>
                    <a:pt x="343" y="30"/>
                  </a:lnTo>
                  <a:cubicBezTo>
                    <a:pt x="350" y="1"/>
                    <a:pt x="391" y="1"/>
                    <a:pt x="398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6"/>
            <p:cNvSpPr/>
            <p:nvPr/>
          </p:nvSpPr>
          <p:spPr>
            <a:xfrm>
              <a:off x="-2480213" y="3061980"/>
              <a:ext cx="54619" cy="143177"/>
            </a:xfrm>
            <a:custGeom>
              <a:avLst/>
              <a:gdLst/>
              <a:ahLst/>
              <a:cxnLst/>
              <a:rect l="l" t="t" r="r" b="b"/>
              <a:pathLst>
                <a:path w="346" h="907" extrusionOk="0">
                  <a:moveTo>
                    <a:pt x="172" y="30"/>
                  </a:moveTo>
                  <a:cubicBezTo>
                    <a:pt x="172" y="0"/>
                    <a:pt x="215" y="0"/>
                    <a:pt x="215" y="30"/>
                  </a:cubicBezTo>
                  <a:lnTo>
                    <a:pt x="215" y="526"/>
                  </a:lnTo>
                  <a:lnTo>
                    <a:pt x="318" y="467"/>
                  </a:lnTo>
                  <a:cubicBezTo>
                    <a:pt x="333" y="458"/>
                    <a:pt x="346" y="481"/>
                    <a:pt x="330" y="489"/>
                  </a:cubicBezTo>
                  <a:lnTo>
                    <a:pt x="215" y="556"/>
                  </a:lnTo>
                  <a:lnTo>
                    <a:pt x="215" y="907"/>
                  </a:lnTo>
                  <a:lnTo>
                    <a:pt x="172" y="907"/>
                  </a:lnTo>
                  <a:lnTo>
                    <a:pt x="172" y="391"/>
                  </a:lnTo>
                  <a:lnTo>
                    <a:pt x="74" y="334"/>
                  </a:lnTo>
                  <a:cubicBezTo>
                    <a:pt x="68" y="331"/>
                    <a:pt x="66" y="322"/>
                    <a:pt x="69" y="316"/>
                  </a:cubicBezTo>
                  <a:cubicBezTo>
                    <a:pt x="73" y="311"/>
                    <a:pt x="81" y="308"/>
                    <a:pt x="87" y="312"/>
                  </a:cubicBezTo>
                  <a:lnTo>
                    <a:pt x="172" y="360"/>
                  </a:lnTo>
                  <a:close/>
                  <a:moveTo>
                    <a:pt x="28" y="907"/>
                  </a:moveTo>
                  <a:lnTo>
                    <a:pt x="81" y="907"/>
                  </a:lnTo>
                  <a:lnTo>
                    <a:pt x="22" y="873"/>
                  </a:lnTo>
                  <a:cubicBezTo>
                    <a:pt x="15" y="869"/>
                    <a:pt x="8" y="871"/>
                    <a:pt x="5" y="877"/>
                  </a:cubicBezTo>
                  <a:cubicBezTo>
                    <a:pt x="0" y="884"/>
                    <a:pt x="2" y="891"/>
                    <a:pt x="9" y="89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6"/>
            <p:cNvSpPr/>
            <p:nvPr/>
          </p:nvSpPr>
          <p:spPr>
            <a:xfrm>
              <a:off x="-2366713" y="2931589"/>
              <a:ext cx="145702" cy="273567"/>
            </a:xfrm>
            <a:custGeom>
              <a:avLst/>
              <a:gdLst/>
              <a:ahLst/>
              <a:cxnLst/>
              <a:rect l="l" t="t" r="r" b="b"/>
              <a:pathLst>
                <a:path w="923" h="1733" extrusionOk="0">
                  <a:moveTo>
                    <a:pt x="489" y="29"/>
                  </a:moveTo>
                  <a:lnTo>
                    <a:pt x="923" y="1733"/>
                  </a:lnTo>
                  <a:lnTo>
                    <a:pt x="1" y="1733"/>
                  </a:lnTo>
                  <a:lnTo>
                    <a:pt x="433" y="29"/>
                  </a:lnTo>
                  <a:cubicBezTo>
                    <a:pt x="442" y="1"/>
                    <a:pt x="482" y="1"/>
                    <a:pt x="489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6"/>
            <p:cNvSpPr/>
            <p:nvPr/>
          </p:nvSpPr>
          <p:spPr>
            <a:xfrm>
              <a:off x="-2324407" y="3006730"/>
              <a:ext cx="86348" cy="198427"/>
            </a:xfrm>
            <a:custGeom>
              <a:avLst/>
              <a:gdLst/>
              <a:ahLst/>
              <a:cxnLst/>
              <a:rect l="l" t="t" r="r" b="b"/>
              <a:pathLst>
                <a:path w="547" h="1257" extrusionOk="0">
                  <a:moveTo>
                    <a:pt x="172" y="23"/>
                  </a:moveTo>
                  <a:cubicBezTo>
                    <a:pt x="171" y="11"/>
                    <a:pt x="182" y="1"/>
                    <a:pt x="194" y="2"/>
                  </a:cubicBezTo>
                  <a:cubicBezTo>
                    <a:pt x="205" y="2"/>
                    <a:pt x="215" y="11"/>
                    <a:pt x="215" y="23"/>
                  </a:cubicBezTo>
                  <a:lnTo>
                    <a:pt x="215" y="519"/>
                  </a:lnTo>
                  <a:lnTo>
                    <a:pt x="318" y="461"/>
                  </a:lnTo>
                  <a:cubicBezTo>
                    <a:pt x="324" y="457"/>
                    <a:pt x="332" y="459"/>
                    <a:pt x="336" y="467"/>
                  </a:cubicBezTo>
                  <a:cubicBezTo>
                    <a:pt x="339" y="472"/>
                    <a:pt x="337" y="479"/>
                    <a:pt x="331" y="484"/>
                  </a:cubicBezTo>
                  <a:lnTo>
                    <a:pt x="216" y="550"/>
                  </a:lnTo>
                  <a:lnTo>
                    <a:pt x="216" y="1257"/>
                  </a:lnTo>
                  <a:lnTo>
                    <a:pt x="172" y="1257"/>
                  </a:lnTo>
                  <a:lnTo>
                    <a:pt x="172" y="984"/>
                  </a:lnTo>
                  <a:lnTo>
                    <a:pt x="9" y="890"/>
                  </a:lnTo>
                  <a:cubicBezTo>
                    <a:pt x="3" y="886"/>
                    <a:pt x="1" y="878"/>
                    <a:pt x="4" y="872"/>
                  </a:cubicBezTo>
                  <a:cubicBezTo>
                    <a:pt x="8" y="866"/>
                    <a:pt x="16" y="864"/>
                    <a:pt x="22" y="868"/>
                  </a:cubicBezTo>
                  <a:lnTo>
                    <a:pt x="172" y="955"/>
                  </a:lnTo>
                  <a:lnTo>
                    <a:pt x="172" y="384"/>
                  </a:lnTo>
                  <a:lnTo>
                    <a:pt x="75" y="329"/>
                  </a:lnTo>
                  <a:cubicBezTo>
                    <a:pt x="69" y="325"/>
                    <a:pt x="67" y="317"/>
                    <a:pt x="70" y="311"/>
                  </a:cubicBezTo>
                  <a:cubicBezTo>
                    <a:pt x="74" y="304"/>
                    <a:pt x="82" y="302"/>
                    <a:pt x="88" y="305"/>
                  </a:cubicBezTo>
                  <a:lnTo>
                    <a:pt x="172" y="355"/>
                  </a:lnTo>
                  <a:lnTo>
                    <a:pt x="172" y="23"/>
                  </a:lnTo>
                  <a:close/>
                  <a:moveTo>
                    <a:pt x="222" y="1257"/>
                  </a:moveTo>
                  <a:lnTo>
                    <a:pt x="274" y="1257"/>
                  </a:lnTo>
                  <a:lnTo>
                    <a:pt x="531" y="1107"/>
                  </a:lnTo>
                  <a:cubicBezTo>
                    <a:pt x="546" y="1099"/>
                    <a:pt x="534" y="1077"/>
                    <a:pt x="518" y="108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6"/>
            <p:cNvSpPr/>
            <p:nvPr/>
          </p:nvSpPr>
          <p:spPr>
            <a:xfrm>
              <a:off x="-2128031" y="2860395"/>
              <a:ext cx="183588" cy="344761"/>
            </a:xfrm>
            <a:custGeom>
              <a:avLst/>
              <a:gdLst/>
              <a:ahLst/>
              <a:cxnLst/>
              <a:rect l="l" t="t" r="r" b="b"/>
              <a:pathLst>
                <a:path w="1163" h="2184" extrusionOk="0">
                  <a:moveTo>
                    <a:pt x="617" y="37"/>
                  </a:moveTo>
                  <a:lnTo>
                    <a:pt x="1163" y="2184"/>
                  </a:lnTo>
                  <a:lnTo>
                    <a:pt x="1" y="2184"/>
                  </a:lnTo>
                  <a:lnTo>
                    <a:pt x="547" y="37"/>
                  </a:lnTo>
                  <a:cubicBezTo>
                    <a:pt x="556" y="0"/>
                    <a:pt x="608" y="0"/>
                    <a:pt x="617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6"/>
            <p:cNvSpPr/>
            <p:nvPr/>
          </p:nvSpPr>
          <p:spPr>
            <a:xfrm>
              <a:off x="-2076411" y="2954321"/>
              <a:ext cx="109395" cy="250836"/>
            </a:xfrm>
            <a:custGeom>
              <a:avLst/>
              <a:gdLst/>
              <a:ahLst/>
              <a:cxnLst/>
              <a:rect l="l" t="t" r="r" b="b"/>
              <a:pathLst>
                <a:path w="693" h="1589" extrusionOk="0">
                  <a:moveTo>
                    <a:pt x="228" y="37"/>
                  </a:moveTo>
                  <a:cubicBezTo>
                    <a:pt x="228" y="0"/>
                    <a:pt x="282" y="0"/>
                    <a:pt x="282" y="37"/>
                  </a:cubicBezTo>
                  <a:lnTo>
                    <a:pt x="282" y="667"/>
                  </a:lnTo>
                  <a:lnTo>
                    <a:pt x="412" y="592"/>
                  </a:lnTo>
                  <a:cubicBezTo>
                    <a:pt x="430" y="583"/>
                    <a:pt x="445" y="609"/>
                    <a:pt x="428" y="621"/>
                  </a:cubicBezTo>
                  <a:lnTo>
                    <a:pt x="282" y="704"/>
                  </a:lnTo>
                  <a:lnTo>
                    <a:pt x="282" y="1589"/>
                  </a:lnTo>
                  <a:lnTo>
                    <a:pt x="228" y="1589"/>
                  </a:lnTo>
                  <a:lnTo>
                    <a:pt x="228" y="1255"/>
                  </a:lnTo>
                  <a:lnTo>
                    <a:pt x="22" y="1135"/>
                  </a:lnTo>
                  <a:cubicBezTo>
                    <a:pt x="1" y="1125"/>
                    <a:pt x="18" y="1094"/>
                    <a:pt x="38" y="1107"/>
                  </a:cubicBezTo>
                  <a:lnTo>
                    <a:pt x="228" y="1216"/>
                  </a:lnTo>
                  <a:lnTo>
                    <a:pt x="228" y="495"/>
                  </a:lnTo>
                  <a:lnTo>
                    <a:pt x="104" y="423"/>
                  </a:lnTo>
                  <a:cubicBezTo>
                    <a:pt x="85" y="413"/>
                    <a:pt x="102" y="385"/>
                    <a:pt x="121" y="395"/>
                  </a:cubicBezTo>
                  <a:lnTo>
                    <a:pt x="228" y="458"/>
                  </a:lnTo>
                  <a:lnTo>
                    <a:pt x="228" y="38"/>
                  </a:lnTo>
                  <a:close/>
                  <a:moveTo>
                    <a:pt x="309" y="1589"/>
                  </a:moveTo>
                  <a:lnTo>
                    <a:pt x="375" y="1589"/>
                  </a:lnTo>
                  <a:lnTo>
                    <a:pt x="682" y="1411"/>
                  </a:lnTo>
                  <a:cubicBezTo>
                    <a:pt x="690" y="1406"/>
                    <a:pt x="692" y="1396"/>
                    <a:pt x="688" y="1389"/>
                  </a:cubicBezTo>
                  <a:cubicBezTo>
                    <a:pt x="683" y="1381"/>
                    <a:pt x="673" y="1377"/>
                    <a:pt x="665" y="138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6"/>
            <p:cNvSpPr/>
            <p:nvPr/>
          </p:nvSpPr>
          <p:spPr>
            <a:xfrm>
              <a:off x="-1041650" y="2616030"/>
              <a:ext cx="276882" cy="589124"/>
            </a:xfrm>
            <a:custGeom>
              <a:avLst/>
              <a:gdLst/>
              <a:ahLst/>
              <a:cxnLst/>
              <a:rect l="l" t="t" r="r" b="b"/>
              <a:pathLst>
                <a:path w="1754" h="3732" extrusionOk="0">
                  <a:moveTo>
                    <a:pt x="915" y="39"/>
                  </a:moveTo>
                  <a:lnTo>
                    <a:pt x="1745" y="3308"/>
                  </a:lnTo>
                  <a:cubicBezTo>
                    <a:pt x="1745" y="3310"/>
                    <a:pt x="1747" y="3312"/>
                    <a:pt x="1747" y="3313"/>
                  </a:cubicBezTo>
                  <a:cubicBezTo>
                    <a:pt x="1754" y="3395"/>
                    <a:pt x="1744" y="3478"/>
                    <a:pt x="1717" y="3555"/>
                  </a:cubicBezTo>
                  <a:cubicBezTo>
                    <a:pt x="1694" y="3626"/>
                    <a:pt x="1649" y="3688"/>
                    <a:pt x="1589" y="3732"/>
                  </a:cubicBezTo>
                  <a:lnTo>
                    <a:pt x="166" y="3732"/>
                  </a:lnTo>
                  <a:cubicBezTo>
                    <a:pt x="106" y="3688"/>
                    <a:pt x="61" y="3626"/>
                    <a:pt x="38" y="3555"/>
                  </a:cubicBezTo>
                  <a:cubicBezTo>
                    <a:pt x="11" y="3478"/>
                    <a:pt x="0" y="3395"/>
                    <a:pt x="9" y="3313"/>
                  </a:cubicBezTo>
                  <a:cubicBezTo>
                    <a:pt x="9" y="3312"/>
                    <a:pt x="9" y="3310"/>
                    <a:pt x="9" y="3308"/>
                  </a:cubicBezTo>
                  <a:lnTo>
                    <a:pt x="840" y="39"/>
                  </a:lnTo>
                  <a:cubicBezTo>
                    <a:pt x="849" y="1"/>
                    <a:pt x="905" y="1"/>
                    <a:pt x="914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6"/>
            <p:cNvSpPr/>
            <p:nvPr/>
          </p:nvSpPr>
          <p:spPr>
            <a:xfrm>
              <a:off x="-966667" y="2716113"/>
              <a:ext cx="138599" cy="489043"/>
            </a:xfrm>
            <a:custGeom>
              <a:avLst/>
              <a:gdLst/>
              <a:ahLst/>
              <a:cxnLst/>
              <a:rect l="l" t="t" r="r" b="b"/>
              <a:pathLst>
                <a:path w="878" h="3098" extrusionOk="0">
                  <a:moveTo>
                    <a:pt x="373" y="39"/>
                  </a:moveTo>
                  <a:cubicBezTo>
                    <a:pt x="373" y="0"/>
                    <a:pt x="432" y="0"/>
                    <a:pt x="432" y="39"/>
                  </a:cubicBezTo>
                  <a:lnTo>
                    <a:pt x="432" y="708"/>
                  </a:lnTo>
                  <a:lnTo>
                    <a:pt x="570" y="630"/>
                  </a:lnTo>
                  <a:cubicBezTo>
                    <a:pt x="590" y="618"/>
                    <a:pt x="607" y="647"/>
                    <a:pt x="587" y="659"/>
                  </a:cubicBezTo>
                  <a:lnTo>
                    <a:pt x="432" y="749"/>
                  </a:lnTo>
                  <a:lnTo>
                    <a:pt x="432" y="1707"/>
                  </a:lnTo>
                  <a:lnTo>
                    <a:pt x="840" y="1471"/>
                  </a:lnTo>
                  <a:cubicBezTo>
                    <a:pt x="860" y="1461"/>
                    <a:pt x="878" y="1490"/>
                    <a:pt x="858" y="1502"/>
                  </a:cubicBezTo>
                  <a:lnTo>
                    <a:pt x="432" y="1748"/>
                  </a:lnTo>
                  <a:lnTo>
                    <a:pt x="432" y="2666"/>
                  </a:lnTo>
                  <a:lnTo>
                    <a:pt x="840" y="2431"/>
                  </a:lnTo>
                  <a:cubicBezTo>
                    <a:pt x="860" y="2419"/>
                    <a:pt x="876" y="2449"/>
                    <a:pt x="858" y="2460"/>
                  </a:cubicBezTo>
                  <a:lnTo>
                    <a:pt x="431" y="2707"/>
                  </a:lnTo>
                  <a:lnTo>
                    <a:pt x="431" y="3098"/>
                  </a:lnTo>
                  <a:lnTo>
                    <a:pt x="372" y="3098"/>
                  </a:lnTo>
                  <a:lnTo>
                    <a:pt x="372" y="2951"/>
                  </a:lnTo>
                  <a:lnTo>
                    <a:pt x="23" y="2750"/>
                  </a:lnTo>
                  <a:cubicBezTo>
                    <a:pt x="15" y="2745"/>
                    <a:pt x="12" y="2734"/>
                    <a:pt x="17" y="2725"/>
                  </a:cubicBezTo>
                  <a:cubicBezTo>
                    <a:pt x="22" y="2717"/>
                    <a:pt x="32" y="2714"/>
                    <a:pt x="40" y="2719"/>
                  </a:cubicBezTo>
                  <a:lnTo>
                    <a:pt x="372" y="2911"/>
                  </a:lnTo>
                  <a:lnTo>
                    <a:pt x="372" y="2142"/>
                  </a:lnTo>
                  <a:lnTo>
                    <a:pt x="24" y="1941"/>
                  </a:lnTo>
                  <a:cubicBezTo>
                    <a:pt x="0" y="1930"/>
                    <a:pt x="20" y="1896"/>
                    <a:pt x="40" y="1910"/>
                  </a:cubicBezTo>
                  <a:lnTo>
                    <a:pt x="373" y="2102"/>
                  </a:lnTo>
                  <a:lnTo>
                    <a:pt x="373" y="1334"/>
                  </a:lnTo>
                  <a:lnTo>
                    <a:pt x="152" y="1207"/>
                  </a:lnTo>
                  <a:cubicBezTo>
                    <a:pt x="132" y="1195"/>
                    <a:pt x="150" y="1165"/>
                    <a:pt x="170" y="1176"/>
                  </a:cubicBezTo>
                  <a:lnTo>
                    <a:pt x="372" y="1294"/>
                  </a:lnTo>
                  <a:lnTo>
                    <a:pt x="372" y="526"/>
                  </a:lnTo>
                  <a:lnTo>
                    <a:pt x="241" y="450"/>
                  </a:lnTo>
                  <a:cubicBezTo>
                    <a:pt x="220" y="439"/>
                    <a:pt x="238" y="408"/>
                    <a:pt x="258" y="420"/>
                  </a:cubicBezTo>
                  <a:lnTo>
                    <a:pt x="372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6"/>
            <p:cNvSpPr/>
            <p:nvPr/>
          </p:nvSpPr>
          <p:spPr>
            <a:xfrm>
              <a:off x="-949303" y="2972475"/>
              <a:ext cx="124707" cy="232682"/>
            </a:xfrm>
            <a:custGeom>
              <a:avLst/>
              <a:gdLst/>
              <a:ahLst/>
              <a:cxnLst/>
              <a:rect l="l" t="t" r="r" b="b"/>
              <a:pathLst>
                <a:path w="790" h="1474" extrusionOk="0">
                  <a:moveTo>
                    <a:pt x="423" y="29"/>
                  </a:moveTo>
                  <a:lnTo>
                    <a:pt x="790" y="1474"/>
                  </a:lnTo>
                  <a:lnTo>
                    <a:pt x="1" y="1474"/>
                  </a:lnTo>
                  <a:lnTo>
                    <a:pt x="368" y="29"/>
                  </a:lnTo>
                  <a:cubicBezTo>
                    <a:pt x="375" y="0"/>
                    <a:pt x="416" y="0"/>
                    <a:pt x="423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6"/>
            <p:cNvSpPr/>
            <p:nvPr/>
          </p:nvSpPr>
          <p:spPr>
            <a:xfrm>
              <a:off x="-918362" y="3046826"/>
              <a:ext cx="56039" cy="158331"/>
            </a:xfrm>
            <a:custGeom>
              <a:avLst/>
              <a:gdLst/>
              <a:ahLst/>
              <a:cxnLst/>
              <a:rect l="l" t="t" r="r" b="b"/>
              <a:pathLst>
                <a:path w="355" h="1003" extrusionOk="0">
                  <a:moveTo>
                    <a:pt x="178" y="30"/>
                  </a:moveTo>
                  <a:cubicBezTo>
                    <a:pt x="177" y="1"/>
                    <a:pt x="221" y="1"/>
                    <a:pt x="221" y="30"/>
                  </a:cubicBezTo>
                  <a:lnTo>
                    <a:pt x="221" y="530"/>
                  </a:lnTo>
                  <a:lnTo>
                    <a:pt x="325" y="471"/>
                  </a:lnTo>
                  <a:cubicBezTo>
                    <a:pt x="340" y="461"/>
                    <a:pt x="354" y="487"/>
                    <a:pt x="338" y="495"/>
                  </a:cubicBezTo>
                  <a:lnTo>
                    <a:pt x="221" y="562"/>
                  </a:lnTo>
                  <a:lnTo>
                    <a:pt x="221" y="1003"/>
                  </a:lnTo>
                  <a:lnTo>
                    <a:pt x="178" y="1003"/>
                  </a:lnTo>
                  <a:lnTo>
                    <a:pt x="178" y="998"/>
                  </a:lnTo>
                  <a:lnTo>
                    <a:pt x="13" y="903"/>
                  </a:lnTo>
                  <a:cubicBezTo>
                    <a:pt x="0" y="895"/>
                    <a:pt x="12" y="873"/>
                    <a:pt x="26" y="880"/>
                  </a:cubicBezTo>
                  <a:lnTo>
                    <a:pt x="178" y="967"/>
                  </a:lnTo>
                  <a:lnTo>
                    <a:pt x="178" y="395"/>
                  </a:lnTo>
                  <a:lnTo>
                    <a:pt x="79" y="337"/>
                  </a:lnTo>
                  <a:cubicBezTo>
                    <a:pt x="73" y="334"/>
                    <a:pt x="71" y="327"/>
                    <a:pt x="74" y="320"/>
                  </a:cubicBezTo>
                  <a:cubicBezTo>
                    <a:pt x="78" y="314"/>
                    <a:pt x="86" y="311"/>
                    <a:pt x="92" y="315"/>
                  </a:cubicBezTo>
                  <a:lnTo>
                    <a:pt x="178" y="3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6"/>
            <p:cNvSpPr/>
            <p:nvPr/>
          </p:nvSpPr>
          <p:spPr>
            <a:xfrm>
              <a:off x="-2470426" y="2946270"/>
              <a:ext cx="137652" cy="258886"/>
            </a:xfrm>
            <a:custGeom>
              <a:avLst/>
              <a:gdLst/>
              <a:ahLst/>
              <a:cxnLst/>
              <a:rect l="l" t="t" r="r" b="b"/>
              <a:pathLst>
                <a:path w="872" h="1640" extrusionOk="0">
                  <a:moveTo>
                    <a:pt x="465" y="41"/>
                  </a:moveTo>
                  <a:lnTo>
                    <a:pt x="872" y="1640"/>
                  </a:lnTo>
                  <a:lnTo>
                    <a:pt x="0" y="1640"/>
                  </a:lnTo>
                  <a:lnTo>
                    <a:pt x="406" y="41"/>
                  </a:lnTo>
                  <a:cubicBezTo>
                    <a:pt x="406" y="1"/>
                    <a:pt x="465" y="1"/>
                    <a:pt x="46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6"/>
            <p:cNvSpPr/>
            <p:nvPr/>
          </p:nvSpPr>
          <p:spPr>
            <a:xfrm>
              <a:off x="-2434750" y="3026304"/>
              <a:ext cx="57302" cy="178853"/>
            </a:xfrm>
            <a:custGeom>
              <a:avLst/>
              <a:gdLst/>
              <a:ahLst/>
              <a:cxnLst/>
              <a:rect l="l" t="t" r="r" b="b"/>
              <a:pathLst>
                <a:path w="363" h="1133" extrusionOk="0">
                  <a:moveTo>
                    <a:pt x="187" y="29"/>
                  </a:moveTo>
                  <a:cubicBezTo>
                    <a:pt x="189" y="0"/>
                    <a:pt x="231" y="0"/>
                    <a:pt x="233" y="29"/>
                  </a:cubicBezTo>
                  <a:lnTo>
                    <a:pt x="233" y="552"/>
                  </a:lnTo>
                  <a:lnTo>
                    <a:pt x="340" y="490"/>
                  </a:lnTo>
                  <a:cubicBezTo>
                    <a:pt x="347" y="486"/>
                    <a:pt x="355" y="488"/>
                    <a:pt x="359" y="495"/>
                  </a:cubicBezTo>
                  <a:cubicBezTo>
                    <a:pt x="362" y="501"/>
                    <a:pt x="360" y="510"/>
                    <a:pt x="354" y="514"/>
                  </a:cubicBezTo>
                  <a:lnTo>
                    <a:pt x="233" y="584"/>
                  </a:lnTo>
                  <a:lnTo>
                    <a:pt x="233" y="1133"/>
                  </a:lnTo>
                  <a:lnTo>
                    <a:pt x="187" y="1133"/>
                  </a:lnTo>
                  <a:lnTo>
                    <a:pt x="187" y="1041"/>
                  </a:lnTo>
                  <a:lnTo>
                    <a:pt x="15" y="942"/>
                  </a:lnTo>
                  <a:cubicBezTo>
                    <a:pt x="0" y="933"/>
                    <a:pt x="13" y="909"/>
                    <a:pt x="28" y="919"/>
                  </a:cubicBezTo>
                  <a:lnTo>
                    <a:pt x="187" y="1009"/>
                  </a:lnTo>
                  <a:lnTo>
                    <a:pt x="187" y="410"/>
                  </a:lnTo>
                  <a:lnTo>
                    <a:pt x="84" y="351"/>
                  </a:lnTo>
                  <a:cubicBezTo>
                    <a:pt x="78" y="347"/>
                    <a:pt x="75" y="339"/>
                    <a:pt x="79" y="332"/>
                  </a:cubicBezTo>
                  <a:cubicBezTo>
                    <a:pt x="82" y="326"/>
                    <a:pt x="91" y="324"/>
                    <a:pt x="98" y="327"/>
                  </a:cubicBezTo>
                  <a:lnTo>
                    <a:pt x="187" y="3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6"/>
            <p:cNvSpPr/>
            <p:nvPr/>
          </p:nvSpPr>
          <p:spPr>
            <a:xfrm>
              <a:off x="-2555669" y="3030882"/>
              <a:ext cx="94715" cy="174275"/>
            </a:xfrm>
            <a:custGeom>
              <a:avLst/>
              <a:gdLst/>
              <a:ahLst/>
              <a:cxnLst/>
              <a:rect l="l" t="t" r="r" b="b"/>
              <a:pathLst>
                <a:path w="600" h="1104" extrusionOk="0">
                  <a:moveTo>
                    <a:pt x="329" y="40"/>
                  </a:moveTo>
                  <a:lnTo>
                    <a:pt x="599" y="1104"/>
                  </a:lnTo>
                  <a:lnTo>
                    <a:pt x="1" y="1104"/>
                  </a:lnTo>
                  <a:lnTo>
                    <a:pt x="271" y="40"/>
                  </a:lnTo>
                  <a:cubicBezTo>
                    <a:pt x="271" y="1"/>
                    <a:pt x="330" y="1"/>
                    <a:pt x="330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6"/>
            <p:cNvSpPr/>
            <p:nvPr/>
          </p:nvSpPr>
          <p:spPr>
            <a:xfrm>
              <a:off x="-2530728" y="3110601"/>
              <a:ext cx="48147" cy="94557"/>
            </a:xfrm>
            <a:custGeom>
              <a:avLst/>
              <a:gdLst/>
              <a:ahLst/>
              <a:cxnLst/>
              <a:rect l="l" t="t" r="r" b="b"/>
              <a:pathLst>
                <a:path w="305" h="599" extrusionOk="0">
                  <a:moveTo>
                    <a:pt x="119" y="31"/>
                  </a:moveTo>
                  <a:cubicBezTo>
                    <a:pt x="119" y="0"/>
                    <a:pt x="165" y="0"/>
                    <a:pt x="165" y="31"/>
                  </a:cubicBezTo>
                  <a:lnTo>
                    <a:pt x="165" y="554"/>
                  </a:lnTo>
                  <a:lnTo>
                    <a:pt x="273" y="492"/>
                  </a:lnTo>
                  <a:cubicBezTo>
                    <a:pt x="288" y="480"/>
                    <a:pt x="305" y="507"/>
                    <a:pt x="286" y="515"/>
                  </a:cubicBezTo>
                  <a:lnTo>
                    <a:pt x="165" y="586"/>
                  </a:lnTo>
                  <a:lnTo>
                    <a:pt x="165" y="599"/>
                  </a:lnTo>
                  <a:lnTo>
                    <a:pt x="119" y="599"/>
                  </a:lnTo>
                  <a:lnTo>
                    <a:pt x="119" y="412"/>
                  </a:lnTo>
                  <a:lnTo>
                    <a:pt x="15" y="353"/>
                  </a:lnTo>
                  <a:cubicBezTo>
                    <a:pt x="0" y="344"/>
                    <a:pt x="13" y="320"/>
                    <a:pt x="30" y="329"/>
                  </a:cubicBezTo>
                  <a:lnTo>
                    <a:pt x="119" y="3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6"/>
            <p:cNvSpPr/>
            <p:nvPr/>
          </p:nvSpPr>
          <p:spPr>
            <a:xfrm>
              <a:off x="-1774902" y="2784150"/>
              <a:ext cx="224000" cy="421006"/>
            </a:xfrm>
            <a:custGeom>
              <a:avLst/>
              <a:gdLst/>
              <a:ahLst/>
              <a:cxnLst/>
              <a:rect l="l" t="t" r="r" b="b"/>
              <a:pathLst>
                <a:path w="1419" h="2667" extrusionOk="0">
                  <a:moveTo>
                    <a:pt x="753" y="44"/>
                  </a:moveTo>
                  <a:lnTo>
                    <a:pt x="1419" y="2667"/>
                  </a:lnTo>
                  <a:lnTo>
                    <a:pt x="1" y="2667"/>
                  </a:lnTo>
                  <a:lnTo>
                    <a:pt x="667" y="44"/>
                  </a:lnTo>
                  <a:cubicBezTo>
                    <a:pt x="679" y="1"/>
                    <a:pt x="740" y="1"/>
                    <a:pt x="752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6"/>
            <p:cNvSpPr/>
            <p:nvPr/>
          </p:nvSpPr>
          <p:spPr>
            <a:xfrm>
              <a:off x="-788445" y="2748158"/>
              <a:ext cx="240733" cy="456997"/>
            </a:xfrm>
            <a:custGeom>
              <a:avLst/>
              <a:gdLst/>
              <a:ahLst/>
              <a:cxnLst/>
              <a:rect l="l" t="t" r="r" b="b"/>
              <a:pathLst>
                <a:path w="1525" h="2895" extrusionOk="0">
                  <a:moveTo>
                    <a:pt x="798" y="37"/>
                  </a:moveTo>
                  <a:lnTo>
                    <a:pt x="1524" y="2895"/>
                  </a:lnTo>
                  <a:lnTo>
                    <a:pt x="0" y="2895"/>
                  </a:lnTo>
                  <a:lnTo>
                    <a:pt x="726" y="37"/>
                  </a:lnTo>
                  <a:cubicBezTo>
                    <a:pt x="735" y="1"/>
                    <a:pt x="788" y="1"/>
                    <a:pt x="798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6"/>
            <p:cNvSpPr/>
            <p:nvPr/>
          </p:nvSpPr>
          <p:spPr>
            <a:xfrm>
              <a:off x="-727196" y="2844294"/>
              <a:ext cx="131022" cy="360862"/>
            </a:xfrm>
            <a:custGeom>
              <a:avLst/>
              <a:gdLst/>
              <a:ahLst/>
              <a:cxnLst/>
              <a:rect l="l" t="t" r="r" b="b"/>
              <a:pathLst>
                <a:path w="830" h="2286" extrusionOk="0">
                  <a:moveTo>
                    <a:pt x="346" y="35"/>
                  </a:moveTo>
                  <a:cubicBezTo>
                    <a:pt x="348" y="1"/>
                    <a:pt x="400" y="1"/>
                    <a:pt x="402" y="35"/>
                  </a:cubicBezTo>
                  <a:lnTo>
                    <a:pt x="402" y="677"/>
                  </a:lnTo>
                  <a:lnTo>
                    <a:pt x="534" y="601"/>
                  </a:lnTo>
                  <a:cubicBezTo>
                    <a:pt x="554" y="590"/>
                    <a:pt x="571" y="619"/>
                    <a:pt x="552" y="630"/>
                  </a:cubicBezTo>
                  <a:lnTo>
                    <a:pt x="402" y="716"/>
                  </a:lnTo>
                  <a:lnTo>
                    <a:pt x="402" y="1633"/>
                  </a:lnTo>
                  <a:lnTo>
                    <a:pt x="794" y="1409"/>
                  </a:lnTo>
                  <a:cubicBezTo>
                    <a:pt x="813" y="1397"/>
                    <a:pt x="829" y="1426"/>
                    <a:pt x="811" y="1438"/>
                  </a:cubicBezTo>
                  <a:lnTo>
                    <a:pt x="402" y="1673"/>
                  </a:lnTo>
                  <a:lnTo>
                    <a:pt x="402" y="2286"/>
                  </a:lnTo>
                  <a:lnTo>
                    <a:pt x="346" y="2286"/>
                  </a:lnTo>
                  <a:lnTo>
                    <a:pt x="346" y="2051"/>
                  </a:lnTo>
                  <a:lnTo>
                    <a:pt x="12" y="1858"/>
                  </a:lnTo>
                  <a:cubicBezTo>
                    <a:pt x="4" y="1853"/>
                    <a:pt x="0" y="1842"/>
                    <a:pt x="5" y="1835"/>
                  </a:cubicBezTo>
                  <a:cubicBezTo>
                    <a:pt x="10" y="1827"/>
                    <a:pt x="20" y="1824"/>
                    <a:pt x="29" y="1828"/>
                  </a:cubicBezTo>
                  <a:lnTo>
                    <a:pt x="346" y="2013"/>
                  </a:lnTo>
                  <a:lnTo>
                    <a:pt x="346" y="1278"/>
                  </a:lnTo>
                  <a:lnTo>
                    <a:pt x="136" y="1156"/>
                  </a:lnTo>
                  <a:cubicBezTo>
                    <a:pt x="128" y="1151"/>
                    <a:pt x="125" y="1140"/>
                    <a:pt x="130" y="1133"/>
                  </a:cubicBezTo>
                  <a:cubicBezTo>
                    <a:pt x="134" y="1125"/>
                    <a:pt x="145" y="1122"/>
                    <a:pt x="153" y="1126"/>
                  </a:cubicBezTo>
                  <a:lnTo>
                    <a:pt x="346" y="1239"/>
                  </a:lnTo>
                  <a:lnTo>
                    <a:pt x="346" y="504"/>
                  </a:lnTo>
                  <a:lnTo>
                    <a:pt x="220" y="431"/>
                  </a:lnTo>
                  <a:cubicBezTo>
                    <a:pt x="201" y="420"/>
                    <a:pt x="218" y="390"/>
                    <a:pt x="237" y="402"/>
                  </a:cubicBezTo>
                  <a:lnTo>
                    <a:pt x="346" y="4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6"/>
            <p:cNvSpPr/>
            <p:nvPr/>
          </p:nvSpPr>
          <p:spPr>
            <a:xfrm>
              <a:off x="-1709864" y="2898597"/>
              <a:ext cx="132600" cy="306559"/>
            </a:xfrm>
            <a:custGeom>
              <a:avLst/>
              <a:gdLst/>
              <a:ahLst/>
              <a:cxnLst/>
              <a:rect l="l" t="t" r="r" b="b"/>
              <a:pathLst>
                <a:path w="840" h="1942" extrusionOk="0">
                  <a:moveTo>
                    <a:pt x="265" y="45"/>
                  </a:moveTo>
                  <a:cubicBezTo>
                    <a:pt x="265" y="0"/>
                    <a:pt x="332" y="0"/>
                    <a:pt x="332" y="45"/>
                  </a:cubicBezTo>
                  <a:lnTo>
                    <a:pt x="332" y="812"/>
                  </a:lnTo>
                  <a:lnTo>
                    <a:pt x="489" y="721"/>
                  </a:lnTo>
                  <a:cubicBezTo>
                    <a:pt x="513" y="707"/>
                    <a:pt x="533" y="742"/>
                    <a:pt x="509" y="755"/>
                  </a:cubicBezTo>
                  <a:lnTo>
                    <a:pt x="332" y="859"/>
                  </a:lnTo>
                  <a:lnTo>
                    <a:pt x="332" y="1942"/>
                  </a:lnTo>
                  <a:lnTo>
                    <a:pt x="265" y="1942"/>
                  </a:lnTo>
                  <a:lnTo>
                    <a:pt x="265" y="1529"/>
                  </a:lnTo>
                  <a:lnTo>
                    <a:pt x="13" y="1383"/>
                  </a:lnTo>
                  <a:cubicBezTo>
                    <a:pt x="4" y="1377"/>
                    <a:pt x="0" y="1366"/>
                    <a:pt x="5" y="1356"/>
                  </a:cubicBezTo>
                  <a:cubicBezTo>
                    <a:pt x="11" y="1346"/>
                    <a:pt x="24" y="1343"/>
                    <a:pt x="33" y="1348"/>
                  </a:cubicBezTo>
                  <a:lnTo>
                    <a:pt x="265" y="1482"/>
                  </a:lnTo>
                  <a:lnTo>
                    <a:pt x="265" y="604"/>
                  </a:lnTo>
                  <a:lnTo>
                    <a:pt x="114" y="517"/>
                  </a:lnTo>
                  <a:cubicBezTo>
                    <a:pt x="93" y="502"/>
                    <a:pt x="112" y="471"/>
                    <a:pt x="134" y="481"/>
                  </a:cubicBezTo>
                  <a:lnTo>
                    <a:pt x="265" y="557"/>
                  </a:lnTo>
                  <a:close/>
                  <a:moveTo>
                    <a:pt x="355" y="1942"/>
                  </a:moveTo>
                  <a:lnTo>
                    <a:pt x="436" y="1942"/>
                  </a:lnTo>
                  <a:lnTo>
                    <a:pt x="820" y="1721"/>
                  </a:lnTo>
                  <a:cubicBezTo>
                    <a:pt x="840" y="1707"/>
                    <a:pt x="822" y="1675"/>
                    <a:pt x="800" y="168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6"/>
            <p:cNvSpPr/>
            <p:nvPr/>
          </p:nvSpPr>
          <p:spPr>
            <a:xfrm>
              <a:off x="-1266598" y="2866078"/>
              <a:ext cx="181378" cy="339078"/>
            </a:xfrm>
            <a:custGeom>
              <a:avLst/>
              <a:gdLst/>
              <a:ahLst/>
              <a:cxnLst/>
              <a:rect l="l" t="t" r="r" b="b"/>
              <a:pathLst>
                <a:path w="1149" h="2148" extrusionOk="0">
                  <a:moveTo>
                    <a:pt x="614" y="41"/>
                  </a:moveTo>
                  <a:lnTo>
                    <a:pt x="1149" y="2148"/>
                  </a:lnTo>
                  <a:lnTo>
                    <a:pt x="0" y="2148"/>
                  </a:lnTo>
                  <a:lnTo>
                    <a:pt x="536" y="41"/>
                  </a:lnTo>
                  <a:cubicBezTo>
                    <a:pt x="546" y="1"/>
                    <a:pt x="603" y="1"/>
                    <a:pt x="614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6"/>
            <p:cNvSpPr/>
            <p:nvPr/>
          </p:nvSpPr>
          <p:spPr>
            <a:xfrm>
              <a:off x="-1220030" y="2969791"/>
              <a:ext cx="78297" cy="235366"/>
            </a:xfrm>
            <a:custGeom>
              <a:avLst/>
              <a:gdLst/>
              <a:ahLst/>
              <a:cxnLst/>
              <a:rect l="l" t="t" r="r" b="b"/>
              <a:pathLst>
                <a:path w="496" h="1491" extrusionOk="0">
                  <a:moveTo>
                    <a:pt x="250" y="44"/>
                  </a:moveTo>
                  <a:cubicBezTo>
                    <a:pt x="246" y="1"/>
                    <a:pt x="313" y="1"/>
                    <a:pt x="311" y="44"/>
                  </a:cubicBezTo>
                  <a:lnTo>
                    <a:pt x="311" y="741"/>
                  </a:lnTo>
                  <a:lnTo>
                    <a:pt x="454" y="658"/>
                  </a:lnTo>
                  <a:cubicBezTo>
                    <a:pt x="475" y="643"/>
                    <a:pt x="495" y="678"/>
                    <a:pt x="472" y="690"/>
                  </a:cubicBezTo>
                  <a:lnTo>
                    <a:pt x="311" y="783"/>
                  </a:lnTo>
                  <a:lnTo>
                    <a:pt x="311" y="1491"/>
                  </a:lnTo>
                  <a:lnTo>
                    <a:pt x="250" y="1491"/>
                  </a:lnTo>
                  <a:lnTo>
                    <a:pt x="250" y="1392"/>
                  </a:lnTo>
                  <a:lnTo>
                    <a:pt x="20" y="1260"/>
                  </a:lnTo>
                  <a:cubicBezTo>
                    <a:pt x="0" y="1247"/>
                    <a:pt x="18" y="1218"/>
                    <a:pt x="38" y="1229"/>
                  </a:cubicBezTo>
                  <a:lnTo>
                    <a:pt x="250" y="1350"/>
                  </a:lnTo>
                  <a:lnTo>
                    <a:pt x="250" y="550"/>
                  </a:lnTo>
                  <a:lnTo>
                    <a:pt x="112" y="471"/>
                  </a:lnTo>
                  <a:cubicBezTo>
                    <a:pt x="91" y="459"/>
                    <a:pt x="110" y="428"/>
                    <a:pt x="131" y="439"/>
                  </a:cubicBezTo>
                  <a:lnTo>
                    <a:pt x="250" y="50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6"/>
            <p:cNvSpPr/>
            <p:nvPr/>
          </p:nvSpPr>
          <p:spPr>
            <a:xfrm>
              <a:off x="-1455081" y="2987155"/>
              <a:ext cx="119182" cy="218001"/>
            </a:xfrm>
            <a:custGeom>
              <a:avLst/>
              <a:gdLst/>
              <a:ahLst/>
              <a:cxnLst/>
              <a:rect l="l" t="t" r="r" b="b"/>
              <a:pathLst>
                <a:path w="755" h="1381" extrusionOk="0">
                  <a:moveTo>
                    <a:pt x="411" y="25"/>
                  </a:moveTo>
                  <a:lnTo>
                    <a:pt x="754" y="1381"/>
                  </a:lnTo>
                  <a:lnTo>
                    <a:pt x="1" y="1381"/>
                  </a:lnTo>
                  <a:lnTo>
                    <a:pt x="345" y="25"/>
                  </a:lnTo>
                  <a:cubicBezTo>
                    <a:pt x="349" y="11"/>
                    <a:pt x="363" y="0"/>
                    <a:pt x="378" y="0"/>
                  </a:cubicBezTo>
                  <a:cubicBezTo>
                    <a:pt x="393" y="0"/>
                    <a:pt x="406" y="11"/>
                    <a:pt x="411" y="2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6"/>
            <p:cNvSpPr/>
            <p:nvPr/>
          </p:nvSpPr>
          <p:spPr>
            <a:xfrm>
              <a:off x="-1419247" y="3072873"/>
              <a:ext cx="50830" cy="132285"/>
            </a:xfrm>
            <a:custGeom>
              <a:avLst/>
              <a:gdLst/>
              <a:ahLst/>
              <a:cxnLst/>
              <a:rect l="l" t="t" r="r" b="b"/>
              <a:pathLst>
                <a:path w="322" h="838" extrusionOk="0">
                  <a:moveTo>
                    <a:pt x="125" y="35"/>
                  </a:moveTo>
                  <a:cubicBezTo>
                    <a:pt x="125" y="1"/>
                    <a:pt x="177" y="1"/>
                    <a:pt x="177" y="35"/>
                  </a:cubicBezTo>
                  <a:lnTo>
                    <a:pt x="177" y="619"/>
                  </a:lnTo>
                  <a:lnTo>
                    <a:pt x="297" y="550"/>
                  </a:lnTo>
                  <a:cubicBezTo>
                    <a:pt x="304" y="545"/>
                    <a:pt x="313" y="547"/>
                    <a:pt x="318" y="554"/>
                  </a:cubicBezTo>
                  <a:cubicBezTo>
                    <a:pt x="322" y="563"/>
                    <a:pt x="319" y="571"/>
                    <a:pt x="312" y="576"/>
                  </a:cubicBezTo>
                  <a:lnTo>
                    <a:pt x="177" y="654"/>
                  </a:lnTo>
                  <a:lnTo>
                    <a:pt x="177" y="838"/>
                  </a:lnTo>
                  <a:lnTo>
                    <a:pt x="125" y="838"/>
                  </a:lnTo>
                  <a:lnTo>
                    <a:pt x="125" y="460"/>
                  </a:lnTo>
                  <a:lnTo>
                    <a:pt x="11" y="393"/>
                  </a:lnTo>
                  <a:cubicBezTo>
                    <a:pt x="3" y="390"/>
                    <a:pt x="1" y="380"/>
                    <a:pt x="5" y="373"/>
                  </a:cubicBezTo>
                  <a:cubicBezTo>
                    <a:pt x="9" y="365"/>
                    <a:pt x="18" y="363"/>
                    <a:pt x="25" y="367"/>
                  </a:cubicBezTo>
                  <a:lnTo>
                    <a:pt x="125" y="42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6"/>
            <p:cNvSpPr/>
            <p:nvPr/>
          </p:nvSpPr>
          <p:spPr>
            <a:xfrm>
              <a:off x="-611170" y="2569778"/>
              <a:ext cx="333711" cy="635376"/>
            </a:xfrm>
            <a:custGeom>
              <a:avLst/>
              <a:gdLst/>
              <a:ahLst/>
              <a:cxnLst/>
              <a:rect l="l" t="t" r="r" b="b"/>
              <a:pathLst>
                <a:path w="2114" h="4025" extrusionOk="0">
                  <a:moveTo>
                    <a:pt x="1102" y="48"/>
                  </a:moveTo>
                  <a:lnTo>
                    <a:pt x="2113" y="4025"/>
                  </a:lnTo>
                  <a:lnTo>
                    <a:pt x="0" y="4025"/>
                  </a:lnTo>
                  <a:lnTo>
                    <a:pt x="1010" y="48"/>
                  </a:lnTo>
                  <a:cubicBezTo>
                    <a:pt x="1022" y="1"/>
                    <a:pt x="1090" y="1"/>
                    <a:pt x="110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6"/>
            <p:cNvSpPr/>
            <p:nvPr/>
          </p:nvSpPr>
          <p:spPr>
            <a:xfrm>
              <a:off x="-521664" y="2692276"/>
              <a:ext cx="168592" cy="512879"/>
            </a:xfrm>
            <a:custGeom>
              <a:avLst/>
              <a:gdLst/>
              <a:ahLst/>
              <a:cxnLst/>
              <a:rect l="l" t="t" r="r" b="b"/>
              <a:pathLst>
                <a:path w="1068" h="3249" extrusionOk="0">
                  <a:moveTo>
                    <a:pt x="453" y="49"/>
                  </a:moveTo>
                  <a:cubicBezTo>
                    <a:pt x="453" y="1"/>
                    <a:pt x="525" y="1"/>
                    <a:pt x="525" y="49"/>
                  </a:cubicBezTo>
                  <a:lnTo>
                    <a:pt x="525" y="869"/>
                  </a:lnTo>
                  <a:lnTo>
                    <a:pt x="694" y="771"/>
                  </a:lnTo>
                  <a:cubicBezTo>
                    <a:pt x="719" y="755"/>
                    <a:pt x="742" y="795"/>
                    <a:pt x="715" y="808"/>
                  </a:cubicBezTo>
                  <a:lnTo>
                    <a:pt x="525" y="918"/>
                  </a:lnTo>
                  <a:lnTo>
                    <a:pt x="525" y="2090"/>
                  </a:lnTo>
                  <a:lnTo>
                    <a:pt x="1024" y="1801"/>
                  </a:lnTo>
                  <a:cubicBezTo>
                    <a:pt x="1035" y="1795"/>
                    <a:pt x="1048" y="1799"/>
                    <a:pt x="1054" y="1809"/>
                  </a:cubicBezTo>
                  <a:cubicBezTo>
                    <a:pt x="1060" y="1820"/>
                    <a:pt x="1056" y="1833"/>
                    <a:pt x="1047" y="1839"/>
                  </a:cubicBezTo>
                  <a:lnTo>
                    <a:pt x="526" y="2140"/>
                  </a:lnTo>
                  <a:lnTo>
                    <a:pt x="526" y="3249"/>
                  </a:lnTo>
                  <a:lnTo>
                    <a:pt x="454" y="3249"/>
                  </a:lnTo>
                  <a:lnTo>
                    <a:pt x="454" y="2623"/>
                  </a:lnTo>
                  <a:lnTo>
                    <a:pt x="25" y="2376"/>
                  </a:lnTo>
                  <a:cubicBezTo>
                    <a:pt x="0" y="2362"/>
                    <a:pt x="21" y="2324"/>
                    <a:pt x="46" y="2339"/>
                  </a:cubicBezTo>
                  <a:lnTo>
                    <a:pt x="454" y="2574"/>
                  </a:lnTo>
                  <a:lnTo>
                    <a:pt x="454" y="1634"/>
                  </a:lnTo>
                  <a:lnTo>
                    <a:pt x="185" y="1479"/>
                  </a:lnTo>
                  <a:cubicBezTo>
                    <a:pt x="159" y="1465"/>
                    <a:pt x="181" y="1427"/>
                    <a:pt x="206" y="1441"/>
                  </a:cubicBezTo>
                  <a:lnTo>
                    <a:pt x="454" y="1585"/>
                  </a:lnTo>
                  <a:lnTo>
                    <a:pt x="454" y="645"/>
                  </a:lnTo>
                  <a:lnTo>
                    <a:pt x="292" y="552"/>
                  </a:lnTo>
                  <a:cubicBezTo>
                    <a:pt x="267" y="538"/>
                    <a:pt x="288" y="501"/>
                    <a:pt x="313" y="515"/>
                  </a:cubicBezTo>
                  <a:lnTo>
                    <a:pt x="453" y="596"/>
                  </a:lnTo>
                  <a:lnTo>
                    <a:pt x="453" y="49"/>
                  </a:lnTo>
                  <a:close/>
                  <a:moveTo>
                    <a:pt x="552" y="3249"/>
                  </a:moveTo>
                  <a:lnTo>
                    <a:pt x="637" y="3249"/>
                  </a:lnTo>
                  <a:lnTo>
                    <a:pt x="1047" y="3012"/>
                  </a:lnTo>
                  <a:cubicBezTo>
                    <a:pt x="1068" y="2998"/>
                    <a:pt x="1049" y="2964"/>
                    <a:pt x="1024" y="29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6"/>
            <p:cNvSpPr/>
            <p:nvPr/>
          </p:nvSpPr>
          <p:spPr>
            <a:xfrm>
              <a:off x="-1400462" y="2987155"/>
              <a:ext cx="64564" cy="218001"/>
            </a:xfrm>
            <a:custGeom>
              <a:avLst/>
              <a:gdLst/>
              <a:ahLst/>
              <a:cxnLst/>
              <a:rect l="l" t="t" r="r" b="b"/>
              <a:pathLst>
                <a:path w="409" h="1381" extrusionOk="0">
                  <a:moveTo>
                    <a:pt x="0" y="25"/>
                  </a:moveTo>
                  <a:lnTo>
                    <a:pt x="345" y="1381"/>
                  </a:lnTo>
                  <a:lnTo>
                    <a:pt x="408" y="1381"/>
                  </a:lnTo>
                  <a:lnTo>
                    <a:pt x="65" y="25"/>
                  </a:lnTo>
                  <a:cubicBezTo>
                    <a:pt x="60" y="11"/>
                    <a:pt x="47" y="0"/>
                    <a:pt x="32" y="0"/>
                  </a:cubicBezTo>
                  <a:cubicBezTo>
                    <a:pt x="17" y="0"/>
                    <a:pt x="4" y="10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6"/>
            <p:cNvSpPr/>
            <p:nvPr/>
          </p:nvSpPr>
          <p:spPr>
            <a:xfrm>
              <a:off x="-1182775" y="2866078"/>
              <a:ext cx="97556" cy="339078"/>
            </a:xfrm>
            <a:custGeom>
              <a:avLst/>
              <a:gdLst/>
              <a:ahLst/>
              <a:cxnLst/>
              <a:rect l="l" t="t" r="r" b="b"/>
              <a:pathLst>
                <a:path w="618" h="2148" extrusionOk="0">
                  <a:moveTo>
                    <a:pt x="1" y="56"/>
                  </a:moveTo>
                  <a:lnTo>
                    <a:pt x="532" y="2148"/>
                  </a:lnTo>
                  <a:lnTo>
                    <a:pt x="618" y="2148"/>
                  </a:lnTo>
                  <a:lnTo>
                    <a:pt x="83" y="41"/>
                  </a:lnTo>
                  <a:cubicBezTo>
                    <a:pt x="72" y="1"/>
                    <a:pt x="15" y="1"/>
                    <a:pt x="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6"/>
            <p:cNvSpPr/>
            <p:nvPr/>
          </p:nvSpPr>
          <p:spPr>
            <a:xfrm>
              <a:off x="-2146500" y="2946902"/>
              <a:ext cx="141282" cy="258255"/>
            </a:xfrm>
            <a:custGeom>
              <a:avLst/>
              <a:gdLst/>
              <a:ahLst/>
              <a:cxnLst/>
              <a:rect l="l" t="t" r="r" b="b"/>
              <a:pathLst>
                <a:path w="895" h="1636" extrusionOk="0">
                  <a:moveTo>
                    <a:pt x="490" y="44"/>
                  </a:moveTo>
                  <a:lnTo>
                    <a:pt x="894" y="1636"/>
                  </a:lnTo>
                  <a:lnTo>
                    <a:pt x="0" y="1636"/>
                  </a:lnTo>
                  <a:lnTo>
                    <a:pt x="405" y="44"/>
                  </a:lnTo>
                  <a:cubicBezTo>
                    <a:pt x="417" y="0"/>
                    <a:pt x="479" y="0"/>
                    <a:pt x="490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6"/>
            <p:cNvSpPr/>
            <p:nvPr/>
          </p:nvSpPr>
          <p:spPr>
            <a:xfrm>
              <a:off x="-2108614" y="3061191"/>
              <a:ext cx="70089" cy="143966"/>
            </a:xfrm>
            <a:custGeom>
              <a:avLst/>
              <a:gdLst/>
              <a:ahLst/>
              <a:cxnLst/>
              <a:rect l="l" t="t" r="r" b="b"/>
              <a:pathLst>
                <a:path w="444" h="912" extrusionOk="0">
                  <a:moveTo>
                    <a:pt x="174" y="45"/>
                  </a:moveTo>
                  <a:cubicBezTo>
                    <a:pt x="174" y="0"/>
                    <a:pt x="241" y="0"/>
                    <a:pt x="241" y="45"/>
                  </a:cubicBezTo>
                  <a:lnTo>
                    <a:pt x="241" y="813"/>
                  </a:lnTo>
                  <a:lnTo>
                    <a:pt x="399" y="722"/>
                  </a:lnTo>
                  <a:cubicBezTo>
                    <a:pt x="422" y="706"/>
                    <a:pt x="444" y="744"/>
                    <a:pt x="419" y="757"/>
                  </a:cubicBezTo>
                  <a:lnTo>
                    <a:pt x="241" y="860"/>
                  </a:lnTo>
                  <a:lnTo>
                    <a:pt x="241" y="912"/>
                  </a:lnTo>
                  <a:lnTo>
                    <a:pt x="174" y="912"/>
                  </a:lnTo>
                  <a:lnTo>
                    <a:pt x="174" y="604"/>
                  </a:lnTo>
                  <a:lnTo>
                    <a:pt x="24" y="517"/>
                  </a:lnTo>
                  <a:cubicBezTo>
                    <a:pt x="0" y="504"/>
                    <a:pt x="20" y="470"/>
                    <a:pt x="43" y="483"/>
                  </a:cubicBezTo>
                  <a:lnTo>
                    <a:pt x="174" y="55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6"/>
            <p:cNvSpPr/>
            <p:nvPr/>
          </p:nvSpPr>
          <p:spPr>
            <a:xfrm>
              <a:off x="-6529596" y="3936832"/>
              <a:ext cx="640112" cy="1206505"/>
            </a:xfrm>
            <a:custGeom>
              <a:avLst/>
              <a:gdLst/>
              <a:ahLst/>
              <a:cxnLst/>
              <a:rect l="l" t="t" r="r" b="b"/>
              <a:pathLst>
                <a:path w="4055" h="7643" extrusionOk="0">
                  <a:moveTo>
                    <a:pt x="2141" y="117"/>
                  </a:moveTo>
                  <a:lnTo>
                    <a:pt x="4054" y="7642"/>
                  </a:lnTo>
                  <a:lnTo>
                    <a:pt x="1" y="7642"/>
                  </a:lnTo>
                  <a:lnTo>
                    <a:pt x="1914" y="117"/>
                  </a:lnTo>
                  <a:cubicBezTo>
                    <a:pt x="1945" y="0"/>
                    <a:pt x="2109" y="0"/>
                    <a:pt x="2141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6"/>
            <p:cNvSpPr/>
            <p:nvPr/>
          </p:nvSpPr>
          <p:spPr>
            <a:xfrm>
              <a:off x="-6339534" y="4245603"/>
              <a:ext cx="358810" cy="897736"/>
            </a:xfrm>
            <a:custGeom>
              <a:avLst/>
              <a:gdLst/>
              <a:ahLst/>
              <a:cxnLst/>
              <a:rect l="l" t="t" r="r" b="b"/>
              <a:pathLst>
                <a:path w="2273" h="5687" extrusionOk="0">
                  <a:moveTo>
                    <a:pt x="734" y="95"/>
                  </a:moveTo>
                  <a:cubicBezTo>
                    <a:pt x="732" y="43"/>
                    <a:pt x="772" y="1"/>
                    <a:pt x="823" y="1"/>
                  </a:cubicBezTo>
                  <a:cubicBezTo>
                    <a:pt x="873" y="1"/>
                    <a:pt x="915" y="43"/>
                    <a:pt x="912" y="95"/>
                  </a:cubicBezTo>
                  <a:lnTo>
                    <a:pt x="912" y="2138"/>
                  </a:lnTo>
                  <a:lnTo>
                    <a:pt x="1334" y="1894"/>
                  </a:lnTo>
                  <a:cubicBezTo>
                    <a:pt x="1397" y="1857"/>
                    <a:pt x="1452" y="1952"/>
                    <a:pt x="1387" y="1987"/>
                  </a:cubicBezTo>
                  <a:lnTo>
                    <a:pt x="912" y="2262"/>
                  </a:lnTo>
                  <a:lnTo>
                    <a:pt x="912" y="5184"/>
                  </a:lnTo>
                  <a:lnTo>
                    <a:pt x="2159" y="4465"/>
                  </a:lnTo>
                  <a:cubicBezTo>
                    <a:pt x="2220" y="4429"/>
                    <a:pt x="2273" y="4522"/>
                    <a:pt x="2212" y="4558"/>
                  </a:cubicBezTo>
                  <a:lnTo>
                    <a:pt x="912" y="5307"/>
                  </a:lnTo>
                  <a:lnTo>
                    <a:pt x="912" y="5686"/>
                  </a:lnTo>
                  <a:lnTo>
                    <a:pt x="734" y="5686"/>
                  </a:lnTo>
                  <a:lnTo>
                    <a:pt x="734" y="4046"/>
                  </a:lnTo>
                  <a:lnTo>
                    <a:pt x="63" y="3659"/>
                  </a:lnTo>
                  <a:cubicBezTo>
                    <a:pt x="1" y="3624"/>
                    <a:pt x="54" y="3531"/>
                    <a:pt x="116" y="3566"/>
                  </a:cubicBezTo>
                  <a:lnTo>
                    <a:pt x="734" y="3923"/>
                  </a:lnTo>
                  <a:lnTo>
                    <a:pt x="734" y="1581"/>
                  </a:lnTo>
                  <a:lnTo>
                    <a:pt x="331" y="1349"/>
                  </a:lnTo>
                  <a:cubicBezTo>
                    <a:pt x="270" y="1313"/>
                    <a:pt x="323" y="1220"/>
                    <a:pt x="385" y="1257"/>
                  </a:cubicBezTo>
                  <a:lnTo>
                    <a:pt x="734" y="145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6"/>
            <p:cNvSpPr/>
            <p:nvPr/>
          </p:nvSpPr>
          <p:spPr>
            <a:xfrm>
              <a:off x="-1836467" y="2532997"/>
              <a:ext cx="845958" cy="1831936"/>
            </a:xfrm>
            <a:custGeom>
              <a:avLst/>
              <a:gdLst/>
              <a:ahLst/>
              <a:cxnLst/>
              <a:rect l="l" t="t" r="r" b="b"/>
              <a:pathLst>
                <a:path w="5359" h="11605" extrusionOk="0">
                  <a:moveTo>
                    <a:pt x="2794" y="117"/>
                  </a:moveTo>
                  <a:lnTo>
                    <a:pt x="5329" y="10094"/>
                  </a:lnTo>
                  <a:cubicBezTo>
                    <a:pt x="5330" y="10099"/>
                    <a:pt x="5332" y="10103"/>
                    <a:pt x="5333" y="10108"/>
                  </a:cubicBezTo>
                  <a:cubicBezTo>
                    <a:pt x="5359" y="10337"/>
                    <a:pt x="5321" y="10634"/>
                    <a:pt x="5243" y="10848"/>
                  </a:cubicBezTo>
                  <a:cubicBezTo>
                    <a:pt x="5052" y="11374"/>
                    <a:pt x="4619" y="11605"/>
                    <a:pt x="4072" y="11605"/>
                  </a:cubicBezTo>
                  <a:lnTo>
                    <a:pt x="1288" y="11605"/>
                  </a:lnTo>
                  <a:cubicBezTo>
                    <a:pt x="741" y="11605"/>
                    <a:pt x="307" y="11374"/>
                    <a:pt x="117" y="10848"/>
                  </a:cubicBezTo>
                  <a:cubicBezTo>
                    <a:pt x="39" y="10634"/>
                    <a:pt x="0" y="10337"/>
                    <a:pt x="27" y="10108"/>
                  </a:cubicBezTo>
                  <a:cubicBezTo>
                    <a:pt x="28" y="10103"/>
                    <a:pt x="28" y="10099"/>
                    <a:pt x="29" y="10094"/>
                  </a:cubicBezTo>
                  <a:lnTo>
                    <a:pt x="2566" y="117"/>
                  </a:lnTo>
                  <a:cubicBezTo>
                    <a:pt x="2597" y="1"/>
                    <a:pt x="2761" y="1"/>
                    <a:pt x="2793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6"/>
            <p:cNvSpPr/>
            <p:nvPr/>
          </p:nvSpPr>
          <p:spPr>
            <a:xfrm>
              <a:off x="-1606467" y="2842715"/>
              <a:ext cx="422427" cy="1821360"/>
            </a:xfrm>
            <a:custGeom>
              <a:avLst/>
              <a:gdLst/>
              <a:ahLst/>
              <a:cxnLst/>
              <a:rect l="l" t="t" r="r" b="b"/>
              <a:pathLst>
                <a:path w="2676" h="11538" extrusionOk="0">
                  <a:moveTo>
                    <a:pt x="1132" y="90"/>
                  </a:moveTo>
                  <a:cubicBezTo>
                    <a:pt x="1132" y="40"/>
                    <a:pt x="1172" y="0"/>
                    <a:pt x="1222" y="0"/>
                  </a:cubicBezTo>
                  <a:cubicBezTo>
                    <a:pt x="1271" y="0"/>
                    <a:pt x="1311" y="40"/>
                    <a:pt x="1311" y="90"/>
                  </a:cubicBezTo>
                  <a:lnTo>
                    <a:pt x="1311" y="2132"/>
                  </a:lnTo>
                  <a:lnTo>
                    <a:pt x="1732" y="1890"/>
                  </a:lnTo>
                  <a:cubicBezTo>
                    <a:pt x="1794" y="1855"/>
                    <a:pt x="1847" y="1947"/>
                    <a:pt x="1785" y="1983"/>
                  </a:cubicBezTo>
                  <a:lnTo>
                    <a:pt x="1311" y="2256"/>
                  </a:lnTo>
                  <a:lnTo>
                    <a:pt x="1311" y="5178"/>
                  </a:lnTo>
                  <a:lnTo>
                    <a:pt x="2558" y="4458"/>
                  </a:lnTo>
                  <a:cubicBezTo>
                    <a:pt x="2619" y="4423"/>
                    <a:pt x="2673" y="4516"/>
                    <a:pt x="2611" y="4551"/>
                  </a:cubicBezTo>
                  <a:lnTo>
                    <a:pt x="1311" y="5301"/>
                  </a:lnTo>
                  <a:lnTo>
                    <a:pt x="1311" y="8104"/>
                  </a:lnTo>
                  <a:lnTo>
                    <a:pt x="2558" y="7384"/>
                  </a:lnTo>
                  <a:cubicBezTo>
                    <a:pt x="2620" y="7346"/>
                    <a:pt x="2675" y="7442"/>
                    <a:pt x="2611" y="7477"/>
                  </a:cubicBezTo>
                  <a:lnTo>
                    <a:pt x="1311" y="8226"/>
                  </a:lnTo>
                  <a:lnTo>
                    <a:pt x="1311" y="11448"/>
                  </a:lnTo>
                  <a:cubicBezTo>
                    <a:pt x="1311" y="11497"/>
                    <a:pt x="1271" y="11537"/>
                    <a:pt x="1222" y="11537"/>
                  </a:cubicBezTo>
                  <a:cubicBezTo>
                    <a:pt x="1172" y="11537"/>
                    <a:pt x="1132" y="11497"/>
                    <a:pt x="1132" y="11448"/>
                  </a:cubicBezTo>
                  <a:lnTo>
                    <a:pt x="1132" y="8974"/>
                  </a:lnTo>
                  <a:lnTo>
                    <a:pt x="66" y="8358"/>
                  </a:lnTo>
                  <a:cubicBezTo>
                    <a:pt x="0" y="8323"/>
                    <a:pt x="56" y="8225"/>
                    <a:pt x="119" y="8265"/>
                  </a:cubicBezTo>
                  <a:lnTo>
                    <a:pt x="1134" y="8850"/>
                  </a:lnTo>
                  <a:lnTo>
                    <a:pt x="1134" y="6508"/>
                  </a:lnTo>
                  <a:lnTo>
                    <a:pt x="67" y="5892"/>
                  </a:lnTo>
                  <a:cubicBezTo>
                    <a:pt x="5" y="5856"/>
                    <a:pt x="58" y="5764"/>
                    <a:pt x="120" y="5799"/>
                  </a:cubicBezTo>
                  <a:lnTo>
                    <a:pt x="1134" y="6384"/>
                  </a:lnTo>
                  <a:lnTo>
                    <a:pt x="1134" y="4042"/>
                  </a:lnTo>
                  <a:lnTo>
                    <a:pt x="463" y="3654"/>
                  </a:lnTo>
                  <a:cubicBezTo>
                    <a:pt x="401" y="3619"/>
                    <a:pt x="454" y="3526"/>
                    <a:pt x="516" y="3561"/>
                  </a:cubicBezTo>
                  <a:lnTo>
                    <a:pt x="1134" y="3919"/>
                  </a:lnTo>
                  <a:lnTo>
                    <a:pt x="1134" y="1576"/>
                  </a:lnTo>
                  <a:lnTo>
                    <a:pt x="731" y="1344"/>
                  </a:lnTo>
                  <a:cubicBezTo>
                    <a:pt x="670" y="1309"/>
                    <a:pt x="723" y="1216"/>
                    <a:pt x="784" y="1252"/>
                  </a:cubicBezTo>
                  <a:lnTo>
                    <a:pt x="1132" y="145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6"/>
            <p:cNvSpPr/>
            <p:nvPr/>
          </p:nvSpPr>
          <p:spPr>
            <a:xfrm>
              <a:off x="-4415399" y="3619221"/>
              <a:ext cx="801443" cy="1524114"/>
            </a:xfrm>
            <a:custGeom>
              <a:avLst/>
              <a:gdLst/>
              <a:ahLst/>
              <a:cxnLst/>
              <a:rect l="l" t="t" r="r" b="b"/>
              <a:pathLst>
                <a:path w="5077" h="9655" extrusionOk="0">
                  <a:moveTo>
                    <a:pt x="2652" y="118"/>
                  </a:moveTo>
                  <a:lnTo>
                    <a:pt x="5077" y="9654"/>
                  </a:lnTo>
                  <a:lnTo>
                    <a:pt x="0" y="9654"/>
                  </a:lnTo>
                  <a:lnTo>
                    <a:pt x="2425" y="117"/>
                  </a:lnTo>
                  <a:cubicBezTo>
                    <a:pt x="2456" y="0"/>
                    <a:pt x="2621" y="0"/>
                    <a:pt x="2652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6"/>
            <p:cNvSpPr/>
            <p:nvPr/>
          </p:nvSpPr>
          <p:spPr>
            <a:xfrm>
              <a:off x="-4207183" y="3928939"/>
              <a:ext cx="421480" cy="1214398"/>
            </a:xfrm>
            <a:custGeom>
              <a:avLst/>
              <a:gdLst/>
              <a:ahLst/>
              <a:cxnLst/>
              <a:rect l="l" t="t" r="r" b="b"/>
              <a:pathLst>
                <a:path w="2670" h="7693" extrusionOk="0">
                  <a:moveTo>
                    <a:pt x="1131" y="90"/>
                  </a:moveTo>
                  <a:cubicBezTo>
                    <a:pt x="1131" y="41"/>
                    <a:pt x="1171" y="1"/>
                    <a:pt x="1220" y="1"/>
                  </a:cubicBezTo>
                  <a:cubicBezTo>
                    <a:pt x="1269" y="1"/>
                    <a:pt x="1309" y="41"/>
                    <a:pt x="1309" y="90"/>
                  </a:cubicBezTo>
                  <a:lnTo>
                    <a:pt x="1309" y="2133"/>
                  </a:lnTo>
                  <a:lnTo>
                    <a:pt x="1730" y="1891"/>
                  </a:lnTo>
                  <a:cubicBezTo>
                    <a:pt x="1791" y="1855"/>
                    <a:pt x="1844" y="1947"/>
                    <a:pt x="1783" y="1982"/>
                  </a:cubicBezTo>
                  <a:lnTo>
                    <a:pt x="1309" y="2256"/>
                  </a:lnTo>
                  <a:lnTo>
                    <a:pt x="1309" y="5180"/>
                  </a:lnTo>
                  <a:lnTo>
                    <a:pt x="2555" y="4459"/>
                  </a:lnTo>
                  <a:cubicBezTo>
                    <a:pt x="2615" y="4427"/>
                    <a:pt x="2665" y="4515"/>
                    <a:pt x="2608" y="4552"/>
                  </a:cubicBezTo>
                  <a:lnTo>
                    <a:pt x="1308" y="5301"/>
                  </a:lnTo>
                  <a:lnTo>
                    <a:pt x="1308" y="7692"/>
                  </a:lnTo>
                  <a:lnTo>
                    <a:pt x="1129" y="7692"/>
                  </a:lnTo>
                  <a:lnTo>
                    <a:pt x="1129" y="6508"/>
                  </a:lnTo>
                  <a:lnTo>
                    <a:pt x="63" y="5892"/>
                  </a:lnTo>
                  <a:cubicBezTo>
                    <a:pt x="1" y="5857"/>
                    <a:pt x="54" y="5764"/>
                    <a:pt x="116" y="5799"/>
                  </a:cubicBezTo>
                  <a:lnTo>
                    <a:pt x="1129" y="6385"/>
                  </a:lnTo>
                  <a:lnTo>
                    <a:pt x="1129" y="4042"/>
                  </a:lnTo>
                  <a:lnTo>
                    <a:pt x="459" y="3654"/>
                  </a:lnTo>
                  <a:cubicBezTo>
                    <a:pt x="397" y="3619"/>
                    <a:pt x="451" y="3526"/>
                    <a:pt x="512" y="3563"/>
                  </a:cubicBezTo>
                  <a:lnTo>
                    <a:pt x="1129" y="3919"/>
                  </a:lnTo>
                  <a:lnTo>
                    <a:pt x="1129" y="1577"/>
                  </a:lnTo>
                  <a:lnTo>
                    <a:pt x="727" y="1345"/>
                  </a:lnTo>
                  <a:cubicBezTo>
                    <a:pt x="661" y="1311"/>
                    <a:pt x="718" y="1211"/>
                    <a:pt x="781" y="1252"/>
                  </a:cubicBezTo>
                  <a:lnTo>
                    <a:pt x="1129" y="1453"/>
                  </a:lnTo>
                  <a:lnTo>
                    <a:pt x="1129" y="90"/>
                  </a:lnTo>
                  <a:close/>
                  <a:moveTo>
                    <a:pt x="2022" y="7692"/>
                  </a:moveTo>
                  <a:lnTo>
                    <a:pt x="2235" y="7692"/>
                  </a:lnTo>
                  <a:lnTo>
                    <a:pt x="2608" y="7477"/>
                  </a:lnTo>
                  <a:cubicBezTo>
                    <a:pt x="2670" y="7442"/>
                    <a:pt x="2617" y="7349"/>
                    <a:pt x="2555" y="7384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6"/>
            <p:cNvSpPr/>
            <p:nvPr/>
          </p:nvSpPr>
          <p:spPr>
            <a:xfrm>
              <a:off x="-4167245" y="3959406"/>
              <a:ext cx="3975168" cy="1184089"/>
            </a:xfrm>
            <a:custGeom>
              <a:avLst/>
              <a:gdLst/>
              <a:ahLst/>
              <a:cxnLst/>
              <a:rect l="l" t="t" r="r" b="b"/>
              <a:pathLst>
                <a:path w="25182" h="7501" extrusionOk="0">
                  <a:moveTo>
                    <a:pt x="25181" y="1"/>
                  </a:moveTo>
                  <a:lnTo>
                    <a:pt x="25181" y="5763"/>
                  </a:lnTo>
                  <a:cubicBezTo>
                    <a:pt x="25181" y="6719"/>
                    <a:pt x="24399" y="7501"/>
                    <a:pt x="23444" y="7501"/>
                  </a:cubicBezTo>
                  <a:lnTo>
                    <a:pt x="14557" y="7501"/>
                  </a:lnTo>
                  <a:lnTo>
                    <a:pt x="25181" y="1"/>
                  </a:lnTo>
                  <a:close/>
                  <a:moveTo>
                    <a:pt x="0" y="7499"/>
                  </a:moveTo>
                  <a:lnTo>
                    <a:pt x="6476" y="6266"/>
                  </a:lnTo>
                  <a:lnTo>
                    <a:pt x="11756" y="749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6"/>
            <p:cNvSpPr/>
            <p:nvPr/>
          </p:nvSpPr>
          <p:spPr>
            <a:xfrm>
              <a:off x="-1402356" y="2779098"/>
              <a:ext cx="1036019" cy="2243629"/>
            </a:xfrm>
            <a:custGeom>
              <a:avLst/>
              <a:gdLst/>
              <a:ahLst/>
              <a:cxnLst/>
              <a:rect l="l" t="t" r="r" b="b"/>
              <a:pathLst>
                <a:path w="6563" h="14213" extrusionOk="0">
                  <a:moveTo>
                    <a:pt x="3420" y="143"/>
                  </a:moveTo>
                  <a:lnTo>
                    <a:pt x="6526" y="12360"/>
                  </a:lnTo>
                  <a:cubicBezTo>
                    <a:pt x="6528" y="12366"/>
                    <a:pt x="6528" y="12372"/>
                    <a:pt x="6529" y="12379"/>
                  </a:cubicBezTo>
                  <a:cubicBezTo>
                    <a:pt x="6562" y="12660"/>
                    <a:pt x="6515" y="13022"/>
                    <a:pt x="6420" y="13284"/>
                  </a:cubicBezTo>
                  <a:cubicBezTo>
                    <a:pt x="6186" y="13930"/>
                    <a:pt x="5655" y="14212"/>
                    <a:pt x="4986" y="14212"/>
                  </a:cubicBezTo>
                  <a:lnTo>
                    <a:pt x="1576" y="14212"/>
                  </a:lnTo>
                  <a:cubicBezTo>
                    <a:pt x="907" y="14212"/>
                    <a:pt x="377" y="13930"/>
                    <a:pt x="143" y="13284"/>
                  </a:cubicBezTo>
                  <a:cubicBezTo>
                    <a:pt x="48" y="13022"/>
                    <a:pt x="1" y="12660"/>
                    <a:pt x="33" y="12379"/>
                  </a:cubicBezTo>
                  <a:cubicBezTo>
                    <a:pt x="35" y="12372"/>
                    <a:pt x="36" y="12366"/>
                    <a:pt x="37" y="12360"/>
                  </a:cubicBezTo>
                  <a:lnTo>
                    <a:pt x="3143" y="143"/>
                  </a:lnTo>
                  <a:cubicBezTo>
                    <a:pt x="3179" y="0"/>
                    <a:pt x="3384" y="0"/>
                    <a:pt x="3420" y="14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6"/>
            <p:cNvSpPr/>
            <p:nvPr/>
          </p:nvSpPr>
          <p:spPr>
            <a:xfrm>
              <a:off x="-1119948" y="3157643"/>
              <a:ext cx="515247" cy="1985689"/>
            </a:xfrm>
            <a:custGeom>
              <a:avLst/>
              <a:gdLst/>
              <a:ahLst/>
              <a:cxnLst/>
              <a:rect l="l" t="t" r="r" b="b"/>
              <a:pathLst>
                <a:path w="3264" h="12579" extrusionOk="0">
                  <a:moveTo>
                    <a:pt x="1383" y="115"/>
                  </a:moveTo>
                  <a:cubicBezTo>
                    <a:pt x="1381" y="53"/>
                    <a:pt x="1430" y="1"/>
                    <a:pt x="1492" y="1"/>
                  </a:cubicBezTo>
                  <a:cubicBezTo>
                    <a:pt x="1555" y="1"/>
                    <a:pt x="1604" y="53"/>
                    <a:pt x="1602" y="115"/>
                  </a:cubicBezTo>
                  <a:lnTo>
                    <a:pt x="1602" y="2616"/>
                  </a:lnTo>
                  <a:lnTo>
                    <a:pt x="2117" y="2319"/>
                  </a:lnTo>
                  <a:cubicBezTo>
                    <a:pt x="2191" y="2281"/>
                    <a:pt x="2252" y="2388"/>
                    <a:pt x="2181" y="2433"/>
                  </a:cubicBezTo>
                  <a:lnTo>
                    <a:pt x="1602" y="2768"/>
                  </a:lnTo>
                  <a:lnTo>
                    <a:pt x="1602" y="6346"/>
                  </a:lnTo>
                  <a:lnTo>
                    <a:pt x="3127" y="5465"/>
                  </a:lnTo>
                  <a:cubicBezTo>
                    <a:pt x="3201" y="5427"/>
                    <a:pt x="3263" y="5534"/>
                    <a:pt x="3193" y="5578"/>
                  </a:cubicBezTo>
                  <a:lnTo>
                    <a:pt x="1602" y="6498"/>
                  </a:lnTo>
                  <a:lnTo>
                    <a:pt x="1602" y="9929"/>
                  </a:lnTo>
                  <a:lnTo>
                    <a:pt x="3127" y="9048"/>
                  </a:lnTo>
                  <a:cubicBezTo>
                    <a:pt x="3201" y="9010"/>
                    <a:pt x="3263" y="9117"/>
                    <a:pt x="3193" y="9161"/>
                  </a:cubicBezTo>
                  <a:lnTo>
                    <a:pt x="1602" y="10080"/>
                  </a:lnTo>
                  <a:lnTo>
                    <a:pt x="1602" y="12578"/>
                  </a:lnTo>
                  <a:lnTo>
                    <a:pt x="1383" y="12578"/>
                  </a:lnTo>
                  <a:lnTo>
                    <a:pt x="1383" y="10992"/>
                  </a:lnTo>
                  <a:lnTo>
                    <a:pt x="77" y="10238"/>
                  </a:lnTo>
                  <a:cubicBezTo>
                    <a:pt x="1" y="10195"/>
                    <a:pt x="66" y="10081"/>
                    <a:pt x="141" y="10124"/>
                  </a:cubicBezTo>
                  <a:lnTo>
                    <a:pt x="1383" y="10842"/>
                  </a:lnTo>
                  <a:lnTo>
                    <a:pt x="1383" y="7974"/>
                  </a:lnTo>
                  <a:lnTo>
                    <a:pt x="77" y="7219"/>
                  </a:lnTo>
                  <a:cubicBezTo>
                    <a:pt x="0" y="7175"/>
                    <a:pt x="66" y="7062"/>
                    <a:pt x="141" y="7106"/>
                  </a:cubicBezTo>
                  <a:lnTo>
                    <a:pt x="1383" y="7822"/>
                  </a:lnTo>
                  <a:lnTo>
                    <a:pt x="1383" y="4954"/>
                  </a:lnTo>
                  <a:lnTo>
                    <a:pt x="561" y="4480"/>
                  </a:lnTo>
                  <a:cubicBezTo>
                    <a:pt x="486" y="4436"/>
                    <a:pt x="550" y="4322"/>
                    <a:pt x="626" y="4366"/>
                  </a:cubicBezTo>
                  <a:lnTo>
                    <a:pt x="1383" y="4802"/>
                  </a:lnTo>
                  <a:lnTo>
                    <a:pt x="1383" y="1935"/>
                  </a:lnTo>
                  <a:lnTo>
                    <a:pt x="891" y="1651"/>
                  </a:lnTo>
                  <a:cubicBezTo>
                    <a:pt x="815" y="1607"/>
                    <a:pt x="881" y="1494"/>
                    <a:pt x="956" y="1538"/>
                  </a:cubicBezTo>
                  <a:lnTo>
                    <a:pt x="1383" y="178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6"/>
            <p:cNvSpPr/>
            <p:nvPr/>
          </p:nvSpPr>
          <p:spPr>
            <a:xfrm>
              <a:off x="-1959596" y="3520086"/>
              <a:ext cx="857482" cy="1623249"/>
            </a:xfrm>
            <a:custGeom>
              <a:avLst/>
              <a:gdLst/>
              <a:ahLst/>
              <a:cxnLst/>
              <a:rect l="l" t="t" r="r" b="b"/>
              <a:pathLst>
                <a:path w="5432" h="10283" extrusionOk="0">
                  <a:moveTo>
                    <a:pt x="2856" y="145"/>
                  </a:moveTo>
                  <a:lnTo>
                    <a:pt x="5432" y="10282"/>
                  </a:lnTo>
                  <a:lnTo>
                    <a:pt x="0" y="10282"/>
                  </a:lnTo>
                  <a:lnTo>
                    <a:pt x="2577" y="144"/>
                  </a:lnTo>
                  <a:cubicBezTo>
                    <a:pt x="2613" y="0"/>
                    <a:pt x="2819" y="0"/>
                    <a:pt x="2856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6"/>
            <p:cNvSpPr/>
            <p:nvPr/>
          </p:nvSpPr>
          <p:spPr>
            <a:xfrm>
              <a:off x="-1767325" y="3898946"/>
              <a:ext cx="517299" cy="1244391"/>
            </a:xfrm>
            <a:custGeom>
              <a:avLst/>
              <a:gdLst/>
              <a:ahLst/>
              <a:cxnLst/>
              <a:rect l="l" t="t" r="r" b="b"/>
              <a:pathLst>
                <a:path w="3277" h="7883" extrusionOk="0">
                  <a:moveTo>
                    <a:pt x="1389" y="113"/>
                  </a:moveTo>
                  <a:cubicBezTo>
                    <a:pt x="1387" y="52"/>
                    <a:pt x="1436" y="0"/>
                    <a:pt x="1499" y="0"/>
                  </a:cubicBezTo>
                  <a:cubicBezTo>
                    <a:pt x="1560" y="0"/>
                    <a:pt x="1611" y="52"/>
                    <a:pt x="1608" y="113"/>
                  </a:cubicBezTo>
                  <a:lnTo>
                    <a:pt x="1608" y="2616"/>
                  </a:lnTo>
                  <a:lnTo>
                    <a:pt x="2122" y="2318"/>
                  </a:lnTo>
                  <a:cubicBezTo>
                    <a:pt x="2198" y="2271"/>
                    <a:pt x="2267" y="2389"/>
                    <a:pt x="2188" y="2431"/>
                  </a:cubicBezTo>
                  <a:lnTo>
                    <a:pt x="1607" y="2766"/>
                  </a:lnTo>
                  <a:lnTo>
                    <a:pt x="1607" y="6344"/>
                  </a:lnTo>
                  <a:lnTo>
                    <a:pt x="3133" y="5464"/>
                  </a:lnTo>
                  <a:cubicBezTo>
                    <a:pt x="3209" y="5417"/>
                    <a:pt x="3277" y="5534"/>
                    <a:pt x="3198" y="5576"/>
                  </a:cubicBezTo>
                  <a:lnTo>
                    <a:pt x="1607" y="6495"/>
                  </a:lnTo>
                  <a:lnTo>
                    <a:pt x="1607" y="7882"/>
                  </a:lnTo>
                  <a:lnTo>
                    <a:pt x="1234" y="7882"/>
                  </a:lnTo>
                  <a:lnTo>
                    <a:pt x="82" y="7217"/>
                  </a:lnTo>
                  <a:cubicBezTo>
                    <a:pt x="1" y="7175"/>
                    <a:pt x="70" y="7055"/>
                    <a:pt x="147" y="7104"/>
                  </a:cubicBezTo>
                  <a:lnTo>
                    <a:pt x="1388" y="7820"/>
                  </a:lnTo>
                  <a:lnTo>
                    <a:pt x="1388" y="4952"/>
                  </a:lnTo>
                  <a:lnTo>
                    <a:pt x="566" y="4478"/>
                  </a:lnTo>
                  <a:cubicBezTo>
                    <a:pt x="491" y="4435"/>
                    <a:pt x="557" y="4322"/>
                    <a:pt x="632" y="4365"/>
                  </a:cubicBezTo>
                  <a:lnTo>
                    <a:pt x="1388" y="4802"/>
                  </a:lnTo>
                  <a:lnTo>
                    <a:pt x="1388" y="1934"/>
                  </a:lnTo>
                  <a:lnTo>
                    <a:pt x="897" y="1650"/>
                  </a:lnTo>
                  <a:cubicBezTo>
                    <a:pt x="825" y="1605"/>
                    <a:pt x="887" y="1496"/>
                    <a:pt x="963" y="1537"/>
                  </a:cubicBezTo>
                  <a:lnTo>
                    <a:pt x="1388" y="178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6"/>
            <p:cNvSpPr/>
            <p:nvPr/>
          </p:nvSpPr>
          <p:spPr>
            <a:xfrm>
              <a:off x="-2465374" y="3922625"/>
              <a:ext cx="652899" cy="1220712"/>
            </a:xfrm>
            <a:custGeom>
              <a:avLst/>
              <a:gdLst/>
              <a:ahLst/>
              <a:cxnLst/>
              <a:rect l="l" t="t" r="r" b="b"/>
              <a:pathLst>
                <a:path w="4136" h="7733" extrusionOk="0">
                  <a:moveTo>
                    <a:pt x="2207" y="145"/>
                  </a:moveTo>
                  <a:lnTo>
                    <a:pt x="4136" y="7732"/>
                  </a:lnTo>
                  <a:lnTo>
                    <a:pt x="0" y="7732"/>
                  </a:lnTo>
                  <a:lnTo>
                    <a:pt x="1929" y="145"/>
                  </a:lnTo>
                  <a:cubicBezTo>
                    <a:pt x="1966" y="1"/>
                    <a:pt x="2171" y="1"/>
                    <a:pt x="2207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6"/>
            <p:cNvSpPr/>
            <p:nvPr/>
          </p:nvSpPr>
          <p:spPr>
            <a:xfrm>
              <a:off x="-2297255" y="4302274"/>
              <a:ext cx="279092" cy="841065"/>
            </a:xfrm>
            <a:custGeom>
              <a:avLst/>
              <a:gdLst/>
              <a:ahLst/>
              <a:cxnLst/>
              <a:rect l="l" t="t" r="r" b="b"/>
              <a:pathLst>
                <a:path w="1768" h="5328" extrusionOk="0">
                  <a:moveTo>
                    <a:pt x="894" y="110"/>
                  </a:moveTo>
                  <a:cubicBezTo>
                    <a:pt x="894" y="49"/>
                    <a:pt x="942" y="1"/>
                    <a:pt x="1004" y="1"/>
                  </a:cubicBezTo>
                  <a:cubicBezTo>
                    <a:pt x="1064" y="1"/>
                    <a:pt x="1113" y="49"/>
                    <a:pt x="1113" y="110"/>
                  </a:cubicBezTo>
                  <a:lnTo>
                    <a:pt x="1113" y="2611"/>
                  </a:lnTo>
                  <a:lnTo>
                    <a:pt x="1628" y="2315"/>
                  </a:lnTo>
                  <a:cubicBezTo>
                    <a:pt x="1703" y="2271"/>
                    <a:pt x="1768" y="2384"/>
                    <a:pt x="1693" y="2428"/>
                  </a:cubicBezTo>
                  <a:lnTo>
                    <a:pt x="1113" y="2763"/>
                  </a:lnTo>
                  <a:lnTo>
                    <a:pt x="1113" y="5327"/>
                  </a:lnTo>
                  <a:lnTo>
                    <a:pt x="894" y="5327"/>
                  </a:lnTo>
                  <a:lnTo>
                    <a:pt x="894" y="4949"/>
                  </a:lnTo>
                  <a:lnTo>
                    <a:pt x="72" y="4474"/>
                  </a:lnTo>
                  <a:cubicBezTo>
                    <a:pt x="0" y="4430"/>
                    <a:pt x="63" y="4321"/>
                    <a:pt x="137" y="4361"/>
                  </a:cubicBezTo>
                  <a:lnTo>
                    <a:pt x="894" y="4797"/>
                  </a:lnTo>
                  <a:lnTo>
                    <a:pt x="894" y="1929"/>
                  </a:lnTo>
                  <a:lnTo>
                    <a:pt x="403" y="1646"/>
                  </a:lnTo>
                  <a:cubicBezTo>
                    <a:pt x="330" y="1601"/>
                    <a:pt x="392" y="1492"/>
                    <a:pt x="467" y="1532"/>
                  </a:cubicBezTo>
                  <a:lnTo>
                    <a:pt x="894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6"/>
            <p:cNvSpPr/>
            <p:nvPr/>
          </p:nvSpPr>
          <p:spPr>
            <a:xfrm>
              <a:off x="-3317967" y="3689152"/>
              <a:ext cx="771607" cy="1454183"/>
            </a:xfrm>
            <a:custGeom>
              <a:avLst/>
              <a:gdLst/>
              <a:ahLst/>
              <a:cxnLst/>
              <a:rect l="l" t="t" r="r" b="b"/>
              <a:pathLst>
                <a:path w="4888" h="9212" extrusionOk="0">
                  <a:moveTo>
                    <a:pt x="2582" y="145"/>
                  </a:moveTo>
                  <a:lnTo>
                    <a:pt x="4887" y="9211"/>
                  </a:lnTo>
                  <a:lnTo>
                    <a:pt x="0" y="9211"/>
                  </a:lnTo>
                  <a:lnTo>
                    <a:pt x="2304" y="145"/>
                  </a:lnTo>
                  <a:cubicBezTo>
                    <a:pt x="2340" y="1"/>
                    <a:pt x="2546" y="1"/>
                    <a:pt x="2582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6"/>
            <p:cNvSpPr/>
            <p:nvPr/>
          </p:nvSpPr>
          <p:spPr>
            <a:xfrm>
              <a:off x="-3091756" y="4069275"/>
              <a:ext cx="439002" cy="1074062"/>
            </a:xfrm>
            <a:custGeom>
              <a:avLst/>
              <a:gdLst/>
              <a:ahLst/>
              <a:cxnLst/>
              <a:rect l="l" t="t" r="r" b="b"/>
              <a:pathLst>
                <a:path w="2781" h="6804" extrusionOk="0">
                  <a:moveTo>
                    <a:pt x="901" y="105"/>
                  </a:moveTo>
                  <a:cubicBezTo>
                    <a:pt x="903" y="47"/>
                    <a:pt x="951" y="1"/>
                    <a:pt x="1011" y="1"/>
                  </a:cubicBezTo>
                  <a:cubicBezTo>
                    <a:pt x="1070" y="1"/>
                    <a:pt x="1118" y="47"/>
                    <a:pt x="1120" y="105"/>
                  </a:cubicBezTo>
                  <a:lnTo>
                    <a:pt x="1120" y="2608"/>
                  </a:lnTo>
                  <a:lnTo>
                    <a:pt x="1635" y="2310"/>
                  </a:lnTo>
                  <a:cubicBezTo>
                    <a:pt x="1709" y="2270"/>
                    <a:pt x="1772" y="2380"/>
                    <a:pt x="1700" y="2423"/>
                  </a:cubicBezTo>
                  <a:lnTo>
                    <a:pt x="1120" y="2758"/>
                  </a:lnTo>
                  <a:lnTo>
                    <a:pt x="1120" y="6337"/>
                  </a:lnTo>
                  <a:lnTo>
                    <a:pt x="2645" y="5456"/>
                  </a:lnTo>
                  <a:cubicBezTo>
                    <a:pt x="2719" y="5417"/>
                    <a:pt x="2780" y="5525"/>
                    <a:pt x="2710" y="5570"/>
                  </a:cubicBezTo>
                  <a:lnTo>
                    <a:pt x="1120" y="6488"/>
                  </a:lnTo>
                  <a:lnTo>
                    <a:pt x="1120" y="6803"/>
                  </a:lnTo>
                  <a:lnTo>
                    <a:pt x="901" y="6803"/>
                  </a:lnTo>
                  <a:lnTo>
                    <a:pt x="901" y="4946"/>
                  </a:lnTo>
                  <a:lnTo>
                    <a:pt x="79" y="4470"/>
                  </a:lnTo>
                  <a:cubicBezTo>
                    <a:pt x="1" y="4428"/>
                    <a:pt x="68" y="4311"/>
                    <a:pt x="144" y="4358"/>
                  </a:cubicBezTo>
                  <a:lnTo>
                    <a:pt x="901" y="4794"/>
                  </a:lnTo>
                  <a:lnTo>
                    <a:pt x="901" y="1926"/>
                  </a:lnTo>
                  <a:lnTo>
                    <a:pt x="409" y="1642"/>
                  </a:lnTo>
                  <a:cubicBezTo>
                    <a:pt x="338" y="1598"/>
                    <a:pt x="400" y="1490"/>
                    <a:pt x="475" y="1528"/>
                  </a:cubicBezTo>
                  <a:lnTo>
                    <a:pt x="900" y="177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6"/>
            <p:cNvSpPr/>
            <p:nvPr/>
          </p:nvSpPr>
          <p:spPr>
            <a:xfrm>
              <a:off x="-3969922" y="4157202"/>
              <a:ext cx="533874" cy="986136"/>
            </a:xfrm>
            <a:custGeom>
              <a:avLst/>
              <a:gdLst/>
              <a:ahLst/>
              <a:cxnLst/>
              <a:rect l="l" t="t" r="r" b="b"/>
              <a:pathLst>
                <a:path w="3382" h="6247" extrusionOk="0">
                  <a:moveTo>
                    <a:pt x="1830" y="145"/>
                  </a:moveTo>
                  <a:lnTo>
                    <a:pt x="3381" y="6246"/>
                  </a:lnTo>
                  <a:lnTo>
                    <a:pt x="0" y="6246"/>
                  </a:lnTo>
                  <a:lnTo>
                    <a:pt x="1551" y="145"/>
                  </a:lnTo>
                  <a:cubicBezTo>
                    <a:pt x="1588" y="0"/>
                    <a:pt x="1792" y="0"/>
                    <a:pt x="1829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6"/>
            <p:cNvSpPr/>
            <p:nvPr/>
          </p:nvSpPr>
          <p:spPr>
            <a:xfrm>
              <a:off x="-3810170" y="4536536"/>
              <a:ext cx="227946" cy="606804"/>
            </a:xfrm>
            <a:custGeom>
              <a:avLst/>
              <a:gdLst/>
              <a:ahLst/>
              <a:cxnLst/>
              <a:rect l="l" t="t" r="r" b="b"/>
              <a:pathLst>
                <a:path w="1444" h="3844" extrusionOk="0">
                  <a:moveTo>
                    <a:pt x="569" y="110"/>
                  </a:moveTo>
                  <a:cubicBezTo>
                    <a:pt x="569" y="50"/>
                    <a:pt x="618" y="1"/>
                    <a:pt x="678" y="1"/>
                  </a:cubicBezTo>
                  <a:cubicBezTo>
                    <a:pt x="739" y="1"/>
                    <a:pt x="788" y="50"/>
                    <a:pt x="788" y="110"/>
                  </a:cubicBezTo>
                  <a:lnTo>
                    <a:pt x="788" y="2612"/>
                  </a:lnTo>
                  <a:lnTo>
                    <a:pt x="1303" y="2315"/>
                  </a:lnTo>
                  <a:cubicBezTo>
                    <a:pt x="1378" y="2271"/>
                    <a:pt x="1444" y="2384"/>
                    <a:pt x="1367" y="2428"/>
                  </a:cubicBezTo>
                  <a:lnTo>
                    <a:pt x="788" y="2763"/>
                  </a:lnTo>
                  <a:lnTo>
                    <a:pt x="788" y="3843"/>
                  </a:lnTo>
                  <a:lnTo>
                    <a:pt x="569" y="3843"/>
                  </a:lnTo>
                  <a:lnTo>
                    <a:pt x="569" y="1930"/>
                  </a:lnTo>
                  <a:lnTo>
                    <a:pt x="77" y="1646"/>
                  </a:lnTo>
                  <a:cubicBezTo>
                    <a:pt x="1" y="1602"/>
                    <a:pt x="67" y="1489"/>
                    <a:pt x="142" y="1533"/>
                  </a:cubicBezTo>
                  <a:lnTo>
                    <a:pt x="569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6"/>
            <p:cNvSpPr/>
            <p:nvPr/>
          </p:nvSpPr>
          <p:spPr>
            <a:xfrm>
              <a:off x="-4851246" y="3664052"/>
              <a:ext cx="784394" cy="1479283"/>
            </a:xfrm>
            <a:custGeom>
              <a:avLst/>
              <a:gdLst/>
              <a:ahLst/>
              <a:cxnLst/>
              <a:rect l="l" t="t" r="r" b="b"/>
              <a:pathLst>
                <a:path w="4969" h="9371" extrusionOk="0">
                  <a:moveTo>
                    <a:pt x="2624" y="145"/>
                  </a:moveTo>
                  <a:lnTo>
                    <a:pt x="4968" y="9370"/>
                  </a:lnTo>
                  <a:lnTo>
                    <a:pt x="0" y="9370"/>
                  </a:lnTo>
                  <a:lnTo>
                    <a:pt x="2345" y="144"/>
                  </a:lnTo>
                  <a:cubicBezTo>
                    <a:pt x="2381" y="1"/>
                    <a:pt x="2586" y="1"/>
                    <a:pt x="2624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6"/>
            <p:cNvSpPr/>
            <p:nvPr/>
          </p:nvSpPr>
          <p:spPr>
            <a:xfrm>
              <a:off x="-4618878" y="4043544"/>
              <a:ext cx="439317" cy="1099793"/>
            </a:xfrm>
            <a:custGeom>
              <a:avLst/>
              <a:gdLst/>
              <a:ahLst/>
              <a:cxnLst/>
              <a:rect l="l" t="t" r="r" b="b"/>
              <a:pathLst>
                <a:path w="2783" h="6967" extrusionOk="0">
                  <a:moveTo>
                    <a:pt x="904" y="110"/>
                  </a:moveTo>
                  <a:cubicBezTo>
                    <a:pt x="904" y="50"/>
                    <a:pt x="952" y="0"/>
                    <a:pt x="1013" y="0"/>
                  </a:cubicBezTo>
                  <a:cubicBezTo>
                    <a:pt x="1073" y="0"/>
                    <a:pt x="1122" y="50"/>
                    <a:pt x="1122" y="110"/>
                  </a:cubicBezTo>
                  <a:lnTo>
                    <a:pt x="1122" y="2612"/>
                  </a:lnTo>
                  <a:lnTo>
                    <a:pt x="1636" y="2315"/>
                  </a:lnTo>
                  <a:cubicBezTo>
                    <a:pt x="1711" y="2271"/>
                    <a:pt x="1777" y="2384"/>
                    <a:pt x="1702" y="2427"/>
                  </a:cubicBezTo>
                  <a:lnTo>
                    <a:pt x="1122" y="2763"/>
                  </a:lnTo>
                  <a:lnTo>
                    <a:pt x="1122" y="6341"/>
                  </a:lnTo>
                  <a:lnTo>
                    <a:pt x="2647" y="5460"/>
                  </a:lnTo>
                  <a:cubicBezTo>
                    <a:pt x="2721" y="5421"/>
                    <a:pt x="2783" y="5528"/>
                    <a:pt x="2712" y="5573"/>
                  </a:cubicBezTo>
                  <a:lnTo>
                    <a:pt x="1122" y="6491"/>
                  </a:lnTo>
                  <a:lnTo>
                    <a:pt x="1122" y="6966"/>
                  </a:lnTo>
                  <a:lnTo>
                    <a:pt x="904" y="6966"/>
                  </a:lnTo>
                  <a:lnTo>
                    <a:pt x="904" y="4949"/>
                  </a:lnTo>
                  <a:lnTo>
                    <a:pt x="82" y="4475"/>
                  </a:lnTo>
                  <a:cubicBezTo>
                    <a:pt x="0" y="4432"/>
                    <a:pt x="70" y="4312"/>
                    <a:pt x="146" y="4362"/>
                  </a:cubicBezTo>
                  <a:lnTo>
                    <a:pt x="902" y="4798"/>
                  </a:lnTo>
                  <a:lnTo>
                    <a:pt x="902" y="1930"/>
                  </a:lnTo>
                  <a:lnTo>
                    <a:pt x="411" y="1645"/>
                  </a:lnTo>
                  <a:cubicBezTo>
                    <a:pt x="331" y="1603"/>
                    <a:pt x="399" y="1483"/>
                    <a:pt x="477" y="1533"/>
                  </a:cubicBezTo>
                  <a:lnTo>
                    <a:pt x="902" y="177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6"/>
            <p:cNvSpPr/>
            <p:nvPr/>
          </p:nvSpPr>
          <p:spPr>
            <a:xfrm>
              <a:off x="-5633118" y="3991609"/>
              <a:ext cx="618012" cy="1151728"/>
            </a:xfrm>
            <a:custGeom>
              <a:avLst/>
              <a:gdLst/>
              <a:ahLst/>
              <a:cxnLst/>
              <a:rect l="l" t="t" r="r" b="b"/>
              <a:pathLst>
                <a:path w="3915" h="7296" extrusionOk="0">
                  <a:moveTo>
                    <a:pt x="2096" y="145"/>
                  </a:moveTo>
                  <a:lnTo>
                    <a:pt x="3915" y="7295"/>
                  </a:lnTo>
                  <a:lnTo>
                    <a:pt x="0" y="7295"/>
                  </a:lnTo>
                  <a:lnTo>
                    <a:pt x="1818" y="144"/>
                  </a:lnTo>
                  <a:cubicBezTo>
                    <a:pt x="1855" y="0"/>
                    <a:pt x="2059" y="0"/>
                    <a:pt x="2096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6"/>
            <p:cNvSpPr/>
            <p:nvPr/>
          </p:nvSpPr>
          <p:spPr>
            <a:xfrm>
              <a:off x="-5484100" y="4370943"/>
              <a:ext cx="281144" cy="772397"/>
            </a:xfrm>
            <a:custGeom>
              <a:avLst/>
              <a:gdLst/>
              <a:ahLst/>
              <a:cxnLst/>
              <a:rect l="l" t="t" r="r" b="b"/>
              <a:pathLst>
                <a:path w="1781" h="4893" extrusionOk="0">
                  <a:moveTo>
                    <a:pt x="904" y="110"/>
                  </a:moveTo>
                  <a:cubicBezTo>
                    <a:pt x="904" y="50"/>
                    <a:pt x="953" y="1"/>
                    <a:pt x="1013" y="1"/>
                  </a:cubicBezTo>
                  <a:cubicBezTo>
                    <a:pt x="1073" y="1"/>
                    <a:pt x="1122" y="50"/>
                    <a:pt x="1122" y="110"/>
                  </a:cubicBezTo>
                  <a:lnTo>
                    <a:pt x="1122" y="2611"/>
                  </a:lnTo>
                  <a:lnTo>
                    <a:pt x="1637" y="2315"/>
                  </a:lnTo>
                  <a:cubicBezTo>
                    <a:pt x="1713" y="2268"/>
                    <a:pt x="1781" y="2385"/>
                    <a:pt x="1702" y="2428"/>
                  </a:cubicBezTo>
                  <a:lnTo>
                    <a:pt x="1122" y="2763"/>
                  </a:lnTo>
                  <a:lnTo>
                    <a:pt x="1122" y="4892"/>
                  </a:lnTo>
                  <a:lnTo>
                    <a:pt x="806" y="4892"/>
                  </a:lnTo>
                  <a:lnTo>
                    <a:pt x="82" y="4474"/>
                  </a:lnTo>
                  <a:cubicBezTo>
                    <a:pt x="1" y="4433"/>
                    <a:pt x="70" y="4313"/>
                    <a:pt x="146" y="4361"/>
                  </a:cubicBezTo>
                  <a:lnTo>
                    <a:pt x="902" y="4797"/>
                  </a:lnTo>
                  <a:lnTo>
                    <a:pt x="902" y="1930"/>
                  </a:lnTo>
                  <a:lnTo>
                    <a:pt x="411" y="1646"/>
                  </a:lnTo>
                  <a:cubicBezTo>
                    <a:pt x="336" y="1602"/>
                    <a:pt x="400" y="1489"/>
                    <a:pt x="477" y="1533"/>
                  </a:cubicBezTo>
                  <a:lnTo>
                    <a:pt x="902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6"/>
            <p:cNvSpPr/>
            <p:nvPr/>
          </p:nvSpPr>
          <p:spPr>
            <a:xfrm>
              <a:off x="-5860118" y="3957985"/>
              <a:ext cx="621327" cy="1185352"/>
            </a:xfrm>
            <a:custGeom>
              <a:avLst/>
              <a:gdLst/>
              <a:ahLst/>
              <a:cxnLst/>
              <a:rect l="l" t="t" r="r" b="b"/>
              <a:pathLst>
                <a:path w="3936" h="7509" extrusionOk="0">
                  <a:moveTo>
                    <a:pt x="2052" y="88"/>
                  </a:moveTo>
                  <a:lnTo>
                    <a:pt x="3934" y="7490"/>
                  </a:lnTo>
                  <a:cubicBezTo>
                    <a:pt x="3935" y="7493"/>
                    <a:pt x="3936" y="7497"/>
                    <a:pt x="3936" y="7501"/>
                  </a:cubicBezTo>
                  <a:lnTo>
                    <a:pt x="3936" y="7508"/>
                  </a:lnTo>
                  <a:lnTo>
                    <a:pt x="0" y="7508"/>
                  </a:lnTo>
                  <a:lnTo>
                    <a:pt x="0" y="7501"/>
                  </a:lnTo>
                  <a:cubicBezTo>
                    <a:pt x="0" y="7497"/>
                    <a:pt x="1" y="7493"/>
                    <a:pt x="2" y="7490"/>
                  </a:cubicBezTo>
                  <a:lnTo>
                    <a:pt x="1884" y="88"/>
                  </a:lnTo>
                  <a:cubicBezTo>
                    <a:pt x="1906" y="0"/>
                    <a:pt x="2031" y="0"/>
                    <a:pt x="2053" y="8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6"/>
            <p:cNvSpPr/>
            <p:nvPr/>
          </p:nvSpPr>
          <p:spPr>
            <a:xfrm>
              <a:off x="-5692157" y="4187195"/>
              <a:ext cx="312558" cy="956143"/>
            </a:xfrm>
            <a:custGeom>
              <a:avLst/>
              <a:gdLst/>
              <a:ahLst/>
              <a:cxnLst/>
              <a:rect l="l" t="t" r="r" b="b"/>
              <a:pathLst>
                <a:path w="1980" h="6057" extrusionOk="0">
                  <a:moveTo>
                    <a:pt x="838" y="72"/>
                  </a:moveTo>
                  <a:cubicBezTo>
                    <a:pt x="835" y="33"/>
                    <a:pt x="866" y="1"/>
                    <a:pt x="905" y="1"/>
                  </a:cubicBezTo>
                  <a:cubicBezTo>
                    <a:pt x="942" y="1"/>
                    <a:pt x="973" y="33"/>
                    <a:pt x="970" y="72"/>
                  </a:cubicBezTo>
                  <a:lnTo>
                    <a:pt x="970" y="1588"/>
                  </a:lnTo>
                  <a:lnTo>
                    <a:pt x="1282" y="1408"/>
                  </a:lnTo>
                  <a:cubicBezTo>
                    <a:pt x="1328" y="1381"/>
                    <a:pt x="1368" y="1450"/>
                    <a:pt x="1322" y="1476"/>
                  </a:cubicBezTo>
                  <a:lnTo>
                    <a:pt x="970" y="1680"/>
                  </a:lnTo>
                  <a:lnTo>
                    <a:pt x="970" y="3847"/>
                  </a:lnTo>
                  <a:lnTo>
                    <a:pt x="1895" y="3314"/>
                  </a:lnTo>
                  <a:cubicBezTo>
                    <a:pt x="1939" y="3290"/>
                    <a:pt x="1978" y="3355"/>
                    <a:pt x="1935" y="3382"/>
                  </a:cubicBezTo>
                  <a:lnTo>
                    <a:pt x="970" y="3939"/>
                  </a:lnTo>
                  <a:lnTo>
                    <a:pt x="970" y="6018"/>
                  </a:lnTo>
                  <a:lnTo>
                    <a:pt x="1895" y="5484"/>
                  </a:lnTo>
                  <a:cubicBezTo>
                    <a:pt x="1941" y="5458"/>
                    <a:pt x="1979" y="5526"/>
                    <a:pt x="1935" y="5553"/>
                  </a:cubicBezTo>
                  <a:lnTo>
                    <a:pt x="1060" y="6056"/>
                  </a:lnTo>
                  <a:lnTo>
                    <a:pt x="838" y="6056"/>
                  </a:lnTo>
                  <a:lnTo>
                    <a:pt x="838" y="4832"/>
                  </a:lnTo>
                  <a:lnTo>
                    <a:pt x="46" y="4375"/>
                  </a:lnTo>
                  <a:cubicBezTo>
                    <a:pt x="0" y="4349"/>
                    <a:pt x="40" y="4281"/>
                    <a:pt x="86" y="4307"/>
                  </a:cubicBezTo>
                  <a:lnTo>
                    <a:pt x="838" y="4741"/>
                  </a:lnTo>
                  <a:lnTo>
                    <a:pt x="838" y="3004"/>
                  </a:lnTo>
                  <a:lnTo>
                    <a:pt x="340" y="2716"/>
                  </a:lnTo>
                  <a:cubicBezTo>
                    <a:pt x="294" y="2690"/>
                    <a:pt x="334" y="2620"/>
                    <a:pt x="380" y="2647"/>
                  </a:cubicBezTo>
                  <a:lnTo>
                    <a:pt x="838" y="2912"/>
                  </a:lnTo>
                  <a:lnTo>
                    <a:pt x="838" y="1174"/>
                  </a:lnTo>
                  <a:lnTo>
                    <a:pt x="540" y="1002"/>
                  </a:lnTo>
                  <a:cubicBezTo>
                    <a:pt x="497" y="975"/>
                    <a:pt x="534" y="909"/>
                    <a:pt x="580" y="934"/>
                  </a:cubicBezTo>
                  <a:lnTo>
                    <a:pt x="839" y="108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6"/>
            <p:cNvSpPr/>
            <p:nvPr/>
          </p:nvSpPr>
          <p:spPr>
            <a:xfrm>
              <a:off x="-6723919" y="4172357"/>
              <a:ext cx="513510" cy="970981"/>
            </a:xfrm>
            <a:custGeom>
              <a:avLst/>
              <a:gdLst/>
              <a:ahLst/>
              <a:cxnLst/>
              <a:rect l="l" t="t" r="r" b="b"/>
              <a:pathLst>
                <a:path w="3253" h="6151" extrusionOk="0">
                  <a:moveTo>
                    <a:pt x="1710" y="87"/>
                  </a:moveTo>
                  <a:lnTo>
                    <a:pt x="3252" y="6150"/>
                  </a:lnTo>
                  <a:lnTo>
                    <a:pt x="1" y="6150"/>
                  </a:lnTo>
                  <a:lnTo>
                    <a:pt x="1542" y="87"/>
                  </a:lnTo>
                  <a:cubicBezTo>
                    <a:pt x="1563" y="0"/>
                    <a:pt x="1688" y="0"/>
                    <a:pt x="1710" y="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6"/>
            <p:cNvSpPr/>
            <p:nvPr/>
          </p:nvSpPr>
          <p:spPr>
            <a:xfrm>
              <a:off x="-6610735" y="4401251"/>
              <a:ext cx="313505" cy="742088"/>
            </a:xfrm>
            <a:custGeom>
              <a:avLst/>
              <a:gdLst/>
              <a:ahLst/>
              <a:cxnLst/>
              <a:rect l="l" t="t" r="r" b="b"/>
              <a:pathLst>
                <a:path w="1986" h="4701" extrusionOk="0">
                  <a:moveTo>
                    <a:pt x="843" y="73"/>
                  </a:moveTo>
                  <a:cubicBezTo>
                    <a:pt x="839" y="34"/>
                    <a:pt x="870" y="0"/>
                    <a:pt x="909" y="0"/>
                  </a:cubicBezTo>
                  <a:cubicBezTo>
                    <a:pt x="948" y="0"/>
                    <a:pt x="979" y="34"/>
                    <a:pt x="975" y="73"/>
                  </a:cubicBezTo>
                  <a:lnTo>
                    <a:pt x="975" y="1589"/>
                  </a:lnTo>
                  <a:lnTo>
                    <a:pt x="1289" y="1408"/>
                  </a:lnTo>
                  <a:cubicBezTo>
                    <a:pt x="1334" y="1380"/>
                    <a:pt x="1376" y="1451"/>
                    <a:pt x="1327" y="1477"/>
                  </a:cubicBezTo>
                  <a:lnTo>
                    <a:pt x="976" y="1680"/>
                  </a:lnTo>
                  <a:lnTo>
                    <a:pt x="976" y="3848"/>
                  </a:lnTo>
                  <a:lnTo>
                    <a:pt x="1900" y="3314"/>
                  </a:lnTo>
                  <a:cubicBezTo>
                    <a:pt x="1946" y="3288"/>
                    <a:pt x="1986" y="3356"/>
                    <a:pt x="1940" y="3383"/>
                  </a:cubicBezTo>
                  <a:lnTo>
                    <a:pt x="976" y="3940"/>
                  </a:lnTo>
                  <a:lnTo>
                    <a:pt x="976" y="4700"/>
                  </a:lnTo>
                  <a:lnTo>
                    <a:pt x="844" y="4700"/>
                  </a:lnTo>
                  <a:lnTo>
                    <a:pt x="844" y="3005"/>
                  </a:lnTo>
                  <a:lnTo>
                    <a:pt x="347" y="2718"/>
                  </a:lnTo>
                  <a:cubicBezTo>
                    <a:pt x="301" y="2691"/>
                    <a:pt x="340" y="2623"/>
                    <a:pt x="385" y="2648"/>
                  </a:cubicBezTo>
                  <a:lnTo>
                    <a:pt x="844" y="2913"/>
                  </a:lnTo>
                  <a:lnTo>
                    <a:pt x="844" y="1176"/>
                  </a:lnTo>
                  <a:lnTo>
                    <a:pt x="547" y="1003"/>
                  </a:lnTo>
                  <a:cubicBezTo>
                    <a:pt x="501" y="978"/>
                    <a:pt x="540" y="909"/>
                    <a:pt x="585" y="935"/>
                  </a:cubicBezTo>
                  <a:lnTo>
                    <a:pt x="843" y="1085"/>
                  </a:lnTo>
                  <a:close/>
                  <a:moveTo>
                    <a:pt x="612" y="4700"/>
                  </a:moveTo>
                  <a:lnTo>
                    <a:pt x="770" y="4700"/>
                  </a:lnTo>
                  <a:lnTo>
                    <a:pt x="90" y="4308"/>
                  </a:lnTo>
                  <a:cubicBezTo>
                    <a:pt x="43" y="4278"/>
                    <a:pt x="1" y="4351"/>
                    <a:pt x="51" y="437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6"/>
            <p:cNvSpPr/>
            <p:nvPr/>
          </p:nvSpPr>
          <p:spPr>
            <a:xfrm>
              <a:off x="-7438070" y="4480181"/>
              <a:ext cx="357074" cy="663159"/>
            </a:xfrm>
            <a:custGeom>
              <a:avLst/>
              <a:gdLst/>
              <a:ahLst/>
              <a:cxnLst/>
              <a:rect l="l" t="t" r="r" b="b"/>
              <a:pathLst>
                <a:path w="2262" h="4201" extrusionOk="0">
                  <a:moveTo>
                    <a:pt x="1216" y="87"/>
                  </a:moveTo>
                  <a:lnTo>
                    <a:pt x="2261" y="4200"/>
                  </a:lnTo>
                  <a:lnTo>
                    <a:pt x="1" y="4200"/>
                  </a:lnTo>
                  <a:lnTo>
                    <a:pt x="1046" y="87"/>
                  </a:lnTo>
                  <a:cubicBezTo>
                    <a:pt x="1069" y="0"/>
                    <a:pt x="1193" y="0"/>
                    <a:pt x="1214" y="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6"/>
            <p:cNvSpPr/>
            <p:nvPr/>
          </p:nvSpPr>
          <p:spPr>
            <a:xfrm>
              <a:off x="-7355511" y="4708917"/>
              <a:ext cx="169223" cy="434424"/>
            </a:xfrm>
            <a:custGeom>
              <a:avLst/>
              <a:gdLst/>
              <a:ahLst/>
              <a:cxnLst/>
              <a:rect l="l" t="t" r="r" b="b"/>
              <a:pathLst>
                <a:path w="1072" h="2752" extrusionOk="0">
                  <a:moveTo>
                    <a:pt x="542" y="73"/>
                  </a:moveTo>
                  <a:cubicBezTo>
                    <a:pt x="537" y="34"/>
                    <a:pt x="569" y="1"/>
                    <a:pt x="608" y="1"/>
                  </a:cubicBezTo>
                  <a:cubicBezTo>
                    <a:pt x="647" y="1"/>
                    <a:pt x="677" y="34"/>
                    <a:pt x="674" y="73"/>
                  </a:cubicBezTo>
                  <a:lnTo>
                    <a:pt x="674" y="1588"/>
                  </a:lnTo>
                  <a:lnTo>
                    <a:pt x="985" y="1409"/>
                  </a:lnTo>
                  <a:cubicBezTo>
                    <a:pt x="1031" y="1383"/>
                    <a:pt x="1071" y="1451"/>
                    <a:pt x="1025" y="1477"/>
                  </a:cubicBezTo>
                  <a:lnTo>
                    <a:pt x="674" y="1680"/>
                  </a:lnTo>
                  <a:lnTo>
                    <a:pt x="674" y="2751"/>
                  </a:lnTo>
                  <a:lnTo>
                    <a:pt x="542" y="2751"/>
                  </a:lnTo>
                  <a:lnTo>
                    <a:pt x="542" y="1176"/>
                  </a:lnTo>
                  <a:lnTo>
                    <a:pt x="245" y="1004"/>
                  </a:lnTo>
                  <a:cubicBezTo>
                    <a:pt x="194" y="978"/>
                    <a:pt x="236" y="905"/>
                    <a:pt x="283" y="935"/>
                  </a:cubicBezTo>
                  <a:lnTo>
                    <a:pt x="542" y="1084"/>
                  </a:lnTo>
                  <a:lnTo>
                    <a:pt x="542" y="73"/>
                  </a:lnTo>
                  <a:close/>
                  <a:moveTo>
                    <a:pt x="103" y="2751"/>
                  </a:moveTo>
                  <a:lnTo>
                    <a:pt x="262" y="2751"/>
                  </a:lnTo>
                  <a:lnTo>
                    <a:pt x="84" y="2649"/>
                  </a:lnTo>
                  <a:cubicBezTo>
                    <a:pt x="38" y="2624"/>
                    <a:pt x="0" y="2690"/>
                    <a:pt x="44" y="271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6"/>
            <p:cNvSpPr/>
            <p:nvPr/>
          </p:nvSpPr>
          <p:spPr>
            <a:xfrm>
              <a:off x="-7005854" y="4308746"/>
              <a:ext cx="443737" cy="834593"/>
            </a:xfrm>
            <a:custGeom>
              <a:avLst/>
              <a:gdLst/>
              <a:ahLst/>
              <a:cxnLst/>
              <a:rect l="l" t="t" r="r" b="b"/>
              <a:pathLst>
                <a:path w="2811" h="5287" extrusionOk="0">
                  <a:moveTo>
                    <a:pt x="1490" y="89"/>
                  </a:moveTo>
                  <a:lnTo>
                    <a:pt x="2811" y="5286"/>
                  </a:lnTo>
                  <a:lnTo>
                    <a:pt x="0" y="5286"/>
                  </a:lnTo>
                  <a:lnTo>
                    <a:pt x="1322" y="89"/>
                  </a:lnTo>
                  <a:cubicBezTo>
                    <a:pt x="1343" y="1"/>
                    <a:pt x="1468" y="1"/>
                    <a:pt x="1490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6"/>
            <p:cNvSpPr/>
            <p:nvPr/>
          </p:nvSpPr>
          <p:spPr>
            <a:xfrm>
              <a:off x="-6880830" y="4536536"/>
              <a:ext cx="266779" cy="606804"/>
            </a:xfrm>
            <a:custGeom>
              <a:avLst/>
              <a:gdLst/>
              <a:ahLst/>
              <a:cxnLst/>
              <a:rect l="l" t="t" r="r" b="b"/>
              <a:pathLst>
                <a:path w="1690" h="3844" extrusionOk="0">
                  <a:moveTo>
                    <a:pt x="548" y="81"/>
                  </a:moveTo>
                  <a:cubicBezTo>
                    <a:pt x="555" y="1"/>
                    <a:pt x="672" y="1"/>
                    <a:pt x="679" y="81"/>
                  </a:cubicBezTo>
                  <a:lnTo>
                    <a:pt x="679" y="1596"/>
                  </a:lnTo>
                  <a:lnTo>
                    <a:pt x="991" y="1416"/>
                  </a:lnTo>
                  <a:cubicBezTo>
                    <a:pt x="1037" y="1389"/>
                    <a:pt x="1077" y="1459"/>
                    <a:pt x="1031" y="1485"/>
                  </a:cubicBezTo>
                  <a:lnTo>
                    <a:pt x="679" y="1688"/>
                  </a:lnTo>
                  <a:lnTo>
                    <a:pt x="679" y="3843"/>
                  </a:lnTo>
                  <a:lnTo>
                    <a:pt x="548" y="3843"/>
                  </a:lnTo>
                  <a:lnTo>
                    <a:pt x="548" y="3012"/>
                  </a:lnTo>
                  <a:lnTo>
                    <a:pt x="49" y="2725"/>
                  </a:lnTo>
                  <a:cubicBezTo>
                    <a:pt x="1" y="2699"/>
                    <a:pt x="42" y="2628"/>
                    <a:pt x="89" y="2656"/>
                  </a:cubicBezTo>
                  <a:lnTo>
                    <a:pt x="548" y="2920"/>
                  </a:lnTo>
                  <a:lnTo>
                    <a:pt x="548" y="1184"/>
                  </a:lnTo>
                  <a:lnTo>
                    <a:pt x="249" y="1011"/>
                  </a:lnTo>
                  <a:cubicBezTo>
                    <a:pt x="203" y="985"/>
                    <a:pt x="243" y="917"/>
                    <a:pt x="289" y="942"/>
                  </a:cubicBezTo>
                  <a:lnTo>
                    <a:pt x="548" y="1092"/>
                  </a:lnTo>
                  <a:lnTo>
                    <a:pt x="548" y="81"/>
                  </a:lnTo>
                  <a:close/>
                  <a:moveTo>
                    <a:pt x="701" y="3843"/>
                  </a:moveTo>
                  <a:lnTo>
                    <a:pt x="859" y="3843"/>
                  </a:lnTo>
                  <a:lnTo>
                    <a:pt x="1644" y="3391"/>
                  </a:lnTo>
                  <a:cubicBezTo>
                    <a:pt x="1690" y="3364"/>
                    <a:pt x="1650" y="3295"/>
                    <a:pt x="1604" y="332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6"/>
            <p:cNvSpPr/>
            <p:nvPr/>
          </p:nvSpPr>
          <p:spPr>
            <a:xfrm>
              <a:off x="-6277496" y="4091533"/>
              <a:ext cx="559605" cy="1051805"/>
            </a:xfrm>
            <a:custGeom>
              <a:avLst/>
              <a:gdLst/>
              <a:ahLst/>
              <a:cxnLst/>
              <a:rect l="l" t="t" r="r" b="b"/>
              <a:pathLst>
                <a:path w="3545" h="6663" extrusionOk="0">
                  <a:moveTo>
                    <a:pt x="1879" y="111"/>
                  </a:moveTo>
                  <a:lnTo>
                    <a:pt x="3545" y="6662"/>
                  </a:lnTo>
                  <a:lnTo>
                    <a:pt x="1" y="6662"/>
                  </a:lnTo>
                  <a:lnTo>
                    <a:pt x="1666" y="111"/>
                  </a:lnTo>
                  <a:cubicBezTo>
                    <a:pt x="1694" y="1"/>
                    <a:pt x="1850" y="1"/>
                    <a:pt x="1879" y="11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6"/>
            <p:cNvSpPr/>
            <p:nvPr/>
          </p:nvSpPr>
          <p:spPr>
            <a:xfrm>
              <a:off x="-6119637" y="4382782"/>
              <a:ext cx="336710" cy="760715"/>
            </a:xfrm>
            <a:custGeom>
              <a:avLst/>
              <a:gdLst/>
              <a:ahLst/>
              <a:cxnLst/>
              <a:rect l="l" t="t" r="r" b="b"/>
              <a:pathLst>
                <a:path w="2133" h="4819" extrusionOk="0">
                  <a:moveTo>
                    <a:pt x="688" y="84"/>
                  </a:moveTo>
                  <a:cubicBezTo>
                    <a:pt x="688" y="39"/>
                    <a:pt x="726" y="1"/>
                    <a:pt x="773" y="1"/>
                  </a:cubicBezTo>
                  <a:cubicBezTo>
                    <a:pt x="819" y="1"/>
                    <a:pt x="856" y="39"/>
                    <a:pt x="856" y="84"/>
                  </a:cubicBezTo>
                  <a:lnTo>
                    <a:pt x="856" y="2003"/>
                  </a:lnTo>
                  <a:lnTo>
                    <a:pt x="1251" y="1775"/>
                  </a:lnTo>
                  <a:cubicBezTo>
                    <a:pt x="1309" y="1746"/>
                    <a:pt x="1356" y="1828"/>
                    <a:pt x="1302" y="1862"/>
                  </a:cubicBezTo>
                  <a:lnTo>
                    <a:pt x="856" y="2120"/>
                  </a:lnTo>
                  <a:lnTo>
                    <a:pt x="856" y="4817"/>
                  </a:lnTo>
                  <a:lnTo>
                    <a:pt x="688" y="4817"/>
                  </a:lnTo>
                  <a:lnTo>
                    <a:pt x="688" y="3797"/>
                  </a:lnTo>
                  <a:lnTo>
                    <a:pt x="58" y="3432"/>
                  </a:lnTo>
                  <a:cubicBezTo>
                    <a:pt x="0" y="3399"/>
                    <a:pt x="50" y="3312"/>
                    <a:pt x="108" y="3346"/>
                  </a:cubicBezTo>
                  <a:lnTo>
                    <a:pt x="688" y="3682"/>
                  </a:lnTo>
                  <a:lnTo>
                    <a:pt x="688" y="1481"/>
                  </a:lnTo>
                  <a:lnTo>
                    <a:pt x="311" y="1263"/>
                  </a:lnTo>
                  <a:cubicBezTo>
                    <a:pt x="253" y="1230"/>
                    <a:pt x="304" y="1143"/>
                    <a:pt x="361" y="1176"/>
                  </a:cubicBezTo>
                  <a:lnTo>
                    <a:pt x="688" y="1365"/>
                  </a:lnTo>
                  <a:lnTo>
                    <a:pt x="688" y="84"/>
                  </a:lnTo>
                  <a:close/>
                  <a:moveTo>
                    <a:pt x="939" y="4819"/>
                  </a:moveTo>
                  <a:lnTo>
                    <a:pt x="1138" y="4819"/>
                  </a:lnTo>
                  <a:lnTo>
                    <a:pt x="2077" y="4277"/>
                  </a:lnTo>
                  <a:cubicBezTo>
                    <a:pt x="2132" y="4242"/>
                    <a:pt x="2084" y="4159"/>
                    <a:pt x="2027" y="419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6"/>
            <p:cNvSpPr/>
            <p:nvPr/>
          </p:nvSpPr>
          <p:spPr>
            <a:xfrm>
              <a:off x="-2962944" y="3346283"/>
              <a:ext cx="845958" cy="1797050"/>
            </a:xfrm>
            <a:custGeom>
              <a:avLst/>
              <a:gdLst/>
              <a:ahLst/>
              <a:cxnLst/>
              <a:rect l="l" t="t" r="r" b="b"/>
              <a:pathLst>
                <a:path w="5359" h="11384" extrusionOk="0">
                  <a:moveTo>
                    <a:pt x="2793" y="117"/>
                  </a:moveTo>
                  <a:lnTo>
                    <a:pt x="5329" y="10093"/>
                  </a:lnTo>
                  <a:cubicBezTo>
                    <a:pt x="5330" y="10098"/>
                    <a:pt x="5331" y="10103"/>
                    <a:pt x="5332" y="10108"/>
                  </a:cubicBezTo>
                  <a:cubicBezTo>
                    <a:pt x="5358" y="10337"/>
                    <a:pt x="5320" y="10633"/>
                    <a:pt x="5243" y="10847"/>
                  </a:cubicBezTo>
                  <a:cubicBezTo>
                    <a:pt x="5157" y="11084"/>
                    <a:pt x="5022" y="11260"/>
                    <a:pt x="4851" y="11383"/>
                  </a:cubicBezTo>
                  <a:lnTo>
                    <a:pt x="508" y="11383"/>
                  </a:lnTo>
                  <a:cubicBezTo>
                    <a:pt x="336" y="11260"/>
                    <a:pt x="202" y="11084"/>
                    <a:pt x="116" y="10847"/>
                  </a:cubicBezTo>
                  <a:cubicBezTo>
                    <a:pt x="38" y="10633"/>
                    <a:pt x="1" y="10337"/>
                    <a:pt x="27" y="10108"/>
                  </a:cubicBezTo>
                  <a:cubicBezTo>
                    <a:pt x="28" y="10103"/>
                    <a:pt x="29" y="10098"/>
                    <a:pt x="30" y="10093"/>
                  </a:cubicBezTo>
                  <a:lnTo>
                    <a:pt x="2565" y="117"/>
                  </a:lnTo>
                  <a:cubicBezTo>
                    <a:pt x="2597" y="1"/>
                    <a:pt x="2762" y="1"/>
                    <a:pt x="2792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6"/>
            <p:cNvSpPr/>
            <p:nvPr/>
          </p:nvSpPr>
          <p:spPr>
            <a:xfrm>
              <a:off x="-2732786" y="3656002"/>
              <a:ext cx="421795" cy="1487333"/>
            </a:xfrm>
            <a:custGeom>
              <a:avLst/>
              <a:gdLst/>
              <a:ahLst/>
              <a:cxnLst/>
              <a:rect l="l" t="t" r="r" b="b"/>
              <a:pathLst>
                <a:path w="2672" h="9422" extrusionOk="0">
                  <a:moveTo>
                    <a:pt x="1132" y="89"/>
                  </a:moveTo>
                  <a:cubicBezTo>
                    <a:pt x="1132" y="40"/>
                    <a:pt x="1172" y="0"/>
                    <a:pt x="1221" y="0"/>
                  </a:cubicBezTo>
                  <a:cubicBezTo>
                    <a:pt x="1271" y="0"/>
                    <a:pt x="1311" y="40"/>
                    <a:pt x="1311" y="89"/>
                  </a:cubicBezTo>
                  <a:lnTo>
                    <a:pt x="1311" y="2132"/>
                  </a:lnTo>
                  <a:lnTo>
                    <a:pt x="1732" y="1890"/>
                  </a:lnTo>
                  <a:cubicBezTo>
                    <a:pt x="1793" y="1853"/>
                    <a:pt x="1847" y="1946"/>
                    <a:pt x="1785" y="1981"/>
                  </a:cubicBezTo>
                  <a:lnTo>
                    <a:pt x="1311" y="2255"/>
                  </a:lnTo>
                  <a:lnTo>
                    <a:pt x="1311" y="5178"/>
                  </a:lnTo>
                  <a:lnTo>
                    <a:pt x="2557" y="4458"/>
                  </a:lnTo>
                  <a:cubicBezTo>
                    <a:pt x="2618" y="4423"/>
                    <a:pt x="2671" y="4516"/>
                    <a:pt x="2610" y="4551"/>
                  </a:cubicBezTo>
                  <a:lnTo>
                    <a:pt x="1311" y="5301"/>
                  </a:lnTo>
                  <a:lnTo>
                    <a:pt x="1311" y="8103"/>
                  </a:lnTo>
                  <a:lnTo>
                    <a:pt x="2557" y="7384"/>
                  </a:lnTo>
                  <a:cubicBezTo>
                    <a:pt x="2618" y="7351"/>
                    <a:pt x="2669" y="7440"/>
                    <a:pt x="2610" y="7476"/>
                  </a:cubicBezTo>
                  <a:lnTo>
                    <a:pt x="1311" y="8226"/>
                  </a:lnTo>
                  <a:lnTo>
                    <a:pt x="1311" y="9421"/>
                  </a:lnTo>
                  <a:lnTo>
                    <a:pt x="1132" y="9421"/>
                  </a:lnTo>
                  <a:lnTo>
                    <a:pt x="1132" y="8972"/>
                  </a:lnTo>
                  <a:lnTo>
                    <a:pt x="65" y="8356"/>
                  </a:lnTo>
                  <a:cubicBezTo>
                    <a:pt x="3" y="8321"/>
                    <a:pt x="57" y="8228"/>
                    <a:pt x="118" y="8263"/>
                  </a:cubicBezTo>
                  <a:lnTo>
                    <a:pt x="1133" y="8849"/>
                  </a:lnTo>
                  <a:lnTo>
                    <a:pt x="1133" y="6508"/>
                  </a:lnTo>
                  <a:lnTo>
                    <a:pt x="65" y="5891"/>
                  </a:lnTo>
                  <a:cubicBezTo>
                    <a:pt x="1" y="5856"/>
                    <a:pt x="56" y="5760"/>
                    <a:pt x="118" y="5798"/>
                  </a:cubicBezTo>
                  <a:lnTo>
                    <a:pt x="1133" y="6384"/>
                  </a:lnTo>
                  <a:lnTo>
                    <a:pt x="1133" y="4042"/>
                  </a:lnTo>
                  <a:lnTo>
                    <a:pt x="461" y="3654"/>
                  </a:lnTo>
                  <a:cubicBezTo>
                    <a:pt x="399" y="3618"/>
                    <a:pt x="452" y="3525"/>
                    <a:pt x="514" y="3561"/>
                  </a:cubicBezTo>
                  <a:lnTo>
                    <a:pt x="1131" y="3918"/>
                  </a:lnTo>
                  <a:lnTo>
                    <a:pt x="1131" y="1576"/>
                  </a:lnTo>
                  <a:lnTo>
                    <a:pt x="730" y="1344"/>
                  </a:lnTo>
                  <a:cubicBezTo>
                    <a:pt x="669" y="1308"/>
                    <a:pt x="722" y="1216"/>
                    <a:pt x="783" y="1251"/>
                  </a:cubicBezTo>
                  <a:lnTo>
                    <a:pt x="1131" y="1452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6"/>
            <p:cNvSpPr/>
            <p:nvPr/>
          </p:nvSpPr>
          <p:spPr>
            <a:xfrm>
              <a:off x="-2680693" y="4433770"/>
              <a:ext cx="380594" cy="709569"/>
            </a:xfrm>
            <a:custGeom>
              <a:avLst/>
              <a:gdLst/>
              <a:ahLst/>
              <a:cxnLst/>
              <a:rect l="l" t="t" r="r" b="b"/>
              <a:pathLst>
                <a:path w="2411" h="4495" extrusionOk="0">
                  <a:moveTo>
                    <a:pt x="1290" y="86"/>
                  </a:moveTo>
                  <a:lnTo>
                    <a:pt x="2411" y="4494"/>
                  </a:lnTo>
                  <a:lnTo>
                    <a:pt x="0" y="4494"/>
                  </a:lnTo>
                  <a:lnTo>
                    <a:pt x="1121" y="86"/>
                  </a:lnTo>
                  <a:cubicBezTo>
                    <a:pt x="1144" y="0"/>
                    <a:pt x="1265" y="0"/>
                    <a:pt x="1290" y="8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6"/>
            <p:cNvSpPr/>
            <p:nvPr/>
          </p:nvSpPr>
          <p:spPr>
            <a:xfrm>
              <a:off x="-2587399" y="4660613"/>
              <a:ext cx="170644" cy="482728"/>
            </a:xfrm>
            <a:custGeom>
              <a:avLst/>
              <a:gdLst/>
              <a:ahLst/>
              <a:cxnLst/>
              <a:rect l="l" t="t" r="r" b="b"/>
              <a:pathLst>
                <a:path w="1081" h="3058" extrusionOk="0">
                  <a:moveTo>
                    <a:pt x="547" y="93"/>
                  </a:moveTo>
                  <a:cubicBezTo>
                    <a:pt x="543" y="0"/>
                    <a:pt x="685" y="0"/>
                    <a:pt x="680" y="93"/>
                  </a:cubicBezTo>
                  <a:lnTo>
                    <a:pt x="680" y="1618"/>
                  </a:lnTo>
                  <a:lnTo>
                    <a:pt x="994" y="1437"/>
                  </a:lnTo>
                  <a:cubicBezTo>
                    <a:pt x="1040" y="1410"/>
                    <a:pt x="1080" y="1479"/>
                    <a:pt x="1034" y="1505"/>
                  </a:cubicBezTo>
                  <a:lnTo>
                    <a:pt x="680" y="1710"/>
                  </a:lnTo>
                  <a:lnTo>
                    <a:pt x="680" y="3057"/>
                  </a:lnTo>
                  <a:lnTo>
                    <a:pt x="547" y="3057"/>
                  </a:lnTo>
                  <a:lnTo>
                    <a:pt x="547" y="3043"/>
                  </a:lnTo>
                  <a:lnTo>
                    <a:pt x="46" y="2754"/>
                  </a:lnTo>
                  <a:cubicBezTo>
                    <a:pt x="1" y="2727"/>
                    <a:pt x="41" y="2658"/>
                    <a:pt x="86" y="2685"/>
                  </a:cubicBezTo>
                  <a:lnTo>
                    <a:pt x="547" y="2950"/>
                  </a:lnTo>
                  <a:lnTo>
                    <a:pt x="547" y="1202"/>
                  </a:lnTo>
                  <a:lnTo>
                    <a:pt x="247" y="1029"/>
                  </a:lnTo>
                  <a:cubicBezTo>
                    <a:pt x="199" y="1003"/>
                    <a:pt x="240" y="931"/>
                    <a:pt x="287" y="960"/>
                  </a:cubicBezTo>
                  <a:lnTo>
                    <a:pt x="547" y="111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6"/>
            <p:cNvSpPr/>
            <p:nvPr/>
          </p:nvSpPr>
          <p:spPr>
            <a:xfrm>
              <a:off x="-7322676" y="4358314"/>
              <a:ext cx="419743" cy="785025"/>
            </a:xfrm>
            <a:custGeom>
              <a:avLst/>
              <a:gdLst/>
              <a:ahLst/>
              <a:cxnLst/>
              <a:rect l="l" t="t" r="r" b="b"/>
              <a:pathLst>
                <a:path w="2659" h="4973" extrusionOk="0">
                  <a:moveTo>
                    <a:pt x="1418" y="92"/>
                  </a:moveTo>
                  <a:lnTo>
                    <a:pt x="2659" y="4972"/>
                  </a:lnTo>
                  <a:lnTo>
                    <a:pt x="0" y="4972"/>
                  </a:lnTo>
                  <a:lnTo>
                    <a:pt x="1240" y="92"/>
                  </a:lnTo>
                  <a:cubicBezTo>
                    <a:pt x="1263" y="1"/>
                    <a:pt x="1394" y="1"/>
                    <a:pt x="1418" y="92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6"/>
            <p:cNvSpPr/>
            <p:nvPr/>
          </p:nvSpPr>
          <p:spPr>
            <a:xfrm>
              <a:off x="-7213912" y="4599995"/>
              <a:ext cx="178379" cy="543346"/>
            </a:xfrm>
            <a:custGeom>
              <a:avLst/>
              <a:gdLst/>
              <a:ahLst/>
              <a:cxnLst/>
              <a:rect l="l" t="t" r="r" b="b"/>
              <a:pathLst>
                <a:path w="1130" h="3442" extrusionOk="0">
                  <a:moveTo>
                    <a:pt x="571" y="74"/>
                  </a:moveTo>
                  <a:cubicBezTo>
                    <a:pt x="568" y="34"/>
                    <a:pt x="600" y="1"/>
                    <a:pt x="640" y="1"/>
                  </a:cubicBezTo>
                  <a:cubicBezTo>
                    <a:pt x="680" y="1"/>
                    <a:pt x="712" y="34"/>
                    <a:pt x="709" y="74"/>
                  </a:cubicBezTo>
                  <a:lnTo>
                    <a:pt x="709" y="1672"/>
                  </a:lnTo>
                  <a:lnTo>
                    <a:pt x="1039" y="1481"/>
                  </a:lnTo>
                  <a:cubicBezTo>
                    <a:pt x="1087" y="1454"/>
                    <a:pt x="1129" y="1526"/>
                    <a:pt x="1081" y="1554"/>
                  </a:cubicBezTo>
                  <a:lnTo>
                    <a:pt x="709" y="1768"/>
                  </a:lnTo>
                  <a:lnTo>
                    <a:pt x="709" y="3441"/>
                  </a:lnTo>
                  <a:lnTo>
                    <a:pt x="571" y="3441"/>
                  </a:lnTo>
                  <a:lnTo>
                    <a:pt x="571" y="3164"/>
                  </a:lnTo>
                  <a:lnTo>
                    <a:pt x="45" y="2861"/>
                  </a:lnTo>
                  <a:cubicBezTo>
                    <a:pt x="0" y="2832"/>
                    <a:pt x="39" y="2764"/>
                    <a:pt x="87" y="2789"/>
                  </a:cubicBezTo>
                  <a:lnTo>
                    <a:pt x="571" y="3068"/>
                  </a:lnTo>
                  <a:lnTo>
                    <a:pt x="571" y="1237"/>
                  </a:lnTo>
                  <a:lnTo>
                    <a:pt x="257" y="1056"/>
                  </a:lnTo>
                  <a:cubicBezTo>
                    <a:pt x="208" y="1027"/>
                    <a:pt x="250" y="956"/>
                    <a:pt x="298" y="983"/>
                  </a:cubicBezTo>
                  <a:lnTo>
                    <a:pt x="571" y="114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6"/>
            <p:cNvSpPr/>
            <p:nvPr/>
          </p:nvSpPr>
          <p:spPr>
            <a:xfrm>
              <a:off x="-7582827" y="4616255"/>
              <a:ext cx="288721" cy="527086"/>
            </a:xfrm>
            <a:custGeom>
              <a:avLst/>
              <a:gdLst/>
              <a:ahLst/>
              <a:cxnLst/>
              <a:rect l="l" t="t" r="r" b="b"/>
              <a:pathLst>
                <a:path w="1829" h="3339" extrusionOk="0">
                  <a:moveTo>
                    <a:pt x="1003" y="93"/>
                  </a:moveTo>
                  <a:lnTo>
                    <a:pt x="1828" y="3338"/>
                  </a:lnTo>
                  <a:lnTo>
                    <a:pt x="1" y="3338"/>
                  </a:lnTo>
                  <a:lnTo>
                    <a:pt x="825" y="93"/>
                  </a:lnTo>
                  <a:cubicBezTo>
                    <a:pt x="849" y="0"/>
                    <a:pt x="980" y="0"/>
                    <a:pt x="1003" y="93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6"/>
            <p:cNvSpPr/>
            <p:nvPr/>
          </p:nvSpPr>
          <p:spPr>
            <a:xfrm>
              <a:off x="-7506265" y="4855568"/>
              <a:ext cx="144282" cy="287774"/>
            </a:xfrm>
            <a:custGeom>
              <a:avLst/>
              <a:gdLst/>
              <a:ahLst/>
              <a:cxnLst/>
              <a:rect l="l" t="t" r="r" b="b"/>
              <a:pathLst>
                <a:path w="914" h="1823" extrusionOk="0">
                  <a:moveTo>
                    <a:pt x="360" y="90"/>
                  </a:moveTo>
                  <a:cubicBezTo>
                    <a:pt x="364" y="1"/>
                    <a:pt x="495" y="1"/>
                    <a:pt x="499" y="90"/>
                  </a:cubicBezTo>
                  <a:lnTo>
                    <a:pt x="499" y="1687"/>
                  </a:lnTo>
                  <a:lnTo>
                    <a:pt x="828" y="1498"/>
                  </a:lnTo>
                  <a:cubicBezTo>
                    <a:pt x="875" y="1474"/>
                    <a:pt x="914" y="1541"/>
                    <a:pt x="869" y="1570"/>
                  </a:cubicBezTo>
                  <a:lnTo>
                    <a:pt x="499" y="1784"/>
                  </a:lnTo>
                  <a:lnTo>
                    <a:pt x="499" y="1822"/>
                  </a:lnTo>
                  <a:lnTo>
                    <a:pt x="360" y="1822"/>
                  </a:lnTo>
                  <a:lnTo>
                    <a:pt x="360" y="1251"/>
                  </a:lnTo>
                  <a:lnTo>
                    <a:pt x="46" y="1070"/>
                  </a:lnTo>
                  <a:cubicBezTo>
                    <a:pt x="0" y="1042"/>
                    <a:pt x="40" y="973"/>
                    <a:pt x="87" y="998"/>
                  </a:cubicBezTo>
                  <a:lnTo>
                    <a:pt x="360" y="115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6"/>
            <p:cNvSpPr/>
            <p:nvPr/>
          </p:nvSpPr>
          <p:spPr>
            <a:xfrm>
              <a:off x="-5199955" y="3858850"/>
              <a:ext cx="683523" cy="1284486"/>
            </a:xfrm>
            <a:custGeom>
              <a:avLst/>
              <a:gdLst/>
              <a:ahLst/>
              <a:cxnLst/>
              <a:rect l="l" t="t" r="r" b="b"/>
              <a:pathLst>
                <a:path w="4330" h="8137" extrusionOk="0">
                  <a:moveTo>
                    <a:pt x="2295" y="136"/>
                  </a:moveTo>
                  <a:lnTo>
                    <a:pt x="4329" y="8136"/>
                  </a:lnTo>
                  <a:lnTo>
                    <a:pt x="1" y="8136"/>
                  </a:lnTo>
                  <a:lnTo>
                    <a:pt x="2035" y="134"/>
                  </a:lnTo>
                  <a:cubicBezTo>
                    <a:pt x="2069" y="0"/>
                    <a:pt x="2261" y="0"/>
                    <a:pt x="2295" y="134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6"/>
            <p:cNvSpPr/>
            <p:nvPr/>
          </p:nvSpPr>
          <p:spPr>
            <a:xfrm>
              <a:off x="-2189754" y="3749138"/>
              <a:ext cx="734037" cy="1394197"/>
            </a:xfrm>
            <a:custGeom>
              <a:avLst/>
              <a:gdLst/>
              <a:ahLst/>
              <a:cxnLst/>
              <a:rect l="l" t="t" r="r" b="b"/>
              <a:pathLst>
                <a:path w="4650" h="8832" extrusionOk="0">
                  <a:moveTo>
                    <a:pt x="2434" y="113"/>
                  </a:moveTo>
                  <a:lnTo>
                    <a:pt x="4650" y="8831"/>
                  </a:lnTo>
                  <a:lnTo>
                    <a:pt x="0" y="8831"/>
                  </a:lnTo>
                  <a:lnTo>
                    <a:pt x="2217" y="113"/>
                  </a:lnTo>
                  <a:cubicBezTo>
                    <a:pt x="2245" y="0"/>
                    <a:pt x="2405" y="0"/>
                    <a:pt x="2434" y="113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6"/>
            <p:cNvSpPr/>
            <p:nvPr/>
          </p:nvSpPr>
          <p:spPr>
            <a:xfrm>
              <a:off x="-2005691" y="4042281"/>
              <a:ext cx="400958" cy="1101056"/>
            </a:xfrm>
            <a:custGeom>
              <a:avLst/>
              <a:gdLst/>
              <a:ahLst/>
              <a:cxnLst/>
              <a:rect l="l" t="t" r="r" b="b"/>
              <a:pathLst>
                <a:path w="2540" h="6975" extrusionOk="0">
                  <a:moveTo>
                    <a:pt x="1073" y="111"/>
                  </a:moveTo>
                  <a:cubicBezTo>
                    <a:pt x="1077" y="0"/>
                    <a:pt x="1239" y="0"/>
                    <a:pt x="1244" y="111"/>
                  </a:cubicBezTo>
                  <a:lnTo>
                    <a:pt x="1244" y="2066"/>
                  </a:lnTo>
                  <a:lnTo>
                    <a:pt x="1647" y="1835"/>
                  </a:lnTo>
                  <a:cubicBezTo>
                    <a:pt x="1704" y="1809"/>
                    <a:pt x="1748" y="1886"/>
                    <a:pt x="1698" y="1923"/>
                  </a:cubicBezTo>
                  <a:lnTo>
                    <a:pt x="1244" y="2184"/>
                  </a:lnTo>
                  <a:lnTo>
                    <a:pt x="1244" y="4984"/>
                  </a:lnTo>
                  <a:lnTo>
                    <a:pt x="2437" y="4295"/>
                  </a:lnTo>
                  <a:cubicBezTo>
                    <a:pt x="2494" y="4269"/>
                    <a:pt x="2540" y="4346"/>
                    <a:pt x="2489" y="4383"/>
                  </a:cubicBezTo>
                  <a:lnTo>
                    <a:pt x="1244" y="5101"/>
                  </a:lnTo>
                  <a:lnTo>
                    <a:pt x="1244" y="6974"/>
                  </a:lnTo>
                  <a:lnTo>
                    <a:pt x="1073" y="6974"/>
                  </a:lnTo>
                  <a:lnTo>
                    <a:pt x="1073" y="6256"/>
                  </a:lnTo>
                  <a:lnTo>
                    <a:pt x="51" y="5667"/>
                  </a:lnTo>
                  <a:cubicBezTo>
                    <a:pt x="1" y="5630"/>
                    <a:pt x="46" y="5552"/>
                    <a:pt x="102" y="5579"/>
                  </a:cubicBezTo>
                  <a:lnTo>
                    <a:pt x="1073" y="6138"/>
                  </a:lnTo>
                  <a:lnTo>
                    <a:pt x="1073" y="3895"/>
                  </a:lnTo>
                  <a:lnTo>
                    <a:pt x="431" y="3524"/>
                  </a:lnTo>
                  <a:cubicBezTo>
                    <a:pt x="379" y="3488"/>
                    <a:pt x="425" y="3410"/>
                    <a:pt x="482" y="3436"/>
                  </a:cubicBezTo>
                  <a:lnTo>
                    <a:pt x="1073" y="3777"/>
                  </a:lnTo>
                  <a:lnTo>
                    <a:pt x="1073" y="1534"/>
                  </a:lnTo>
                  <a:lnTo>
                    <a:pt x="689" y="1311"/>
                  </a:lnTo>
                  <a:cubicBezTo>
                    <a:pt x="621" y="1280"/>
                    <a:pt x="679" y="1180"/>
                    <a:pt x="740" y="1223"/>
                  </a:cubicBezTo>
                  <a:lnTo>
                    <a:pt x="1073" y="1416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6"/>
            <p:cNvSpPr/>
            <p:nvPr/>
          </p:nvSpPr>
          <p:spPr>
            <a:xfrm>
              <a:off x="-5006736" y="4211663"/>
              <a:ext cx="410114" cy="931675"/>
            </a:xfrm>
            <a:custGeom>
              <a:avLst/>
              <a:gdLst/>
              <a:ahLst/>
              <a:cxnLst/>
              <a:rect l="l" t="t" r="r" b="b"/>
              <a:pathLst>
                <a:path w="2598" h="5902" extrusionOk="0">
                  <a:moveTo>
                    <a:pt x="839" y="116"/>
                  </a:moveTo>
                  <a:cubicBezTo>
                    <a:pt x="832" y="55"/>
                    <a:pt x="879" y="1"/>
                    <a:pt x="941" y="1"/>
                  </a:cubicBezTo>
                  <a:cubicBezTo>
                    <a:pt x="1003" y="1"/>
                    <a:pt x="1050" y="55"/>
                    <a:pt x="1043" y="116"/>
                  </a:cubicBezTo>
                  <a:lnTo>
                    <a:pt x="1043" y="2456"/>
                  </a:lnTo>
                  <a:lnTo>
                    <a:pt x="1525" y="2177"/>
                  </a:lnTo>
                  <a:cubicBezTo>
                    <a:pt x="1597" y="2135"/>
                    <a:pt x="1659" y="2243"/>
                    <a:pt x="1586" y="2284"/>
                  </a:cubicBezTo>
                  <a:lnTo>
                    <a:pt x="1043" y="2597"/>
                  </a:lnTo>
                  <a:lnTo>
                    <a:pt x="1043" y="5901"/>
                  </a:lnTo>
                  <a:lnTo>
                    <a:pt x="839" y="5901"/>
                  </a:lnTo>
                  <a:lnTo>
                    <a:pt x="839" y="4642"/>
                  </a:lnTo>
                  <a:lnTo>
                    <a:pt x="70" y="4199"/>
                  </a:lnTo>
                  <a:cubicBezTo>
                    <a:pt x="1" y="4158"/>
                    <a:pt x="61" y="4053"/>
                    <a:pt x="131" y="4092"/>
                  </a:cubicBezTo>
                  <a:lnTo>
                    <a:pt x="839" y="4501"/>
                  </a:lnTo>
                  <a:lnTo>
                    <a:pt x="839" y="1819"/>
                  </a:lnTo>
                  <a:lnTo>
                    <a:pt x="378" y="1553"/>
                  </a:lnTo>
                  <a:cubicBezTo>
                    <a:pt x="310" y="1512"/>
                    <a:pt x="370" y="1407"/>
                    <a:pt x="440" y="1447"/>
                  </a:cubicBezTo>
                  <a:lnTo>
                    <a:pt x="839" y="1678"/>
                  </a:lnTo>
                  <a:close/>
                  <a:moveTo>
                    <a:pt x="1117" y="5901"/>
                  </a:moveTo>
                  <a:lnTo>
                    <a:pt x="1361" y="5901"/>
                  </a:lnTo>
                  <a:lnTo>
                    <a:pt x="2532" y="5225"/>
                  </a:lnTo>
                  <a:cubicBezTo>
                    <a:pt x="2597" y="5184"/>
                    <a:pt x="2540" y="5083"/>
                    <a:pt x="2470" y="5119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6"/>
            <p:cNvSpPr/>
            <p:nvPr/>
          </p:nvSpPr>
          <p:spPr>
            <a:xfrm>
              <a:off x="-3648838" y="4109213"/>
              <a:ext cx="553291" cy="1034124"/>
            </a:xfrm>
            <a:custGeom>
              <a:avLst/>
              <a:gdLst/>
              <a:ahLst/>
              <a:cxnLst/>
              <a:rect l="l" t="t" r="r" b="b"/>
              <a:pathLst>
                <a:path w="3505" h="6551" extrusionOk="0">
                  <a:moveTo>
                    <a:pt x="1870" y="123"/>
                  </a:moveTo>
                  <a:lnTo>
                    <a:pt x="3505" y="6550"/>
                  </a:lnTo>
                  <a:lnTo>
                    <a:pt x="1" y="6550"/>
                  </a:lnTo>
                  <a:lnTo>
                    <a:pt x="1634" y="123"/>
                  </a:lnTo>
                  <a:cubicBezTo>
                    <a:pt x="1665" y="1"/>
                    <a:pt x="1839" y="1"/>
                    <a:pt x="1870" y="123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6"/>
            <p:cNvSpPr/>
            <p:nvPr/>
          </p:nvSpPr>
          <p:spPr>
            <a:xfrm>
              <a:off x="-3506608" y="4431876"/>
              <a:ext cx="237260" cy="711464"/>
            </a:xfrm>
            <a:custGeom>
              <a:avLst/>
              <a:gdLst/>
              <a:ahLst/>
              <a:cxnLst/>
              <a:rect l="l" t="t" r="r" b="b"/>
              <a:pathLst>
                <a:path w="1503" h="4507" extrusionOk="0">
                  <a:moveTo>
                    <a:pt x="759" y="93"/>
                  </a:moveTo>
                  <a:cubicBezTo>
                    <a:pt x="759" y="42"/>
                    <a:pt x="800" y="0"/>
                    <a:pt x="852" y="0"/>
                  </a:cubicBezTo>
                  <a:cubicBezTo>
                    <a:pt x="902" y="0"/>
                    <a:pt x="945" y="42"/>
                    <a:pt x="945" y="93"/>
                  </a:cubicBezTo>
                  <a:lnTo>
                    <a:pt x="945" y="2220"/>
                  </a:lnTo>
                  <a:lnTo>
                    <a:pt x="1382" y="1968"/>
                  </a:lnTo>
                  <a:cubicBezTo>
                    <a:pt x="1447" y="1931"/>
                    <a:pt x="1502" y="2028"/>
                    <a:pt x="1437" y="2064"/>
                  </a:cubicBezTo>
                  <a:lnTo>
                    <a:pt x="945" y="2349"/>
                  </a:lnTo>
                  <a:lnTo>
                    <a:pt x="945" y="4506"/>
                  </a:lnTo>
                  <a:lnTo>
                    <a:pt x="759" y="4506"/>
                  </a:lnTo>
                  <a:lnTo>
                    <a:pt x="759" y="4208"/>
                  </a:lnTo>
                  <a:lnTo>
                    <a:pt x="59" y="3804"/>
                  </a:lnTo>
                  <a:cubicBezTo>
                    <a:pt x="0" y="3767"/>
                    <a:pt x="52" y="3676"/>
                    <a:pt x="116" y="3708"/>
                  </a:cubicBezTo>
                  <a:lnTo>
                    <a:pt x="759" y="4080"/>
                  </a:lnTo>
                  <a:lnTo>
                    <a:pt x="759" y="1641"/>
                  </a:lnTo>
                  <a:lnTo>
                    <a:pt x="340" y="1399"/>
                  </a:lnTo>
                  <a:cubicBezTo>
                    <a:pt x="276" y="1362"/>
                    <a:pt x="331" y="1266"/>
                    <a:pt x="396" y="1302"/>
                  </a:cubicBezTo>
                  <a:lnTo>
                    <a:pt x="759" y="1511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6"/>
            <p:cNvSpPr/>
            <p:nvPr/>
          </p:nvSpPr>
          <p:spPr>
            <a:xfrm>
              <a:off x="-4223916" y="4474340"/>
              <a:ext cx="363230" cy="669000"/>
            </a:xfrm>
            <a:custGeom>
              <a:avLst/>
              <a:gdLst/>
              <a:ahLst/>
              <a:cxnLst/>
              <a:rect l="l" t="t" r="r" b="b"/>
              <a:pathLst>
                <a:path w="2301" h="4238" extrusionOk="0">
                  <a:moveTo>
                    <a:pt x="1250" y="103"/>
                  </a:moveTo>
                  <a:lnTo>
                    <a:pt x="2301" y="4237"/>
                  </a:lnTo>
                  <a:lnTo>
                    <a:pt x="1" y="4237"/>
                  </a:lnTo>
                  <a:lnTo>
                    <a:pt x="1052" y="103"/>
                  </a:lnTo>
                  <a:cubicBezTo>
                    <a:pt x="1078" y="1"/>
                    <a:pt x="1224" y="1"/>
                    <a:pt x="1250" y="103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6"/>
            <p:cNvSpPr/>
            <p:nvPr/>
          </p:nvSpPr>
          <p:spPr>
            <a:xfrm>
              <a:off x="-4117836" y="4740963"/>
              <a:ext cx="161015" cy="402379"/>
            </a:xfrm>
            <a:custGeom>
              <a:avLst/>
              <a:gdLst/>
              <a:ahLst/>
              <a:cxnLst/>
              <a:rect l="l" t="t" r="r" b="b"/>
              <a:pathLst>
                <a:path w="1020" h="2549" extrusionOk="0">
                  <a:moveTo>
                    <a:pt x="401" y="100"/>
                  </a:moveTo>
                  <a:cubicBezTo>
                    <a:pt x="405" y="0"/>
                    <a:pt x="553" y="0"/>
                    <a:pt x="556" y="100"/>
                  </a:cubicBezTo>
                  <a:lnTo>
                    <a:pt x="556" y="1882"/>
                  </a:lnTo>
                  <a:lnTo>
                    <a:pt x="923" y="1670"/>
                  </a:lnTo>
                  <a:cubicBezTo>
                    <a:pt x="976" y="1642"/>
                    <a:pt x="1020" y="1718"/>
                    <a:pt x="969" y="1750"/>
                  </a:cubicBezTo>
                  <a:lnTo>
                    <a:pt x="556" y="1989"/>
                  </a:lnTo>
                  <a:lnTo>
                    <a:pt x="556" y="2548"/>
                  </a:lnTo>
                  <a:lnTo>
                    <a:pt x="401" y="2548"/>
                  </a:lnTo>
                  <a:lnTo>
                    <a:pt x="401" y="1395"/>
                  </a:lnTo>
                  <a:lnTo>
                    <a:pt x="51" y="1194"/>
                  </a:lnTo>
                  <a:cubicBezTo>
                    <a:pt x="0" y="1162"/>
                    <a:pt x="45" y="1086"/>
                    <a:pt x="98" y="1113"/>
                  </a:cubicBezTo>
                  <a:lnTo>
                    <a:pt x="401" y="128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6"/>
            <p:cNvSpPr/>
            <p:nvPr/>
          </p:nvSpPr>
          <p:spPr>
            <a:xfrm>
              <a:off x="-1649089" y="3204842"/>
              <a:ext cx="1017865" cy="1938490"/>
            </a:xfrm>
            <a:custGeom>
              <a:avLst/>
              <a:gdLst/>
              <a:ahLst/>
              <a:cxnLst/>
              <a:rect l="l" t="t" r="r" b="b"/>
              <a:pathLst>
                <a:path w="6448" h="12280" extrusionOk="0">
                  <a:moveTo>
                    <a:pt x="3363" y="145"/>
                  </a:moveTo>
                  <a:lnTo>
                    <a:pt x="6447" y="12279"/>
                  </a:lnTo>
                  <a:lnTo>
                    <a:pt x="1" y="12279"/>
                  </a:lnTo>
                  <a:lnTo>
                    <a:pt x="3085" y="145"/>
                  </a:lnTo>
                  <a:cubicBezTo>
                    <a:pt x="3122" y="1"/>
                    <a:pt x="3326" y="1"/>
                    <a:pt x="3363" y="145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6"/>
            <p:cNvSpPr/>
            <p:nvPr/>
          </p:nvSpPr>
          <p:spPr>
            <a:xfrm>
              <a:off x="-1375836" y="3584965"/>
              <a:ext cx="515878" cy="1558369"/>
            </a:xfrm>
            <a:custGeom>
              <a:avLst/>
              <a:gdLst/>
              <a:ahLst/>
              <a:cxnLst/>
              <a:rect l="l" t="t" r="r" b="b"/>
              <a:pathLst>
                <a:path w="3268" h="9872" extrusionOk="0">
                  <a:moveTo>
                    <a:pt x="1384" y="106"/>
                  </a:moveTo>
                  <a:cubicBezTo>
                    <a:pt x="1386" y="47"/>
                    <a:pt x="1434" y="1"/>
                    <a:pt x="1493" y="1"/>
                  </a:cubicBezTo>
                  <a:cubicBezTo>
                    <a:pt x="1552" y="1"/>
                    <a:pt x="1600" y="47"/>
                    <a:pt x="1602" y="106"/>
                  </a:cubicBezTo>
                  <a:lnTo>
                    <a:pt x="1602" y="2608"/>
                  </a:lnTo>
                  <a:lnTo>
                    <a:pt x="2116" y="2310"/>
                  </a:lnTo>
                  <a:cubicBezTo>
                    <a:pt x="2190" y="2272"/>
                    <a:pt x="2253" y="2379"/>
                    <a:pt x="2182" y="2423"/>
                  </a:cubicBezTo>
                  <a:lnTo>
                    <a:pt x="1601" y="2758"/>
                  </a:lnTo>
                  <a:lnTo>
                    <a:pt x="1601" y="6337"/>
                  </a:lnTo>
                  <a:lnTo>
                    <a:pt x="3127" y="5456"/>
                  </a:lnTo>
                  <a:cubicBezTo>
                    <a:pt x="3203" y="5412"/>
                    <a:pt x="3267" y="5526"/>
                    <a:pt x="3192" y="5570"/>
                  </a:cubicBezTo>
                  <a:lnTo>
                    <a:pt x="1601" y="6488"/>
                  </a:lnTo>
                  <a:lnTo>
                    <a:pt x="1601" y="9871"/>
                  </a:lnTo>
                  <a:lnTo>
                    <a:pt x="1382" y="9871"/>
                  </a:lnTo>
                  <a:lnTo>
                    <a:pt x="1382" y="7964"/>
                  </a:lnTo>
                  <a:lnTo>
                    <a:pt x="76" y="7210"/>
                  </a:lnTo>
                  <a:cubicBezTo>
                    <a:pt x="1" y="7167"/>
                    <a:pt x="65" y="7053"/>
                    <a:pt x="142" y="7096"/>
                  </a:cubicBezTo>
                  <a:lnTo>
                    <a:pt x="1382" y="7814"/>
                  </a:lnTo>
                  <a:lnTo>
                    <a:pt x="1382" y="4946"/>
                  </a:lnTo>
                  <a:lnTo>
                    <a:pt x="562" y="4470"/>
                  </a:lnTo>
                  <a:cubicBezTo>
                    <a:pt x="480" y="4428"/>
                    <a:pt x="550" y="4308"/>
                    <a:pt x="626" y="4358"/>
                  </a:cubicBezTo>
                  <a:lnTo>
                    <a:pt x="1382" y="4794"/>
                  </a:lnTo>
                  <a:lnTo>
                    <a:pt x="1382" y="1926"/>
                  </a:lnTo>
                  <a:lnTo>
                    <a:pt x="891" y="1642"/>
                  </a:lnTo>
                  <a:cubicBezTo>
                    <a:pt x="818" y="1598"/>
                    <a:pt x="881" y="1488"/>
                    <a:pt x="957" y="1528"/>
                  </a:cubicBezTo>
                  <a:lnTo>
                    <a:pt x="1382" y="1775"/>
                  </a:lnTo>
                  <a:lnTo>
                    <a:pt x="1382" y="106"/>
                  </a:lnTo>
                  <a:close/>
                  <a:moveTo>
                    <a:pt x="1683" y="9871"/>
                  </a:moveTo>
                  <a:lnTo>
                    <a:pt x="1944" y="9871"/>
                  </a:lnTo>
                  <a:lnTo>
                    <a:pt x="3192" y="9152"/>
                  </a:lnTo>
                  <a:cubicBezTo>
                    <a:pt x="3264" y="9107"/>
                    <a:pt x="3202" y="8998"/>
                    <a:pt x="3127" y="9038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6"/>
            <p:cNvSpPr/>
            <p:nvPr/>
          </p:nvSpPr>
          <p:spPr>
            <a:xfrm>
              <a:off x="-1201718" y="2334253"/>
              <a:ext cx="1009657" cy="2809074"/>
            </a:xfrm>
            <a:custGeom>
              <a:avLst/>
              <a:gdLst/>
              <a:ahLst/>
              <a:cxnLst/>
              <a:rect l="l" t="t" r="r" b="b"/>
              <a:pathLst>
                <a:path w="6396" h="17795" extrusionOk="0">
                  <a:moveTo>
                    <a:pt x="4522" y="191"/>
                  </a:moveTo>
                  <a:lnTo>
                    <a:pt x="6395" y="7563"/>
                  </a:lnTo>
                  <a:lnTo>
                    <a:pt x="6395" y="16058"/>
                  </a:lnTo>
                  <a:cubicBezTo>
                    <a:pt x="6395" y="17012"/>
                    <a:pt x="5613" y="17794"/>
                    <a:pt x="4658" y="17794"/>
                  </a:cubicBezTo>
                  <a:lnTo>
                    <a:pt x="285" y="17794"/>
                  </a:lnTo>
                  <a:cubicBezTo>
                    <a:pt x="249" y="17722"/>
                    <a:pt x="216" y="17645"/>
                    <a:pt x="189" y="17568"/>
                  </a:cubicBezTo>
                  <a:cubicBezTo>
                    <a:pt x="63" y="17221"/>
                    <a:pt x="1" y="16741"/>
                    <a:pt x="44" y="16369"/>
                  </a:cubicBezTo>
                  <a:cubicBezTo>
                    <a:pt x="44" y="16361"/>
                    <a:pt x="47" y="16353"/>
                    <a:pt x="49" y="16345"/>
                  </a:cubicBezTo>
                  <a:lnTo>
                    <a:pt x="4154" y="191"/>
                  </a:lnTo>
                  <a:cubicBezTo>
                    <a:pt x="4203" y="1"/>
                    <a:pt x="4473" y="1"/>
                    <a:pt x="4522" y="191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6"/>
            <p:cNvSpPr/>
            <p:nvPr/>
          </p:nvSpPr>
          <p:spPr>
            <a:xfrm>
              <a:off x="-821753" y="2836716"/>
              <a:ext cx="629694" cy="2306614"/>
            </a:xfrm>
            <a:custGeom>
              <a:avLst/>
              <a:gdLst/>
              <a:ahLst/>
              <a:cxnLst/>
              <a:rect l="l" t="t" r="r" b="b"/>
              <a:pathLst>
                <a:path w="3989" h="14612" extrusionOk="0">
                  <a:moveTo>
                    <a:pt x="1786" y="141"/>
                  </a:moveTo>
                  <a:cubicBezTo>
                    <a:pt x="1788" y="62"/>
                    <a:pt x="1853" y="1"/>
                    <a:pt x="1930" y="1"/>
                  </a:cubicBezTo>
                  <a:cubicBezTo>
                    <a:pt x="2009" y="1"/>
                    <a:pt x="2073" y="62"/>
                    <a:pt x="2076" y="141"/>
                  </a:cubicBezTo>
                  <a:lnTo>
                    <a:pt x="2076" y="3449"/>
                  </a:lnTo>
                  <a:lnTo>
                    <a:pt x="2757" y="3056"/>
                  </a:lnTo>
                  <a:cubicBezTo>
                    <a:pt x="2798" y="3032"/>
                    <a:pt x="2851" y="3046"/>
                    <a:pt x="2875" y="3088"/>
                  </a:cubicBezTo>
                  <a:cubicBezTo>
                    <a:pt x="2898" y="3129"/>
                    <a:pt x="2884" y="3182"/>
                    <a:pt x="2843" y="3205"/>
                  </a:cubicBezTo>
                  <a:lnTo>
                    <a:pt x="2076" y="3648"/>
                  </a:lnTo>
                  <a:lnTo>
                    <a:pt x="2076" y="8380"/>
                  </a:lnTo>
                  <a:lnTo>
                    <a:pt x="3988" y="7276"/>
                  </a:lnTo>
                  <a:lnTo>
                    <a:pt x="3988" y="7475"/>
                  </a:lnTo>
                  <a:lnTo>
                    <a:pt x="2076" y="8580"/>
                  </a:lnTo>
                  <a:lnTo>
                    <a:pt x="2076" y="13117"/>
                  </a:lnTo>
                  <a:lnTo>
                    <a:pt x="3988" y="12013"/>
                  </a:lnTo>
                  <a:lnTo>
                    <a:pt x="3988" y="12213"/>
                  </a:lnTo>
                  <a:lnTo>
                    <a:pt x="2076" y="13317"/>
                  </a:lnTo>
                  <a:lnTo>
                    <a:pt x="2076" y="14611"/>
                  </a:lnTo>
                  <a:lnTo>
                    <a:pt x="1786" y="14611"/>
                  </a:lnTo>
                  <a:lnTo>
                    <a:pt x="1786" y="14523"/>
                  </a:lnTo>
                  <a:lnTo>
                    <a:pt x="58" y="13526"/>
                  </a:lnTo>
                  <a:cubicBezTo>
                    <a:pt x="16" y="13503"/>
                    <a:pt x="1" y="13448"/>
                    <a:pt x="24" y="13406"/>
                  </a:cubicBezTo>
                  <a:cubicBezTo>
                    <a:pt x="49" y="13364"/>
                    <a:pt x="103" y="13351"/>
                    <a:pt x="145" y="13376"/>
                  </a:cubicBezTo>
                  <a:lnTo>
                    <a:pt x="1786" y="14323"/>
                  </a:lnTo>
                  <a:lnTo>
                    <a:pt x="1786" y="10531"/>
                  </a:lnTo>
                  <a:lnTo>
                    <a:pt x="58" y="9534"/>
                  </a:lnTo>
                  <a:cubicBezTo>
                    <a:pt x="16" y="9510"/>
                    <a:pt x="1" y="9456"/>
                    <a:pt x="24" y="9414"/>
                  </a:cubicBezTo>
                  <a:cubicBezTo>
                    <a:pt x="49" y="9373"/>
                    <a:pt x="103" y="9359"/>
                    <a:pt x="145" y="9383"/>
                  </a:cubicBezTo>
                  <a:lnTo>
                    <a:pt x="1786" y="10331"/>
                  </a:lnTo>
                  <a:lnTo>
                    <a:pt x="1786" y="6539"/>
                  </a:lnTo>
                  <a:lnTo>
                    <a:pt x="700" y="5912"/>
                  </a:lnTo>
                  <a:cubicBezTo>
                    <a:pt x="658" y="5889"/>
                    <a:pt x="644" y="5836"/>
                    <a:pt x="668" y="5793"/>
                  </a:cubicBezTo>
                  <a:cubicBezTo>
                    <a:pt x="692" y="5752"/>
                    <a:pt x="745" y="5738"/>
                    <a:pt x="786" y="5762"/>
                  </a:cubicBezTo>
                  <a:lnTo>
                    <a:pt x="1786" y="6340"/>
                  </a:lnTo>
                  <a:lnTo>
                    <a:pt x="1786" y="2547"/>
                  </a:lnTo>
                  <a:lnTo>
                    <a:pt x="1136" y="2171"/>
                  </a:lnTo>
                  <a:cubicBezTo>
                    <a:pt x="1094" y="2148"/>
                    <a:pt x="1080" y="2095"/>
                    <a:pt x="1104" y="2054"/>
                  </a:cubicBezTo>
                  <a:cubicBezTo>
                    <a:pt x="1127" y="2013"/>
                    <a:pt x="1180" y="1999"/>
                    <a:pt x="1221" y="2022"/>
                  </a:cubicBezTo>
                  <a:lnTo>
                    <a:pt x="1786" y="234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6"/>
            <p:cNvSpPr/>
            <p:nvPr/>
          </p:nvSpPr>
          <p:spPr>
            <a:xfrm>
              <a:off x="-4057692" y="4474498"/>
              <a:ext cx="197006" cy="668842"/>
            </a:xfrm>
            <a:custGeom>
              <a:avLst/>
              <a:gdLst/>
              <a:ahLst/>
              <a:cxnLst/>
              <a:rect l="l" t="t" r="r" b="b"/>
              <a:pathLst>
                <a:path w="1248" h="4237" extrusionOk="0">
                  <a:moveTo>
                    <a:pt x="1" y="102"/>
                  </a:moveTo>
                  <a:lnTo>
                    <a:pt x="1053" y="4236"/>
                  </a:lnTo>
                  <a:lnTo>
                    <a:pt x="1248" y="4236"/>
                  </a:lnTo>
                  <a:lnTo>
                    <a:pt x="197" y="102"/>
                  </a:lnTo>
                  <a:cubicBezTo>
                    <a:pt x="170" y="4"/>
                    <a:pt x="33" y="1"/>
                    <a:pt x="0" y="97"/>
                  </a:cubicBezTo>
                  <a:cubicBezTo>
                    <a:pt x="1" y="98"/>
                    <a:pt x="1" y="101"/>
                    <a:pt x="1" y="10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6"/>
            <p:cNvSpPr/>
            <p:nvPr/>
          </p:nvSpPr>
          <p:spPr>
            <a:xfrm>
              <a:off x="-3392792" y="4109055"/>
              <a:ext cx="297246" cy="1034282"/>
            </a:xfrm>
            <a:custGeom>
              <a:avLst/>
              <a:gdLst/>
              <a:ahLst/>
              <a:cxnLst/>
              <a:rect l="l" t="t" r="r" b="b"/>
              <a:pathLst>
                <a:path w="1883" h="6552" extrusionOk="0">
                  <a:moveTo>
                    <a:pt x="0" y="170"/>
                  </a:moveTo>
                  <a:lnTo>
                    <a:pt x="1622" y="6551"/>
                  </a:lnTo>
                  <a:lnTo>
                    <a:pt x="1883" y="6551"/>
                  </a:lnTo>
                  <a:lnTo>
                    <a:pt x="248" y="124"/>
                  </a:lnTo>
                  <a:cubicBezTo>
                    <a:pt x="218" y="0"/>
                    <a:pt x="44" y="0"/>
                    <a:pt x="12" y="12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6"/>
            <p:cNvSpPr/>
            <p:nvPr/>
          </p:nvSpPr>
          <p:spPr>
            <a:xfrm>
              <a:off x="-6334325" y="4355157"/>
              <a:ext cx="431109" cy="788182"/>
            </a:xfrm>
            <a:custGeom>
              <a:avLst/>
              <a:gdLst/>
              <a:ahLst/>
              <a:cxnLst/>
              <a:rect l="l" t="t" r="r" b="b"/>
              <a:pathLst>
                <a:path w="2731" h="4993" extrusionOk="0">
                  <a:moveTo>
                    <a:pt x="1495" y="136"/>
                  </a:moveTo>
                  <a:lnTo>
                    <a:pt x="2730" y="4992"/>
                  </a:lnTo>
                  <a:lnTo>
                    <a:pt x="1" y="4992"/>
                  </a:lnTo>
                  <a:lnTo>
                    <a:pt x="1236" y="136"/>
                  </a:lnTo>
                  <a:cubicBezTo>
                    <a:pt x="1270" y="1"/>
                    <a:pt x="1461" y="1"/>
                    <a:pt x="1495" y="13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6"/>
            <p:cNvSpPr/>
            <p:nvPr/>
          </p:nvSpPr>
          <p:spPr>
            <a:xfrm>
              <a:off x="-6219404" y="4706707"/>
              <a:ext cx="213739" cy="436634"/>
            </a:xfrm>
            <a:custGeom>
              <a:avLst/>
              <a:gdLst/>
              <a:ahLst/>
              <a:cxnLst/>
              <a:rect l="l" t="t" r="r" b="b"/>
              <a:pathLst>
                <a:path w="1354" h="2766" extrusionOk="0">
                  <a:moveTo>
                    <a:pt x="535" y="124"/>
                  </a:moveTo>
                  <a:cubicBezTo>
                    <a:pt x="548" y="1"/>
                    <a:pt x="727" y="1"/>
                    <a:pt x="740" y="124"/>
                  </a:cubicBezTo>
                  <a:lnTo>
                    <a:pt x="740" y="2464"/>
                  </a:lnTo>
                  <a:lnTo>
                    <a:pt x="1221" y="2186"/>
                  </a:lnTo>
                  <a:cubicBezTo>
                    <a:pt x="1293" y="2146"/>
                    <a:pt x="1353" y="2252"/>
                    <a:pt x="1282" y="2293"/>
                  </a:cubicBezTo>
                  <a:lnTo>
                    <a:pt x="740" y="2606"/>
                  </a:lnTo>
                  <a:lnTo>
                    <a:pt x="740" y="2765"/>
                  </a:lnTo>
                  <a:lnTo>
                    <a:pt x="535" y="2765"/>
                  </a:lnTo>
                  <a:lnTo>
                    <a:pt x="535" y="1826"/>
                  </a:lnTo>
                  <a:lnTo>
                    <a:pt x="75" y="1560"/>
                  </a:lnTo>
                  <a:cubicBezTo>
                    <a:pt x="1" y="1521"/>
                    <a:pt x="64" y="1410"/>
                    <a:pt x="136" y="1454"/>
                  </a:cubicBezTo>
                  <a:lnTo>
                    <a:pt x="535" y="168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6"/>
            <p:cNvSpPr/>
            <p:nvPr/>
          </p:nvSpPr>
          <p:spPr>
            <a:xfrm>
              <a:off x="-3036822" y="1150473"/>
              <a:ext cx="66616" cy="66616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81" y="422"/>
                  </a:moveTo>
                  <a:cubicBezTo>
                    <a:pt x="342" y="422"/>
                    <a:pt x="422" y="228"/>
                    <a:pt x="308" y="115"/>
                  </a:cubicBezTo>
                  <a:cubicBezTo>
                    <a:pt x="195" y="1"/>
                    <a:pt x="1" y="81"/>
                    <a:pt x="2" y="242"/>
                  </a:cubicBezTo>
                  <a:cubicBezTo>
                    <a:pt x="2" y="341"/>
                    <a:pt x="82" y="421"/>
                    <a:pt x="181" y="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6"/>
            <p:cNvSpPr/>
            <p:nvPr/>
          </p:nvSpPr>
          <p:spPr>
            <a:xfrm>
              <a:off x="-3310706" y="706259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89" y="211"/>
                  </a:moveTo>
                  <a:cubicBezTo>
                    <a:pt x="169" y="211"/>
                    <a:pt x="209" y="114"/>
                    <a:pt x="153" y="57"/>
                  </a:cubicBezTo>
                  <a:cubicBezTo>
                    <a:pt x="96" y="1"/>
                    <a:pt x="0" y="41"/>
                    <a:pt x="0" y="121"/>
                  </a:cubicBezTo>
                  <a:cubicBezTo>
                    <a:pt x="0" y="170"/>
                    <a:pt x="40" y="210"/>
                    <a:pt x="89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6"/>
            <p:cNvSpPr/>
            <p:nvPr/>
          </p:nvSpPr>
          <p:spPr>
            <a:xfrm>
              <a:off x="-895157" y="398908"/>
              <a:ext cx="66300" cy="66458"/>
            </a:xfrm>
            <a:custGeom>
              <a:avLst/>
              <a:gdLst/>
              <a:ahLst/>
              <a:cxnLst/>
              <a:rect l="l" t="t" r="r" b="b"/>
              <a:pathLst>
                <a:path w="420" h="421" extrusionOk="0">
                  <a:moveTo>
                    <a:pt x="180" y="420"/>
                  </a:moveTo>
                  <a:cubicBezTo>
                    <a:pt x="340" y="420"/>
                    <a:pt x="420" y="227"/>
                    <a:pt x="307" y="113"/>
                  </a:cubicBezTo>
                  <a:cubicBezTo>
                    <a:pt x="193" y="0"/>
                    <a:pt x="0" y="80"/>
                    <a:pt x="0" y="242"/>
                  </a:cubicBezTo>
                  <a:cubicBezTo>
                    <a:pt x="0" y="340"/>
                    <a:pt x="80" y="420"/>
                    <a:pt x="180" y="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6"/>
            <p:cNvSpPr/>
            <p:nvPr/>
          </p:nvSpPr>
          <p:spPr>
            <a:xfrm>
              <a:off x="-4374671" y="616280"/>
              <a:ext cx="66616" cy="66616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81" y="421"/>
                  </a:moveTo>
                  <a:cubicBezTo>
                    <a:pt x="342" y="421"/>
                    <a:pt x="422" y="227"/>
                    <a:pt x="308" y="115"/>
                  </a:cubicBezTo>
                  <a:cubicBezTo>
                    <a:pt x="195" y="0"/>
                    <a:pt x="1" y="82"/>
                    <a:pt x="2" y="242"/>
                  </a:cubicBezTo>
                  <a:cubicBezTo>
                    <a:pt x="2" y="340"/>
                    <a:pt x="82" y="421"/>
                    <a:pt x="181" y="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6"/>
            <p:cNvSpPr/>
            <p:nvPr/>
          </p:nvSpPr>
          <p:spPr>
            <a:xfrm>
              <a:off x="-6047970" y="2100780"/>
              <a:ext cx="66616" cy="66458"/>
            </a:xfrm>
            <a:custGeom>
              <a:avLst/>
              <a:gdLst/>
              <a:ahLst/>
              <a:cxnLst/>
              <a:rect l="l" t="t" r="r" b="b"/>
              <a:pathLst>
                <a:path w="422" h="421" extrusionOk="0">
                  <a:moveTo>
                    <a:pt x="180" y="420"/>
                  </a:moveTo>
                  <a:cubicBezTo>
                    <a:pt x="340" y="420"/>
                    <a:pt x="421" y="227"/>
                    <a:pt x="307" y="113"/>
                  </a:cubicBezTo>
                  <a:cubicBezTo>
                    <a:pt x="194" y="0"/>
                    <a:pt x="0" y="80"/>
                    <a:pt x="0" y="241"/>
                  </a:cubicBezTo>
                  <a:cubicBezTo>
                    <a:pt x="0" y="340"/>
                    <a:pt x="81" y="420"/>
                    <a:pt x="180" y="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6"/>
            <p:cNvSpPr/>
            <p:nvPr/>
          </p:nvSpPr>
          <p:spPr>
            <a:xfrm>
              <a:off x="-4724327" y="1637624"/>
              <a:ext cx="33150" cy="331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90" y="210"/>
                  </a:moveTo>
                  <a:cubicBezTo>
                    <a:pt x="170" y="210"/>
                    <a:pt x="210" y="113"/>
                    <a:pt x="153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0" y="210"/>
                    <a:pt x="9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6"/>
            <p:cNvSpPr/>
            <p:nvPr/>
          </p:nvSpPr>
          <p:spPr>
            <a:xfrm>
              <a:off x="-3684199" y="408380"/>
              <a:ext cx="33308" cy="33308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89" y="211"/>
                  </a:moveTo>
                  <a:cubicBezTo>
                    <a:pt x="169" y="211"/>
                    <a:pt x="211" y="115"/>
                    <a:pt x="153" y="58"/>
                  </a:cubicBezTo>
                  <a:cubicBezTo>
                    <a:pt x="97" y="0"/>
                    <a:pt x="0" y="40"/>
                    <a:pt x="0" y="122"/>
                  </a:cubicBezTo>
                  <a:cubicBezTo>
                    <a:pt x="0" y="171"/>
                    <a:pt x="40" y="211"/>
                    <a:pt x="89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6"/>
            <p:cNvSpPr/>
            <p:nvPr/>
          </p:nvSpPr>
          <p:spPr>
            <a:xfrm>
              <a:off x="-1803001" y="379965"/>
              <a:ext cx="33466" cy="33466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91" y="211"/>
                  </a:moveTo>
                  <a:cubicBezTo>
                    <a:pt x="171" y="211"/>
                    <a:pt x="211" y="115"/>
                    <a:pt x="155" y="58"/>
                  </a:cubicBezTo>
                  <a:cubicBezTo>
                    <a:pt x="99" y="1"/>
                    <a:pt x="1" y="42"/>
                    <a:pt x="1" y="122"/>
                  </a:cubicBezTo>
                  <a:cubicBezTo>
                    <a:pt x="2" y="171"/>
                    <a:pt x="42" y="211"/>
                    <a:pt x="91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6"/>
            <p:cNvSpPr/>
            <p:nvPr/>
          </p:nvSpPr>
          <p:spPr>
            <a:xfrm>
              <a:off x="-2388971" y="1022923"/>
              <a:ext cx="33466" cy="33466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91" y="211"/>
                  </a:moveTo>
                  <a:cubicBezTo>
                    <a:pt x="171" y="211"/>
                    <a:pt x="211" y="114"/>
                    <a:pt x="155" y="57"/>
                  </a:cubicBezTo>
                  <a:cubicBezTo>
                    <a:pt x="97" y="1"/>
                    <a:pt x="1" y="41"/>
                    <a:pt x="1" y="121"/>
                  </a:cubicBezTo>
                  <a:cubicBezTo>
                    <a:pt x="1" y="171"/>
                    <a:pt x="41" y="211"/>
                    <a:pt x="91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6"/>
            <p:cNvSpPr/>
            <p:nvPr/>
          </p:nvSpPr>
          <p:spPr>
            <a:xfrm>
              <a:off x="-592701" y="937995"/>
              <a:ext cx="33308" cy="33150"/>
            </a:xfrm>
            <a:custGeom>
              <a:avLst/>
              <a:gdLst/>
              <a:ahLst/>
              <a:cxnLst/>
              <a:rect l="l" t="t" r="r" b="b"/>
              <a:pathLst>
                <a:path w="211" h="210" extrusionOk="0">
                  <a:moveTo>
                    <a:pt x="90" y="210"/>
                  </a:moveTo>
                  <a:cubicBezTo>
                    <a:pt x="170" y="210"/>
                    <a:pt x="210" y="113"/>
                    <a:pt x="154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1" y="210"/>
                    <a:pt x="9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6"/>
            <p:cNvSpPr/>
            <p:nvPr/>
          </p:nvSpPr>
          <p:spPr>
            <a:xfrm>
              <a:off x="-5433427" y="1552380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90" y="211"/>
                  </a:moveTo>
                  <a:cubicBezTo>
                    <a:pt x="170" y="211"/>
                    <a:pt x="210" y="115"/>
                    <a:pt x="153" y="57"/>
                  </a:cubicBezTo>
                  <a:cubicBezTo>
                    <a:pt x="97" y="1"/>
                    <a:pt x="1" y="41"/>
                    <a:pt x="1" y="122"/>
                  </a:cubicBezTo>
                  <a:cubicBezTo>
                    <a:pt x="1" y="171"/>
                    <a:pt x="41" y="211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6"/>
            <p:cNvSpPr/>
            <p:nvPr/>
          </p:nvSpPr>
          <p:spPr>
            <a:xfrm>
              <a:off x="-5433427" y="2318309"/>
              <a:ext cx="33466" cy="33308"/>
            </a:xfrm>
            <a:custGeom>
              <a:avLst/>
              <a:gdLst/>
              <a:ahLst/>
              <a:cxnLst/>
              <a:rect l="l" t="t" r="r" b="b"/>
              <a:pathLst>
                <a:path w="212" h="211" extrusionOk="0">
                  <a:moveTo>
                    <a:pt x="90" y="211"/>
                  </a:moveTo>
                  <a:cubicBezTo>
                    <a:pt x="170" y="210"/>
                    <a:pt x="211" y="113"/>
                    <a:pt x="153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1" y="210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6"/>
            <p:cNvSpPr/>
            <p:nvPr/>
          </p:nvSpPr>
          <p:spPr>
            <a:xfrm>
              <a:off x="-7220226" y="2261480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90" y="211"/>
                  </a:moveTo>
                  <a:cubicBezTo>
                    <a:pt x="170" y="211"/>
                    <a:pt x="210" y="115"/>
                    <a:pt x="153" y="57"/>
                  </a:cubicBezTo>
                  <a:cubicBezTo>
                    <a:pt x="97" y="1"/>
                    <a:pt x="0" y="41"/>
                    <a:pt x="0" y="122"/>
                  </a:cubicBezTo>
                  <a:cubicBezTo>
                    <a:pt x="0" y="171"/>
                    <a:pt x="40" y="211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6"/>
            <p:cNvSpPr/>
            <p:nvPr/>
          </p:nvSpPr>
          <p:spPr>
            <a:xfrm>
              <a:off x="-7957740" y="2469538"/>
              <a:ext cx="33308" cy="33308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91" y="210"/>
                  </a:moveTo>
                  <a:cubicBezTo>
                    <a:pt x="171" y="210"/>
                    <a:pt x="211" y="114"/>
                    <a:pt x="154" y="57"/>
                  </a:cubicBezTo>
                  <a:cubicBezTo>
                    <a:pt x="98" y="1"/>
                    <a:pt x="0" y="41"/>
                    <a:pt x="0" y="121"/>
                  </a:cubicBezTo>
                  <a:cubicBezTo>
                    <a:pt x="0" y="170"/>
                    <a:pt x="40" y="210"/>
                    <a:pt x="91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6"/>
            <p:cNvSpPr/>
            <p:nvPr/>
          </p:nvSpPr>
          <p:spPr>
            <a:xfrm>
              <a:off x="-6983912" y="1940238"/>
              <a:ext cx="33150" cy="331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90" y="209"/>
                  </a:moveTo>
                  <a:cubicBezTo>
                    <a:pt x="170" y="209"/>
                    <a:pt x="209" y="113"/>
                    <a:pt x="153" y="57"/>
                  </a:cubicBezTo>
                  <a:cubicBezTo>
                    <a:pt x="97" y="0"/>
                    <a:pt x="0" y="40"/>
                    <a:pt x="0" y="120"/>
                  </a:cubicBezTo>
                  <a:cubicBezTo>
                    <a:pt x="0" y="169"/>
                    <a:pt x="40" y="209"/>
                    <a:pt x="90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6"/>
            <p:cNvSpPr/>
            <p:nvPr/>
          </p:nvSpPr>
          <p:spPr>
            <a:xfrm>
              <a:off x="-8510244" y="3358123"/>
              <a:ext cx="1628300" cy="565603"/>
            </a:xfrm>
            <a:custGeom>
              <a:avLst/>
              <a:gdLst/>
              <a:ahLst/>
              <a:cxnLst/>
              <a:rect l="l" t="t" r="r" b="b"/>
              <a:pathLst>
                <a:path w="10315" h="3583" extrusionOk="0">
                  <a:moveTo>
                    <a:pt x="3634" y="28"/>
                  </a:moveTo>
                  <a:cubicBezTo>
                    <a:pt x="3717" y="146"/>
                    <a:pt x="3800" y="263"/>
                    <a:pt x="3883" y="381"/>
                  </a:cubicBezTo>
                  <a:cubicBezTo>
                    <a:pt x="3915" y="428"/>
                    <a:pt x="3894" y="507"/>
                    <a:pt x="3878" y="557"/>
                  </a:cubicBezTo>
                  <a:cubicBezTo>
                    <a:pt x="3871" y="575"/>
                    <a:pt x="3865" y="592"/>
                    <a:pt x="3857" y="610"/>
                  </a:cubicBezTo>
                  <a:cubicBezTo>
                    <a:pt x="3867" y="612"/>
                    <a:pt x="3878" y="618"/>
                    <a:pt x="3884" y="628"/>
                  </a:cubicBezTo>
                  <a:lnTo>
                    <a:pt x="3884" y="628"/>
                  </a:lnTo>
                  <a:cubicBezTo>
                    <a:pt x="3897" y="645"/>
                    <a:pt x="3892" y="671"/>
                    <a:pt x="3874" y="683"/>
                  </a:cubicBezTo>
                  <a:lnTo>
                    <a:pt x="3843" y="705"/>
                  </a:lnTo>
                  <a:lnTo>
                    <a:pt x="3903" y="791"/>
                  </a:lnTo>
                  <a:lnTo>
                    <a:pt x="3934" y="769"/>
                  </a:lnTo>
                  <a:cubicBezTo>
                    <a:pt x="3952" y="756"/>
                    <a:pt x="3978" y="761"/>
                    <a:pt x="3991" y="778"/>
                  </a:cubicBezTo>
                  <a:lnTo>
                    <a:pt x="3991" y="778"/>
                  </a:lnTo>
                  <a:cubicBezTo>
                    <a:pt x="4002" y="797"/>
                    <a:pt x="3998" y="822"/>
                    <a:pt x="3980" y="835"/>
                  </a:cubicBezTo>
                  <a:lnTo>
                    <a:pt x="3948" y="857"/>
                  </a:lnTo>
                  <a:lnTo>
                    <a:pt x="4262" y="1304"/>
                  </a:lnTo>
                  <a:cubicBezTo>
                    <a:pt x="4272" y="1298"/>
                    <a:pt x="4279" y="1292"/>
                    <a:pt x="4281" y="1292"/>
                  </a:cubicBezTo>
                  <a:cubicBezTo>
                    <a:pt x="4346" y="1256"/>
                    <a:pt x="4592" y="1498"/>
                    <a:pt x="4592" y="1498"/>
                  </a:cubicBezTo>
                  <a:cubicBezTo>
                    <a:pt x="4592" y="1498"/>
                    <a:pt x="4636" y="1572"/>
                    <a:pt x="4650" y="1582"/>
                  </a:cubicBezTo>
                  <a:cubicBezTo>
                    <a:pt x="4663" y="1593"/>
                    <a:pt x="4866" y="1765"/>
                    <a:pt x="4866" y="1765"/>
                  </a:cubicBezTo>
                  <a:lnTo>
                    <a:pt x="4882" y="1749"/>
                  </a:lnTo>
                  <a:lnTo>
                    <a:pt x="5184" y="1673"/>
                  </a:lnTo>
                  <a:cubicBezTo>
                    <a:pt x="5193" y="1661"/>
                    <a:pt x="5200" y="1648"/>
                    <a:pt x="5207" y="1634"/>
                  </a:cubicBezTo>
                  <a:cubicBezTo>
                    <a:pt x="5211" y="1624"/>
                    <a:pt x="5298" y="1550"/>
                    <a:pt x="5371" y="1486"/>
                  </a:cubicBezTo>
                  <a:cubicBezTo>
                    <a:pt x="5350" y="1450"/>
                    <a:pt x="5338" y="1407"/>
                    <a:pt x="5338" y="1364"/>
                  </a:cubicBezTo>
                  <a:lnTo>
                    <a:pt x="5338" y="1359"/>
                  </a:lnTo>
                  <a:cubicBezTo>
                    <a:pt x="5311" y="1350"/>
                    <a:pt x="5287" y="1318"/>
                    <a:pt x="5275" y="1277"/>
                  </a:cubicBezTo>
                  <a:cubicBezTo>
                    <a:pt x="5261" y="1221"/>
                    <a:pt x="5276" y="1169"/>
                    <a:pt x="5311" y="1159"/>
                  </a:cubicBezTo>
                  <a:lnTo>
                    <a:pt x="5312" y="1159"/>
                  </a:lnTo>
                  <a:cubicBezTo>
                    <a:pt x="5308" y="1116"/>
                    <a:pt x="5298" y="1036"/>
                    <a:pt x="5297" y="1020"/>
                  </a:cubicBezTo>
                  <a:cubicBezTo>
                    <a:pt x="5294" y="999"/>
                    <a:pt x="5358" y="949"/>
                    <a:pt x="5358" y="949"/>
                  </a:cubicBezTo>
                  <a:cubicBezTo>
                    <a:pt x="5358" y="949"/>
                    <a:pt x="5322" y="848"/>
                    <a:pt x="5338" y="810"/>
                  </a:cubicBezTo>
                  <a:cubicBezTo>
                    <a:pt x="5355" y="772"/>
                    <a:pt x="5464" y="715"/>
                    <a:pt x="5496" y="717"/>
                  </a:cubicBezTo>
                  <a:cubicBezTo>
                    <a:pt x="5529" y="718"/>
                    <a:pt x="5631" y="808"/>
                    <a:pt x="5715" y="826"/>
                  </a:cubicBezTo>
                  <a:cubicBezTo>
                    <a:pt x="5797" y="845"/>
                    <a:pt x="5864" y="788"/>
                    <a:pt x="5864" y="766"/>
                  </a:cubicBezTo>
                  <a:cubicBezTo>
                    <a:pt x="5864" y="745"/>
                    <a:pt x="5915" y="772"/>
                    <a:pt x="5951" y="875"/>
                  </a:cubicBezTo>
                  <a:cubicBezTo>
                    <a:pt x="5987" y="977"/>
                    <a:pt x="5880" y="1069"/>
                    <a:pt x="5880" y="1069"/>
                  </a:cubicBezTo>
                  <a:lnTo>
                    <a:pt x="5855" y="1159"/>
                  </a:lnTo>
                  <a:cubicBezTo>
                    <a:pt x="5890" y="1169"/>
                    <a:pt x="5906" y="1221"/>
                    <a:pt x="5891" y="1277"/>
                  </a:cubicBezTo>
                  <a:cubicBezTo>
                    <a:pt x="5880" y="1319"/>
                    <a:pt x="5855" y="1351"/>
                    <a:pt x="5827" y="1359"/>
                  </a:cubicBezTo>
                  <a:lnTo>
                    <a:pt x="5827" y="1364"/>
                  </a:lnTo>
                  <a:cubicBezTo>
                    <a:pt x="5827" y="1384"/>
                    <a:pt x="5825" y="1403"/>
                    <a:pt x="5822" y="1421"/>
                  </a:cubicBezTo>
                  <a:cubicBezTo>
                    <a:pt x="5836" y="1424"/>
                    <a:pt x="5850" y="1430"/>
                    <a:pt x="5862" y="1439"/>
                  </a:cubicBezTo>
                  <a:cubicBezTo>
                    <a:pt x="5862" y="1439"/>
                    <a:pt x="5991" y="1537"/>
                    <a:pt x="6023" y="1572"/>
                  </a:cubicBezTo>
                  <a:cubicBezTo>
                    <a:pt x="6046" y="1599"/>
                    <a:pt x="6066" y="1630"/>
                    <a:pt x="6081" y="1662"/>
                  </a:cubicBezTo>
                  <a:cubicBezTo>
                    <a:pt x="6150" y="1717"/>
                    <a:pt x="6186" y="1862"/>
                    <a:pt x="6186" y="1862"/>
                  </a:cubicBezTo>
                  <a:cubicBezTo>
                    <a:pt x="6205" y="1899"/>
                    <a:pt x="6219" y="1939"/>
                    <a:pt x="6225" y="1980"/>
                  </a:cubicBezTo>
                  <a:cubicBezTo>
                    <a:pt x="6232" y="2042"/>
                    <a:pt x="6247" y="2233"/>
                    <a:pt x="6247" y="2233"/>
                  </a:cubicBezTo>
                  <a:cubicBezTo>
                    <a:pt x="6265" y="2250"/>
                    <a:pt x="6274" y="2309"/>
                    <a:pt x="6274" y="2309"/>
                  </a:cubicBezTo>
                  <a:cubicBezTo>
                    <a:pt x="6279" y="2315"/>
                    <a:pt x="6283" y="2322"/>
                    <a:pt x="6284" y="2330"/>
                  </a:cubicBezTo>
                  <a:cubicBezTo>
                    <a:pt x="6284" y="2341"/>
                    <a:pt x="6273" y="2429"/>
                    <a:pt x="6273" y="2429"/>
                  </a:cubicBezTo>
                  <a:cubicBezTo>
                    <a:pt x="6367" y="2429"/>
                    <a:pt x="6484" y="2464"/>
                    <a:pt x="6484" y="2464"/>
                  </a:cubicBezTo>
                  <a:cubicBezTo>
                    <a:pt x="6484" y="2464"/>
                    <a:pt x="9421" y="2580"/>
                    <a:pt x="9783" y="2527"/>
                  </a:cubicBezTo>
                  <a:cubicBezTo>
                    <a:pt x="10145" y="2473"/>
                    <a:pt x="10315" y="2457"/>
                    <a:pt x="10223" y="2534"/>
                  </a:cubicBezTo>
                  <a:cubicBezTo>
                    <a:pt x="9268" y="3329"/>
                    <a:pt x="9361" y="3583"/>
                    <a:pt x="8106" y="3583"/>
                  </a:cubicBezTo>
                  <a:lnTo>
                    <a:pt x="1682" y="3583"/>
                  </a:lnTo>
                  <a:cubicBezTo>
                    <a:pt x="1132" y="3583"/>
                    <a:pt x="1" y="2848"/>
                    <a:pt x="16" y="2603"/>
                  </a:cubicBezTo>
                  <a:cubicBezTo>
                    <a:pt x="19" y="2573"/>
                    <a:pt x="40" y="2576"/>
                    <a:pt x="40" y="2576"/>
                  </a:cubicBezTo>
                  <a:cubicBezTo>
                    <a:pt x="980" y="2723"/>
                    <a:pt x="2671" y="2538"/>
                    <a:pt x="2671" y="2538"/>
                  </a:cubicBezTo>
                  <a:cubicBezTo>
                    <a:pt x="2737" y="2520"/>
                    <a:pt x="2804" y="2506"/>
                    <a:pt x="2872" y="2495"/>
                  </a:cubicBezTo>
                  <a:cubicBezTo>
                    <a:pt x="2961" y="2484"/>
                    <a:pt x="4975" y="2516"/>
                    <a:pt x="4975" y="2516"/>
                  </a:cubicBezTo>
                  <a:lnTo>
                    <a:pt x="4987" y="2486"/>
                  </a:lnTo>
                  <a:lnTo>
                    <a:pt x="4366" y="1600"/>
                  </a:lnTo>
                  <a:cubicBezTo>
                    <a:pt x="4336" y="1588"/>
                    <a:pt x="4273" y="1591"/>
                    <a:pt x="4267" y="1586"/>
                  </a:cubicBezTo>
                  <a:cubicBezTo>
                    <a:pt x="4261" y="1581"/>
                    <a:pt x="4246" y="1572"/>
                    <a:pt x="4246" y="1560"/>
                  </a:cubicBezTo>
                  <a:cubicBezTo>
                    <a:pt x="4248" y="1548"/>
                    <a:pt x="4253" y="1538"/>
                    <a:pt x="4259" y="1528"/>
                  </a:cubicBezTo>
                  <a:cubicBezTo>
                    <a:pt x="4253" y="1521"/>
                    <a:pt x="4248" y="1513"/>
                    <a:pt x="4244" y="1505"/>
                  </a:cubicBezTo>
                  <a:cubicBezTo>
                    <a:pt x="4238" y="1490"/>
                    <a:pt x="4228" y="1475"/>
                    <a:pt x="4217" y="1463"/>
                  </a:cubicBezTo>
                  <a:cubicBezTo>
                    <a:pt x="4208" y="1457"/>
                    <a:pt x="4200" y="1452"/>
                    <a:pt x="4199" y="1448"/>
                  </a:cubicBezTo>
                  <a:cubicBezTo>
                    <a:pt x="4194" y="1438"/>
                    <a:pt x="4192" y="1426"/>
                    <a:pt x="4191" y="1414"/>
                  </a:cubicBezTo>
                  <a:cubicBezTo>
                    <a:pt x="4188" y="1398"/>
                    <a:pt x="4191" y="1380"/>
                    <a:pt x="4195" y="1365"/>
                  </a:cubicBezTo>
                  <a:cubicBezTo>
                    <a:pt x="4197" y="1364"/>
                    <a:pt x="4197" y="1361"/>
                    <a:pt x="4198" y="1360"/>
                  </a:cubicBezTo>
                  <a:lnTo>
                    <a:pt x="3879" y="905"/>
                  </a:lnTo>
                  <a:lnTo>
                    <a:pt x="3848" y="927"/>
                  </a:lnTo>
                  <a:cubicBezTo>
                    <a:pt x="3830" y="940"/>
                    <a:pt x="3805" y="936"/>
                    <a:pt x="3792" y="918"/>
                  </a:cubicBezTo>
                  <a:lnTo>
                    <a:pt x="3792" y="918"/>
                  </a:lnTo>
                  <a:cubicBezTo>
                    <a:pt x="3779" y="899"/>
                    <a:pt x="3784" y="875"/>
                    <a:pt x="3801" y="862"/>
                  </a:cubicBezTo>
                  <a:lnTo>
                    <a:pt x="3833" y="839"/>
                  </a:lnTo>
                  <a:lnTo>
                    <a:pt x="3773" y="755"/>
                  </a:lnTo>
                  <a:lnTo>
                    <a:pt x="3741" y="776"/>
                  </a:lnTo>
                  <a:cubicBezTo>
                    <a:pt x="3724" y="789"/>
                    <a:pt x="3698" y="784"/>
                    <a:pt x="3685" y="766"/>
                  </a:cubicBezTo>
                  <a:lnTo>
                    <a:pt x="3685" y="766"/>
                  </a:lnTo>
                  <a:cubicBezTo>
                    <a:pt x="3679" y="757"/>
                    <a:pt x="3677" y="746"/>
                    <a:pt x="3679" y="735"/>
                  </a:cubicBezTo>
                  <a:cubicBezTo>
                    <a:pt x="3660" y="736"/>
                    <a:pt x="3640" y="737"/>
                    <a:pt x="3621" y="736"/>
                  </a:cubicBezTo>
                  <a:cubicBezTo>
                    <a:pt x="3570" y="736"/>
                    <a:pt x="3487" y="728"/>
                    <a:pt x="3455" y="681"/>
                  </a:cubicBezTo>
                  <a:lnTo>
                    <a:pt x="3208" y="328"/>
                  </a:lnTo>
                  <a:cubicBezTo>
                    <a:pt x="3205" y="325"/>
                    <a:pt x="3204" y="322"/>
                    <a:pt x="3205" y="318"/>
                  </a:cubicBezTo>
                  <a:cubicBezTo>
                    <a:pt x="3228" y="187"/>
                    <a:pt x="3494" y="1"/>
                    <a:pt x="3625" y="24"/>
                  </a:cubicBezTo>
                  <a:cubicBezTo>
                    <a:pt x="3629" y="24"/>
                    <a:pt x="3631" y="27"/>
                    <a:pt x="3633" y="29"/>
                  </a:cubicBezTo>
                  <a:close/>
                  <a:moveTo>
                    <a:pt x="4802" y="2076"/>
                  </a:moveTo>
                  <a:lnTo>
                    <a:pt x="5055" y="2437"/>
                  </a:lnTo>
                  <a:lnTo>
                    <a:pt x="5055" y="2437"/>
                  </a:lnTo>
                  <a:cubicBezTo>
                    <a:pt x="5055" y="2437"/>
                    <a:pt x="5124" y="2346"/>
                    <a:pt x="5124" y="2321"/>
                  </a:cubicBezTo>
                  <a:cubicBezTo>
                    <a:pt x="5124" y="2295"/>
                    <a:pt x="5120" y="2080"/>
                    <a:pt x="5109" y="2068"/>
                  </a:cubicBezTo>
                  <a:cubicBezTo>
                    <a:pt x="5100" y="2056"/>
                    <a:pt x="5017" y="2045"/>
                    <a:pt x="5017" y="2045"/>
                  </a:cubicBezTo>
                  <a:cubicBezTo>
                    <a:pt x="5017" y="2045"/>
                    <a:pt x="4953" y="2086"/>
                    <a:pt x="4936" y="2086"/>
                  </a:cubicBezTo>
                  <a:cubicBezTo>
                    <a:pt x="4919" y="2082"/>
                    <a:pt x="4901" y="2079"/>
                    <a:pt x="4884" y="2074"/>
                  </a:cubicBezTo>
                  <a:cubicBezTo>
                    <a:pt x="4874" y="2079"/>
                    <a:pt x="4862" y="2083"/>
                    <a:pt x="4850" y="2086"/>
                  </a:cubicBezTo>
                  <a:cubicBezTo>
                    <a:pt x="4834" y="2085"/>
                    <a:pt x="4819" y="2081"/>
                    <a:pt x="4803" y="2076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1" name="Google Shape;1931;p26"/>
          <p:cNvGrpSpPr/>
          <p:nvPr/>
        </p:nvGrpSpPr>
        <p:grpSpPr>
          <a:xfrm>
            <a:off x="-3066362" y="0"/>
            <a:ext cx="12416812" cy="5401250"/>
            <a:chOff x="-3066362" y="0"/>
            <a:chExt cx="12416812" cy="5401250"/>
          </a:xfrm>
        </p:grpSpPr>
        <p:sp>
          <p:nvSpPr>
            <p:cNvPr id="1932" name="Google Shape;1932;p26"/>
            <p:cNvSpPr/>
            <p:nvPr/>
          </p:nvSpPr>
          <p:spPr>
            <a:xfrm>
              <a:off x="8707550" y="50"/>
              <a:ext cx="642900" cy="540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6"/>
            <p:cNvSpPr/>
            <p:nvPr/>
          </p:nvSpPr>
          <p:spPr>
            <a:xfrm flipH="1">
              <a:off x="-3066362" y="0"/>
              <a:ext cx="11915412" cy="5401167"/>
            </a:xfrm>
            <a:custGeom>
              <a:avLst/>
              <a:gdLst/>
              <a:ahLst/>
              <a:cxnLst/>
              <a:rect l="l" t="t" r="r" b="b"/>
              <a:pathLst>
                <a:path w="173334" h="78571" extrusionOk="0">
                  <a:moveTo>
                    <a:pt x="318" y="0"/>
                  </a:moveTo>
                  <a:lnTo>
                    <a:pt x="1" y="78571"/>
                  </a:lnTo>
                  <a:lnTo>
                    <a:pt x="35743" y="78571"/>
                  </a:lnTo>
                  <a:cubicBezTo>
                    <a:pt x="53578" y="72097"/>
                    <a:pt x="64031" y="57701"/>
                    <a:pt x="76762" y="41329"/>
                  </a:cubicBezTo>
                  <a:cubicBezTo>
                    <a:pt x="89434" y="25040"/>
                    <a:pt x="108485" y="12702"/>
                    <a:pt x="133501" y="12702"/>
                  </a:cubicBezTo>
                  <a:cubicBezTo>
                    <a:pt x="133617" y="12702"/>
                    <a:pt x="133733" y="12702"/>
                    <a:pt x="133850" y="12702"/>
                  </a:cubicBezTo>
                  <a:cubicBezTo>
                    <a:pt x="159038" y="12818"/>
                    <a:pt x="173334" y="25051"/>
                    <a:pt x="173334" y="25051"/>
                  </a:cubicBezTo>
                  <a:lnTo>
                    <a:pt x="173334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7" name="Google Shape;1937;p26"/>
          <p:cNvSpPr/>
          <p:nvPr/>
        </p:nvSpPr>
        <p:spPr>
          <a:xfrm>
            <a:off x="3871050" y="3155125"/>
            <a:ext cx="256113" cy="554769"/>
          </a:xfrm>
          <a:custGeom>
            <a:avLst/>
            <a:gdLst/>
            <a:ahLst/>
            <a:cxnLst/>
            <a:rect l="l" t="t" r="r" b="b"/>
            <a:pathLst>
              <a:path w="14310" h="30997" extrusionOk="0">
                <a:moveTo>
                  <a:pt x="7459" y="317"/>
                </a:moveTo>
                <a:lnTo>
                  <a:pt x="14230" y="26960"/>
                </a:lnTo>
                <a:cubicBezTo>
                  <a:pt x="14234" y="26971"/>
                  <a:pt x="14236" y="26986"/>
                  <a:pt x="14238" y="26999"/>
                </a:cubicBezTo>
                <a:cubicBezTo>
                  <a:pt x="14309" y="27612"/>
                  <a:pt x="14205" y="28403"/>
                  <a:pt x="14000" y="28975"/>
                </a:cubicBezTo>
                <a:cubicBezTo>
                  <a:pt x="13489" y="30380"/>
                  <a:pt x="12331" y="30997"/>
                  <a:pt x="10873" y="30997"/>
                </a:cubicBezTo>
                <a:lnTo>
                  <a:pt x="3437" y="30997"/>
                </a:lnTo>
                <a:cubicBezTo>
                  <a:pt x="1978" y="30997"/>
                  <a:pt x="820" y="30380"/>
                  <a:pt x="310" y="28975"/>
                </a:cubicBezTo>
                <a:cubicBezTo>
                  <a:pt x="104" y="28403"/>
                  <a:pt x="1" y="27612"/>
                  <a:pt x="71" y="26999"/>
                </a:cubicBezTo>
                <a:cubicBezTo>
                  <a:pt x="74" y="26986"/>
                  <a:pt x="76" y="26971"/>
                  <a:pt x="80" y="26960"/>
                </a:cubicBezTo>
                <a:lnTo>
                  <a:pt x="6851" y="317"/>
                </a:lnTo>
                <a:cubicBezTo>
                  <a:pt x="6931" y="1"/>
                  <a:pt x="7379" y="1"/>
                  <a:pt x="7459" y="317"/>
                </a:cubicBezTo>
                <a:close/>
              </a:path>
            </a:pathLst>
          </a:custGeom>
          <a:solidFill>
            <a:srgbClr val="552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26"/>
          <p:cNvSpPr/>
          <p:nvPr/>
        </p:nvSpPr>
        <p:spPr>
          <a:xfrm flipH="1">
            <a:off x="342408" y="709645"/>
            <a:ext cx="642954" cy="643111"/>
          </a:xfrm>
          <a:custGeom>
            <a:avLst/>
            <a:gdLst/>
            <a:ahLst/>
            <a:cxnLst/>
            <a:rect l="l" t="t" r="r" b="b"/>
            <a:pathLst>
              <a:path w="4073" h="4074" extrusionOk="0">
                <a:moveTo>
                  <a:pt x="2037" y="4074"/>
                </a:moveTo>
                <a:cubicBezTo>
                  <a:pt x="3158" y="4074"/>
                  <a:pt x="4072" y="3159"/>
                  <a:pt x="4072" y="2037"/>
                </a:cubicBezTo>
                <a:cubicBezTo>
                  <a:pt x="4072" y="915"/>
                  <a:pt x="3158" y="0"/>
                  <a:pt x="2037" y="0"/>
                </a:cubicBezTo>
                <a:cubicBezTo>
                  <a:pt x="915" y="0"/>
                  <a:pt x="0" y="915"/>
                  <a:pt x="0" y="2037"/>
                </a:cubicBezTo>
                <a:cubicBezTo>
                  <a:pt x="0" y="3159"/>
                  <a:pt x="915" y="4074"/>
                  <a:pt x="2037" y="4074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A998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8909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bg>
      <p:bgPr>
        <a:gradFill>
          <a:gsLst>
            <a:gs pos="0">
              <a:schemeClr val="accent4"/>
            </a:gs>
            <a:gs pos="100000">
              <a:srgbClr val="552973">
                <a:alpha val="41568"/>
              </a:srgbClr>
            </a:gs>
          </a:gsLst>
          <a:lin ang="5400700" scaled="0"/>
        </a:gradFill>
        <a:effectLst/>
      </p:bgPr>
    </p:bg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0" name="Google Shape;1940;p27"/>
          <p:cNvGrpSpPr/>
          <p:nvPr/>
        </p:nvGrpSpPr>
        <p:grpSpPr>
          <a:xfrm flipH="1">
            <a:off x="-1836512" y="860715"/>
            <a:ext cx="9455714" cy="4763532"/>
            <a:chOff x="-9646825" y="379965"/>
            <a:chExt cx="9455714" cy="4763532"/>
          </a:xfrm>
        </p:grpSpPr>
        <p:sp>
          <p:nvSpPr>
            <p:cNvPr id="1941" name="Google Shape;1941;p27"/>
            <p:cNvSpPr/>
            <p:nvPr/>
          </p:nvSpPr>
          <p:spPr>
            <a:xfrm>
              <a:off x="-3423575" y="468998"/>
              <a:ext cx="3231501" cy="2837015"/>
            </a:xfrm>
            <a:custGeom>
              <a:avLst/>
              <a:gdLst/>
              <a:ahLst/>
              <a:cxnLst/>
              <a:rect l="l" t="t" r="r" b="b"/>
              <a:pathLst>
                <a:path w="20471" h="17972" extrusionOk="0">
                  <a:moveTo>
                    <a:pt x="12817" y="86"/>
                  </a:moveTo>
                  <a:cubicBezTo>
                    <a:pt x="12902" y="139"/>
                    <a:pt x="17011" y="4829"/>
                    <a:pt x="20470" y="8789"/>
                  </a:cubicBezTo>
                  <a:lnTo>
                    <a:pt x="20470" y="16298"/>
                  </a:lnTo>
                  <a:cubicBezTo>
                    <a:pt x="13833" y="17971"/>
                    <a:pt x="3748" y="17272"/>
                    <a:pt x="0" y="14198"/>
                  </a:cubicBezTo>
                  <a:cubicBezTo>
                    <a:pt x="0" y="14198"/>
                    <a:pt x="12232" y="179"/>
                    <a:pt x="12378" y="86"/>
                  </a:cubicBezTo>
                  <a:cubicBezTo>
                    <a:pt x="12512" y="1"/>
                    <a:pt x="12683" y="1"/>
                    <a:pt x="12817" y="86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7"/>
            <p:cNvSpPr/>
            <p:nvPr/>
          </p:nvSpPr>
          <p:spPr>
            <a:xfrm>
              <a:off x="-1475445" y="482416"/>
              <a:ext cx="1283381" cy="2669844"/>
            </a:xfrm>
            <a:custGeom>
              <a:avLst/>
              <a:gdLst/>
              <a:ahLst/>
              <a:cxnLst/>
              <a:rect l="l" t="t" r="r" b="b"/>
              <a:pathLst>
                <a:path w="8130" h="16913" extrusionOk="0">
                  <a:moveTo>
                    <a:pt x="476" y="1"/>
                  </a:moveTo>
                  <a:cubicBezTo>
                    <a:pt x="561" y="54"/>
                    <a:pt x="4670" y="4744"/>
                    <a:pt x="8129" y="8704"/>
                  </a:cubicBezTo>
                  <a:lnTo>
                    <a:pt x="8129" y="16214"/>
                  </a:lnTo>
                  <a:cubicBezTo>
                    <a:pt x="6862" y="16534"/>
                    <a:pt x="5467" y="16767"/>
                    <a:pt x="4015" y="16913"/>
                  </a:cubicBezTo>
                  <a:cubicBezTo>
                    <a:pt x="2705" y="13858"/>
                    <a:pt x="191" y="7986"/>
                    <a:pt x="110" y="7730"/>
                  </a:cubicBezTo>
                  <a:cubicBezTo>
                    <a:pt x="0" y="7383"/>
                    <a:pt x="128" y="7080"/>
                    <a:pt x="128" y="7080"/>
                  </a:cubicBezTo>
                  <a:cubicBezTo>
                    <a:pt x="1616" y="4347"/>
                    <a:pt x="2093" y="4022"/>
                    <a:pt x="1928" y="3632"/>
                  </a:cubicBezTo>
                  <a:cubicBezTo>
                    <a:pt x="1763" y="3240"/>
                    <a:pt x="476" y="1"/>
                    <a:pt x="476" y="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7"/>
            <p:cNvSpPr/>
            <p:nvPr/>
          </p:nvSpPr>
          <p:spPr>
            <a:xfrm>
              <a:off x="-1475602" y="1055600"/>
              <a:ext cx="1195928" cy="1369572"/>
            </a:xfrm>
            <a:custGeom>
              <a:avLst/>
              <a:gdLst/>
              <a:ahLst/>
              <a:cxnLst/>
              <a:rect l="l" t="t" r="r" b="b"/>
              <a:pathLst>
                <a:path w="7576" h="8676" extrusionOk="0">
                  <a:moveTo>
                    <a:pt x="111" y="4099"/>
                  </a:moveTo>
                  <a:cubicBezTo>
                    <a:pt x="0" y="3752"/>
                    <a:pt x="129" y="3449"/>
                    <a:pt x="129" y="3449"/>
                  </a:cubicBezTo>
                  <a:cubicBezTo>
                    <a:pt x="1617" y="716"/>
                    <a:pt x="2094" y="391"/>
                    <a:pt x="1929" y="1"/>
                  </a:cubicBezTo>
                  <a:lnTo>
                    <a:pt x="7575" y="8676"/>
                  </a:ln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7"/>
            <p:cNvSpPr/>
            <p:nvPr/>
          </p:nvSpPr>
          <p:spPr>
            <a:xfrm>
              <a:off x="-5761299" y="1060809"/>
              <a:ext cx="4697523" cy="2869849"/>
            </a:xfrm>
            <a:custGeom>
              <a:avLst/>
              <a:gdLst/>
              <a:ahLst/>
              <a:cxnLst/>
              <a:rect l="l" t="t" r="r" b="b"/>
              <a:pathLst>
                <a:path w="29758" h="18180" extrusionOk="0">
                  <a:moveTo>
                    <a:pt x="15138" y="85"/>
                  </a:moveTo>
                  <a:cubicBezTo>
                    <a:pt x="15311" y="178"/>
                    <a:pt x="29757" y="14198"/>
                    <a:pt x="29757" y="14198"/>
                  </a:cubicBezTo>
                  <a:cubicBezTo>
                    <a:pt x="24025" y="18179"/>
                    <a:pt x="5733" y="18179"/>
                    <a:pt x="1" y="14198"/>
                  </a:cubicBezTo>
                  <a:cubicBezTo>
                    <a:pt x="1" y="14198"/>
                    <a:pt x="14447" y="178"/>
                    <a:pt x="14620" y="87"/>
                  </a:cubicBezTo>
                  <a:cubicBezTo>
                    <a:pt x="14782" y="2"/>
                    <a:pt x="14975" y="1"/>
                    <a:pt x="15138" y="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7"/>
            <p:cNvSpPr/>
            <p:nvPr/>
          </p:nvSpPr>
          <p:spPr>
            <a:xfrm>
              <a:off x="-3460513" y="1074227"/>
              <a:ext cx="2396750" cy="2670002"/>
            </a:xfrm>
            <a:custGeom>
              <a:avLst/>
              <a:gdLst/>
              <a:ahLst/>
              <a:cxnLst/>
              <a:rect l="l" t="t" r="r" b="b"/>
              <a:pathLst>
                <a:path w="15183" h="16914" extrusionOk="0">
                  <a:moveTo>
                    <a:pt x="563" y="0"/>
                  </a:moveTo>
                  <a:cubicBezTo>
                    <a:pt x="736" y="93"/>
                    <a:pt x="15182" y="14113"/>
                    <a:pt x="15182" y="14113"/>
                  </a:cubicBezTo>
                  <a:cubicBezTo>
                    <a:pt x="13029" y="15607"/>
                    <a:pt x="9106" y="16541"/>
                    <a:pt x="4743" y="16914"/>
                  </a:cubicBezTo>
                  <a:cubicBezTo>
                    <a:pt x="3195" y="13857"/>
                    <a:pt x="226" y="7986"/>
                    <a:pt x="131" y="7731"/>
                  </a:cubicBezTo>
                  <a:cubicBezTo>
                    <a:pt x="0" y="7383"/>
                    <a:pt x="152" y="7079"/>
                    <a:pt x="152" y="7079"/>
                  </a:cubicBezTo>
                  <a:cubicBezTo>
                    <a:pt x="1909" y="4347"/>
                    <a:pt x="2473" y="4022"/>
                    <a:pt x="2278" y="3632"/>
                  </a:cubicBezTo>
                  <a:cubicBezTo>
                    <a:pt x="2083" y="3240"/>
                    <a:pt x="563" y="0"/>
                    <a:pt x="563" y="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7"/>
            <p:cNvSpPr/>
            <p:nvPr/>
          </p:nvSpPr>
          <p:spPr>
            <a:xfrm>
              <a:off x="-3460513" y="1647411"/>
              <a:ext cx="1412351" cy="1369572"/>
            </a:xfrm>
            <a:custGeom>
              <a:avLst/>
              <a:gdLst/>
              <a:ahLst/>
              <a:cxnLst/>
              <a:rect l="l" t="t" r="r" b="b"/>
              <a:pathLst>
                <a:path w="8947" h="8676" extrusionOk="0">
                  <a:moveTo>
                    <a:pt x="131" y="4100"/>
                  </a:moveTo>
                  <a:cubicBezTo>
                    <a:pt x="0" y="3752"/>
                    <a:pt x="152" y="3448"/>
                    <a:pt x="152" y="3448"/>
                  </a:cubicBezTo>
                  <a:cubicBezTo>
                    <a:pt x="1909" y="716"/>
                    <a:pt x="2473" y="391"/>
                    <a:pt x="2278" y="1"/>
                  </a:cubicBezTo>
                  <a:lnTo>
                    <a:pt x="8946" y="8675"/>
                  </a:lnTo>
                  <a:close/>
                </a:path>
              </a:pathLst>
            </a:custGeom>
            <a:solidFill>
              <a:srgbClr val="412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7"/>
            <p:cNvSpPr/>
            <p:nvPr/>
          </p:nvSpPr>
          <p:spPr>
            <a:xfrm>
              <a:off x="-5972514" y="2592667"/>
              <a:ext cx="5780584" cy="1495542"/>
            </a:xfrm>
            <a:custGeom>
              <a:avLst/>
              <a:gdLst/>
              <a:ahLst/>
              <a:cxnLst/>
              <a:rect l="l" t="t" r="r" b="b"/>
              <a:pathLst>
                <a:path w="36619" h="9474" extrusionOk="0">
                  <a:moveTo>
                    <a:pt x="3257" y="3399"/>
                  </a:moveTo>
                  <a:cubicBezTo>
                    <a:pt x="3257" y="3399"/>
                    <a:pt x="4303" y="2774"/>
                    <a:pt x="4519" y="2654"/>
                  </a:cubicBezTo>
                  <a:cubicBezTo>
                    <a:pt x="4733" y="2533"/>
                    <a:pt x="4928" y="2486"/>
                    <a:pt x="5444" y="2486"/>
                  </a:cubicBezTo>
                  <a:lnTo>
                    <a:pt x="8142" y="2486"/>
                  </a:lnTo>
                  <a:cubicBezTo>
                    <a:pt x="8978" y="2486"/>
                    <a:pt x="9862" y="2201"/>
                    <a:pt x="10403" y="1971"/>
                  </a:cubicBezTo>
                  <a:cubicBezTo>
                    <a:pt x="10943" y="1742"/>
                    <a:pt x="11142" y="1774"/>
                    <a:pt x="11432" y="1774"/>
                  </a:cubicBezTo>
                  <a:lnTo>
                    <a:pt x="13995" y="1774"/>
                  </a:lnTo>
                  <a:cubicBezTo>
                    <a:pt x="14289" y="1774"/>
                    <a:pt x="14507" y="1958"/>
                    <a:pt x="14740" y="2095"/>
                  </a:cubicBezTo>
                  <a:cubicBezTo>
                    <a:pt x="14974" y="2232"/>
                    <a:pt x="15053" y="2380"/>
                    <a:pt x="15630" y="2380"/>
                  </a:cubicBezTo>
                  <a:lnTo>
                    <a:pt x="16358" y="2380"/>
                  </a:lnTo>
                  <a:cubicBezTo>
                    <a:pt x="16448" y="2380"/>
                    <a:pt x="16637" y="2258"/>
                    <a:pt x="16706" y="2184"/>
                  </a:cubicBezTo>
                  <a:cubicBezTo>
                    <a:pt x="16775" y="2110"/>
                    <a:pt x="17308" y="1570"/>
                    <a:pt x="17590" y="1296"/>
                  </a:cubicBezTo>
                  <a:cubicBezTo>
                    <a:pt x="17871" y="1022"/>
                    <a:pt x="18185" y="1039"/>
                    <a:pt x="18869" y="1039"/>
                  </a:cubicBezTo>
                  <a:lnTo>
                    <a:pt x="23821" y="1039"/>
                  </a:lnTo>
                  <a:cubicBezTo>
                    <a:pt x="25125" y="1039"/>
                    <a:pt x="24868" y="0"/>
                    <a:pt x="26300" y="0"/>
                  </a:cubicBezTo>
                  <a:lnTo>
                    <a:pt x="29343" y="0"/>
                  </a:lnTo>
                  <a:cubicBezTo>
                    <a:pt x="30196" y="0"/>
                    <a:pt x="30727" y="918"/>
                    <a:pt x="31646" y="918"/>
                  </a:cubicBezTo>
                  <a:lnTo>
                    <a:pt x="36618" y="918"/>
                  </a:lnTo>
                  <a:lnTo>
                    <a:pt x="36618" y="6030"/>
                  </a:lnTo>
                  <a:cubicBezTo>
                    <a:pt x="32378" y="7309"/>
                    <a:pt x="25311" y="9205"/>
                    <a:pt x="20373" y="9311"/>
                  </a:cubicBezTo>
                  <a:cubicBezTo>
                    <a:pt x="12886" y="9474"/>
                    <a:pt x="1" y="8188"/>
                    <a:pt x="1" y="8188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7"/>
            <p:cNvSpPr/>
            <p:nvPr/>
          </p:nvSpPr>
          <p:spPr>
            <a:xfrm>
              <a:off x="-9646667" y="2764101"/>
              <a:ext cx="9454559" cy="788340"/>
            </a:xfrm>
            <a:custGeom>
              <a:avLst/>
              <a:gdLst/>
              <a:ahLst/>
              <a:cxnLst/>
              <a:rect l="l" t="t" r="r" b="b"/>
              <a:pathLst>
                <a:path w="59893" h="4994" extrusionOk="0">
                  <a:moveTo>
                    <a:pt x="1" y="1932"/>
                  </a:moveTo>
                  <a:cubicBezTo>
                    <a:pt x="227" y="1786"/>
                    <a:pt x="453" y="1641"/>
                    <a:pt x="650" y="1517"/>
                  </a:cubicBezTo>
                  <a:cubicBezTo>
                    <a:pt x="1394" y="1048"/>
                    <a:pt x="1931" y="1162"/>
                    <a:pt x="2622" y="1162"/>
                  </a:cubicBezTo>
                  <a:lnTo>
                    <a:pt x="6116" y="1162"/>
                  </a:lnTo>
                  <a:cubicBezTo>
                    <a:pt x="6498" y="1162"/>
                    <a:pt x="7168" y="1678"/>
                    <a:pt x="7490" y="1758"/>
                  </a:cubicBezTo>
                  <a:cubicBezTo>
                    <a:pt x="7813" y="1839"/>
                    <a:pt x="7954" y="1852"/>
                    <a:pt x="8685" y="1852"/>
                  </a:cubicBezTo>
                  <a:lnTo>
                    <a:pt x="9503" y="1852"/>
                  </a:lnTo>
                  <a:cubicBezTo>
                    <a:pt x="9852" y="1852"/>
                    <a:pt x="10007" y="1632"/>
                    <a:pt x="10114" y="1497"/>
                  </a:cubicBezTo>
                  <a:cubicBezTo>
                    <a:pt x="10221" y="1361"/>
                    <a:pt x="10382" y="1135"/>
                    <a:pt x="10529" y="906"/>
                  </a:cubicBezTo>
                  <a:cubicBezTo>
                    <a:pt x="10677" y="678"/>
                    <a:pt x="10858" y="564"/>
                    <a:pt x="11414" y="564"/>
                  </a:cubicBezTo>
                  <a:lnTo>
                    <a:pt x="14635" y="564"/>
                  </a:lnTo>
                  <a:cubicBezTo>
                    <a:pt x="15030" y="564"/>
                    <a:pt x="15427" y="363"/>
                    <a:pt x="15675" y="195"/>
                  </a:cubicBezTo>
                  <a:cubicBezTo>
                    <a:pt x="15923" y="28"/>
                    <a:pt x="16111" y="1"/>
                    <a:pt x="16513" y="1"/>
                  </a:cubicBezTo>
                  <a:lnTo>
                    <a:pt x="17816" y="1"/>
                  </a:lnTo>
                  <a:cubicBezTo>
                    <a:pt x="18137" y="1"/>
                    <a:pt x="18359" y="34"/>
                    <a:pt x="18674" y="276"/>
                  </a:cubicBezTo>
                  <a:cubicBezTo>
                    <a:pt x="18990" y="517"/>
                    <a:pt x="20170" y="1390"/>
                    <a:pt x="20331" y="1483"/>
                  </a:cubicBezTo>
                  <a:cubicBezTo>
                    <a:pt x="20492" y="1577"/>
                    <a:pt x="20539" y="1645"/>
                    <a:pt x="21021" y="1645"/>
                  </a:cubicBezTo>
                  <a:lnTo>
                    <a:pt x="21667" y="1645"/>
                  </a:lnTo>
                  <a:cubicBezTo>
                    <a:pt x="21827" y="1645"/>
                    <a:pt x="21988" y="1544"/>
                    <a:pt x="22170" y="1377"/>
                  </a:cubicBezTo>
                  <a:cubicBezTo>
                    <a:pt x="22351" y="1209"/>
                    <a:pt x="22491" y="1115"/>
                    <a:pt x="22667" y="1115"/>
                  </a:cubicBezTo>
                  <a:lnTo>
                    <a:pt x="23693" y="1115"/>
                  </a:lnTo>
                  <a:cubicBezTo>
                    <a:pt x="24075" y="1115"/>
                    <a:pt x="24061" y="1444"/>
                    <a:pt x="24666" y="1444"/>
                  </a:cubicBezTo>
                  <a:lnTo>
                    <a:pt x="26194" y="1444"/>
                  </a:lnTo>
                  <a:cubicBezTo>
                    <a:pt x="26467" y="1444"/>
                    <a:pt x="26850" y="1643"/>
                    <a:pt x="27558" y="1875"/>
                  </a:cubicBezTo>
                  <a:cubicBezTo>
                    <a:pt x="28266" y="2109"/>
                    <a:pt x="28283" y="2105"/>
                    <a:pt x="28726" y="2105"/>
                  </a:cubicBezTo>
                  <a:lnTo>
                    <a:pt x="29469" y="2105"/>
                  </a:lnTo>
                  <a:cubicBezTo>
                    <a:pt x="29841" y="2105"/>
                    <a:pt x="30230" y="2521"/>
                    <a:pt x="30992" y="2521"/>
                  </a:cubicBezTo>
                  <a:lnTo>
                    <a:pt x="32337" y="2521"/>
                  </a:lnTo>
                  <a:cubicBezTo>
                    <a:pt x="32703" y="2521"/>
                    <a:pt x="32911" y="2307"/>
                    <a:pt x="33312" y="2307"/>
                  </a:cubicBezTo>
                  <a:lnTo>
                    <a:pt x="38042" y="2307"/>
                  </a:lnTo>
                  <a:cubicBezTo>
                    <a:pt x="39182" y="2307"/>
                    <a:pt x="39450" y="1778"/>
                    <a:pt x="40738" y="1778"/>
                  </a:cubicBezTo>
                  <a:lnTo>
                    <a:pt x="44453" y="1778"/>
                  </a:lnTo>
                  <a:cubicBezTo>
                    <a:pt x="45396" y="1778"/>
                    <a:pt x="45737" y="1267"/>
                    <a:pt x="47362" y="1267"/>
                  </a:cubicBezTo>
                  <a:lnTo>
                    <a:pt x="55217" y="1267"/>
                  </a:lnTo>
                  <a:cubicBezTo>
                    <a:pt x="56437" y="1267"/>
                    <a:pt x="56532" y="1695"/>
                    <a:pt x="57887" y="1695"/>
                  </a:cubicBezTo>
                  <a:lnTo>
                    <a:pt x="59892" y="1695"/>
                  </a:lnTo>
                  <a:lnTo>
                    <a:pt x="59892" y="4202"/>
                  </a:lnTo>
                  <a:lnTo>
                    <a:pt x="1" y="499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7"/>
            <p:cNvSpPr/>
            <p:nvPr/>
          </p:nvSpPr>
          <p:spPr>
            <a:xfrm>
              <a:off x="-9646825" y="3287244"/>
              <a:ext cx="9454717" cy="1856088"/>
            </a:xfrm>
            <a:custGeom>
              <a:avLst/>
              <a:gdLst/>
              <a:ahLst/>
              <a:cxnLst/>
              <a:rect l="l" t="t" r="r" b="b"/>
              <a:pathLst>
                <a:path w="59894" h="11758" extrusionOk="0">
                  <a:moveTo>
                    <a:pt x="1" y="1"/>
                  </a:moveTo>
                  <a:lnTo>
                    <a:pt x="59893" y="1"/>
                  </a:lnTo>
                  <a:lnTo>
                    <a:pt x="59893" y="11757"/>
                  </a:lnTo>
                  <a:lnTo>
                    <a:pt x="1" y="11757"/>
                  </a:lnTo>
                  <a:close/>
                </a:path>
              </a:pathLst>
            </a:custGeom>
            <a:solidFill>
              <a:srgbClr val="886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7"/>
            <p:cNvSpPr/>
            <p:nvPr/>
          </p:nvSpPr>
          <p:spPr>
            <a:xfrm>
              <a:off x="-9646825" y="3287244"/>
              <a:ext cx="2912629" cy="1856088"/>
            </a:xfrm>
            <a:custGeom>
              <a:avLst/>
              <a:gdLst/>
              <a:ahLst/>
              <a:cxnLst/>
              <a:rect l="l" t="t" r="r" b="b"/>
              <a:pathLst>
                <a:path w="18451" h="11758" extrusionOk="0">
                  <a:moveTo>
                    <a:pt x="6793" y="11757"/>
                  </a:moveTo>
                  <a:lnTo>
                    <a:pt x="1" y="11757"/>
                  </a:lnTo>
                  <a:lnTo>
                    <a:pt x="1" y="1"/>
                  </a:lnTo>
                  <a:lnTo>
                    <a:pt x="18451" y="1"/>
                  </a:lnTo>
                  <a:close/>
                </a:path>
              </a:pathLst>
            </a:custGeom>
            <a:solidFill>
              <a:srgbClr val="FFFFFF">
                <a:alpha val="23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7"/>
            <p:cNvSpPr/>
            <p:nvPr/>
          </p:nvSpPr>
          <p:spPr>
            <a:xfrm>
              <a:off x="-9646667" y="3300504"/>
              <a:ext cx="4023472" cy="54461"/>
            </a:xfrm>
            <a:custGeom>
              <a:avLst/>
              <a:gdLst/>
              <a:ahLst/>
              <a:cxnLst/>
              <a:rect l="l" t="t" r="r" b="b"/>
              <a:pathLst>
                <a:path w="25488" h="345" extrusionOk="0">
                  <a:moveTo>
                    <a:pt x="1" y="204"/>
                  </a:moveTo>
                  <a:lnTo>
                    <a:pt x="1" y="21"/>
                  </a:lnTo>
                  <a:cubicBezTo>
                    <a:pt x="1107" y="5"/>
                    <a:pt x="2348" y="8"/>
                    <a:pt x="2437" y="7"/>
                  </a:cubicBezTo>
                  <a:cubicBezTo>
                    <a:pt x="5561" y="0"/>
                    <a:pt x="8692" y="19"/>
                    <a:pt x="11815" y="39"/>
                  </a:cubicBezTo>
                  <a:cubicBezTo>
                    <a:pt x="11846" y="39"/>
                    <a:pt x="11876" y="40"/>
                    <a:pt x="11906" y="40"/>
                  </a:cubicBezTo>
                  <a:cubicBezTo>
                    <a:pt x="11936" y="41"/>
                    <a:pt x="11965" y="40"/>
                    <a:pt x="11993" y="40"/>
                  </a:cubicBezTo>
                  <a:cubicBezTo>
                    <a:pt x="15108" y="60"/>
                    <a:pt x="18223" y="85"/>
                    <a:pt x="21339" y="114"/>
                  </a:cubicBezTo>
                  <a:cubicBezTo>
                    <a:pt x="21499" y="115"/>
                    <a:pt x="25488" y="128"/>
                    <a:pt x="25488" y="233"/>
                  </a:cubicBezTo>
                  <a:cubicBezTo>
                    <a:pt x="25488" y="345"/>
                    <a:pt x="21497" y="335"/>
                    <a:pt x="21337" y="335"/>
                  </a:cubicBezTo>
                  <a:cubicBezTo>
                    <a:pt x="18223" y="344"/>
                    <a:pt x="15102" y="325"/>
                    <a:pt x="11988" y="305"/>
                  </a:cubicBezTo>
                  <a:cubicBezTo>
                    <a:pt x="11959" y="305"/>
                    <a:pt x="11929" y="305"/>
                    <a:pt x="11901" y="304"/>
                  </a:cubicBezTo>
                  <a:cubicBezTo>
                    <a:pt x="11873" y="302"/>
                    <a:pt x="11841" y="304"/>
                    <a:pt x="11811" y="304"/>
                  </a:cubicBezTo>
                  <a:cubicBezTo>
                    <a:pt x="8686" y="284"/>
                    <a:pt x="5561" y="259"/>
                    <a:pt x="2434" y="229"/>
                  </a:cubicBezTo>
                  <a:cubicBezTo>
                    <a:pt x="2346" y="228"/>
                    <a:pt x="1106" y="225"/>
                    <a:pt x="1" y="204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7"/>
            <p:cNvSpPr/>
            <p:nvPr/>
          </p:nvSpPr>
          <p:spPr>
            <a:xfrm>
              <a:off x="-9646667" y="3377539"/>
              <a:ext cx="4327348" cy="29361"/>
            </a:xfrm>
            <a:custGeom>
              <a:avLst/>
              <a:gdLst/>
              <a:ahLst/>
              <a:cxnLst/>
              <a:rect l="l" t="t" r="r" b="b"/>
              <a:pathLst>
                <a:path w="27413" h="186" extrusionOk="0">
                  <a:moveTo>
                    <a:pt x="1" y="111"/>
                  </a:moveTo>
                  <a:lnTo>
                    <a:pt x="1" y="11"/>
                  </a:lnTo>
                  <a:cubicBezTo>
                    <a:pt x="1178" y="3"/>
                    <a:pt x="2470" y="4"/>
                    <a:pt x="2564" y="4"/>
                  </a:cubicBezTo>
                  <a:cubicBezTo>
                    <a:pt x="5931" y="0"/>
                    <a:pt x="9307" y="10"/>
                    <a:pt x="12674" y="20"/>
                  </a:cubicBezTo>
                  <a:cubicBezTo>
                    <a:pt x="12707" y="20"/>
                    <a:pt x="12740" y="20"/>
                    <a:pt x="12771" y="21"/>
                  </a:cubicBezTo>
                  <a:cubicBezTo>
                    <a:pt x="12804" y="23"/>
                    <a:pt x="12835" y="21"/>
                    <a:pt x="12865" y="21"/>
                  </a:cubicBezTo>
                  <a:cubicBezTo>
                    <a:pt x="16223" y="32"/>
                    <a:pt x="19580" y="45"/>
                    <a:pt x="22939" y="61"/>
                  </a:cubicBezTo>
                  <a:cubicBezTo>
                    <a:pt x="23112" y="61"/>
                    <a:pt x="27413" y="68"/>
                    <a:pt x="27413" y="126"/>
                  </a:cubicBezTo>
                  <a:cubicBezTo>
                    <a:pt x="27413" y="186"/>
                    <a:pt x="23110" y="181"/>
                    <a:pt x="22937" y="181"/>
                  </a:cubicBezTo>
                  <a:cubicBezTo>
                    <a:pt x="19581" y="185"/>
                    <a:pt x="16217" y="175"/>
                    <a:pt x="12861" y="165"/>
                  </a:cubicBezTo>
                  <a:cubicBezTo>
                    <a:pt x="12829" y="165"/>
                    <a:pt x="12797" y="165"/>
                    <a:pt x="12767" y="164"/>
                  </a:cubicBezTo>
                  <a:cubicBezTo>
                    <a:pt x="12735" y="162"/>
                    <a:pt x="12701" y="164"/>
                    <a:pt x="12669" y="164"/>
                  </a:cubicBezTo>
                  <a:cubicBezTo>
                    <a:pt x="9301" y="153"/>
                    <a:pt x="5932" y="139"/>
                    <a:pt x="2562" y="124"/>
                  </a:cubicBezTo>
                  <a:cubicBezTo>
                    <a:pt x="2467" y="124"/>
                    <a:pt x="1177" y="121"/>
                    <a:pt x="1" y="11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7"/>
            <p:cNvSpPr/>
            <p:nvPr/>
          </p:nvSpPr>
          <p:spPr>
            <a:xfrm>
              <a:off x="-5372336" y="3320552"/>
              <a:ext cx="4634538" cy="29677"/>
            </a:xfrm>
            <a:custGeom>
              <a:avLst/>
              <a:gdLst/>
              <a:ahLst/>
              <a:cxnLst/>
              <a:rect l="l" t="t" r="r" b="b"/>
              <a:pathLst>
                <a:path w="29359" h="188" extrusionOk="0">
                  <a:moveTo>
                    <a:pt x="24885" y="61"/>
                  </a:moveTo>
                  <a:cubicBezTo>
                    <a:pt x="21529" y="45"/>
                    <a:pt x="18172" y="32"/>
                    <a:pt x="14812" y="21"/>
                  </a:cubicBezTo>
                  <a:lnTo>
                    <a:pt x="14718" y="21"/>
                  </a:lnTo>
                  <a:lnTo>
                    <a:pt x="14620" y="21"/>
                  </a:lnTo>
                  <a:cubicBezTo>
                    <a:pt x="11254" y="11"/>
                    <a:pt x="7878" y="1"/>
                    <a:pt x="4511" y="5"/>
                  </a:cubicBezTo>
                  <a:cubicBezTo>
                    <a:pt x="4336" y="5"/>
                    <a:pt x="0" y="0"/>
                    <a:pt x="0" y="60"/>
                  </a:cubicBezTo>
                  <a:cubicBezTo>
                    <a:pt x="0" y="118"/>
                    <a:pt x="4334" y="125"/>
                    <a:pt x="4509" y="125"/>
                  </a:cubicBezTo>
                  <a:cubicBezTo>
                    <a:pt x="7877" y="141"/>
                    <a:pt x="11246" y="154"/>
                    <a:pt x="14616" y="165"/>
                  </a:cubicBezTo>
                  <a:lnTo>
                    <a:pt x="14713" y="165"/>
                  </a:lnTo>
                  <a:cubicBezTo>
                    <a:pt x="14745" y="165"/>
                    <a:pt x="14776" y="165"/>
                    <a:pt x="14807" y="166"/>
                  </a:cubicBezTo>
                  <a:cubicBezTo>
                    <a:pt x="18162" y="177"/>
                    <a:pt x="21528" y="186"/>
                    <a:pt x="24883" y="182"/>
                  </a:cubicBezTo>
                  <a:cubicBezTo>
                    <a:pt x="25057" y="182"/>
                    <a:pt x="29358" y="187"/>
                    <a:pt x="29358" y="127"/>
                  </a:cubicBezTo>
                  <a:cubicBezTo>
                    <a:pt x="29358" y="70"/>
                    <a:pt x="25059" y="62"/>
                    <a:pt x="24885" y="6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7"/>
            <p:cNvSpPr/>
            <p:nvPr/>
          </p:nvSpPr>
          <p:spPr>
            <a:xfrm>
              <a:off x="-4178927" y="3372804"/>
              <a:ext cx="3986849" cy="64248"/>
            </a:xfrm>
            <a:custGeom>
              <a:avLst/>
              <a:gdLst/>
              <a:ahLst/>
              <a:cxnLst/>
              <a:rect l="l" t="t" r="r" b="b"/>
              <a:pathLst>
                <a:path w="25256" h="407" extrusionOk="0">
                  <a:moveTo>
                    <a:pt x="25255" y="138"/>
                  </a:moveTo>
                  <a:lnTo>
                    <a:pt x="25255" y="398"/>
                  </a:lnTo>
                  <a:lnTo>
                    <a:pt x="24883" y="398"/>
                  </a:lnTo>
                  <a:cubicBezTo>
                    <a:pt x="21528" y="406"/>
                    <a:pt x="18162" y="385"/>
                    <a:pt x="14807" y="362"/>
                  </a:cubicBezTo>
                  <a:cubicBezTo>
                    <a:pt x="14776" y="362"/>
                    <a:pt x="14744" y="362"/>
                    <a:pt x="14713" y="359"/>
                  </a:cubicBezTo>
                  <a:cubicBezTo>
                    <a:pt x="14682" y="358"/>
                    <a:pt x="14647" y="359"/>
                    <a:pt x="14616" y="359"/>
                  </a:cubicBezTo>
                  <a:cubicBezTo>
                    <a:pt x="11247" y="336"/>
                    <a:pt x="7878" y="307"/>
                    <a:pt x="4509" y="274"/>
                  </a:cubicBezTo>
                  <a:cubicBezTo>
                    <a:pt x="4334" y="271"/>
                    <a:pt x="0" y="257"/>
                    <a:pt x="0" y="132"/>
                  </a:cubicBezTo>
                  <a:cubicBezTo>
                    <a:pt x="0" y="1"/>
                    <a:pt x="4337" y="11"/>
                    <a:pt x="4511" y="11"/>
                  </a:cubicBezTo>
                  <a:cubicBezTo>
                    <a:pt x="7878" y="3"/>
                    <a:pt x="11254" y="24"/>
                    <a:pt x="14620" y="49"/>
                  </a:cubicBezTo>
                  <a:cubicBezTo>
                    <a:pt x="14653" y="49"/>
                    <a:pt x="14685" y="49"/>
                    <a:pt x="14718" y="50"/>
                  </a:cubicBezTo>
                  <a:cubicBezTo>
                    <a:pt x="14751" y="51"/>
                    <a:pt x="14780" y="50"/>
                    <a:pt x="14812" y="50"/>
                  </a:cubicBezTo>
                  <a:cubicBezTo>
                    <a:pt x="18169" y="74"/>
                    <a:pt x="21526" y="103"/>
                    <a:pt x="24885" y="136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7"/>
            <p:cNvSpPr/>
            <p:nvPr/>
          </p:nvSpPr>
          <p:spPr>
            <a:xfrm>
              <a:off x="-7791200" y="3459468"/>
              <a:ext cx="4369811" cy="43884"/>
            </a:xfrm>
            <a:custGeom>
              <a:avLst/>
              <a:gdLst/>
              <a:ahLst/>
              <a:cxnLst/>
              <a:rect l="l" t="t" r="r" b="b"/>
              <a:pathLst>
                <a:path w="27682" h="278" extrusionOk="0">
                  <a:moveTo>
                    <a:pt x="23463" y="93"/>
                  </a:moveTo>
                  <a:cubicBezTo>
                    <a:pt x="20299" y="68"/>
                    <a:pt x="17132" y="49"/>
                    <a:pt x="13965" y="34"/>
                  </a:cubicBezTo>
                  <a:lnTo>
                    <a:pt x="13877" y="34"/>
                  </a:lnTo>
                  <a:cubicBezTo>
                    <a:pt x="13846" y="34"/>
                    <a:pt x="13816" y="33"/>
                    <a:pt x="13785" y="33"/>
                  </a:cubicBezTo>
                  <a:cubicBezTo>
                    <a:pt x="10610" y="16"/>
                    <a:pt x="7427" y="2"/>
                    <a:pt x="4253" y="8"/>
                  </a:cubicBezTo>
                  <a:cubicBezTo>
                    <a:pt x="4089" y="8"/>
                    <a:pt x="0" y="1"/>
                    <a:pt x="0" y="89"/>
                  </a:cubicBezTo>
                  <a:cubicBezTo>
                    <a:pt x="0" y="174"/>
                    <a:pt x="4086" y="183"/>
                    <a:pt x="4251" y="184"/>
                  </a:cubicBezTo>
                  <a:cubicBezTo>
                    <a:pt x="7426" y="209"/>
                    <a:pt x="10602" y="228"/>
                    <a:pt x="13781" y="243"/>
                  </a:cubicBezTo>
                  <a:lnTo>
                    <a:pt x="13872" y="243"/>
                  </a:lnTo>
                  <a:cubicBezTo>
                    <a:pt x="13902" y="243"/>
                    <a:pt x="13931" y="244"/>
                    <a:pt x="13961" y="244"/>
                  </a:cubicBezTo>
                  <a:cubicBezTo>
                    <a:pt x="17125" y="261"/>
                    <a:pt x="20298" y="275"/>
                    <a:pt x="23462" y="269"/>
                  </a:cubicBezTo>
                  <a:cubicBezTo>
                    <a:pt x="23624" y="269"/>
                    <a:pt x="27681" y="277"/>
                    <a:pt x="27681" y="188"/>
                  </a:cubicBezTo>
                  <a:cubicBezTo>
                    <a:pt x="27681" y="103"/>
                    <a:pt x="23626" y="94"/>
                    <a:pt x="23463" y="93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7"/>
            <p:cNvSpPr/>
            <p:nvPr/>
          </p:nvSpPr>
          <p:spPr>
            <a:xfrm>
              <a:off x="-9646667" y="3524663"/>
              <a:ext cx="2687682" cy="41043"/>
            </a:xfrm>
            <a:custGeom>
              <a:avLst/>
              <a:gdLst/>
              <a:ahLst/>
              <a:cxnLst/>
              <a:rect l="l" t="t" r="r" b="b"/>
              <a:pathLst>
                <a:path w="17026" h="260" extrusionOk="0">
                  <a:moveTo>
                    <a:pt x="1" y="209"/>
                  </a:moveTo>
                  <a:lnTo>
                    <a:pt x="1" y="1"/>
                  </a:lnTo>
                  <a:cubicBezTo>
                    <a:pt x="1044" y="4"/>
                    <a:pt x="2087" y="10"/>
                    <a:pt x="3130" y="15"/>
                  </a:cubicBezTo>
                  <a:cubicBezTo>
                    <a:pt x="3161" y="15"/>
                    <a:pt x="3191" y="15"/>
                    <a:pt x="3222" y="16"/>
                  </a:cubicBezTo>
                  <a:cubicBezTo>
                    <a:pt x="3252" y="17"/>
                    <a:pt x="3281" y="16"/>
                    <a:pt x="3310" y="16"/>
                  </a:cubicBezTo>
                  <a:cubicBezTo>
                    <a:pt x="6476" y="32"/>
                    <a:pt x="9641" y="52"/>
                    <a:pt x="12808" y="75"/>
                  </a:cubicBezTo>
                  <a:cubicBezTo>
                    <a:pt x="12971" y="76"/>
                    <a:pt x="17026" y="87"/>
                    <a:pt x="17026" y="170"/>
                  </a:cubicBezTo>
                  <a:cubicBezTo>
                    <a:pt x="17026" y="259"/>
                    <a:pt x="12969" y="252"/>
                    <a:pt x="12805" y="252"/>
                  </a:cubicBezTo>
                  <a:cubicBezTo>
                    <a:pt x="9642" y="258"/>
                    <a:pt x="6470" y="243"/>
                    <a:pt x="3305" y="228"/>
                  </a:cubicBezTo>
                  <a:cubicBezTo>
                    <a:pt x="3276" y="228"/>
                    <a:pt x="3246" y="228"/>
                    <a:pt x="3217" y="226"/>
                  </a:cubicBezTo>
                  <a:cubicBezTo>
                    <a:pt x="3188" y="225"/>
                    <a:pt x="3156" y="226"/>
                    <a:pt x="3125" y="226"/>
                  </a:cubicBezTo>
                  <a:cubicBezTo>
                    <a:pt x="2083" y="221"/>
                    <a:pt x="1042" y="215"/>
                    <a:pt x="1" y="209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7"/>
            <p:cNvSpPr/>
            <p:nvPr/>
          </p:nvSpPr>
          <p:spPr>
            <a:xfrm>
              <a:off x="-7748578" y="3661053"/>
              <a:ext cx="4369653" cy="40569"/>
            </a:xfrm>
            <a:custGeom>
              <a:avLst/>
              <a:gdLst/>
              <a:ahLst/>
              <a:cxnLst/>
              <a:rect l="l" t="t" r="r" b="b"/>
              <a:pathLst>
                <a:path w="27681" h="257" extrusionOk="0">
                  <a:moveTo>
                    <a:pt x="23464" y="86"/>
                  </a:moveTo>
                  <a:cubicBezTo>
                    <a:pt x="20298" y="63"/>
                    <a:pt x="17132" y="46"/>
                    <a:pt x="13966" y="32"/>
                  </a:cubicBezTo>
                  <a:lnTo>
                    <a:pt x="13878" y="32"/>
                  </a:lnTo>
                  <a:cubicBezTo>
                    <a:pt x="13847" y="32"/>
                    <a:pt x="13816" y="30"/>
                    <a:pt x="13786" y="30"/>
                  </a:cubicBezTo>
                  <a:cubicBezTo>
                    <a:pt x="10611" y="16"/>
                    <a:pt x="7428" y="2"/>
                    <a:pt x="4253" y="7"/>
                  </a:cubicBezTo>
                  <a:cubicBezTo>
                    <a:pt x="4088" y="7"/>
                    <a:pt x="1" y="1"/>
                    <a:pt x="1" y="83"/>
                  </a:cubicBezTo>
                  <a:cubicBezTo>
                    <a:pt x="1" y="161"/>
                    <a:pt x="4087" y="169"/>
                    <a:pt x="4250" y="171"/>
                  </a:cubicBezTo>
                  <a:cubicBezTo>
                    <a:pt x="7425" y="194"/>
                    <a:pt x="10603" y="211"/>
                    <a:pt x="13780" y="226"/>
                  </a:cubicBezTo>
                  <a:lnTo>
                    <a:pt x="13873" y="226"/>
                  </a:lnTo>
                  <a:cubicBezTo>
                    <a:pt x="13902" y="226"/>
                    <a:pt x="13932" y="226"/>
                    <a:pt x="13961" y="226"/>
                  </a:cubicBezTo>
                  <a:cubicBezTo>
                    <a:pt x="17124" y="241"/>
                    <a:pt x="20297" y="255"/>
                    <a:pt x="23461" y="249"/>
                  </a:cubicBezTo>
                  <a:cubicBezTo>
                    <a:pt x="23625" y="249"/>
                    <a:pt x="27680" y="256"/>
                    <a:pt x="27680" y="174"/>
                  </a:cubicBezTo>
                  <a:cubicBezTo>
                    <a:pt x="27680" y="95"/>
                    <a:pt x="23627" y="86"/>
                    <a:pt x="23464" y="86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7"/>
            <p:cNvSpPr/>
            <p:nvPr/>
          </p:nvSpPr>
          <p:spPr>
            <a:xfrm>
              <a:off x="-8136120" y="3760188"/>
              <a:ext cx="5158310" cy="49725"/>
            </a:xfrm>
            <a:custGeom>
              <a:avLst/>
              <a:gdLst/>
              <a:ahLst/>
              <a:cxnLst/>
              <a:rect l="l" t="t" r="r" b="b"/>
              <a:pathLst>
                <a:path w="32677" h="315" extrusionOk="0">
                  <a:moveTo>
                    <a:pt x="27696" y="106"/>
                  </a:moveTo>
                  <a:cubicBezTo>
                    <a:pt x="23961" y="77"/>
                    <a:pt x="20224" y="55"/>
                    <a:pt x="16485" y="39"/>
                  </a:cubicBezTo>
                  <a:lnTo>
                    <a:pt x="16381" y="39"/>
                  </a:lnTo>
                  <a:lnTo>
                    <a:pt x="16271" y="37"/>
                  </a:lnTo>
                  <a:cubicBezTo>
                    <a:pt x="12525" y="19"/>
                    <a:pt x="8767" y="2"/>
                    <a:pt x="5020" y="9"/>
                  </a:cubicBezTo>
                  <a:cubicBezTo>
                    <a:pt x="4826" y="9"/>
                    <a:pt x="0" y="1"/>
                    <a:pt x="0" y="102"/>
                  </a:cubicBezTo>
                  <a:cubicBezTo>
                    <a:pt x="0" y="198"/>
                    <a:pt x="4823" y="209"/>
                    <a:pt x="5017" y="211"/>
                  </a:cubicBezTo>
                  <a:cubicBezTo>
                    <a:pt x="8766" y="238"/>
                    <a:pt x="12516" y="261"/>
                    <a:pt x="16267" y="277"/>
                  </a:cubicBezTo>
                  <a:lnTo>
                    <a:pt x="16375" y="277"/>
                  </a:lnTo>
                  <a:cubicBezTo>
                    <a:pt x="16410" y="277"/>
                    <a:pt x="16444" y="278"/>
                    <a:pt x="16479" y="278"/>
                  </a:cubicBezTo>
                  <a:cubicBezTo>
                    <a:pt x="20214" y="297"/>
                    <a:pt x="23959" y="314"/>
                    <a:pt x="27695" y="307"/>
                  </a:cubicBezTo>
                  <a:cubicBezTo>
                    <a:pt x="27887" y="307"/>
                    <a:pt x="32676" y="315"/>
                    <a:pt x="32676" y="214"/>
                  </a:cubicBezTo>
                  <a:cubicBezTo>
                    <a:pt x="32676" y="117"/>
                    <a:pt x="27889" y="107"/>
                    <a:pt x="27696" y="106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7"/>
            <p:cNvSpPr/>
            <p:nvPr/>
          </p:nvSpPr>
          <p:spPr>
            <a:xfrm>
              <a:off x="-9646667" y="3682364"/>
              <a:ext cx="1536901" cy="47831"/>
            </a:xfrm>
            <a:custGeom>
              <a:avLst/>
              <a:gdLst/>
              <a:ahLst/>
              <a:cxnLst/>
              <a:rect l="l" t="t" r="r" b="b"/>
              <a:pathLst>
                <a:path w="9736" h="303" extrusionOk="0">
                  <a:moveTo>
                    <a:pt x="1" y="283"/>
                  </a:moveTo>
                  <a:lnTo>
                    <a:pt x="1" y="0"/>
                  </a:lnTo>
                  <a:cubicBezTo>
                    <a:pt x="1840" y="14"/>
                    <a:pt x="3679" y="32"/>
                    <a:pt x="5518" y="51"/>
                  </a:cubicBezTo>
                  <a:cubicBezTo>
                    <a:pt x="5682" y="52"/>
                    <a:pt x="9735" y="65"/>
                    <a:pt x="9735" y="181"/>
                  </a:cubicBezTo>
                  <a:cubicBezTo>
                    <a:pt x="9735" y="302"/>
                    <a:pt x="5678" y="293"/>
                    <a:pt x="5516" y="293"/>
                  </a:cubicBezTo>
                  <a:cubicBezTo>
                    <a:pt x="3678" y="298"/>
                    <a:pt x="1840" y="294"/>
                    <a:pt x="1" y="283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7"/>
            <p:cNvSpPr/>
            <p:nvPr/>
          </p:nvSpPr>
          <p:spPr>
            <a:xfrm>
              <a:off x="-7795778" y="4085692"/>
              <a:ext cx="1693180" cy="59670"/>
            </a:xfrm>
            <a:custGeom>
              <a:avLst/>
              <a:gdLst/>
              <a:ahLst/>
              <a:cxnLst/>
              <a:rect l="l" t="t" r="r" b="b"/>
              <a:pathLst>
                <a:path w="10726" h="378" extrusionOk="0">
                  <a:moveTo>
                    <a:pt x="9091" y="125"/>
                  </a:moveTo>
                  <a:cubicBezTo>
                    <a:pt x="7865" y="92"/>
                    <a:pt x="6638" y="66"/>
                    <a:pt x="5411" y="45"/>
                  </a:cubicBezTo>
                  <a:lnTo>
                    <a:pt x="5377" y="45"/>
                  </a:lnTo>
                  <a:cubicBezTo>
                    <a:pt x="5365" y="45"/>
                    <a:pt x="5354" y="44"/>
                    <a:pt x="5342" y="44"/>
                  </a:cubicBezTo>
                  <a:cubicBezTo>
                    <a:pt x="4112" y="21"/>
                    <a:pt x="2878" y="1"/>
                    <a:pt x="1648" y="10"/>
                  </a:cubicBezTo>
                  <a:cubicBezTo>
                    <a:pt x="1585" y="10"/>
                    <a:pt x="1" y="0"/>
                    <a:pt x="1" y="123"/>
                  </a:cubicBezTo>
                  <a:cubicBezTo>
                    <a:pt x="1" y="238"/>
                    <a:pt x="1584" y="251"/>
                    <a:pt x="1647" y="252"/>
                  </a:cubicBezTo>
                  <a:cubicBezTo>
                    <a:pt x="2877" y="285"/>
                    <a:pt x="4108" y="312"/>
                    <a:pt x="5340" y="332"/>
                  </a:cubicBezTo>
                  <a:lnTo>
                    <a:pt x="5375" y="332"/>
                  </a:lnTo>
                  <a:cubicBezTo>
                    <a:pt x="5387" y="333"/>
                    <a:pt x="5398" y="333"/>
                    <a:pt x="5409" y="334"/>
                  </a:cubicBezTo>
                  <a:cubicBezTo>
                    <a:pt x="6635" y="357"/>
                    <a:pt x="7864" y="375"/>
                    <a:pt x="9090" y="368"/>
                  </a:cubicBezTo>
                  <a:cubicBezTo>
                    <a:pt x="9153" y="368"/>
                    <a:pt x="10725" y="378"/>
                    <a:pt x="10725" y="255"/>
                  </a:cubicBezTo>
                  <a:cubicBezTo>
                    <a:pt x="10725" y="140"/>
                    <a:pt x="9154" y="127"/>
                    <a:pt x="9091" y="125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7"/>
            <p:cNvSpPr/>
            <p:nvPr/>
          </p:nvSpPr>
          <p:spPr>
            <a:xfrm>
              <a:off x="-7055264" y="3892000"/>
              <a:ext cx="1277699" cy="33782"/>
            </a:xfrm>
            <a:custGeom>
              <a:avLst/>
              <a:gdLst/>
              <a:ahLst/>
              <a:cxnLst/>
              <a:rect l="l" t="t" r="r" b="b"/>
              <a:pathLst>
                <a:path w="8094" h="214" extrusionOk="0">
                  <a:moveTo>
                    <a:pt x="6860" y="71"/>
                  </a:moveTo>
                  <a:cubicBezTo>
                    <a:pt x="5935" y="53"/>
                    <a:pt x="5010" y="38"/>
                    <a:pt x="4083" y="27"/>
                  </a:cubicBezTo>
                  <a:lnTo>
                    <a:pt x="4058" y="27"/>
                  </a:lnTo>
                  <a:cubicBezTo>
                    <a:pt x="4049" y="27"/>
                    <a:pt x="4040" y="27"/>
                    <a:pt x="4030" y="25"/>
                  </a:cubicBezTo>
                  <a:cubicBezTo>
                    <a:pt x="3103" y="13"/>
                    <a:pt x="2173" y="2"/>
                    <a:pt x="1244" y="7"/>
                  </a:cubicBezTo>
                  <a:cubicBezTo>
                    <a:pt x="1197" y="7"/>
                    <a:pt x="1" y="1"/>
                    <a:pt x="1" y="70"/>
                  </a:cubicBezTo>
                  <a:cubicBezTo>
                    <a:pt x="1" y="135"/>
                    <a:pt x="1195" y="143"/>
                    <a:pt x="1244" y="143"/>
                  </a:cubicBezTo>
                  <a:cubicBezTo>
                    <a:pt x="2171" y="162"/>
                    <a:pt x="3100" y="177"/>
                    <a:pt x="4029" y="188"/>
                  </a:cubicBezTo>
                  <a:lnTo>
                    <a:pt x="4056" y="188"/>
                  </a:lnTo>
                  <a:lnTo>
                    <a:pt x="4082" y="188"/>
                  </a:lnTo>
                  <a:cubicBezTo>
                    <a:pt x="5008" y="201"/>
                    <a:pt x="5934" y="212"/>
                    <a:pt x="6860" y="208"/>
                  </a:cubicBezTo>
                  <a:cubicBezTo>
                    <a:pt x="6908" y="208"/>
                    <a:pt x="8093" y="214"/>
                    <a:pt x="8093" y="144"/>
                  </a:cubicBezTo>
                  <a:cubicBezTo>
                    <a:pt x="8093" y="81"/>
                    <a:pt x="6908" y="73"/>
                    <a:pt x="6860" y="71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7"/>
            <p:cNvSpPr/>
            <p:nvPr/>
          </p:nvSpPr>
          <p:spPr>
            <a:xfrm>
              <a:off x="-5925945" y="4214189"/>
              <a:ext cx="1277699" cy="33624"/>
            </a:xfrm>
            <a:custGeom>
              <a:avLst/>
              <a:gdLst/>
              <a:ahLst/>
              <a:cxnLst/>
              <a:rect l="l" t="t" r="r" b="b"/>
              <a:pathLst>
                <a:path w="8094" h="213" extrusionOk="0">
                  <a:moveTo>
                    <a:pt x="6860" y="71"/>
                  </a:moveTo>
                  <a:cubicBezTo>
                    <a:pt x="5934" y="52"/>
                    <a:pt x="5009" y="36"/>
                    <a:pt x="4084" y="26"/>
                  </a:cubicBezTo>
                  <a:lnTo>
                    <a:pt x="4058" y="26"/>
                  </a:lnTo>
                  <a:lnTo>
                    <a:pt x="4031" y="25"/>
                  </a:lnTo>
                  <a:cubicBezTo>
                    <a:pt x="3103" y="12"/>
                    <a:pt x="2172" y="1"/>
                    <a:pt x="1244" y="5"/>
                  </a:cubicBezTo>
                  <a:cubicBezTo>
                    <a:pt x="1196" y="5"/>
                    <a:pt x="1" y="0"/>
                    <a:pt x="1" y="68"/>
                  </a:cubicBezTo>
                  <a:cubicBezTo>
                    <a:pt x="1" y="134"/>
                    <a:pt x="1196" y="141"/>
                    <a:pt x="1244" y="142"/>
                  </a:cubicBezTo>
                  <a:cubicBezTo>
                    <a:pt x="2172" y="161"/>
                    <a:pt x="3101" y="175"/>
                    <a:pt x="4030" y="187"/>
                  </a:cubicBezTo>
                  <a:lnTo>
                    <a:pt x="4057" y="187"/>
                  </a:lnTo>
                  <a:lnTo>
                    <a:pt x="4082" y="188"/>
                  </a:lnTo>
                  <a:cubicBezTo>
                    <a:pt x="5007" y="200"/>
                    <a:pt x="5934" y="212"/>
                    <a:pt x="6860" y="207"/>
                  </a:cubicBezTo>
                  <a:cubicBezTo>
                    <a:pt x="6908" y="207"/>
                    <a:pt x="8093" y="213"/>
                    <a:pt x="8093" y="143"/>
                  </a:cubicBezTo>
                  <a:cubicBezTo>
                    <a:pt x="8093" y="80"/>
                    <a:pt x="6908" y="72"/>
                    <a:pt x="6860" y="71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7"/>
            <p:cNvSpPr/>
            <p:nvPr/>
          </p:nvSpPr>
          <p:spPr>
            <a:xfrm>
              <a:off x="-5190641" y="4319165"/>
              <a:ext cx="2364547" cy="62512"/>
            </a:xfrm>
            <a:custGeom>
              <a:avLst/>
              <a:gdLst/>
              <a:ahLst/>
              <a:cxnLst/>
              <a:rect l="l" t="t" r="r" b="b"/>
              <a:pathLst>
                <a:path w="14979" h="396" extrusionOk="0">
                  <a:moveTo>
                    <a:pt x="12696" y="132"/>
                  </a:moveTo>
                  <a:cubicBezTo>
                    <a:pt x="10984" y="97"/>
                    <a:pt x="9270" y="70"/>
                    <a:pt x="7557" y="49"/>
                  </a:cubicBezTo>
                  <a:lnTo>
                    <a:pt x="7509" y="49"/>
                  </a:lnTo>
                  <a:cubicBezTo>
                    <a:pt x="7494" y="49"/>
                    <a:pt x="7476" y="48"/>
                    <a:pt x="7459" y="46"/>
                  </a:cubicBezTo>
                  <a:cubicBezTo>
                    <a:pt x="5741" y="24"/>
                    <a:pt x="4020" y="3"/>
                    <a:pt x="2301" y="11"/>
                  </a:cubicBezTo>
                  <a:cubicBezTo>
                    <a:pt x="2213" y="11"/>
                    <a:pt x="1" y="1"/>
                    <a:pt x="1" y="129"/>
                  </a:cubicBezTo>
                  <a:cubicBezTo>
                    <a:pt x="1" y="249"/>
                    <a:pt x="2211" y="263"/>
                    <a:pt x="2301" y="265"/>
                  </a:cubicBezTo>
                  <a:cubicBezTo>
                    <a:pt x="4019" y="299"/>
                    <a:pt x="5737" y="327"/>
                    <a:pt x="7457" y="349"/>
                  </a:cubicBezTo>
                  <a:lnTo>
                    <a:pt x="7506" y="349"/>
                  </a:lnTo>
                  <a:cubicBezTo>
                    <a:pt x="7523" y="349"/>
                    <a:pt x="7538" y="350"/>
                    <a:pt x="7555" y="350"/>
                  </a:cubicBezTo>
                  <a:cubicBezTo>
                    <a:pt x="9267" y="373"/>
                    <a:pt x="10982" y="395"/>
                    <a:pt x="12695" y="385"/>
                  </a:cubicBezTo>
                  <a:cubicBezTo>
                    <a:pt x="12783" y="385"/>
                    <a:pt x="14978" y="396"/>
                    <a:pt x="14978" y="268"/>
                  </a:cubicBezTo>
                  <a:cubicBezTo>
                    <a:pt x="14978" y="148"/>
                    <a:pt x="12785" y="133"/>
                    <a:pt x="12696" y="132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7"/>
            <p:cNvSpPr/>
            <p:nvPr/>
          </p:nvSpPr>
          <p:spPr>
            <a:xfrm>
              <a:off x="-5062934" y="4144100"/>
              <a:ext cx="2300615" cy="44516"/>
            </a:xfrm>
            <a:custGeom>
              <a:avLst/>
              <a:gdLst/>
              <a:ahLst/>
              <a:cxnLst/>
              <a:rect l="l" t="t" r="r" b="b"/>
              <a:pathLst>
                <a:path w="14574" h="282" extrusionOk="0">
                  <a:moveTo>
                    <a:pt x="12354" y="94"/>
                  </a:moveTo>
                  <a:cubicBezTo>
                    <a:pt x="10687" y="69"/>
                    <a:pt x="9021" y="49"/>
                    <a:pt x="7354" y="35"/>
                  </a:cubicBezTo>
                  <a:lnTo>
                    <a:pt x="7307" y="35"/>
                  </a:lnTo>
                  <a:lnTo>
                    <a:pt x="7258" y="34"/>
                  </a:lnTo>
                  <a:cubicBezTo>
                    <a:pt x="5586" y="17"/>
                    <a:pt x="3911" y="2"/>
                    <a:pt x="2240" y="8"/>
                  </a:cubicBezTo>
                  <a:cubicBezTo>
                    <a:pt x="2153" y="8"/>
                    <a:pt x="1" y="1"/>
                    <a:pt x="1" y="91"/>
                  </a:cubicBezTo>
                  <a:cubicBezTo>
                    <a:pt x="1" y="177"/>
                    <a:pt x="2151" y="188"/>
                    <a:pt x="2238" y="188"/>
                  </a:cubicBezTo>
                  <a:cubicBezTo>
                    <a:pt x="3909" y="212"/>
                    <a:pt x="5583" y="232"/>
                    <a:pt x="7256" y="248"/>
                  </a:cubicBezTo>
                  <a:lnTo>
                    <a:pt x="7304" y="248"/>
                  </a:lnTo>
                  <a:cubicBezTo>
                    <a:pt x="7320" y="248"/>
                    <a:pt x="7335" y="249"/>
                    <a:pt x="7351" y="249"/>
                  </a:cubicBezTo>
                  <a:cubicBezTo>
                    <a:pt x="9016" y="265"/>
                    <a:pt x="10687" y="281"/>
                    <a:pt x="12352" y="275"/>
                  </a:cubicBezTo>
                  <a:cubicBezTo>
                    <a:pt x="12438" y="275"/>
                    <a:pt x="14574" y="282"/>
                    <a:pt x="14574" y="191"/>
                  </a:cubicBezTo>
                  <a:cubicBezTo>
                    <a:pt x="14574" y="105"/>
                    <a:pt x="12439" y="95"/>
                    <a:pt x="12354" y="94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7"/>
            <p:cNvSpPr/>
            <p:nvPr/>
          </p:nvSpPr>
          <p:spPr>
            <a:xfrm>
              <a:off x="-5041623" y="3940305"/>
              <a:ext cx="2923994" cy="56671"/>
            </a:xfrm>
            <a:custGeom>
              <a:avLst/>
              <a:gdLst/>
              <a:ahLst/>
              <a:cxnLst/>
              <a:rect l="l" t="t" r="r" b="b"/>
              <a:pathLst>
                <a:path w="18523" h="359" extrusionOk="0">
                  <a:moveTo>
                    <a:pt x="15700" y="119"/>
                  </a:moveTo>
                  <a:cubicBezTo>
                    <a:pt x="13583" y="89"/>
                    <a:pt x="11465" y="63"/>
                    <a:pt x="9346" y="44"/>
                  </a:cubicBezTo>
                  <a:lnTo>
                    <a:pt x="9287" y="44"/>
                  </a:lnTo>
                  <a:cubicBezTo>
                    <a:pt x="9267" y="44"/>
                    <a:pt x="9246" y="43"/>
                    <a:pt x="9225" y="43"/>
                  </a:cubicBezTo>
                  <a:cubicBezTo>
                    <a:pt x="7101" y="22"/>
                    <a:pt x="4970" y="3"/>
                    <a:pt x="2847" y="10"/>
                  </a:cubicBezTo>
                  <a:cubicBezTo>
                    <a:pt x="2736" y="10"/>
                    <a:pt x="1" y="1"/>
                    <a:pt x="1" y="116"/>
                  </a:cubicBezTo>
                  <a:cubicBezTo>
                    <a:pt x="1" y="225"/>
                    <a:pt x="2735" y="238"/>
                    <a:pt x="2845" y="239"/>
                  </a:cubicBezTo>
                  <a:cubicBezTo>
                    <a:pt x="4970" y="270"/>
                    <a:pt x="7095" y="296"/>
                    <a:pt x="9221" y="316"/>
                  </a:cubicBezTo>
                  <a:lnTo>
                    <a:pt x="9282" y="316"/>
                  </a:lnTo>
                  <a:cubicBezTo>
                    <a:pt x="9303" y="316"/>
                    <a:pt x="9322" y="317"/>
                    <a:pt x="9341" y="317"/>
                  </a:cubicBezTo>
                  <a:cubicBezTo>
                    <a:pt x="11458" y="338"/>
                    <a:pt x="13581" y="356"/>
                    <a:pt x="15699" y="349"/>
                  </a:cubicBezTo>
                  <a:cubicBezTo>
                    <a:pt x="15809" y="349"/>
                    <a:pt x="18523" y="358"/>
                    <a:pt x="18523" y="243"/>
                  </a:cubicBezTo>
                  <a:cubicBezTo>
                    <a:pt x="18523" y="133"/>
                    <a:pt x="15810" y="122"/>
                    <a:pt x="15700" y="119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7"/>
            <p:cNvSpPr/>
            <p:nvPr/>
          </p:nvSpPr>
          <p:spPr>
            <a:xfrm>
              <a:off x="-4780209" y="4734175"/>
              <a:ext cx="1693022" cy="59828"/>
            </a:xfrm>
            <a:custGeom>
              <a:avLst/>
              <a:gdLst/>
              <a:ahLst/>
              <a:cxnLst/>
              <a:rect l="l" t="t" r="r" b="b"/>
              <a:pathLst>
                <a:path w="10725" h="379" extrusionOk="0">
                  <a:moveTo>
                    <a:pt x="1634" y="127"/>
                  </a:moveTo>
                  <a:cubicBezTo>
                    <a:pt x="2860" y="94"/>
                    <a:pt x="4087" y="67"/>
                    <a:pt x="5313" y="47"/>
                  </a:cubicBezTo>
                  <a:lnTo>
                    <a:pt x="5349" y="47"/>
                  </a:lnTo>
                  <a:cubicBezTo>
                    <a:pt x="5360" y="47"/>
                    <a:pt x="5372" y="46"/>
                    <a:pt x="5384" y="44"/>
                  </a:cubicBezTo>
                  <a:cubicBezTo>
                    <a:pt x="6614" y="23"/>
                    <a:pt x="7847" y="3"/>
                    <a:pt x="9077" y="10"/>
                  </a:cubicBezTo>
                  <a:cubicBezTo>
                    <a:pt x="9141" y="10"/>
                    <a:pt x="10725" y="1"/>
                    <a:pt x="10725" y="123"/>
                  </a:cubicBezTo>
                  <a:cubicBezTo>
                    <a:pt x="10725" y="238"/>
                    <a:pt x="9142" y="251"/>
                    <a:pt x="9079" y="254"/>
                  </a:cubicBezTo>
                  <a:cubicBezTo>
                    <a:pt x="7847" y="285"/>
                    <a:pt x="6617" y="313"/>
                    <a:pt x="5386" y="334"/>
                  </a:cubicBezTo>
                  <a:lnTo>
                    <a:pt x="5350" y="334"/>
                  </a:lnTo>
                  <a:cubicBezTo>
                    <a:pt x="5338" y="334"/>
                    <a:pt x="5327" y="335"/>
                    <a:pt x="5316" y="335"/>
                  </a:cubicBezTo>
                  <a:cubicBezTo>
                    <a:pt x="4090" y="357"/>
                    <a:pt x="2862" y="377"/>
                    <a:pt x="1635" y="369"/>
                  </a:cubicBezTo>
                  <a:cubicBezTo>
                    <a:pt x="1572" y="369"/>
                    <a:pt x="1" y="378"/>
                    <a:pt x="1" y="256"/>
                  </a:cubicBezTo>
                  <a:cubicBezTo>
                    <a:pt x="1" y="142"/>
                    <a:pt x="1570" y="128"/>
                    <a:pt x="1634" y="127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7"/>
            <p:cNvSpPr/>
            <p:nvPr/>
          </p:nvSpPr>
          <p:spPr>
            <a:xfrm>
              <a:off x="-5105398" y="4540640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1234" y="71"/>
                  </a:moveTo>
                  <a:cubicBezTo>
                    <a:pt x="2159" y="53"/>
                    <a:pt x="3085" y="38"/>
                    <a:pt x="4010" y="26"/>
                  </a:cubicBezTo>
                  <a:lnTo>
                    <a:pt x="4036" y="26"/>
                  </a:lnTo>
                  <a:cubicBezTo>
                    <a:pt x="4044" y="26"/>
                    <a:pt x="4055" y="25"/>
                    <a:pt x="4063" y="25"/>
                  </a:cubicBezTo>
                  <a:cubicBezTo>
                    <a:pt x="4992" y="13"/>
                    <a:pt x="5922" y="2"/>
                    <a:pt x="6850" y="6"/>
                  </a:cubicBezTo>
                  <a:cubicBezTo>
                    <a:pt x="6898" y="6"/>
                    <a:pt x="8093" y="0"/>
                    <a:pt x="8093" y="70"/>
                  </a:cubicBezTo>
                  <a:cubicBezTo>
                    <a:pt x="8093" y="134"/>
                    <a:pt x="6899" y="142"/>
                    <a:pt x="6851" y="143"/>
                  </a:cubicBezTo>
                  <a:cubicBezTo>
                    <a:pt x="5922" y="162"/>
                    <a:pt x="4993" y="177"/>
                    <a:pt x="4065" y="187"/>
                  </a:cubicBezTo>
                  <a:lnTo>
                    <a:pt x="4038" y="187"/>
                  </a:lnTo>
                  <a:lnTo>
                    <a:pt x="4011" y="189"/>
                  </a:lnTo>
                  <a:cubicBezTo>
                    <a:pt x="3087" y="202"/>
                    <a:pt x="2159" y="212"/>
                    <a:pt x="1234" y="207"/>
                  </a:cubicBezTo>
                  <a:cubicBezTo>
                    <a:pt x="1187" y="207"/>
                    <a:pt x="0" y="213"/>
                    <a:pt x="0" y="145"/>
                  </a:cubicBezTo>
                  <a:cubicBezTo>
                    <a:pt x="2" y="80"/>
                    <a:pt x="1187" y="72"/>
                    <a:pt x="1234" y="7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7"/>
            <p:cNvSpPr/>
            <p:nvPr/>
          </p:nvSpPr>
          <p:spPr>
            <a:xfrm>
              <a:off x="-6234558" y="4862672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1233" y="71"/>
                  </a:moveTo>
                  <a:cubicBezTo>
                    <a:pt x="2158" y="52"/>
                    <a:pt x="3084" y="38"/>
                    <a:pt x="4010" y="27"/>
                  </a:cubicBezTo>
                  <a:lnTo>
                    <a:pt x="4036" y="27"/>
                  </a:lnTo>
                  <a:lnTo>
                    <a:pt x="4063" y="25"/>
                  </a:lnTo>
                  <a:cubicBezTo>
                    <a:pt x="4991" y="12"/>
                    <a:pt x="5921" y="2"/>
                    <a:pt x="6849" y="7"/>
                  </a:cubicBezTo>
                  <a:cubicBezTo>
                    <a:pt x="6897" y="7"/>
                    <a:pt x="8093" y="1"/>
                    <a:pt x="8093" y="70"/>
                  </a:cubicBezTo>
                  <a:cubicBezTo>
                    <a:pt x="8093" y="135"/>
                    <a:pt x="6898" y="142"/>
                    <a:pt x="6850" y="143"/>
                  </a:cubicBezTo>
                  <a:cubicBezTo>
                    <a:pt x="5921" y="162"/>
                    <a:pt x="4993" y="177"/>
                    <a:pt x="4064" y="188"/>
                  </a:cubicBezTo>
                  <a:lnTo>
                    <a:pt x="4037" y="188"/>
                  </a:lnTo>
                  <a:lnTo>
                    <a:pt x="4011" y="189"/>
                  </a:lnTo>
                  <a:cubicBezTo>
                    <a:pt x="3086" y="202"/>
                    <a:pt x="2159" y="212"/>
                    <a:pt x="1234" y="209"/>
                  </a:cubicBezTo>
                  <a:cubicBezTo>
                    <a:pt x="1186" y="209"/>
                    <a:pt x="0" y="213"/>
                    <a:pt x="0" y="145"/>
                  </a:cubicBezTo>
                  <a:cubicBezTo>
                    <a:pt x="0" y="79"/>
                    <a:pt x="1186" y="72"/>
                    <a:pt x="1233" y="71"/>
                  </a:cubicBezTo>
                  <a:close/>
                </a:path>
              </a:pathLst>
            </a:custGeom>
            <a:solidFill>
              <a:srgbClr val="AF8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7"/>
            <p:cNvSpPr/>
            <p:nvPr/>
          </p:nvSpPr>
          <p:spPr>
            <a:xfrm>
              <a:off x="-8056875" y="4967963"/>
              <a:ext cx="2364705" cy="62354"/>
            </a:xfrm>
            <a:custGeom>
              <a:avLst/>
              <a:gdLst/>
              <a:ahLst/>
              <a:cxnLst/>
              <a:rect l="l" t="t" r="r" b="b"/>
              <a:pathLst>
                <a:path w="14980" h="395" extrusionOk="0">
                  <a:moveTo>
                    <a:pt x="2283" y="131"/>
                  </a:moveTo>
                  <a:cubicBezTo>
                    <a:pt x="3995" y="97"/>
                    <a:pt x="5708" y="69"/>
                    <a:pt x="7423" y="47"/>
                  </a:cubicBezTo>
                  <a:lnTo>
                    <a:pt x="7470" y="47"/>
                  </a:lnTo>
                  <a:cubicBezTo>
                    <a:pt x="7486" y="47"/>
                    <a:pt x="7504" y="46"/>
                    <a:pt x="7520" y="46"/>
                  </a:cubicBezTo>
                  <a:cubicBezTo>
                    <a:pt x="9238" y="23"/>
                    <a:pt x="10960" y="2"/>
                    <a:pt x="12678" y="10"/>
                  </a:cubicBezTo>
                  <a:cubicBezTo>
                    <a:pt x="12766" y="10"/>
                    <a:pt x="14979" y="0"/>
                    <a:pt x="14979" y="127"/>
                  </a:cubicBezTo>
                  <a:cubicBezTo>
                    <a:pt x="14979" y="249"/>
                    <a:pt x="12768" y="263"/>
                    <a:pt x="12679" y="264"/>
                  </a:cubicBezTo>
                  <a:cubicBezTo>
                    <a:pt x="10961" y="298"/>
                    <a:pt x="9242" y="326"/>
                    <a:pt x="7523" y="347"/>
                  </a:cubicBezTo>
                  <a:lnTo>
                    <a:pt x="7473" y="347"/>
                  </a:lnTo>
                  <a:cubicBezTo>
                    <a:pt x="7456" y="347"/>
                    <a:pt x="7440" y="348"/>
                    <a:pt x="7425" y="348"/>
                  </a:cubicBezTo>
                  <a:cubicBezTo>
                    <a:pt x="5713" y="372"/>
                    <a:pt x="3996" y="393"/>
                    <a:pt x="2284" y="385"/>
                  </a:cubicBezTo>
                  <a:cubicBezTo>
                    <a:pt x="2196" y="385"/>
                    <a:pt x="0" y="394"/>
                    <a:pt x="0" y="267"/>
                  </a:cubicBezTo>
                  <a:cubicBezTo>
                    <a:pt x="0" y="146"/>
                    <a:pt x="2195" y="132"/>
                    <a:pt x="2283" y="13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7"/>
            <p:cNvSpPr/>
            <p:nvPr/>
          </p:nvSpPr>
          <p:spPr>
            <a:xfrm>
              <a:off x="-8120808" y="4792898"/>
              <a:ext cx="2300931" cy="44358"/>
            </a:xfrm>
            <a:custGeom>
              <a:avLst/>
              <a:gdLst/>
              <a:ahLst/>
              <a:cxnLst/>
              <a:rect l="l" t="t" r="r" b="b"/>
              <a:pathLst>
                <a:path w="14576" h="281" extrusionOk="0">
                  <a:moveTo>
                    <a:pt x="2221" y="92"/>
                  </a:moveTo>
                  <a:cubicBezTo>
                    <a:pt x="3887" y="69"/>
                    <a:pt x="5555" y="49"/>
                    <a:pt x="7222" y="33"/>
                  </a:cubicBezTo>
                  <a:lnTo>
                    <a:pt x="7269" y="33"/>
                  </a:lnTo>
                  <a:cubicBezTo>
                    <a:pt x="7284" y="33"/>
                    <a:pt x="7301" y="33"/>
                    <a:pt x="7317" y="33"/>
                  </a:cubicBezTo>
                  <a:cubicBezTo>
                    <a:pt x="8988" y="17"/>
                    <a:pt x="10664" y="2"/>
                    <a:pt x="12336" y="8"/>
                  </a:cubicBezTo>
                  <a:cubicBezTo>
                    <a:pt x="12422" y="8"/>
                    <a:pt x="14575" y="1"/>
                    <a:pt x="14575" y="91"/>
                  </a:cubicBezTo>
                  <a:cubicBezTo>
                    <a:pt x="14575" y="177"/>
                    <a:pt x="12423" y="186"/>
                    <a:pt x="12337" y="187"/>
                  </a:cubicBezTo>
                  <a:cubicBezTo>
                    <a:pt x="10665" y="212"/>
                    <a:pt x="8993" y="232"/>
                    <a:pt x="7320" y="246"/>
                  </a:cubicBezTo>
                  <a:lnTo>
                    <a:pt x="7272" y="246"/>
                  </a:lnTo>
                  <a:cubicBezTo>
                    <a:pt x="7255" y="246"/>
                    <a:pt x="7240" y="247"/>
                    <a:pt x="7225" y="247"/>
                  </a:cubicBezTo>
                  <a:cubicBezTo>
                    <a:pt x="5558" y="264"/>
                    <a:pt x="3888" y="279"/>
                    <a:pt x="2222" y="273"/>
                  </a:cubicBezTo>
                  <a:cubicBezTo>
                    <a:pt x="2136" y="273"/>
                    <a:pt x="1" y="280"/>
                    <a:pt x="1" y="190"/>
                  </a:cubicBezTo>
                  <a:cubicBezTo>
                    <a:pt x="1" y="104"/>
                    <a:pt x="2135" y="95"/>
                    <a:pt x="2221" y="92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7"/>
            <p:cNvSpPr/>
            <p:nvPr/>
          </p:nvSpPr>
          <p:spPr>
            <a:xfrm>
              <a:off x="-8765344" y="4589103"/>
              <a:ext cx="2923994" cy="56355"/>
            </a:xfrm>
            <a:custGeom>
              <a:avLst/>
              <a:gdLst/>
              <a:ahLst/>
              <a:cxnLst/>
              <a:rect l="l" t="t" r="r" b="b"/>
              <a:pathLst>
                <a:path w="18523" h="357" extrusionOk="0">
                  <a:moveTo>
                    <a:pt x="2822" y="118"/>
                  </a:moveTo>
                  <a:cubicBezTo>
                    <a:pt x="4940" y="87"/>
                    <a:pt x="7059" y="62"/>
                    <a:pt x="9178" y="43"/>
                  </a:cubicBezTo>
                  <a:lnTo>
                    <a:pt x="9237" y="43"/>
                  </a:lnTo>
                  <a:cubicBezTo>
                    <a:pt x="9256" y="43"/>
                    <a:pt x="9278" y="42"/>
                    <a:pt x="9298" y="42"/>
                  </a:cubicBezTo>
                  <a:cubicBezTo>
                    <a:pt x="11423" y="20"/>
                    <a:pt x="13552" y="2"/>
                    <a:pt x="15677" y="10"/>
                  </a:cubicBezTo>
                  <a:cubicBezTo>
                    <a:pt x="15787" y="10"/>
                    <a:pt x="18523" y="0"/>
                    <a:pt x="18523" y="116"/>
                  </a:cubicBezTo>
                  <a:cubicBezTo>
                    <a:pt x="18523" y="225"/>
                    <a:pt x="15789" y="237"/>
                    <a:pt x="15678" y="239"/>
                  </a:cubicBezTo>
                  <a:cubicBezTo>
                    <a:pt x="13554" y="270"/>
                    <a:pt x="11427" y="294"/>
                    <a:pt x="9301" y="314"/>
                  </a:cubicBezTo>
                  <a:lnTo>
                    <a:pt x="9240" y="314"/>
                  </a:lnTo>
                  <a:cubicBezTo>
                    <a:pt x="9219" y="314"/>
                    <a:pt x="9200" y="316"/>
                    <a:pt x="9181" y="316"/>
                  </a:cubicBezTo>
                  <a:cubicBezTo>
                    <a:pt x="7065" y="337"/>
                    <a:pt x="4941" y="355"/>
                    <a:pt x="2823" y="347"/>
                  </a:cubicBezTo>
                  <a:cubicBezTo>
                    <a:pt x="2714" y="347"/>
                    <a:pt x="0" y="357"/>
                    <a:pt x="0" y="241"/>
                  </a:cubicBezTo>
                  <a:cubicBezTo>
                    <a:pt x="0" y="133"/>
                    <a:pt x="2713" y="120"/>
                    <a:pt x="2822" y="11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7"/>
            <p:cNvSpPr/>
            <p:nvPr/>
          </p:nvSpPr>
          <p:spPr>
            <a:xfrm>
              <a:off x="-9646667" y="4401251"/>
              <a:ext cx="1332317" cy="58565"/>
            </a:xfrm>
            <a:custGeom>
              <a:avLst/>
              <a:gdLst/>
              <a:ahLst/>
              <a:cxnLst/>
              <a:rect l="l" t="t" r="r" b="b"/>
              <a:pathLst>
                <a:path w="8440" h="371" extrusionOk="0">
                  <a:moveTo>
                    <a:pt x="1" y="261"/>
                  </a:moveTo>
                  <a:lnTo>
                    <a:pt x="1" y="0"/>
                  </a:lnTo>
                  <a:cubicBezTo>
                    <a:pt x="1019" y="2"/>
                    <a:pt x="2039" y="18"/>
                    <a:pt x="3056" y="37"/>
                  </a:cubicBezTo>
                  <a:cubicBezTo>
                    <a:pt x="3068" y="37"/>
                    <a:pt x="3079" y="37"/>
                    <a:pt x="3091" y="38"/>
                  </a:cubicBezTo>
                  <a:cubicBezTo>
                    <a:pt x="3103" y="39"/>
                    <a:pt x="3115" y="38"/>
                    <a:pt x="3125" y="38"/>
                  </a:cubicBezTo>
                  <a:cubicBezTo>
                    <a:pt x="4352" y="60"/>
                    <a:pt x="5578" y="86"/>
                    <a:pt x="6806" y="118"/>
                  </a:cubicBezTo>
                  <a:cubicBezTo>
                    <a:pt x="6868" y="119"/>
                    <a:pt x="8439" y="132"/>
                    <a:pt x="8439" y="248"/>
                  </a:cubicBezTo>
                  <a:cubicBezTo>
                    <a:pt x="8439" y="371"/>
                    <a:pt x="6868" y="360"/>
                    <a:pt x="6805" y="360"/>
                  </a:cubicBezTo>
                  <a:cubicBezTo>
                    <a:pt x="5579" y="368"/>
                    <a:pt x="4349" y="348"/>
                    <a:pt x="3124" y="326"/>
                  </a:cubicBezTo>
                  <a:cubicBezTo>
                    <a:pt x="3112" y="326"/>
                    <a:pt x="3101" y="326"/>
                    <a:pt x="3090" y="325"/>
                  </a:cubicBezTo>
                  <a:cubicBezTo>
                    <a:pt x="3078" y="324"/>
                    <a:pt x="3065" y="325"/>
                    <a:pt x="3054" y="325"/>
                  </a:cubicBezTo>
                  <a:cubicBezTo>
                    <a:pt x="2036" y="306"/>
                    <a:pt x="1018" y="285"/>
                    <a:pt x="1" y="26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7"/>
            <p:cNvSpPr/>
            <p:nvPr/>
          </p:nvSpPr>
          <p:spPr>
            <a:xfrm>
              <a:off x="-2665697" y="3673998"/>
              <a:ext cx="1693022" cy="59670"/>
            </a:xfrm>
            <a:custGeom>
              <a:avLst/>
              <a:gdLst/>
              <a:ahLst/>
              <a:cxnLst/>
              <a:rect l="l" t="t" r="r" b="b"/>
              <a:pathLst>
                <a:path w="10725" h="378" extrusionOk="0">
                  <a:moveTo>
                    <a:pt x="9090" y="125"/>
                  </a:moveTo>
                  <a:cubicBezTo>
                    <a:pt x="7865" y="92"/>
                    <a:pt x="6638" y="66"/>
                    <a:pt x="5411" y="45"/>
                  </a:cubicBezTo>
                  <a:lnTo>
                    <a:pt x="5377" y="45"/>
                  </a:lnTo>
                  <a:cubicBezTo>
                    <a:pt x="5365" y="45"/>
                    <a:pt x="5353" y="44"/>
                    <a:pt x="5340" y="44"/>
                  </a:cubicBezTo>
                  <a:cubicBezTo>
                    <a:pt x="4111" y="21"/>
                    <a:pt x="2878" y="1"/>
                    <a:pt x="1648" y="10"/>
                  </a:cubicBezTo>
                  <a:cubicBezTo>
                    <a:pt x="1584" y="10"/>
                    <a:pt x="0" y="0"/>
                    <a:pt x="0" y="122"/>
                  </a:cubicBezTo>
                  <a:cubicBezTo>
                    <a:pt x="0" y="238"/>
                    <a:pt x="1583" y="251"/>
                    <a:pt x="1647" y="252"/>
                  </a:cubicBezTo>
                  <a:cubicBezTo>
                    <a:pt x="2877" y="285"/>
                    <a:pt x="4107" y="312"/>
                    <a:pt x="5338" y="332"/>
                  </a:cubicBezTo>
                  <a:lnTo>
                    <a:pt x="5374" y="332"/>
                  </a:lnTo>
                  <a:cubicBezTo>
                    <a:pt x="5386" y="332"/>
                    <a:pt x="5397" y="333"/>
                    <a:pt x="5408" y="334"/>
                  </a:cubicBezTo>
                  <a:cubicBezTo>
                    <a:pt x="6635" y="356"/>
                    <a:pt x="7864" y="375"/>
                    <a:pt x="9089" y="368"/>
                  </a:cubicBezTo>
                  <a:cubicBezTo>
                    <a:pt x="9152" y="368"/>
                    <a:pt x="10723" y="378"/>
                    <a:pt x="10723" y="255"/>
                  </a:cubicBezTo>
                  <a:cubicBezTo>
                    <a:pt x="10725" y="140"/>
                    <a:pt x="9154" y="127"/>
                    <a:pt x="9090" y="125"/>
                  </a:cubicBezTo>
                  <a:close/>
                </a:path>
              </a:pathLst>
            </a:custGeom>
            <a:solidFill>
              <a:srgbClr val="C0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7"/>
            <p:cNvSpPr/>
            <p:nvPr/>
          </p:nvSpPr>
          <p:spPr>
            <a:xfrm>
              <a:off x="-9485020" y="4147415"/>
              <a:ext cx="1277383" cy="33782"/>
            </a:xfrm>
            <a:custGeom>
              <a:avLst/>
              <a:gdLst/>
              <a:ahLst/>
              <a:cxnLst/>
              <a:rect l="l" t="t" r="r" b="b"/>
              <a:pathLst>
                <a:path w="8092" h="214" extrusionOk="0">
                  <a:moveTo>
                    <a:pt x="6859" y="71"/>
                  </a:moveTo>
                  <a:cubicBezTo>
                    <a:pt x="5934" y="53"/>
                    <a:pt x="5008" y="37"/>
                    <a:pt x="4083" y="26"/>
                  </a:cubicBezTo>
                  <a:lnTo>
                    <a:pt x="4057" y="26"/>
                  </a:lnTo>
                  <a:lnTo>
                    <a:pt x="4030" y="26"/>
                  </a:lnTo>
                  <a:cubicBezTo>
                    <a:pt x="3102" y="13"/>
                    <a:pt x="2171" y="2"/>
                    <a:pt x="1243" y="6"/>
                  </a:cubicBezTo>
                  <a:cubicBezTo>
                    <a:pt x="1195" y="6"/>
                    <a:pt x="0" y="1"/>
                    <a:pt x="0" y="69"/>
                  </a:cubicBezTo>
                  <a:cubicBezTo>
                    <a:pt x="0" y="135"/>
                    <a:pt x="1195" y="142"/>
                    <a:pt x="1242" y="143"/>
                  </a:cubicBezTo>
                  <a:cubicBezTo>
                    <a:pt x="2171" y="161"/>
                    <a:pt x="3100" y="176"/>
                    <a:pt x="4029" y="188"/>
                  </a:cubicBezTo>
                  <a:lnTo>
                    <a:pt x="4056" y="188"/>
                  </a:lnTo>
                  <a:cubicBezTo>
                    <a:pt x="4064" y="188"/>
                    <a:pt x="4072" y="188"/>
                    <a:pt x="4082" y="189"/>
                  </a:cubicBezTo>
                  <a:cubicBezTo>
                    <a:pt x="5006" y="201"/>
                    <a:pt x="5934" y="213"/>
                    <a:pt x="6858" y="208"/>
                  </a:cubicBezTo>
                  <a:cubicBezTo>
                    <a:pt x="6906" y="208"/>
                    <a:pt x="8091" y="214"/>
                    <a:pt x="8091" y="144"/>
                  </a:cubicBezTo>
                  <a:cubicBezTo>
                    <a:pt x="8091" y="80"/>
                    <a:pt x="6907" y="73"/>
                    <a:pt x="6859" y="7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7"/>
            <p:cNvSpPr/>
            <p:nvPr/>
          </p:nvSpPr>
          <p:spPr>
            <a:xfrm>
              <a:off x="-8880107" y="3996187"/>
              <a:ext cx="1277541" cy="33782"/>
            </a:xfrm>
            <a:custGeom>
              <a:avLst/>
              <a:gdLst/>
              <a:ahLst/>
              <a:cxnLst/>
              <a:rect l="l" t="t" r="r" b="b"/>
              <a:pathLst>
                <a:path w="8093" h="214" extrusionOk="0">
                  <a:moveTo>
                    <a:pt x="6859" y="71"/>
                  </a:moveTo>
                  <a:cubicBezTo>
                    <a:pt x="5934" y="52"/>
                    <a:pt x="5008" y="37"/>
                    <a:pt x="4083" y="25"/>
                  </a:cubicBezTo>
                  <a:lnTo>
                    <a:pt x="4057" y="25"/>
                  </a:lnTo>
                  <a:cubicBezTo>
                    <a:pt x="4048" y="25"/>
                    <a:pt x="4040" y="25"/>
                    <a:pt x="4030" y="25"/>
                  </a:cubicBezTo>
                  <a:cubicBezTo>
                    <a:pt x="3102" y="12"/>
                    <a:pt x="2171" y="2"/>
                    <a:pt x="1243" y="5"/>
                  </a:cubicBezTo>
                  <a:cubicBezTo>
                    <a:pt x="1195" y="5"/>
                    <a:pt x="0" y="0"/>
                    <a:pt x="0" y="69"/>
                  </a:cubicBezTo>
                  <a:cubicBezTo>
                    <a:pt x="0" y="135"/>
                    <a:pt x="1195" y="142"/>
                    <a:pt x="1243" y="143"/>
                  </a:cubicBezTo>
                  <a:cubicBezTo>
                    <a:pt x="2171" y="162"/>
                    <a:pt x="3100" y="176"/>
                    <a:pt x="4029" y="187"/>
                  </a:cubicBezTo>
                  <a:lnTo>
                    <a:pt x="4056" y="187"/>
                  </a:lnTo>
                  <a:lnTo>
                    <a:pt x="4082" y="189"/>
                  </a:lnTo>
                  <a:cubicBezTo>
                    <a:pt x="5006" y="202"/>
                    <a:pt x="5934" y="212"/>
                    <a:pt x="6859" y="207"/>
                  </a:cubicBezTo>
                  <a:cubicBezTo>
                    <a:pt x="6906" y="207"/>
                    <a:pt x="8093" y="213"/>
                    <a:pt x="8093" y="144"/>
                  </a:cubicBezTo>
                  <a:cubicBezTo>
                    <a:pt x="8093" y="79"/>
                    <a:pt x="6908" y="72"/>
                    <a:pt x="6859" y="7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5450"/>
                  </a:schemeClr>
                </a:gs>
                <a:gs pos="100000">
                  <a:schemeClr val="lt1">
                    <a:alpha val="2545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7"/>
            <p:cNvSpPr/>
            <p:nvPr/>
          </p:nvSpPr>
          <p:spPr>
            <a:xfrm>
              <a:off x="-5052357" y="2809407"/>
              <a:ext cx="209793" cy="395749"/>
            </a:xfrm>
            <a:custGeom>
              <a:avLst/>
              <a:gdLst/>
              <a:ahLst/>
              <a:cxnLst/>
              <a:rect l="l" t="t" r="r" b="b"/>
              <a:pathLst>
                <a:path w="1329" h="2507" extrusionOk="0">
                  <a:moveTo>
                    <a:pt x="627" y="40"/>
                  </a:moveTo>
                  <a:lnTo>
                    <a:pt x="1" y="2507"/>
                  </a:lnTo>
                  <a:lnTo>
                    <a:pt x="1328" y="2507"/>
                  </a:lnTo>
                  <a:lnTo>
                    <a:pt x="702" y="40"/>
                  </a:lnTo>
                  <a:cubicBezTo>
                    <a:pt x="692" y="1"/>
                    <a:pt x="637" y="1"/>
                    <a:pt x="627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7"/>
            <p:cNvSpPr/>
            <p:nvPr/>
          </p:nvSpPr>
          <p:spPr>
            <a:xfrm>
              <a:off x="-5021259" y="2909489"/>
              <a:ext cx="116499" cy="295667"/>
            </a:xfrm>
            <a:custGeom>
              <a:avLst/>
              <a:gdLst/>
              <a:ahLst/>
              <a:cxnLst/>
              <a:rect l="l" t="t" r="r" b="b"/>
              <a:pathLst>
                <a:path w="738" h="1873" extrusionOk="0">
                  <a:moveTo>
                    <a:pt x="496" y="40"/>
                  </a:moveTo>
                  <a:cubicBezTo>
                    <a:pt x="496" y="1"/>
                    <a:pt x="437" y="1"/>
                    <a:pt x="437" y="40"/>
                  </a:cubicBezTo>
                  <a:lnTo>
                    <a:pt x="437" y="709"/>
                  </a:lnTo>
                  <a:lnTo>
                    <a:pt x="300" y="630"/>
                  </a:lnTo>
                  <a:cubicBezTo>
                    <a:pt x="280" y="619"/>
                    <a:pt x="263" y="647"/>
                    <a:pt x="282" y="660"/>
                  </a:cubicBezTo>
                  <a:lnTo>
                    <a:pt x="437" y="750"/>
                  </a:lnTo>
                  <a:lnTo>
                    <a:pt x="437" y="1707"/>
                  </a:lnTo>
                  <a:lnTo>
                    <a:pt x="29" y="1472"/>
                  </a:lnTo>
                  <a:cubicBezTo>
                    <a:pt x="21" y="1467"/>
                    <a:pt x="11" y="1471"/>
                    <a:pt x="6" y="1479"/>
                  </a:cubicBezTo>
                  <a:cubicBezTo>
                    <a:pt x="0" y="1487"/>
                    <a:pt x="4" y="1498"/>
                    <a:pt x="12" y="1502"/>
                  </a:cubicBezTo>
                  <a:lnTo>
                    <a:pt x="439" y="1748"/>
                  </a:lnTo>
                  <a:lnTo>
                    <a:pt x="439" y="1873"/>
                  </a:lnTo>
                  <a:lnTo>
                    <a:pt x="497" y="1873"/>
                  </a:lnTo>
                  <a:lnTo>
                    <a:pt x="497" y="1335"/>
                  </a:lnTo>
                  <a:lnTo>
                    <a:pt x="717" y="1208"/>
                  </a:lnTo>
                  <a:cubicBezTo>
                    <a:pt x="737" y="1197"/>
                    <a:pt x="721" y="1166"/>
                    <a:pt x="700" y="1178"/>
                  </a:cubicBezTo>
                  <a:lnTo>
                    <a:pt x="497" y="1294"/>
                  </a:lnTo>
                  <a:lnTo>
                    <a:pt x="497" y="528"/>
                  </a:lnTo>
                  <a:lnTo>
                    <a:pt x="629" y="451"/>
                  </a:lnTo>
                  <a:cubicBezTo>
                    <a:pt x="637" y="446"/>
                    <a:pt x="641" y="436"/>
                    <a:pt x="636" y="428"/>
                  </a:cubicBezTo>
                  <a:cubicBezTo>
                    <a:pt x="630" y="419"/>
                    <a:pt x="620" y="416"/>
                    <a:pt x="612" y="420"/>
                  </a:cubicBezTo>
                  <a:lnTo>
                    <a:pt x="497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7"/>
            <p:cNvSpPr/>
            <p:nvPr/>
          </p:nvSpPr>
          <p:spPr>
            <a:xfrm>
              <a:off x="-6657619" y="2349407"/>
              <a:ext cx="277040" cy="600806"/>
            </a:xfrm>
            <a:custGeom>
              <a:avLst/>
              <a:gdLst/>
              <a:ahLst/>
              <a:cxnLst/>
              <a:rect l="l" t="t" r="r" b="b"/>
              <a:pathLst>
                <a:path w="1755" h="3806" extrusionOk="0">
                  <a:moveTo>
                    <a:pt x="840" y="40"/>
                  </a:moveTo>
                  <a:lnTo>
                    <a:pt x="10" y="3309"/>
                  </a:lnTo>
                  <a:cubicBezTo>
                    <a:pt x="9" y="3311"/>
                    <a:pt x="9" y="3312"/>
                    <a:pt x="9" y="3315"/>
                  </a:cubicBezTo>
                  <a:cubicBezTo>
                    <a:pt x="0" y="3396"/>
                    <a:pt x="11" y="3479"/>
                    <a:pt x="38" y="3557"/>
                  </a:cubicBezTo>
                  <a:cubicBezTo>
                    <a:pt x="100" y="3729"/>
                    <a:pt x="243" y="3805"/>
                    <a:pt x="421" y="3805"/>
                  </a:cubicBezTo>
                  <a:lnTo>
                    <a:pt x="1334" y="3805"/>
                  </a:lnTo>
                  <a:cubicBezTo>
                    <a:pt x="1513" y="3805"/>
                    <a:pt x="1655" y="3729"/>
                    <a:pt x="1717" y="3557"/>
                  </a:cubicBezTo>
                  <a:cubicBezTo>
                    <a:pt x="1744" y="3479"/>
                    <a:pt x="1755" y="3396"/>
                    <a:pt x="1747" y="3315"/>
                  </a:cubicBezTo>
                  <a:cubicBezTo>
                    <a:pt x="1747" y="3312"/>
                    <a:pt x="1747" y="3311"/>
                    <a:pt x="1745" y="3309"/>
                  </a:cubicBezTo>
                  <a:lnTo>
                    <a:pt x="915" y="40"/>
                  </a:lnTo>
                  <a:cubicBezTo>
                    <a:pt x="905" y="1"/>
                    <a:pt x="851" y="1"/>
                    <a:pt x="841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7"/>
            <p:cNvSpPr/>
            <p:nvPr/>
          </p:nvSpPr>
          <p:spPr>
            <a:xfrm>
              <a:off x="-6594160" y="2449490"/>
              <a:ext cx="138125" cy="600174"/>
            </a:xfrm>
            <a:custGeom>
              <a:avLst/>
              <a:gdLst/>
              <a:ahLst/>
              <a:cxnLst/>
              <a:rect l="l" t="t" r="r" b="b"/>
              <a:pathLst>
                <a:path w="875" h="3802" extrusionOk="0">
                  <a:moveTo>
                    <a:pt x="505" y="40"/>
                  </a:moveTo>
                  <a:cubicBezTo>
                    <a:pt x="505" y="1"/>
                    <a:pt x="446" y="1"/>
                    <a:pt x="446" y="40"/>
                  </a:cubicBezTo>
                  <a:lnTo>
                    <a:pt x="446" y="710"/>
                  </a:lnTo>
                  <a:lnTo>
                    <a:pt x="308" y="630"/>
                  </a:lnTo>
                  <a:cubicBezTo>
                    <a:pt x="288" y="617"/>
                    <a:pt x="270" y="649"/>
                    <a:pt x="291" y="660"/>
                  </a:cubicBezTo>
                  <a:lnTo>
                    <a:pt x="446" y="750"/>
                  </a:lnTo>
                  <a:lnTo>
                    <a:pt x="446" y="1707"/>
                  </a:lnTo>
                  <a:lnTo>
                    <a:pt x="37" y="1472"/>
                  </a:lnTo>
                  <a:cubicBezTo>
                    <a:pt x="29" y="1467"/>
                    <a:pt x="18" y="1471"/>
                    <a:pt x="14" y="1479"/>
                  </a:cubicBezTo>
                  <a:cubicBezTo>
                    <a:pt x="9" y="1487"/>
                    <a:pt x="12" y="1498"/>
                    <a:pt x="21" y="1502"/>
                  </a:cubicBezTo>
                  <a:lnTo>
                    <a:pt x="446" y="1748"/>
                  </a:lnTo>
                  <a:lnTo>
                    <a:pt x="446" y="2667"/>
                  </a:lnTo>
                  <a:lnTo>
                    <a:pt x="38" y="2431"/>
                  </a:lnTo>
                  <a:cubicBezTo>
                    <a:pt x="18" y="2420"/>
                    <a:pt x="1" y="2450"/>
                    <a:pt x="21" y="2462"/>
                  </a:cubicBezTo>
                  <a:lnTo>
                    <a:pt x="446" y="2708"/>
                  </a:lnTo>
                  <a:lnTo>
                    <a:pt x="446" y="3763"/>
                  </a:lnTo>
                  <a:cubicBezTo>
                    <a:pt x="446" y="3801"/>
                    <a:pt x="505" y="3801"/>
                    <a:pt x="505" y="3763"/>
                  </a:cubicBezTo>
                  <a:lnTo>
                    <a:pt x="505" y="2951"/>
                  </a:lnTo>
                  <a:lnTo>
                    <a:pt x="855" y="2749"/>
                  </a:lnTo>
                  <a:cubicBezTo>
                    <a:pt x="874" y="2737"/>
                    <a:pt x="858" y="2709"/>
                    <a:pt x="838" y="2718"/>
                  </a:cubicBezTo>
                  <a:lnTo>
                    <a:pt x="505" y="2910"/>
                  </a:lnTo>
                  <a:lnTo>
                    <a:pt x="505" y="2143"/>
                  </a:lnTo>
                  <a:lnTo>
                    <a:pt x="855" y="1941"/>
                  </a:lnTo>
                  <a:cubicBezTo>
                    <a:pt x="864" y="1936"/>
                    <a:pt x="866" y="1926"/>
                    <a:pt x="861" y="1918"/>
                  </a:cubicBezTo>
                  <a:cubicBezTo>
                    <a:pt x="857" y="1908"/>
                    <a:pt x="846" y="1906"/>
                    <a:pt x="838" y="1910"/>
                  </a:cubicBezTo>
                  <a:lnTo>
                    <a:pt x="505" y="2102"/>
                  </a:lnTo>
                  <a:lnTo>
                    <a:pt x="505" y="1334"/>
                  </a:lnTo>
                  <a:lnTo>
                    <a:pt x="726" y="1207"/>
                  </a:lnTo>
                  <a:cubicBezTo>
                    <a:pt x="734" y="1203"/>
                    <a:pt x="738" y="1192"/>
                    <a:pt x="733" y="1184"/>
                  </a:cubicBezTo>
                  <a:cubicBezTo>
                    <a:pt x="727" y="1176"/>
                    <a:pt x="717" y="1173"/>
                    <a:pt x="708" y="1178"/>
                  </a:cubicBezTo>
                  <a:lnTo>
                    <a:pt x="506" y="1294"/>
                  </a:lnTo>
                  <a:lnTo>
                    <a:pt x="506" y="526"/>
                  </a:lnTo>
                  <a:lnTo>
                    <a:pt x="639" y="451"/>
                  </a:lnTo>
                  <a:cubicBezTo>
                    <a:pt x="647" y="446"/>
                    <a:pt x="650" y="435"/>
                    <a:pt x="645" y="426"/>
                  </a:cubicBezTo>
                  <a:cubicBezTo>
                    <a:pt x="640" y="418"/>
                    <a:pt x="630" y="416"/>
                    <a:pt x="621" y="421"/>
                  </a:cubicBezTo>
                  <a:lnTo>
                    <a:pt x="507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7"/>
            <p:cNvSpPr/>
            <p:nvPr/>
          </p:nvSpPr>
          <p:spPr>
            <a:xfrm>
              <a:off x="-5797922" y="2705536"/>
              <a:ext cx="262517" cy="499619"/>
            </a:xfrm>
            <a:custGeom>
              <a:avLst/>
              <a:gdLst/>
              <a:ahLst/>
              <a:cxnLst/>
              <a:rect l="l" t="t" r="r" b="b"/>
              <a:pathLst>
                <a:path w="1663" h="3165" extrusionOk="0">
                  <a:moveTo>
                    <a:pt x="794" y="39"/>
                  </a:moveTo>
                  <a:lnTo>
                    <a:pt x="0" y="3165"/>
                  </a:lnTo>
                  <a:lnTo>
                    <a:pt x="1663" y="3165"/>
                  </a:lnTo>
                  <a:lnTo>
                    <a:pt x="869" y="39"/>
                  </a:lnTo>
                  <a:cubicBezTo>
                    <a:pt x="860" y="0"/>
                    <a:pt x="806" y="0"/>
                    <a:pt x="795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7"/>
            <p:cNvSpPr/>
            <p:nvPr/>
          </p:nvSpPr>
          <p:spPr>
            <a:xfrm>
              <a:off x="-5741725" y="2805618"/>
              <a:ext cx="137810" cy="399537"/>
            </a:xfrm>
            <a:custGeom>
              <a:avLst/>
              <a:gdLst/>
              <a:ahLst/>
              <a:cxnLst/>
              <a:rect l="l" t="t" r="r" b="b"/>
              <a:pathLst>
                <a:path w="873" h="2531" extrusionOk="0">
                  <a:moveTo>
                    <a:pt x="505" y="39"/>
                  </a:moveTo>
                  <a:cubicBezTo>
                    <a:pt x="505" y="0"/>
                    <a:pt x="446" y="0"/>
                    <a:pt x="446" y="39"/>
                  </a:cubicBezTo>
                  <a:lnTo>
                    <a:pt x="446" y="708"/>
                  </a:lnTo>
                  <a:lnTo>
                    <a:pt x="307" y="629"/>
                  </a:lnTo>
                  <a:cubicBezTo>
                    <a:pt x="299" y="625"/>
                    <a:pt x="288" y="627"/>
                    <a:pt x="284" y="635"/>
                  </a:cubicBezTo>
                  <a:cubicBezTo>
                    <a:pt x="279" y="643"/>
                    <a:pt x="281" y="654"/>
                    <a:pt x="291" y="659"/>
                  </a:cubicBezTo>
                  <a:lnTo>
                    <a:pt x="446" y="749"/>
                  </a:lnTo>
                  <a:lnTo>
                    <a:pt x="446" y="1706"/>
                  </a:lnTo>
                  <a:lnTo>
                    <a:pt x="37" y="1471"/>
                  </a:lnTo>
                  <a:cubicBezTo>
                    <a:pt x="29" y="1467"/>
                    <a:pt x="18" y="1469"/>
                    <a:pt x="13" y="1478"/>
                  </a:cubicBezTo>
                  <a:cubicBezTo>
                    <a:pt x="9" y="1487"/>
                    <a:pt x="11" y="1497"/>
                    <a:pt x="20" y="1502"/>
                  </a:cubicBezTo>
                  <a:lnTo>
                    <a:pt x="446" y="1748"/>
                  </a:lnTo>
                  <a:lnTo>
                    <a:pt x="446" y="2531"/>
                  </a:lnTo>
                  <a:lnTo>
                    <a:pt x="505" y="2531"/>
                  </a:lnTo>
                  <a:lnTo>
                    <a:pt x="505" y="2143"/>
                  </a:lnTo>
                  <a:lnTo>
                    <a:pt x="854" y="1940"/>
                  </a:lnTo>
                  <a:cubicBezTo>
                    <a:pt x="873" y="1929"/>
                    <a:pt x="856" y="1900"/>
                    <a:pt x="838" y="1910"/>
                  </a:cubicBezTo>
                  <a:lnTo>
                    <a:pt x="505" y="2103"/>
                  </a:lnTo>
                  <a:lnTo>
                    <a:pt x="505" y="1335"/>
                  </a:lnTo>
                  <a:lnTo>
                    <a:pt x="726" y="1208"/>
                  </a:lnTo>
                  <a:cubicBezTo>
                    <a:pt x="734" y="1203"/>
                    <a:pt x="736" y="1193"/>
                    <a:pt x="732" y="1183"/>
                  </a:cubicBezTo>
                  <a:cubicBezTo>
                    <a:pt x="727" y="1175"/>
                    <a:pt x="716" y="1173"/>
                    <a:pt x="708" y="1177"/>
                  </a:cubicBezTo>
                  <a:lnTo>
                    <a:pt x="506" y="1294"/>
                  </a:lnTo>
                  <a:lnTo>
                    <a:pt x="506" y="527"/>
                  </a:lnTo>
                  <a:lnTo>
                    <a:pt x="638" y="451"/>
                  </a:lnTo>
                  <a:cubicBezTo>
                    <a:pt x="646" y="446"/>
                    <a:pt x="649" y="435"/>
                    <a:pt x="645" y="427"/>
                  </a:cubicBezTo>
                  <a:cubicBezTo>
                    <a:pt x="640" y="419"/>
                    <a:pt x="629" y="415"/>
                    <a:pt x="620" y="420"/>
                  </a:cubicBezTo>
                  <a:lnTo>
                    <a:pt x="506" y="486"/>
                  </a:lnTo>
                  <a:lnTo>
                    <a:pt x="506" y="39"/>
                  </a:lnTo>
                  <a:close/>
                  <a:moveTo>
                    <a:pt x="212" y="2531"/>
                  </a:moveTo>
                  <a:lnTo>
                    <a:pt x="143" y="2531"/>
                  </a:lnTo>
                  <a:lnTo>
                    <a:pt x="20" y="2460"/>
                  </a:lnTo>
                  <a:cubicBezTo>
                    <a:pt x="0" y="2448"/>
                    <a:pt x="17" y="2418"/>
                    <a:pt x="38" y="24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7"/>
            <p:cNvSpPr/>
            <p:nvPr/>
          </p:nvSpPr>
          <p:spPr>
            <a:xfrm>
              <a:off x="-6862045" y="2430231"/>
              <a:ext cx="339078" cy="735300"/>
            </a:xfrm>
            <a:custGeom>
              <a:avLst/>
              <a:gdLst/>
              <a:ahLst/>
              <a:cxnLst/>
              <a:rect l="l" t="t" r="r" b="b"/>
              <a:pathLst>
                <a:path w="2148" h="4658" extrusionOk="0">
                  <a:moveTo>
                    <a:pt x="1028" y="48"/>
                  </a:moveTo>
                  <a:lnTo>
                    <a:pt x="10" y="4050"/>
                  </a:lnTo>
                  <a:cubicBezTo>
                    <a:pt x="10" y="4053"/>
                    <a:pt x="10" y="4055"/>
                    <a:pt x="9" y="4056"/>
                  </a:cubicBezTo>
                  <a:cubicBezTo>
                    <a:pt x="1" y="4157"/>
                    <a:pt x="13" y="4258"/>
                    <a:pt x="45" y="4354"/>
                  </a:cubicBezTo>
                  <a:cubicBezTo>
                    <a:pt x="122" y="4564"/>
                    <a:pt x="295" y="4657"/>
                    <a:pt x="516" y="4657"/>
                  </a:cubicBezTo>
                  <a:lnTo>
                    <a:pt x="1633" y="4657"/>
                  </a:lnTo>
                  <a:cubicBezTo>
                    <a:pt x="1852" y="4657"/>
                    <a:pt x="2027" y="4564"/>
                    <a:pt x="2103" y="4354"/>
                  </a:cubicBezTo>
                  <a:cubicBezTo>
                    <a:pt x="2136" y="4258"/>
                    <a:pt x="2148" y="4157"/>
                    <a:pt x="2139" y="4056"/>
                  </a:cubicBezTo>
                  <a:cubicBezTo>
                    <a:pt x="2139" y="4055"/>
                    <a:pt x="2139" y="4053"/>
                    <a:pt x="2137" y="4050"/>
                  </a:cubicBezTo>
                  <a:lnTo>
                    <a:pt x="1120" y="48"/>
                  </a:lnTo>
                  <a:cubicBezTo>
                    <a:pt x="1107" y="0"/>
                    <a:pt x="1040" y="0"/>
                    <a:pt x="1028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7"/>
            <p:cNvSpPr/>
            <p:nvPr/>
          </p:nvSpPr>
          <p:spPr>
            <a:xfrm>
              <a:off x="-6784537" y="2552255"/>
              <a:ext cx="169223" cy="652899"/>
            </a:xfrm>
            <a:custGeom>
              <a:avLst/>
              <a:gdLst/>
              <a:ahLst/>
              <a:cxnLst/>
              <a:rect l="l" t="t" r="r" b="b"/>
              <a:pathLst>
                <a:path w="1072" h="4136" extrusionOk="0">
                  <a:moveTo>
                    <a:pt x="619" y="51"/>
                  </a:moveTo>
                  <a:cubicBezTo>
                    <a:pt x="622" y="0"/>
                    <a:pt x="545" y="0"/>
                    <a:pt x="547" y="51"/>
                  </a:cubicBezTo>
                  <a:lnTo>
                    <a:pt x="547" y="871"/>
                  </a:lnTo>
                  <a:lnTo>
                    <a:pt x="379" y="774"/>
                  </a:lnTo>
                  <a:cubicBezTo>
                    <a:pt x="353" y="757"/>
                    <a:pt x="331" y="797"/>
                    <a:pt x="358" y="810"/>
                  </a:cubicBezTo>
                  <a:lnTo>
                    <a:pt x="547" y="920"/>
                  </a:lnTo>
                  <a:lnTo>
                    <a:pt x="547" y="2093"/>
                  </a:lnTo>
                  <a:lnTo>
                    <a:pt x="47" y="1804"/>
                  </a:lnTo>
                  <a:cubicBezTo>
                    <a:pt x="38" y="1798"/>
                    <a:pt x="24" y="1802"/>
                    <a:pt x="18" y="1812"/>
                  </a:cubicBezTo>
                  <a:cubicBezTo>
                    <a:pt x="12" y="1823"/>
                    <a:pt x="15" y="1836"/>
                    <a:pt x="26" y="1842"/>
                  </a:cubicBezTo>
                  <a:lnTo>
                    <a:pt x="548" y="2143"/>
                  </a:lnTo>
                  <a:lnTo>
                    <a:pt x="548" y="3267"/>
                  </a:lnTo>
                  <a:lnTo>
                    <a:pt x="48" y="2979"/>
                  </a:lnTo>
                  <a:cubicBezTo>
                    <a:pt x="22" y="2962"/>
                    <a:pt x="0" y="3002"/>
                    <a:pt x="26" y="3015"/>
                  </a:cubicBezTo>
                  <a:lnTo>
                    <a:pt x="547" y="3317"/>
                  </a:lnTo>
                  <a:lnTo>
                    <a:pt x="547" y="4136"/>
                  </a:lnTo>
                  <a:lnTo>
                    <a:pt x="619" y="4136"/>
                  </a:lnTo>
                  <a:lnTo>
                    <a:pt x="619" y="3616"/>
                  </a:lnTo>
                  <a:lnTo>
                    <a:pt x="1047" y="3369"/>
                  </a:lnTo>
                  <a:cubicBezTo>
                    <a:pt x="1069" y="3354"/>
                    <a:pt x="1049" y="3320"/>
                    <a:pt x="1026" y="3331"/>
                  </a:cubicBezTo>
                  <a:lnTo>
                    <a:pt x="619" y="3567"/>
                  </a:lnTo>
                  <a:lnTo>
                    <a:pt x="619" y="2626"/>
                  </a:lnTo>
                  <a:lnTo>
                    <a:pt x="1047" y="2379"/>
                  </a:lnTo>
                  <a:cubicBezTo>
                    <a:pt x="1071" y="2365"/>
                    <a:pt x="1050" y="2327"/>
                    <a:pt x="1026" y="2341"/>
                  </a:cubicBezTo>
                  <a:lnTo>
                    <a:pt x="619" y="2576"/>
                  </a:lnTo>
                  <a:lnTo>
                    <a:pt x="619" y="1637"/>
                  </a:lnTo>
                  <a:lnTo>
                    <a:pt x="888" y="1482"/>
                  </a:lnTo>
                  <a:cubicBezTo>
                    <a:pt x="913" y="1468"/>
                    <a:pt x="891" y="1430"/>
                    <a:pt x="867" y="1444"/>
                  </a:cubicBezTo>
                  <a:lnTo>
                    <a:pt x="619" y="1588"/>
                  </a:lnTo>
                  <a:lnTo>
                    <a:pt x="619" y="647"/>
                  </a:lnTo>
                  <a:lnTo>
                    <a:pt x="781" y="554"/>
                  </a:lnTo>
                  <a:cubicBezTo>
                    <a:pt x="803" y="540"/>
                    <a:pt x="783" y="505"/>
                    <a:pt x="760" y="517"/>
                  </a:cubicBezTo>
                  <a:lnTo>
                    <a:pt x="620" y="59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7"/>
            <p:cNvSpPr/>
            <p:nvPr/>
          </p:nvSpPr>
          <p:spPr>
            <a:xfrm>
              <a:off x="-6621311" y="2673017"/>
              <a:ext cx="281302" cy="531980"/>
            </a:xfrm>
            <a:custGeom>
              <a:avLst/>
              <a:gdLst/>
              <a:ahLst/>
              <a:cxnLst/>
              <a:rect l="l" t="t" r="r" b="b"/>
              <a:pathLst>
                <a:path w="1782" h="3370" extrusionOk="0">
                  <a:moveTo>
                    <a:pt x="845" y="48"/>
                  </a:moveTo>
                  <a:lnTo>
                    <a:pt x="1" y="3370"/>
                  </a:lnTo>
                  <a:lnTo>
                    <a:pt x="1781" y="3370"/>
                  </a:lnTo>
                  <a:lnTo>
                    <a:pt x="937" y="48"/>
                  </a:lnTo>
                  <a:cubicBezTo>
                    <a:pt x="925" y="1"/>
                    <a:pt x="858" y="1"/>
                    <a:pt x="846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7"/>
            <p:cNvSpPr/>
            <p:nvPr/>
          </p:nvSpPr>
          <p:spPr>
            <a:xfrm>
              <a:off x="-6572217" y="2795515"/>
              <a:ext cx="169223" cy="409640"/>
            </a:xfrm>
            <a:custGeom>
              <a:avLst/>
              <a:gdLst/>
              <a:ahLst/>
              <a:cxnLst/>
              <a:rect l="l" t="t" r="r" b="b"/>
              <a:pathLst>
                <a:path w="1072" h="2595" extrusionOk="0">
                  <a:moveTo>
                    <a:pt x="615" y="48"/>
                  </a:moveTo>
                  <a:cubicBezTo>
                    <a:pt x="615" y="1"/>
                    <a:pt x="544" y="1"/>
                    <a:pt x="544" y="48"/>
                  </a:cubicBezTo>
                  <a:lnTo>
                    <a:pt x="544" y="869"/>
                  </a:lnTo>
                  <a:lnTo>
                    <a:pt x="375" y="771"/>
                  </a:lnTo>
                  <a:cubicBezTo>
                    <a:pt x="365" y="765"/>
                    <a:pt x="352" y="769"/>
                    <a:pt x="346" y="779"/>
                  </a:cubicBezTo>
                  <a:cubicBezTo>
                    <a:pt x="340" y="789"/>
                    <a:pt x="344" y="803"/>
                    <a:pt x="354" y="809"/>
                  </a:cubicBezTo>
                  <a:lnTo>
                    <a:pt x="544" y="918"/>
                  </a:lnTo>
                  <a:lnTo>
                    <a:pt x="544" y="2090"/>
                  </a:lnTo>
                  <a:lnTo>
                    <a:pt x="44" y="1802"/>
                  </a:lnTo>
                  <a:cubicBezTo>
                    <a:pt x="20" y="1790"/>
                    <a:pt x="0" y="1825"/>
                    <a:pt x="23" y="1839"/>
                  </a:cubicBezTo>
                  <a:lnTo>
                    <a:pt x="544" y="2140"/>
                  </a:lnTo>
                  <a:lnTo>
                    <a:pt x="544" y="2595"/>
                  </a:lnTo>
                  <a:lnTo>
                    <a:pt x="666" y="2595"/>
                  </a:lnTo>
                  <a:lnTo>
                    <a:pt x="1043" y="2376"/>
                  </a:lnTo>
                  <a:cubicBezTo>
                    <a:pt x="1072" y="2363"/>
                    <a:pt x="1048" y="2322"/>
                    <a:pt x="1022" y="2340"/>
                  </a:cubicBezTo>
                  <a:lnTo>
                    <a:pt x="615" y="2575"/>
                  </a:lnTo>
                  <a:lnTo>
                    <a:pt x="615" y="1635"/>
                  </a:lnTo>
                  <a:lnTo>
                    <a:pt x="885" y="1479"/>
                  </a:lnTo>
                  <a:cubicBezTo>
                    <a:pt x="909" y="1465"/>
                    <a:pt x="888" y="1428"/>
                    <a:pt x="863" y="1442"/>
                  </a:cubicBezTo>
                  <a:lnTo>
                    <a:pt x="615" y="1585"/>
                  </a:lnTo>
                  <a:lnTo>
                    <a:pt x="615" y="645"/>
                  </a:lnTo>
                  <a:lnTo>
                    <a:pt x="778" y="552"/>
                  </a:lnTo>
                  <a:cubicBezTo>
                    <a:pt x="800" y="537"/>
                    <a:pt x="780" y="504"/>
                    <a:pt x="756" y="516"/>
                  </a:cubicBezTo>
                  <a:lnTo>
                    <a:pt x="617" y="59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7"/>
            <p:cNvSpPr/>
            <p:nvPr/>
          </p:nvSpPr>
          <p:spPr>
            <a:xfrm>
              <a:off x="-6388470" y="2804987"/>
              <a:ext cx="214055" cy="400169"/>
            </a:xfrm>
            <a:custGeom>
              <a:avLst/>
              <a:gdLst/>
              <a:ahLst/>
              <a:cxnLst/>
              <a:rect l="l" t="t" r="r" b="b"/>
              <a:pathLst>
                <a:path w="1356" h="2535" extrusionOk="0">
                  <a:moveTo>
                    <a:pt x="633" y="48"/>
                  </a:moveTo>
                  <a:lnTo>
                    <a:pt x="0" y="2535"/>
                  </a:lnTo>
                  <a:lnTo>
                    <a:pt x="1355" y="2535"/>
                  </a:lnTo>
                  <a:lnTo>
                    <a:pt x="724" y="48"/>
                  </a:lnTo>
                  <a:cubicBezTo>
                    <a:pt x="711" y="1"/>
                    <a:pt x="645" y="1"/>
                    <a:pt x="63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7"/>
            <p:cNvSpPr/>
            <p:nvPr/>
          </p:nvSpPr>
          <p:spPr>
            <a:xfrm>
              <a:off x="-6321538" y="2927959"/>
              <a:ext cx="92347" cy="277198"/>
            </a:xfrm>
            <a:custGeom>
              <a:avLst/>
              <a:gdLst/>
              <a:ahLst/>
              <a:cxnLst/>
              <a:rect l="l" t="t" r="r" b="b"/>
              <a:pathLst>
                <a:path w="585" h="1756" extrusionOk="0">
                  <a:moveTo>
                    <a:pt x="290" y="45"/>
                  </a:moveTo>
                  <a:cubicBezTo>
                    <a:pt x="287" y="0"/>
                    <a:pt x="221" y="0"/>
                    <a:pt x="219" y="45"/>
                  </a:cubicBezTo>
                  <a:lnTo>
                    <a:pt x="219" y="866"/>
                  </a:lnTo>
                  <a:lnTo>
                    <a:pt x="49" y="768"/>
                  </a:lnTo>
                  <a:cubicBezTo>
                    <a:pt x="25" y="750"/>
                    <a:pt x="1" y="792"/>
                    <a:pt x="28" y="804"/>
                  </a:cubicBezTo>
                  <a:lnTo>
                    <a:pt x="219" y="915"/>
                  </a:lnTo>
                  <a:lnTo>
                    <a:pt x="219" y="1756"/>
                  </a:lnTo>
                  <a:lnTo>
                    <a:pt x="290" y="1756"/>
                  </a:lnTo>
                  <a:lnTo>
                    <a:pt x="290" y="1631"/>
                  </a:lnTo>
                  <a:lnTo>
                    <a:pt x="560" y="1476"/>
                  </a:lnTo>
                  <a:cubicBezTo>
                    <a:pt x="584" y="1461"/>
                    <a:pt x="563" y="1424"/>
                    <a:pt x="538" y="1438"/>
                  </a:cubicBezTo>
                  <a:lnTo>
                    <a:pt x="290" y="1582"/>
                  </a:lnTo>
                  <a:lnTo>
                    <a:pt x="290" y="641"/>
                  </a:lnTo>
                  <a:lnTo>
                    <a:pt x="451" y="548"/>
                  </a:lnTo>
                  <a:cubicBezTo>
                    <a:pt x="476" y="534"/>
                    <a:pt x="455" y="496"/>
                    <a:pt x="430" y="510"/>
                  </a:cubicBezTo>
                  <a:lnTo>
                    <a:pt x="290" y="59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7"/>
            <p:cNvSpPr/>
            <p:nvPr/>
          </p:nvSpPr>
          <p:spPr>
            <a:xfrm>
              <a:off x="-6147894" y="2728583"/>
              <a:ext cx="253203" cy="476572"/>
            </a:xfrm>
            <a:custGeom>
              <a:avLst/>
              <a:gdLst/>
              <a:ahLst/>
              <a:cxnLst/>
              <a:rect l="l" t="t" r="r" b="b"/>
              <a:pathLst>
                <a:path w="1604" h="3019" extrusionOk="0">
                  <a:moveTo>
                    <a:pt x="755" y="47"/>
                  </a:moveTo>
                  <a:lnTo>
                    <a:pt x="0" y="3019"/>
                  </a:lnTo>
                  <a:lnTo>
                    <a:pt x="1603" y="3019"/>
                  </a:lnTo>
                  <a:lnTo>
                    <a:pt x="847" y="47"/>
                  </a:lnTo>
                  <a:cubicBezTo>
                    <a:pt x="835" y="0"/>
                    <a:pt x="768" y="0"/>
                    <a:pt x="757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7"/>
            <p:cNvSpPr/>
            <p:nvPr/>
          </p:nvSpPr>
          <p:spPr>
            <a:xfrm>
              <a:off x="-6113797" y="2850924"/>
              <a:ext cx="144440" cy="354232"/>
            </a:xfrm>
            <a:custGeom>
              <a:avLst/>
              <a:gdLst/>
              <a:ahLst/>
              <a:cxnLst/>
              <a:rect l="l" t="t" r="r" b="b"/>
              <a:pathLst>
                <a:path w="915" h="2244" extrusionOk="0">
                  <a:moveTo>
                    <a:pt x="622" y="48"/>
                  </a:moveTo>
                  <a:cubicBezTo>
                    <a:pt x="622" y="0"/>
                    <a:pt x="549" y="0"/>
                    <a:pt x="549" y="48"/>
                  </a:cubicBezTo>
                  <a:lnTo>
                    <a:pt x="549" y="868"/>
                  </a:lnTo>
                  <a:lnTo>
                    <a:pt x="381" y="770"/>
                  </a:lnTo>
                  <a:cubicBezTo>
                    <a:pt x="370" y="764"/>
                    <a:pt x="357" y="768"/>
                    <a:pt x="351" y="779"/>
                  </a:cubicBezTo>
                  <a:cubicBezTo>
                    <a:pt x="345" y="789"/>
                    <a:pt x="349" y="802"/>
                    <a:pt x="359" y="808"/>
                  </a:cubicBezTo>
                  <a:lnTo>
                    <a:pt x="549" y="917"/>
                  </a:lnTo>
                  <a:lnTo>
                    <a:pt x="549" y="2091"/>
                  </a:lnTo>
                  <a:lnTo>
                    <a:pt x="49" y="1802"/>
                  </a:lnTo>
                  <a:cubicBezTo>
                    <a:pt x="24" y="1784"/>
                    <a:pt x="1" y="1826"/>
                    <a:pt x="28" y="1839"/>
                  </a:cubicBezTo>
                  <a:lnTo>
                    <a:pt x="550" y="2140"/>
                  </a:lnTo>
                  <a:lnTo>
                    <a:pt x="550" y="2244"/>
                  </a:lnTo>
                  <a:lnTo>
                    <a:pt x="622" y="2244"/>
                  </a:lnTo>
                  <a:lnTo>
                    <a:pt x="622" y="1635"/>
                  </a:lnTo>
                  <a:lnTo>
                    <a:pt x="891" y="1479"/>
                  </a:lnTo>
                  <a:cubicBezTo>
                    <a:pt x="915" y="1464"/>
                    <a:pt x="893" y="1428"/>
                    <a:pt x="869" y="1442"/>
                  </a:cubicBezTo>
                  <a:lnTo>
                    <a:pt x="622" y="1585"/>
                  </a:lnTo>
                  <a:lnTo>
                    <a:pt x="622" y="645"/>
                  </a:lnTo>
                  <a:lnTo>
                    <a:pt x="783" y="552"/>
                  </a:lnTo>
                  <a:cubicBezTo>
                    <a:pt x="806" y="538"/>
                    <a:pt x="785" y="501"/>
                    <a:pt x="760" y="515"/>
                  </a:cubicBezTo>
                  <a:lnTo>
                    <a:pt x="622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7"/>
            <p:cNvSpPr/>
            <p:nvPr/>
          </p:nvSpPr>
          <p:spPr>
            <a:xfrm>
              <a:off x="-5856330" y="2881864"/>
              <a:ext cx="175064" cy="323292"/>
            </a:xfrm>
            <a:custGeom>
              <a:avLst/>
              <a:gdLst/>
              <a:ahLst/>
              <a:cxnLst/>
              <a:rect l="l" t="t" r="r" b="b"/>
              <a:pathLst>
                <a:path w="1109" h="2048" extrusionOk="0">
                  <a:moveTo>
                    <a:pt x="509" y="48"/>
                  </a:moveTo>
                  <a:lnTo>
                    <a:pt x="1" y="2048"/>
                  </a:lnTo>
                  <a:lnTo>
                    <a:pt x="1109" y="2048"/>
                  </a:lnTo>
                  <a:lnTo>
                    <a:pt x="599" y="48"/>
                  </a:lnTo>
                  <a:cubicBezTo>
                    <a:pt x="588" y="0"/>
                    <a:pt x="521" y="0"/>
                    <a:pt x="509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7"/>
            <p:cNvSpPr/>
            <p:nvPr/>
          </p:nvSpPr>
          <p:spPr>
            <a:xfrm>
              <a:off x="-5808499" y="3004204"/>
              <a:ext cx="75298" cy="200953"/>
            </a:xfrm>
            <a:custGeom>
              <a:avLst/>
              <a:gdLst/>
              <a:ahLst/>
              <a:cxnLst/>
              <a:rect l="l" t="t" r="r" b="b"/>
              <a:pathLst>
                <a:path w="477" h="1273" extrusionOk="0">
                  <a:moveTo>
                    <a:pt x="287" y="49"/>
                  </a:moveTo>
                  <a:cubicBezTo>
                    <a:pt x="287" y="0"/>
                    <a:pt x="215" y="0"/>
                    <a:pt x="215" y="49"/>
                  </a:cubicBezTo>
                  <a:lnTo>
                    <a:pt x="215" y="868"/>
                  </a:lnTo>
                  <a:lnTo>
                    <a:pt x="47" y="772"/>
                  </a:lnTo>
                  <a:cubicBezTo>
                    <a:pt x="22" y="757"/>
                    <a:pt x="0" y="794"/>
                    <a:pt x="25" y="808"/>
                  </a:cubicBezTo>
                  <a:lnTo>
                    <a:pt x="215" y="918"/>
                  </a:lnTo>
                  <a:lnTo>
                    <a:pt x="215" y="1273"/>
                  </a:lnTo>
                  <a:lnTo>
                    <a:pt x="287" y="1273"/>
                  </a:lnTo>
                  <a:lnTo>
                    <a:pt x="287" y="645"/>
                  </a:lnTo>
                  <a:lnTo>
                    <a:pt x="449" y="552"/>
                  </a:lnTo>
                  <a:cubicBezTo>
                    <a:pt x="476" y="539"/>
                    <a:pt x="453" y="498"/>
                    <a:pt x="427" y="515"/>
                  </a:cubicBezTo>
                  <a:lnTo>
                    <a:pt x="288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7"/>
            <p:cNvSpPr/>
            <p:nvPr/>
          </p:nvSpPr>
          <p:spPr>
            <a:xfrm>
              <a:off x="-5649693" y="2720217"/>
              <a:ext cx="257150" cy="484780"/>
            </a:xfrm>
            <a:custGeom>
              <a:avLst/>
              <a:gdLst/>
              <a:ahLst/>
              <a:cxnLst/>
              <a:rect l="l" t="t" r="r" b="b"/>
              <a:pathLst>
                <a:path w="1629" h="3071" extrusionOk="0">
                  <a:moveTo>
                    <a:pt x="768" y="48"/>
                  </a:moveTo>
                  <a:lnTo>
                    <a:pt x="1" y="3071"/>
                  </a:lnTo>
                  <a:lnTo>
                    <a:pt x="1628" y="3071"/>
                  </a:lnTo>
                  <a:lnTo>
                    <a:pt x="860" y="48"/>
                  </a:lnTo>
                  <a:cubicBezTo>
                    <a:pt x="848" y="0"/>
                    <a:pt x="781" y="0"/>
                    <a:pt x="768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7"/>
            <p:cNvSpPr/>
            <p:nvPr/>
          </p:nvSpPr>
          <p:spPr>
            <a:xfrm>
              <a:off x="-5613070" y="2843189"/>
              <a:ext cx="143808" cy="361967"/>
            </a:xfrm>
            <a:custGeom>
              <a:avLst/>
              <a:gdLst/>
              <a:ahLst/>
              <a:cxnLst/>
              <a:rect l="l" t="t" r="r" b="b"/>
              <a:pathLst>
                <a:path w="911" h="2293" extrusionOk="0">
                  <a:moveTo>
                    <a:pt x="619" y="46"/>
                  </a:moveTo>
                  <a:cubicBezTo>
                    <a:pt x="615" y="1"/>
                    <a:pt x="549" y="1"/>
                    <a:pt x="547" y="46"/>
                  </a:cubicBezTo>
                  <a:lnTo>
                    <a:pt x="547" y="865"/>
                  </a:lnTo>
                  <a:lnTo>
                    <a:pt x="378" y="769"/>
                  </a:lnTo>
                  <a:cubicBezTo>
                    <a:pt x="353" y="753"/>
                    <a:pt x="332" y="791"/>
                    <a:pt x="357" y="805"/>
                  </a:cubicBezTo>
                  <a:lnTo>
                    <a:pt x="546" y="916"/>
                  </a:lnTo>
                  <a:lnTo>
                    <a:pt x="546" y="2088"/>
                  </a:lnTo>
                  <a:lnTo>
                    <a:pt x="46" y="1799"/>
                  </a:lnTo>
                  <a:cubicBezTo>
                    <a:pt x="21" y="1785"/>
                    <a:pt x="0" y="1822"/>
                    <a:pt x="25" y="1836"/>
                  </a:cubicBezTo>
                  <a:lnTo>
                    <a:pt x="546" y="2138"/>
                  </a:lnTo>
                  <a:lnTo>
                    <a:pt x="546" y="2293"/>
                  </a:lnTo>
                  <a:lnTo>
                    <a:pt x="618" y="2293"/>
                  </a:lnTo>
                  <a:lnTo>
                    <a:pt x="618" y="1632"/>
                  </a:lnTo>
                  <a:lnTo>
                    <a:pt x="887" y="1475"/>
                  </a:lnTo>
                  <a:cubicBezTo>
                    <a:pt x="910" y="1461"/>
                    <a:pt x="890" y="1426"/>
                    <a:pt x="866" y="1439"/>
                  </a:cubicBezTo>
                  <a:lnTo>
                    <a:pt x="618" y="1581"/>
                  </a:lnTo>
                  <a:lnTo>
                    <a:pt x="618" y="642"/>
                  </a:lnTo>
                  <a:lnTo>
                    <a:pt x="780" y="549"/>
                  </a:lnTo>
                  <a:cubicBezTo>
                    <a:pt x="805" y="535"/>
                    <a:pt x="783" y="497"/>
                    <a:pt x="758" y="511"/>
                  </a:cubicBezTo>
                  <a:lnTo>
                    <a:pt x="619" y="59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7"/>
            <p:cNvSpPr/>
            <p:nvPr/>
          </p:nvSpPr>
          <p:spPr>
            <a:xfrm>
              <a:off x="-5339186" y="2827718"/>
              <a:ext cx="202689" cy="377437"/>
            </a:xfrm>
            <a:custGeom>
              <a:avLst/>
              <a:gdLst/>
              <a:ahLst/>
              <a:cxnLst/>
              <a:rect l="l" t="t" r="r" b="b"/>
              <a:pathLst>
                <a:path w="1284" h="2391" extrusionOk="0">
                  <a:moveTo>
                    <a:pt x="597" y="47"/>
                  </a:moveTo>
                  <a:lnTo>
                    <a:pt x="1" y="2391"/>
                  </a:lnTo>
                  <a:lnTo>
                    <a:pt x="1284" y="2391"/>
                  </a:lnTo>
                  <a:lnTo>
                    <a:pt x="689" y="47"/>
                  </a:lnTo>
                  <a:cubicBezTo>
                    <a:pt x="676" y="0"/>
                    <a:pt x="609" y="0"/>
                    <a:pt x="597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7"/>
            <p:cNvSpPr/>
            <p:nvPr/>
          </p:nvSpPr>
          <p:spPr>
            <a:xfrm>
              <a:off x="-5277305" y="2950059"/>
              <a:ext cx="91715" cy="255098"/>
            </a:xfrm>
            <a:custGeom>
              <a:avLst/>
              <a:gdLst/>
              <a:ahLst/>
              <a:cxnLst/>
              <a:rect l="l" t="t" r="r" b="b"/>
              <a:pathLst>
                <a:path w="581" h="1616" extrusionOk="0">
                  <a:moveTo>
                    <a:pt x="287" y="48"/>
                  </a:moveTo>
                  <a:cubicBezTo>
                    <a:pt x="287" y="0"/>
                    <a:pt x="216" y="0"/>
                    <a:pt x="216" y="48"/>
                  </a:cubicBezTo>
                  <a:lnTo>
                    <a:pt x="216" y="868"/>
                  </a:lnTo>
                  <a:lnTo>
                    <a:pt x="46" y="770"/>
                  </a:lnTo>
                  <a:cubicBezTo>
                    <a:pt x="22" y="756"/>
                    <a:pt x="0" y="793"/>
                    <a:pt x="25" y="808"/>
                  </a:cubicBezTo>
                  <a:lnTo>
                    <a:pt x="216" y="917"/>
                  </a:lnTo>
                  <a:lnTo>
                    <a:pt x="216" y="1616"/>
                  </a:lnTo>
                  <a:lnTo>
                    <a:pt x="318" y="1616"/>
                  </a:lnTo>
                  <a:lnTo>
                    <a:pt x="556" y="1478"/>
                  </a:lnTo>
                  <a:cubicBezTo>
                    <a:pt x="580" y="1464"/>
                    <a:pt x="559" y="1426"/>
                    <a:pt x="534" y="1441"/>
                  </a:cubicBezTo>
                  <a:lnTo>
                    <a:pt x="286" y="1584"/>
                  </a:lnTo>
                  <a:lnTo>
                    <a:pt x="286" y="644"/>
                  </a:lnTo>
                  <a:lnTo>
                    <a:pt x="448" y="552"/>
                  </a:lnTo>
                  <a:cubicBezTo>
                    <a:pt x="473" y="537"/>
                    <a:pt x="452" y="500"/>
                    <a:pt x="427" y="514"/>
                  </a:cubicBezTo>
                  <a:lnTo>
                    <a:pt x="287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7"/>
            <p:cNvSpPr/>
            <p:nvPr/>
          </p:nvSpPr>
          <p:spPr>
            <a:xfrm>
              <a:off x="-5265624" y="2816510"/>
              <a:ext cx="203794" cy="388645"/>
            </a:xfrm>
            <a:custGeom>
              <a:avLst/>
              <a:gdLst/>
              <a:ahLst/>
              <a:cxnLst/>
              <a:rect l="l" t="t" r="r" b="b"/>
              <a:pathLst>
                <a:path w="1291" h="2462" extrusionOk="0">
                  <a:moveTo>
                    <a:pt x="618" y="30"/>
                  </a:moveTo>
                  <a:lnTo>
                    <a:pt x="1" y="2455"/>
                  </a:lnTo>
                  <a:cubicBezTo>
                    <a:pt x="1" y="2456"/>
                    <a:pt x="1" y="2457"/>
                    <a:pt x="1" y="2458"/>
                  </a:cubicBezTo>
                  <a:lnTo>
                    <a:pt x="1" y="2462"/>
                  </a:lnTo>
                  <a:lnTo>
                    <a:pt x="1291" y="2462"/>
                  </a:lnTo>
                  <a:lnTo>
                    <a:pt x="1291" y="2458"/>
                  </a:lnTo>
                  <a:cubicBezTo>
                    <a:pt x="1291" y="2457"/>
                    <a:pt x="1291" y="2456"/>
                    <a:pt x="1291" y="2455"/>
                  </a:cubicBezTo>
                  <a:lnTo>
                    <a:pt x="674" y="30"/>
                  </a:lnTo>
                  <a:cubicBezTo>
                    <a:pt x="667" y="1"/>
                    <a:pt x="626" y="1"/>
                    <a:pt x="619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7"/>
            <p:cNvSpPr/>
            <p:nvPr/>
          </p:nvSpPr>
          <p:spPr>
            <a:xfrm>
              <a:off x="-5219687" y="2890704"/>
              <a:ext cx="101660" cy="314294"/>
            </a:xfrm>
            <a:custGeom>
              <a:avLst/>
              <a:gdLst/>
              <a:ahLst/>
              <a:cxnLst/>
              <a:rect l="l" t="t" r="r" b="b"/>
              <a:pathLst>
                <a:path w="644" h="1991" extrusionOk="0">
                  <a:moveTo>
                    <a:pt x="375" y="30"/>
                  </a:moveTo>
                  <a:cubicBezTo>
                    <a:pt x="375" y="1"/>
                    <a:pt x="332" y="1"/>
                    <a:pt x="332" y="30"/>
                  </a:cubicBezTo>
                  <a:lnTo>
                    <a:pt x="332" y="527"/>
                  </a:lnTo>
                  <a:lnTo>
                    <a:pt x="228" y="468"/>
                  </a:lnTo>
                  <a:cubicBezTo>
                    <a:pt x="214" y="458"/>
                    <a:pt x="201" y="481"/>
                    <a:pt x="215" y="490"/>
                  </a:cubicBezTo>
                  <a:lnTo>
                    <a:pt x="332" y="556"/>
                  </a:lnTo>
                  <a:lnTo>
                    <a:pt x="332" y="1266"/>
                  </a:lnTo>
                  <a:lnTo>
                    <a:pt x="28" y="1092"/>
                  </a:lnTo>
                  <a:cubicBezTo>
                    <a:pt x="13" y="1083"/>
                    <a:pt x="0" y="1106"/>
                    <a:pt x="15" y="1115"/>
                  </a:cubicBezTo>
                  <a:lnTo>
                    <a:pt x="332" y="1297"/>
                  </a:lnTo>
                  <a:lnTo>
                    <a:pt x="332" y="1978"/>
                  </a:lnTo>
                  <a:lnTo>
                    <a:pt x="28" y="1802"/>
                  </a:lnTo>
                  <a:cubicBezTo>
                    <a:pt x="22" y="1799"/>
                    <a:pt x="14" y="1801"/>
                    <a:pt x="11" y="1808"/>
                  </a:cubicBezTo>
                  <a:cubicBezTo>
                    <a:pt x="7" y="1814"/>
                    <a:pt x="9" y="1822"/>
                    <a:pt x="15" y="1826"/>
                  </a:cubicBezTo>
                  <a:lnTo>
                    <a:pt x="302" y="1991"/>
                  </a:lnTo>
                  <a:lnTo>
                    <a:pt x="375" y="1991"/>
                  </a:lnTo>
                  <a:lnTo>
                    <a:pt x="375" y="1591"/>
                  </a:lnTo>
                  <a:lnTo>
                    <a:pt x="634" y="1440"/>
                  </a:lnTo>
                  <a:cubicBezTo>
                    <a:pt x="641" y="1437"/>
                    <a:pt x="643" y="1428"/>
                    <a:pt x="640" y="1423"/>
                  </a:cubicBezTo>
                  <a:cubicBezTo>
                    <a:pt x="636" y="1417"/>
                    <a:pt x="628" y="1414"/>
                    <a:pt x="621" y="1418"/>
                  </a:cubicBezTo>
                  <a:lnTo>
                    <a:pt x="375" y="1560"/>
                  </a:lnTo>
                  <a:lnTo>
                    <a:pt x="375" y="991"/>
                  </a:lnTo>
                  <a:lnTo>
                    <a:pt x="539" y="897"/>
                  </a:lnTo>
                  <a:cubicBezTo>
                    <a:pt x="553" y="888"/>
                    <a:pt x="540" y="865"/>
                    <a:pt x="526" y="873"/>
                  </a:cubicBezTo>
                  <a:lnTo>
                    <a:pt x="375" y="960"/>
                  </a:lnTo>
                  <a:lnTo>
                    <a:pt x="375" y="391"/>
                  </a:lnTo>
                  <a:lnTo>
                    <a:pt x="473" y="335"/>
                  </a:lnTo>
                  <a:cubicBezTo>
                    <a:pt x="488" y="327"/>
                    <a:pt x="475" y="304"/>
                    <a:pt x="460" y="313"/>
                  </a:cubicBezTo>
                  <a:lnTo>
                    <a:pt x="375" y="36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7"/>
            <p:cNvSpPr/>
            <p:nvPr/>
          </p:nvSpPr>
          <p:spPr>
            <a:xfrm>
              <a:off x="-4947223" y="2886915"/>
              <a:ext cx="168276" cy="318241"/>
            </a:xfrm>
            <a:custGeom>
              <a:avLst/>
              <a:gdLst/>
              <a:ahLst/>
              <a:cxnLst/>
              <a:rect l="l" t="t" r="r" b="b"/>
              <a:pathLst>
                <a:path w="1066" h="2016" extrusionOk="0">
                  <a:moveTo>
                    <a:pt x="506" y="28"/>
                  </a:moveTo>
                  <a:lnTo>
                    <a:pt x="0" y="2016"/>
                  </a:lnTo>
                  <a:lnTo>
                    <a:pt x="1066" y="2016"/>
                  </a:lnTo>
                  <a:lnTo>
                    <a:pt x="561" y="28"/>
                  </a:lnTo>
                  <a:cubicBezTo>
                    <a:pt x="553" y="0"/>
                    <a:pt x="513" y="0"/>
                    <a:pt x="506" y="2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7"/>
            <p:cNvSpPr/>
            <p:nvPr/>
          </p:nvSpPr>
          <p:spPr>
            <a:xfrm>
              <a:off x="-4919125" y="2960635"/>
              <a:ext cx="101818" cy="244521"/>
            </a:xfrm>
            <a:custGeom>
              <a:avLst/>
              <a:gdLst/>
              <a:ahLst/>
              <a:cxnLst/>
              <a:rect l="l" t="t" r="r" b="b"/>
              <a:pathLst>
                <a:path w="645" h="1549" extrusionOk="0">
                  <a:moveTo>
                    <a:pt x="376" y="32"/>
                  </a:moveTo>
                  <a:cubicBezTo>
                    <a:pt x="378" y="0"/>
                    <a:pt x="330" y="0"/>
                    <a:pt x="333" y="32"/>
                  </a:cubicBezTo>
                  <a:lnTo>
                    <a:pt x="333" y="528"/>
                  </a:lnTo>
                  <a:lnTo>
                    <a:pt x="230" y="469"/>
                  </a:lnTo>
                  <a:cubicBezTo>
                    <a:pt x="223" y="466"/>
                    <a:pt x="216" y="468"/>
                    <a:pt x="213" y="474"/>
                  </a:cubicBezTo>
                  <a:cubicBezTo>
                    <a:pt x="209" y="481"/>
                    <a:pt x="210" y="488"/>
                    <a:pt x="217" y="493"/>
                  </a:cubicBezTo>
                  <a:lnTo>
                    <a:pt x="333" y="559"/>
                  </a:lnTo>
                  <a:lnTo>
                    <a:pt x="333" y="1269"/>
                  </a:lnTo>
                  <a:lnTo>
                    <a:pt x="29" y="1094"/>
                  </a:lnTo>
                  <a:cubicBezTo>
                    <a:pt x="14" y="1085"/>
                    <a:pt x="1" y="1108"/>
                    <a:pt x="16" y="1117"/>
                  </a:cubicBezTo>
                  <a:lnTo>
                    <a:pt x="333" y="1299"/>
                  </a:lnTo>
                  <a:lnTo>
                    <a:pt x="333" y="1549"/>
                  </a:lnTo>
                  <a:lnTo>
                    <a:pt x="376" y="1549"/>
                  </a:lnTo>
                  <a:lnTo>
                    <a:pt x="376" y="993"/>
                  </a:lnTo>
                  <a:lnTo>
                    <a:pt x="540" y="898"/>
                  </a:lnTo>
                  <a:cubicBezTo>
                    <a:pt x="555" y="890"/>
                    <a:pt x="542" y="868"/>
                    <a:pt x="527" y="876"/>
                  </a:cubicBezTo>
                  <a:lnTo>
                    <a:pt x="376" y="963"/>
                  </a:lnTo>
                  <a:lnTo>
                    <a:pt x="376" y="393"/>
                  </a:lnTo>
                  <a:lnTo>
                    <a:pt x="474" y="336"/>
                  </a:lnTo>
                  <a:cubicBezTo>
                    <a:pt x="480" y="333"/>
                    <a:pt x="482" y="325"/>
                    <a:pt x="478" y="319"/>
                  </a:cubicBezTo>
                  <a:cubicBezTo>
                    <a:pt x="475" y="313"/>
                    <a:pt x="467" y="311"/>
                    <a:pt x="461" y="314"/>
                  </a:cubicBezTo>
                  <a:lnTo>
                    <a:pt x="376" y="363"/>
                  </a:lnTo>
                  <a:close/>
                  <a:moveTo>
                    <a:pt x="451" y="1549"/>
                  </a:moveTo>
                  <a:lnTo>
                    <a:pt x="400" y="1549"/>
                  </a:lnTo>
                  <a:lnTo>
                    <a:pt x="623" y="1419"/>
                  </a:lnTo>
                  <a:cubicBezTo>
                    <a:pt x="629" y="1416"/>
                    <a:pt x="637" y="1418"/>
                    <a:pt x="641" y="1424"/>
                  </a:cubicBezTo>
                  <a:cubicBezTo>
                    <a:pt x="644" y="1431"/>
                    <a:pt x="642" y="1438"/>
                    <a:pt x="636" y="144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7"/>
            <p:cNvSpPr/>
            <p:nvPr/>
          </p:nvSpPr>
          <p:spPr>
            <a:xfrm>
              <a:off x="-4661973" y="2987629"/>
              <a:ext cx="117130" cy="217528"/>
            </a:xfrm>
            <a:custGeom>
              <a:avLst/>
              <a:gdLst/>
              <a:ahLst/>
              <a:cxnLst/>
              <a:rect l="l" t="t" r="r" b="b"/>
              <a:pathLst>
                <a:path w="742" h="1378" extrusionOk="0">
                  <a:moveTo>
                    <a:pt x="343" y="30"/>
                  </a:moveTo>
                  <a:lnTo>
                    <a:pt x="1" y="1378"/>
                  </a:lnTo>
                  <a:lnTo>
                    <a:pt x="741" y="1378"/>
                  </a:lnTo>
                  <a:lnTo>
                    <a:pt x="398" y="30"/>
                  </a:lnTo>
                  <a:cubicBezTo>
                    <a:pt x="391" y="1"/>
                    <a:pt x="350" y="1"/>
                    <a:pt x="343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7"/>
            <p:cNvSpPr/>
            <p:nvPr/>
          </p:nvSpPr>
          <p:spPr>
            <a:xfrm>
              <a:off x="-4626455" y="3061980"/>
              <a:ext cx="55092" cy="143177"/>
            </a:xfrm>
            <a:custGeom>
              <a:avLst/>
              <a:gdLst/>
              <a:ahLst/>
              <a:cxnLst/>
              <a:rect l="l" t="t" r="r" b="b"/>
              <a:pathLst>
                <a:path w="349" h="907" extrusionOk="0">
                  <a:moveTo>
                    <a:pt x="167" y="30"/>
                  </a:moveTo>
                  <a:cubicBezTo>
                    <a:pt x="167" y="0"/>
                    <a:pt x="125" y="0"/>
                    <a:pt x="124" y="30"/>
                  </a:cubicBezTo>
                  <a:lnTo>
                    <a:pt x="124" y="526"/>
                  </a:lnTo>
                  <a:lnTo>
                    <a:pt x="21" y="467"/>
                  </a:lnTo>
                  <a:cubicBezTo>
                    <a:pt x="15" y="463"/>
                    <a:pt x="7" y="465"/>
                    <a:pt x="4" y="472"/>
                  </a:cubicBezTo>
                  <a:cubicBezTo>
                    <a:pt x="0" y="478"/>
                    <a:pt x="3" y="486"/>
                    <a:pt x="8" y="489"/>
                  </a:cubicBezTo>
                  <a:lnTo>
                    <a:pt x="124" y="556"/>
                  </a:lnTo>
                  <a:lnTo>
                    <a:pt x="124" y="907"/>
                  </a:lnTo>
                  <a:lnTo>
                    <a:pt x="167" y="907"/>
                  </a:lnTo>
                  <a:lnTo>
                    <a:pt x="167" y="391"/>
                  </a:lnTo>
                  <a:lnTo>
                    <a:pt x="265" y="334"/>
                  </a:lnTo>
                  <a:cubicBezTo>
                    <a:pt x="271" y="331"/>
                    <a:pt x="273" y="322"/>
                    <a:pt x="269" y="316"/>
                  </a:cubicBezTo>
                  <a:cubicBezTo>
                    <a:pt x="266" y="311"/>
                    <a:pt x="258" y="308"/>
                    <a:pt x="252" y="312"/>
                  </a:cubicBezTo>
                  <a:lnTo>
                    <a:pt x="167" y="360"/>
                  </a:lnTo>
                  <a:lnTo>
                    <a:pt x="167" y="30"/>
                  </a:lnTo>
                  <a:close/>
                  <a:moveTo>
                    <a:pt x="311" y="907"/>
                  </a:moveTo>
                  <a:lnTo>
                    <a:pt x="259" y="907"/>
                  </a:lnTo>
                  <a:lnTo>
                    <a:pt x="318" y="873"/>
                  </a:lnTo>
                  <a:cubicBezTo>
                    <a:pt x="333" y="862"/>
                    <a:pt x="348" y="888"/>
                    <a:pt x="331" y="89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7"/>
            <p:cNvSpPr/>
            <p:nvPr/>
          </p:nvSpPr>
          <p:spPr>
            <a:xfrm>
              <a:off x="-4831987" y="2931589"/>
              <a:ext cx="145702" cy="273567"/>
            </a:xfrm>
            <a:custGeom>
              <a:avLst/>
              <a:gdLst/>
              <a:ahLst/>
              <a:cxnLst/>
              <a:rect l="l" t="t" r="r" b="b"/>
              <a:pathLst>
                <a:path w="923" h="1733" extrusionOk="0">
                  <a:moveTo>
                    <a:pt x="433" y="29"/>
                  </a:moveTo>
                  <a:lnTo>
                    <a:pt x="0" y="1733"/>
                  </a:lnTo>
                  <a:lnTo>
                    <a:pt x="922" y="1733"/>
                  </a:lnTo>
                  <a:lnTo>
                    <a:pt x="488" y="29"/>
                  </a:lnTo>
                  <a:cubicBezTo>
                    <a:pt x="481" y="1"/>
                    <a:pt x="440" y="1"/>
                    <a:pt x="433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7"/>
            <p:cNvSpPr/>
            <p:nvPr/>
          </p:nvSpPr>
          <p:spPr>
            <a:xfrm>
              <a:off x="-4813991" y="3005625"/>
              <a:ext cx="85243" cy="199532"/>
            </a:xfrm>
            <a:custGeom>
              <a:avLst/>
              <a:gdLst/>
              <a:ahLst/>
              <a:cxnLst/>
              <a:rect l="l" t="t" r="r" b="b"/>
              <a:pathLst>
                <a:path w="540" h="1264" extrusionOk="0">
                  <a:moveTo>
                    <a:pt x="369" y="30"/>
                  </a:moveTo>
                  <a:cubicBezTo>
                    <a:pt x="369" y="1"/>
                    <a:pt x="324" y="1"/>
                    <a:pt x="324" y="30"/>
                  </a:cubicBezTo>
                  <a:lnTo>
                    <a:pt x="324" y="526"/>
                  </a:lnTo>
                  <a:lnTo>
                    <a:pt x="222" y="468"/>
                  </a:lnTo>
                  <a:cubicBezTo>
                    <a:pt x="208" y="462"/>
                    <a:pt x="196" y="482"/>
                    <a:pt x="209" y="491"/>
                  </a:cubicBezTo>
                  <a:lnTo>
                    <a:pt x="324" y="557"/>
                  </a:lnTo>
                  <a:lnTo>
                    <a:pt x="324" y="1264"/>
                  </a:lnTo>
                  <a:lnTo>
                    <a:pt x="367" y="1264"/>
                  </a:lnTo>
                  <a:lnTo>
                    <a:pt x="367" y="991"/>
                  </a:lnTo>
                  <a:lnTo>
                    <a:pt x="531" y="897"/>
                  </a:lnTo>
                  <a:cubicBezTo>
                    <a:pt x="537" y="893"/>
                    <a:pt x="539" y="885"/>
                    <a:pt x="536" y="879"/>
                  </a:cubicBezTo>
                  <a:cubicBezTo>
                    <a:pt x="532" y="873"/>
                    <a:pt x="524" y="871"/>
                    <a:pt x="518" y="875"/>
                  </a:cubicBezTo>
                  <a:lnTo>
                    <a:pt x="367" y="962"/>
                  </a:lnTo>
                  <a:lnTo>
                    <a:pt x="367" y="391"/>
                  </a:lnTo>
                  <a:lnTo>
                    <a:pt x="465" y="336"/>
                  </a:lnTo>
                  <a:cubicBezTo>
                    <a:pt x="472" y="332"/>
                    <a:pt x="473" y="324"/>
                    <a:pt x="470" y="318"/>
                  </a:cubicBezTo>
                  <a:cubicBezTo>
                    <a:pt x="466" y="311"/>
                    <a:pt x="459" y="309"/>
                    <a:pt x="452" y="312"/>
                  </a:cubicBezTo>
                  <a:lnTo>
                    <a:pt x="367" y="362"/>
                  </a:lnTo>
                  <a:lnTo>
                    <a:pt x="367" y="30"/>
                  </a:lnTo>
                  <a:close/>
                  <a:moveTo>
                    <a:pt x="318" y="1264"/>
                  </a:moveTo>
                  <a:lnTo>
                    <a:pt x="266" y="1264"/>
                  </a:lnTo>
                  <a:lnTo>
                    <a:pt x="9" y="1114"/>
                  </a:lnTo>
                  <a:cubicBezTo>
                    <a:pt x="3" y="1111"/>
                    <a:pt x="1" y="1104"/>
                    <a:pt x="4" y="1097"/>
                  </a:cubicBezTo>
                  <a:cubicBezTo>
                    <a:pt x="8" y="1091"/>
                    <a:pt x="16" y="1089"/>
                    <a:pt x="22" y="109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7"/>
            <p:cNvSpPr/>
            <p:nvPr/>
          </p:nvSpPr>
          <p:spPr>
            <a:xfrm>
              <a:off x="-5108555" y="2860395"/>
              <a:ext cx="183273" cy="344761"/>
            </a:xfrm>
            <a:custGeom>
              <a:avLst/>
              <a:gdLst/>
              <a:ahLst/>
              <a:cxnLst/>
              <a:rect l="l" t="t" r="r" b="b"/>
              <a:pathLst>
                <a:path w="1161" h="2184" extrusionOk="0">
                  <a:moveTo>
                    <a:pt x="546" y="37"/>
                  </a:moveTo>
                  <a:lnTo>
                    <a:pt x="0" y="2184"/>
                  </a:lnTo>
                  <a:lnTo>
                    <a:pt x="1161" y="2184"/>
                  </a:lnTo>
                  <a:lnTo>
                    <a:pt x="615" y="37"/>
                  </a:lnTo>
                  <a:cubicBezTo>
                    <a:pt x="606" y="0"/>
                    <a:pt x="554" y="0"/>
                    <a:pt x="545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7"/>
            <p:cNvSpPr/>
            <p:nvPr/>
          </p:nvSpPr>
          <p:spPr>
            <a:xfrm>
              <a:off x="-5086139" y="2954321"/>
              <a:ext cx="109395" cy="250836"/>
            </a:xfrm>
            <a:custGeom>
              <a:avLst/>
              <a:gdLst/>
              <a:ahLst/>
              <a:cxnLst/>
              <a:rect l="l" t="t" r="r" b="b"/>
              <a:pathLst>
                <a:path w="693" h="1589" extrusionOk="0">
                  <a:moveTo>
                    <a:pt x="466" y="37"/>
                  </a:moveTo>
                  <a:cubicBezTo>
                    <a:pt x="466" y="0"/>
                    <a:pt x="411" y="0"/>
                    <a:pt x="411" y="37"/>
                  </a:cubicBezTo>
                  <a:lnTo>
                    <a:pt x="411" y="667"/>
                  </a:lnTo>
                  <a:lnTo>
                    <a:pt x="282" y="592"/>
                  </a:lnTo>
                  <a:cubicBezTo>
                    <a:pt x="263" y="581"/>
                    <a:pt x="246" y="609"/>
                    <a:pt x="265" y="621"/>
                  </a:cubicBezTo>
                  <a:lnTo>
                    <a:pt x="411" y="704"/>
                  </a:lnTo>
                  <a:lnTo>
                    <a:pt x="411" y="1589"/>
                  </a:lnTo>
                  <a:lnTo>
                    <a:pt x="466" y="1589"/>
                  </a:lnTo>
                  <a:lnTo>
                    <a:pt x="466" y="1255"/>
                  </a:lnTo>
                  <a:lnTo>
                    <a:pt x="673" y="1135"/>
                  </a:lnTo>
                  <a:cubicBezTo>
                    <a:pt x="692" y="1124"/>
                    <a:pt x="676" y="1096"/>
                    <a:pt x="657" y="1107"/>
                  </a:cubicBezTo>
                  <a:lnTo>
                    <a:pt x="466" y="1216"/>
                  </a:lnTo>
                  <a:lnTo>
                    <a:pt x="466" y="495"/>
                  </a:lnTo>
                  <a:lnTo>
                    <a:pt x="590" y="423"/>
                  </a:lnTo>
                  <a:cubicBezTo>
                    <a:pt x="606" y="413"/>
                    <a:pt x="592" y="387"/>
                    <a:pt x="573" y="395"/>
                  </a:cubicBezTo>
                  <a:lnTo>
                    <a:pt x="466" y="458"/>
                  </a:lnTo>
                  <a:lnTo>
                    <a:pt x="466" y="38"/>
                  </a:lnTo>
                  <a:close/>
                  <a:moveTo>
                    <a:pt x="384" y="1589"/>
                  </a:moveTo>
                  <a:lnTo>
                    <a:pt x="318" y="1589"/>
                  </a:lnTo>
                  <a:lnTo>
                    <a:pt x="11" y="1411"/>
                  </a:lnTo>
                  <a:cubicBezTo>
                    <a:pt x="3" y="1406"/>
                    <a:pt x="1" y="1396"/>
                    <a:pt x="5" y="1389"/>
                  </a:cubicBezTo>
                  <a:cubicBezTo>
                    <a:pt x="9" y="1381"/>
                    <a:pt x="19" y="1377"/>
                    <a:pt x="28" y="138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7"/>
            <p:cNvSpPr/>
            <p:nvPr/>
          </p:nvSpPr>
          <p:spPr>
            <a:xfrm>
              <a:off x="-6288388" y="2616030"/>
              <a:ext cx="276882" cy="589124"/>
            </a:xfrm>
            <a:custGeom>
              <a:avLst/>
              <a:gdLst/>
              <a:ahLst/>
              <a:cxnLst/>
              <a:rect l="l" t="t" r="r" b="b"/>
              <a:pathLst>
                <a:path w="1754" h="3732" extrusionOk="0">
                  <a:moveTo>
                    <a:pt x="840" y="39"/>
                  </a:moveTo>
                  <a:lnTo>
                    <a:pt x="9" y="3308"/>
                  </a:lnTo>
                  <a:cubicBezTo>
                    <a:pt x="9" y="3310"/>
                    <a:pt x="9" y="3312"/>
                    <a:pt x="7" y="3313"/>
                  </a:cubicBezTo>
                  <a:cubicBezTo>
                    <a:pt x="0" y="3395"/>
                    <a:pt x="10" y="3478"/>
                    <a:pt x="37" y="3555"/>
                  </a:cubicBezTo>
                  <a:cubicBezTo>
                    <a:pt x="60" y="3626"/>
                    <a:pt x="105" y="3688"/>
                    <a:pt x="165" y="3732"/>
                  </a:cubicBezTo>
                  <a:lnTo>
                    <a:pt x="1589" y="3732"/>
                  </a:lnTo>
                  <a:cubicBezTo>
                    <a:pt x="1649" y="3688"/>
                    <a:pt x="1694" y="3626"/>
                    <a:pt x="1717" y="3555"/>
                  </a:cubicBezTo>
                  <a:cubicBezTo>
                    <a:pt x="1744" y="3478"/>
                    <a:pt x="1754" y="3395"/>
                    <a:pt x="1747" y="3313"/>
                  </a:cubicBezTo>
                  <a:cubicBezTo>
                    <a:pt x="1747" y="3312"/>
                    <a:pt x="1747" y="3310"/>
                    <a:pt x="1745" y="3308"/>
                  </a:cubicBezTo>
                  <a:lnTo>
                    <a:pt x="914" y="39"/>
                  </a:lnTo>
                  <a:cubicBezTo>
                    <a:pt x="905" y="1"/>
                    <a:pt x="849" y="1"/>
                    <a:pt x="840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7"/>
            <p:cNvSpPr/>
            <p:nvPr/>
          </p:nvSpPr>
          <p:spPr>
            <a:xfrm>
              <a:off x="-6225245" y="2716113"/>
              <a:ext cx="138757" cy="489043"/>
            </a:xfrm>
            <a:custGeom>
              <a:avLst/>
              <a:gdLst/>
              <a:ahLst/>
              <a:cxnLst/>
              <a:rect l="l" t="t" r="r" b="b"/>
              <a:pathLst>
                <a:path w="879" h="3098" extrusionOk="0">
                  <a:moveTo>
                    <a:pt x="506" y="39"/>
                  </a:moveTo>
                  <a:cubicBezTo>
                    <a:pt x="506" y="0"/>
                    <a:pt x="447" y="0"/>
                    <a:pt x="447" y="39"/>
                  </a:cubicBezTo>
                  <a:lnTo>
                    <a:pt x="447" y="708"/>
                  </a:lnTo>
                  <a:lnTo>
                    <a:pt x="309" y="630"/>
                  </a:lnTo>
                  <a:cubicBezTo>
                    <a:pt x="289" y="618"/>
                    <a:pt x="272" y="647"/>
                    <a:pt x="292" y="659"/>
                  </a:cubicBezTo>
                  <a:lnTo>
                    <a:pt x="447" y="749"/>
                  </a:lnTo>
                  <a:lnTo>
                    <a:pt x="447" y="1707"/>
                  </a:lnTo>
                  <a:lnTo>
                    <a:pt x="39" y="1471"/>
                  </a:lnTo>
                  <a:cubicBezTo>
                    <a:pt x="19" y="1459"/>
                    <a:pt x="0" y="1490"/>
                    <a:pt x="21" y="1502"/>
                  </a:cubicBezTo>
                  <a:lnTo>
                    <a:pt x="448" y="1748"/>
                  </a:lnTo>
                  <a:lnTo>
                    <a:pt x="448" y="2666"/>
                  </a:lnTo>
                  <a:lnTo>
                    <a:pt x="39" y="2431"/>
                  </a:lnTo>
                  <a:cubicBezTo>
                    <a:pt x="19" y="2418"/>
                    <a:pt x="1" y="2450"/>
                    <a:pt x="21" y="2460"/>
                  </a:cubicBezTo>
                  <a:lnTo>
                    <a:pt x="448" y="2707"/>
                  </a:lnTo>
                  <a:lnTo>
                    <a:pt x="448" y="3098"/>
                  </a:lnTo>
                  <a:lnTo>
                    <a:pt x="507" y="3098"/>
                  </a:lnTo>
                  <a:lnTo>
                    <a:pt x="507" y="2951"/>
                  </a:lnTo>
                  <a:lnTo>
                    <a:pt x="856" y="2750"/>
                  </a:lnTo>
                  <a:cubicBezTo>
                    <a:pt x="879" y="2739"/>
                    <a:pt x="860" y="2705"/>
                    <a:pt x="839" y="2719"/>
                  </a:cubicBezTo>
                  <a:lnTo>
                    <a:pt x="507" y="2911"/>
                  </a:lnTo>
                  <a:lnTo>
                    <a:pt x="507" y="2142"/>
                  </a:lnTo>
                  <a:lnTo>
                    <a:pt x="856" y="1941"/>
                  </a:lnTo>
                  <a:cubicBezTo>
                    <a:pt x="864" y="1936"/>
                    <a:pt x="868" y="1925"/>
                    <a:pt x="863" y="1916"/>
                  </a:cubicBezTo>
                  <a:cubicBezTo>
                    <a:pt x="859" y="1908"/>
                    <a:pt x="848" y="1905"/>
                    <a:pt x="839" y="1910"/>
                  </a:cubicBezTo>
                  <a:lnTo>
                    <a:pt x="507" y="2101"/>
                  </a:lnTo>
                  <a:lnTo>
                    <a:pt x="507" y="1334"/>
                  </a:lnTo>
                  <a:lnTo>
                    <a:pt x="727" y="1207"/>
                  </a:lnTo>
                  <a:cubicBezTo>
                    <a:pt x="748" y="1195"/>
                    <a:pt x="730" y="1165"/>
                    <a:pt x="710" y="1176"/>
                  </a:cubicBezTo>
                  <a:lnTo>
                    <a:pt x="507" y="1293"/>
                  </a:lnTo>
                  <a:lnTo>
                    <a:pt x="507" y="525"/>
                  </a:lnTo>
                  <a:lnTo>
                    <a:pt x="640" y="450"/>
                  </a:lnTo>
                  <a:cubicBezTo>
                    <a:pt x="648" y="445"/>
                    <a:pt x="652" y="434"/>
                    <a:pt x="646" y="426"/>
                  </a:cubicBezTo>
                  <a:cubicBezTo>
                    <a:pt x="641" y="418"/>
                    <a:pt x="630" y="414"/>
                    <a:pt x="622" y="419"/>
                  </a:cubicBezTo>
                  <a:lnTo>
                    <a:pt x="508" y="48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7"/>
            <p:cNvSpPr/>
            <p:nvPr/>
          </p:nvSpPr>
          <p:spPr>
            <a:xfrm>
              <a:off x="-6228718" y="2972790"/>
              <a:ext cx="125023" cy="232366"/>
            </a:xfrm>
            <a:custGeom>
              <a:avLst/>
              <a:gdLst/>
              <a:ahLst/>
              <a:cxnLst/>
              <a:rect l="l" t="t" r="r" b="b"/>
              <a:pathLst>
                <a:path w="792" h="1472" extrusionOk="0">
                  <a:moveTo>
                    <a:pt x="368" y="27"/>
                  </a:moveTo>
                  <a:lnTo>
                    <a:pt x="1" y="1472"/>
                  </a:lnTo>
                  <a:lnTo>
                    <a:pt x="791" y="1472"/>
                  </a:lnTo>
                  <a:lnTo>
                    <a:pt x="423" y="27"/>
                  </a:lnTo>
                  <a:cubicBezTo>
                    <a:pt x="414" y="1"/>
                    <a:pt x="377" y="1"/>
                    <a:pt x="368" y="2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7"/>
            <p:cNvSpPr/>
            <p:nvPr/>
          </p:nvSpPr>
          <p:spPr>
            <a:xfrm>
              <a:off x="-6190516" y="3046826"/>
              <a:ext cx="55092" cy="158331"/>
            </a:xfrm>
            <a:custGeom>
              <a:avLst/>
              <a:gdLst/>
              <a:ahLst/>
              <a:cxnLst/>
              <a:rect l="l" t="t" r="r" b="b"/>
              <a:pathLst>
                <a:path w="349" h="1003" extrusionOk="0">
                  <a:moveTo>
                    <a:pt x="176" y="30"/>
                  </a:moveTo>
                  <a:cubicBezTo>
                    <a:pt x="176" y="1"/>
                    <a:pt x="132" y="1"/>
                    <a:pt x="132" y="30"/>
                  </a:cubicBezTo>
                  <a:lnTo>
                    <a:pt x="132" y="530"/>
                  </a:lnTo>
                  <a:lnTo>
                    <a:pt x="29" y="471"/>
                  </a:lnTo>
                  <a:cubicBezTo>
                    <a:pt x="14" y="462"/>
                    <a:pt x="0" y="485"/>
                    <a:pt x="16" y="495"/>
                  </a:cubicBezTo>
                  <a:lnTo>
                    <a:pt x="132" y="562"/>
                  </a:lnTo>
                  <a:lnTo>
                    <a:pt x="132" y="1003"/>
                  </a:lnTo>
                  <a:lnTo>
                    <a:pt x="176" y="1003"/>
                  </a:lnTo>
                  <a:lnTo>
                    <a:pt x="176" y="998"/>
                  </a:lnTo>
                  <a:lnTo>
                    <a:pt x="340" y="903"/>
                  </a:lnTo>
                  <a:cubicBezTo>
                    <a:pt x="346" y="899"/>
                    <a:pt x="348" y="891"/>
                    <a:pt x="345" y="885"/>
                  </a:cubicBezTo>
                  <a:cubicBezTo>
                    <a:pt x="341" y="879"/>
                    <a:pt x="333" y="877"/>
                    <a:pt x="327" y="880"/>
                  </a:cubicBezTo>
                  <a:lnTo>
                    <a:pt x="175" y="967"/>
                  </a:lnTo>
                  <a:lnTo>
                    <a:pt x="175" y="395"/>
                  </a:lnTo>
                  <a:lnTo>
                    <a:pt x="274" y="337"/>
                  </a:lnTo>
                  <a:cubicBezTo>
                    <a:pt x="292" y="330"/>
                    <a:pt x="276" y="303"/>
                    <a:pt x="261" y="315"/>
                  </a:cubicBezTo>
                  <a:lnTo>
                    <a:pt x="175" y="3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7"/>
            <p:cNvSpPr/>
            <p:nvPr/>
          </p:nvSpPr>
          <p:spPr>
            <a:xfrm>
              <a:off x="-4720223" y="2946270"/>
              <a:ext cx="137494" cy="258886"/>
            </a:xfrm>
            <a:custGeom>
              <a:avLst/>
              <a:gdLst/>
              <a:ahLst/>
              <a:cxnLst/>
              <a:rect l="l" t="t" r="r" b="b"/>
              <a:pathLst>
                <a:path w="871" h="1640" extrusionOk="0">
                  <a:moveTo>
                    <a:pt x="406" y="41"/>
                  </a:moveTo>
                  <a:lnTo>
                    <a:pt x="0" y="1640"/>
                  </a:lnTo>
                  <a:lnTo>
                    <a:pt x="871" y="1640"/>
                  </a:lnTo>
                  <a:lnTo>
                    <a:pt x="465" y="41"/>
                  </a:lnTo>
                  <a:cubicBezTo>
                    <a:pt x="465" y="1"/>
                    <a:pt x="406" y="1"/>
                    <a:pt x="406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7"/>
            <p:cNvSpPr/>
            <p:nvPr/>
          </p:nvSpPr>
          <p:spPr>
            <a:xfrm>
              <a:off x="-4676970" y="3025831"/>
              <a:ext cx="57618" cy="179326"/>
            </a:xfrm>
            <a:custGeom>
              <a:avLst/>
              <a:gdLst/>
              <a:ahLst/>
              <a:cxnLst/>
              <a:rect l="l" t="t" r="r" b="b"/>
              <a:pathLst>
                <a:path w="365" h="1136" extrusionOk="0">
                  <a:moveTo>
                    <a:pt x="185" y="32"/>
                  </a:moveTo>
                  <a:cubicBezTo>
                    <a:pt x="185" y="1"/>
                    <a:pt x="139" y="1"/>
                    <a:pt x="139" y="32"/>
                  </a:cubicBezTo>
                  <a:lnTo>
                    <a:pt x="139" y="555"/>
                  </a:lnTo>
                  <a:lnTo>
                    <a:pt x="31" y="493"/>
                  </a:lnTo>
                  <a:cubicBezTo>
                    <a:pt x="14" y="483"/>
                    <a:pt x="0" y="508"/>
                    <a:pt x="17" y="517"/>
                  </a:cubicBezTo>
                  <a:lnTo>
                    <a:pt x="139" y="587"/>
                  </a:lnTo>
                  <a:lnTo>
                    <a:pt x="139" y="1136"/>
                  </a:lnTo>
                  <a:lnTo>
                    <a:pt x="185" y="1136"/>
                  </a:lnTo>
                  <a:lnTo>
                    <a:pt x="185" y="1044"/>
                  </a:lnTo>
                  <a:lnTo>
                    <a:pt x="357" y="945"/>
                  </a:lnTo>
                  <a:cubicBezTo>
                    <a:pt x="363" y="941"/>
                    <a:pt x="365" y="932"/>
                    <a:pt x="361" y="926"/>
                  </a:cubicBezTo>
                  <a:cubicBezTo>
                    <a:pt x="358" y="919"/>
                    <a:pt x="350" y="917"/>
                    <a:pt x="343" y="922"/>
                  </a:cubicBezTo>
                  <a:lnTo>
                    <a:pt x="185" y="1012"/>
                  </a:lnTo>
                  <a:lnTo>
                    <a:pt x="185" y="413"/>
                  </a:lnTo>
                  <a:lnTo>
                    <a:pt x="287" y="354"/>
                  </a:lnTo>
                  <a:cubicBezTo>
                    <a:pt x="294" y="350"/>
                    <a:pt x="297" y="342"/>
                    <a:pt x="292" y="335"/>
                  </a:cubicBezTo>
                  <a:cubicBezTo>
                    <a:pt x="288" y="329"/>
                    <a:pt x="280" y="327"/>
                    <a:pt x="274" y="330"/>
                  </a:cubicBezTo>
                  <a:lnTo>
                    <a:pt x="185" y="38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7"/>
            <p:cNvSpPr/>
            <p:nvPr/>
          </p:nvSpPr>
          <p:spPr>
            <a:xfrm>
              <a:off x="-4592200" y="3030882"/>
              <a:ext cx="94714" cy="174275"/>
            </a:xfrm>
            <a:custGeom>
              <a:avLst/>
              <a:gdLst/>
              <a:ahLst/>
              <a:cxnLst/>
              <a:rect l="l" t="t" r="r" b="b"/>
              <a:pathLst>
                <a:path w="600" h="1104" extrusionOk="0">
                  <a:moveTo>
                    <a:pt x="271" y="40"/>
                  </a:moveTo>
                  <a:lnTo>
                    <a:pt x="1" y="1104"/>
                  </a:lnTo>
                  <a:lnTo>
                    <a:pt x="599" y="1104"/>
                  </a:lnTo>
                  <a:lnTo>
                    <a:pt x="330" y="40"/>
                  </a:lnTo>
                  <a:cubicBezTo>
                    <a:pt x="330" y="1"/>
                    <a:pt x="271" y="1"/>
                    <a:pt x="271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7"/>
            <p:cNvSpPr/>
            <p:nvPr/>
          </p:nvSpPr>
          <p:spPr>
            <a:xfrm>
              <a:off x="-4568995" y="3110601"/>
              <a:ext cx="46568" cy="94557"/>
            </a:xfrm>
            <a:custGeom>
              <a:avLst/>
              <a:gdLst/>
              <a:ahLst/>
              <a:cxnLst/>
              <a:rect l="l" t="t" r="r" b="b"/>
              <a:pathLst>
                <a:path w="295" h="599" extrusionOk="0">
                  <a:moveTo>
                    <a:pt x="176" y="31"/>
                  </a:moveTo>
                  <a:cubicBezTo>
                    <a:pt x="176" y="0"/>
                    <a:pt x="130" y="0"/>
                    <a:pt x="130" y="31"/>
                  </a:cubicBezTo>
                  <a:lnTo>
                    <a:pt x="130" y="554"/>
                  </a:lnTo>
                  <a:lnTo>
                    <a:pt x="23" y="492"/>
                  </a:lnTo>
                  <a:cubicBezTo>
                    <a:pt x="16" y="488"/>
                    <a:pt x="8" y="491"/>
                    <a:pt x="4" y="496"/>
                  </a:cubicBezTo>
                  <a:cubicBezTo>
                    <a:pt x="1" y="504"/>
                    <a:pt x="2" y="512"/>
                    <a:pt x="9" y="515"/>
                  </a:cubicBezTo>
                  <a:lnTo>
                    <a:pt x="130" y="586"/>
                  </a:lnTo>
                  <a:lnTo>
                    <a:pt x="130" y="599"/>
                  </a:lnTo>
                  <a:lnTo>
                    <a:pt x="176" y="599"/>
                  </a:lnTo>
                  <a:lnTo>
                    <a:pt x="176" y="412"/>
                  </a:lnTo>
                  <a:lnTo>
                    <a:pt x="279" y="353"/>
                  </a:lnTo>
                  <a:cubicBezTo>
                    <a:pt x="295" y="344"/>
                    <a:pt x="282" y="320"/>
                    <a:pt x="265" y="329"/>
                  </a:cubicBezTo>
                  <a:lnTo>
                    <a:pt x="176" y="3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7"/>
            <p:cNvSpPr/>
            <p:nvPr/>
          </p:nvSpPr>
          <p:spPr>
            <a:xfrm>
              <a:off x="-5502253" y="2784150"/>
              <a:ext cx="224000" cy="421006"/>
            </a:xfrm>
            <a:custGeom>
              <a:avLst/>
              <a:gdLst/>
              <a:ahLst/>
              <a:cxnLst/>
              <a:rect l="l" t="t" r="r" b="b"/>
              <a:pathLst>
                <a:path w="1419" h="2667" extrusionOk="0">
                  <a:moveTo>
                    <a:pt x="666" y="44"/>
                  </a:moveTo>
                  <a:lnTo>
                    <a:pt x="0" y="2667"/>
                  </a:lnTo>
                  <a:lnTo>
                    <a:pt x="1418" y="2667"/>
                  </a:lnTo>
                  <a:lnTo>
                    <a:pt x="752" y="44"/>
                  </a:lnTo>
                  <a:cubicBezTo>
                    <a:pt x="740" y="1"/>
                    <a:pt x="679" y="1"/>
                    <a:pt x="666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7"/>
            <p:cNvSpPr/>
            <p:nvPr/>
          </p:nvSpPr>
          <p:spPr>
            <a:xfrm>
              <a:off x="-6505443" y="2748000"/>
              <a:ext cx="240733" cy="457155"/>
            </a:xfrm>
            <a:custGeom>
              <a:avLst/>
              <a:gdLst/>
              <a:ahLst/>
              <a:cxnLst/>
              <a:rect l="l" t="t" r="r" b="b"/>
              <a:pathLst>
                <a:path w="1525" h="2896" extrusionOk="0">
                  <a:moveTo>
                    <a:pt x="727" y="38"/>
                  </a:moveTo>
                  <a:lnTo>
                    <a:pt x="1" y="2896"/>
                  </a:lnTo>
                  <a:lnTo>
                    <a:pt x="1525" y="2896"/>
                  </a:lnTo>
                  <a:lnTo>
                    <a:pt x="798" y="38"/>
                  </a:lnTo>
                  <a:cubicBezTo>
                    <a:pt x="790" y="1"/>
                    <a:pt x="737" y="1"/>
                    <a:pt x="727" y="3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7"/>
            <p:cNvSpPr/>
            <p:nvPr/>
          </p:nvSpPr>
          <p:spPr>
            <a:xfrm>
              <a:off x="-6456981" y="2844294"/>
              <a:ext cx="131022" cy="360862"/>
            </a:xfrm>
            <a:custGeom>
              <a:avLst/>
              <a:gdLst/>
              <a:ahLst/>
              <a:cxnLst/>
              <a:rect l="l" t="t" r="r" b="b"/>
              <a:pathLst>
                <a:path w="830" h="2286" extrusionOk="0">
                  <a:moveTo>
                    <a:pt x="484" y="35"/>
                  </a:moveTo>
                  <a:cubicBezTo>
                    <a:pt x="482" y="1"/>
                    <a:pt x="431" y="1"/>
                    <a:pt x="427" y="35"/>
                  </a:cubicBezTo>
                  <a:lnTo>
                    <a:pt x="427" y="677"/>
                  </a:lnTo>
                  <a:lnTo>
                    <a:pt x="296" y="601"/>
                  </a:lnTo>
                  <a:cubicBezTo>
                    <a:pt x="276" y="590"/>
                    <a:pt x="259" y="619"/>
                    <a:pt x="279" y="630"/>
                  </a:cubicBezTo>
                  <a:lnTo>
                    <a:pt x="427" y="716"/>
                  </a:lnTo>
                  <a:lnTo>
                    <a:pt x="427" y="1633"/>
                  </a:lnTo>
                  <a:lnTo>
                    <a:pt x="37" y="1409"/>
                  </a:lnTo>
                  <a:cubicBezTo>
                    <a:pt x="17" y="1397"/>
                    <a:pt x="1" y="1426"/>
                    <a:pt x="21" y="1438"/>
                  </a:cubicBezTo>
                  <a:lnTo>
                    <a:pt x="427" y="1673"/>
                  </a:lnTo>
                  <a:lnTo>
                    <a:pt x="427" y="2286"/>
                  </a:lnTo>
                  <a:lnTo>
                    <a:pt x="484" y="2286"/>
                  </a:lnTo>
                  <a:lnTo>
                    <a:pt x="484" y="2051"/>
                  </a:lnTo>
                  <a:lnTo>
                    <a:pt x="819" y="1858"/>
                  </a:lnTo>
                  <a:cubicBezTo>
                    <a:pt x="827" y="1853"/>
                    <a:pt x="830" y="1842"/>
                    <a:pt x="825" y="1835"/>
                  </a:cubicBezTo>
                  <a:cubicBezTo>
                    <a:pt x="820" y="1827"/>
                    <a:pt x="810" y="1824"/>
                    <a:pt x="803" y="1828"/>
                  </a:cubicBezTo>
                  <a:lnTo>
                    <a:pt x="484" y="2013"/>
                  </a:lnTo>
                  <a:lnTo>
                    <a:pt x="484" y="1278"/>
                  </a:lnTo>
                  <a:lnTo>
                    <a:pt x="694" y="1156"/>
                  </a:lnTo>
                  <a:cubicBezTo>
                    <a:pt x="714" y="1145"/>
                    <a:pt x="698" y="1116"/>
                    <a:pt x="678" y="1126"/>
                  </a:cubicBezTo>
                  <a:lnTo>
                    <a:pt x="484" y="1238"/>
                  </a:lnTo>
                  <a:lnTo>
                    <a:pt x="484" y="503"/>
                  </a:lnTo>
                  <a:lnTo>
                    <a:pt x="610" y="431"/>
                  </a:lnTo>
                  <a:cubicBezTo>
                    <a:pt x="618" y="427"/>
                    <a:pt x="620" y="416"/>
                    <a:pt x="616" y="408"/>
                  </a:cubicBezTo>
                  <a:cubicBezTo>
                    <a:pt x="612" y="400"/>
                    <a:pt x="601" y="397"/>
                    <a:pt x="593" y="402"/>
                  </a:cubicBezTo>
                  <a:lnTo>
                    <a:pt x="484" y="4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7"/>
            <p:cNvSpPr/>
            <p:nvPr/>
          </p:nvSpPr>
          <p:spPr>
            <a:xfrm>
              <a:off x="-5475891" y="2899070"/>
              <a:ext cx="134652" cy="306086"/>
            </a:xfrm>
            <a:custGeom>
              <a:avLst/>
              <a:gdLst/>
              <a:ahLst/>
              <a:cxnLst/>
              <a:rect l="l" t="t" r="r" b="b"/>
              <a:pathLst>
                <a:path w="853" h="1939" extrusionOk="0">
                  <a:moveTo>
                    <a:pt x="575" y="42"/>
                  </a:moveTo>
                  <a:cubicBezTo>
                    <a:pt x="573" y="1"/>
                    <a:pt x="511" y="1"/>
                    <a:pt x="508" y="42"/>
                  </a:cubicBezTo>
                  <a:lnTo>
                    <a:pt x="508" y="809"/>
                  </a:lnTo>
                  <a:lnTo>
                    <a:pt x="351" y="718"/>
                  </a:lnTo>
                  <a:cubicBezTo>
                    <a:pt x="341" y="712"/>
                    <a:pt x="328" y="716"/>
                    <a:pt x="324" y="725"/>
                  </a:cubicBezTo>
                  <a:cubicBezTo>
                    <a:pt x="318" y="735"/>
                    <a:pt x="321" y="748"/>
                    <a:pt x="331" y="752"/>
                  </a:cubicBezTo>
                  <a:lnTo>
                    <a:pt x="508" y="856"/>
                  </a:lnTo>
                  <a:lnTo>
                    <a:pt x="508" y="1939"/>
                  </a:lnTo>
                  <a:lnTo>
                    <a:pt x="575" y="1939"/>
                  </a:lnTo>
                  <a:lnTo>
                    <a:pt x="575" y="1526"/>
                  </a:lnTo>
                  <a:lnTo>
                    <a:pt x="828" y="1380"/>
                  </a:lnTo>
                  <a:cubicBezTo>
                    <a:pt x="853" y="1367"/>
                    <a:pt x="830" y="1331"/>
                    <a:pt x="807" y="1345"/>
                  </a:cubicBezTo>
                  <a:lnTo>
                    <a:pt x="575" y="1479"/>
                  </a:lnTo>
                  <a:lnTo>
                    <a:pt x="575" y="601"/>
                  </a:lnTo>
                  <a:lnTo>
                    <a:pt x="726" y="514"/>
                  </a:lnTo>
                  <a:cubicBezTo>
                    <a:pt x="747" y="499"/>
                    <a:pt x="728" y="468"/>
                    <a:pt x="706" y="478"/>
                  </a:cubicBezTo>
                  <a:lnTo>
                    <a:pt x="575" y="554"/>
                  </a:lnTo>
                  <a:close/>
                  <a:moveTo>
                    <a:pt x="485" y="1939"/>
                  </a:moveTo>
                  <a:lnTo>
                    <a:pt x="405" y="1939"/>
                  </a:lnTo>
                  <a:lnTo>
                    <a:pt x="21" y="1718"/>
                  </a:lnTo>
                  <a:cubicBezTo>
                    <a:pt x="0" y="1704"/>
                    <a:pt x="19" y="1671"/>
                    <a:pt x="41" y="1682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7"/>
            <p:cNvSpPr/>
            <p:nvPr/>
          </p:nvSpPr>
          <p:spPr>
            <a:xfrm>
              <a:off x="-5968093" y="2866078"/>
              <a:ext cx="181536" cy="339078"/>
            </a:xfrm>
            <a:custGeom>
              <a:avLst/>
              <a:gdLst/>
              <a:ahLst/>
              <a:cxnLst/>
              <a:rect l="l" t="t" r="r" b="b"/>
              <a:pathLst>
                <a:path w="1150" h="2148" extrusionOk="0">
                  <a:moveTo>
                    <a:pt x="537" y="41"/>
                  </a:moveTo>
                  <a:lnTo>
                    <a:pt x="1" y="2148"/>
                  </a:lnTo>
                  <a:lnTo>
                    <a:pt x="1150" y="2148"/>
                  </a:lnTo>
                  <a:lnTo>
                    <a:pt x="614" y="41"/>
                  </a:lnTo>
                  <a:cubicBezTo>
                    <a:pt x="604" y="1"/>
                    <a:pt x="547" y="1"/>
                    <a:pt x="537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7"/>
            <p:cNvSpPr/>
            <p:nvPr/>
          </p:nvSpPr>
          <p:spPr>
            <a:xfrm>
              <a:off x="-5911264" y="2969791"/>
              <a:ext cx="78297" cy="235366"/>
            </a:xfrm>
            <a:custGeom>
              <a:avLst/>
              <a:gdLst/>
              <a:ahLst/>
              <a:cxnLst/>
              <a:rect l="l" t="t" r="r" b="b"/>
              <a:pathLst>
                <a:path w="496" h="1491" extrusionOk="0">
                  <a:moveTo>
                    <a:pt x="247" y="44"/>
                  </a:moveTo>
                  <a:cubicBezTo>
                    <a:pt x="249" y="1"/>
                    <a:pt x="182" y="1"/>
                    <a:pt x="185" y="44"/>
                  </a:cubicBezTo>
                  <a:lnTo>
                    <a:pt x="185" y="741"/>
                  </a:lnTo>
                  <a:lnTo>
                    <a:pt x="42" y="658"/>
                  </a:lnTo>
                  <a:cubicBezTo>
                    <a:pt x="20" y="644"/>
                    <a:pt x="1" y="678"/>
                    <a:pt x="23" y="690"/>
                  </a:cubicBezTo>
                  <a:lnTo>
                    <a:pt x="185" y="783"/>
                  </a:lnTo>
                  <a:lnTo>
                    <a:pt x="185" y="1491"/>
                  </a:lnTo>
                  <a:lnTo>
                    <a:pt x="247" y="1491"/>
                  </a:lnTo>
                  <a:lnTo>
                    <a:pt x="247" y="1392"/>
                  </a:lnTo>
                  <a:lnTo>
                    <a:pt x="475" y="1260"/>
                  </a:lnTo>
                  <a:cubicBezTo>
                    <a:pt x="496" y="1247"/>
                    <a:pt x="478" y="1216"/>
                    <a:pt x="457" y="1229"/>
                  </a:cubicBezTo>
                  <a:lnTo>
                    <a:pt x="247" y="1350"/>
                  </a:lnTo>
                  <a:lnTo>
                    <a:pt x="247" y="550"/>
                  </a:lnTo>
                  <a:lnTo>
                    <a:pt x="383" y="471"/>
                  </a:lnTo>
                  <a:cubicBezTo>
                    <a:pt x="404" y="459"/>
                    <a:pt x="385" y="428"/>
                    <a:pt x="365" y="439"/>
                  </a:cubicBezTo>
                  <a:lnTo>
                    <a:pt x="247" y="50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7"/>
            <p:cNvSpPr/>
            <p:nvPr/>
          </p:nvSpPr>
          <p:spPr>
            <a:xfrm>
              <a:off x="-5717257" y="2985735"/>
              <a:ext cx="119182" cy="219422"/>
            </a:xfrm>
            <a:custGeom>
              <a:avLst/>
              <a:gdLst/>
              <a:ahLst/>
              <a:cxnLst/>
              <a:rect l="l" t="t" r="r" b="b"/>
              <a:pathLst>
                <a:path w="755" h="1390" extrusionOk="0">
                  <a:moveTo>
                    <a:pt x="345" y="34"/>
                  </a:moveTo>
                  <a:lnTo>
                    <a:pt x="1" y="1390"/>
                  </a:lnTo>
                  <a:lnTo>
                    <a:pt x="754" y="1390"/>
                  </a:lnTo>
                  <a:lnTo>
                    <a:pt x="410" y="34"/>
                  </a:lnTo>
                  <a:cubicBezTo>
                    <a:pt x="400" y="1"/>
                    <a:pt x="353" y="1"/>
                    <a:pt x="345" y="3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7"/>
            <p:cNvSpPr/>
            <p:nvPr/>
          </p:nvSpPr>
          <p:spPr>
            <a:xfrm>
              <a:off x="-5684738" y="3073188"/>
              <a:ext cx="50830" cy="131969"/>
            </a:xfrm>
            <a:custGeom>
              <a:avLst/>
              <a:gdLst/>
              <a:ahLst/>
              <a:cxnLst/>
              <a:rect l="l" t="t" r="r" b="b"/>
              <a:pathLst>
                <a:path w="322" h="836" extrusionOk="0">
                  <a:moveTo>
                    <a:pt x="197" y="33"/>
                  </a:moveTo>
                  <a:cubicBezTo>
                    <a:pt x="194" y="1"/>
                    <a:pt x="149" y="1"/>
                    <a:pt x="146" y="33"/>
                  </a:cubicBezTo>
                  <a:lnTo>
                    <a:pt x="146" y="617"/>
                  </a:lnTo>
                  <a:lnTo>
                    <a:pt x="25" y="548"/>
                  </a:lnTo>
                  <a:cubicBezTo>
                    <a:pt x="18" y="543"/>
                    <a:pt x="9" y="545"/>
                    <a:pt x="5" y="552"/>
                  </a:cubicBezTo>
                  <a:cubicBezTo>
                    <a:pt x="0" y="561"/>
                    <a:pt x="3" y="569"/>
                    <a:pt x="11" y="574"/>
                  </a:cubicBezTo>
                  <a:lnTo>
                    <a:pt x="146" y="652"/>
                  </a:lnTo>
                  <a:lnTo>
                    <a:pt x="146" y="836"/>
                  </a:lnTo>
                  <a:lnTo>
                    <a:pt x="197" y="836"/>
                  </a:lnTo>
                  <a:lnTo>
                    <a:pt x="197" y="458"/>
                  </a:lnTo>
                  <a:lnTo>
                    <a:pt x="312" y="391"/>
                  </a:lnTo>
                  <a:cubicBezTo>
                    <a:pt x="319" y="388"/>
                    <a:pt x="321" y="378"/>
                    <a:pt x="317" y="371"/>
                  </a:cubicBezTo>
                  <a:cubicBezTo>
                    <a:pt x="313" y="363"/>
                    <a:pt x="304" y="361"/>
                    <a:pt x="297" y="365"/>
                  </a:cubicBezTo>
                  <a:lnTo>
                    <a:pt x="197" y="42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7"/>
            <p:cNvSpPr/>
            <p:nvPr/>
          </p:nvSpPr>
          <p:spPr>
            <a:xfrm>
              <a:off x="-6775539" y="2569778"/>
              <a:ext cx="333711" cy="635376"/>
            </a:xfrm>
            <a:custGeom>
              <a:avLst/>
              <a:gdLst/>
              <a:ahLst/>
              <a:cxnLst/>
              <a:rect l="l" t="t" r="r" b="b"/>
              <a:pathLst>
                <a:path w="2114" h="4025" extrusionOk="0">
                  <a:moveTo>
                    <a:pt x="1012" y="48"/>
                  </a:moveTo>
                  <a:lnTo>
                    <a:pt x="1" y="4025"/>
                  </a:lnTo>
                  <a:lnTo>
                    <a:pt x="2114" y="4025"/>
                  </a:lnTo>
                  <a:lnTo>
                    <a:pt x="1103" y="48"/>
                  </a:lnTo>
                  <a:cubicBezTo>
                    <a:pt x="1091" y="1"/>
                    <a:pt x="1024" y="1"/>
                    <a:pt x="101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7"/>
            <p:cNvSpPr/>
            <p:nvPr/>
          </p:nvSpPr>
          <p:spPr>
            <a:xfrm>
              <a:off x="-6700556" y="2692276"/>
              <a:ext cx="169065" cy="512879"/>
            </a:xfrm>
            <a:custGeom>
              <a:avLst/>
              <a:gdLst/>
              <a:ahLst/>
              <a:cxnLst/>
              <a:rect l="l" t="t" r="r" b="b"/>
              <a:pathLst>
                <a:path w="1071" h="3249" extrusionOk="0">
                  <a:moveTo>
                    <a:pt x="618" y="49"/>
                  </a:moveTo>
                  <a:cubicBezTo>
                    <a:pt x="618" y="1"/>
                    <a:pt x="546" y="1"/>
                    <a:pt x="546" y="49"/>
                  </a:cubicBezTo>
                  <a:lnTo>
                    <a:pt x="546" y="869"/>
                  </a:lnTo>
                  <a:lnTo>
                    <a:pt x="377" y="771"/>
                  </a:lnTo>
                  <a:cubicBezTo>
                    <a:pt x="354" y="758"/>
                    <a:pt x="334" y="793"/>
                    <a:pt x="356" y="808"/>
                  </a:cubicBezTo>
                  <a:lnTo>
                    <a:pt x="546" y="918"/>
                  </a:lnTo>
                  <a:lnTo>
                    <a:pt x="546" y="2090"/>
                  </a:lnTo>
                  <a:lnTo>
                    <a:pt x="47" y="1801"/>
                  </a:lnTo>
                  <a:cubicBezTo>
                    <a:pt x="36" y="1795"/>
                    <a:pt x="23" y="1799"/>
                    <a:pt x="17" y="1809"/>
                  </a:cubicBezTo>
                  <a:cubicBezTo>
                    <a:pt x="11" y="1820"/>
                    <a:pt x="15" y="1833"/>
                    <a:pt x="25" y="1839"/>
                  </a:cubicBezTo>
                  <a:lnTo>
                    <a:pt x="546" y="2140"/>
                  </a:lnTo>
                  <a:lnTo>
                    <a:pt x="546" y="3249"/>
                  </a:lnTo>
                  <a:lnTo>
                    <a:pt x="618" y="3249"/>
                  </a:lnTo>
                  <a:lnTo>
                    <a:pt x="618" y="2623"/>
                  </a:lnTo>
                  <a:lnTo>
                    <a:pt x="1046" y="2376"/>
                  </a:lnTo>
                  <a:cubicBezTo>
                    <a:pt x="1071" y="2362"/>
                    <a:pt x="1050" y="2324"/>
                    <a:pt x="1025" y="2339"/>
                  </a:cubicBezTo>
                  <a:lnTo>
                    <a:pt x="618" y="2574"/>
                  </a:lnTo>
                  <a:lnTo>
                    <a:pt x="618" y="1634"/>
                  </a:lnTo>
                  <a:lnTo>
                    <a:pt x="887" y="1479"/>
                  </a:lnTo>
                  <a:cubicBezTo>
                    <a:pt x="912" y="1465"/>
                    <a:pt x="891" y="1427"/>
                    <a:pt x="866" y="1441"/>
                  </a:cubicBezTo>
                  <a:lnTo>
                    <a:pt x="618" y="1585"/>
                  </a:lnTo>
                  <a:lnTo>
                    <a:pt x="618" y="645"/>
                  </a:lnTo>
                  <a:lnTo>
                    <a:pt x="779" y="552"/>
                  </a:lnTo>
                  <a:cubicBezTo>
                    <a:pt x="790" y="547"/>
                    <a:pt x="793" y="534"/>
                    <a:pt x="787" y="523"/>
                  </a:cubicBezTo>
                  <a:cubicBezTo>
                    <a:pt x="782" y="512"/>
                    <a:pt x="769" y="509"/>
                    <a:pt x="758" y="515"/>
                  </a:cubicBezTo>
                  <a:lnTo>
                    <a:pt x="618" y="596"/>
                  </a:lnTo>
                  <a:lnTo>
                    <a:pt x="618" y="49"/>
                  </a:lnTo>
                  <a:close/>
                  <a:moveTo>
                    <a:pt x="519" y="3249"/>
                  </a:moveTo>
                  <a:lnTo>
                    <a:pt x="434" y="3249"/>
                  </a:lnTo>
                  <a:lnTo>
                    <a:pt x="25" y="3012"/>
                  </a:lnTo>
                  <a:cubicBezTo>
                    <a:pt x="1" y="2998"/>
                    <a:pt x="22" y="2962"/>
                    <a:pt x="47" y="29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7"/>
            <p:cNvSpPr/>
            <p:nvPr/>
          </p:nvSpPr>
          <p:spPr>
            <a:xfrm>
              <a:off x="-5717257" y="2985735"/>
              <a:ext cx="64722" cy="219422"/>
            </a:xfrm>
            <a:custGeom>
              <a:avLst/>
              <a:gdLst/>
              <a:ahLst/>
              <a:cxnLst/>
              <a:rect l="l" t="t" r="r" b="b"/>
              <a:pathLst>
                <a:path w="410" h="1390" extrusionOk="0">
                  <a:moveTo>
                    <a:pt x="409" y="34"/>
                  </a:moveTo>
                  <a:lnTo>
                    <a:pt x="64" y="1390"/>
                  </a:lnTo>
                  <a:lnTo>
                    <a:pt x="1" y="1390"/>
                  </a:lnTo>
                  <a:lnTo>
                    <a:pt x="345" y="34"/>
                  </a:lnTo>
                  <a:cubicBezTo>
                    <a:pt x="353" y="2"/>
                    <a:pt x="399" y="1"/>
                    <a:pt x="410" y="33"/>
                  </a:cubicBezTo>
                  <a:cubicBezTo>
                    <a:pt x="409" y="34"/>
                    <a:pt x="409" y="34"/>
                    <a:pt x="409" y="3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7"/>
            <p:cNvSpPr/>
            <p:nvPr/>
          </p:nvSpPr>
          <p:spPr>
            <a:xfrm>
              <a:off x="-5968093" y="2866078"/>
              <a:ext cx="97714" cy="339078"/>
            </a:xfrm>
            <a:custGeom>
              <a:avLst/>
              <a:gdLst/>
              <a:ahLst/>
              <a:cxnLst/>
              <a:rect l="l" t="t" r="r" b="b"/>
              <a:pathLst>
                <a:path w="619" h="2148" extrusionOk="0">
                  <a:moveTo>
                    <a:pt x="618" y="56"/>
                  </a:moveTo>
                  <a:lnTo>
                    <a:pt x="87" y="2148"/>
                  </a:lnTo>
                  <a:lnTo>
                    <a:pt x="1" y="2148"/>
                  </a:lnTo>
                  <a:lnTo>
                    <a:pt x="537" y="41"/>
                  </a:lnTo>
                  <a:cubicBezTo>
                    <a:pt x="547" y="1"/>
                    <a:pt x="604" y="1"/>
                    <a:pt x="61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7"/>
            <p:cNvSpPr/>
            <p:nvPr/>
          </p:nvSpPr>
          <p:spPr>
            <a:xfrm>
              <a:off x="-5047937" y="2946902"/>
              <a:ext cx="141282" cy="258255"/>
            </a:xfrm>
            <a:custGeom>
              <a:avLst/>
              <a:gdLst/>
              <a:ahLst/>
              <a:cxnLst/>
              <a:rect l="l" t="t" r="r" b="b"/>
              <a:pathLst>
                <a:path w="895" h="1636" extrusionOk="0">
                  <a:moveTo>
                    <a:pt x="405" y="44"/>
                  </a:moveTo>
                  <a:lnTo>
                    <a:pt x="1" y="1636"/>
                  </a:lnTo>
                  <a:lnTo>
                    <a:pt x="895" y="1636"/>
                  </a:lnTo>
                  <a:lnTo>
                    <a:pt x="490" y="44"/>
                  </a:lnTo>
                  <a:cubicBezTo>
                    <a:pt x="478" y="0"/>
                    <a:pt x="417" y="0"/>
                    <a:pt x="405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7"/>
            <p:cNvSpPr/>
            <p:nvPr/>
          </p:nvSpPr>
          <p:spPr>
            <a:xfrm>
              <a:off x="-5014313" y="3061191"/>
              <a:ext cx="69773" cy="143966"/>
            </a:xfrm>
            <a:custGeom>
              <a:avLst/>
              <a:gdLst/>
              <a:ahLst/>
              <a:cxnLst/>
              <a:rect l="l" t="t" r="r" b="b"/>
              <a:pathLst>
                <a:path w="442" h="912" extrusionOk="0">
                  <a:moveTo>
                    <a:pt x="269" y="45"/>
                  </a:moveTo>
                  <a:cubicBezTo>
                    <a:pt x="269" y="0"/>
                    <a:pt x="202" y="0"/>
                    <a:pt x="202" y="45"/>
                  </a:cubicBezTo>
                  <a:lnTo>
                    <a:pt x="202" y="813"/>
                  </a:lnTo>
                  <a:lnTo>
                    <a:pt x="43" y="722"/>
                  </a:lnTo>
                  <a:cubicBezTo>
                    <a:pt x="21" y="708"/>
                    <a:pt x="1" y="744"/>
                    <a:pt x="23" y="757"/>
                  </a:cubicBezTo>
                  <a:lnTo>
                    <a:pt x="202" y="860"/>
                  </a:lnTo>
                  <a:lnTo>
                    <a:pt x="202" y="912"/>
                  </a:lnTo>
                  <a:lnTo>
                    <a:pt x="269" y="912"/>
                  </a:lnTo>
                  <a:lnTo>
                    <a:pt x="269" y="604"/>
                  </a:lnTo>
                  <a:lnTo>
                    <a:pt x="419" y="517"/>
                  </a:lnTo>
                  <a:cubicBezTo>
                    <a:pt x="442" y="504"/>
                    <a:pt x="422" y="470"/>
                    <a:pt x="399" y="483"/>
                  </a:cubicBezTo>
                  <a:lnTo>
                    <a:pt x="269" y="55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7"/>
            <p:cNvSpPr/>
            <p:nvPr/>
          </p:nvSpPr>
          <p:spPr>
            <a:xfrm>
              <a:off x="-2210591" y="2809407"/>
              <a:ext cx="209950" cy="395749"/>
            </a:xfrm>
            <a:custGeom>
              <a:avLst/>
              <a:gdLst/>
              <a:ahLst/>
              <a:cxnLst/>
              <a:rect l="l" t="t" r="r" b="b"/>
              <a:pathLst>
                <a:path w="1330" h="2507" extrusionOk="0">
                  <a:moveTo>
                    <a:pt x="703" y="40"/>
                  </a:moveTo>
                  <a:lnTo>
                    <a:pt x="1329" y="2507"/>
                  </a:lnTo>
                  <a:lnTo>
                    <a:pt x="1" y="2507"/>
                  </a:lnTo>
                  <a:lnTo>
                    <a:pt x="627" y="40"/>
                  </a:lnTo>
                  <a:cubicBezTo>
                    <a:pt x="638" y="1"/>
                    <a:pt x="692" y="1"/>
                    <a:pt x="703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7"/>
            <p:cNvSpPr/>
            <p:nvPr/>
          </p:nvSpPr>
          <p:spPr>
            <a:xfrm>
              <a:off x="-2147132" y="2909489"/>
              <a:ext cx="115236" cy="295667"/>
            </a:xfrm>
            <a:custGeom>
              <a:avLst/>
              <a:gdLst/>
              <a:ahLst/>
              <a:cxnLst/>
              <a:rect l="l" t="t" r="r" b="b"/>
              <a:pathLst>
                <a:path w="730" h="1873" extrusionOk="0">
                  <a:moveTo>
                    <a:pt x="234" y="40"/>
                  </a:moveTo>
                  <a:cubicBezTo>
                    <a:pt x="234" y="1"/>
                    <a:pt x="292" y="1"/>
                    <a:pt x="292" y="40"/>
                  </a:cubicBezTo>
                  <a:lnTo>
                    <a:pt x="292" y="709"/>
                  </a:lnTo>
                  <a:lnTo>
                    <a:pt x="430" y="630"/>
                  </a:lnTo>
                  <a:cubicBezTo>
                    <a:pt x="450" y="619"/>
                    <a:pt x="466" y="647"/>
                    <a:pt x="448" y="660"/>
                  </a:cubicBezTo>
                  <a:lnTo>
                    <a:pt x="292" y="750"/>
                  </a:lnTo>
                  <a:lnTo>
                    <a:pt x="292" y="1707"/>
                  </a:lnTo>
                  <a:lnTo>
                    <a:pt x="700" y="1472"/>
                  </a:lnTo>
                  <a:cubicBezTo>
                    <a:pt x="709" y="1467"/>
                    <a:pt x="719" y="1471"/>
                    <a:pt x="725" y="1479"/>
                  </a:cubicBezTo>
                  <a:cubicBezTo>
                    <a:pt x="730" y="1487"/>
                    <a:pt x="726" y="1498"/>
                    <a:pt x="718" y="1502"/>
                  </a:cubicBezTo>
                  <a:lnTo>
                    <a:pt x="291" y="1748"/>
                  </a:lnTo>
                  <a:lnTo>
                    <a:pt x="291" y="1873"/>
                  </a:lnTo>
                  <a:lnTo>
                    <a:pt x="232" y="1873"/>
                  </a:lnTo>
                  <a:lnTo>
                    <a:pt x="232" y="1335"/>
                  </a:lnTo>
                  <a:lnTo>
                    <a:pt x="13" y="1208"/>
                  </a:lnTo>
                  <a:cubicBezTo>
                    <a:pt x="4" y="1204"/>
                    <a:pt x="1" y="1193"/>
                    <a:pt x="7" y="1185"/>
                  </a:cubicBezTo>
                  <a:cubicBezTo>
                    <a:pt x="11" y="1175"/>
                    <a:pt x="22" y="1173"/>
                    <a:pt x="30" y="1178"/>
                  </a:cubicBezTo>
                  <a:lnTo>
                    <a:pt x="232" y="1294"/>
                  </a:lnTo>
                  <a:lnTo>
                    <a:pt x="232" y="528"/>
                  </a:lnTo>
                  <a:lnTo>
                    <a:pt x="102" y="451"/>
                  </a:lnTo>
                  <a:cubicBezTo>
                    <a:pt x="94" y="446"/>
                    <a:pt x="90" y="436"/>
                    <a:pt x="96" y="428"/>
                  </a:cubicBezTo>
                  <a:cubicBezTo>
                    <a:pt x="101" y="419"/>
                    <a:pt x="111" y="416"/>
                    <a:pt x="120" y="420"/>
                  </a:cubicBezTo>
                  <a:lnTo>
                    <a:pt x="234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7"/>
            <p:cNvSpPr/>
            <p:nvPr/>
          </p:nvSpPr>
          <p:spPr>
            <a:xfrm>
              <a:off x="-672419" y="2349407"/>
              <a:ext cx="276882" cy="600806"/>
            </a:xfrm>
            <a:custGeom>
              <a:avLst/>
              <a:gdLst/>
              <a:ahLst/>
              <a:cxnLst/>
              <a:rect l="l" t="t" r="r" b="b"/>
              <a:pathLst>
                <a:path w="1754" h="3806" extrusionOk="0">
                  <a:moveTo>
                    <a:pt x="914" y="40"/>
                  </a:moveTo>
                  <a:lnTo>
                    <a:pt x="1745" y="3309"/>
                  </a:lnTo>
                  <a:cubicBezTo>
                    <a:pt x="1745" y="3311"/>
                    <a:pt x="1745" y="3312"/>
                    <a:pt x="1746" y="3315"/>
                  </a:cubicBezTo>
                  <a:cubicBezTo>
                    <a:pt x="1753" y="3396"/>
                    <a:pt x="1743" y="3479"/>
                    <a:pt x="1717" y="3557"/>
                  </a:cubicBezTo>
                  <a:cubicBezTo>
                    <a:pt x="1654" y="3729"/>
                    <a:pt x="1511" y="3805"/>
                    <a:pt x="1333" y="3805"/>
                  </a:cubicBezTo>
                  <a:lnTo>
                    <a:pt x="420" y="3805"/>
                  </a:lnTo>
                  <a:cubicBezTo>
                    <a:pt x="241" y="3805"/>
                    <a:pt x="99" y="3729"/>
                    <a:pt x="37" y="3557"/>
                  </a:cubicBezTo>
                  <a:cubicBezTo>
                    <a:pt x="10" y="3479"/>
                    <a:pt x="0" y="3396"/>
                    <a:pt x="7" y="3315"/>
                  </a:cubicBezTo>
                  <a:cubicBezTo>
                    <a:pt x="7" y="3312"/>
                    <a:pt x="7" y="3311"/>
                    <a:pt x="8" y="3309"/>
                  </a:cubicBezTo>
                  <a:lnTo>
                    <a:pt x="839" y="40"/>
                  </a:lnTo>
                  <a:cubicBezTo>
                    <a:pt x="849" y="1"/>
                    <a:pt x="903" y="1"/>
                    <a:pt x="914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7"/>
            <p:cNvSpPr/>
            <p:nvPr/>
          </p:nvSpPr>
          <p:spPr>
            <a:xfrm>
              <a:off x="-595858" y="2449490"/>
              <a:ext cx="137020" cy="600174"/>
            </a:xfrm>
            <a:custGeom>
              <a:avLst/>
              <a:gdLst/>
              <a:ahLst/>
              <a:cxnLst/>
              <a:rect l="l" t="t" r="r" b="b"/>
              <a:pathLst>
                <a:path w="868" h="3802" extrusionOk="0">
                  <a:moveTo>
                    <a:pt x="363" y="40"/>
                  </a:moveTo>
                  <a:cubicBezTo>
                    <a:pt x="363" y="1"/>
                    <a:pt x="422" y="1"/>
                    <a:pt x="422" y="40"/>
                  </a:cubicBezTo>
                  <a:lnTo>
                    <a:pt x="422" y="710"/>
                  </a:lnTo>
                  <a:lnTo>
                    <a:pt x="559" y="630"/>
                  </a:lnTo>
                  <a:cubicBezTo>
                    <a:pt x="581" y="616"/>
                    <a:pt x="599" y="650"/>
                    <a:pt x="577" y="660"/>
                  </a:cubicBezTo>
                  <a:lnTo>
                    <a:pt x="422" y="750"/>
                  </a:lnTo>
                  <a:lnTo>
                    <a:pt x="422" y="1707"/>
                  </a:lnTo>
                  <a:lnTo>
                    <a:pt x="830" y="1472"/>
                  </a:lnTo>
                  <a:cubicBezTo>
                    <a:pt x="850" y="1460"/>
                    <a:pt x="868" y="1491"/>
                    <a:pt x="848" y="1502"/>
                  </a:cubicBezTo>
                  <a:lnTo>
                    <a:pt x="421" y="1748"/>
                  </a:lnTo>
                  <a:lnTo>
                    <a:pt x="421" y="2667"/>
                  </a:lnTo>
                  <a:lnTo>
                    <a:pt x="830" y="2431"/>
                  </a:lnTo>
                  <a:cubicBezTo>
                    <a:pt x="850" y="2420"/>
                    <a:pt x="868" y="2450"/>
                    <a:pt x="848" y="2462"/>
                  </a:cubicBezTo>
                  <a:lnTo>
                    <a:pt x="421" y="2708"/>
                  </a:lnTo>
                  <a:lnTo>
                    <a:pt x="421" y="3763"/>
                  </a:lnTo>
                  <a:cubicBezTo>
                    <a:pt x="421" y="3801"/>
                    <a:pt x="362" y="3801"/>
                    <a:pt x="362" y="3763"/>
                  </a:cubicBezTo>
                  <a:lnTo>
                    <a:pt x="362" y="2951"/>
                  </a:lnTo>
                  <a:lnTo>
                    <a:pt x="13" y="2749"/>
                  </a:lnTo>
                  <a:cubicBezTo>
                    <a:pt x="3" y="2744"/>
                    <a:pt x="1" y="2734"/>
                    <a:pt x="6" y="2725"/>
                  </a:cubicBezTo>
                  <a:cubicBezTo>
                    <a:pt x="10" y="2716"/>
                    <a:pt x="21" y="2714"/>
                    <a:pt x="30" y="2718"/>
                  </a:cubicBezTo>
                  <a:lnTo>
                    <a:pt x="362" y="2910"/>
                  </a:lnTo>
                  <a:lnTo>
                    <a:pt x="362" y="2143"/>
                  </a:lnTo>
                  <a:lnTo>
                    <a:pt x="13" y="1941"/>
                  </a:lnTo>
                  <a:cubicBezTo>
                    <a:pt x="3" y="1936"/>
                    <a:pt x="1" y="1926"/>
                    <a:pt x="6" y="1918"/>
                  </a:cubicBezTo>
                  <a:cubicBezTo>
                    <a:pt x="10" y="1908"/>
                    <a:pt x="21" y="1906"/>
                    <a:pt x="30" y="1910"/>
                  </a:cubicBezTo>
                  <a:lnTo>
                    <a:pt x="362" y="2102"/>
                  </a:lnTo>
                  <a:lnTo>
                    <a:pt x="362" y="1334"/>
                  </a:lnTo>
                  <a:lnTo>
                    <a:pt x="142" y="1207"/>
                  </a:lnTo>
                  <a:cubicBezTo>
                    <a:pt x="118" y="1197"/>
                    <a:pt x="138" y="1164"/>
                    <a:pt x="158" y="1178"/>
                  </a:cubicBezTo>
                  <a:lnTo>
                    <a:pt x="362" y="1294"/>
                  </a:lnTo>
                  <a:lnTo>
                    <a:pt x="362" y="526"/>
                  </a:lnTo>
                  <a:lnTo>
                    <a:pt x="229" y="451"/>
                  </a:lnTo>
                  <a:cubicBezTo>
                    <a:pt x="209" y="439"/>
                    <a:pt x="227" y="409"/>
                    <a:pt x="247" y="421"/>
                  </a:cubicBezTo>
                  <a:lnTo>
                    <a:pt x="361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7"/>
            <p:cNvSpPr/>
            <p:nvPr/>
          </p:nvSpPr>
          <p:spPr>
            <a:xfrm>
              <a:off x="-1517751" y="2705536"/>
              <a:ext cx="262517" cy="499619"/>
            </a:xfrm>
            <a:custGeom>
              <a:avLst/>
              <a:gdLst/>
              <a:ahLst/>
              <a:cxnLst/>
              <a:rect l="l" t="t" r="r" b="b"/>
              <a:pathLst>
                <a:path w="1663" h="3165" extrusionOk="0">
                  <a:moveTo>
                    <a:pt x="869" y="39"/>
                  </a:moveTo>
                  <a:lnTo>
                    <a:pt x="1663" y="3165"/>
                  </a:lnTo>
                  <a:lnTo>
                    <a:pt x="0" y="3165"/>
                  </a:lnTo>
                  <a:lnTo>
                    <a:pt x="795" y="39"/>
                  </a:lnTo>
                  <a:cubicBezTo>
                    <a:pt x="804" y="0"/>
                    <a:pt x="860" y="0"/>
                    <a:pt x="869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7"/>
            <p:cNvSpPr/>
            <p:nvPr/>
          </p:nvSpPr>
          <p:spPr>
            <a:xfrm>
              <a:off x="-1449714" y="2805618"/>
              <a:ext cx="138441" cy="399537"/>
            </a:xfrm>
            <a:custGeom>
              <a:avLst/>
              <a:gdLst/>
              <a:ahLst/>
              <a:cxnLst/>
              <a:rect l="l" t="t" r="r" b="b"/>
              <a:pathLst>
                <a:path w="877" h="2531" extrusionOk="0">
                  <a:moveTo>
                    <a:pt x="372" y="39"/>
                  </a:moveTo>
                  <a:cubicBezTo>
                    <a:pt x="372" y="0"/>
                    <a:pt x="431" y="0"/>
                    <a:pt x="431" y="39"/>
                  </a:cubicBezTo>
                  <a:lnTo>
                    <a:pt x="431" y="708"/>
                  </a:lnTo>
                  <a:lnTo>
                    <a:pt x="569" y="629"/>
                  </a:lnTo>
                  <a:cubicBezTo>
                    <a:pt x="577" y="625"/>
                    <a:pt x="587" y="627"/>
                    <a:pt x="592" y="635"/>
                  </a:cubicBezTo>
                  <a:cubicBezTo>
                    <a:pt x="597" y="643"/>
                    <a:pt x="595" y="654"/>
                    <a:pt x="586" y="659"/>
                  </a:cubicBezTo>
                  <a:lnTo>
                    <a:pt x="431" y="749"/>
                  </a:lnTo>
                  <a:lnTo>
                    <a:pt x="431" y="1706"/>
                  </a:lnTo>
                  <a:lnTo>
                    <a:pt x="839" y="1471"/>
                  </a:lnTo>
                  <a:cubicBezTo>
                    <a:pt x="847" y="1467"/>
                    <a:pt x="858" y="1469"/>
                    <a:pt x="863" y="1478"/>
                  </a:cubicBezTo>
                  <a:cubicBezTo>
                    <a:pt x="867" y="1487"/>
                    <a:pt x="865" y="1497"/>
                    <a:pt x="857" y="1502"/>
                  </a:cubicBezTo>
                  <a:lnTo>
                    <a:pt x="430" y="1748"/>
                  </a:lnTo>
                  <a:lnTo>
                    <a:pt x="430" y="2531"/>
                  </a:lnTo>
                  <a:lnTo>
                    <a:pt x="371" y="2531"/>
                  </a:lnTo>
                  <a:lnTo>
                    <a:pt x="371" y="2143"/>
                  </a:lnTo>
                  <a:lnTo>
                    <a:pt x="22" y="1940"/>
                  </a:lnTo>
                  <a:cubicBezTo>
                    <a:pt x="1" y="1929"/>
                    <a:pt x="18" y="1898"/>
                    <a:pt x="39" y="1910"/>
                  </a:cubicBezTo>
                  <a:lnTo>
                    <a:pt x="371" y="2103"/>
                  </a:lnTo>
                  <a:lnTo>
                    <a:pt x="371" y="1335"/>
                  </a:lnTo>
                  <a:lnTo>
                    <a:pt x="151" y="1208"/>
                  </a:lnTo>
                  <a:cubicBezTo>
                    <a:pt x="142" y="1203"/>
                    <a:pt x="139" y="1191"/>
                    <a:pt x="144" y="1183"/>
                  </a:cubicBezTo>
                  <a:cubicBezTo>
                    <a:pt x="149" y="1175"/>
                    <a:pt x="159" y="1173"/>
                    <a:pt x="169" y="1177"/>
                  </a:cubicBezTo>
                  <a:lnTo>
                    <a:pt x="371" y="1294"/>
                  </a:lnTo>
                  <a:lnTo>
                    <a:pt x="371" y="527"/>
                  </a:lnTo>
                  <a:lnTo>
                    <a:pt x="238" y="451"/>
                  </a:lnTo>
                  <a:cubicBezTo>
                    <a:pt x="230" y="446"/>
                    <a:pt x="228" y="435"/>
                    <a:pt x="232" y="427"/>
                  </a:cubicBezTo>
                  <a:cubicBezTo>
                    <a:pt x="237" y="419"/>
                    <a:pt x="248" y="415"/>
                    <a:pt x="256" y="420"/>
                  </a:cubicBezTo>
                  <a:lnTo>
                    <a:pt x="370" y="486"/>
                  </a:lnTo>
                  <a:lnTo>
                    <a:pt x="370" y="39"/>
                  </a:lnTo>
                  <a:close/>
                  <a:moveTo>
                    <a:pt x="664" y="2531"/>
                  </a:moveTo>
                  <a:lnTo>
                    <a:pt x="734" y="2531"/>
                  </a:lnTo>
                  <a:lnTo>
                    <a:pt x="856" y="2460"/>
                  </a:lnTo>
                  <a:cubicBezTo>
                    <a:pt x="877" y="2448"/>
                    <a:pt x="859" y="2418"/>
                    <a:pt x="839" y="24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7"/>
            <p:cNvSpPr/>
            <p:nvPr/>
          </p:nvSpPr>
          <p:spPr>
            <a:xfrm>
              <a:off x="-530347" y="2430231"/>
              <a:ext cx="339236" cy="735458"/>
            </a:xfrm>
            <a:custGeom>
              <a:avLst/>
              <a:gdLst/>
              <a:ahLst/>
              <a:cxnLst/>
              <a:rect l="l" t="t" r="r" b="b"/>
              <a:pathLst>
                <a:path w="2149" h="4659" extrusionOk="0">
                  <a:moveTo>
                    <a:pt x="1120" y="48"/>
                  </a:moveTo>
                  <a:lnTo>
                    <a:pt x="2138" y="4050"/>
                  </a:lnTo>
                  <a:cubicBezTo>
                    <a:pt x="2139" y="4053"/>
                    <a:pt x="2139" y="4055"/>
                    <a:pt x="2139" y="4056"/>
                  </a:cubicBezTo>
                  <a:cubicBezTo>
                    <a:pt x="2148" y="4157"/>
                    <a:pt x="2136" y="4258"/>
                    <a:pt x="2105" y="4355"/>
                  </a:cubicBezTo>
                  <a:cubicBezTo>
                    <a:pt x="2028" y="4565"/>
                    <a:pt x="1853" y="4658"/>
                    <a:pt x="1634" y="4658"/>
                  </a:cubicBezTo>
                  <a:lnTo>
                    <a:pt x="517" y="4658"/>
                  </a:lnTo>
                  <a:cubicBezTo>
                    <a:pt x="297" y="4658"/>
                    <a:pt x="123" y="4565"/>
                    <a:pt x="47" y="4355"/>
                  </a:cubicBezTo>
                  <a:cubicBezTo>
                    <a:pt x="14" y="4258"/>
                    <a:pt x="1" y="4157"/>
                    <a:pt x="10" y="4057"/>
                  </a:cubicBezTo>
                  <a:cubicBezTo>
                    <a:pt x="10" y="4055"/>
                    <a:pt x="12" y="4053"/>
                    <a:pt x="12" y="4052"/>
                  </a:cubicBezTo>
                  <a:lnTo>
                    <a:pt x="1030" y="48"/>
                  </a:lnTo>
                  <a:cubicBezTo>
                    <a:pt x="1042" y="0"/>
                    <a:pt x="1109" y="0"/>
                    <a:pt x="1120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7"/>
            <p:cNvSpPr/>
            <p:nvPr/>
          </p:nvSpPr>
          <p:spPr>
            <a:xfrm>
              <a:off x="-437842" y="2552729"/>
              <a:ext cx="169381" cy="652425"/>
            </a:xfrm>
            <a:custGeom>
              <a:avLst/>
              <a:gdLst/>
              <a:ahLst/>
              <a:cxnLst/>
              <a:rect l="l" t="t" r="r" b="b"/>
              <a:pathLst>
                <a:path w="1073" h="4133" extrusionOk="0">
                  <a:moveTo>
                    <a:pt x="453" y="48"/>
                  </a:moveTo>
                  <a:cubicBezTo>
                    <a:pt x="453" y="1"/>
                    <a:pt x="525" y="1"/>
                    <a:pt x="525" y="48"/>
                  </a:cubicBezTo>
                  <a:lnTo>
                    <a:pt x="525" y="868"/>
                  </a:lnTo>
                  <a:lnTo>
                    <a:pt x="693" y="771"/>
                  </a:lnTo>
                  <a:cubicBezTo>
                    <a:pt x="718" y="756"/>
                    <a:pt x="740" y="793"/>
                    <a:pt x="716" y="807"/>
                  </a:cubicBezTo>
                  <a:lnTo>
                    <a:pt x="525" y="917"/>
                  </a:lnTo>
                  <a:lnTo>
                    <a:pt x="525" y="2090"/>
                  </a:lnTo>
                  <a:lnTo>
                    <a:pt x="1025" y="1801"/>
                  </a:lnTo>
                  <a:cubicBezTo>
                    <a:pt x="1035" y="1795"/>
                    <a:pt x="1048" y="1799"/>
                    <a:pt x="1054" y="1809"/>
                  </a:cubicBezTo>
                  <a:cubicBezTo>
                    <a:pt x="1060" y="1820"/>
                    <a:pt x="1057" y="1833"/>
                    <a:pt x="1046" y="1839"/>
                  </a:cubicBezTo>
                  <a:lnTo>
                    <a:pt x="525" y="2140"/>
                  </a:lnTo>
                  <a:lnTo>
                    <a:pt x="525" y="3264"/>
                  </a:lnTo>
                  <a:lnTo>
                    <a:pt x="1025" y="2976"/>
                  </a:lnTo>
                  <a:cubicBezTo>
                    <a:pt x="1049" y="2959"/>
                    <a:pt x="1073" y="2999"/>
                    <a:pt x="1046" y="3012"/>
                  </a:cubicBezTo>
                  <a:lnTo>
                    <a:pt x="525" y="3314"/>
                  </a:lnTo>
                  <a:lnTo>
                    <a:pt x="525" y="4133"/>
                  </a:lnTo>
                  <a:lnTo>
                    <a:pt x="453" y="4133"/>
                  </a:lnTo>
                  <a:lnTo>
                    <a:pt x="453" y="3613"/>
                  </a:lnTo>
                  <a:lnTo>
                    <a:pt x="25" y="3366"/>
                  </a:lnTo>
                  <a:cubicBezTo>
                    <a:pt x="3" y="3351"/>
                    <a:pt x="23" y="3317"/>
                    <a:pt x="46" y="3328"/>
                  </a:cubicBezTo>
                  <a:lnTo>
                    <a:pt x="453" y="3564"/>
                  </a:lnTo>
                  <a:lnTo>
                    <a:pt x="453" y="2623"/>
                  </a:lnTo>
                  <a:lnTo>
                    <a:pt x="25" y="2376"/>
                  </a:lnTo>
                  <a:cubicBezTo>
                    <a:pt x="1" y="2362"/>
                    <a:pt x="22" y="2324"/>
                    <a:pt x="46" y="2338"/>
                  </a:cubicBezTo>
                  <a:lnTo>
                    <a:pt x="453" y="2573"/>
                  </a:lnTo>
                  <a:lnTo>
                    <a:pt x="453" y="1634"/>
                  </a:lnTo>
                  <a:lnTo>
                    <a:pt x="184" y="1479"/>
                  </a:lnTo>
                  <a:cubicBezTo>
                    <a:pt x="159" y="1465"/>
                    <a:pt x="180" y="1427"/>
                    <a:pt x="205" y="1441"/>
                  </a:cubicBezTo>
                  <a:lnTo>
                    <a:pt x="453" y="1585"/>
                  </a:lnTo>
                  <a:lnTo>
                    <a:pt x="453" y="644"/>
                  </a:lnTo>
                  <a:lnTo>
                    <a:pt x="291" y="551"/>
                  </a:lnTo>
                  <a:cubicBezTo>
                    <a:pt x="265" y="538"/>
                    <a:pt x="287" y="498"/>
                    <a:pt x="312" y="514"/>
                  </a:cubicBezTo>
                  <a:lnTo>
                    <a:pt x="452" y="59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7"/>
            <p:cNvSpPr/>
            <p:nvPr/>
          </p:nvSpPr>
          <p:spPr>
            <a:xfrm>
              <a:off x="-713147" y="2673017"/>
              <a:ext cx="281302" cy="531980"/>
            </a:xfrm>
            <a:custGeom>
              <a:avLst/>
              <a:gdLst/>
              <a:ahLst/>
              <a:cxnLst/>
              <a:rect l="l" t="t" r="r" b="b"/>
              <a:pathLst>
                <a:path w="1782" h="3370" extrusionOk="0">
                  <a:moveTo>
                    <a:pt x="937" y="48"/>
                  </a:moveTo>
                  <a:lnTo>
                    <a:pt x="1781" y="3370"/>
                  </a:lnTo>
                  <a:lnTo>
                    <a:pt x="1" y="3370"/>
                  </a:lnTo>
                  <a:lnTo>
                    <a:pt x="846" y="48"/>
                  </a:lnTo>
                  <a:cubicBezTo>
                    <a:pt x="858" y="1"/>
                    <a:pt x="925" y="1"/>
                    <a:pt x="937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7"/>
            <p:cNvSpPr/>
            <p:nvPr/>
          </p:nvSpPr>
          <p:spPr>
            <a:xfrm>
              <a:off x="-649688" y="2795515"/>
              <a:ext cx="168750" cy="409640"/>
            </a:xfrm>
            <a:custGeom>
              <a:avLst/>
              <a:gdLst/>
              <a:ahLst/>
              <a:cxnLst/>
              <a:rect l="l" t="t" r="r" b="b"/>
              <a:pathLst>
                <a:path w="1069" h="2595" extrusionOk="0">
                  <a:moveTo>
                    <a:pt x="454" y="48"/>
                  </a:moveTo>
                  <a:cubicBezTo>
                    <a:pt x="454" y="1"/>
                    <a:pt x="525" y="1"/>
                    <a:pt x="525" y="48"/>
                  </a:cubicBezTo>
                  <a:lnTo>
                    <a:pt x="525" y="869"/>
                  </a:lnTo>
                  <a:lnTo>
                    <a:pt x="693" y="771"/>
                  </a:lnTo>
                  <a:cubicBezTo>
                    <a:pt x="718" y="757"/>
                    <a:pt x="739" y="793"/>
                    <a:pt x="716" y="807"/>
                  </a:cubicBezTo>
                  <a:lnTo>
                    <a:pt x="525" y="918"/>
                  </a:lnTo>
                  <a:lnTo>
                    <a:pt x="525" y="2090"/>
                  </a:lnTo>
                  <a:lnTo>
                    <a:pt x="1025" y="1801"/>
                  </a:lnTo>
                  <a:cubicBezTo>
                    <a:pt x="1049" y="1790"/>
                    <a:pt x="1069" y="1823"/>
                    <a:pt x="1046" y="1839"/>
                  </a:cubicBezTo>
                  <a:lnTo>
                    <a:pt x="525" y="2140"/>
                  </a:lnTo>
                  <a:lnTo>
                    <a:pt x="525" y="2595"/>
                  </a:lnTo>
                  <a:lnTo>
                    <a:pt x="403" y="2595"/>
                  </a:lnTo>
                  <a:lnTo>
                    <a:pt x="26" y="2376"/>
                  </a:lnTo>
                  <a:cubicBezTo>
                    <a:pt x="1" y="2362"/>
                    <a:pt x="22" y="2325"/>
                    <a:pt x="47" y="2340"/>
                  </a:cubicBezTo>
                  <a:lnTo>
                    <a:pt x="454" y="2575"/>
                  </a:lnTo>
                  <a:lnTo>
                    <a:pt x="454" y="1634"/>
                  </a:lnTo>
                  <a:lnTo>
                    <a:pt x="184" y="1479"/>
                  </a:lnTo>
                  <a:cubicBezTo>
                    <a:pt x="160" y="1465"/>
                    <a:pt x="181" y="1428"/>
                    <a:pt x="205" y="1442"/>
                  </a:cubicBezTo>
                  <a:lnTo>
                    <a:pt x="454" y="1585"/>
                  </a:lnTo>
                  <a:lnTo>
                    <a:pt x="454" y="645"/>
                  </a:lnTo>
                  <a:lnTo>
                    <a:pt x="291" y="552"/>
                  </a:lnTo>
                  <a:cubicBezTo>
                    <a:pt x="270" y="537"/>
                    <a:pt x="289" y="503"/>
                    <a:pt x="314" y="515"/>
                  </a:cubicBezTo>
                  <a:lnTo>
                    <a:pt x="454" y="59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7"/>
            <p:cNvSpPr/>
            <p:nvPr/>
          </p:nvSpPr>
          <p:spPr>
            <a:xfrm>
              <a:off x="-878740" y="2804987"/>
              <a:ext cx="214055" cy="400169"/>
            </a:xfrm>
            <a:custGeom>
              <a:avLst/>
              <a:gdLst/>
              <a:ahLst/>
              <a:cxnLst/>
              <a:rect l="l" t="t" r="r" b="b"/>
              <a:pathLst>
                <a:path w="1356" h="2535" extrusionOk="0">
                  <a:moveTo>
                    <a:pt x="724" y="48"/>
                  </a:moveTo>
                  <a:lnTo>
                    <a:pt x="1355" y="2535"/>
                  </a:lnTo>
                  <a:lnTo>
                    <a:pt x="1" y="2535"/>
                  </a:lnTo>
                  <a:lnTo>
                    <a:pt x="632" y="48"/>
                  </a:lnTo>
                  <a:cubicBezTo>
                    <a:pt x="645" y="1"/>
                    <a:pt x="711" y="1"/>
                    <a:pt x="724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7"/>
            <p:cNvSpPr/>
            <p:nvPr/>
          </p:nvSpPr>
          <p:spPr>
            <a:xfrm>
              <a:off x="-823490" y="2927485"/>
              <a:ext cx="91399" cy="277671"/>
            </a:xfrm>
            <a:custGeom>
              <a:avLst/>
              <a:gdLst/>
              <a:ahLst/>
              <a:cxnLst/>
              <a:rect l="l" t="t" r="r" b="b"/>
              <a:pathLst>
                <a:path w="579" h="1759" extrusionOk="0">
                  <a:moveTo>
                    <a:pt x="292" y="48"/>
                  </a:moveTo>
                  <a:cubicBezTo>
                    <a:pt x="292" y="1"/>
                    <a:pt x="363" y="1"/>
                    <a:pt x="363" y="48"/>
                  </a:cubicBezTo>
                  <a:lnTo>
                    <a:pt x="363" y="869"/>
                  </a:lnTo>
                  <a:lnTo>
                    <a:pt x="533" y="771"/>
                  </a:lnTo>
                  <a:cubicBezTo>
                    <a:pt x="557" y="757"/>
                    <a:pt x="579" y="793"/>
                    <a:pt x="554" y="807"/>
                  </a:cubicBezTo>
                  <a:lnTo>
                    <a:pt x="363" y="918"/>
                  </a:lnTo>
                  <a:lnTo>
                    <a:pt x="363" y="1759"/>
                  </a:lnTo>
                  <a:lnTo>
                    <a:pt x="292" y="1759"/>
                  </a:lnTo>
                  <a:lnTo>
                    <a:pt x="292" y="1634"/>
                  </a:lnTo>
                  <a:lnTo>
                    <a:pt x="22" y="1479"/>
                  </a:lnTo>
                  <a:cubicBezTo>
                    <a:pt x="0" y="1464"/>
                    <a:pt x="20" y="1429"/>
                    <a:pt x="45" y="1441"/>
                  </a:cubicBezTo>
                  <a:lnTo>
                    <a:pt x="292" y="1585"/>
                  </a:lnTo>
                  <a:lnTo>
                    <a:pt x="292" y="644"/>
                  </a:lnTo>
                  <a:lnTo>
                    <a:pt x="132" y="551"/>
                  </a:lnTo>
                  <a:cubicBezTo>
                    <a:pt x="104" y="538"/>
                    <a:pt x="127" y="496"/>
                    <a:pt x="152" y="513"/>
                  </a:cubicBezTo>
                  <a:lnTo>
                    <a:pt x="292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7"/>
            <p:cNvSpPr/>
            <p:nvPr/>
          </p:nvSpPr>
          <p:spPr>
            <a:xfrm>
              <a:off x="-1158307" y="2728583"/>
              <a:ext cx="253046" cy="476572"/>
            </a:xfrm>
            <a:custGeom>
              <a:avLst/>
              <a:gdLst/>
              <a:ahLst/>
              <a:cxnLst/>
              <a:rect l="l" t="t" r="r" b="b"/>
              <a:pathLst>
                <a:path w="1603" h="3019" extrusionOk="0">
                  <a:moveTo>
                    <a:pt x="848" y="47"/>
                  </a:moveTo>
                  <a:lnTo>
                    <a:pt x="1602" y="3019"/>
                  </a:lnTo>
                  <a:lnTo>
                    <a:pt x="1" y="3019"/>
                  </a:lnTo>
                  <a:lnTo>
                    <a:pt x="756" y="47"/>
                  </a:lnTo>
                  <a:cubicBezTo>
                    <a:pt x="769" y="0"/>
                    <a:pt x="836" y="0"/>
                    <a:pt x="848" y="4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7"/>
            <p:cNvSpPr/>
            <p:nvPr/>
          </p:nvSpPr>
          <p:spPr>
            <a:xfrm>
              <a:off x="-1083798" y="2850450"/>
              <a:ext cx="143650" cy="354706"/>
            </a:xfrm>
            <a:custGeom>
              <a:avLst/>
              <a:gdLst/>
              <a:ahLst/>
              <a:cxnLst/>
              <a:rect l="l" t="t" r="r" b="b"/>
              <a:pathLst>
                <a:path w="910" h="2247" extrusionOk="0">
                  <a:moveTo>
                    <a:pt x="294" y="51"/>
                  </a:moveTo>
                  <a:cubicBezTo>
                    <a:pt x="291" y="1"/>
                    <a:pt x="368" y="1"/>
                    <a:pt x="366" y="51"/>
                  </a:cubicBezTo>
                  <a:lnTo>
                    <a:pt x="366" y="871"/>
                  </a:lnTo>
                  <a:lnTo>
                    <a:pt x="534" y="773"/>
                  </a:lnTo>
                  <a:cubicBezTo>
                    <a:pt x="545" y="767"/>
                    <a:pt x="558" y="771"/>
                    <a:pt x="564" y="782"/>
                  </a:cubicBezTo>
                  <a:cubicBezTo>
                    <a:pt x="570" y="792"/>
                    <a:pt x="566" y="805"/>
                    <a:pt x="557" y="811"/>
                  </a:cubicBezTo>
                  <a:lnTo>
                    <a:pt x="366" y="920"/>
                  </a:lnTo>
                  <a:lnTo>
                    <a:pt x="366" y="2094"/>
                  </a:lnTo>
                  <a:lnTo>
                    <a:pt x="866" y="1805"/>
                  </a:lnTo>
                  <a:cubicBezTo>
                    <a:pt x="889" y="1793"/>
                    <a:pt x="909" y="1827"/>
                    <a:pt x="887" y="1842"/>
                  </a:cubicBezTo>
                  <a:lnTo>
                    <a:pt x="366" y="2143"/>
                  </a:lnTo>
                  <a:lnTo>
                    <a:pt x="366" y="2247"/>
                  </a:lnTo>
                  <a:lnTo>
                    <a:pt x="294" y="2247"/>
                  </a:lnTo>
                  <a:lnTo>
                    <a:pt x="294" y="1638"/>
                  </a:lnTo>
                  <a:lnTo>
                    <a:pt x="25" y="1481"/>
                  </a:lnTo>
                  <a:cubicBezTo>
                    <a:pt x="0" y="1467"/>
                    <a:pt x="22" y="1431"/>
                    <a:pt x="46" y="1445"/>
                  </a:cubicBezTo>
                  <a:lnTo>
                    <a:pt x="294" y="1588"/>
                  </a:lnTo>
                  <a:lnTo>
                    <a:pt x="294" y="648"/>
                  </a:lnTo>
                  <a:lnTo>
                    <a:pt x="132" y="555"/>
                  </a:lnTo>
                  <a:cubicBezTo>
                    <a:pt x="107" y="541"/>
                    <a:pt x="129" y="504"/>
                    <a:pt x="153" y="518"/>
                  </a:cubicBezTo>
                  <a:lnTo>
                    <a:pt x="293" y="59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7"/>
            <p:cNvSpPr/>
            <p:nvPr/>
          </p:nvSpPr>
          <p:spPr>
            <a:xfrm>
              <a:off x="-1371890" y="2881864"/>
              <a:ext cx="175064" cy="323292"/>
            </a:xfrm>
            <a:custGeom>
              <a:avLst/>
              <a:gdLst/>
              <a:ahLst/>
              <a:cxnLst/>
              <a:rect l="l" t="t" r="r" b="b"/>
              <a:pathLst>
                <a:path w="1109" h="2048" extrusionOk="0">
                  <a:moveTo>
                    <a:pt x="600" y="48"/>
                  </a:moveTo>
                  <a:lnTo>
                    <a:pt x="1108" y="2048"/>
                  </a:lnTo>
                  <a:lnTo>
                    <a:pt x="0" y="2048"/>
                  </a:lnTo>
                  <a:lnTo>
                    <a:pt x="508" y="48"/>
                  </a:lnTo>
                  <a:cubicBezTo>
                    <a:pt x="521" y="0"/>
                    <a:pt x="588" y="0"/>
                    <a:pt x="600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7"/>
            <p:cNvSpPr/>
            <p:nvPr/>
          </p:nvSpPr>
          <p:spPr>
            <a:xfrm>
              <a:off x="-1317744" y="3004204"/>
              <a:ext cx="73088" cy="200953"/>
            </a:xfrm>
            <a:custGeom>
              <a:avLst/>
              <a:gdLst/>
              <a:ahLst/>
              <a:cxnLst/>
              <a:rect l="l" t="t" r="r" b="b"/>
              <a:pathLst>
                <a:path w="463" h="1273" extrusionOk="0">
                  <a:moveTo>
                    <a:pt x="176" y="49"/>
                  </a:moveTo>
                  <a:cubicBezTo>
                    <a:pt x="176" y="0"/>
                    <a:pt x="248" y="0"/>
                    <a:pt x="248" y="49"/>
                  </a:cubicBezTo>
                  <a:lnTo>
                    <a:pt x="248" y="868"/>
                  </a:lnTo>
                  <a:lnTo>
                    <a:pt x="417" y="772"/>
                  </a:lnTo>
                  <a:cubicBezTo>
                    <a:pt x="442" y="757"/>
                    <a:pt x="463" y="794"/>
                    <a:pt x="438" y="808"/>
                  </a:cubicBezTo>
                  <a:lnTo>
                    <a:pt x="248" y="918"/>
                  </a:lnTo>
                  <a:lnTo>
                    <a:pt x="248" y="1273"/>
                  </a:lnTo>
                  <a:lnTo>
                    <a:pt x="176" y="1273"/>
                  </a:lnTo>
                  <a:lnTo>
                    <a:pt x="176" y="645"/>
                  </a:lnTo>
                  <a:lnTo>
                    <a:pt x="15" y="552"/>
                  </a:lnTo>
                  <a:cubicBezTo>
                    <a:pt x="4" y="546"/>
                    <a:pt x="1" y="533"/>
                    <a:pt x="7" y="523"/>
                  </a:cubicBezTo>
                  <a:cubicBezTo>
                    <a:pt x="13" y="512"/>
                    <a:pt x="27" y="508"/>
                    <a:pt x="36" y="515"/>
                  </a:cubicBezTo>
                  <a:lnTo>
                    <a:pt x="176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7"/>
            <p:cNvSpPr/>
            <p:nvPr/>
          </p:nvSpPr>
          <p:spPr>
            <a:xfrm>
              <a:off x="-1660612" y="2720217"/>
              <a:ext cx="257150" cy="484780"/>
            </a:xfrm>
            <a:custGeom>
              <a:avLst/>
              <a:gdLst/>
              <a:ahLst/>
              <a:cxnLst/>
              <a:rect l="l" t="t" r="r" b="b"/>
              <a:pathLst>
                <a:path w="1629" h="3071" extrusionOk="0">
                  <a:moveTo>
                    <a:pt x="860" y="48"/>
                  </a:moveTo>
                  <a:lnTo>
                    <a:pt x="1628" y="3071"/>
                  </a:lnTo>
                  <a:lnTo>
                    <a:pt x="1" y="3071"/>
                  </a:lnTo>
                  <a:lnTo>
                    <a:pt x="769" y="48"/>
                  </a:lnTo>
                  <a:cubicBezTo>
                    <a:pt x="780" y="0"/>
                    <a:pt x="848" y="0"/>
                    <a:pt x="859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7"/>
            <p:cNvSpPr/>
            <p:nvPr/>
          </p:nvSpPr>
          <p:spPr>
            <a:xfrm>
              <a:off x="-1584209" y="2842715"/>
              <a:ext cx="143808" cy="362441"/>
            </a:xfrm>
            <a:custGeom>
              <a:avLst/>
              <a:gdLst/>
              <a:ahLst/>
              <a:cxnLst/>
              <a:rect l="l" t="t" r="r" b="b"/>
              <a:pathLst>
                <a:path w="911" h="2296" extrusionOk="0">
                  <a:moveTo>
                    <a:pt x="295" y="49"/>
                  </a:moveTo>
                  <a:cubicBezTo>
                    <a:pt x="295" y="0"/>
                    <a:pt x="367" y="0"/>
                    <a:pt x="367" y="49"/>
                  </a:cubicBezTo>
                  <a:lnTo>
                    <a:pt x="367" y="868"/>
                  </a:lnTo>
                  <a:lnTo>
                    <a:pt x="535" y="771"/>
                  </a:lnTo>
                  <a:cubicBezTo>
                    <a:pt x="560" y="756"/>
                    <a:pt x="581" y="794"/>
                    <a:pt x="556" y="808"/>
                  </a:cubicBezTo>
                  <a:lnTo>
                    <a:pt x="366" y="918"/>
                  </a:lnTo>
                  <a:lnTo>
                    <a:pt x="366" y="2090"/>
                  </a:lnTo>
                  <a:lnTo>
                    <a:pt x="866" y="1802"/>
                  </a:lnTo>
                  <a:cubicBezTo>
                    <a:pt x="890" y="1789"/>
                    <a:pt x="910" y="1824"/>
                    <a:pt x="888" y="1838"/>
                  </a:cubicBezTo>
                  <a:lnTo>
                    <a:pt x="366" y="2139"/>
                  </a:lnTo>
                  <a:lnTo>
                    <a:pt x="366" y="2296"/>
                  </a:lnTo>
                  <a:lnTo>
                    <a:pt x="294" y="2296"/>
                  </a:lnTo>
                  <a:lnTo>
                    <a:pt x="294" y="1634"/>
                  </a:lnTo>
                  <a:lnTo>
                    <a:pt x="25" y="1478"/>
                  </a:lnTo>
                  <a:cubicBezTo>
                    <a:pt x="0" y="1464"/>
                    <a:pt x="23" y="1427"/>
                    <a:pt x="47" y="1441"/>
                  </a:cubicBezTo>
                  <a:lnTo>
                    <a:pt x="294" y="1584"/>
                  </a:lnTo>
                  <a:lnTo>
                    <a:pt x="294" y="645"/>
                  </a:lnTo>
                  <a:lnTo>
                    <a:pt x="133" y="552"/>
                  </a:lnTo>
                  <a:cubicBezTo>
                    <a:pt x="106" y="538"/>
                    <a:pt x="128" y="498"/>
                    <a:pt x="154" y="514"/>
                  </a:cubicBezTo>
                  <a:lnTo>
                    <a:pt x="294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7"/>
            <p:cNvSpPr/>
            <p:nvPr/>
          </p:nvSpPr>
          <p:spPr>
            <a:xfrm>
              <a:off x="-1916974" y="2827403"/>
              <a:ext cx="202689" cy="377753"/>
            </a:xfrm>
            <a:custGeom>
              <a:avLst/>
              <a:gdLst/>
              <a:ahLst/>
              <a:cxnLst/>
              <a:rect l="l" t="t" r="r" b="b"/>
              <a:pathLst>
                <a:path w="1284" h="2393" extrusionOk="0">
                  <a:moveTo>
                    <a:pt x="689" y="49"/>
                  </a:moveTo>
                  <a:lnTo>
                    <a:pt x="1284" y="2393"/>
                  </a:lnTo>
                  <a:lnTo>
                    <a:pt x="1" y="2393"/>
                  </a:lnTo>
                  <a:lnTo>
                    <a:pt x="597" y="49"/>
                  </a:lnTo>
                  <a:cubicBezTo>
                    <a:pt x="609" y="1"/>
                    <a:pt x="676" y="1"/>
                    <a:pt x="689" y="4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7"/>
            <p:cNvSpPr/>
            <p:nvPr/>
          </p:nvSpPr>
          <p:spPr>
            <a:xfrm>
              <a:off x="-1867723" y="2950059"/>
              <a:ext cx="90137" cy="255098"/>
            </a:xfrm>
            <a:custGeom>
              <a:avLst/>
              <a:gdLst/>
              <a:ahLst/>
              <a:cxnLst/>
              <a:rect l="l" t="t" r="r" b="b"/>
              <a:pathLst>
                <a:path w="571" h="1616" extrusionOk="0">
                  <a:moveTo>
                    <a:pt x="295" y="48"/>
                  </a:moveTo>
                  <a:cubicBezTo>
                    <a:pt x="295" y="0"/>
                    <a:pt x="366" y="0"/>
                    <a:pt x="366" y="48"/>
                  </a:cubicBezTo>
                  <a:lnTo>
                    <a:pt x="366" y="868"/>
                  </a:lnTo>
                  <a:lnTo>
                    <a:pt x="536" y="770"/>
                  </a:lnTo>
                  <a:cubicBezTo>
                    <a:pt x="546" y="764"/>
                    <a:pt x="559" y="768"/>
                    <a:pt x="565" y="779"/>
                  </a:cubicBezTo>
                  <a:cubicBezTo>
                    <a:pt x="571" y="788"/>
                    <a:pt x="567" y="802"/>
                    <a:pt x="557" y="808"/>
                  </a:cubicBezTo>
                  <a:lnTo>
                    <a:pt x="366" y="917"/>
                  </a:lnTo>
                  <a:lnTo>
                    <a:pt x="366" y="1616"/>
                  </a:lnTo>
                  <a:lnTo>
                    <a:pt x="263" y="1616"/>
                  </a:lnTo>
                  <a:lnTo>
                    <a:pt x="25" y="1478"/>
                  </a:lnTo>
                  <a:cubicBezTo>
                    <a:pt x="1" y="1464"/>
                    <a:pt x="23" y="1428"/>
                    <a:pt x="48" y="1442"/>
                  </a:cubicBezTo>
                  <a:lnTo>
                    <a:pt x="295" y="1584"/>
                  </a:lnTo>
                  <a:lnTo>
                    <a:pt x="295" y="644"/>
                  </a:lnTo>
                  <a:lnTo>
                    <a:pt x="133" y="552"/>
                  </a:lnTo>
                  <a:cubicBezTo>
                    <a:pt x="111" y="536"/>
                    <a:pt x="131" y="503"/>
                    <a:pt x="155" y="514"/>
                  </a:cubicBezTo>
                  <a:lnTo>
                    <a:pt x="295" y="59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7"/>
            <p:cNvSpPr/>
            <p:nvPr/>
          </p:nvSpPr>
          <p:spPr>
            <a:xfrm>
              <a:off x="-1991326" y="2816510"/>
              <a:ext cx="203952" cy="388645"/>
            </a:xfrm>
            <a:custGeom>
              <a:avLst/>
              <a:gdLst/>
              <a:ahLst/>
              <a:cxnLst/>
              <a:rect l="l" t="t" r="r" b="b"/>
              <a:pathLst>
                <a:path w="1292" h="2462" extrusionOk="0">
                  <a:moveTo>
                    <a:pt x="674" y="30"/>
                  </a:moveTo>
                  <a:lnTo>
                    <a:pt x="1290" y="2455"/>
                  </a:lnTo>
                  <a:cubicBezTo>
                    <a:pt x="1290" y="2456"/>
                    <a:pt x="1290" y="2457"/>
                    <a:pt x="1292" y="2458"/>
                  </a:cubicBezTo>
                  <a:lnTo>
                    <a:pt x="1292" y="2462"/>
                  </a:lnTo>
                  <a:lnTo>
                    <a:pt x="2" y="2462"/>
                  </a:lnTo>
                  <a:lnTo>
                    <a:pt x="2" y="2458"/>
                  </a:lnTo>
                  <a:cubicBezTo>
                    <a:pt x="0" y="2457"/>
                    <a:pt x="0" y="2456"/>
                    <a:pt x="2" y="2455"/>
                  </a:cubicBezTo>
                  <a:lnTo>
                    <a:pt x="618" y="30"/>
                  </a:lnTo>
                  <a:cubicBezTo>
                    <a:pt x="625" y="1"/>
                    <a:pt x="666" y="1"/>
                    <a:pt x="673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7"/>
            <p:cNvSpPr/>
            <p:nvPr/>
          </p:nvSpPr>
          <p:spPr>
            <a:xfrm>
              <a:off x="-1934970" y="2890704"/>
              <a:ext cx="101502" cy="314294"/>
            </a:xfrm>
            <a:custGeom>
              <a:avLst/>
              <a:gdLst/>
              <a:ahLst/>
              <a:cxnLst/>
              <a:rect l="l" t="t" r="r" b="b"/>
              <a:pathLst>
                <a:path w="643" h="1991" extrusionOk="0">
                  <a:moveTo>
                    <a:pt x="268" y="30"/>
                  </a:moveTo>
                  <a:cubicBezTo>
                    <a:pt x="268" y="1"/>
                    <a:pt x="311" y="1"/>
                    <a:pt x="311" y="30"/>
                  </a:cubicBezTo>
                  <a:lnTo>
                    <a:pt x="311" y="527"/>
                  </a:lnTo>
                  <a:lnTo>
                    <a:pt x="415" y="468"/>
                  </a:lnTo>
                  <a:cubicBezTo>
                    <a:pt x="429" y="458"/>
                    <a:pt x="442" y="481"/>
                    <a:pt x="428" y="490"/>
                  </a:cubicBezTo>
                  <a:lnTo>
                    <a:pt x="312" y="556"/>
                  </a:lnTo>
                  <a:lnTo>
                    <a:pt x="312" y="1266"/>
                  </a:lnTo>
                  <a:lnTo>
                    <a:pt x="616" y="1092"/>
                  </a:lnTo>
                  <a:cubicBezTo>
                    <a:pt x="622" y="1087"/>
                    <a:pt x="630" y="1090"/>
                    <a:pt x="632" y="1097"/>
                  </a:cubicBezTo>
                  <a:cubicBezTo>
                    <a:pt x="637" y="1103"/>
                    <a:pt x="635" y="1111"/>
                    <a:pt x="628" y="1115"/>
                  </a:cubicBezTo>
                  <a:lnTo>
                    <a:pt x="312" y="1297"/>
                  </a:lnTo>
                  <a:lnTo>
                    <a:pt x="312" y="1978"/>
                  </a:lnTo>
                  <a:lnTo>
                    <a:pt x="616" y="1802"/>
                  </a:lnTo>
                  <a:cubicBezTo>
                    <a:pt x="630" y="1794"/>
                    <a:pt x="643" y="1817"/>
                    <a:pt x="628" y="1826"/>
                  </a:cubicBezTo>
                  <a:lnTo>
                    <a:pt x="342" y="1991"/>
                  </a:lnTo>
                  <a:lnTo>
                    <a:pt x="268" y="1991"/>
                  </a:lnTo>
                  <a:lnTo>
                    <a:pt x="268" y="1591"/>
                  </a:lnTo>
                  <a:lnTo>
                    <a:pt x="9" y="1440"/>
                  </a:lnTo>
                  <a:cubicBezTo>
                    <a:pt x="2" y="1437"/>
                    <a:pt x="1" y="1428"/>
                    <a:pt x="4" y="1423"/>
                  </a:cubicBezTo>
                  <a:cubicBezTo>
                    <a:pt x="8" y="1417"/>
                    <a:pt x="15" y="1414"/>
                    <a:pt x="22" y="1418"/>
                  </a:cubicBezTo>
                  <a:lnTo>
                    <a:pt x="268" y="1560"/>
                  </a:lnTo>
                  <a:lnTo>
                    <a:pt x="268" y="991"/>
                  </a:lnTo>
                  <a:lnTo>
                    <a:pt x="106" y="897"/>
                  </a:lnTo>
                  <a:cubicBezTo>
                    <a:pt x="90" y="888"/>
                    <a:pt x="103" y="865"/>
                    <a:pt x="117" y="873"/>
                  </a:cubicBezTo>
                  <a:lnTo>
                    <a:pt x="268" y="960"/>
                  </a:lnTo>
                  <a:lnTo>
                    <a:pt x="268" y="391"/>
                  </a:lnTo>
                  <a:lnTo>
                    <a:pt x="170" y="335"/>
                  </a:lnTo>
                  <a:cubicBezTo>
                    <a:pt x="164" y="331"/>
                    <a:pt x="162" y="323"/>
                    <a:pt x="165" y="317"/>
                  </a:cubicBezTo>
                  <a:cubicBezTo>
                    <a:pt x="169" y="311"/>
                    <a:pt x="177" y="309"/>
                    <a:pt x="183" y="313"/>
                  </a:cubicBezTo>
                  <a:lnTo>
                    <a:pt x="268" y="36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7"/>
            <p:cNvSpPr/>
            <p:nvPr/>
          </p:nvSpPr>
          <p:spPr>
            <a:xfrm>
              <a:off x="-2274208" y="2886915"/>
              <a:ext cx="168276" cy="318241"/>
            </a:xfrm>
            <a:custGeom>
              <a:avLst/>
              <a:gdLst/>
              <a:ahLst/>
              <a:cxnLst/>
              <a:rect l="l" t="t" r="r" b="b"/>
              <a:pathLst>
                <a:path w="1066" h="2016" extrusionOk="0">
                  <a:moveTo>
                    <a:pt x="561" y="28"/>
                  </a:moveTo>
                  <a:lnTo>
                    <a:pt x="1066" y="2016"/>
                  </a:lnTo>
                  <a:lnTo>
                    <a:pt x="0" y="2016"/>
                  </a:lnTo>
                  <a:lnTo>
                    <a:pt x="506" y="28"/>
                  </a:lnTo>
                  <a:cubicBezTo>
                    <a:pt x="513" y="0"/>
                    <a:pt x="553" y="0"/>
                    <a:pt x="561" y="2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7"/>
            <p:cNvSpPr/>
            <p:nvPr/>
          </p:nvSpPr>
          <p:spPr>
            <a:xfrm>
              <a:off x="-2235848" y="2960951"/>
              <a:ext cx="101345" cy="244206"/>
            </a:xfrm>
            <a:custGeom>
              <a:avLst/>
              <a:gdLst/>
              <a:ahLst/>
              <a:cxnLst/>
              <a:rect l="l" t="t" r="r" b="b"/>
              <a:pathLst>
                <a:path w="642" h="1547" extrusionOk="0">
                  <a:moveTo>
                    <a:pt x="269" y="30"/>
                  </a:moveTo>
                  <a:cubicBezTo>
                    <a:pt x="269" y="0"/>
                    <a:pt x="312" y="0"/>
                    <a:pt x="312" y="30"/>
                  </a:cubicBezTo>
                  <a:lnTo>
                    <a:pt x="312" y="526"/>
                  </a:lnTo>
                  <a:lnTo>
                    <a:pt x="416" y="467"/>
                  </a:lnTo>
                  <a:cubicBezTo>
                    <a:pt x="422" y="464"/>
                    <a:pt x="429" y="466"/>
                    <a:pt x="433" y="472"/>
                  </a:cubicBezTo>
                  <a:cubicBezTo>
                    <a:pt x="436" y="479"/>
                    <a:pt x="435" y="486"/>
                    <a:pt x="428" y="491"/>
                  </a:cubicBezTo>
                  <a:lnTo>
                    <a:pt x="314" y="557"/>
                  </a:lnTo>
                  <a:lnTo>
                    <a:pt x="314" y="1267"/>
                  </a:lnTo>
                  <a:lnTo>
                    <a:pt x="616" y="1092"/>
                  </a:lnTo>
                  <a:cubicBezTo>
                    <a:pt x="630" y="1086"/>
                    <a:pt x="642" y="1106"/>
                    <a:pt x="629" y="1115"/>
                  </a:cubicBezTo>
                  <a:lnTo>
                    <a:pt x="314" y="1297"/>
                  </a:lnTo>
                  <a:lnTo>
                    <a:pt x="314" y="1547"/>
                  </a:lnTo>
                  <a:lnTo>
                    <a:pt x="269" y="1547"/>
                  </a:lnTo>
                  <a:lnTo>
                    <a:pt x="269" y="991"/>
                  </a:lnTo>
                  <a:lnTo>
                    <a:pt x="105" y="896"/>
                  </a:lnTo>
                  <a:cubicBezTo>
                    <a:pt x="91" y="888"/>
                    <a:pt x="104" y="866"/>
                    <a:pt x="118" y="874"/>
                  </a:cubicBezTo>
                  <a:lnTo>
                    <a:pt x="269" y="961"/>
                  </a:lnTo>
                  <a:lnTo>
                    <a:pt x="269" y="391"/>
                  </a:lnTo>
                  <a:lnTo>
                    <a:pt x="171" y="334"/>
                  </a:lnTo>
                  <a:cubicBezTo>
                    <a:pt x="165" y="331"/>
                    <a:pt x="163" y="323"/>
                    <a:pt x="167" y="317"/>
                  </a:cubicBezTo>
                  <a:cubicBezTo>
                    <a:pt x="170" y="311"/>
                    <a:pt x="178" y="309"/>
                    <a:pt x="184" y="312"/>
                  </a:cubicBezTo>
                  <a:lnTo>
                    <a:pt x="269" y="361"/>
                  </a:lnTo>
                  <a:lnTo>
                    <a:pt x="269" y="30"/>
                  </a:lnTo>
                  <a:close/>
                  <a:moveTo>
                    <a:pt x="192" y="1547"/>
                  </a:moveTo>
                  <a:lnTo>
                    <a:pt x="244" y="1547"/>
                  </a:lnTo>
                  <a:lnTo>
                    <a:pt x="22" y="1417"/>
                  </a:lnTo>
                  <a:cubicBezTo>
                    <a:pt x="16" y="1414"/>
                    <a:pt x="8" y="1416"/>
                    <a:pt x="4" y="1422"/>
                  </a:cubicBezTo>
                  <a:cubicBezTo>
                    <a:pt x="1" y="1429"/>
                    <a:pt x="3" y="1436"/>
                    <a:pt x="9" y="14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7"/>
            <p:cNvSpPr/>
            <p:nvPr/>
          </p:nvSpPr>
          <p:spPr>
            <a:xfrm>
              <a:off x="-2508154" y="2987629"/>
              <a:ext cx="116972" cy="217528"/>
            </a:xfrm>
            <a:custGeom>
              <a:avLst/>
              <a:gdLst/>
              <a:ahLst/>
              <a:cxnLst/>
              <a:rect l="l" t="t" r="r" b="b"/>
              <a:pathLst>
                <a:path w="741" h="1378" extrusionOk="0">
                  <a:moveTo>
                    <a:pt x="398" y="30"/>
                  </a:moveTo>
                  <a:lnTo>
                    <a:pt x="740" y="1378"/>
                  </a:lnTo>
                  <a:lnTo>
                    <a:pt x="1" y="1378"/>
                  </a:lnTo>
                  <a:lnTo>
                    <a:pt x="343" y="30"/>
                  </a:lnTo>
                  <a:cubicBezTo>
                    <a:pt x="350" y="1"/>
                    <a:pt x="391" y="1"/>
                    <a:pt x="398" y="3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7"/>
            <p:cNvSpPr/>
            <p:nvPr/>
          </p:nvSpPr>
          <p:spPr>
            <a:xfrm>
              <a:off x="-2480213" y="3061980"/>
              <a:ext cx="54619" cy="143177"/>
            </a:xfrm>
            <a:custGeom>
              <a:avLst/>
              <a:gdLst/>
              <a:ahLst/>
              <a:cxnLst/>
              <a:rect l="l" t="t" r="r" b="b"/>
              <a:pathLst>
                <a:path w="346" h="907" extrusionOk="0">
                  <a:moveTo>
                    <a:pt x="172" y="30"/>
                  </a:moveTo>
                  <a:cubicBezTo>
                    <a:pt x="172" y="0"/>
                    <a:pt x="215" y="0"/>
                    <a:pt x="215" y="30"/>
                  </a:cubicBezTo>
                  <a:lnTo>
                    <a:pt x="215" y="526"/>
                  </a:lnTo>
                  <a:lnTo>
                    <a:pt x="318" y="467"/>
                  </a:lnTo>
                  <a:cubicBezTo>
                    <a:pt x="333" y="458"/>
                    <a:pt x="346" y="481"/>
                    <a:pt x="330" y="489"/>
                  </a:cubicBezTo>
                  <a:lnTo>
                    <a:pt x="215" y="556"/>
                  </a:lnTo>
                  <a:lnTo>
                    <a:pt x="215" y="907"/>
                  </a:lnTo>
                  <a:lnTo>
                    <a:pt x="172" y="907"/>
                  </a:lnTo>
                  <a:lnTo>
                    <a:pt x="172" y="391"/>
                  </a:lnTo>
                  <a:lnTo>
                    <a:pt x="74" y="334"/>
                  </a:lnTo>
                  <a:cubicBezTo>
                    <a:pt x="68" y="331"/>
                    <a:pt x="66" y="322"/>
                    <a:pt x="69" y="316"/>
                  </a:cubicBezTo>
                  <a:cubicBezTo>
                    <a:pt x="73" y="311"/>
                    <a:pt x="81" y="308"/>
                    <a:pt x="87" y="312"/>
                  </a:cubicBezTo>
                  <a:lnTo>
                    <a:pt x="172" y="360"/>
                  </a:lnTo>
                  <a:close/>
                  <a:moveTo>
                    <a:pt x="28" y="907"/>
                  </a:moveTo>
                  <a:lnTo>
                    <a:pt x="81" y="907"/>
                  </a:lnTo>
                  <a:lnTo>
                    <a:pt x="22" y="873"/>
                  </a:lnTo>
                  <a:cubicBezTo>
                    <a:pt x="15" y="869"/>
                    <a:pt x="8" y="871"/>
                    <a:pt x="5" y="877"/>
                  </a:cubicBezTo>
                  <a:cubicBezTo>
                    <a:pt x="0" y="884"/>
                    <a:pt x="2" y="891"/>
                    <a:pt x="9" y="89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7"/>
            <p:cNvSpPr/>
            <p:nvPr/>
          </p:nvSpPr>
          <p:spPr>
            <a:xfrm>
              <a:off x="-2366713" y="2931589"/>
              <a:ext cx="145702" cy="273567"/>
            </a:xfrm>
            <a:custGeom>
              <a:avLst/>
              <a:gdLst/>
              <a:ahLst/>
              <a:cxnLst/>
              <a:rect l="l" t="t" r="r" b="b"/>
              <a:pathLst>
                <a:path w="923" h="1733" extrusionOk="0">
                  <a:moveTo>
                    <a:pt x="489" y="29"/>
                  </a:moveTo>
                  <a:lnTo>
                    <a:pt x="923" y="1733"/>
                  </a:lnTo>
                  <a:lnTo>
                    <a:pt x="1" y="1733"/>
                  </a:lnTo>
                  <a:lnTo>
                    <a:pt x="433" y="29"/>
                  </a:lnTo>
                  <a:cubicBezTo>
                    <a:pt x="442" y="1"/>
                    <a:pt x="482" y="1"/>
                    <a:pt x="489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7"/>
            <p:cNvSpPr/>
            <p:nvPr/>
          </p:nvSpPr>
          <p:spPr>
            <a:xfrm>
              <a:off x="-2324407" y="3006730"/>
              <a:ext cx="86348" cy="198427"/>
            </a:xfrm>
            <a:custGeom>
              <a:avLst/>
              <a:gdLst/>
              <a:ahLst/>
              <a:cxnLst/>
              <a:rect l="l" t="t" r="r" b="b"/>
              <a:pathLst>
                <a:path w="547" h="1257" extrusionOk="0">
                  <a:moveTo>
                    <a:pt x="172" y="23"/>
                  </a:moveTo>
                  <a:cubicBezTo>
                    <a:pt x="171" y="11"/>
                    <a:pt x="182" y="1"/>
                    <a:pt x="194" y="2"/>
                  </a:cubicBezTo>
                  <a:cubicBezTo>
                    <a:pt x="205" y="2"/>
                    <a:pt x="215" y="11"/>
                    <a:pt x="215" y="23"/>
                  </a:cubicBezTo>
                  <a:lnTo>
                    <a:pt x="215" y="519"/>
                  </a:lnTo>
                  <a:lnTo>
                    <a:pt x="318" y="461"/>
                  </a:lnTo>
                  <a:cubicBezTo>
                    <a:pt x="324" y="457"/>
                    <a:pt x="332" y="459"/>
                    <a:pt x="336" y="467"/>
                  </a:cubicBezTo>
                  <a:cubicBezTo>
                    <a:pt x="339" y="472"/>
                    <a:pt x="337" y="479"/>
                    <a:pt x="331" y="484"/>
                  </a:cubicBezTo>
                  <a:lnTo>
                    <a:pt x="216" y="550"/>
                  </a:lnTo>
                  <a:lnTo>
                    <a:pt x="216" y="1257"/>
                  </a:lnTo>
                  <a:lnTo>
                    <a:pt x="172" y="1257"/>
                  </a:lnTo>
                  <a:lnTo>
                    <a:pt x="172" y="984"/>
                  </a:lnTo>
                  <a:lnTo>
                    <a:pt x="9" y="890"/>
                  </a:lnTo>
                  <a:cubicBezTo>
                    <a:pt x="3" y="886"/>
                    <a:pt x="1" y="878"/>
                    <a:pt x="4" y="872"/>
                  </a:cubicBezTo>
                  <a:cubicBezTo>
                    <a:pt x="8" y="866"/>
                    <a:pt x="16" y="864"/>
                    <a:pt x="22" y="868"/>
                  </a:cubicBezTo>
                  <a:lnTo>
                    <a:pt x="172" y="955"/>
                  </a:lnTo>
                  <a:lnTo>
                    <a:pt x="172" y="384"/>
                  </a:lnTo>
                  <a:lnTo>
                    <a:pt x="75" y="329"/>
                  </a:lnTo>
                  <a:cubicBezTo>
                    <a:pt x="69" y="325"/>
                    <a:pt x="67" y="317"/>
                    <a:pt x="70" y="311"/>
                  </a:cubicBezTo>
                  <a:cubicBezTo>
                    <a:pt x="74" y="304"/>
                    <a:pt x="82" y="302"/>
                    <a:pt x="88" y="305"/>
                  </a:cubicBezTo>
                  <a:lnTo>
                    <a:pt x="172" y="355"/>
                  </a:lnTo>
                  <a:lnTo>
                    <a:pt x="172" y="23"/>
                  </a:lnTo>
                  <a:close/>
                  <a:moveTo>
                    <a:pt x="222" y="1257"/>
                  </a:moveTo>
                  <a:lnTo>
                    <a:pt x="274" y="1257"/>
                  </a:lnTo>
                  <a:lnTo>
                    <a:pt x="531" y="1107"/>
                  </a:lnTo>
                  <a:cubicBezTo>
                    <a:pt x="546" y="1099"/>
                    <a:pt x="534" y="1077"/>
                    <a:pt x="518" y="108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7"/>
            <p:cNvSpPr/>
            <p:nvPr/>
          </p:nvSpPr>
          <p:spPr>
            <a:xfrm>
              <a:off x="-2128031" y="2860395"/>
              <a:ext cx="183588" cy="344761"/>
            </a:xfrm>
            <a:custGeom>
              <a:avLst/>
              <a:gdLst/>
              <a:ahLst/>
              <a:cxnLst/>
              <a:rect l="l" t="t" r="r" b="b"/>
              <a:pathLst>
                <a:path w="1163" h="2184" extrusionOk="0">
                  <a:moveTo>
                    <a:pt x="617" y="37"/>
                  </a:moveTo>
                  <a:lnTo>
                    <a:pt x="1163" y="2184"/>
                  </a:lnTo>
                  <a:lnTo>
                    <a:pt x="1" y="2184"/>
                  </a:lnTo>
                  <a:lnTo>
                    <a:pt x="547" y="37"/>
                  </a:lnTo>
                  <a:cubicBezTo>
                    <a:pt x="556" y="0"/>
                    <a:pt x="608" y="0"/>
                    <a:pt x="617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7"/>
            <p:cNvSpPr/>
            <p:nvPr/>
          </p:nvSpPr>
          <p:spPr>
            <a:xfrm>
              <a:off x="-2076411" y="2954321"/>
              <a:ext cx="109395" cy="250836"/>
            </a:xfrm>
            <a:custGeom>
              <a:avLst/>
              <a:gdLst/>
              <a:ahLst/>
              <a:cxnLst/>
              <a:rect l="l" t="t" r="r" b="b"/>
              <a:pathLst>
                <a:path w="693" h="1589" extrusionOk="0">
                  <a:moveTo>
                    <a:pt x="228" y="37"/>
                  </a:moveTo>
                  <a:cubicBezTo>
                    <a:pt x="228" y="0"/>
                    <a:pt x="282" y="0"/>
                    <a:pt x="282" y="37"/>
                  </a:cubicBezTo>
                  <a:lnTo>
                    <a:pt x="282" y="667"/>
                  </a:lnTo>
                  <a:lnTo>
                    <a:pt x="412" y="592"/>
                  </a:lnTo>
                  <a:cubicBezTo>
                    <a:pt x="430" y="583"/>
                    <a:pt x="445" y="609"/>
                    <a:pt x="428" y="621"/>
                  </a:cubicBezTo>
                  <a:lnTo>
                    <a:pt x="282" y="704"/>
                  </a:lnTo>
                  <a:lnTo>
                    <a:pt x="282" y="1589"/>
                  </a:lnTo>
                  <a:lnTo>
                    <a:pt x="228" y="1589"/>
                  </a:lnTo>
                  <a:lnTo>
                    <a:pt x="228" y="1255"/>
                  </a:lnTo>
                  <a:lnTo>
                    <a:pt x="22" y="1135"/>
                  </a:lnTo>
                  <a:cubicBezTo>
                    <a:pt x="1" y="1125"/>
                    <a:pt x="18" y="1094"/>
                    <a:pt x="38" y="1107"/>
                  </a:cubicBezTo>
                  <a:lnTo>
                    <a:pt x="228" y="1216"/>
                  </a:lnTo>
                  <a:lnTo>
                    <a:pt x="228" y="495"/>
                  </a:lnTo>
                  <a:lnTo>
                    <a:pt x="104" y="423"/>
                  </a:lnTo>
                  <a:cubicBezTo>
                    <a:pt x="85" y="413"/>
                    <a:pt x="102" y="385"/>
                    <a:pt x="121" y="395"/>
                  </a:cubicBezTo>
                  <a:lnTo>
                    <a:pt x="228" y="458"/>
                  </a:lnTo>
                  <a:lnTo>
                    <a:pt x="228" y="38"/>
                  </a:lnTo>
                  <a:close/>
                  <a:moveTo>
                    <a:pt x="309" y="1589"/>
                  </a:moveTo>
                  <a:lnTo>
                    <a:pt x="375" y="1589"/>
                  </a:lnTo>
                  <a:lnTo>
                    <a:pt x="682" y="1411"/>
                  </a:lnTo>
                  <a:cubicBezTo>
                    <a:pt x="690" y="1406"/>
                    <a:pt x="692" y="1396"/>
                    <a:pt x="688" y="1389"/>
                  </a:cubicBezTo>
                  <a:cubicBezTo>
                    <a:pt x="683" y="1381"/>
                    <a:pt x="673" y="1377"/>
                    <a:pt x="665" y="138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7"/>
            <p:cNvSpPr/>
            <p:nvPr/>
          </p:nvSpPr>
          <p:spPr>
            <a:xfrm>
              <a:off x="-1041650" y="2616030"/>
              <a:ext cx="276882" cy="589124"/>
            </a:xfrm>
            <a:custGeom>
              <a:avLst/>
              <a:gdLst/>
              <a:ahLst/>
              <a:cxnLst/>
              <a:rect l="l" t="t" r="r" b="b"/>
              <a:pathLst>
                <a:path w="1754" h="3732" extrusionOk="0">
                  <a:moveTo>
                    <a:pt x="915" y="39"/>
                  </a:moveTo>
                  <a:lnTo>
                    <a:pt x="1745" y="3308"/>
                  </a:lnTo>
                  <a:cubicBezTo>
                    <a:pt x="1745" y="3310"/>
                    <a:pt x="1747" y="3312"/>
                    <a:pt x="1747" y="3313"/>
                  </a:cubicBezTo>
                  <a:cubicBezTo>
                    <a:pt x="1754" y="3395"/>
                    <a:pt x="1744" y="3478"/>
                    <a:pt x="1717" y="3555"/>
                  </a:cubicBezTo>
                  <a:cubicBezTo>
                    <a:pt x="1694" y="3626"/>
                    <a:pt x="1649" y="3688"/>
                    <a:pt x="1589" y="3732"/>
                  </a:cubicBezTo>
                  <a:lnTo>
                    <a:pt x="166" y="3732"/>
                  </a:lnTo>
                  <a:cubicBezTo>
                    <a:pt x="106" y="3688"/>
                    <a:pt x="61" y="3626"/>
                    <a:pt x="38" y="3555"/>
                  </a:cubicBezTo>
                  <a:cubicBezTo>
                    <a:pt x="11" y="3478"/>
                    <a:pt x="0" y="3395"/>
                    <a:pt x="9" y="3313"/>
                  </a:cubicBezTo>
                  <a:cubicBezTo>
                    <a:pt x="9" y="3312"/>
                    <a:pt x="9" y="3310"/>
                    <a:pt x="9" y="3308"/>
                  </a:cubicBezTo>
                  <a:lnTo>
                    <a:pt x="840" y="39"/>
                  </a:lnTo>
                  <a:cubicBezTo>
                    <a:pt x="849" y="1"/>
                    <a:pt x="905" y="1"/>
                    <a:pt x="914" y="3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7"/>
            <p:cNvSpPr/>
            <p:nvPr/>
          </p:nvSpPr>
          <p:spPr>
            <a:xfrm>
              <a:off x="-966667" y="2716113"/>
              <a:ext cx="138599" cy="489043"/>
            </a:xfrm>
            <a:custGeom>
              <a:avLst/>
              <a:gdLst/>
              <a:ahLst/>
              <a:cxnLst/>
              <a:rect l="l" t="t" r="r" b="b"/>
              <a:pathLst>
                <a:path w="878" h="3098" extrusionOk="0">
                  <a:moveTo>
                    <a:pt x="373" y="39"/>
                  </a:moveTo>
                  <a:cubicBezTo>
                    <a:pt x="373" y="0"/>
                    <a:pt x="432" y="0"/>
                    <a:pt x="432" y="39"/>
                  </a:cubicBezTo>
                  <a:lnTo>
                    <a:pt x="432" y="708"/>
                  </a:lnTo>
                  <a:lnTo>
                    <a:pt x="570" y="630"/>
                  </a:lnTo>
                  <a:cubicBezTo>
                    <a:pt x="590" y="618"/>
                    <a:pt x="607" y="647"/>
                    <a:pt x="587" y="659"/>
                  </a:cubicBezTo>
                  <a:lnTo>
                    <a:pt x="432" y="749"/>
                  </a:lnTo>
                  <a:lnTo>
                    <a:pt x="432" y="1707"/>
                  </a:lnTo>
                  <a:lnTo>
                    <a:pt x="840" y="1471"/>
                  </a:lnTo>
                  <a:cubicBezTo>
                    <a:pt x="860" y="1461"/>
                    <a:pt x="878" y="1490"/>
                    <a:pt x="858" y="1502"/>
                  </a:cubicBezTo>
                  <a:lnTo>
                    <a:pt x="432" y="1748"/>
                  </a:lnTo>
                  <a:lnTo>
                    <a:pt x="432" y="2666"/>
                  </a:lnTo>
                  <a:lnTo>
                    <a:pt x="840" y="2431"/>
                  </a:lnTo>
                  <a:cubicBezTo>
                    <a:pt x="860" y="2419"/>
                    <a:pt x="876" y="2449"/>
                    <a:pt x="858" y="2460"/>
                  </a:cubicBezTo>
                  <a:lnTo>
                    <a:pt x="431" y="2707"/>
                  </a:lnTo>
                  <a:lnTo>
                    <a:pt x="431" y="3098"/>
                  </a:lnTo>
                  <a:lnTo>
                    <a:pt x="372" y="3098"/>
                  </a:lnTo>
                  <a:lnTo>
                    <a:pt x="372" y="2951"/>
                  </a:lnTo>
                  <a:lnTo>
                    <a:pt x="23" y="2750"/>
                  </a:lnTo>
                  <a:cubicBezTo>
                    <a:pt x="15" y="2745"/>
                    <a:pt x="12" y="2734"/>
                    <a:pt x="17" y="2725"/>
                  </a:cubicBezTo>
                  <a:cubicBezTo>
                    <a:pt x="22" y="2717"/>
                    <a:pt x="32" y="2714"/>
                    <a:pt x="40" y="2719"/>
                  </a:cubicBezTo>
                  <a:lnTo>
                    <a:pt x="372" y="2911"/>
                  </a:lnTo>
                  <a:lnTo>
                    <a:pt x="372" y="2142"/>
                  </a:lnTo>
                  <a:lnTo>
                    <a:pt x="24" y="1941"/>
                  </a:lnTo>
                  <a:cubicBezTo>
                    <a:pt x="0" y="1930"/>
                    <a:pt x="20" y="1896"/>
                    <a:pt x="40" y="1910"/>
                  </a:cubicBezTo>
                  <a:lnTo>
                    <a:pt x="373" y="2102"/>
                  </a:lnTo>
                  <a:lnTo>
                    <a:pt x="373" y="1334"/>
                  </a:lnTo>
                  <a:lnTo>
                    <a:pt x="152" y="1207"/>
                  </a:lnTo>
                  <a:cubicBezTo>
                    <a:pt x="132" y="1195"/>
                    <a:pt x="150" y="1165"/>
                    <a:pt x="170" y="1176"/>
                  </a:cubicBezTo>
                  <a:lnTo>
                    <a:pt x="372" y="1294"/>
                  </a:lnTo>
                  <a:lnTo>
                    <a:pt x="372" y="526"/>
                  </a:lnTo>
                  <a:lnTo>
                    <a:pt x="241" y="450"/>
                  </a:lnTo>
                  <a:cubicBezTo>
                    <a:pt x="220" y="439"/>
                    <a:pt x="238" y="408"/>
                    <a:pt x="258" y="420"/>
                  </a:cubicBezTo>
                  <a:lnTo>
                    <a:pt x="372" y="486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7"/>
            <p:cNvSpPr/>
            <p:nvPr/>
          </p:nvSpPr>
          <p:spPr>
            <a:xfrm>
              <a:off x="-949303" y="2972475"/>
              <a:ext cx="124707" cy="232682"/>
            </a:xfrm>
            <a:custGeom>
              <a:avLst/>
              <a:gdLst/>
              <a:ahLst/>
              <a:cxnLst/>
              <a:rect l="l" t="t" r="r" b="b"/>
              <a:pathLst>
                <a:path w="790" h="1474" extrusionOk="0">
                  <a:moveTo>
                    <a:pt x="423" y="29"/>
                  </a:moveTo>
                  <a:lnTo>
                    <a:pt x="790" y="1474"/>
                  </a:lnTo>
                  <a:lnTo>
                    <a:pt x="1" y="1474"/>
                  </a:lnTo>
                  <a:lnTo>
                    <a:pt x="368" y="29"/>
                  </a:lnTo>
                  <a:cubicBezTo>
                    <a:pt x="375" y="0"/>
                    <a:pt x="416" y="0"/>
                    <a:pt x="423" y="2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7"/>
            <p:cNvSpPr/>
            <p:nvPr/>
          </p:nvSpPr>
          <p:spPr>
            <a:xfrm>
              <a:off x="-918362" y="3046826"/>
              <a:ext cx="56039" cy="158331"/>
            </a:xfrm>
            <a:custGeom>
              <a:avLst/>
              <a:gdLst/>
              <a:ahLst/>
              <a:cxnLst/>
              <a:rect l="l" t="t" r="r" b="b"/>
              <a:pathLst>
                <a:path w="355" h="1003" extrusionOk="0">
                  <a:moveTo>
                    <a:pt x="178" y="30"/>
                  </a:moveTo>
                  <a:cubicBezTo>
                    <a:pt x="177" y="1"/>
                    <a:pt x="221" y="1"/>
                    <a:pt x="221" y="30"/>
                  </a:cubicBezTo>
                  <a:lnTo>
                    <a:pt x="221" y="530"/>
                  </a:lnTo>
                  <a:lnTo>
                    <a:pt x="325" y="471"/>
                  </a:lnTo>
                  <a:cubicBezTo>
                    <a:pt x="340" y="461"/>
                    <a:pt x="354" y="487"/>
                    <a:pt x="338" y="495"/>
                  </a:cubicBezTo>
                  <a:lnTo>
                    <a:pt x="221" y="562"/>
                  </a:lnTo>
                  <a:lnTo>
                    <a:pt x="221" y="1003"/>
                  </a:lnTo>
                  <a:lnTo>
                    <a:pt x="178" y="1003"/>
                  </a:lnTo>
                  <a:lnTo>
                    <a:pt x="178" y="998"/>
                  </a:lnTo>
                  <a:lnTo>
                    <a:pt x="13" y="903"/>
                  </a:lnTo>
                  <a:cubicBezTo>
                    <a:pt x="0" y="895"/>
                    <a:pt x="12" y="873"/>
                    <a:pt x="26" y="880"/>
                  </a:cubicBezTo>
                  <a:lnTo>
                    <a:pt x="178" y="967"/>
                  </a:lnTo>
                  <a:lnTo>
                    <a:pt x="178" y="395"/>
                  </a:lnTo>
                  <a:lnTo>
                    <a:pt x="79" y="337"/>
                  </a:lnTo>
                  <a:cubicBezTo>
                    <a:pt x="73" y="334"/>
                    <a:pt x="71" y="327"/>
                    <a:pt x="74" y="320"/>
                  </a:cubicBezTo>
                  <a:cubicBezTo>
                    <a:pt x="78" y="314"/>
                    <a:pt x="86" y="311"/>
                    <a:pt x="92" y="315"/>
                  </a:cubicBezTo>
                  <a:lnTo>
                    <a:pt x="178" y="3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7"/>
            <p:cNvSpPr/>
            <p:nvPr/>
          </p:nvSpPr>
          <p:spPr>
            <a:xfrm>
              <a:off x="-2470426" y="2946270"/>
              <a:ext cx="137652" cy="258886"/>
            </a:xfrm>
            <a:custGeom>
              <a:avLst/>
              <a:gdLst/>
              <a:ahLst/>
              <a:cxnLst/>
              <a:rect l="l" t="t" r="r" b="b"/>
              <a:pathLst>
                <a:path w="872" h="1640" extrusionOk="0">
                  <a:moveTo>
                    <a:pt x="465" y="41"/>
                  </a:moveTo>
                  <a:lnTo>
                    <a:pt x="872" y="1640"/>
                  </a:lnTo>
                  <a:lnTo>
                    <a:pt x="0" y="1640"/>
                  </a:lnTo>
                  <a:lnTo>
                    <a:pt x="406" y="41"/>
                  </a:lnTo>
                  <a:cubicBezTo>
                    <a:pt x="406" y="1"/>
                    <a:pt x="465" y="1"/>
                    <a:pt x="46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7"/>
            <p:cNvSpPr/>
            <p:nvPr/>
          </p:nvSpPr>
          <p:spPr>
            <a:xfrm>
              <a:off x="-2434750" y="3026304"/>
              <a:ext cx="57302" cy="178853"/>
            </a:xfrm>
            <a:custGeom>
              <a:avLst/>
              <a:gdLst/>
              <a:ahLst/>
              <a:cxnLst/>
              <a:rect l="l" t="t" r="r" b="b"/>
              <a:pathLst>
                <a:path w="363" h="1133" extrusionOk="0">
                  <a:moveTo>
                    <a:pt x="187" y="29"/>
                  </a:moveTo>
                  <a:cubicBezTo>
                    <a:pt x="189" y="0"/>
                    <a:pt x="231" y="0"/>
                    <a:pt x="233" y="29"/>
                  </a:cubicBezTo>
                  <a:lnTo>
                    <a:pt x="233" y="552"/>
                  </a:lnTo>
                  <a:lnTo>
                    <a:pt x="340" y="490"/>
                  </a:lnTo>
                  <a:cubicBezTo>
                    <a:pt x="347" y="486"/>
                    <a:pt x="355" y="488"/>
                    <a:pt x="359" y="495"/>
                  </a:cubicBezTo>
                  <a:cubicBezTo>
                    <a:pt x="362" y="501"/>
                    <a:pt x="360" y="510"/>
                    <a:pt x="354" y="514"/>
                  </a:cubicBezTo>
                  <a:lnTo>
                    <a:pt x="233" y="584"/>
                  </a:lnTo>
                  <a:lnTo>
                    <a:pt x="233" y="1133"/>
                  </a:lnTo>
                  <a:lnTo>
                    <a:pt x="187" y="1133"/>
                  </a:lnTo>
                  <a:lnTo>
                    <a:pt x="187" y="1041"/>
                  </a:lnTo>
                  <a:lnTo>
                    <a:pt x="15" y="942"/>
                  </a:lnTo>
                  <a:cubicBezTo>
                    <a:pt x="0" y="933"/>
                    <a:pt x="13" y="909"/>
                    <a:pt x="28" y="919"/>
                  </a:cubicBezTo>
                  <a:lnTo>
                    <a:pt x="187" y="1009"/>
                  </a:lnTo>
                  <a:lnTo>
                    <a:pt x="187" y="410"/>
                  </a:lnTo>
                  <a:lnTo>
                    <a:pt x="84" y="351"/>
                  </a:lnTo>
                  <a:cubicBezTo>
                    <a:pt x="78" y="347"/>
                    <a:pt x="75" y="339"/>
                    <a:pt x="79" y="332"/>
                  </a:cubicBezTo>
                  <a:cubicBezTo>
                    <a:pt x="82" y="326"/>
                    <a:pt x="91" y="324"/>
                    <a:pt x="98" y="327"/>
                  </a:cubicBezTo>
                  <a:lnTo>
                    <a:pt x="187" y="3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7"/>
            <p:cNvSpPr/>
            <p:nvPr/>
          </p:nvSpPr>
          <p:spPr>
            <a:xfrm>
              <a:off x="-2555669" y="3030882"/>
              <a:ext cx="94715" cy="174275"/>
            </a:xfrm>
            <a:custGeom>
              <a:avLst/>
              <a:gdLst/>
              <a:ahLst/>
              <a:cxnLst/>
              <a:rect l="l" t="t" r="r" b="b"/>
              <a:pathLst>
                <a:path w="600" h="1104" extrusionOk="0">
                  <a:moveTo>
                    <a:pt x="329" y="40"/>
                  </a:moveTo>
                  <a:lnTo>
                    <a:pt x="599" y="1104"/>
                  </a:lnTo>
                  <a:lnTo>
                    <a:pt x="1" y="1104"/>
                  </a:lnTo>
                  <a:lnTo>
                    <a:pt x="271" y="40"/>
                  </a:lnTo>
                  <a:cubicBezTo>
                    <a:pt x="271" y="1"/>
                    <a:pt x="330" y="1"/>
                    <a:pt x="330" y="4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7"/>
            <p:cNvSpPr/>
            <p:nvPr/>
          </p:nvSpPr>
          <p:spPr>
            <a:xfrm>
              <a:off x="-2530728" y="3110601"/>
              <a:ext cx="48147" cy="94557"/>
            </a:xfrm>
            <a:custGeom>
              <a:avLst/>
              <a:gdLst/>
              <a:ahLst/>
              <a:cxnLst/>
              <a:rect l="l" t="t" r="r" b="b"/>
              <a:pathLst>
                <a:path w="305" h="599" extrusionOk="0">
                  <a:moveTo>
                    <a:pt x="119" y="31"/>
                  </a:moveTo>
                  <a:cubicBezTo>
                    <a:pt x="119" y="0"/>
                    <a:pt x="165" y="0"/>
                    <a:pt x="165" y="31"/>
                  </a:cubicBezTo>
                  <a:lnTo>
                    <a:pt x="165" y="554"/>
                  </a:lnTo>
                  <a:lnTo>
                    <a:pt x="273" y="492"/>
                  </a:lnTo>
                  <a:cubicBezTo>
                    <a:pt x="288" y="480"/>
                    <a:pt x="305" y="507"/>
                    <a:pt x="286" y="515"/>
                  </a:cubicBezTo>
                  <a:lnTo>
                    <a:pt x="165" y="586"/>
                  </a:lnTo>
                  <a:lnTo>
                    <a:pt x="165" y="599"/>
                  </a:lnTo>
                  <a:lnTo>
                    <a:pt x="119" y="599"/>
                  </a:lnTo>
                  <a:lnTo>
                    <a:pt x="119" y="412"/>
                  </a:lnTo>
                  <a:lnTo>
                    <a:pt x="15" y="353"/>
                  </a:lnTo>
                  <a:cubicBezTo>
                    <a:pt x="0" y="344"/>
                    <a:pt x="13" y="320"/>
                    <a:pt x="30" y="329"/>
                  </a:cubicBezTo>
                  <a:lnTo>
                    <a:pt x="119" y="38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7"/>
            <p:cNvSpPr/>
            <p:nvPr/>
          </p:nvSpPr>
          <p:spPr>
            <a:xfrm>
              <a:off x="-1774902" y="2784150"/>
              <a:ext cx="224000" cy="421006"/>
            </a:xfrm>
            <a:custGeom>
              <a:avLst/>
              <a:gdLst/>
              <a:ahLst/>
              <a:cxnLst/>
              <a:rect l="l" t="t" r="r" b="b"/>
              <a:pathLst>
                <a:path w="1419" h="2667" extrusionOk="0">
                  <a:moveTo>
                    <a:pt x="753" y="44"/>
                  </a:moveTo>
                  <a:lnTo>
                    <a:pt x="1419" y="2667"/>
                  </a:lnTo>
                  <a:lnTo>
                    <a:pt x="1" y="2667"/>
                  </a:lnTo>
                  <a:lnTo>
                    <a:pt x="667" y="44"/>
                  </a:lnTo>
                  <a:cubicBezTo>
                    <a:pt x="679" y="1"/>
                    <a:pt x="740" y="1"/>
                    <a:pt x="752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7"/>
            <p:cNvSpPr/>
            <p:nvPr/>
          </p:nvSpPr>
          <p:spPr>
            <a:xfrm>
              <a:off x="-788445" y="2748158"/>
              <a:ext cx="240733" cy="456997"/>
            </a:xfrm>
            <a:custGeom>
              <a:avLst/>
              <a:gdLst/>
              <a:ahLst/>
              <a:cxnLst/>
              <a:rect l="l" t="t" r="r" b="b"/>
              <a:pathLst>
                <a:path w="1525" h="2895" extrusionOk="0">
                  <a:moveTo>
                    <a:pt x="798" y="37"/>
                  </a:moveTo>
                  <a:lnTo>
                    <a:pt x="1524" y="2895"/>
                  </a:lnTo>
                  <a:lnTo>
                    <a:pt x="0" y="2895"/>
                  </a:lnTo>
                  <a:lnTo>
                    <a:pt x="726" y="37"/>
                  </a:lnTo>
                  <a:cubicBezTo>
                    <a:pt x="735" y="1"/>
                    <a:pt x="788" y="1"/>
                    <a:pt x="798" y="3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7"/>
            <p:cNvSpPr/>
            <p:nvPr/>
          </p:nvSpPr>
          <p:spPr>
            <a:xfrm>
              <a:off x="-727196" y="2844294"/>
              <a:ext cx="131022" cy="360862"/>
            </a:xfrm>
            <a:custGeom>
              <a:avLst/>
              <a:gdLst/>
              <a:ahLst/>
              <a:cxnLst/>
              <a:rect l="l" t="t" r="r" b="b"/>
              <a:pathLst>
                <a:path w="830" h="2286" extrusionOk="0">
                  <a:moveTo>
                    <a:pt x="346" y="35"/>
                  </a:moveTo>
                  <a:cubicBezTo>
                    <a:pt x="348" y="1"/>
                    <a:pt x="400" y="1"/>
                    <a:pt x="402" y="35"/>
                  </a:cubicBezTo>
                  <a:lnTo>
                    <a:pt x="402" y="677"/>
                  </a:lnTo>
                  <a:lnTo>
                    <a:pt x="534" y="601"/>
                  </a:lnTo>
                  <a:cubicBezTo>
                    <a:pt x="554" y="590"/>
                    <a:pt x="571" y="619"/>
                    <a:pt x="552" y="630"/>
                  </a:cubicBezTo>
                  <a:lnTo>
                    <a:pt x="402" y="716"/>
                  </a:lnTo>
                  <a:lnTo>
                    <a:pt x="402" y="1633"/>
                  </a:lnTo>
                  <a:lnTo>
                    <a:pt x="794" y="1409"/>
                  </a:lnTo>
                  <a:cubicBezTo>
                    <a:pt x="813" y="1397"/>
                    <a:pt x="829" y="1426"/>
                    <a:pt x="811" y="1438"/>
                  </a:cubicBezTo>
                  <a:lnTo>
                    <a:pt x="402" y="1673"/>
                  </a:lnTo>
                  <a:lnTo>
                    <a:pt x="402" y="2286"/>
                  </a:lnTo>
                  <a:lnTo>
                    <a:pt x="346" y="2286"/>
                  </a:lnTo>
                  <a:lnTo>
                    <a:pt x="346" y="2051"/>
                  </a:lnTo>
                  <a:lnTo>
                    <a:pt x="12" y="1858"/>
                  </a:lnTo>
                  <a:cubicBezTo>
                    <a:pt x="4" y="1853"/>
                    <a:pt x="0" y="1842"/>
                    <a:pt x="5" y="1835"/>
                  </a:cubicBezTo>
                  <a:cubicBezTo>
                    <a:pt x="10" y="1827"/>
                    <a:pt x="20" y="1824"/>
                    <a:pt x="29" y="1828"/>
                  </a:cubicBezTo>
                  <a:lnTo>
                    <a:pt x="346" y="2013"/>
                  </a:lnTo>
                  <a:lnTo>
                    <a:pt x="346" y="1278"/>
                  </a:lnTo>
                  <a:lnTo>
                    <a:pt x="136" y="1156"/>
                  </a:lnTo>
                  <a:cubicBezTo>
                    <a:pt x="128" y="1151"/>
                    <a:pt x="125" y="1140"/>
                    <a:pt x="130" y="1133"/>
                  </a:cubicBezTo>
                  <a:cubicBezTo>
                    <a:pt x="134" y="1125"/>
                    <a:pt x="145" y="1122"/>
                    <a:pt x="153" y="1126"/>
                  </a:cubicBezTo>
                  <a:lnTo>
                    <a:pt x="346" y="1239"/>
                  </a:lnTo>
                  <a:lnTo>
                    <a:pt x="346" y="504"/>
                  </a:lnTo>
                  <a:lnTo>
                    <a:pt x="220" y="431"/>
                  </a:lnTo>
                  <a:cubicBezTo>
                    <a:pt x="201" y="420"/>
                    <a:pt x="218" y="390"/>
                    <a:pt x="237" y="402"/>
                  </a:cubicBezTo>
                  <a:lnTo>
                    <a:pt x="346" y="46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7"/>
            <p:cNvSpPr/>
            <p:nvPr/>
          </p:nvSpPr>
          <p:spPr>
            <a:xfrm>
              <a:off x="-1709864" y="2898597"/>
              <a:ext cx="132600" cy="306559"/>
            </a:xfrm>
            <a:custGeom>
              <a:avLst/>
              <a:gdLst/>
              <a:ahLst/>
              <a:cxnLst/>
              <a:rect l="l" t="t" r="r" b="b"/>
              <a:pathLst>
                <a:path w="840" h="1942" extrusionOk="0">
                  <a:moveTo>
                    <a:pt x="265" y="45"/>
                  </a:moveTo>
                  <a:cubicBezTo>
                    <a:pt x="265" y="0"/>
                    <a:pt x="332" y="0"/>
                    <a:pt x="332" y="45"/>
                  </a:cubicBezTo>
                  <a:lnTo>
                    <a:pt x="332" y="812"/>
                  </a:lnTo>
                  <a:lnTo>
                    <a:pt x="489" y="721"/>
                  </a:lnTo>
                  <a:cubicBezTo>
                    <a:pt x="513" y="707"/>
                    <a:pt x="533" y="742"/>
                    <a:pt x="509" y="755"/>
                  </a:cubicBezTo>
                  <a:lnTo>
                    <a:pt x="332" y="859"/>
                  </a:lnTo>
                  <a:lnTo>
                    <a:pt x="332" y="1942"/>
                  </a:lnTo>
                  <a:lnTo>
                    <a:pt x="265" y="1942"/>
                  </a:lnTo>
                  <a:lnTo>
                    <a:pt x="265" y="1529"/>
                  </a:lnTo>
                  <a:lnTo>
                    <a:pt x="13" y="1383"/>
                  </a:lnTo>
                  <a:cubicBezTo>
                    <a:pt x="4" y="1377"/>
                    <a:pt x="0" y="1366"/>
                    <a:pt x="5" y="1356"/>
                  </a:cubicBezTo>
                  <a:cubicBezTo>
                    <a:pt x="11" y="1346"/>
                    <a:pt x="24" y="1343"/>
                    <a:pt x="33" y="1348"/>
                  </a:cubicBezTo>
                  <a:lnTo>
                    <a:pt x="265" y="1482"/>
                  </a:lnTo>
                  <a:lnTo>
                    <a:pt x="265" y="604"/>
                  </a:lnTo>
                  <a:lnTo>
                    <a:pt x="114" y="517"/>
                  </a:lnTo>
                  <a:cubicBezTo>
                    <a:pt x="93" y="502"/>
                    <a:pt x="112" y="471"/>
                    <a:pt x="134" y="481"/>
                  </a:cubicBezTo>
                  <a:lnTo>
                    <a:pt x="265" y="557"/>
                  </a:lnTo>
                  <a:close/>
                  <a:moveTo>
                    <a:pt x="355" y="1942"/>
                  </a:moveTo>
                  <a:lnTo>
                    <a:pt x="436" y="1942"/>
                  </a:lnTo>
                  <a:lnTo>
                    <a:pt x="820" y="1721"/>
                  </a:lnTo>
                  <a:cubicBezTo>
                    <a:pt x="840" y="1707"/>
                    <a:pt x="822" y="1675"/>
                    <a:pt x="800" y="168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7"/>
            <p:cNvSpPr/>
            <p:nvPr/>
          </p:nvSpPr>
          <p:spPr>
            <a:xfrm>
              <a:off x="-1266598" y="2866078"/>
              <a:ext cx="181378" cy="339078"/>
            </a:xfrm>
            <a:custGeom>
              <a:avLst/>
              <a:gdLst/>
              <a:ahLst/>
              <a:cxnLst/>
              <a:rect l="l" t="t" r="r" b="b"/>
              <a:pathLst>
                <a:path w="1149" h="2148" extrusionOk="0">
                  <a:moveTo>
                    <a:pt x="614" y="41"/>
                  </a:moveTo>
                  <a:lnTo>
                    <a:pt x="1149" y="2148"/>
                  </a:lnTo>
                  <a:lnTo>
                    <a:pt x="0" y="2148"/>
                  </a:lnTo>
                  <a:lnTo>
                    <a:pt x="536" y="41"/>
                  </a:lnTo>
                  <a:cubicBezTo>
                    <a:pt x="546" y="1"/>
                    <a:pt x="603" y="1"/>
                    <a:pt x="614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7"/>
            <p:cNvSpPr/>
            <p:nvPr/>
          </p:nvSpPr>
          <p:spPr>
            <a:xfrm>
              <a:off x="-1220030" y="2969791"/>
              <a:ext cx="78297" cy="235366"/>
            </a:xfrm>
            <a:custGeom>
              <a:avLst/>
              <a:gdLst/>
              <a:ahLst/>
              <a:cxnLst/>
              <a:rect l="l" t="t" r="r" b="b"/>
              <a:pathLst>
                <a:path w="496" h="1491" extrusionOk="0">
                  <a:moveTo>
                    <a:pt x="250" y="44"/>
                  </a:moveTo>
                  <a:cubicBezTo>
                    <a:pt x="246" y="1"/>
                    <a:pt x="313" y="1"/>
                    <a:pt x="311" y="44"/>
                  </a:cubicBezTo>
                  <a:lnTo>
                    <a:pt x="311" y="741"/>
                  </a:lnTo>
                  <a:lnTo>
                    <a:pt x="454" y="658"/>
                  </a:lnTo>
                  <a:cubicBezTo>
                    <a:pt x="475" y="643"/>
                    <a:pt x="495" y="678"/>
                    <a:pt x="472" y="690"/>
                  </a:cubicBezTo>
                  <a:lnTo>
                    <a:pt x="311" y="783"/>
                  </a:lnTo>
                  <a:lnTo>
                    <a:pt x="311" y="1491"/>
                  </a:lnTo>
                  <a:lnTo>
                    <a:pt x="250" y="1491"/>
                  </a:lnTo>
                  <a:lnTo>
                    <a:pt x="250" y="1392"/>
                  </a:lnTo>
                  <a:lnTo>
                    <a:pt x="20" y="1260"/>
                  </a:lnTo>
                  <a:cubicBezTo>
                    <a:pt x="0" y="1247"/>
                    <a:pt x="18" y="1218"/>
                    <a:pt x="38" y="1229"/>
                  </a:cubicBezTo>
                  <a:lnTo>
                    <a:pt x="250" y="1350"/>
                  </a:lnTo>
                  <a:lnTo>
                    <a:pt x="250" y="550"/>
                  </a:lnTo>
                  <a:lnTo>
                    <a:pt x="112" y="471"/>
                  </a:lnTo>
                  <a:cubicBezTo>
                    <a:pt x="91" y="459"/>
                    <a:pt x="110" y="428"/>
                    <a:pt x="131" y="439"/>
                  </a:cubicBezTo>
                  <a:lnTo>
                    <a:pt x="250" y="50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7"/>
            <p:cNvSpPr/>
            <p:nvPr/>
          </p:nvSpPr>
          <p:spPr>
            <a:xfrm>
              <a:off x="-1455081" y="2987155"/>
              <a:ext cx="119182" cy="218001"/>
            </a:xfrm>
            <a:custGeom>
              <a:avLst/>
              <a:gdLst/>
              <a:ahLst/>
              <a:cxnLst/>
              <a:rect l="l" t="t" r="r" b="b"/>
              <a:pathLst>
                <a:path w="755" h="1381" extrusionOk="0">
                  <a:moveTo>
                    <a:pt x="411" y="25"/>
                  </a:moveTo>
                  <a:lnTo>
                    <a:pt x="754" y="1381"/>
                  </a:lnTo>
                  <a:lnTo>
                    <a:pt x="1" y="1381"/>
                  </a:lnTo>
                  <a:lnTo>
                    <a:pt x="345" y="25"/>
                  </a:lnTo>
                  <a:cubicBezTo>
                    <a:pt x="349" y="11"/>
                    <a:pt x="363" y="0"/>
                    <a:pt x="378" y="0"/>
                  </a:cubicBezTo>
                  <a:cubicBezTo>
                    <a:pt x="393" y="0"/>
                    <a:pt x="406" y="11"/>
                    <a:pt x="411" y="2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7"/>
            <p:cNvSpPr/>
            <p:nvPr/>
          </p:nvSpPr>
          <p:spPr>
            <a:xfrm>
              <a:off x="-1419247" y="3072873"/>
              <a:ext cx="50830" cy="132285"/>
            </a:xfrm>
            <a:custGeom>
              <a:avLst/>
              <a:gdLst/>
              <a:ahLst/>
              <a:cxnLst/>
              <a:rect l="l" t="t" r="r" b="b"/>
              <a:pathLst>
                <a:path w="322" h="838" extrusionOk="0">
                  <a:moveTo>
                    <a:pt x="125" y="35"/>
                  </a:moveTo>
                  <a:cubicBezTo>
                    <a:pt x="125" y="1"/>
                    <a:pt x="177" y="1"/>
                    <a:pt x="177" y="35"/>
                  </a:cubicBezTo>
                  <a:lnTo>
                    <a:pt x="177" y="619"/>
                  </a:lnTo>
                  <a:lnTo>
                    <a:pt x="297" y="550"/>
                  </a:lnTo>
                  <a:cubicBezTo>
                    <a:pt x="304" y="545"/>
                    <a:pt x="313" y="547"/>
                    <a:pt x="318" y="554"/>
                  </a:cubicBezTo>
                  <a:cubicBezTo>
                    <a:pt x="322" y="563"/>
                    <a:pt x="319" y="571"/>
                    <a:pt x="312" y="576"/>
                  </a:cubicBezTo>
                  <a:lnTo>
                    <a:pt x="177" y="654"/>
                  </a:lnTo>
                  <a:lnTo>
                    <a:pt x="177" y="838"/>
                  </a:lnTo>
                  <a:lnTo>
                    <a:pt x="125" y="838"/>
                  </a:lnTo>
                  <a:lnTo>
                    <a:pt x="125" y="460"/>
                  </a:lnTo>
                  <a:lnTo>
                    <a:pt x="11" y="393"/>
                  </a:lnTo>
                  <a:cubicBezTo>
                    <a:pt x="3" y="390"/>
                    <a:pt x="1" y="380"/>
                    <a:pt x="5" y="373"/>
                  </a:cubicBezTo>
                  <a:cubicBezTo>
                    <a:pt x="9" y="365"/>
                    <a:pt x="18" y="363"/>
                    <a:pt x="25" y="367"/>
                  </a:cubicBezTo>
                  <a:lnTo>
                    <a:pt x="125" y="42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7"/>
            <p:cNvSpPr/>
            <p:nvPr/>
          </p:nvSpPr>
          <p:spPr>
            <a:xfrm>
              <a:off x="-611170" y="2569778"/>
              <a:ext cx="333711" cy="635376"/>
            </a:xfrm>
            <a:custGeom>
              <a:avLst/>
              <a:gdLst/>
              <a:ahLst/>
              <a:cxnLst/>
              <a:rect l="l" t="t" r="r" b="b"/>
              <a:pathLst>
                <a:path w="2114" h="4025" extrusionOk="0">
                  <a:moveTo>
                    <a:pt x="1102" y="48"/>
                  </a:moveTo>
                  <a:lnTo>
                    <a:pt x="2113" y="4025"/>
                  </a:lnTo>
                  <a:lnTo>
                    <a:pt x="0" y="4025"/>
                  </a:lnTo>
                  <a:lnTo>
                    <a:pt x="1010" y="48"/>
                  </a:lnTo>
                  <a:cubicBezTo>
                    <a:pt x="1022" y="1"/>
                    <a:pt x="1090" y="1"/>
                    <a:pt x="1102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7"/>
            <p:cNvSpPr/>
            <p:nvPr/>
          </p:nvSpPr>
          <p:spPr>
            <a:xfrm>
              <a:off x="-521664" y="2692276"/>
              <a:ext cx="168592" cy="512879"/>
            </a:xfrm>
            <a:custGeom>
              <a:avLst/>
              <a:gdLst/>
              <a:ahLst/>
              <a:cxnLst/>
              <a:rect l="l" t="t" r="r" b="b"/>
              <a:pathLst>
                <a:path w="1068" h="3249" extrusionOk="0">
                  <a:moveTo>
                    <a:pt x="453" y="49"/>
                  </a:moveTo>
                  <a:cubicBezTo>
                    <a:pt x="453" y="1"/>
                    <a:pt x="525" y="1"/>
                    <a:pt x="525" y="49"/>
                  </a:cubicBezTo>
                  <a:lnTo>
                    <a:pt x="525" y="869"/>
                  </a:lnTo>
                  <a:lnTo>
                    <a:pt x="694" y="771"/>
                  </a:lnTo>
                  <a:cubicBezTo>
                    <a:pt x="719" y="755"/>
                    <a:pt x="742" y="795"/>
                    <a:pt x="715" y="808"/>
                  </a:cubicBezTo>
                  <a:lnTo>
                    <a:pt x="525" y="918"/>
                  </a:lnTo>
                  <a:lnTo>
                    <a:pt x="525" y="2090"/>
                  </a:lnTo>
                  <a:lnTo>
                    <a:pt x="1024" y="1801"/>
                  </a:lnTo>
                  <a:cubicBezTo>
                    <a:pt x="1035" y="1795"/>
                    <a:pt x="1048" y="1799"/>
                    <a:pt x="1054" y="1809"/>
                  </a:cubicBezTo>
                  <a:cubicBezTo>
                    <a:pt x="1060" y="1820"/>
                    <a:pt x="1056" y="1833"/>
                    <a:pt x="1047" y="1839"/>
                  </a:cubicBezTo>
                  <a:lnTo>
                    <a:pt x="526" y="2140"/>
                  </a:lnTo>
                  <a:lnTo>
                    <a:pt x="526" y="3249"/>
                  </a:lnTo>
                  <a:lnTo>
                    <a:pt x="454" y="3249"/>
                  </a:lnTo>
                  <a:lnTo>
                    <a:pt x="454" y="2623"/>
                  </a:lnTo>
                  <a:lnTo>
                    <a:pt x="25" y="2376"/>
                  </a:lnTo>
                  <a:cubicBezTo>
                    <a:pt x="0" y="2362"/>
                    <a:pt x="21" y="2324"/>
                    <a:pt x="46" y="2339"/>
                  </a:cubicBezTo>
                  <a:lnTo>
                    <a:pt x="454" y="2574"/>
                  </a:lnTo>
                  <a:lnTo>
                    <a:pt x="454" y="1634"/>
                  </a:lnTo>
                  <a:lnTo>
                    <a:pt x="185" y="1479"/>
                  </a:lnTo>
                  <a:cubicBezTo>
                    <a:pt x="159" y="1465"/>
                    <a:pt x="181" y="1427"/>
                    <a:pt x="206" y="1441"/>
                  </a:cubicBezTo>
                  <a:lnTo>
                    <a:pt x="454" y="1585"/>
                  </a:lnTo>
                  <a:lnTo>
                    <a:pt x="454" y="645"/>
                  </a:lnTo>
                  <a:lnTo>
                    <a:pt x="292" y="552"/>
                  </a:lnTo>
                  <a:cubicBezTo>
                    <a:pt x="267" y="538"/>
                    <a:pt x="288" y="501"/>
                    <a:pt x="313" y="515"/>
                  </a:cubicBezTo>
                  <a:lnTo>
                    <a:pt x="453" y="596"/>
                  </a:lnTo>
                  <a:lnTo>
                    <a:pt x="453" y="49"/>
                  </a:lnTo>
                  <a:close/>
                  <a:moveTo>
                    <a:pt x="552" y="3249"/>
                  </a:moveTo>
                  <a:lnTo>
                    <a:pt x="637" y="3249"/>
                  </a:lnTo>
                  <a:lnTo>
                    <a:pt x="1047" y="3012"/>
                  </a:lnTo>
                  <a:cubicBezTo>
                    <a:pt x="1068" y="2998"/>
                    <a:pt x="1049" y="2964"/>
                    <a:pt x="1024" y="29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7"/>
            <p:cNvSpPr/>
            <p:nvPr/>
          </p:nvSpPr>
          <p:spPr>
            <a:xfrm>
              <a:off x="-1400462" y="2987155"/>
              <a:ext cx="64564" cy="218001"/>
            </a:xfrm>
            <a:custGeom>
              <a:avLst/>
              <a:gdLst/>
              <a:ahLst/>
              <a:cxnLst/>
              <a:rect l="l" t="t" r="r" b="b"/>
              <a:pathLst>
                <a:path w="409" h="1381" extrusionOk="0">
                  <a:moveTo>
                    <a:pt x="0" y="25"/>
                  </a:moveTo>
                  <a:lnTo>
                    <a:pt x="345" y="1381"/>
                  </a:lnTo>
                  <a:lnTo>
                    <a:pt x="408" y="1381"/>
                  </a:lnTo>
                  <a:lnTo>
                    <a:pt x="65" y="25"/>
                  </a:lnTo>
                  <a:cubicBezTo>
                    <a:pt x="60" y="11"/>
                    <a:pt x="47" y="0"/>
                    <a:pt x="32" y="0"/>
                  </a:cubicBezTo>
                  <a:cubicBezTo>
                    <a:pt x="17" y="0"/>
                    <a:pt x="4" y="10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7"/>
            <p:cNvSpPr/>
            <p:nvPr/>
          </p:nvSpPr>
          <p:spPr>
            <a:xfrm>
              <a:off x="-1182775" y="2866078"/>
              <a:ext cx="97556" cy="339078"/>
            </a:xfrm>
            <a:custGeom>
              <a:avLst/>
              <a:gdLst/>
              <a:ahLst/>
              <a:cxnLst/>
              <a:rect l="l" t="t" r="r" b="b"/>
              <a:pathLst>
                <a:path w="618" h="2148" extrusionOk="0">
                  <a:moveTo>
                    <a:pt x="1" y="56"/>
                  </a:moveTo>
                  <a:lnTo>
                    <a:pt x="532" y="2148"/>
                  </a:lnTo>
                  <a:lnTo>
                    <a:pt x="618" y="2148"/>
                  </a:lnTo>
                  <a:lnTo>
                    <a:pt x="83" y="41"/>
                  </a:lnTo>
                  <a:cubicBezTo>
                    <a:pt x="72" y="1"/>
                    <a:pt x="15" y="1"/>
                    <a:pt x="5" y="4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7"/>
            <p:cNvSpPr/>
            <p:nvPr/>
          </p:nvSpPr>
          <p:spPr>
            <a:xfrm>
              <a:off x="-2146500" y="2946902"/>
              <a:ext cx="141282" cy="258255"/>
            </a:xfrm>
            <a:custGeom>
              <a:avLst/>
              <a:gdLst/>
              <a:ahLst/>
              <a:cxnLst/>
              <a:rect l="l" t="t" r="r" b="b"/>
              <a:pathLst>
                <a:path w="895" h="1636" extrusionOk="0">
                  <a:moveTo>
                    <a:pt x="490" y="44"/>
                  </a:moveTo>
                  <a:lnTo>
                    <a:pt x="894" y="1636"/>
                  </a:lnTo>
                  <a:lnTo>
                    <a:pt x="0" y="1636"/>
                  </a:lnTo>
                  <a:lnTo>
                    <a:pt x="405" y="44"/>
                  </a:lnTo>
                  <a:cubicBezTo>
                    <a:pt x="417" y="0"/>
                    <a:pt x="479" y="0"/>
                    <a:pt x="490" y="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7"/>
            <p:cNvSpPr/>
            <p:nvPr/>
          </p:nvSpPr>
          <p:spPr>
            <a:xfrm>
              <a:off x="-2108614" y="3061191"/>
              <a:ext cx="70089" cy="143966"/>
            </a:xfrm>
            <a:custGeom>
              <a:avLst/>
              <a:gdLst/>
              <a:ahLst/>
              <a:cxnLst/>
              <a:rect l="l" t="t" r="r" b="b"/>
              <a:pathLst>
                <a:path w="444" h="912" extrusionOk="0">
                  <a:moveTo>
                    <a:pt x="174" y="45"/>
                  </a:moveTo>
                  <a:cubicBezTo>
                    <a:pt x="174" y="0"/>
                    <a:pt x="241" y="0"/>
                    <a:pt x="241" y="45"/>
                  </a:cubicBezTo>
                  <a:lnTo>
                    <a:pt x="241" y="813"/>
                  </a:lnTo>
                  <a:lnTo>
                    <a:pt x="399" y="722"/>
                  </a:lnTo>
                  <a:cubicBezTo>
                    <a:pt x="422" y="706"/>
                    <a:pt x="444" y="744"/>
                    <a:pt x="419" y="757"/>
                  </a:cubicBezTo>
                  <a:lnTo>
                    <a:pt x="241" y="860"/>
                  </a:lnTo>
                  <a:lnTo>
                    <a:pt x="241" y="912"/>
                  </a:lnTo>
                  <a:lnTo>
                    <a:pt x="174" y="912"/>
                  </a:lnTo>
                  <a:lnTo>
                    <a:pt x="174" y="604"/>
                  </a:lnTo>
                  <a:lnTo>
                    <a:pt x="24" y="517"/>
                  </a:lnTo>
                  <a:cubicBezTo>
                    <a:pt x="0" y="504"/>
                    <a:pt x="20" y="470"/>
                    <a:pt x="43" y="483"/>
                  </a:cubicBezTo>
                  <a:lnTo>
                    <a:pt x="174" y="55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7"/>
            <p:cNvSpPr/>
            <p:nvPr/>
          </p:nvSpPr>
          <p:spPr>
            <a:xfrm>
              <a:off x="-6529596" y="3936832"/>
              <a:ext cx="640112" cy="1206505"/>
            </a:xfrm>
            <a:custGeom>
              <a:avLst/>
              <a:gdLst/>
              <a:ahLst/>
              <a:cxnLst/>
              <a:rect l="l" t="t" r="r" b="b"/>
              <a:pathLst>
                <a:path w="4055" h="7643" extrusionOk="0">
                  <a:moveTo>
                    <a:pt x="2141" y="117"/>
                  </a:moveTo>
                  <a:lnTo>
                    <a:pt x="4054" y="7642"/>
                  </a:lnTo>
                  <a:lnTo>
                    <a:pt x="1" y="7642"/>
                  </a:lnTo>
                  <a:lnTo>
                    <a:pt x="1914" y="117"/>
                  </a:lnTo>
                  <a:cubicBezTo>
                    <a:pt x="1945" y="0"/>
                    <a:pt x="2109" y="0"/>
                    <a:pt x="2141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7"/>
            <p:cNvSpPr/>
            <p:nvPr/>
          </p:nvSpPr>
          <p:spPr>
            <a:xfrm>
              <a:off x="-6339534" y="4245603"/>
              <a:ext cx="358810" cy="897736"/>
            </a:xfrm>
            <a:custGeom>
              <a:avLst/>
              <a:gdLst/>
              <a:ahLst/>
              <a:cxnLst/>
              <a:rect l="l" t="t" r="r" b="b"/>
              <a:pathLst>
                <a:path w="2273" h="5687" extrusionOk="0">
                  <a:moveTo>
                    <a:pt x="734" y="95"/>
                  </a:moveTo>
                  <a:cubicBezTo>
                    <a:pt x="732" y="43"/>
                    <a:pt x="772" y="1"/>
                    <a:pt x="823" y="1"/>
                  </a:cubicBezTo>
                  <a:cubicBezTo>
                    <a:pt x="873" y="1"/>
                    <a:pt x="915" y="43"/>
                    <a:pt x="912" y="95"/>
                  </a:cubicBezTo>
                  <a:lnTo>
                    <a:pt x="912" y="2138"/>
                  </a:lnTo>
                  <a:lnTo>
                    <a:pt x="1334" y="1894"/>
                  </a:lnTo>
                  <a:cubicBezTo>
                    <a:pt x="1397" y="1857"/>
                    <a:pt x="1452" y="1952"/>
                    <a:pt x="1387" y="1987"/>
                  </a:cubicBezTo>
                  <a:lnTo>
                    <a:pt x="912" y="2262"/>
                  </a:lnTo>
                  <a:lnTo>
                    <a:pt x="912" y="5184"/>
                  </a:lnTo>
                  <a:lnTo>
                    <a:pt x="2159" y="4465"/>
                  </a:lnTo>
                  <a:cubicBezTo>
                    <a:pt x="2220" y="4429"/>
                    <a:pt x="2273" y="4522"/>
                    <a:pt x="2212" y="4558"/>
                  </a:cubicBezTo>
                  <a:lnTo>
                    <a:pt x="912" y="5307"/>
                  </a:lnTo>
                  <a:lnTo>
                    <a:pt x="912" y="5686"/>
                  </a:lnTo>
                  <a:lnTo>
                    <a:pt x="734" y="5686"/>
                  </a:lnTo>
                  <a:lnTo>
                    <a:pt x="734" y="4046"/>
                  </a:lnTo>
                  <a:lnTo>
                    <a:pt x="63" y="3659"/>
                  </a:lnTo>
                  <a:cubicBezTo>
                    <a:pt x="1" y="3624"/>
                    <a:pt x="54" y="3531"/>
                    <a:pt x="116" y="3566"/>
                  </a:cubicBezTo>
                  <a:lnTo>
                    <a:pt x="734" y="3923"/>
                  </a:lnTo>
                  <a:lnTo>
                    <a:pt x="734" y="1581"/>
                  </a:lnTo>
                  <a:lnTo>
                    <a:pt x="331" y="1349"/>
                  </a:lnTo>
                  <a:cubicBezTo>
                    <a:pt x="270" y="1313"/>
                    <a:pt x="323" y="1220"/>
                    <a:pt x="385" y="1257"/>
                  </a:cubicBezTo>
                  <a:lnTo>
                    <a:pt x="734" y="145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7"/>
            <p:cNvSpPr/>
            <p:nvPr/>
          </p:nvSpPr>
          <p:spPr>
            <a:xfrm>
              <a:off x="-1836467" y="2532997"/>
              <a:ext cx="845958" cy="1831936"/>
            </a:xfrm>
            <a:custGeom>
              <a:avLst/>
              <a:gdLst/>
              <a:ahLst/>
              <a:cxnLst/>
              <a:rect l="l" t="t" r="r" b="b"/>
              <a:pathLst>
                <a:path w="5359" h="11605" extrusionOk="0">
                  <a:moveTo>
                    <a:pt x="2794" y="117"/>
                  </a:moveTo>
                  <a:lnTo>
                    <a:pt x="5329" y="10094"/>
                  </a:lnTo>
                  <a:cubicBezTo>
                    <a:pt x="5330" y="10099"/>
                    <a:pt x="5332" y="10103"/>
                    <a:pt x="5333" y="10108"/>
                  </a:cubicBezTo>
                  <a:cubicBezTo>
                    <a:pt x="5359" y="10337"/>
                    <a:pt x="5321" y="10634"/>
                    <a:pt x="5243" y="10848"/>
                  </a:cubicBezTo>
                  <a:cubicBezTo>
                    <a:pt x="5052" y="11374"/>
                    <a:pt x="4619" y="11605"/>
                    <a:pt x="4072" y="11605"/>
                  </a:cubicBezTo>
                  <a:lnTo>
                    <a:pt x="1288" y="11605"/>
                  </a:lnTo>
                  <a:cubicBezTo>
                    <a:pt x="741" y="11605"/>
                    <a:pt x="307" y="11374"/>
                    <a:pt x="117" y="10848"/>
                  </a:cubicBezTo>
                  <a:cubicBezTo>
                    <a:pt x="39" y="10634"/>
                    <a:pt x="0" y="10337"/>
                    <a:pt x="27" y="10108"/>
                  </a:cubicBezTo>
                  <a:cubicBezTo>
                    <a:pt x="28" y="10103"/>
                    <a:pt x="28" y="10099"/>
                    <a:pt x="29" y="10094"/>
                  </a:cubicBezTo>
                  <a:lnTo>
                    <a:pt x="2566" y="117"/>
                  </a:lnTo>
                  <a:cubicBezTo>
                    <a:pt x="2597" y="1"/>
                    <a:pt x="2761" y="1"/>
                    <a:pt x="2793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7"/>
            <p:cNvSpPr/>
            <p:nvPr/>
          </p:nvSpPr>
          <p:spPr>
            <a:xfrm>
              <a:off x="-1606467" y="2842715"/>
              <a:ext cx="422427" cy="1821360"/>
            </a:xfrm>
            <a:custGeom>
              <a:avLst/>
              <a:gdLst/>
              <a:ahLst/>
              <a:cxnLst/>
              <a:rect l="l" t="t" r="r" b="b"/>
              <a:pathLst>
                <a:path w="2676" h="11538" extrusionOk="0">
                  <a:moveTo>
                    <a:pt x="1132" y="90"/>
                  </a:moveTo>
                  <a:cubicBezTo>
                    <a:pt x="1132" y="40"/>
                    <a:pt x="1172" y="0"/>
                    <a:pt x="1222" y="0"/>
                  </a:cubicBezTo>
                  <a:cubicBezTo>
                    <a:pt x="1271" y="0"/>
                    <a:pt x="1311" y="40"/>
                    <a:pt x="1311" y="90"/>
                  </a:cubicBezTo>
                  <a:lnTo>
                    <a:pt x="1311" y="2132"/>
                  </a:lnTo>
                  <a:lnTo>
                    <a:pt x="1732" y="1890"/>
                  </a:lnTo>
                  <a:cubicBezTo>
                    <a:pt x="1794" y="1855"/>
                    <a:pt x="1847" y="1947"/>
                    <a:pt x="1785" y="1983"/>
                  </a:cubicBezTo>
                  <a:lnTo>
                    <a:pt x="1311" y="2256"/>
                  </a:lnTo>
                  <a:lnTo>
                    <a:pt x="1311" y="5178"/>
                  </a:lnTo>
                  <a:lnTo>
                    <a:pt x="2558" y="4458"/>
                  </a:lnTo>
                  <a:cubicBezTo>
                    <a:pt x="2619" y="4423"/>
                    <a:pt x="2673" y="4516"/>
                    <a:pt x="2611" y="4551"/>
                  </a:cubicBezTo>
                  <a:lnTo>
                    <a:pt x="1311" y="5301"/>
                  </a:lnTo>
                  <a:lnTo>
                    <a:pt x="1311" y="8104"/>
                  </a:lnTo>
                  <a:lnTo>
                    <a:pt x="2558" y="7384"/>
                  </a:lnTo>
                  <a:cubicBezTo>
                    <a:pt x="2620" y="7346"/>
                    <a:pt x="2675" y="7442"/>
                    <a:pt x="2611" y="7477"/>
                  </a:cubicBezTo>
                  <a:lnTo>
                    <a:pt x="1311" y="8226"/>
                  </a:lnTo>
                  <a:lnTo>
                    <a:pt x="1311" y="11448"/>
                  </a:lnTo>
                  <a:cubicBezTo>
                    <a:pt x="1311" y="11497"/>
                    <a:pt x="1271" y="11537"/>
                    <a:pt x="1222" y="11537"/>
                  </a:cubicBezTo>
                  <a:cubicBezTo>
                    <a:pt x="1172" y="11537"/>
                    <a:pt x="1132" y="11497"/>
                    <a:pt x="1132" y="11448"/>
                  </a:cubicBezTo>
                  <a:lnTo>
                    <a:pt x="1132" y="8974"/>
                  </a:lnTo>
                  <a:lnTo>
                    <a:pt x="66" y="8358"/>
                  </a:lnTo>
                  <a:cubicBezTo>
                    <a:pt x="0" y="8323"/>
                    <a:pt x="56" y="8225"/>
                    <a:pt x="119" y="8265"/>
                  </a:cubicBezTo>
                  <a:lnTo>
                    <a:pt x="1134" y="8850"/>
                  </a:lnTo>
                  <a:lnTo>
                    <a:pt x="1134" y="6508"/>
                  </a:lnTo>
                  <a:lnTo>
                    <a:pt x="67" y="5892"/>
                  </a:lnTo>
                  <a:cubicBezTo>
                    <a:pt x="5" y="5856"/>
                    <a:pt x="58" y="5764"/>
                    <a:pt x="120" y="5799"/>
                  </a:cubicBezTo>
                  <a:lnTo>
                    <a:pt x="1134" y="6384"/>
                  </a:lnTo>
                  <a:lnTo>
                    <a:pt x="1134" y="4042"/>
                  </a:lnTo>
                  <a:lnTo>
                    <a:pt x="463" y="3654"/>
                  </a:lnTo>
                  <a:cubicBezTo>
                    <a:pt x="401" y="3619"/>
                    <a:pt x="454" y="3526"/>
                    <a:pt x="516" y="3561"/>
                  </a:cubicBezTo>
                  <a:lnTo>
                    <a:pt x="1134" y="3919"/>
                  </a:lnTo>
                  <a:lnTo>
                    <a:pt x="1134" y="1576"/>
                  </a:lnTo>
                  <a:lnTo>
                    <a:pt x="731" y="1344"/>
                  </a:lnTo>
                  <a:cubicBezTo>
                    <a:pt x="670" y="1309"/>
                    <a:pt x="723" y="1216"/>
                    <a:pt x="784" y="1252"/>
                  </a:cubicBezTo>
                  <a:lnTo>
                    <a:pt x="1132" y="145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7"/>
            <p:cNvSpPr/>
            <p:nvPr/>
          </p:nvSpPr>
          <p:spPr>
            <a:xfrm>
              <a:off x="-4415399" y="3619221"/>
              <a:ext cx="801443" cy="1524114"/>
            </a:xfrm>
            <a:custGeom>
              <a:avLst/>
              <a:gdLst/>
              <a:ahLst/>
              <a:cxnLst/>
              <a:rect l="l" t="t" r="r" b="b"/>
              <a:pathLst>
                <a:path w="5077" h="9655" extrusionOk="0">
                  <a:moveTo>
                    <a:pt x="2652" y="118"/>
                  </a:moveTo>
                  <a:lnTo>
                    <a:pt x="5077" y="9654"/>
                  </a:lnTo>
                  <a:lnTo>
                    <a:pt x="0" y="9654"/>
                  </a:lnTo>
                  <a:lnTo>
                    <a:pt x="2425" y="117"/>
                  </a:lnTo>
                  <a:cubicBezTo>
                    <a:pt x="2456" y="0"/>
                    <a:pt x="2621" y="0"/>
                    <a:pt x="2652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7"/>
            <p:cNvSpPr/>
            <p:nvPr/>
          </p:nvSpPr>
          <p:spPr>
            <a:xfrm>
              <a:off x="-4207183" y="3928939"/>
              <a:ext cx="421480" cy="1214398"/>
            </a:xfrm>
            <a:custGeom>
              <a:avLst/>
              <a:gdLst/>
              <a:ahLst/>
              <a:cxnLst/>
              <a:rect l="l" t="t" r="r" b="b"/>
              <a:pathLst>
                <a:path w="2670" h="7693" extrusionOk="0">
                  <a:moveTo>
                    <a:pt x="1131" y="90"/>
                  </a:moveTo>
                  <a:cubicBezTo>
                    <a:pt x="1131" y="41"/>
                    <a:pt x="1171" y="1"/>
                    <a:pt x="1220" y="1"/>
                  </a:cubicBezTo>
                  <a:cubicBezTo>
                    <a:pt x="1269" y="1"/>
                    <a:pt x="1309" y="41"/>
                    <a:pt x="1309" y="90"/>
                  </a:cubicBezTo>
                  <a:lnTo>
                    <a:pt x="1309" y="2133"/>
                  </a:lnTo>
                  <a:lnTo>
                    <a:pt x="1730" y="1891"/>
                  </a:lnTo>
                  <a:cubicBezTo>
                    <a:pt x="1791" y="1855"/>
                    <a:pt x="1844" y="1947"/>
                    <a:pt x="1783" y="1982"/>
                  </a:cubicBezTo>
                  <a:lnTo>
                    <a:pt x="1309" y="2256"/>
                  </a:lnTo>
                  <a:lnTo>
                    <a:pt x="1309" y="5180"/>
                  </a:lnTo>
                  <a:lnTo>
                    <a:pt x="2555" y="4459"/>
                  </a:lnTo>
                  <a:cubicBezTo>
                    <a:pt x="2615" y="4427"/>
                    <a:pt x="2665" y="4515"/>
                    <a:pt x="2608" y="4552"/>
                  </a:cubicBezTo>
                  <a:lnTo>
                    <a:pt x="1308" y="5301"/>
                  </a:lnTo>
                  <a:lnTo>
                    <a:pt x="1308" y="7692"/>
                  </a:lnTo>
                  <a:lnTo>
                    <a:pt x="1129" y="7692"/>
                  </a:lnTo>
                  <a:lnTo>
                    <a:pt x="1129" y="6508"/>
                  </a:lnTo>
                  <a:lnTo>
                    <a:pt x="63" y="5892"/>
                  </a:lnTo>
                  <a:cubicBezTo>
                    <a:pt x="1" y="5857"/>
                    <a:pt x="54" y="5764"/>
                    <a:pt x="116" y="5799"/>
                  </a:cubicBezTo>
                  <a:lnTo>
                    <a:pt x="1129" y="6385"/>
                  </a:lnTo>
                  <a:lnTo>
                    <a:pt x="1129" y="4042"/>
                  </a:lnTo>
                  <a:lnTo>
                    <a:pt x="459" y="3654"/>
                  </a:lnTo>
                  <a:cubicBezTo>
                    <a:pt x="397" y="3619"/>
                    <a:pt x="451" y="3526"/>
                    <a:pt x="512" y="3563"/>
                  </a:cubicBezTo>
                  <a:lnTo>
                    <a:pt x="1129" y="3919"/>
                  </a:lnTo>
                  <a:lnTo>
                    <a:pt x="1129" y="1577"/>
                  </a:lnTo>
                  <a:lnTo>
                    <a:pt x="727" y="1345"/>
                  </a:lnTo>
                  <a:cubicBezTo>
                    <a:pt x="661" y="1311"/>
                    <a:pt x="718" y="1211"/>
                    <a:pt x="781" y="1252"/>
                  </a:cubicBezTo>
                  <a:lnTo>
                    <a:pt x="1129" y="1453"/>
                  </a:lnTo>
                  <a:lnTo>
                    <a:pt x="1129" y="90"/>
                  </a:lnTo>
                  <a:close/>
                  <a:moveTo>
                    <a:pt x="2022" y="7692"/>
                  </a:moveTo>
                  <a:lnTo>
                    <a:pt x="2235" y="7692"/>
                  </a:lnTo>
                  <a:lnTo>
                    <a:pt x="2608" y="7477"/>
                  </a:lnTo>
                  <a:cubicBezTo>
                    <a:pt x="2670" y="7442"/>
                    <a:pt x="2617" y="7349"/>
                    <a:pt x="2555" y="7384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7"/>
            <p:cNvSpPr/>
            <p:nvPr/>
          </p:nvSpPr>
          <p:spPr>
            <a:xfrm>
              <a:off x="-4167245" y="3959406"/>
              <a:ext cx="3975168" cy="1184089"/>
            </a:xfrm>
            <a:custGeom>
              <a:avLst/>
              <a:gdLst/>
              <a:ahLst/>
              <a:cxnLst/>
              <a:rect l="l" t="t" r="r" b="b"/>
              <a:pathLst>
                <a:path w="25182" h="7501" extrusionOk="0">
                  <a:moveTo>
                    <a:pt x="25181" y="1"/>
                  </a:moveTo>
                  <a:lnTo>
                    <a:pt x="25181" y="5763"/>
                  </a:lnTo>
                  <a:cubicBezTo>
                    <a:pt x="25181" y="6719"/>
                    <a:pt x="24399" y="7501"/>
                    <a:pt x="23444" y="7501"/>
                  </a:cubicBezTo>
                  <a:lnTo>
                    <a:pt x="14557" y="7501"/>
                  </a:lnTo>
                  <a:lnTo>
                    <a:pt x="25181" y="1"/>
                  </a:lnTo>
                  <a:close/>
                  <a:moveTo>
                    <a:pt x="0" y="7499"/>
                  </a:moveTo>
                  <a:lnTo>
                    <a:pt x="6476" y="6266"/>
                  </a:lnTo>
                  <a:lnTo>
                    <a:pt x="11756" y="749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7"/>
            <p:cNvSpPr/>
            <p:nvPr/>
          </p:nvSpPr>
          <p:spPr>
            <a:xfrm>
              <a:off x="-1402356" y="2779098"/>
              <a:ext cx="1036019" cy="2243629"/>
            </a:xfrm>
            <a:custGeom>
              <a:avLst/>
              <a:gdLst/>
              <a:ahLst/>
              <a:cxnLst/>
              <a:rect l="l" t="t" r="r" b="b"/>
              <a:pathLst>
                <a:path w="6563" h="14213" extrusionOk="0">
                  <a:moveTo>
                    <a:pt x="3420" y="143"/>
                  </a:moveTo>
                  <a:lnTo>
                    <a:pt x="6526" y="12360"/>
                  </a:lnTo>
                  <a:cubicBezTo>
                    <a:pt x="6528" y="12366"/>
                    <a:pt x="6528" y="12372"/>
                    <a:pt x="6529" y="12379"/>
                  </a:cubicBezTo>
                  <a:cubicBezTo>
                    <a:pt x="6562" y="12660"/>
                    <a:pt x="6515" y="13022"/>
                    <a:pt x="6420" y="13284"/>
                  </a:cubicBezTo>
                  <a:cubicBezTo>
                    <a:pt x="6186" y="13930"/>
                    <a:pt x="5655" y="14212"/>
                    <a:pt x="4986" y="14212"/>
                  </a:cubicBezTo>
                  <a:lnTo>
                    <a:pt x="1576" y="14212"/>
                  </a:lnTo>
                  <a:cubicBezTo>
                    <a:pt x="907" y="14212"/>
                    <a:pt x="377" y="13930"/>
                    <a:pt x="143" y="13284"/>
                  </a:cubicBezTo>
                  <a:cubicBezTo>
                    <a:pt x="48" y="13022"/>
                    <a:pt x="1" y="12660"/>
                    <a:pt x="33" y="12379"/>
                  </a:cubicBezTo>
                  <a:cubicBezTo>
                    <a:pt x="35" y="12372"/>
                    <a:pt x="36" y="12366"/>
                    <a:pt x="37" y="12360"/>
                  </a:cubicBezTo>
                  <a:lnTo>
                    <a:pt x="3143" y="143"/>
                  </a:lnTo>
                  <a:cubicBezTo>
                    <a:pt x="3179" y="0"/>
                    <a:pt x="3384" y="0"/>
                    <a:pt x="3420" y="143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7"/>
            <p:cNvSpPr/>
            <p:nvPr/>
          </p:nvSpPr>
          <p:spPr>
            <a:xfrm>
              <a:off x="-1119948" y="3157643"/>
              <a:ext cx="515247" cy="1985689"/>
            </a:xfrm>
            <a:custGeom>
              <a:avLst/>
              <a:gdLst/>
              <a:ahLst/>
              <a:cxnLst/>
              <a:rect l="l" t="t" r="r" b="b"/>
              <a:pathLst>
                <a:path w="3264" h="12579" extrusionOk="0">
                  <a:moveTo>
                    <a:pt x="1383" y="115"/>
                  </a:moveTo>
                  <a:cubicBezTo>
                    <a:pt x="1381" y="53"/>
                    <a:pt x="1430" y="1"/>
                    <a:pt x="1492" y="1"/>
                  </a:cubicBezTo>
                  <a:cubicBezTo>
                    <a:pt x="1555" y="1"/>
                    <a:pt x="1604" y="53"/>
                    <a:pt x="1602" y="115"/>
                  </a:cubicBezTo>
                  <a:lnTo>
                    <a:pt x="1602" y="2616"/>
                  </a:lnTo>
                  <a:lnTo>
                    <a:pt x="2117" y="2319"/>
                  </a:lnTo>
                  <a:cubicBezTo>
                    <a:pt x="2191" y="2281"/>
                    <a:pt x="2252" y="2388"/>
                    <a:pt x="2181" y="2433"/>
                  </a:cubicBezTo>
                  <a:lnTo>
                    <a:pt x="1602" y="2768"/>
                  </a:lnTo>
                  <a:lnTo>
                    <a:pt x="1602" y="6346"/>
                  </a:lnTo>
                  <a:lnTo>
                    <a:pt x="3127" y="5465"/>
                  </a:lnTo>
                  <a:cubicBezTo>
                    <a:pt x="3201" y="5427"/>
                    <a:pt x="3263" y="5534"/>
                    <a:pt x="3193" y="5578"/>
                  </a:cubicBezTo>
                  <a:lnTo>
                    <a:pt x="1602" y="6498"/>
                  </a:lnTo>
                  <a:lnTo>
                    <a:pt x="1602" y="9929"/>
                  </a:lnTo>
                  <a:lnTo>
                    <a:pt x="3127" y="9048"/>
                  </a:lnTo>
                  <a:cubicBezTo>
                    <a:pt x="3201" y="9010"/>
                    <a:pt x="3263" y="9117"/>
                    <a:pt x="3193" y="9161"/>
                  </a:cubicBezTo>
                  <a:lnTo>
                    <a:pt x="1602" y="10080"/>
                  </a:lnTo>
                  <a:lnTo>
                    <a:pt x="1602" y="12578"/>
                  </a:lnTo>
                  <a:lnTo>
                    <a:pt x="1383" y="12578"/>
                  </a:lnTo>
                  <a:lnTo>
                    <a:pt x="1383" y="10992"/>
                  </a:lnTo>
                  <a:lnTo>
                    <a:pt x="77" y="10238"/>
                  </a:lnTo>
                  <a:cubicBezTo>
                    <a:pt x="1" y="10195"/>
                    <a:pt x="66" y="10081"/>
                    <a:pt x="141" y="10124"/>
                  </a:cubicBezTo>
                  <a:lnTo>
                    <a:pt x="1383" y="10842"/>
                  </a:lnTo>
                  <a:lnTo>
                    <a:pt x="1383" y="7974"/>
                  </a:lnTo>
                  <a:lnTo>
                    <a:pt x="77" y="7219"/>
                  </a:lnTo>
                  <a:cubicBezTo>
                    <a:pt x="0" y="7175"/>
                    <a:pt x="66" y="7062"/>
                    <a:pt x="141" y="7106"/>
                  </a:cubicBezTo>
                  <a:lnTo>
                    <a:pt x="1383" y="7822"/>
                  </a:lnTo>
                  <a:lnTo>
                    <a:pt x="1383" y="4954"/>
                  </a:lnTo>
                  <a:lnTo>
                    <a:pt x="561" y="4480"/>
                  </a:lnTo>
                  <a:cubicBezTo>
                    <a:pt x="486" y="4436"/>
                    <a:pt x="550" y="4322"/>
                    <a:pt x="626" y="4366"/>
                  </a:cubicBezTo>
                  <a:lnTo>
                    <a:pt x="1383" y="4802"/>
                  </a:lnTo>
                  <a:lnTo>
                    <a:pt x="1383" y="1935"/>
                  </a:lnTo>
                  <a:lnTo>
                    <a:pt x="891" y="1651"/>
                  </a:lnTo>
                  <a:cubicBezTo>
                    <a:pt x="815" y="1607"/>
                    <a:pt x="881" y="1494"/>
                    <a:pt x="956" y="1538"/>
                  </a:cubicBezTo>
                  <a:lnTo>
                    <a:pt x="1383" y="178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7"/>
            <p:cNvSpPr/>
            <p:nvPr/>
          </p:nvSpPr>
          <p:spPr>
            <a:xfrm>
              <a:off x="-1959596" y="3520086"/>
              <a:ext cx="857482" cy="1623249"/>
            </a:xfrm>
            <a:custGeom>
              <a:avLst/>
              <a:gdLst/>
              <a:ahLst/>
              <a:cxnLst/>
              <a:rect l="l" t="t" r="r" b="b"/>
              <a:pathLst>
                <a:path w="5432" h="10283" extrusionOk="0">
                  <a:moveTo>
                    <a:pt x="2856" y="145"/>
                  </a:moveTo>
                  <a:lnTo>
                    <a:pt x="5432" y="10282"/>
                  </a:lnTo>
                  <a:lnTo>
                    <a:pt x="0" y="10282"/>
                  </a:lnTo>
                  <a:lnTo>
                    <a:pt x="2577" y="144"/>
                  </a:lnTo>
                  <a:cubicBezTo>
                    <a:pt x="2613" y="0"/>
                    <a:pt x="2819" y="0"/>
                    <a:pt x="2856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7"/>
            <p:cNvSpPr/>
            <p:nvPr/>
          </p:nvSpPr>
          <p:spPr>
            <a:xfrm>
              <a:off x="-1767325" y="3898946"/>
              <a:ext cx="517299" cy="1244391"/>
            </a:xfrm>
            <a:custGeom>
              <a:avLst/>
              <a:gdLst/>
              <a:ahLst/>
              <a:cxnLst/>
              <a:rect l="l" t="t" r="r" b="b"/>
              <a:pathLst>
                <a:path w="3277" h="7883" extrusionOk="0">
                  <a:moveTo>
                    <a:pt x="1389" y="113"/>
                  </a:moveTo>
                  <a:cubicBezTo>
                    <a:pt x="1387" y="52"/>
                    <a:pt x="1436" y="0"/>
                    <a:pt x="1499" y="0"/>
                  </a:cubicBezTo>
                  <a:cubicBezTo>
                    <a:pt x="1560" y="0"/>
                    <a:pt x="1611" y="52"/>
                    <a:pt x="1608" y="113"/>
                  </a:cubicBezTo>
                  <a:lnTo>
                    <a:pt x="1608" y="2616"/>
                  </a:lnTo>
                  <a:lnTo>
                    <a:pt x="2122" y="2318"/>
                  </a:lnTo>
                  <a:cubicBezTo>
                    <a:pt x="2198" y="2271"/>
                    <a:pt x="2267" y="2389"/>
                    <a:pt x="2188" y="2431"/>
                  </a:cubicBezTo>
                  <a:lnTo>
                    <a:pt x="1607" y="2766"/>
                  </a:lnTo>
                  <a:lnTo>
                    <a:pt x="1607" y="6344"/>
                  </a:lnTo>
                  <a:lnTo>
                    <a:pt x="3133" y="5464"/>
                  </a:lnTo>
                  <a:cubicBezTo>
                    <a:pt x="3209" y="5417"/>
                    <a:pt x="3277" y="5534"/>
                    <a:pt x="3198" y="5576"/>
                  </a:cubicBezTo>
                  <a:lnTo>
                    <a:pt x="1607" y="6495"/>
                  </a:lnTo>
                  <a:lnTo>
                    <a:pt x="1607" y="7882"/>
                  </a:lnTo>
                  <a:lnTo>
                    <a:pt x="1234" y="7882"/>
                  </a:lnTo>
                  <a:lnTo>
                    <a:pt x="82" y="7217"/>
                  </a:lnTo>
                  <a:cubicBezTo>
                    <a:pt x="1" y="7175"/>
                    <a:pt x="70" y="7055"/>
                    <a:pt x="147" y="7104"/>
                  </a:cubicBezTo>
                  <a:lnTo>
                    <a:pt x="1388" y="7820"/>
                  </a:lnTo>
                  <a:lnTo>
                    <a:pt x="1388" y="4952"/>
                  </a:lnTo>
                  <a:lnTo>
                    <a:pt x="566" y="4478"/>
                  </a:lnTo>
                  <a:cubicBezTo>
                    <a:pt x="491" y="4435"/>
                    <a:pt x="557" y="4322"/>
                    <a:pt x="632" y="4365"/>
                  </a:cubicBezTo>
                  <a:lnTo>
                    <a:pt x="1388" y="4802"/>
                  </a:lnTo>
                  <a:lnTo>
                    <a:pt x="1388" y="1934"/>
                  </a:lnTo>
                  <a:lnTo>
                    <a:pt x="897" y="1650"/>
                  </a:lnTo>
                  <a:cubicBezTo>
                    <a:pt x="825" y="1605"/>
                    <a:pt x="887" y="1496"/>
                    <a:pt x="963" y="1537"/>
                  </a:cubicBezTo>
                  <a:lnTo>
                    <a:pt x="1388" y="1783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7"/>
            <p:cNvSpPr/>
            <p:nvPr/>
          </p:nvSpPr>
          <p:spPr>
            <a:xfrm>
              <a:off x="-2465374" y="3922625"/>
              <a:ext cx="652899" cy="1220712"/>
            </a:xfrm>
            <a:custGeom>
              <a:avLst/>
              <a:gdLst/>
              <a:ahLst/>
              <a:cxnLst/>
              <a:rect l="l" t="t" r="r" b="b"/>
              <a:pathLst>
                <a:path w="4136" h="7733" extrusionOk="0">
                  <a:moveTo>
                    <a:pt x="2207" y="145"/>
                  </a:moveTo>
                  <a:lnTo>
                    <a:pt x="4136" y="7732"/>
                  </a:lnTo>
                  <a:lnTo>
                    <a:pt x="0" y="7732"/>
                  </a:lnTo>
                  <a:lnTo>
                    <a:pt x="1929" y="145"/>
                  </a:lnTo>
                  <a:cubicBezTo>
                    <a:pt x="1966" y="1"/>
                    <a:pt x="2171" y="1"/>
                    <a:pt x="2207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7"/>
            <p:cNvSpPr/>
            <p:nvPr/>
          </p:nvSpPr>
          <p:spPr>
            <a:xfrm>
              <a:off x="-2297255" y="4302274"/>
              <a:ext cx="279092" cy="841065"/>
            </a:xfrm>
            <a:custGeom>
              <a:avLst/>
              <a:gdLst/>
              <a:ahLst/>
              <a:cxnLst/>
              <a:rect l="l" t="t" r="r" b="b"/>
              <a:pathLst>
                <a:path w="1768" h="5328" extrusionOk="0">
                  <a:moveTo>
                    <a:pt x="894" y="110"/>
                  </a:moveTo>
                  <a:cubicBezTo>
                    <a:pt x="894" y="49"/>
                    <a:pt x="942" y="1"/>
                    <a:pt x="1004" y="1"/>
                  </a:cubicBezTo>
                  <a:cubicBezTo>
                    <a:pt x="1064" y="1"/>
                    <a:pt x="1113" y="49"/>
                    <a:pt x="1113" y="110"/>
                  </a:cubicBezTo>
                  <a:lnTo>
                    <a:pt x="1113" y="2611"/>
                  </a:lnTo>
                  <a:lnTo>
                    <a:pt x="1628" y="2315"/>
                  </a:lnTo>
                  <a:cubicBezTo>
                    <a:pt x="1703" y="2271"/>
                    <a:pt x="1768" y="2384"/>
                    <a:pt x="1693" y="2428"/>
                  </a:cubicBezTo>
                  <a:lnTo>
                    <a:pt x="1113" y="2763"/>
                  </a:lnTo>
                  <a:lnTo>
                    <a:pt x="1113" y="5327"/>
                  </a:lnTo>
                  <a:lnTo>
                    <a:pt x="894" y="5327"/>
                  </a:lnTo>
                  <a:lnTo>
                    <a:pt x="894" y="4949"/>
                  </a:lnTo>
                  <a:lnTo>
                    <a:pt x="72" y="4474"/>
                  </a:lnTo>
                  <a:cubicBezTo>
                    <a:pt x="0" y="4430"/>
                    <a:pt x="63" y="4321"/>
                    <a:pt x="137" y="4361"/>
                  </a:cubicBezTo>
                  <a:lnTo>
                    <a:pt x="894" y="4797"/>
                  </a:lnTo>
                  <a:lnTo>
                    <a:pt x="894" y="1929"/>
                  </a:lnTo>
                  <a:lnTo>
                    <a:pt x="403" y="1646"/>
                  </a:lnTo>
                  <a:cubicBezTo>
                    <a:pt x="330" y="1601"/>
                    <a:pt x="392" y="1492"/>
                    <a:pt x="467" y="1532"/>
                  </a:cubicBezTo>
                  <a:lnTo>
                    <a:pt x="894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7"/>
            <p:cNvSpPr/>
            <p:nvPr/>
          </p:nvSpPr>
          <p:spPr>
            <a:xfrm>
              <a:off x="-3317967" y="3689152"/>
              <a:ext cx="771607" cy="1454183"/>
            </a:xfrm>
            <a:custGeom>
              <a:avLst/>
              <a:gdLst/>
              <a:ahLst/>
              <a:cxnLst/>
              <a:rect l="l" t="t" r="r" b="b"/>
              <a:pathLst>
                <a:path w="4888" h="9212" extrusionOk="0">
                  <a:moveTo>
                    <a:pt x="2582" y="145"/>
                  </a:moveTo>
                  <a:lnTo>
                    <a:pt x="4887" y="9211"/>
                  </a:lnTo>
                  <a:lnTo>
                    <a:pt x="0" y="9211"/>
                  </a:lnTo>
                  <a:lnTo>
                    <a:pt x="2304" y="145"/>
                  </a:lnTo>
                  <a:cubicBezTo>
                    <a:pt x="2340" y="1"/>
                    <a:pt x="2546" y="1"/>
                    <a:pt x="2582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7"/>
            <p:cNvSpPr/>
            <p:nvPr/>
          </p:nvSpPr>
          <p:spPr>
            <a:xfrm>
              <a:off x="-3091756" y="4069275"/>
              <a:ext cx="439002" cy="1074062"/>
            </a:xfrm>
            <a:custGeom>
              <a:avLst/>
              <a:gdLst/>
              <a:ahLst/>
              <a:cxnLst/>
              <a:rect l="l" t="t" r="r" b="b"/>
              <a:pathLst>
                <a:path w="2781" h="6804" extrusionOk="0">
                  <a:moveTo>
                    <a:pt x="901" y="105"/>
                  </a:moveTo>
                  <a:cubicBezTo>
                    <a:pt x="903" y="47"/>
                    <a:pt x="951" y="1"/>
                    <a:pt x="1011" y="1"/>
                  </a:cubicBezTo>
                  <a:cubicBezTo>
                    <a:pt x="1070" y="1"/>
                    <a:pt x="1118" y="47"/>
                    <a:pt x="1120" y="105"/>
                  </a:cubicBezTo>
                  <a:lnTo>
                    <a:pt x="1120" y="2608"/>
                  </a:lnTo>
                  <a:lnTo>
                    <a:pt x="1635" y="2310"/>
                  </a:lnTo>
                  <a:cubicBezTo>
                    <a:pt x="1709" y="2270"/>
                    <a:pt x="1772" y="2380"/>
                    <a:pt x="1700" y="2423"/>
                  </a:cubicBezTo>
                  <a:lnTo>
                    <a:pt x="1120" y="2758"/>
                  </a:lnTo>
                  <a:lnTo>
                    <a:pt x="1120" y="6337"/>
                  </a:lnTo>
                  <a:lnTo>
                    <a:pt x="2645" y="5456"/>
                  </a:lnTo>
                  <a:cubicBezTo>
                    <a:pt x="2719" y="5417"/>
                    <a:pt x="2780" y="5525"/>
                    <a:pt x="2710" y="5570"/>
                  </a:cubicBezTo>
                  <a:lnTo>
                    <a:pt x="1120" y="6488"/>
                  </a:lnTo>
                  <a:lnTo>
                    <a:pt x="1120" y="6803"/>
                  </a:lnTo>
                  <a:lnTo>
                    <a:pt x="901" y="6803"/>
                  </a:lnTo>
                  <a:lnTo>
                    <a:pt x="901" y="4946"/>
                  </a:lnTo>
                  <a:lnTo>
                    <a:pt x="79" y="4470"/>
                  </a:lnTo>
                  <a:cubicBezTo>
                    <a:pt x="1" y="4428"/>
                    <a:pt x="68" y="4311"/>
                    <a:pt x="144" y="4358"/>
                  </a:cubicBezTo>
                  <a:lnTo>
                    <a:pt x="901" y="4794"/>
                  </a:lnTo>
                  <a:lnTo>
                    <a:pt x="901" y="1926"/>
                  </a:lnTo>
                  <a:lnTo>
                    <a:pt x="409" y="1642"/>
                  </a:lnTo>
                  <a:cubicBezTo>
                    <a:pt x="338" y="1598"/>
                    <a:pt x="400" y="1490"/>
                    <a:pt x="475" y="1528"/>
                  </a:cubicBezTo>
                  <a:lnTo>
                    <a:pt x="900" y="1775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7"/>
            <p:cNvSpPr/>
            <p:nvPr/>
          </p:nvSpPr>
          <p:spPr>
            <a:xfrm>
              <a:off x="-3969922" y="4157202"/>
              <a:ext cx="533874" cy="986136"/>
            </a:xfrm>
            <a:custGeom>
              <a:avLst/>
              <a:gdLst/>
              <a:ahLst/>
              <a:cxnLst/>
              <a:rect l="l" t="t" r="r" b="b"/>
              <a:pathLst>
                <a:path w="3382" h="6247" extrusionOk="0">
                  <a:moveTo>
                    <a:pt x="1830" y="145"/>
                  </a:moveTo>
                  <a:lnTo>
                    <a:pt x="3381" y="6246"/>
                  </a:lnTo>
                  <a:lnTo>
                    <a:pt x="0" y="6246"/>
                  </a:lnTo>
                  <a:lnTo>
                    <a:pt x="1551" y="145"/>
                  </a:lnTo>
                  <a:cubicBezTo>
                    <a:pt x="1588" y="0"/>
                    <a:pt x="1792" y="0"/>
                    <a:pt x="1829" y="14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7"/>
            <p:cNvSpPr/>
            <p:nvPr/>
          </p:nvSpPr>
          <p:spPr>
            <a:xfrm>
              <a:off x="-3810170" y="4536536"/>
              <a:ext cx="227946" cy="606804"/>
            </a:xfrm>
            <a:custGeom>
              <a:avLst/>
              <a:gdLst/>
              <a:ahLst/>
              <a:cxnLst/>
              <a:rect l="l" t="t" r="r" b="b"/>
              <a:pathLst>
                <a:path w="1444" h="3844" extrusionOk="0">
                  <a:moveTo>
                    <a:pt x="569" y="110"/>
                  </a:moveTo>
                  <a:cubicBezTo>
                    <a:pt x="569" y="50"/>
                    <a:pt x="618" y="1"/>
                    <a:pt x="678" y="1"/>
                  </a:cubicBezTo>
                  <a:cubicBezTo>
                    <a:pt x="739" y="1"/>
                    <a:pt x="788" y="50"/>
                    <a:pt x="788" y="110"/>
                  </a:cubicBezTo>
                  <a:lnTo>
                    <a:pt x="788" y="2612"/>
                  </a:lnTo>
                  <a:lnTo>
                    <a:pt x="1303" y="2315"/>
                  </a:lnTo>
                  <a:cubicBezTo>
                    <a:pt x="1378" y="2271"/>
                    <a:pt x="1444" y="2384"/>
                    <a:pt x="1367" y="2428"/>
                  </a:cubicBezTo>
                  <a:lnTo>
                    <a:pt x="788" y="2763"/>
                  </a:lnTo>
                  <a:lnTo>
                    <a:pt x="788" y="3843"/>
                  </a:lnTo>
                  <a:lnTo>
                    <a:pt x="569" y="3843"/>
                  </a:lnTo>
                  <a:lnTo>
                    <a:pt x="569" y="1930"/>
                  </a:lnTo>
                  <a:lnTo>
                    <a:pt x="77" y="1646"/>
                  </a:lnTo>
                  <a:cubicBezTo>
                    <a:pt x="1" y="1602"/>
                    <a:pt x="67" y="1489"/>
                    <a:pt x="142" y="1533"/>
                  </a:cubicBezTo>
                  <a:lnTo>
                    <a:pt x="569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7"/>
            <p:cNvSpPr/>
            <p:nvPr/>
          </p:nvSpPr>
          <p:spPr>
            <a:xfrm>
              <a:off x="-4851246" y="3664052"/>
              <a:ext cx="784394" cy="1479283"/>
            </a:xfrm>
            <a:custGeom>
              <a:avLst/>
              <a:gdLst/>
              <a:ahLst/>
              <a:cxnLst/>
              <a:rect l="l" t="t" r="r" b="b"/>
              <a:pathLst>
                <a:path w="4969" h="9371" extrusionOk="0">
                  <a:moveTo>
                    <a:pt x="2624" y="145"/>
                  </a:moveTo>
                  <a:lnTo>
                    <a:pt x="4968" y="9370"/>
                  </a:lnTo>
                  <a:lnTo>
                    <a:pt x="0" y="9370"/>
                  </a:lnTo>
                  <a:lnTo>
                    <a:pt x="2345" y="144"/>
                  </a:lnTo>
                  <a:cubicBezTo>
                    <a:pt x="2381" y="1"/>
                    <a:pt x="2586" y="1"/>
                    <a:pt x="2624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7"/>
            <p:cNvSpPr/>
            <p:nvPr/>
          </p:nvSpPr>
          <p:spPr>
            <a:xfrm>
              <a:off x="-4618878" y="4043544"/>
              <a:ext cx="439317" cy="1099793"/>
            </a:xfrm>
            <a:custGeom>
              <a:avLst/>
              <a:gdLst/>
              <a:ahLst/>
              <a:cxnLst/>
              <a:rect l="l" t="t" r="r" b="b"/>
              <a:pathLst>
                <a:path w="2783" h="6967" extrusionOk="0">
                  <a:moveTo>
                    <a:pt x="904" y="110"/>
                  </a:moveTo>
                  <a:cubicBezTo>
                    <a:pt x="904" y="50"/>
                    <a:pt x="952" y="0"/>
                    <a:pt x="1013" y="0"/>
                  </a:cubicBezTo>
                  <a:cubicBezTo>
                    <a:pt x="1073" y="0"/>
                    <a:pt x="1122" y="50"/>
                    <a:pt x="1122" y="110"/>
                  </a:cubicBezTo>
                  <a:lnTo>
                    <a:pt x="1122" y="2612"/>
                  </a:lnTo>
                  <a:lnTo>
                    <a:pt x="1636" y="2315"/>
                  </a:lnTo>
                  <a:cubicBezTo>
                    <a:pt x="1711" y="2271"/>
                    <a:pt x="1777" y="2384"/>
                    <a:pt x="1702" y="2427"/>
                  </a:cubicBezTo>
                  <a:lnTo>
                    <a:pt x="1122" y="2763"/>
                  </a:lnTo>
                  <a:lnTo>
                    <a:pt x="1122" y="6341"/>
                  </a:lnTo>
                  <a:lnTo>
                    <a:pt x="2647" y="5460"/>
                  </a:lnTo>
                  <a:cubicBezTo>
                    <a:pt x="2721" y="5421"/>
                    <a:pt x="2783" y="5528"/>
                    <a:pt x="2712" y="5573"/>
                  </a:cubicBezTo>
                  <a:lnTo>
                    <a:pt x="1122" y="6491"/>
                  </a:lnTo>
                  <a:lnTo>
                    <a:pt x="1122" y="6966"/>
                  </a:lnTo>
                  <a:lnTo>
                    <a:pt x="904" y="6966"/>
                  </a:lnTo>
                  <a:lnTo>
                    <a:pt x="904" y="4949"/>
                  </a:lnTo>
                  <a:lnTo>
                    <a:pt x="82" y="4475"/>
                  </a:lnTo>
                  <a:cubicBezTo>
                    <a:pt x="0" y="4432"/>
                    <a:pt x="70" y="4312"/>
                    <a:pt x="146" y="4362"/>
                  </a:cubicBezTo>
                  <a:lnTo>
                    <a:pt x="902" y="4798"/>
                  </a:lnTo>
                  <a:lnTo>
                    <a:pt x="902" y="1930"/>
                  </a:lnTo>
                  <a:lnTo>
                    <a:pt x="411" y="1645"/>
                  </a:lnTo>
                  <a:cubicBezTo>
                    <a:pt x="331" y="1603"/>
                    <a:pt x="399" y="1483"/>
                    <a:pt x="477" y="1533"/>
                  </a:cubicBezTo>
                  <a:lnTo>
                    <a:pt x="902" y="177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7"/>
            <p:cNvSpPr/>
            <p:nvPr/>
          </p:nvSpPr>
          <p:spPr>
            <a:xfrm>
              <a:off x="-5633118" y="3991609"/>
              <a:ext cx="618012" cy="1151728"/>
            </a:xfrm>
            <a:custGeom>
              <a:avLst/>
              <a:gdLst/>
              <a:ahLst/>
              <a:cxnLst/>
              <a:rect l="l" t="t" r="r" b="b"/>
              <a:pathLst>
                <a:path w="3915" h="7296" extrusionOk="0">
                  <a:moveTo>
                    <a:pt x="2096" y="145"/>
                  </a:moveTo>
                  <a:lnTo>
                    <a:pt x="3915" y="7295"/>
                  </a:lnTo>
                  <a:lnTo>
                    <a:pt x="0" y="7295"/>
                  </a:lnTo>
                  <a:lnTo>
                    <a:pt x="1818" y="144"/>
                  </a:lnTo>
                  <a:cubicBezTo>
                    <a:pt x="1855" y="0"/>
                    <a:pt x="2059" y="0"/>
                    <a:pt x="2096" y="144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7"/>
            <p:cNvSpPr/>
            <p:nvPr/>
          </p:nvSpPr>
          <p:spPr>
            <a:xfrm>
              <a:off x="-5484100" y="4370943"/>
              <a:ext cx="281144" cy="772397"/>
            </a:xfrm>
            <a:custGeom>
              <a:avLst/>
              <a:gdLst/>
              <a:ahLst/>
              <a:cxnLst/>
              <a:rect l="l" t="t" r="r" b="b"/>
              <a:pathLst>
                <a:path w="1781" h="4893" extrusionOk="0">
                  <a:moveTo>
                    <a:pt x="904" y="110"/>
                  </a:moveTo>
                  <a:cubicBezTo>
                    <a:pt x="904" y="50"/>
                    <a:pt x="953" y="1"/>
                    <a:pt x="1013" y="1"/>
                  </a:cubicBezTo>
                  <a:cubicBezTo>
                    <a:pt x="1073" y="1"/>
                    <a:pt x="1122" y="50"/>
                    <a:pt x="1122" y="110"/>
                  </a:cubicBezTo>
                  <a:lnTo>
                    <a:pt x="1122" y="2611"/>
                  </a:lnTo>
                  <a:lnTo>
                    <a:pt x="1637" y="2315"/>
                  </a:lnTo>
                  <a:cubicBezTo>
                    <a:pt x="1713" y="2268"/>
                    <a:pt x="1781" y="2385"/>
                    <a:pt x="1702" y="2428"/>
                  </a:cubicBezTo>
                  <a:lnTo>
                    <a:pt x="1122" y="2763"/>
                  </a:lnTo>
                  <a:lnTo>
                    <a:pt x="1122" y="4892"/>
                  </a:lnTo>
                  <a:lnTo>
                    <a:pt x="806" y="4892"/>
                  </a:lnTo>
                  <a:lnTo>
                    <a:pt x="82" y="4474"/>
                  </a:lnTo>
                  <a:cubicBezTo>
                    <a:pt x="1" y="4433"/>
                    <a:pt x="70" y="4313"/>
                    <a:pt x="146" y="4361"/>
                  </a:cubicBezTo>
                  <a:lnTo>
                    <a:pt x="902" y="4797"/>
                  </a:lnTo>
                  <a:lnTo>
                    <a:pt x="902" y="1930"/>
                  </a:lnTo>
                  <a:lnTo>
                    <a:pt x="411" y="1646"/>
                  </a:lnTo>
                  <a:cubicBezTo>
                    <a:pt x="336" y="1602"/>
                    <a:pt x="400" y="1489"/>
                    <a:pt x="477" y="1533"/>
                  </a:cubicBezTo>
                  <a:lnTo>
                    <a:pt x="902" y="177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7"/>
            <p:cNvSpPr/>
            <p:nvPr/>
          </p:nvSpPr>
          <p:spPr>
            <a:xfrm>
              <a:off x="-5860118" y="3957985"/>
              <a:ext cx="621327" cy="1185352"/>
            </a:xfrm>
            <a:custGeom>
              <a:avLst/>
              <a:gdLst/>
              <a:ahLst/>
              <a:cxnLst/>
              <a:rect l="l" t="t" r="r" b="b"/>
              <a:pathLst>
                <a:path w="3936" h="7509" extrusionOk="0">
                  <a:moveTo>
                    <a:pt x="2052" y="88"/>
                  </a:moveTo>
                  <a:lnTo>
                    <a:pt x="3934" y="7490"/>
                  </a:lnTo>
                  <a:cubicBezTo>
                    <a:pt x="3935" y="7493"/>
                    <a:pt x="3936" y="7497"/>
                    <a:pt x="3936" y="7501"/>
                  </a:cubicBezTo>
                  <a:lnTo>
                    <a:pt x="3936" y="7508"/>
                  </a:lnTo>
                  <a:lnTo>
                    <a:pt x="0" y="7508"/>
                  </a:lnTo>
                  <a:lnTo>
                    <a:pt x="0" y="7501"/>
                  </a:lnTo>
                  <a:cubicBezTo>
                    <a:pt x="0" y="7497"/>
                    <a:pt x="1" y="7493"/>
                    <a:pt x="2" y="7490"/>
                  </a:cubicBezTo>
                  <a:lnTo>
                    <a:pt x="1884" y="88"/>
                  </a:lnTo>
                  <a:cubicBezTo>
                    <a:pt x="1906" y="0"/>
                    <a:pt x="2031" y="0"/>
                    <a:pt x="2053" y="8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7"/>
            <p:cNvSpPr/>
            <p:nvPr/>
          </p:nvSpPr>
          <p:spPr>
            <a:xfrm>
              <a:off x="-5692157" y="4187195"/>
              <a:ext cx="312558" cy="956143"/>
            </a:xfrm>
            <a:custGeom>
              <a:avLst/>
              <a:gdLst/>
              <a:ahLst/>
              <a:cxnLst/>
              <a:rect l="l" t="t" r="r" b="b"/>
              <a:pathLst>
                <a:path w="1980" h="6057" extrusionOk="0">
                  <a:moveTo>
                    <a:pt x="838" y="72"/>
                  </a:moveTo>
                  <a:cubicBezTo>
                    <a:pt x="835" y="33"/>
                    <a:pt x="866" y="1"/>
                    <a:pt x="905" y="1"/>
                  </a:cubicBezTo>
                  <a:cubicBezTo>
                    <a:pt x="942" y="1"/>
                    <a:pt x="973" y="33"/>
                    <a:pt x="970" y="72"/>
                  </a:cubicBezTo>
                  <a:lnTo>
                    <a:pt x="970" y="1588"/>
                  </a:lnTo>
                  <a:lnTo>
                    <a:pt x="1282" y="1408"/>
                  </a:lnTo>
                  <a:cubicBezTo>
                    <a:pt x="1328" y="1381"/>
                    <a:pt x="1368" y="1450"/>
                    <a:pt x="1322" y="1476"/>
                  </a:cubicBezTo>
                  <a:lnTo>
                    <a:pt x="970" y="1680"/>
                  </a:lnTo>
                  <a:lnTo>
                    <a:pt x="970" y="3847"/>
                  </a:lnTo>
                  <a:lnTo>
                    <a:pt x="1895" y="3314"/>
                  </a:lnTo>
                  <a:cubicBezTo>
                    <a:pt x="1939" y="3290"/>
                    <a:pt x="1978" y="3355"/>
                    <a:pt x="1935" y="3382"/>
                  </a:cubicBezTo>
                  <a:lnTo>
                    <a:pt x="970" y="3939"/>
                  </a:lnTo>
                  <a:lnTo>
                    <a:pt x="970" y="6018"/>
                  </a:lnTo>
                  <a:lnTo>
                    <a:pt x="1895" y="5484"/>
                  </a:lnTo>
                  <a:cubicBezTo>
                    <a:pt x="1941" y="5458"/>
                    <a:pt x="1979" y="5526"/>
                    <a:pt x="1935" y="5553"/>
                  </a:cubicBezTo>
                  <a:lnTo>
                    <a:pt x="1060" y="6056"/>
                  </a:lnTo>
                  <a:lnTo>
                    <a:pt x="838" y="6056"/>
                  </a:lnTo>
                  <a:lnTo>
                    <a:pt x="838" y="4832"/>
                  </a:lnTo>
                  <a:lnTo>
                    <a:pt x="46" y="4375"/>
                  </a:lnTo>
                  <a:cubicBezTo>
                    <a:pt x="0" y="4349"/>
                    <a:pt x="40" y="4281"/>
                    <a:pt x="86" y="4307"/>
                  </a:cubicBezTo>
                  <a:lnTo>
                    <a:pt x="838" y="4741"/>
                  </a:lnTo>
                  <a:lnTo>
                    <a:pt x="838" y="3004"/>
                  </a:lnTo>
                  <a:lnTo>
                    <a:pt x="340" y="2716"/>
                  </a:lnTo>
                  <a:cubicBezTo>
                    <a:pt x="294" y="2690"/>
                    <a:pt x="334" y="2620"/>
                    <a:pt x="380" y="2647"/>
                  </a:cubicBezTo>
                  <a:lnTo>
                    <a:pt x="838" y="2912"/>
                  </a:lnTo>
                  <a:lnTo>
                    <a:pt x="838" y="1174"/>
                  </a:lnTo>
                  <a:lnTo>
                    <a:pt x="540" y="1002"/>
                  </a:lnTo>
                  <a:cubicBezTo>
                    <a:pt x="497" y="975"/>
                    <a:pt x="534" y="909"/>
                    <a:pt x="580" y="934"/>
                  </a:cubicBezTo>
                  <a:lnTo>
                    <a:pt x="839" y="108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7"/>
            <p:cNvSpPr/>
            <p:nvPr/>
          </p:nvSpPr>
          <p:spPr>
            <a:xfrm>
              <a:off x="-6723919" y="4172357"/>
              <a:ext cx="513510" cy="970981"/>
            </a:xfrm>
            <a:custGeom>
              <a:avLst/>
              <a:gdLst/>
              <a:ahLst/>
              <a:cxnLst/>
              <a:rect l="l" t="t" r="r" b="b"/>
              <a:pathLst>
                <a:path w="3253" h="6151" extrusionOk="0">
                  <a:moveTo>
                    <a:pt x="1710" y="87"/>
                  </a:moveTo>
                  <a:lnTo>
                    <a:pt x="3252" y="6150"/>
                  </a:lnTo>
                  <a:lnTo>
                    <a:pt x="1" y="6150"/>
                  </a:lnTo>
                  <a:lnTo>
                    <a:pt x="1542" y="87"/>
                  </a:lnTo>
                  <a:cubicBezTo>
                    <a:pt x="1563" y="0"/>
                    <a:pt x="1688" y="0"/>
                    <a:pt x="1710" y="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7"/>
            <p:cNvSpPr/>
            <p:nvPr/>
          </p:nvSpPr>
          <p:spPr>
            <a:xfrm>
              <a:off x="-6610735" y="4401251"/>
              <a:ext cx="313505" cy="742088"/>
            </a:xfrm>
            <a:custGeom>
              <a:avLst/>
              <a:gdLst/>
              <a:ahLst/>
              <a:cxnLst/>
              <a:rect l="l" t="t" r="r" b="b"/>
              <a:pathLst>
                <a:path w="1986" h="4701" extrusionOk="0">
                  <a:moveTo>
                    <a:pt x="843" y="73"/>
                  </a:moveTo>
                  <a:cubicBezTo>
                    <a:pt x="839" y="34"/>
                    <a:pt x="870" y="0"/>
                    <a:pt x="909" y="0"/>
                  </a:cubicBezTo>
                  <a:cubicBezTo>
                    <a:pt x="948" y="0"/>
                    <a:pt x="979" y="34"/>
                    <a:pt x="975" y="73"/>
                  </a:cubicBezTo>
                  <a:lnTo>
                    <a:pt x="975" y="1589"/>
                  </a:lnTo>
                  <a:lnTo>
                    <a:pt x="1289" y="1408"/>
                  </a:lnTo>
                  <a:cubicBezTo>
                    <a:pt x="1334" y="1380"/>
                    <a:pt x="1376" y="1451"/>
                    <a:pt x="1327" y="1477"/>
                  </a:cubicBezTo>
                  <a:lnTo>
                    <a:pt x="976" y="1680"/>
                  </a:lnTo>
                  <a:lnTo>
                    <a:pt x="976" y="3848"/>
                  </a:lnTo>
                  <a:lnTo>
                    <a:pt x="1900" y="3314"/>
                  </a:lnTo>
                  <a:cubicBezTo>
                    <a:pt x="1946" y="3288"/>
                    <a:pt x="1986" y="3356"/>
                    <a:pt x="1940" y="3383"/>
                  </a:cubicBezTo>
                  <a:lnTo>
                    <a:pt x="976" y="3940"/>
                  </a:lnTo>
                  <a:lnTo>
                    <a:pt x="976" y="4700"/>
                  </a:lnTo>
                  <a:lnTo>
                    <a:pt x="844" y="4700"/>
                  </a:lnTo>
                  <a:lnTo>
                    <a:pt x="844" y="3005"/>
                  </a:lnTo>
                  <a:lnTo>
                    <a:pt x="347" y="2718"/>
                  </a:lnTo>
                  <a:cubicBezTo>
                    <a:pt x="301" y="2691"/>
                    <a:pt x="340" y="2623"/>
                    <a:pt x="385" y="2648"/>
                  </a:cubicBezTo>
                  <a:lnTo>
                    <a:pt x="844" y="2913"/>
                  </a:lnTo>
                  <a:lnTo>
                    <a:pt x="844" y="1176"/>
                  </a:lnTo>
                  <a:lnTo>
                    <a:pt x="547" y="1003"/>
                  </a:lnTo>
                  <a:cubicBezTo>
                    <a:pt x="501" y="978"/>
                    <a:pt x="540" y="909"/>
                    <a:pt x="585" y="935"/>
                  </a:cubicBezTo>
                  <a:lnTo>
                    <a:pt x="843" y="1085"/>
                  </a:lnTo>
                  <a:close/>
                  <a:moveTo>
                    <a:pt x="612" y="4700"/>
                  </a:moveTo>
                  <a:lnTo>
                    <a:pt x="770" y="4700"/>
                  </a:lnTo>
                  <a:lnTo>
                    <a:pt x="90" y="4308"/>
                  </a:lnTo>
                  <a:cubicBezTo>
                    <a:pt x="43" y="4278"/>
                    <a:pt x="1" y="4351"/>
                    <a:pt x="51" y="437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7"/>
            <p:cNvSpPr/>
            <p:nvPr/>
          </p:nvSpPr>
          <p:spPr>
            <a:xfrm>
              <a:off x="-7438070" y="4480181"/>
              <a:ext cx="357074" cy="663159"/>
            </a:xfrm>
            <a:custGeom>
              <a:avLst/>
              <a:gdLst/>
              <a:ahLst/>
              <a:cxnLst/>
              <a:rect l="l" t="t" r="r" b="b"/>
              <a:pathLst>
                <a:path w="2262" h="4201" extrusionOk="0">
                  <a:moveTo>
                    <a:pt x="1216" y="87"/>
                  </a:moveTo>
                  <a:lnTo>
                    <a:pt x="2261" y="4200"/>
                  </a:lnTo>
                  <a:lnTo>
                    <a:pt x="1" y="4200"/>
                  </a:lnTo>
                  <a:lnTo>
                    <a:pt x="1046" y="87"/>
                  </a:lnTo>
                  <a:cubicBezTo>
                    <a:pt x="1069" y="0"/>
                    <a:pt x="1193" y="0"/>
                    <a:pt x="1214" y="8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7"/>
            <p:cNvSpPr/>
            <p:nvPr/>
          </p:nvSpPr>
          <p:spPr>
            <a:xfrm>
              <a:off x="-7355511" y="4708917"/>
              <a:ext cx="169223" cy="434424"/>
            </a:xfrm>
            <a:custGeom>
              <a:avLst/>
              <a:gdLst/>
              <a:ahLst/>
              <a:cxnLst/>
              <a:rect l="l" t="t" r="r" b="b"/>
              <a:pathLst>
                <a:path w="1072" h="2752" extrusionOk="0">
                  <a:moveTo>
                    <a:pt x="542" y="73"/>
                  </a:moveTo>
                  <a:cubicBezTo>
                    <a:pt x="537" y="34"/>
                    <a:pt x="569" y="1"/>
                    <a:pt x="608" y="1"/>
                  </a:cubicBezTo>
                  <a:cubicBezTo>
                    <a:pt x="647" y="1"/>
                    <a:pt x="677" y="34"/>
                    <a:pt x="674" y="73"/>
                  </a:cubicBezTo>
                  <a:lnTo>
                    <a:pt x="674" y="1588"/>
                  </a:lnTo>
                  <a:lnTo>
                    <a:pt x="985" y="1409"/>
                  </a:lnTo>
                  <a:cubicBezTo>
                    <a:pt x="1031" y="1383"/>
                    <a:pt x="1071" y="1451"/>
                    <a:pt x="1025" y="1477"/>
                  </a:cubicBezTo>
                  <a:lnTo>
                    <a:pt x="674" y="1680"/>
                  </a:lnTo>
                  <a:lnTo>
                    <a:pt x="674" y="2751"/>
                  </a:lnTo>
                  <a:lnTo>
                    <a:pt x="542" y="2751"/>
                  </a:lnTo>
                  <a:lnTo>
                    <a:pt x="542" y="1176"/>
                  </a:lnTo>
                  <a:lnTo>
                    <a:pt x="245" y="1004"/>
                  </a:lnTo>
                  <a:cubicBezTo>
                    <a:pt x="194" y="978"/>
                    <a:pt x="236" y="905"/>
                    <a:pt x="283" y="935"/>
                  </a:cubicBezTo>
                  <a:lnTo>
                    <a:pt x="542" y="1084"/>
                  </a:lnTo>
                  <a:lnTo>
                    <a:pt x="542" y="73"/>
                  </a:lnTo>
                  <a:close/>
                  <a:moveTo>
                    <a:pt x="103" y="2751"/>
                  </a:moveTo>
                  <a:lnTo>
                    <a:pt x="262" y="2751"/>
                  </a:lnTo>
                  <a:lnTo>
                    <a:pt x="84" y="2649"/>
                  </a:lnTo>
                  <a:cubicBezTo>
                    <a:pt x="38" y="2624"/>
                    <a:pt x="0" y="2690"/>
                    <a:pt x="44" y="271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7"/>
            <p:cNvSpPr/>
            <p:nvPr/>
          </p:nvSpPr>
          <p:spPr>
            <a:xfrm>
              <a:off x="-7005854" y="4308746"/>
              <a:ext cx="443737" cy="834593"/>
            </a:xfrm>
            <a:custGeom>
              <a:avLst/>
              <a:gdLst/>
              <a:ahLst/>
              <a:cxnLst/>
              <a:rect l="l" t="t" r="r" b="b"/>
              <a:pathLst>
                <a:path w="2811" h="5287" extrusionOk="0">
                  <a:moveTo>
                    <a:pt x="1490" y="89"/>
                  </a:moveTo>
                  <a:lnTo>
                    <a:pt x="2811" y="5286"/>
                  </a:lnTo>
                  <a:lnTo>
                    <a:pt x="0" y="5286"/>
                  </a:lnTo>
                  <a:lnTo>
                    <a:pt x="1322" y="89"/>
                  </a:lnTo>
                  <a:cubicBezTo>
                    <a:pt x="1343" y="1"/>
                    <a:pt x="1468" y="1"/>
                    <a:pt x="1490" y="8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7"/>
            <p:cNvSpPr/>
            <p:nvPr/>
          </p:nvSpPr>
          <p:spPr>
            <a:xfrm>
              <a:off x="-6880830" y="4536536"/>
              <a:ext cx="266779" cy="606804"/>
            </a:xfrm>
            <a:custGeom>
              <a:avLst/>
              <a:gdLst/>
              <a:ahLst/>
              <a:cxnLst/>
              <a:rect l="l" t="t" r="r" b="b"/>
              <a:pathLst>
                <a:path w="1690" h="3844" extrusionOk="0">
                  <a:moveTo>
                    <a:pt x="548" y="81"/>
                  </a:moveTo>
                  <a:cubicBezTo>
                    <a:pt x="555" y="1"/>
                    <a:pt x="672" y="1"/>
                    <a:pt x="679" y="81"/>
                  </a:cubicBezTo>
                  <a:lnTo>
                    <a:pt x="679" y="1596"/>
                  </a:lnTo>
                  <a:lnTo>
                    <a:pt x="991" y="1416"/>
                  </a:lnTo>
                  <a:cubicBezTo>
                    <a:pt x="1037" y="1389"/>
                    <a:pt x="1077" y="1459"/>
                    <a:pt x="1031" y="1485"/>
                  </a:cubicBezTo>
                  <a:lnTo>
                    <a:pt x="679" y="1688"/>
                  </a:lnTo>
                  <a:lnTo>
                    <a:pt x="679" y="3843"/>
                  </a:lnTo>
                  <a:lnTo>
                    <a:pt x="548" y="3843"/>
                  </a:lnTo>
                  <a:lnTo>
                    <a:pt x="548" y="3012"/>
                  </a:lnTo>
                  <a:lnTo>
                    <a:pt x="49" y="2725"/>
                  </a:lnTo>
                  <a:cubicBezTo>
                    <a:pt x="1" y="2699"/>
                    <a:pt x="42" y="2628"/>
                    <a:pt x="89" y="2656"/>
                  </a:cubicBezTo>
                  <a:lnTo>
                    <a:pt x="548" y="2920"/>
                  </a:lnTo>
                  <a:lnTo>
                    <a:pt x="548" y="1184"/>
                  </a:lnTo>
                  <a:lnTo>
                    <a:pt x="249" y="1011"/>
                  </a:lnTo>
                  <a:cubicBezTo>
                    <a:pt x="203" y="985"/>
                    <a:pt x="243" y="917"/>
                    <a:pt x="289" y="942"/>
                  </a:cubicBezTo>
                  <a:lnTo>
                    <a:pt x="548" y="1092"/>
                  </a:lnTo>
                  <a:lnTo>
                    <a:pt x="548" y="81"/>
                  </a:lnTo>
                  <a:close/>
                  <a:moveTo>
                    <a:pt x="701" y="3843"/>
                  </a:moveTo>
                  <a:lnTo>
                    <a:pt x="859" y="3843"/>
                  </a:lnTo>
                  <a:lnTo>
                    <a:pt x="1644" y="3391"/>
                  </a:lnTo>
                  <a:cubicBezTo>
                    <a:pt x="1690" y="3364"/>
                    <a:pt x="1650" y="3295"/>
                    <a:pt x="1604" y="332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7"/>
            <p:cNvSpPr/>
            <p:nvPr/>
          </p:nvSpPr>
          <p:spPr>
            <a:xfrm>
              <a:off x="-6277496" y="4091533"/>
              <a:ext cx="559605" cy="1051805"/>
            </a:xfrm>
            <a:custGeom>
              <a:avLst/>
              <a:gdLst/>
              <a:ahLst/>
              <a:cxnLst/>
              <a:rect l="l" t="t" r="r" b="b"/>
              <a:pathLst>
                <a:path w="3545" h="6663" extrusionOk="0">
                  <a:moveTo>
                    <a:pt x="1879" y="111"/>
                  </a:moveTo>
                  <a:lnTo>
                    <a:pt x="3545" y="6662"/>
                  </a:lnTo>
                  <a:lnTo>
                    <a:pt x="1" y="6662"/>
                  </a:lnTo>
                  <a:lnTo>
                    <a:pt x="1666" y="111"/>
                  </a:lnTo>
                  <a:cubicBezTo>
                    <a:pt x="1694" y="1"/>
                    <a:pt x="1850" y="1"/>
                    <a:pt x="1879" y="111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7"/>
            <p:cNvSpPr/>
            <p:nvPr/>
          </p:nvSpPr>
          <p:spPr>
            <a:xfrm>
              <a:off x="-6119637" y="4382782"/>
              <a:ext cx="336710" cy="760715"/>
            </a:xfrm>
            <a:custGeom>
              <a:avLst/>
              <a:gdLst/>
              <a:ahLst/>
              <a:cxnLst/>
              <a:rect l="l" t="t" r="r" b="b"/>
              <a:pathLst>
                <a:path w="2133" h="4819" extrusionOk="0">
                  <a:moveTo>
                    <a:pt x="688" y="84"/>
                  </a:moveTo>
                  <a:cubicBezTo>
                    <a:pt x="688" y="39"/>
                    <a:pt x="726" y="1"/>
                    <a:pt x="773" y="1"/>
                  </a:cubicBezTo>
                  <a:cubicBezTo>
                    <a:pt x="819" y="1"/>
                    <a:pt x="856" y="39"/>
                    <a:pt x="856" y="84"/>
                  </a:cubicBezTo>
                  <a:lnTo>
                    <a:pt x="856" y="2003"/>
                  </a:lnTo>
                  <a:lnTo>
                    <a:pt x="1251" y="1775"/>
                  </a:lnTo>
                  <a:cubicBezTo>
                    <a:pt x="1309" y="1746"/>
                    <a:pt x="1356" y="1828"/>
                    <a:pt x="1302" y="1862"/>
                  </a:cubicBezTo>
                  <a:lnTo>
                    <a:pt x="856" y="2120"/>
                  </a:lnTo>
                  <a:lnTo>
                    <a:pt x="856" y="4817"/>
                  </a:lnTo>
                  <a:lnTo>
                    <a:pt x="688" y="4817"/>
                  </a:lnTo>
                  <a:lnTo>
                    <a:pt x="688" y="3797"/>
                  </a:lnTo>
                  <a:lnTo>
                    <a:pt x="58" y="3432"/>
                  </a:lnTo>
                  <a:cubicBezTo>
                    <a:pt x="0" y="3399"/>
                    <a:pt x="50" y="3312"/>
                    <a:pt x="108" y="3346"/>
                  </a:cubicBezTo>
                  <a:lnTo>
                    <a:pt x="688" y="3682"/>
                  </a:lnTo>
                  <a:lnTo>
                    <a:pt x="688" y="1481"/>
                  </a:lnTo>
                  <a:lnTo>
                    <a:pt x="311" y="1263"/>
                  </a:lnTo>
                  <a:cubicBezTo>
                    <a:pt x="253" y="1230"/>
                    <a:pt x="304" y="1143"/>
                    <a:pt x="361" y="1176"/>
                  </a:cubicBezTo>
                  <a:lnTo>
                    <a:pt x="688" y="1365"/>
                  </a:lnTo>
                  <a:lnTo>
                    <a:pt x="688" y="84"/>
                  </a:lnTo>
                  <a:close/>
                  <a:moveTo>
                    <a:pt x="939" y="4819"/>
                  </a:moveTo>
                  <a:lnTo>
                    <a:pt x="1138" y="4819"/>
                  </a:lnTo>
                  <a:lnTo>
                    <a:pt x="2077" y="4277"/>
                  </a:lnTo>
                  <a:cubicBezTo>
                    <a:pt x="2132" y="4242"/>
                    <a:pt x="2084" y="4159"/>
                    <a:pt x="2027" y="4190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7"/>
            <p:cNvSpPr/>
            <p:nvPr/>
          </p:nvSpPr>
          <p:spPr>
            <a:xfrm>
              <a:off x="-2962944" y="3346283"/>
              <a:ext cx="845958" cy="1797050"/>
            </a:xfrm>
            <a:custGeom>
              <a:avLst/>
              <a:gdLst/>
              <a:ahLst/>
              <a:cxnLst/>
              <a:rect l="l" t="t" r="r" b="b"/>
              <a:pathLst>
                <a:path w="5359" h="11384" extrusionOk="0">
                  <a:moveTo>
                    <a:pt x="2793" y="117"/>
                  </a:moveTo>
                  <a:lnTo>
                    <a:pt x="5329" y="10093"/>
                  </a:lnTo>
                  <a:cubicBezTo>
                    <a:pt x="5330" y="10098"/>
                    <a:pt x="5331" y="10103"/>
                    <a:pt x="5332" y="10108"/>
                  </a:cubicBezTo>
                  <a:cubicBezTo>
                    <a:pt x="5358" y="10337"/>
                    <a:pt x="5320" y="10633"/>
                    <a:pt x="5243" y="10847"/>
                  </a:cubicBezTo>
                  <a:cubicBezTo>
                    <a:pt x="5157" y="11084"/>
                    <a:pt x="5022" y="11260"/>
                    <a:pt x="4851" y="11383"/>
                  </a:cubicBezTo>
                  <a:lnTo>
                    <a:pt x="508" y="11383"/>
                  </a:lnTo>
                  <a:cubicBezTo>
                    <a:pt x="336" y="11260"/>
                    <a:pt x="202" y="11084"/>
                    <a:pt x="116" y="10847"/>
                  </a:cubicBezTo>
                  <a:cubicBezTo>
                    <a:pt x="38" y="10633"/>
                    <a:pt x="1" y="10337"/>
                    <a:pt x="27" y="10108"/>
                  </a:cubicBezTo>
                  <a:cubicBezTo>
                    <a:pt x="28" y="10103"/>
                    <a:pt x="29" y="10098"/>
                    <a:pt x="30" y="10093"/>
                  </a:cubicBezTo>
                  <a:lnTo>
                    <a:pt x="2565" y="117"/>
                  </a:lnTo>
                  <a:cubicBezTo>
                    <a:pt x="2597" y="1"/>
                    <a:pt x="2762" y="1"/>
                    <a:pt x="2792" y="117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7"/>
            <p:cNvSpPr/>
            <p:nvPr/>
          </p:nvSpPr>
          <p:spPr>
            <a:xfrm>
              <a:off x="-2732786" y="3656002"/>
              <a:ext cx="421795" cy="1487333"/>
            </a:xfrm>
            <a:custGeom>
              <a:avLst/>
              <a:gdLst/>
              <a:ahLst/>
              <a:cxnLst/>
              <a:rect l="l" t="t" r="r" b="b"/>
              <a:pathLst>
                <a:path w="2672" h="9422" extrusionOk="0">
                  <a:moveTo>
                    <a:pt x="1132" y="89"/>
                  </a:moveTo>
                  <a:cubicBezTo>
                    <a:pt x="1132" y="40"/>
                    <a:pt x="1172" y="0"/>
                    <a:pt x="1221" y="0"/>
                  </a:cubicBezTo>
                  <a:cubicBezTo>
                    <a:pt x="1271" y="0"/>
                    <a:pt x="1311" y="40"/>
                    <a:pt x="1311" y="89"/>
                  </a:cubicBezTo>
                  <a:lnTo>
                    <a:pt x="1311" y="2132"/>
                  </a:lnTo>
                  <a:lnTo>
                    <a:pt x="1732" y="1890"/>
                  </a:lnTo>
                  <a:cubicBezTo>
                    <a:pt x="1793" y="1853"/>
                    <a:pt x="1847" y="1946"/>
                    <a:pt x="1785" y="1981"/>
                  </a:cubicBezTo>
                  <a:lnTo>
                    <a:pt x="1311" y="2255"/>
                  </a:lnTo>
                  <a:lnTo>
                    <a:pt x="1311" y="5178"/>
                  </a:lnTo>
                  <a:lnTo>
                    <a:pt x="2557" y="4458"/>
                  </a:lnTo>
                  <a:cubicBezTo>
                    <a:pt x="2618" y="4423"/>
                    <a:pt x="2671" y="4516"/>
                    <a:pt x="2610" y="4551"/>
                  </a:cubicBezTo>
                  <a:lnTo>
                    <a:pt x="1311" y="5301"/>
                  </a:lnTo>
                  <a:lnTo>
                    <a:pt x="1311" y="8103"/>
                  </a:lnTo>
                  <a:lnTo>
                    <a:pt x="2557" y="7384"/>
                  </a:lnTo>
                  <a:cubicBezTo>
                    <a:pt x="2618" y="7351"/>
                    <a:pt x="2669" y="7440"/>
                    <a:pt x="2610" y="7476"/>
                  </a:cubicBezTo>
                  <a:lnTo>
                    <a:pt x="1311" y="8226"/>
                  </a:lnTo>
                  <a:lnTo>
                    <a:pt x="1311" y="9421"/>
                  </a:lnTo>
                  <a:lnTo>
                    <a:pt x="1132" y="9421"/>
                  </a:lnTo>
                  <a:lnTo>
                    <a:pt x="1132" y="8972"/>
                  </a:lnTo>
                  <a:lnTo>
                    <a:pt x="65" y="8356"/>
                  </a:lnTo>
                  <a:cubicBezTo>
                    <a:pt x="3" y="8321"/>
                    <a:pt x="57" y="8228"/>
                    <a:pt x="118" y="8263"/>
                  </a:cubicBezTo>
                  <a:lnTo>
                    <a:pt x="1133" y="8849"/>
                  </a:lnTo>
                  <a:lnTo>
                    <a:pt x="1133" y="6508"/>
                  </a:lnTo>
                  <a:lnTo>
                    <a:pt x="65" y="5891"/>
                  </a:lnTo>
                  <a:cubicBezTo>
                    <a:pt x="1" y="5856"/>
                    <a:pt x="56" y="5760"/>
                    <a:pt x="118" y="5798"/>
                  </a:cubicBezTo>
                  <a:lnTo>
                    <a:pt x="1133" y="6384"/>
                  </a:lnTo>
                  <a:lnTo>
                    <a:pt x="1133" y="4042"/>
                  </a:lnTo>
                  <a:lnTo>
                    <a:pt x="461" y="3654"/>
                  </a:lnTo>
                  <a:cubicBezTo>
                    <a:pt x="399" y="3618"/>
                    <a:pt x="452" y="3525"/>
                    <a:pt x="514" y="3561"/>
                  </a:cubicBezTo>
                  <a:lnTo>
                    <a:pt x="1131" y="3918"/>
                  </a:lnTo>
                  <a:lnTo>
                    <a:pt x="1131" y="1576"/>
                  </a:lnTo>
                  <a:lnTo>
                    <a:pt x="730" y="1344"/>
                  </a:lnTo>
                  <a:cubicBezTo>
                    <a:pt x="669" y="1308"/>
                    <a:pt x="722" y="1216"/>
                    <a:pt x="783" y="1251"/>
                  </a:cubicBezTo>
                  <a:lnTo>
                    <a:pt x="1131" y="1452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7"/>
            <p:cNvSpPr/>
            <p:nvPr/>
          </p:nvSpPr>
          <p:spPr>
            <a:xfrm>
              <a:off x="-2680693" y="4433770"/>
              <a:ext cx="380594" cy="709569"/>
            </a:xfrm>
            <a:custGeom>
              <a:avLst/>
              <a:gdLst/>
              <a:ahLst/>
              <a:cxnLst/>
              <a:rect l="l" t="t" r="r" b="b"/>
              <a:pathLst>
                <a:path w="2411" h="4495" extrusionOk="0">
                  <a:moveTo>
                    <a:pt x="1290" y="86"/>
                  </a:moveTo>
                  <a:lnTo>
                    <a:pt x="2411" y="4494"/>
                  </a:lnTo>
                  <a:lnTo>
                    <a:pt x="0" y="4494"/>
                  </a:lnTo>
                  <a:lnTo>
                    <a:pt x="1121" y="86"/>
                  </a:lnTo>
                  <a:cubicBezTo>
                    <a:pt x="1144" y="0"/>
                    <a:pt x="1265" y="0"/>
                    <a:pt x="1290" y="8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7"/>
            <p:cNvSpPr/>
            <p:nvPr/>
          </p:nvSpPr>
          <p:spPr>
            <a:xfrm>
              <a:off x="-2587399" y="4660613"/>
              <a:ext cx="170644" cy="482728"/>
            </a:xfrm>
            <a:custGeom>
              <a:avLst/>
              <a:gdLst/>
              <a:ahLst/>
              <a:cxnLst/>
              <a:rect l="l" t="t" r="r" b="b"/>
              <a:pathLst>
                <a:path w="1081" h="3058" extrusionOk="0">
                  <a:moveTo>
                    <a:pt x="547" y="93"/>
                  </a:moveTo>
                  <a:cubicBezTo>
                    <a:pt x="543" y="0"/>
                    <a:pt x="685" y="0"/>
                    <a:pt x="680" y="93"/>
                  </a:cubicBezTo>
                  <a:lnTo>
                    <a:pt x="680" y="1618"/>
                  </a:lnTo>
                  <a:lnTo>
                    <a:pt x="994" y="1437"/>
                  </a:lnTo>
                  <a:cubicBezTo>
                    <a:pt x="1040" y="1410"/>
                    <a:pt x="1080" y="1479"/>
                    <a:pt x="1034" y="1505"/>
                  </a:cubicBezTo>
                  <a:lnTo>
                    <a:pt x="680" y="1710"/>
                  </a:lnTo>
                  <a:lnTo>
                    <a:pt x="680" y="3057"/>
                  </a:lnTo>
                  <a:lnTo>
                    <a:pt x="547" y="3057"/>
                  </a:lnTo>
                  <a:lnTo>
                    <a:pt x="547" y="3043"/>
                  </a:lnTo>
                  <a:lnTo>
                    <a:pt x="46" y="2754"/>
                  </a:lnTo>
                  <a:cubicBezTo>
                    <a:pt x="1" y="2727"/>
                    <a:pt x="41" y="2658"/>
                    <a:pt x="86" y="2685"/>
                  </a:cubicBezTo>
                  <a:lnTo>
                    <a:pt x="547" y="2950"/>
                  </a:lnTo>
                  <a:lnTo>
                    <a:pt x="547" y="1202"/>
                  </a:lnTo>
                  <a:lnTo>
                    <a:pt x="247" y="1029"/>
                  </a:lnTo>
                  <a:cubicBezTo>
                    <a:pt x="199" y="1003"/>
                    <a:pt x="240" y="931"/>
                    <a:pt x="287" y="960"/>
                  </a:cubicBezTo>
                  <a:lnTo>
                    <a:pt x="547" y="111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7"/>
            <p:cNvSpPr/>
            <p:nvPr/>
          </p:nvSpPr>
          <p:spPr>
            <a:xfrm>
              <a:off x="-7322676" y="4358314"/>
              <a:ext cx="419743" cy="785025"/>
            </a:xfrm>
            <a:custGeom>
              <a:avLst/>
              <a:gdLst/>
              <a:ahLst/>
              <a:cxnLst/>
              <a:rect l="l" t="t" r="r" b="b"/>
              <a:pathLst>
                <a:path w="2659" h="4973" extrusionOk="0">
                  <a:moveTo>
                    <a:pt x="1418" y="92"/>
                  </a:moveTo>
                  <a:lnTo>
                    <a:pt x="2659" y="4972"/>
                  </a:lnTo>
                  <a:lnTo>
                    <a:pt x="0" y="4972"/>
                  </a:lnTo>
                  <a:lnTo>
                    <a:pt x="1240" y="92"/>
                  </a:lnTo>
                  <a:cubicBezTo>
                    <a:pt x="1263" y="1"/>
                    <a:pt x="1394" y="1"/>
                    <a:pt x="1418" y="92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7"/>
            <p:cNvSpPr/>
            <p:nvPr/>
          </p:nvSpPr>
          <p:spPr>
            <a:xfrm>
              <a:off x="-7213912" y="4599995"/>
              <a:ext cx="178379" cy="543346"/>
            </a:xfrm>
            <a:custGeom>
              <a:avLst/>
              <a:gdLst/>
              <a:ahLst/>
              <a:cxnLst/>
              <a:rect l="l" t="t" r="r" b="b"/>
              <a:pathLst>
                <a:path w="1130" h="3442" extrusionOk="0">
                  <a:moveTo>
                    <a:pt x="571" y="74"/>
                  </a:moveTo>
                  <a:cubicBezTo>
                    <a:pt x="568" y="34"/>
                    <a:pt x="600" y="1"/>
                    <a:pt x="640" y="1"/>
                  </a:cubicBezTo>
                  <a:cubicBezTo>
                    <a:pt x="680" y="1"/>
                    <a:pt x="712" y="34"/>
                    <a:pt x="709" y="74"/>
                  </a:cubicBezTo>
                  <a:lnTo>
                    <a:pt x="709" y="1672"/>
                  </a:lnTo>
                  <a:lnTo>
                    <a:pt x="1039" y="1481"/>
                  </a:lnTo>
                  <a:cubicBezTo>
                    <a:pt x="1087" y="1454"/>
                    <a:pt x="1129" y="1526"/>
                    <a:pt x="1081" y="1554"/>
                  </a:cubicBezTo>
                  <a:lnTo>
                    <a:pt x="709" y="1768"/>
                  </a:lnTo>
                  <a:lnTo>
                    <a:pt x="709" y="3441"/>
                  </a:lnTo>
                  <a:lnTo>
                    <a:pt x="571" y="3441"/>
                  </a:lnTo>
                  <a:lnTo>
                    <a:pt x="571" y="3164"/>
                  </a:lnTo>
                  <a:lnTo>
                    <a:pt x="45" y="2861"/>
                  </a:lnTo>
                  <a:cubicBezTo>
                    <a:pt x="0" y="2832"/>
                    <a:pt x="39" y="2764"/>
                    <a:pt x="87" y="2789"/>
                  </a:cubicBezTo>
                  <a:lnTo>
                    <a:pt x="571" y="3068"/>
                  </a:lnTo>
                  <a:lnTo>
                    <a:pt x="571" y="1237"/>
                  </a:lnTo>
                  <a:lnTo>
                    <a:pt x="257" y="1056"/>
                  </a:lnTo>
                  <a:cubicBezTo>
                    <a:pt x="208" y="1027"/>
                    <a:pt x="250" y="956"/>
                    <a:pt x="298" y="983"/>
                  </a:cubicBezTo>
                  <a:lnTo>
                    <a:pt x="571" y="114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7"/>
            <p:cNvSpPr/>
            <p:nvPr/>
          </p:nvSpPr>
          <p:spPr>
            <a:xfrm>
              <a:off x="-7582827" y="4616255"/>
              <a:ext cx="288721" cy="527086"/>
            </a:xfrm>
            <a:custGeom>
              <a:avLst/>
              <a:gdLst/>
              <a:ahLst/>
              <a:cxnLst/>
              <a:rect l="l" t="t" r="r" b="b"/>
              <a:pathLst>
                <a:path w="1829" h="3339" extrusionOk="0">
                  <a:moveTo>
                    <a:pt x="1003" y="93"/>
                  </a:moveTo>
                  <a:lnTo>
                    <a:pt x="1828" y="3338"/>
                  </a:lnTo>
                  <a:lnTo>
                    <a:pt x="1" y="3338"/>
                  </a:lnTo>
                  <a:lnTo>
                    <a:pt x="825" y="93"/>
                  </a:lnTo>
                  <a:cubicBezTo>
                    <a:pt x="849" y="0"/>
                    <a:pt x="980" y="0"/>
                    <a:pt x="1003" y="93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7"/>
            <p:cNvSpPr/>
            <p:nvPr/>
          </p:nvSpPr>
          <p:spPr>
            <a:xfrm>
              <a:off x="-7506265" y="4855568"/>
              <a:ext cx="144282" cy="287774"/>
            </a:xfrm>
            <a:custGeom>
              <a:avLst/>
              <a:gdLst/>
              <a:ahLst/>
              <a:cxnLst/>
              <a:rect l="l" t="t" r="r" b="b"/>
              <a:pathLst>
                <a:path w="914" h="1823" extrusionOk="0">
                  <a:moveTo>
                    <a:pt x="360" y="90"/>
                  </a:moveTo>
                  <a:cubicBezTo>
                    <a:pt x="364" y="1"/>
                    <a:pt x="495" y="1"/>
                    <a:pt x="499" y="90"/>
                  </a:cubicBezTo>
                  <a:lnTo>
                    <a:pt x="499" y="1687"/>
                  </a:lnTo>
                  <a:lnTo>
                    <a:pt x="828" y="1498"/>
                  </a:lnTo>
                  <a:cubicBezTo>
                    <a:pt x="875" y="1474"/>
                    <a:pt x="914" y="1541"/>
                    <a:pt x="869" y="1570"/>
                  </a:cubicBezTo>
                  <a:lnTo>
                    <a:pt x="499" y="1784"/>
                  </a:lnTo>
                  <a:lnTo>
                    <a:pt x="499" y="1822"/>
                  </a:lnTo>
                  <a:lnTo>
                    <a:pt x="360" y="1822"/>
                  </a:lnTo>
                  <a:lnTo>
                    <a:pt x="360" y="1251"/>
                  </a:lnTo>
                  <a:lnTo>
                    <a:pt x="46" y="1070"/>
                  </a:lnTo>
                  <a:cubicBezTo>
                    <a:pt x="0" y="1042"/>
                    <a:pt x="40" y="973"/>
                    <a:pt x="87" y="998"/>
                  </a:cubicBezTo>
                  <a:lnTo>
                    <a:pt x="360" y="115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7"/>
            <p:cNvSpPr/>
            <p:nvPr/>
          </p:nvSpPr>
          <p:spPr>
            <a:xfrm>
              <a:off x="-5199955" y="3858850"/>
              <a:ext cx="683523" cy="1284486"/>
            </a:xfrm>
            <a:custGeom>
              <a:avLst/>
              <a:gdLst/>
              <a:ahLst/>
              <a:cxnLst/>
              <a:rect l="l" t="t" r="r" b="b"/>
              <a:pathLst>
                <a:path w="4330" h="8137" extrusionOk="0">
                  <a:moveTo>
                    <a:pt x="2295" y="136"/>
                  </a:moveTo>
                  <a:lnTo>
                    <a:pt x="4329" y="8136"/>
                  </a:lnTo>
                  <a:lnTo>
                    <a:pt x="1" y="8136"/>
                  </a:lnTo>
                  <a:lnTo>
                    <a:pt x="2035" y="134"/>
                  </a:lnTo>
                  <a:cubicBezTo>
                    <a:pt x="2069" y="0"/>
                    <a:pt x="2261" y="0"/>
                    <a:pt x="2295" y="134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7"/>
            <p:cNvSpPr/>
            <p:nvPr/>
          </p:nvSpPr>
          <p:spPr>
            <a:xfrm>
              <a:off x="-2189754" y="3749138"/>
              <a:ext cx="734037" cy="1394197"/>
            </a:xfrm>
            <a:custGeom>
              <a:avLst/>
              <a:gdLst/>
              <a:ahLst/>
              <a:cxnLst/>
              <a:rect l="l" t="t" r="r" b="b"/>
              <a:pathLst>
                <a:path w="4650" h="8832" extrusionOk="0">
                  <a:moveTo>
                    <a:pt x="2434" y="113"/>
                  </a:moveTo>
                  <a:lnTo>
                    <a:pt x="4650" y="8831"/>
                  </a:lnTo>
                  <a:lnTo>
                    <a:pt x="0" y="8831"/>
                  </a:lnTo>
                  <a:lnTo>
                    <a:pt x="2217" y="113"/>
                  </a:lnTo>
                  <a:cubicBezTo>
                    <a:pt x="2245" y="0"/>
                    <a:pt x="2405" y="0"/>
                    <a:pt x="2434" y="113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7"/>
            <p:cNvSpPr/>
            <p:nvPr/>
          </p:nvSpPr>
          <p:spPr>
            <a:xfrm>
              <a:off x="-2005691" y="4042281"/>
              <a:ext cx="400958" cy="1101056"/>
            </a:xfrm>
            <a:custGeom>
              <a:avLst/>
              <a:gdLst/>
              <a:ahLst/>
              <a:cxnLst/>
              <a:rect l="l" t="t" r="r" b="b"/>
              <a:pathLst>
                <a:path w="2540" h="6975" extrusionOk="0">
                  <a:moveTo>
                    <a:pt x="1073" y="111"/>
                  </a:moveTo>
                  <a:cubicBezTo>
                    <a:pt x="1077" y="0"/>
                    <a:pt x="1239" y="0"/>
                    <a:pt x="1244" y="111"/>
                  </a:cubicBezTo>
                  <a:lnTo>
                    <a:pt x="1244" y="2066"/>
                  </a:lnTo>
                  <a:lnTo>
                    <a:pt x="1647" y="1835"/>
                  </a:lnTo>
                  <a:cubicBezTo>
                    <a:pt x="1704" y="1809"/>
                    <a:pt x="1748" y="1886"/>
                    <a:pt x="1698" y="1923"/>
                  </a:cubicBezTo>
                  <a:lnTo>
                    <a:pt x="1244" y="2184"/>
                  </a:lnTo>
                  <a:lnTo>
                    <a:pt x="1244" y="4984"/>
                  </a:lnTo>
                  <a:lnTo>
                    <a:pt x="2437" y="4295"/>
                  </a:lnTo>
                  <a:cubicBezTo>
                    <a:pt x="2494" y="4269"/>
                    <a:pt x="2540" y="4346"/>
                    <a:pt x="2489" y="4383"/>
                  </a:cubicBezTo>
                  <a:lnTo>
                    <a:pt x="1244" y="5101"/>
                  </a:lnTo>
                  <a:lnTo>
                    <a:pt x="1244" y="6974"/>
                  </a:lnTo>
                  <a:lnTo>
                    <a:pt x="1073" y="6974"/>
                  </a:lnTo>
                  <a:lnTo>
                    <a:pt x="1073" y="6256"/>
                  </a:lnTo>
                  <a:lnTo>
                    <a:pt x="51" y="5667"/>
                  </a:lnTo>
                  <a:cubicBezTo>
                    <a:pt x="1" y="5630"/>
                    <a:pt x="46" y="5552"/>
                    <a:pt x="102" y="5579"/>
                  </a:cubicBezTo>
                  <a:lnTo>
                    <a:pt x="1073" y="6138"/>
                  </a:lnTo>
                  <a:lnTo>
                    <a:pt x="1073" y="3895"/>
                  </a:lnTo>
                  <a:lnTo>
                    <a:pt x="431" y="3524"/>
                  </a:lnTo>
                  <a:cubicBezTo>
                    <a:pt x="379" y="3488"/>
                    <a:pt x="425" y="3410"/>
                    <a:pt x="482" y="3436"/>
                  </a:cubicBezTo>
                  <a:lnTo>
                    <a:pt x="1073" y="3777"/>
                  </a:lnTo>
                  <a:lnTo>
                    <a:pt x="1073" y="1534"/>
                  </a:lnTo>
                  <a:lnTo>
                    <a:pt x="689" y="1311"/>
                  </a:lnTo>
                  <a:cubicBezTo>
                    <a:pt x="621" y="1280"/>
                    <a:pt x="679" y="1180"/>
                    <a:pt x="740" y="1223"/>
                  </a:cubicBezTo>
                  <a:lnTo>
                    <a:pt x="1073" y="1416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7"/>
            <p:cNvSpPr/>
            <p:nvPr/>
          </p:nvSpPr>
          <p:spPr>
            <a:xfrm>
              <a:off x="-5006736" y="4211663"/>
              <a:ext cx="410114" cy="931675"/>
            </a:xfrm>
            <a:custGeom>
              <a:avLst/>
              <a:gdLst/>
              <a:ahLst/>
              <a:cxnLst/>
              <a:rect l="l" t="t" r="r" b="b"/>
              <a:pathLst>
                <a:path w="2598" h="5902" extrusionOk="0">
                  <a:moveTo>
                    <a:pt x="839" y="116"/>
                  </a:moveTo>
                  <a:cubicBezTo>
                    <a:pt x="832" y="55"/>
                    <a:pt x="879" y="1"/>
                    <a:pt x="941" y="1"/>
                  </a:cubicBezTo>
                  <a:cubicBezTo>
                    <a:pt x="1003" y="1"/>
                    <a:pt x="1050" y="55"/>
                    <a:pt x="1043" y="116"/>
                  </a:cubicBezTo>
                  <a:lnTo>
                    <a:pt x="1043" y="2456"/>
                  </a:lnTo>
                  <a:lnTo>
                    <a:pt x="1525" y="2177"/>
                  </a:lnTo>
                  <a:cubicBezTo>
                    <a:pt x="1597" y="2135"/>
                    <a:pt x="1659" y="2243"/>
                    <a:pt x="1586" y="2284"/>
                  </a:cubicBezTo>
                  <a:lnTo>
                    <a:pt x="1043" y="2597"/>
                  </a:lnTo>
                  <a:lnTo>
                    <a:pt x="1043" y="5901"/>
                  </a:lnTo>
                  <a:lnTo>
                    <a:pt x="839" y="5901"/>
                  </a:lnTo>
                  <a:lnTo>
                    <a:pt x="839" y="4642"/>
                  </a:lnTo>
                  <a:lnTo>
                    <a:pt x="70" y="4199"/>
                  </a:lnTo>
                  <a:cubicBezTo>
                    <a:pt x="1" y="4158"/>
                    <a:pt x="61" y="4053"/>
                    <a:pt x="131" y="4092"/>
                  </a:cubicBezTo>
                  <a:lnTo>
                    <a:pt x="839" y="4501"/>
                  </a:lnTo>
                  <a:lnTo>
                    <a:pt x="839" y="1819"/>
                  </a:lnTo>
                  <a:lnTo>
                    <a:pt x="378" y="1553"/>
                  </a:lnTo>
                  <a:cubicBezTo>
                    <a:pt x="310" y="1512"/>
                    <a:pt x="370" y="1407"/>
                    <a:pt x="440" y="1447"/>
                  </a:cubicBezTo>
                  <a:lnTo>
                    <a:pt x="839" y="1678"/>
                  </a:lnTo>
                  <a:close/>
                  <a:moveTo>
                    <a:pt x="1117" y="5901"/>
                  </a:moveTo>
                  <a:lnTo>
                    <a:pt x="1361" y="5901"/>
                  </a:lnTo>
                  <a:lnTo>
                    <a:pt x="2532" y="5225"/>
                  </a:lnTo>
                  <a:cubicBezTo>
                    <a:pt x="2597" y="5184"/>
                    <a:pt x="2540" y="5083"/>
                    <a:pt x="2470" y="5119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7"/>
            <p:cNvSpPr/>
            <p:nvPr/>
          </p:nvSpPr>
          <p:spPr>
            <a:xfrm>
              <a:off x="-3648838" y="4109213"/>
              <a:ext cx="553291" cy="1034124"/>
            </a:xfrm>
            <a:custGeom>
              <a:avLst/>
              <a:gdLst/>
              <a:ahLst/>
              <a:cxnLst/>
              <a:rect l="l" t="t" r="r" b="b"/>
              <a:pathLst>
                <a:path w="3505" h="6551" extrusionOk="0">
                  <a:moveTo>
                    <a:pt x="1870" y="123"/>
                  </a:moveTo>
                  <a:lnTo>
                    <a:pt x="3505" y="6550"/>
                  </a:lnTo>
                  <a:lnTo>
                    <a:pt x="1" y="6550"/>
                  </a:lnTo>
                  <a:lnTo>
                    <a:pt x="1634" y="123"/>
                  </a:lnTo>
                  <a:cubicBezTo>
                    <a:pt x="1665" y="1"/>
                    <a:pt x="1839" y="1"/>
                    <a:pt x="1870" y="123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7"/>
            <p:cNvSpPr/>
            <p:nvPr/>
          </p:nvSpPr>
          <p:spPr>
            <a:xfrm>
              <a:off x="-3506608" y="4431876"/>
              <a:ext cx="237260" cy="711464"/>
            </a:xfrm>
            <a:custGeom>
              <a:avLst/>
              <a:gdLst/>
              <a:ahLst/>
              <a:cxnLst/>
              <a:rect l="l" t="t" r="r" b="b"/>
              <a:pathLst>
                <a:path w="1503" h="4507" extrusionOk="0">
                  <a:moveTo>
                    <a:pt x="759" y="93"/>
                  </a:moveTo>
                  <a:cubicBezTo>
                    <a:pt x="759" y="42"/>
                    <a:pt x="800" y="0"/>
                    <a:pt x="852" y="0"/>
                  </a:cubicBezTo>
                  <a:cubicBezTo>
                    <a:pt x="902" y="0"/>
                    <a:pt x="945" y="42"/>
                    <a:pt x="945" y="93"/>
                  </a:cubicBezTo>
                  <a:lnTo>
                    <a:pt x="945" y="2220"/>
                  </a:lnTo>
                  <a:lnTo>
                    <a:pt x="1382" y="1968"/>
                  </a:lnTo>
                  <a:cubicBezTo>
                    <a:pt x="1447" y="1931"/>
                    <a:pt x="1502" y="2028"/>
                    <a:pt x="1437" y="2064"/>
                  </a:cubicBezTo>
                  <a:lnTo>
                    <a:pt x="945" y="2349"/>
                  </a:lnTo>
                  <a:lnTo>
                    <a:pt x="945" y="4506"/>
                  </a:lnTo>
                  <a:lnTo>
                    <a:pt x="759" y="4506"/>
                  </a:lnTo>
                  <a:lnTo>
                    <a:pt x="759" y="4208"/>
                  </a:lnTo>
                  <a:lnTo>
                    <a:pt x="59" y="3804"/>
                  </a:lnTo>
                  <a:cubicBezTo>
                    <a:pt x="0" y="3767"/>
                    <a:pt x="52" y="3676"/>
                    <a:pt x="116" y="3708"/>
                  </a:cubicBezTo>
                  <a:lnTo>
                    <a:pt x="759" y="4080"/>
                  </a:lnTo>
                  <a:lnTo>
                    <a:pt x="759" y="1641"/>
                  </a:lnTo>
                  <a:lnTo>
                    <a:pt x="340" y="1399"/>
                  </a:lnTo>
                  <a:cubicBezTo>
                    <a:pt x="276" y="1362"/>
                    <a:pt x="331" y="1266"/>
                    <a:pt x="396" y="1302"/>
                  </a:cubicBezTo>
                  <a:lnTo>
                    <a:pt x="759" y="1511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7"/>
            <p:cNvSpPr/>
            <p:nvPr/>
          </p:nvSpPr>
          <p:spPr>
            <a:xfrm>
              <a:off x="-4223916" y="4474340"/>
              <a:ext cx="363230" cy="669000"/>
            </a:xfrm>
            <a:custGeom>
              <a:avLst/>
              <a:gdLst/>
              <a:ahLst/>
              <a:cxnLst/>
              <a:rect l="l" t="t" r="r" b="b"/>
              <a:pathLst>
                <a:path w="2301" h="4238" extrusionOk="0">
                  <a:moveTo>
                    <a:pt x="1250" y="103"/>
                  </a:moveTo>
                  <a:lnTo>
                    <a:pt x="2301" y="4237"/>
                  </a:lnTo>
                  <a:lnTo>
                    <a:pt x="1" y="4237"/>
                  </a:lnTo>
                  <a:lnTo>
                    <a:pt x="1052" y="103"/>
                  </a:lnTo>
                  <a:cubicBezTo>
                    <a:pt x="1078" y="1"/>
                    <a:pt x="1224" y="1"/>
                    <a:pt x="1250" y="103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7"/>
            <p:cNvSpPr/>
            <p:nvPr/>
          </p:nvSpPr>
          <p:spPr>
            <a:xfrm>
              <a:off x="-4117836" y="4740963"/>
              <a:ext cx="161015" cy="402379"/>
            </a:xfrm>
            <a:custGeom>
              <a:avLst/>
              <a:gdLst/>
              <a:ahLst/>
              <a:cxnLst/>
              <a:rect l="l" t="t" r="r" b="b"/>
              <a:pathLst>
                <a:path w="1020" h="2549" extrusionOk="0">
                  <a:moveTo>
                    <a:pt x="401" y="100"/>
                  </a:moveTo>
                  <a:cubicBezTo>
                    <a:pt x="405" y="0"/>
                    <a:pt x="553" y="0"/>
                    <a:pt x="556" y="100"/>
                  </a:cubicBezTo>
                  <a:lnTo>
                    <a:pt x="556" y="1882"/>
                  </a:lnTo>
                  <a:lnTo>
                    <a:pt x="923" y="1670"/>
                  </a:lnTo>
                  <a:cubicBezTo>
                    <a:pt x="976" y="1642"/>
                    <a:pt x="1020" y="1718"/>
                    <a:pt x="969" y="1750"/>
                  </a:cubicBezTo>
                  <a:lnTo>
                    <a:pt x="556" y="1989"/>
                  </a:lnTo>
                  <a:lnTo>
                    <a:pt x="556" y="2548"/>
                  </a:lnTo>
                  <a:lnTo>
                    <a:pt x="401" y="2548"/>
                  </a:lnTo>
                  <a:lnTo>
                    <a:pt x="401" y="1395"/>
                  </a:lnTo>
                  <a:lnTo>
                    <a:pt x="51" y="1194"/>
                  </a:lnTo>
                  <a:cubicBezTo>
                    <a:pt x="0" y="1162"/>
                    <a:pt x="45" y="1086"/>
                    <a:pt x="98" y="1113"/>
                  </a:cubicBezTo>
                  <a:lnTo>
                    <a:pt x="401" y="128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7"/>
            <p:cNvSpPr/>
            <p:nvPr/>
          </p:nvSpPr>
          <p:spPr>
            <a:xfrm>
              <a:off x="-1649089" y="3204842"/>
              <a:ext cx="1017865" cy="1938490"/>
            </a:xfrm>
            <a:custGeom>
              <a:avLst/>
              <a:gdLst/>
              <a:ahLst/>
              <a:cxnLst/>
              <a:rect l="l" t="t" r="r" b="b"/>
              <a:pathLst>
                <a:path w="6448" h="12280" extrusionOk="0">
                  <a:moveTo>
                    <a:pt x="3363" y="145"/>
                  </a:moveTo>
                  <a:lnTo>
                    <a:pt x="6447" y="12279"/>
                  </a:lnTo>
                  <a:lnTo>
                    <a:pt x="1" y="12279"/>
                  </a:lnTo>
                  <a:lnTo>
                    <a:pt x="3085" y="145"/>
                  </a:lnTo>
                  <a:cubicBezTo>
                    <a:pt x="3122" y="1"/>
                    <a:pt x="3326" y="1"/>
                    <a:pt x="3363" y="145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7"/>
            <p:cNvSpPr/>
            <p:nvPr/>
          </p:nvSpPr>
          <p:spPr>
            <a:xfrm>
              <a:off x="-1375836" y="3584965"/>
              <a:ext cx="515878" cy="1558369"/>
            </a:xfrm>
            <a:custGeom>
              <a:avLst/>
              <a:gdLst/>
              <a:ahLst/>
              <a:cxnLst/>
              <a:rect l="l" t="t" r="r" b="b"/>
              <a:pathLst>
                <a:path w="3268" h="9872" extrusionOk="0">
                  <a:moveTo>
                    <a:pt x="1384" y="106"/>
                  </a:moveTo>
                  <a:cubicBezTo>
                    <a:pt x="1386" y="47"/>
                    <a:pt x="1434" y="1"/>
                    <a:pt x="1493" y="1"/>
                  </a:cubicBezTo>
                  <a:cubicBezTo>
                    <a:pt x="1552" y="1"/>
                    <a:pt x="1600" y="47"/>
                    <a:pt x="1602" y="106"/>
                  </a:cubicBezTo>
                  <a:lnTo>
                    <a:pt x="1602" y="2608"/>
                  </a:lnTo>
                  <a:lnTo>
                    <a:pt x="2116" y="2310"/>
                  </a:lnTo>
                  <a:cubicBezTo>
                    <a:pt x="2190" y="2272"/>
                    <a:pt x="2253" y="2379"/>
                    <a:pt x="2182" y="2423"/>
                  </a:cubicBezTo>
                  <a:lnTo>
                    <a:pt x="1601" y="2758"/>
                  </a:lnTo>
                  <a:lnTo>
                    <a:pt x="1601" y="6337"/>
                  </a:lnTo>
                  <a:lnTo>
                    <a:pt x="3127" y="5456"/>
                  </a:lnTo>
                  <a:cubicBezTo>
                    <a:pt x="3203" y="5412"/>
                    <a:pt x="3267" y="5526"/>
                    <a:pt x="3192" y="5570"/>
                  </a:cubicBezTo>
                  <a:lnTo>
                    <a:pt x="1601" y="6488"/>
                  </a:lnTo>
                  <a:lnTo>
                    <a:pt x="1601" y="9871"/>
                  </a:lnTo>
                  <a:lnTo>
                    <a:pt x="1382" y="9871"/>
                  </a:lnTo>
                  <a:lnTo>
                    <a:pt x="1382" y="7964"/>
                  </a:lnTo>
                  <a:lnTo>
                    <a:pt x="76" y="7210"/>
                  </a:lnTo>
                  <a:cubicBezTo>
                    <a:pt x="1" y="7167"/>
                    <a:pt x="65" y="7053"/>
                    <a:pt x="142" y="7096"/>
                  </a:cubicBezTo>
                  <a:lnTo>
                    <a:pt x="1382" y="7814"/>
                  </a:lnTo>
                  <a:lnTo>
                    <a:pt x="1382" y="4946"/>
                  </a:lnTo>
                  <a:lnTo>
                    <a:pt x="562" y="4470"/>
                  </a:lnTo>
                  <a:cubicBezTo>
                    <a:pt x="480" y="4428"/>
                    <a:pt x="550" y="4308"/>
                    <a:pt x="626" y="4358"/>
                  </a:cubicBezTo>
                  <a:lnTo>
                    <a:pt x="1382" y="4794"/>
                  </a:lnTo>
                  <a:lnTo>
                    <a:pt x="1382" y="1926"/>
                  </a:lnTo>
                  <a:lnTo>
                    <a:pt x="891" y="1642"/>
                  </a:lnTo>
                  <a:cubicBezTo>
                    <a:pt x="818" y="1598"/>
                    <a:pt x="881" y="1488"/>
                    <a:pt x="957" y="1528"/>
                  </a:cubicBezTo>
                  <a:lnTo>
                    <a:pt x="1382" y="1775"/>
                  </a:lnTo>
                  <a:lnTo>
                    <a:pt x="1382" y="106"/>
                  </a:lnTo>
                  <a:close/>
                  <a:moveTo>
                    <a:pt x="1683" y="9871"/>
                  </a:moveTo>
                  <a:lnTo>
                    <a:pt x="1944" y="9871"/>
                  </a:lnTo>
                  <a:lnTo>
                    <a:pt x="3192" y="9152"/>
                  </a:lnTo>
                  <a:cubicBezTo>
                    <a:pt x="3264" y="9107"/>
                    <a:pt x="3202" y="8998"/>
                    <a:pt x="3127" y="9038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7"/>
            <p:cNvSpPr/>
            <p:nvPr/>
          </p:nvSpPr>
          <p:spPr>
            <a:xfrm>
              <a:off x="-1201718" y="2334253"/>
              <a:ext cx="1009657" cy="2809074"/>
            </a:xfrm>
            <a:custGeom>
              <a:avLst/>
              <a:gdLst/>
              <a:ahLst/>
              <a:cxnLst/>
              <a:rect l="l" t="t" r="r" b="b"/>
              <a:pathLst>
                <a:path w="6396" h="17795" extrusionOk="0">
                  <a:moveTo>
                    <a:pt x="4522" y="191"/>
                  </a:moveTo>
                  <a:lnTo>
                    <a:pt x="6395" y="7563"/>
                  </a:lnTo>
                  <a:lnTo>
                    <a:pt x="6395" y="16058"/>
                  </a:lnTo>
                  <a:cubicBezTo>
                    <a:pt x="6395" y="17012"/>
                    <a:pt x="5613" y="17794"/>
                    <a:pt x="4658" y="17794"/>
                  </a:cubicBezTo>
                  <a:lnTo>
                    <a:pt x="285" y="17794"/>
                  </a:lnTo>
                  <a:cubicBezTo>
                    <a:pt x="249" y="17722"/>
                    <a:pt x="216" y="17645"/>
                    <a:pt x="189" y="17568"/>
                  </a:cubicBezTo>
                  <a:cubicBezTo>
                    <a:pt x="63" y="17221"/>
                    <a:pt x="1" y="16741"/>
                    <a:pt x="44" y="16369"/>
                  </a:cubicBezTo>
                  <a:cubicBezTo>
                    <a:pt x="44" y="16361"/>
                    <a:pt x="47" y="16353"/>
                    <a:pt x="49" y="16345"/>
                  </a:cubicBezTo>
                  <a:lnTo>
                    <a:pt x="4154" y="191"/>
                  </a:lnTo>
                  <a:cubicBezTo>
                    <a:pt x="4203" y="1"/>
                    <a:pt x="4473" y="1"/>
                    <a:pt x="4522" y="191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7"/>
            <p:cNvSpPr/>
            <p:nvPr/>
          </p:nvSpPr>
          <p:spPr>
            <a:xfrm>
              <a:off x="-821753" y="2836716"/>
              <a:ext cx="629694" cy="2306614"/>
            </a:xfrm>
            <a:custGeom>
              <a:avLst/>
              <a:gdLst/>
              <a:ahLst/>
              <a:cxnLst/>
              <a:rect l="l" t="t" r="r" b="b"/>
              <a:pathLst>
                <a:path w="3989" h="14612" extrusionOk="0">
                  <a:moveTo>
                    <a:pt x="1786" y="141"/>
                  </a:moveTo>
                  <a:cubicBezTo>
                    <a:pt x="1788" y="62"/>
                    <a:pt x="1853" y="1"/>
                    <a:pt x="1930" y="1"/>
                  </a:cubicBezTo>
                  <a:cubicBezTo>
                    <a:pt x="2009" y="1"/>
                    <a:pt x="2073" y="62"/>
                    <a:pt x="2076" y="141"/>
                  </a:cubicBezTo>
                  <a:lnTo>
                    <a:pt x="2076" y="3449"/>
                  </a:lnTo>
                  <a:lnTo>
                    <a:pt x="2757" y="3056"/>
                  </a:lnTo>
                  <a:cubicBezTo>
                    <a:pt x="2798" y="3032"/>
                    <a:pt x="2851" y="3046"/>
                    <a:pt x="2875" y="3088"/>
                  </a:cubicBezTo>
                  <a:cubicBezTo>
                    <a:pt x="2898" y="3129"/>
                    <a:pt x="2884" y="3182"/>
                    <a:pt x="2843" y="3205"/>
                  </a:cubicBezTo>
                  <a:lnTo>
                    <a:pt x="2076" y="3648"/>
                  </a:lnTo>
                  <a:lnTo>
                    <a:pt x="2076" y="8380"/>
                  </a:lnTo>
                  <a:lnTo>
                    <a:pt x="3988" y="7276"/>
                  </a:lnTo>
                  <a:lnTo>
                    <a:pt x="3988" y="7475"/>
                  </a:lnTo>
                  <a:lnTo>
                    <a:pt x="2076" y="8580"/>
                  </a:lnTo>
                  <a:lnTo>
                    <a:pt x="2076" y="13117"/>
                  </a:lnTo>
                  <a:lnTo>
                    <a:pt x="3988" y="12013"/>
                  </a:lnTo>
                  <a:lnTo>
                    <a:pt x="3988" y="12213"/>
                  </a:lnTo>
                  <a:lnTo>
                    <a:pt x="2076" y="13317"/>
                  </a:lnTo>
                  <a:lnTo>
                    <a:pt x="2076" y="14611"/>
                  </a:lnTo>
                  <a:lnTo>
                    <a:pt x="1786" y="14611"/>
                  </a:lnTo>
                  <a:lnTo>
                    <a:pt x="1786" y="14523"/>
                  </a:lnTo>
                  <a:lnTo>
                    <a:pt x="58" y="13526"/>
                  </a:lnTo>
                  <a:cubicBezTo>
                    <a:pt x="16" y="13503"/>
                    <a:pt x="1" y="13448"/>
                    <a:pt x="24" y="13406"/>
                  </a:cubicBezTo>
                  <a:cubicBezTo>
                    <a:pt x="49" y="13364"/>
                    <a:pt x="103" y="13351"/>
                    <a:pt x="145" y="13376"/>
                  </a:cubicBezTo>
                  <a:lnTo>
                    <a:pt x="1786" y="14323"/>
                  </a:lnTo>
                  <a:lnTo>
                    <a:pt x="1786" y="10531"/>
                  </a:lnTo>
                  <a:lnTo>
                    <a:pt x="58" y="9534"/>
                  </a:lnTo>
                  <a:cubicBezTo>
                    <a:pt x="16" y="9510"/>
                    <a:pt x="1" y="9456"/>
                    <a:pt x="24" y="9414"/>
                  </a:cubicBezTo>
                  <a:cubicBezTo>
                    <a:pt x="49" y="9373"/>
                    <a:pt x="103" y="9359"/>
                    <a:pt x="145" y="9383"/>
                  </a:cubicBezTo>
                  <a:lnTo>
                    <a:pt x="1786" y="10331"/>
                  </a:lnTo>
                  <a:lnTo>
                    <a:pt x="1786" y="6539"/>
                  </a:lnTo>
                  <a:lnTo>
                    <a:pt x="700" y="5912"/>
                  </a:lnTo>
                  <a:cubicBezTo>
                    <a:pt x="658" y="5889"/>
                    <a:pt x="644" y="5836"/>
                    <a:pt x="668" y="5793"/>
                  </a:cubicBezTo>
                  <a:cubicBezTo>
                    <a:pt x="692" y="5752"/>
                    <a:pt x="745" y="5738"/>
                    <a:pt x="786" y="5762"/>
                  </a:cubicBezTo>
                  <a:lnTo>
                    <a:pt x="1786" y="6340"/>
                  </a:lnTo>
                  <a:lnTo>
                    <a:pt x="1786" y="2547"/>
                  </a:lnTo>
                  <a:lnTo>
                    <a:pt x="1136" y="2171"/>
                  </a:lnTo>
                  <a:cubicBezTo>
                    <a:pt x="1094" y="2148"/>
                    <a:pt x="1080" y="2095"/>
                    <a:pt x="1104" y="2054"/>
                  </a:cubicBezTo>
                  <a:cubicBezTo>
                    <a:pt x="1127" y="2013"/>
                    <a:pt x="1180" y="1999"/>
                    <a:pt x="1221" y="2022"/>
                  </a:cubicBezTo>
                  <a:lnTo>
                    <a:pt x="1786" y="234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7"/>
            <p:cNvSpPr/>
            <p:nvPr/>
          </p:nvSpPr>
          <p:spPr>
            <a:xfrm>
              <a:off x="-4057692" y="4474498"/>
              <a:ext cx="197006" cy="668842"/>
            </a:xfrm>
            <a:custGeom>
              <a:avLst/>
              <a:gdLst/>
              <a:ahLst/>
              <a:cxnLst/>
              <a:rect l="l" t="t" r="r" b="b"/>
              <a:pathLst>
                <a:path w="1248" h="4237" extrusionOk="0">
                  <a:moveTo>
                    <a:pt x="1" y="102"/>
                  </a:moveTo>
                  <a:lnTo>
                    <a:pt x="1053" y="4236"/>
                  </a:lnTo>
                  <a:lnTo>
                    <a:pt x="1248" y="4236"/>
                  </a:lnTo>
                  <a:lnTo>
                    <a:pt x="197" y="102"/>
                  </a:lnTo>
                  <a:cubicBezTo>
                    <a:pt x="170" y="4"/>
                    <a:pt x="33" y="1"/>
                    <a:pt x="0" y="97"/>
                  </a:cubicBezTo>
                  <a:cubicBezTo>
                    <a:pt x="1" y="98"/>
                    <a:pt x="1" y="101"/>
                    <a:pt x="1" y="10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7"/>
            <p:cNvSpPr/>
            <p:nvPr/>
          </p:nvSpPr>
          <p:spPr>
            <a:xfrm>
              <a:off x="-3392792" y="4109055"/>
              <a:ext cx="297246" cy="1034282"/>
            </a:xfrm>
            <a:custGeom>
              <a:avLst/>
              <a:gdLst/>
              <a:ahLst/>
              <a:cxnLst/>
              <a:rect l="l" t="t" r="r" b="b"/>
              <a:pathLst>
                <a:path w="1883" h="6552" extrusionOk="0">
                  <a:moveTo>
                    <a:pt x="0" y="170"/>
                  </a:moveTo>
                  <a:lnTo>
                    <a:pt x="1622" y="6551"/>
                  </a:lnTo>
                  <a:lnTo>
                    <a:pt x="1883" y="6551"/>
                  </a:lnTo>
                  <a:lnTo>
                    <a:pt x="248" y="124"/>
                  </a:lnTo>
                  <a:cubicBezTo>
                    <a:pt x="218" y="0"/>
                    <a:pt x="44" y="0"/>
                    <a:pt x="12" y="12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7"/>
            <p:cNvSpPr/>
            <p:nvPr/>
          </p:nvSpPr>
          <p:spPr>
            <a:xfrm>
              <a:off x="-6334325" y="4355157"/>
              <a:ext cx="431109" cy="788182"/>
            </a:xfrm>
            <a:custGeom>
              <a:avLst/>
              <a:gdLst/>
              <a:ahLst/>
              <a:cxnLst/>
              <a:rect l="l" t="t" r="r" b="b"/>
              <a:pathLst>
                <a:path w="2731" h="4993" extrusionOk="0">
                  <a:moveTo>
                    <a:pt x="1495" y="136"/>
                  </a:moveTo>
                  <a:lnTo>
                    <a:pt x="2730" y="4992"/>
                  </a:lnTo>
                  <a:lnTo>
                    <a:pt x="1" y="4992"/>
                  </a:lnTo>
                  <a:lnTo>
                    <a:pt x="1236" y="136"/>
                  </a:lnTo>
                  <a:cubicBezTo>
                    <a:pt x="1270" y="1"/>
                    <a:pt x="1461" y="1"/>
                    <a:pt x="1495" y="13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7"/>
            <p:cNvSpPr/>
            <p:nvPr/>
          </p:nvSpPr>
          <p:spPr>
            <a:xfrm>
              <a:off x="-6219404" y="4706707"/>
              <a:ext cx="213739" cy="436634"/>
            </a:xfrm>
            <a:custGeom>
              <a:avLst/>
              <a:gdLst/>
              <a:ahLst/>
              <a:cxnLst/>
              <a:rect l="l" t="t" r="r" b="b"/>
              <a:pathLst>
                <a:path w="1354" h="2766" extrusionOk="0">
                  <a:moveTo>
                    <a:pt x="535" y="124"/>
                  </a:moveTo>
                  <a:cubicBezTo>
                    <a:pt x="548" y="1"/>
                    <a:pt x="727" y="1"/>
                    <a:pt x="740" y="124"/>
                  </a:cubicBezTo>
                  <a:lnTo>
                    <a:pt x="740" y="2464"/>
                  </a:lnTo>
                  <a:lnTo>
                    <a:pt x="1221" y="2186"/>
                  </a:lnTo>
                  <a:cubicBezTo>
                    <a:pt x="1293" y="2146"/>
                    <a:pt x="1353" y="2252"/>
                    <a:pt x="1282" y="2293"/>
                  </a:cubicBezTo>
                  <a:lnTo>
                    <a:pt x="740" y="2606"/>
                  </a:lnTo>
                  <a:lnTo>
                    <a:pt x="740" y="2765"/>
                  </a:lnTo>
                  <a:lnTo>
                    <a:pt x="535" y="2765"/>
                  </a:lnTo>
                  <a:lnTo>
                    <a:pt x="535" y="1826"/>
                  </a:lnTo>
                  <a:lnTo>
                    <a:pt x="75" y="1560"/>
                  </a:lnTo>
                  <a:cubicBezTo>
                    <a:pt x="1" y="1521"/>
                    <a:pt x="64" y="1410"/>
                    <a:pt x="136" y="1454"/>
                  </a:cubicBezTo>
                  <a:lnTo>
                    <a:pt x="535" y="168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7"/>
            <p:cNvSpPr/>
            <p:nvPr/>
          </p:nvSpPr>
          <p:spPr>
            <a:xfrm>
              <a:off x="-3036822" y="1150473"/>
              <a:ext cx="66616" cy="66616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81" y="422"/>
                  </a:moveTo>
                  <a:cubicBezTo>
                    <a:pt x="342" y="422"/>
                    <a:pt x="422" y="228"/>
                    <a:pt x="308" y="115"/>
                  </a:cubicBezTo>
                  <a:cubicBezTo>
                    <a:pt x="195" y="1"/>
                    <a:pt x="1" y="81"/>
                    <a:pt x="2" y="242"/>
                  </a:cubicBezTo>
                  <a:cubicBezTo>
                    <a:pt x="2" y="341"/>
                    <a:pt x="82" y="421"/>
                    <a:pt x="181" y="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7"/>
            <p:cNvSpPr/>
            <p:nvPr/>
          </p:nvSpPr>
          <p:spPr>
            <a:xfrm>
              <a:off x="-3310706" y="706259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89" y="211"/>
                  </a:moveTo>
                  <a:cubicBezTo>
                    <a:pt x="169" y="211"/>
                    <a:pt x="209" y="114"/>
                    <a:pt x="153" y="57"/>
                  </a:cubicBezTo>
                  <a:cubicBezTo>
                    <a:pt x="96" y="1"/>
                    <a:pt x="0" y="41"/>
                    <a:pt x="0" y="121"/>
                  </a:cubicBezTo>
                  <a:cubicBezTo>
                    <a:pt x="0" y="170"/>
                    <a:pt x="40" y="210"/>
                    <a:pt x="89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7"/>
            <p:cNvSpPr/>
            <p:nvPr/>
          </p:nvSpPr>
          <p:spPr>
            <a:xfrm>
              <a:off x="-895157" y="398908"/>
              <a:ext cx="66300" cy="66458"/>
            </a:xfrm>
            <a:custGeom>
              <a:avLst/>
              <a:gdLst/>
              <a:ahLst/>
              <a:cxnLst/>
              <a:rect l="l" t="t" r="r" b="b"/>
              <a:pathLst>
                <a:path w="420" h="421" extrusionOk="0">
                  <a:moveTo>
                    <a:pt x="180" y="420"/>
                  </a:moveTo>
                  <a:cubicBezTo>
                    <a:pt x="340" y="420"/>
                    <a:pt x="420" y="227"/>
                    <a:pt x="307" y="113"/>
                  </a:cubicBezTo>
                  <a:cubicBezTo>
                    <a:pt x="193" y="0"/>
                    <a:pt x="0" y="80"/>
                    <a:pt x="0" y="242"/>
                  </a:cubicBezTo>
                  <a:cubicBezTo>
                    <a:pt x="0" y="340"/>
                    <a:pt x="80" y="420"/>
                    <a:pt x="180" y="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7"/>
            <p:cNvSpPr/>
            <p:nvPr/>
          </p:nvSpPr>
          <p:spPr>
            <a:xfrm>
              <a:off x="-4374671" y="616280"/>
              <a:ext cx="66616" cy="66616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81" y="421"/>
                  </a:moveTo>
                  <a:cubicBezTo>
                    <a:pt x="342" y="421"/>
                    <a:pt x="422" y="227"/>
                    <a:pt x="308" y="115"/>
                  </a:cubicBezTo>
                  <a:cubicBezTo>
                    <a:pt x="195" y="0"/>
                    <a:pt x="1" y="82"/>
                    <a:pt x="2" y="242"/>
                  </a:cubicBezTo>
                  <a:cubicBezTo>
                    <a:pt x="2" y="340"/>
                    <a:pt x="82" y="421"/>
                    <a:pt x="181" y="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7"/>
            <p:cNvSpPr/>
            <p:nvPr/>
          </p:nvSpPr>
          <p:spPr>
            <a:xfrm>
              <a:off x="-6047970" y="2100780"/>
              <a:ext cx="66616" cy="66458"/>
            </a:xfrm>
            <a:custGeom>
              <a:avLst/>
              <a:gdLst/>
              <a:ahLst/>
              <a:cxnLst/>
              <a:rect l="l" t="t" r="r" b="b"/>
              <a:pathLst>
                <a:path w="422" h="421" extrusionOk="0">
                  <a:moveTo>
                    <a:pt x="180" y="420"/>
                  </a:moveTo>
                  <a:cubicBezTo>
                    <a:pt x="340" y="420"/>
                    <a:pt x="421" y="227"/>
                    <a:pt x="307" y="113"/>
                  </a:cubicBezTo>
                  <a:cubicBezTo>
                    <a:pt x="194" y="0"/>
                    <a:pt x="0" y="80"/>
                    <a:pt x="0" y="241"/>
                  </a:cubicBezTo>
                  <a:cubicBezTo>
                    <a:pt x="0" y="340"/>
                    <a:pt x="81" y="420"/>
                    <a:pt x="180" y="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7"/>
            <p:cNvSpPr/>
            <p:nvPr/>
          </p:nvSpPr>
          <p:spPr>
            <a:xfrm>
              <a:off x="-4724327" y="1637624"/>
              <a:ext cx="33150" cy="331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90" y="210"/>
                  </a:moveTo>
                  <a:cubicBezTo>
                    <a:pt x="170" y="210"/>
                    <a:pt x="210" y="113"/>
                    <a:pt x="153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0" y="210"/>
                    <a:pt x="9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7"/>
            <p:cNvSpPr/>
            <p:nvPr/>
          </p:nvSpPr>
          <p:spPr>
            <a:xfrm>
              <a:off x="-3684199" y="408380"/>
              <a:ext cx="33308" cy="33308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89" y="211"/>
                  </a:moveTo>
                  <a:cubicBezTo>
                    <a:pt x="169" y="211"/>
                    <a:pt x="211" y="115"/>
                    <a:pt x="153" y="58"/>
                  </a:cubicBezTo>
                  <a:cubicBezTo>
                    <a:pt x="97" y="0"/>
                    <a:pt x="0" y="40"/>
                    <a:pt x="0" y="122"/>
                  </a:cubicBezTo>
                  <a:cubicBezTo>
                    <a:pt x="0" y="171"/>
                    <a:pt x="40" y="211"/>
                    <a:pt x="89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7"/>
            <p:cNvSpPr/>
            <p:nvPr/>
          </p:nvSpPr>
          <p:spPr>
            <a:xfrm>
              <a:off x="-1803001" y="379965"/>
              <a:ext cx="33466" cy="33466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91" y="211"/>
                  </a:moveTo>
                  <a:cubicBezTo>
                    <a:pt x="171" y="211"/>
                    <a:pt x="211" y="115"/>
                    <a:pt x="155" y="58"/>
                  </a:cubicBezTo>
                  <a:cubicBezTo>
                    <a:pt x="99" y="1"/>
                    <a:pt x="1" y="42"/>
                    <a:pt x="1" y="122"/>
                  </a:cubicBezTo>
                  <a:cubicBezTo>
                    <a:pt x="2" y="171"/>
                    <a:pt x="42" y="211"/>
                    <a:pt x="91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7"/>
            <p:cNvSpPr/>
            <p:nvPr/>
          </p:nvSpPr>
          <p:spPr>
            <a:xfrm>
              <a:off x="-2388971" y="1022923"/>
              <a:ext cx="33466" cy="33466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91" y="211"/>
                  </a:moveTo>
                  <a:cubicBezTo>
                    <a:pt x="171" y="211"/>
                    <a:pt x="211" y="114"/>
                    <a:pt x="155" y="57"/>
                  </a:cubicBezTo>
                  <a:cubicBezTo>
                    <a:pt x="97" y="1"/>
                    <a:pt x="1" y="41"/>
                    <a:pt x="1" y="121"/>
                  </a:cubicBezTo>
                  <a:cubicBezTo>
                    <a:pt x="1" y="171"/>
                    <a:pt x="41" y="211"/>
                    <a:pt x="91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7"/>
            <p:cNvSpPr/>
            <p:nvPr/>
          </p:nvSpPr>
          <p:spPr>
            <a:xfrm>
              <a:off x="-592701" y="937995"/>
              <a:ext cx="33308" cy="33150"/>
            </a:xfrm>
            <a:custGeom>
              <a:avLst/>
              <a:gdLst/>
              <a:ahLst/>
              <a:cxnLst/>
              <a:rect l="l" t="t" r="r" b="b"/>
              <a:pathLst>
                <a:path w="211" h="210" extrusionOk="0">
                  <a:moveTo>
                    <a:pt x="90" y="210"/>
                  </a:moveTo>
                  <a:cubicBezTo>
                    <a:pt x="170" y="210"/>
                    <a:pt x="210" y="113"/>
                    <a:pt x="154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1" y="210"/>
                    <a:pt x="9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7"/>
            <p:cNvSpPr/>
            <p:nvPr/>
          </p:nvSpPr>
          <p:spPr>
            <a:xfrm>
              <a:off x="-5433427" y="1552380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90" y="211"/>
                  </a:moveTo>
                  <a:cubicBezTo>
                    <a:pt x="170" y="211"/>
                    <a:pt x="210" y="115"/>
                    <a:pt x="153" y="57"/>
                  </a:cubicBezTo>
                  <a:cubicBezTo>
                    <a:pt x="97" y="1"/>
                    <a:pt x="1" y="41"/>
                    <a:pt x="1" y="122"/>
                  </a:cubicBezTo>
                  <a:cubicBezTo>
                    <a:pt x="1" y="171"/>
                    <a:pt x="41" y="211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7"/>
            <p:cNvSpPr/>
            <p:nvPr/>
          </p:nvSpPr>
          <p:spPr>
            <a:xfrm>
              <a:off x="-5433427" y="2318309"/>
              <a:ext cx="33466" cy="33308"/>
            </a:xfrm>
            <a:custGeom>
              <a:avLst/>
              <a:gdLst/>
              <a:ahLst/>
              <a:cxnLst/>
              <a:rect l="l" t="t" r="r" b="b"/>
              <a:pathLst>
                <a:path w="212" h="211" extrusionOk="0">
                  <a:moveTo>
                    <a:pt x="90" y="211"/>
                  </a:moveTo>
                  <a:cubicBezTo>
                    <a:pt x="170" y="210"/>
                    <a:pt x="211" y="113"/>
                    <a:pt x="153" y="57"/>
                  </a:cubicBezTo>
                  <a:cubicBezTo>
                    <a:pt x="97" y="0"/>
                    <a:pt x="1" y="40"/>
                    <a:pt x="1" y="120"/>
                  </a:cubicBezTo>
                  <a:cubicBezTo>
                    <a:pt x="1" y="170"/>
                    <a:pt x="41" y="210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7"/>
            <p:cNvSpPr/>
            <p:nvPr/>
          </p:nvSpPr>
          <p:spPr>
            <a:xfrm>
              <a:off x="-7220226" y="2261480"/>
              <a:ext cx="33150" cy="33466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90" y="211"/>
                  </a:moveTo>
                  <a:cubicBezTo>
                    <a:pt x="170" y="211"/>
                    <a:pt x="210" y="115"/>
                    <a:pt x="153" y="57"/>
                  </a:cubicBezTo>
                  <a:cubicBezTo>
                    <a:pt x="97" y="1"/>
                    <a:pt x="0" y="41"/>
                    <a:pt x="0" y="122"/>
                  </a:cubicBezTo>
                  <a:cubicBezTo>
                    <a:pt x="0" y="171"/>
                    <a:pt x="40" y="211"/>
                    <a:pt x="90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7"/>
            <p:cNvSpPr/>
            <p:nvPr/>
          </p:nvSpPr>
          <p:spPr>
            <a:xfrm>
              <a:off x="-7957740" y="2469538"/>
              <a:ext cx="33308" cy="33308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91" y="210"/>
                  </a:moveTo>
                  <a:cubicBezTo>
                    <a:pt x="171" y="210"/>
                    <a:pt x="211" y="114"/>
                    <a:pt x="154" y="57"/>
                  </a:cubicBezTo>
                  <a:cubicBezTo>
                    <a:pt x="98" y="1"/>
                    <a:pt x="0" y="41"/>
                    <a:pt x="0" y="121"/>
                  </a:cubicBezTo>
                  <a:cubicBezTo>
                    <a:pt x="0" y="170"/>
                    <a:pt x="40" y="210"/>
                    <a:pt x="91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7"/>
            <p:cNvSpPr/>
            <p:nvPr/>
          </p:nvSpPr>
          <p:spPr>
            <a:xfrm>
              <a:off x="-6983912" y="1940238"/>
              <a:ext cx="33150" cy="331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90" y="209"/>
                  </a:moveTo>
                  <a:cubicBezTo>
                    <a:pt x="170" y="209"/>
                    <a:pt x="209" y="113"/>
                    <a:pt x="153" y="57"/>
                  </a:cubicBezTo>
                  <a:cubicBezTo>
                    <a:pt x="97" y="0"/>
                    <a:pt x="0" y="40"/>
                    <a:pt x="0" y="120"/>
                  </a:cubicBezTo>
                  <a:cubicBezTo>
                    <a:pt x="0" y="169"/>
                    <a:pt x="40" y="209"/>
                    <a:pt x="90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7"/>
            <p:cNvSpPr/>
            <p:nvPr/>
          </p:nvSpPr>
          <p:spPr>
            <a:xfrm>
              <a:off x="-8510244" y="3358123"/>
              <a:ext cx="1628300" cy="565603"/>
            </a:xfrm>
            <a:custGeom>
              <a:avLst/>
              <a:gdLst/>
              <a:ahLst/>
              <a:cxnLst/>
              <a:rect l="l" t="t" r="r" b="b"/>
              <a:pathLst>
                <a:path w="10315" h="3583" extrusionOk="0">
                  <a:moveTo>
                    <a:pt x="3634" y="28"/>
                  </a:moveTo>
                  <a:cubicBezTo>
                    <a:pt x="3717" y="146"/>
                    <a:pt x="3800" y="263"/>
                    <a:pt x="3883" y="381"/>
                  </a:cubicBezTo>
                  <a:cubicBezTo>
                    <a:pt x="3915" y="428"/>
                    <a:pt x="3894" y="507"/>
                    <a:pt x="3878" y="557"/>
                  </a:cubicBezTo>
                  <a:cubicBezTo>
                    <a:pt x="3871" y="575"/>
                    <a:pt x="3865" y="592"/>
                    <a:pt x="3857" y="610"/>
                  </a:cubicBezTo>
                  <a:cubicBezTo>
                    <a:pt x="3867" y="612"/>
                    <a:pt x="3878" y="618"/>
                    <a:pt x="3884" y="628"/>
                  </a:cubicBezTo>
                  <a:lnTo>
                    <a:pt x="3884" y="628"/>
                  </a:lnTo>
                  <a:cubicBezTo>
                    <a:pt x="3897" y="645"/>
                    <a:pt x="3892" y="671"/>
                    <a:pt x="3874" y="683"/>
                  </a:cubicBezTo>
                  <a:lnTo>
                    <a:pt x="3843" y="705"/>
                  </a:lnTo>
                  <a:lnTo>
                    <a:pt x="3903" y="791"/>
                  </a:lnTo>
                  <a:lnTo>
                    <a:pt x="3934" y="769"/>
                  </a:lnTo>
                  <a:cubicBezTo>
                    <a:pt x="3952" y="756"/>
                    <a:pt x="3978" y="761"/>
                    <a:pt x="3991" y="778"/>
                  </a:cubicBezTo>
                  <a:lnTo>
                    <a:pt x="3991" y="778"/>
                  </a:lnTo>
                  <a:cubicBezTo>
                    <a:pt x="4002" y="797"/>
                    <a:pt x="3998" y="822"/>
                    <a:pt x="3980" y="835"/>
                  </a:cubicBezTo>
                  <a:lnTo>
                    <a:pt x="3948" y="857"/>
                  </a:lnTo>
                  <a:lnTo>
                    <a:pt x="4262" y="1304"/>
                  </a:lnTo>
                  <a:cubicBezTo>
                    <a:pt x="4272" y="1298"/>
                    <a:pt x="4279" y="1292"/>
                    <a:pt x="4281" y="1292"/>
                  </a:cubicBezTo>
                  <a:cubicBezTo>
                    <a:pt x="4346" y="1256"/>
                    <a:pt x="4592" y="1498"/>
                    <a:pt x="4592" y="1498"/>
                  </a:cubicBezTo>
                  <a:cubicBezTo>
                    <a:pt x="4592" y="1498"/>
                    <a:pt x="4636" y="1572"/>
                    <a:pt x="4650" y="1582"/>
                  </a:cubicBezTo>
                  <a:cubicBezTo>
                    <a:pt x="4663" y="1593"/>
                    <a:pt x="4866" y="1765"/>
                    <a:pt x="4866" y="1765"/>
                  </a:cubicBezTo>
                  <a:lnTo>
                    <a:pt x="4882" y="1749"/>
                  </a:lnTo>
                  <a:lnTo>
                    <a:pt x="5184" y="1673"/>
                  </a:lnTo>
                  <a:cubicBezTo>
                    <a:pt x="5193" y="1661"/>
                    <a:pt x="5200" y="1648"/>
                    <a:pt x="5207" y="1634"/>
                  </a:cubicBezTo>
                  <a:cubicBezTo>
                    <a:pt x="5211" y="1624"/>
                    <a:pt x="5298" y="1550"/>
                    <a:pt x="5371" y="1486"/>
                  </a:cubicBezTo>
                  <a:cubicBezTo>
                    <a:pt x="5350" y="1450"/>
                    <a:pt x="5338" y="1407"/>
                    <a:pt x="5338" y="1364"/>
                  </a:cubicBezTo>
                  <a:lnTo>
                    <a:pt x="5338" y="1359"/>
                  </a:lnTo>
                  <a:cubicBezTo>
                    <a:pt x="5311" y="1350"/>
                    <a:pt x="5287" y="1318"/>
                    <a:pt x="5275" y="1277"/>
                  </a:cubicBezTo>
                  <a:cubicBezTo>
                    <a:pt x="5261" y="1221"/>
                    <a:pt x="5276" y="1169"/>
                    <a:pt x="5311" y="1159"/>
                  </a:cubicBezTo>
                  <a:lnTo>
                    <a:pt x="5312" y="1159"/>
                  </a:lnTo>
                  <a:cubicBezTo>
                    <a:pt x="5308" y="1116"/>
                    <a:pt x="5298" y="1036"/>
                    <a:pt x="5297" y="1020"/>
                  </a:cubicBezTo>
                  <a:cubicBezTo>
                    <a:pt x="5294" y="999"/>
                    <a:pt x="5358" y="949"/>
                    <a:pt x="5358" y="949"/>
                  </a:cubicBezTo>
                  <a:cubicBezTo>
                    <a:pt x="5358" y="949"/>
                    <a:pt x="5322" y="848"/>
                    <a:pt x="5338" y="810"/>
                  </a:cubicBezTo>
                  <a:cubicBezTo>
                    <a:pt x="5355" y="772"/>
                    <a:pt x="5464" y="715"/>
                    <a:pt x="5496" y="717"/>
                  </a:cubicBezTo>
                  <a:cubicBezTo>
                    <a:pt x="5529" y="718"/>
                    <a:pt x="5631" y="808"/>
                    <a:pt x="5715" y="826"/>
                  </a:cubicBezTo>
                  <a:cubicBezTo>
                    <a:pt x="5797" y="845"/>
                    <a:pt x="5864" y="788"/>
                    <a:pt x="5864" y="766"/>
                  </a:cubicBezTo>
                  <a:cubicBezTo>
                    <a:pt x="5864" y="745"/>
                    <a:pt x="5915" y="772"/>
                    <a:pt x="5951" y="875"/>
                  </a:cubicBezTo>
                  <a:cubicBezTo>
                    <a:pt x="5987" y="977"/>
                    <a:pt x="5880" y="1069"/>
                    <a:pt x="5880" y="1069"/>
                  </a:cubicBezTo>
                  <a:lnTo>
                    <a:pt x="5855" y="1159"/>
                  </a:lnTo>
                  <a:cubicBezTo>
                    <a:pt x="5890" y="1169"/>
                    <a:pt x="5906" y="1221"/>
                    <a:pt x="5891" y="1277"/>
                  </a:cubicBezTo>
                  <a:cubicBezTo>
                    <a:pt x="5880" y="1319"/>
                    <a:pt x="5855" y="1351"/>
                    <a:pt x="5827" y="1359"/>
                  </a:cubicBezTo>
                  <a:lnTo>
                    <a:pt x="5827" y="1364"/>
                  </a:lnTo>
                  <a:cubicBezTo>
                    <a:pt x="5827" y="1384"/>
                    <a:pt x="5825" y="1403"/>
                    <a:pt x="5822" y="1421"/>
                  </a:cubicBezTo>
                  <a:cubicBezTo>
                    <a:pt x="5836" y="1424"/>
                    <a:pt x="5850" y="1430"/>
                    <a:pt x="5862" y="1439"/>
                  </a:cubicBezTo>
                  <a:cubicBezTo>
                    <a:pt x="5862" y="1439"/>
                    <a:pt x="5991" y="1537"/>
                    <a:pt x="6023" y="1572"/>
                  </a:cubicBezTo>
                  <a:cubicBezTo>
                    <a:pt x="6046" y="1599"/>
                    <a:pt x="6066" y="1630"/>
                    <a:pt x="6081" y="1662"/>
                  </a:cubicBezTo>
                  <a:cubicBezTo>
                    <a:pt x="6150" y="1717"/>
                    <a:pt x="6186" y="1862"/>
                    <a:pt x="6186" y="1862"/>
                  </a:cubicBezTo>
                  <a:cubicBezTo>
                    <a:pt x="6205" y="1899"/>
                    <a:pt x="6219" y="1939"/>
                    <a:pt x="6225" y="1980"/>
                  </a:cubicBezTo>
                  <a:cubicBezTo>
                    <a:pt x="6232" y="2042"/>
                    <a:pt x="6247" y="2233"/>
                    <a:pt x="6247" y="2233"/>
                  </a:cubicBezTo>
                  <a:cubicBezTo>
                    <a:pt x="6265" y="2250"/>
                    <a:pt x="6274" y="2309"/>
                    <a:pt x="6274" y="2309"/>
                  </a:cubicBezTo>
                  <a:cubicBezTo>
                    <a:pt x="6279" y="2315"/>
                    <a:pt x="6283" y="2322"/>
                    <a:pt x="6284" y="2330"/>
                  </a:cubicBezTo>
                  <a:cubicBezTo>
                    <a:pt x="6284" y="2341"/>
                    <a:pt x="6273" y="2429"/>
                    <a:pt x="6273" y="2429"/>
                  </a:cubicBezTo>
                  <a:cubicBezTo>
                    <a:pt x="6367" y="2429"/>
                    <a:pt x="6484" y="2464"/>
                    <a:pt x="6484" y="2464"/>
                  </a:cubicBezTo>
                  <a:cubicBezTo>
                    <a:pt x="6484" y="2464"/>
                    <a:pt x="9421" y="2580"/>
                    <a:pt x="9783" y="2527"/>
                  </a:cubicBezTo>
                  <a:cubicBezTo>
                    <a:pt x="10145" y="2473"/>
                    <a:pt x="10315" y="2457"/>
                    <a:pt x="10223" y="2534"/>
                  </a:cubicBezTo>
                  <a:cubicBezTo>
                    <a:pt x="9268" y="3329"/>
                    <a:pt x="9361" y="3583"/>
                    <a:pt x="8106" y="3583"/>
                  </a:cubicBezTo>
                  <a:lnTo>
                    <a:pt x="1682" y="3583"/>
                  </a:lnTo>
                  <a:cubicBezTo>
                    <a:pt x="1132" y="3583"/>
                    <a:pt x="1" y="2848"/>
                    <a:pt x="16" y="2603"/>
                  </a:cubicBezTo>
                  <a:cubicBezTo>
                    <a:pt x="19" y="2573"/>
                    <a:pt x="40" y="2576"/>
                    <a:pt x="40" y="2576"/>
                  </a:cubicBezTo>
                  <a:cubicBezTo>
                    <a:pt x="980" y="2723"/>
                    <a:pt x="2671" y="2538"/>
                    <a:pt x="2671" y="2538"/>
                  </a:cubicBezTo>
                  <a:cubicBezTo>
                    <a:pt x="2737" y="2520"/>
                    <a:pt x="2804" y="2506"/>
                    <a:pt x="2872" y="2495"/>
                  </a:cubicBezTo>
                  <a:cubicBezTo>
                    <a:pt x="2961" y="2484"/>
                    <a:pt x="4975" y="2516"/>
                    <a:pt x="4975" y="2516"/>
                  </a:cubicBezTo>
                  <a:lnTo>
                    <a:pt x="4987" y="2486"/>
                  </a:lnTo>
                  <a:lnTo>
                    <a:pt x="4366" y="1600"/>
                  </a:lnTo>
                  <a:cubicBezTo>
                    <a:pt x="4336" y="1588"/>
                    <a:pt x="4273" y="1591"/>
                    <a:pt x="4267" y="1586"/>
                  </a:cubicBezTo>
                  <a:cubicBezTo>
                    <a:pt x="4261" y="1581"/>
                    <a:pt x="4246" y="1572"/>
                    <a:pt x="4246" y="1560"/>
                  </a:cubicBezTo>
                  <a:cubicBezTo>
                    <a:pt x="4248" y="1548"/>
                    <a:pt x="4253" y="1538"/>
                    <a:pt x="4259" y="1528"/>
                  </a:cubicBezTo>
                  <a:cubicBezTo>
                    <a:pt x="4253" y="1521"/>
                    <a:pt x="4248" y="1513"/>
                    <a:pt x="4244" y="1505"/>
                  </a:cubicBezTo>
                  <a:cubicBezTo>
                    <a:pt x="4238" y="1490"/>
                    <a:pt x="4228" y="1475"/>
                    <a:pt x="4217" y="1463"/>
                  </a:cubicBezTo>
                  <a:cubicBezTo>
                    <a:pt x="4208" y="1457"/>
                    <a:pt x="4200" y="1452"/>
                    <a:pt x="4199" y="1448"/>
                  </a:cubicBezTo>
                  <a:cubicBezTo>
                    <a:pt x="4194" y="1438"/>
                    <a:pt x="4192" y="1426"/>
                    <a:pt x="4191" y="1414"/>
                  </a:cubicBezTo>
                  <a:cubicBezTo>
                    <a:pt x="4188" y="1398"/>
                    <a:pt x="4191" y="1380"/>
                    <a:pt x="4195" y="1365"/>
                  </a:cubicBezTo>
                  <a:cubicBezTo>
                    <a:pt x="4197" y="1364"/>
                    <a:pt x="4197" y="1361"/>
                    <a:pt x="4198" y="1360"/>
                  </a:cubicBezTo>
                  <a:lnTo>
                    <a:pt x="3879" y="905"/>
                  </a:lnTo>
                  <a:lnTo>
                    <a:pt x="3848" y="927"/>
                  </a:lnTo>
                  <a:cubicBezTo>
                    <a:pt x="3830" y="940"/>
                    <a:pt x="3805" y="936"/>
                    <a:pt x="3792" y="918"/>
                  </a:cubicBezTo>
                  <a:lnTo>
                    <a:pt x="3792" y="918"/>
                  </a:lnTo>
                  <a:cubicBezTo>
                    <a:pt x="3779" y="899"/>
                    <a:pt x="3784" y="875"/>
                    <a:pt x="3801" y="862"/>
                  </a:cubicBezTo>
                  <a:lnTo>
                    <a:pt x="3833" y="839"/>
                  </a:lnTo>
                  <a:lnTo>
                    <a:pt x="3773" y="755"/>
                  </a:lnTo>
                  <a:lnTo>
                    <a:pt x="3741" y="776"/>
                  </a:lnTo>
                  <a:cubicBezTo>
                    <a:pt x="3724" y="789"/>
                    <a:pt x="3698" y="784"/>
                    <a:pt x="3685" y="766"/>
                  </a:cubicBezTo>
                  <a:lnTo>
                    <a:pt x="3685" y="766"/>
                  </a:lnTo>
                  <a:cubicBezTo>
                    <a:pt x="3679" y="757"/>
                    <a:pt x="3677" y="746"/>
                    <a:pt x="3679" y="735"/>
                  </a:cubicBezTo>
                  <a:cubicBezTo>
                    <a:pt x="3660" y="736"/>
                    <a:pt x="3640" y="737"/>
                    <a:pt x="3621" y="736"/>
                  </a:cubicBezTo>
                  <a:cubicBezTo>
                    <a:pt x="3570" y="736"/>
                    <a:pt x="3487" y="728"/>
                    <a:pt x="3455" y="681"/>
                  </a:cubicBezTo>
                  <a:lnTo>
                    <a:pt x="3208" y="328"/>
                  </a:lnTo>
                  <a:cubicBezTo>
                    <a:pt x="3205" y="325"/>
                    <a:pt x="3204" y="322"/>
                    <a:pt x="3205" y="318"/>
                  </a:cubicBezTo>
                  <a:cubicBezTo>
                    <a:pt x="3228" y="187"/>
                    <a:pt x="3494" y="1"/>
                    <a:pt x="3625" y="24"/>
                  </a:cubicBezTo>
                  <a:cubicBezTo>
                    <a:pt x="3629" y="24"/>
                    <a:pt x="3631" y="27"/>
                    <a:pt x="3633" y="29"/>
                  </a:cubicBezTo>
                  <a:close/>
                  <a:moveTo>
                    <a:pt x="4802" y="2076"/>
                  </a:moveTo>
                  <a:lnTo>
                    <a:pt x="5055" y="2437"/>
                  </a:lnTo>
                  <a:lnTo>
                    <a:pt x="5055" y="2437"/>
                  </a:lnTo>
                  <a:cubicBezTo>
                    <a:pt x="5055" y="2437"/>
                    <a:pt x="5124" y="2346"/>
                    <a:pt x="5124" y="2321"/>
                  </a:cubicBezTo>
                  <a:cubicBezTo>
                    <a:pt x="5124" y="2295"/>
                    <a:pt x="5120" y="2080"/>
                    <a:pt x="5109" y="2068"/>
                  </a:cubicBezTo>
                  <a:cubicBezTo>
                    <a:pt x="5100" y="2056"/>
                    <a:pt x="5017" y="2045"/>
                    <a:pt x="5017" y="2045"/>
                  </a:cubicBezTo>
                  <a:cubicBezTo>
                    <a:pt x="5017" y="2045"/>
                    <a:pt x="4953" y="2086"/>
                    <a:pt x="4936" y="2086"/>
                  </a:cubicBezTo>
                  <a:cubicBezTo>
                    <a:pt x="4919" y="2082"/>
                    <a:pt x="4901" y="2079"/>
                    <a:pt x="4884" y="2074"/>
                  </a:cubicBezTo>
                  <a:cubicBezTo>
                    <a:pt x="4874" y="2079"/>
                    <a:pt x="4862" y="2083"/>
                    <a:pt x="4850" y="2086"/>
                  </a:cubicBezTo>
                  <a:cubicBezTo>
                    <a:pt x="4834" y="2085"/>
                    <a:pt x="4819" y="2081"/>
                    <a:pt x="4803" y="2076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27"/>
          <p:cNvGrpSpPr/>
          <p:nvPr/>
        </p:nvGrpSpPr>
        <p:grpSpPr>
          <a:xfrm>
            <a:off x="-3066362" y="0"/>
            <a:ext cx="12416812" cy="5401250"/>
            <a:chOff x="-3066362" y="0"/>
            <a:chExt cx="12416812" cy="5401250"/>
          </a:xfrm>
        </p:grpSpPr>
        <p:sp>
          <p:nvSpPr>
            <p:cNvPr id="2152" name="Google Shape;2152;p27"/>
            <p:cNvSpPr/>
            <p:nvPr/>
          </p:nvSpPr>
          <p:spPr>
            <a:xfrm>
              <a:off x="8707550" y="50"/>
              <a:ext cx="642900" cy="540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7"/>
            <p:cNvSpPr/>
            <p:nvPr/>
          </p:nvSpPr>
          <p:spPr>
            <a:xfrm flipH="1">
              <a:off x="-3066362" y="0"/>
              <a:ext cx="11915412" cy="5401167"/>
            </a:xfrm>
            <a:custGeom>
              <a:avLst/>
              <a:gdLst/>
              <a:ahLst/>
              <a:cxnLst/>
              <a:rect l="l" t="t" r="r" b="b"/>
              <a:pathLst>
                <a:path w="173334" h="78571" extrusionOk="0">
                  <a:moveTo>
                    <a:pt x="318" y="0"/>
                  </a:moveTo>
                  <a:lnTo>
                    <a:pt x="1" y="78571"/>
                  </a:lnTo>
                  <a:lnTo>
                    <a:pt x="35743" y="78571"/>
                  </a:lnTo>
                  <a:cubicBezTo>
                    <a:pt x="53578" y="72097"/>
                    <a:pt x="64031" y="57701"/>
                    <a:pt x="76762" y="41329"/>
                  </a:cubicBezTo>
                  <a:cubicBezTo>
                    <a:pt x="89434" y="25040"/>
                    <a:pt x="108485" y="12702"/>
                    <a:pt x="133501" y="12702"/>
                  </a:cubicBezTo>
                  <a:cubicBezTo>
                    <a:pt x="133617" y="12702"/>
                    <a:pt x="133733" y="12702"/>
                    <a:pt x="133850" y="12702"/>
                  </a:cubicBezTo>
                  <a:cubicBezTo>
                    <a:pt x="159038" y="12818"/>
                    <a:pt x="173334" y="25051"/>
                    <a:pt x="173334" y="25051"/>
                  </a:cubicBezTo>
                  <a:lnTo>
                    <a:pt x="173334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4" name="Google Shape;2154;p27"/>
          <p:cNvSpPr/>
          <p:nvPr/>
        </p:nvSpPr>
        <p:spPr>
          <a:xfrm>
            <a:off x="3871050" y="3155125"/>
            <a:ext cx="256113" cy="554769"/>
          </a:xfrm>
          <a:custGeom>
            <a:avLst/>
            <a:gdLst/>
            <a:ahLst/>
            <a:cxnLst/>
            <a:rect l="l" t="t" r="r" b="b"/>
            <a:pathLst>
              <a:path w="14310" h="30997" extrusionOk="0">
                <a:moveTo>
                  <a:pt x="7459" y="317"/>
                </a:moveTo>
                <a:lnTo>
                  <a:pt x="14230" y="26960"/>
                </a:lnTo>
                <a:cubicBezTo>
                  <a:pt x="14234" y="26971"/>
                  <a:pt x="14236" y="26986"/>
                  <a:pt x="14238" y="26999"/>
                </a:cubicBezTo>
                <a:cubicBezTo>
                  <a:pt x="14309" y="27612"/>
                  <a:pt x="14205" y="28403"/>
                  <a:pt x="14000" y="28975"/>
                </a:cubicBezTo>
                <a:cubicBezTo>
                  <a:pt x="13489" y="30380"/>
                  <a:pt x="12331" y="30997"/>
                  <a:pt x="10873" y="30997"/>
                </a:cubicBezTo>
                <a:lnTo>
                  <a:pt x="3437" y="30997"/>
                </a:lnTo>
                <a:cubicBezTo>
                  <a:pt x="1978" y="30997"/>
                  <a:pt x="820" y="30380"/>
                  <a:pt x="310" y="28975"/>
                </a:cubicBezTo>
                <a:cubicBezTo>
                  <a:pt x="104" y="28403"/>
                  <a:pt x="1" y="27612"/>
                  <a:pt x="71" y="26999"/>
                </a:cubicBezTo>
                <a:cubicBezTo>
                  <a:pt x="74" y="26986"/>
                  <a:pt x="76" y="26971"/>
                  <a:pt x="80" y="26960"/>
                </a:cubicBezTo>
                <a:lnTo>
                  <a:pt x="6851" y="317"/>
                </a:lnTo>
                <a:cubicBezTo>
                  <a:pt x="6931" y="1"/>
                  <a:pt x="7379" y="1"/>
                  <a:pt x="7459" y="317"/>
                </a:cubicBezTo>
                <a:close/>
              </a:path>
            </a:pathLst>
          </a:custGeom>
          <a:solidFill>
            <a:srgbClr val="552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27"/>
          <p:cNvSpPr/>
          <p:nvPr/>
        </p:nvSpPr>
        <p:spPr>
          <a:xfrm flipH="1">
            <a:off x="342408" y="709645"/>
            <a:ext cx="642954" cy="643111"/>
          </a:xfrm>
          <a:custGeom>
            <a:avLst/>
            <a:gdLst/>
            <a:ahLst/>
            <a:cxnLst/>
            <a:rect l="l" t="t" r="r" b="b"/>
            <a:pathLst>
              <a:path w="4073" h="4074" extrusionOk="0">
                <a:moveTo>
                  <a:pt x="2037" y="4074"/>
                </a:moveTo>
                <a:cubicBezTo>
                  <a:pt x="3158" y="4074"/>
                  <a:pt x="4072" y="3159"/>
                  <a:pt x="4072" y="2037"/>
                </a:cubicBezTo>
                <a:cubicBezTo>
                  <a:pt x="4072" y="915"/>
                  <a:pt x="3158" y="0"/>
                  <a:pt x="2037" y="0"/>
                </a:cubicBezTo>
                <a:cubicBezTo>
                  <a:pt x="915" y="0"/>
                  <a:pt x="0" y="915"/>
                  <a:pt x="0" y="2037"/>
                </a:cubicBezTo>
                <a:cubicBezTo>
                  <a:pt x="0" y="3159"/>
                  <a:pt x="915" y="4074"/>
                  <a:pt x="2037" y="4074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A998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6703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accent4"/>
            </a:gs>
            <a:gs pos="100000">
              <a:srgbClr val="552973">
                <a:alpha val="41568"/>
              </a:srgbClr>
            </a:gs>
          </a:gsLst>
          <a:lin ang="5400700" scaled="0"/>
        </a:gradFill>
        <a:effectLst/>
      </p:bgPr>
    </p:bg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7" name="Google Shape;2157;p28"/>
          <p:cNvGrpSpPr/>
          <p:nvPr/>
        </p:nvGrpSpPr>
        <p:grpSpPr>
          <a:xfrm>
            <a:off x="2066593" y="2571742"/>
            <a:ext cx="9352376" cy="2955268"/>
            <a:chOff x="2676193" y="2571742"/>
            <a:chExt cx="9352376" cy="2955268"/>
          </a:xfrm>
        </p:grpSpPr>
        <p:sp>
          <p:nvSpPr>
            <p:cNvPr id="2158" name="Google Shape;2158;p28"/>
            <p:cNvSpPr/>
            <p:nvPr/>
          </p:nvSpPr>
          <p:spPr>
            <a:xfrm flipH="1">
              <a:off x="2676193" y="2571742"/>
              <a:ext cx="9322887" cy="2915057"/>
            </a:xfrm>
            <a:custGeom>
              <a:avLst/>
              <a:gdLst/>
              <a:ahLst/>
              <a:cxnLst/>
              <a:rect l="l" t="t" r="r" b="b"/>
              <a:pathLst>
                <a:path w="27821" h="8699" extrusionOk="0">
                  <a:moveTo>
                    <a:pt x="27550" y="7616"/>
                  </a:moveTo>
                  <a:cubicBezTo>
                    <a:pt x="27002" y="6656"/>
                    <a:pt x="25775" y="6342"/>
                    <a:pt x="24673" y="6269"/>
                  </a:cubicBezTo>
                  <a:cubicBezTo>
                    <a:pt x="23571" y="6198"/>
                    <a:pt x="22404" y="6262"/>
                    <a:pt x="21437" y="5728"/>
                  </a:cubicBezTo>
                  <a:cubicBezTo>
                    <a:pt x="20743" y="5345"/>
                    <a:pt x="20258" y="4697"/>
                    <a:pt x="19970" y="3953"/>
                  </a:cubicBezTo>
                  <a:lnTo>
                    <a:pt x="15019" y="2405"/>
                  </a:lnTo>
                  <a:lnTo>
                    <a:pt x="12716" y="3224"/>
                  </a:lnTo>
                  <a:lnTo>
                    <a:pt x="8854" y="1"/>
                  </a:lnTo>
                  <a:lnTo>
                    <a:pt x="0" y="3698"/>
                  </a:lnTo>
                  <a:lnTo>
                    <a:pt x="0" y="8699"/>
                  </a:lnTo>
                  <a:lnTo>
                    <a:pt x="27813" y="8699"/>
                  </a:lnTo>
                  <a:cubicBezTo>
                    <a:pt x="27820" y="8320"/>
                    <a:pt x="27739" y="7946"/>
                    <a:pt x="27550" y="76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9" name="Google Shape;2159;p28"/>
            <p:cNvGrpSpPr/>
            <p:nvPr/>
          </p:nvGrpSpPr>
          <p:grpSpPr>
            <a:xfrm flipH="1">
              <a:off x="5185787" y="2571742"/>
              <a:ext cx="6842782" cy="2955268"/>
              <a:chOff x="-9947500" y="2362155"/>
              <a:chExt cx="6842782" cy="2955268"/>
            </a:xfrm>
          </p:grpSpPr>
          <p:sp>
            <p:nvSpPr>
              <p:cNvPr id="2160" name="Google Shape;2160;p28"/>
              <p:cNvSpPr/>
              <p:nvPr/>
            </p:nvSpPr>
            <p:spPr>
              <a:xfrm>
                <a:off x="-6719798" y="3168076"/>
                <a:ext cx="2746835" cy="1645688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4911" extrusionOk="0">
                    <a:moveTo>
                      <a:pt x="5475" y="0"/>
                    </a:moveTo>
                    <a:lnTo>
                      <a:pt x="4641" y="1076"/>
                    </a:lnTo>
                    <a:lnTo>
                      <a:pt x="8196" y="2810"/>
                    </a:lnTo>
                    <a:lnTo>
                      <a:pt x="4641" y="1944"/>
                    </a:lnTo>
                    <a:lnTo>
                      <a:pt x="4363" y="2967"/>
                    </a:lnTo>
                    <a:lnTo>
                      <a:pt x="2497" y="3397"/>
                    </a:lnTo>
                    <a:lnTo>
                      <a:pt x="0" y="4911"/>
                    </a:lnTo>
                    <a:lnTo>
                      <a:pt x="3172" y="819"/>
                    </a:lnTo>
                    <a:close/>
                  </a:path>
                </a:pathLst>
              </a:custGeom>
              <a:solidFill>
                <a:srgbClr val="5C3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28"/>
              <p:cNvSpPr/>
              <p:nvPr/>
            </p:nvSpPr>
            <p:spPr>
              <a:xfrm>
                <a:off x="-9945489" y="2362155"/>
                <a:ext cx="3426088" cy="2621172"/>
              </a:xfrm>
              <a:custGeom>
                <a:avLst/>
                <a:gdLst/>
                <a:ahLst/>
                <a:cxnLst/>
                <a:rect l="l" t="t" r="r" b="b"/>
                <a:pathLst>
                  <a:path w="10224" h="7822" extrusionOk="0">
                    <a:moveTo>
                      <a:pt x="0" y="3642"/>
                    </a:moveTo>
                    <a:lnTo>
                      <a:pt x="0" y="7822"/>
                    </a:lnTo>
                    <a:cubicBezTo>
                      <a:pt x="654" y="7069"/>
                      <a:pt x="1261" y="6286"/>
                      <a:pt x="1549" y="6155"/>
                    </a:cubicBezTo>
                    <a:cubicBezTo>
                      <a:pt x="2174" y="5871"/>
                      <a:pt x="3085" y="5387"/>
                      <a:pt x="3085" y="5387"/>
                    </a:cubicBezTo>
                    <a:lnTo>
                      <a:pt x="5701" y="5614"/>
                    </a:lnTo>
                    <a:lnTo>
                      <a:pt x="7322" y="4875"/>
                    </a:lnTo>
                    <a:lnTo>
                      <a:pt x="9911" y="5273"/>
                    </a:lnTo>
                    <a:lnTo>
                      <a:pt x="7351" y="4349"/>
                    </a:lnTo>
                    <a:lnTo>
                      <a:pt x="6555" y="3624"/>
                    </a:lnTo>
                    <a:lnTo>
                      <a:pt x="7351" y="3054"/>
                    </a:lnTo>
                    <a:lnTo>
                      <a:pt x="7351" y="1775"/>
                    </a:lnTo>
                    <a:lnTo>
                      <a:pt x="10223" y="2657"/>
                    </a:lnTo>
                    <a:lnTo>
                      <a:pt x="7977" y="1007"/>
                    </a:lnTo>
                    <a:lnTo>
                      <a:pt x="8937" y="1"/>
                    </a:lnTo>
                    <a:close/>
                  </a:path>
                </a:pathLst>
              </a:custGeom>
              <a:solidFill>
                <a:srgbClr val="5C3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28"/>
              <p:cNvSpPr/>
              <p:nvPr/>
            </p:nvSpPr>
            <p:spPr>
              <a:xfrm>
                <a:off x="-9341636" y="3855371"/>
                <a:ext cx="320358" cy="65311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949" extrusionOk="0">
                    <a:moveTo>
                      <a:pt x="478" y="0"/>
                    </a:moveTo>
                    <a:lnTo>
                      <a:pt x="256" y="904"/>
                    </a:lnTo>
                    <a:lnTo>
                      <a:pt x="325" y="1041"/>
                    </a:lnTo>
                    <a:lnTo>
                      <a:pt x="236" y="985"/>
                    </a:lnTo>
                    <a:lnTo>
                      <a:pt x="105" y="1521"/>
                    </a:lnTo>
                    <a:lnTo>
                      <a:pt x="174" y="1593"/>
                    </a:lnTo>
                    <a:lnTo>
                      <a:pt x="95" y="1565"/>
                    </a:lnTo>
                    <a:lnTo>
                      <a:pt x="1" y="1949"/>
                    </a:lnTo>
                    <a:lnTo>
                      <a:pt x="956" y="1949"/>
                    </a:lnTo>
                    <a:lnTo>
                      <a:pt x="878" y="1636"/>
                    </a:lnTo>
                    <a:lnTo>
                      <a:pt x="751" y="1652"/>
                    </a:lnTo>
                    <a:lnTo>
                      <a:pt x="859" y="1556"/>
                    </a:lnTo>
                    <a:lnTo>
                      <a:pt x="791" y="1278"/>
                    </a:lnTo>
                    <a:lnTo>
                      <a:pt x="672" y="1305"/>
                    </a:lnTo>
                    <a:lnTo>
                      <a:pt x="770" y="1192"/>
                    </a:lnTo>
                    <a:lnTo>
                      <a:pt x="668" y="775"/>
                    </a:lnTo>
                    <a:lnTo>
                      <a:pt x="579" y="821"/>
                    </a:lnTo>
                    <a:lnTo>
                      <a:pt x="653" y="719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28"/>
              <p:cNvSpPr/>
              <p:nvPr/>
            </p:nvSpPr>
            <p:spPr>
              <a:xfrm>
                <a:off x="-9181457" y="3855371"/>
                <a:ext cx="160179" cy="65311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1949" extrusionOk="0">
                    <a:moveTo>
                      <a:pt x="0" y="0"/>
                    </a:moveTo>
                    <a:lnTo>
                      <a:pt x="0" y="1949"/>
                    </a:lnTo>
                    <a:lnTo>
                      <a:pt x="478" y="1949"/>
                    </a:lnTo>
                    <a:lnTo>
                      <a:pt x="400" y="1636"/>
                    </a:lnTo>
                    <a:lnTo>
                      <a:pt x="273" y="1652"/>
                    </a:lnTo>
                    <a:lnTo>
                      <a:pt x="381" y="1556"/>
                    </a:lnTo>
                    <a:lnTo>
                      <a:pt x="313" y="1278"/>
                    </a:lnTo>
                    <a:lnTo>
                      <a:pt x="194" y="1305"/>
                    </a:lnTo>
                    <a:lnTo>
                      <a:pt x="292" y="1192"/>
                    </a:lnTo>
                    <a:lnTo>
                      <a:pt x="190" y="775"/>
                    </a:lnTo>
                    <a:lnTo>
                      <a:pt x="101" y="821"/>
                    </a:lnTo>
                    <a:lnTo>
                      <a:pt x="175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28"/>
              <p:cNvSpPr/>
              <p:nvPr/>
            </p:nvSpPr>
            <p:spPr>
              <a:xfrm>
                <a:off x="-9046411" y="3579247"/>
                <a:ext cx="454734" cy="928234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2770" extrusionOk="0">
                    <a:moveTo>
                      <a:pt x="678" y="1"/>
                    </a:moveTo>
                    <a:lnTo>
                      <a:pt x="364" y="1285"/>
                    </a:lnTo>
                    <a:lnTo>
                      <a:pt x="461" y="1479"/>
                    </a:lnTo>
                    <a:lnTo>
                      <a:pt x="336" y="1400"/>
                    </a:lnTo>
                    <a:lnTo>
                      <a:pt x="150" y="2161"/>
                    </a:lnTo>
                    <a:lnTo>
                      <a:pt x="246" y="2265"/>
                    </a:lnTo>
                    <a:lnTo>
                      <a:pt x="133" y="2223"/>
                    </a:lnTo>
                    <a:lnTo>
                      <a:pt x="1" y="2769"/>
                    </a:lnTo>
                    <a:lnTo>
                      <a:pt x="1356" y="2769"/>
                    </a:lnTo>
                    <a:lnTo>
                      <a:pt x="1247" y="2325"/>
                    </a:lnTo>
                    <a:lnTo>
                      <a:pt x="1066" y="2348"/>
                    </a:lnTo>
                    <a:lnTo>
                      <a:pt x="1220" y="2212"/>
                    </a:lnTo>
                    <a:lnTo>
                      <a:pt x="1124" y="1818"/>
                    </a:lnTo>
                    <a:lnTo>
                      <a:pt x="955" y="1854"/>
                    </a:lnTo>
                    <a:lnTo>
                      <a:pt x="1093" y="1695"/>
                    </a:lnTo>
                    <a:lnTo>
                      <a:pt x="948" y="1103"/>
                    </a:lnTo>
                    <a:lnTo>
                      <a:pt x="824" y="1166"/>
                    </a:lnTo>
                    <a:lnTo>
                      <a:pt x="928" y="1022"/>
                    </a:ln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28"/>
              <p:cNvSpPr/>
              <p:nvPr/>
            </p:nvSpPr>
            <p:spPr>
              <a:xfrm>
                <a:off x="-8819547" y="3579247"/>
                <a:ext cx="227870" cy="928234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770" extrusionOk="0">
                    <a:moveTo>
                      <a:pt x="1" y="1"/>
                    </a:moveTo>
                    <a:lnTo>
                      <a:pt x="1" y="2769"/>
                    </a:lnTo>
                    <a:lnTo>
                      <a:pt x="679" y="2769"/>
                    </a:lnTo>
                    <a:lnTo>
                      <a:pt x="570" y="2325"/>
                    </a:lnTo>
                    <a:lnTo>
                      <a:pt x="389" y="2348"/>
                    </a:lnTo>
                    <a:lnTo>
                      <a:pt x="543" y="2212"/>
                    </a:lnTo>
                    <a:lnTo>
                      <a:pt x="447" y="1818"/>
                    </a:lnTo>
                    <a:lnTo>
                      <a:pt x="278" y="1854"/>
                    </a:lnTo>
                    <a:lnTo>
                      <a:pt x="416" y="1695"/>
                    </a:lnTo>
                    <a:lnTo>
                      <a:pt x="271" y="1103"/>
                    </a:lnTo>
                    <a:lnTo>
                      <a:pt x="147" y="1166"/>
                    </a:lnTo>
                    <a:lnTo>
                      <a:pt x="251" y="102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28"/>
              <p:cNvSpPr/>
              <p:nvPr/>
            </p:nvSpPr>
            <p:spPr>
              <a:xfrm>
                <a:off x="-6964758" y="3992428"/>
                <a:ext cx="455069" cy="954707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2849" extrusionOk="0">
                    <a:moveTo>
                      <a:pt x="1358" y="0"/>
                    </a:moveTo>
                    <a:lnTo>
                      <a:pt x="729" y="1162"/>
                    </a:lnTo>
                    <a:lnTo>
                      <a:pt x="775" y="1375"/>
                    </a:lnTo>
                    <a:lnTo>
                      <a:pt x="672" y="1267"/>
                    </a:lnTo>
                    <a:lnTo>
                      <a:pt x="300" y="1955"/>
                    </a:lnTo>
                    <a:lnTo>
                      <a:pt x="368" y="2079"/>
                    </a:lnTo>
                    <a:lnTo>
                      <a:pt x="269" y="2012"/>
                    </a:lnTo>
                    <a:lnTo>
                      <a:pt x="1" y="2505"/>
                    </a:lnTo>
                    <a:lnTo>
                      <a:pt x="1313" y="2848"/>
                    </a:lnTo>
                    <a:lnTo>
                      <a:pt x="1320" y="2391"/>
                    </a:lnTo>
                    <a:lnTo>
                      <a:pt x="1139" y="2367"/>
                    </a:lnTo>
                    <a:lnTo>
                      <a:pt x="1321" y="2276"/>
                    </a:lnTo>
                    <a:lnTo>
                      <a:pt x="1328" y="1869"/>
                    </a:lnTo>
                    <a:lnTo>
                      <a:pt x="1157" y="1863"/>
                    </a:lnTo>
                    <a:lnTo>
                      <a:pt x="1331" y="1744"/>
                    </a:lnTo>
                    <a:lnTo>
                      <a:pt x="1340" y="1134"/>
                    </a:lnTo>
                    <a:lnTo>
                      <a:pt x="1203" y="1163"/>
                    </a:lnTo>
                    <a:lnTo>
                      <a:pt x="1341" y="1050"/>
                    </a:lnTo>
                    <a:lnTo>
                      <a:pt x="1358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28"/>
              <p:cNvSpPr/>
              <p:nvPr/>
            </p:nvSpPr>
            <p:spPr>
              <a:xfrm>
                <a:off x="-6744596" y="3992428"/>
                <a:ext cx="234907" cy="95470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2849" extrusionOk="0">
                    <a:moveTo>
                      <a:pt x="701" y="0"/>
                    </a:moveTo>
                    <a:lnTo>
                      <a:pt x="0" y="2677"/>
                    </a:lnTo>
                    <a:lnTo>
                      <a:pt x="656" y="2848"/>
                    </a:lnTo>
                    <a:lnTo>
                      <a:pt x="663" y="2391"/>
                    </a:lnTo>
                    <a:lnTo>
                      <a:pt x="482" y="2367"/>
                    </a:lnTo>
                    <a:lnTo>
                      <a:pt x="664" y="2276"/>
                    </a:lnTo>
                    <a:lnTo>
                      <a:pt x="671" y="1869"/>
                    </a:lnTo>
                    <a:lnTo>
                      <a:pt x="500" y="1863"/>
                    </a:lnTo>
                    <a:lnTo>
                      <a:pt x="674" y="1744"/>
                    </a:lnTo>
                    <a:lnTo>
                      <a:pt x="683" y="1134"/>
                    </a:lnTo>
                    <a:lnTo>
                      <a:pt x="546" y="1163"/>
                    </a:lnTo>
                    <a:lnTo>
                      <a:pt x="684" y="1050"/>
                    </a:lnTo>
                    <a:lnTo>
                      <a:pt x="70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28"/>
              <p:cNvSpPr/>
              <p:nvPr/>
            </p:nvSpPr>
            <p:spPr>
              <a:xfrm>
                <a:off x="-6622619" y="3767239"/>
                <a:ext cx="454734" cy="955377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2851" extrusionOk="0">
                    <a:moveTo>
                      <a:pt x="1356" y="1"/>
                    </a:moveTo>
                    <a:lnTo>
                      <a:pt x="727" y="1163"/>
                    </a:lnTo>
                    <a:lnTo>
                      <a:pt x="773" y="1375"/>
                    </a:lnTo>
                    <a:lnTo>
                      <a:pt x="671" y="1267"/>
                    </a:lnTo>
                    <a:lnTo>
                      <a:pt x="298" y="1956"/>
                    </a:lnTo>
                    <a:lnTo>
                      <a:pt x="366" y="2081"/>
                    </a:lnTo>
                    <a:lnTo>
                      <a:pt x="267" y="2013"/>
                    </a:lnTo>
                    <a:lnTo>
                      <a:pt x="1" y="2507"/>
                    </a:lnTo>
                    <a:lnTo>
                      <a:pt x="1312" y="2850"/>
                    </a:lnTo>
                    <a:lnTo>
                      <a:pt x="1319" y="2391"/>
                    </a:lnTo>
                    <a:lnTo>
                      <a:pt x="1138" y="2369"/>
                    </a:lnTo>
                    <a:lnTo>
                      <a:pt x="1321" y="2276"/>
                    </a:lnTo>
                    <a:lnTo>
                      <a:pt x="1327" y="1871"/>
                    </a:lnTo>
                    <a:lnTo>
                      <a:pt x="1155" y="1863"/>
                    </a:lnTo>
                    <a:lnTo>
                      <a:pt x="1329" y="1745"/>
                    </a:lnTo>
                    <a:lnTo>
                      <a:pt x="1339" y="1134"/>
                    </a:lnTo>
                    <a:lnTo>
                      <a:pt x="1202" y="1165"/>
                    </a:lnTo>
                    <a:lnTo>
                      <a:pt x="1340" y="1052"/>
                    </a:lnTo>
                    <a:lnTo>
                      <a:pt x="135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28"/>
              <p:cNvSpPr/>
              <p:nvPr/>
            </p:nvSpPr>
            <p:spPr>
              <a:xfrm>
                <a:off x="-6403127" y="3767239"/>
                <a:ext cx="235242" cy="95537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2851" extrusionOk="0">
                    <a:moveTo>
                      <a:pt x="701" y="1"/>
                    </a:moveTo>
                    <a:lnTo>
                      <a:pt x="1" y="2678"/>
                    </a:lnTo>
                    <a:lnTo>
                      <a:pt x="657" y="2850"/>
                    </a:lnTo>
                    <a:lnTo>
                      <a:pt x="664" y="2391"/>
                    </a:lnTo>
                    <a:lnTo>
                      <a:pt x="483" y="2369"/>
                    </a:lnTo>
                    <a:lnTo>
                      <a:pt x="666" y="2276"/>
                    </a:lnTo>
                    <a:lnTo>
                      <a:pt x="672" y="1871"/>
                    </a:lnTo>
                    <a:lnTo>
                      <a:pt x="500" y="1863"/>
                    </a:lnTo>
                    <a:lnTo>
                      <a:pt x="674" y="1745"/>
                    </a:lnTo>
                    <a:lnTo>
                      <a:pt x="684" y="1134"/>
                    </a:lnTo>
                    <a:lnTo>
                      <a:pt x="547" y="1165"/>
                    </a:lnTo>
                    <a:lnTo>
                      <a:pt x="685" y="1052"/>
                    </a:lnTo>
                    <a:lnTo>
                      <a:pt x="701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28"/>
              <p:cNvSpPr/>
              <p:nvPr/>
            </p:nvSpPr>
            <p:spPr>
              <a:xfrm>
                <a:off x="-6234236" y="4036997"/>
                <a:ext cx="499638" cy="1048536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3129" extrusionOk="0">
                    <a:moveTo>
                      <a:pt x="1491" y="0"/>
                    </a:moveTo>
                    <a:lnTo>
                      <a:pt x="799" y="1277"/>
                    </a:lnTo>
                    <a:lnTo>
                      <a:pt x="850" y="1510"/>
                    </a:lnTo>
                    <a:lnTo>
                      <a:pt x="737" y="1392"/>
                    </a:lnTo>
                    <a:lnTo>
                      <a:pt x="328" y="2147"/>
                    </a:lnTo>
                    <a:lnTo>
                      <a:pt x="403" y="2284"/>
                    </a:lnTo>
                    <a:lnTo>
                      <a:pt x="294" y="2210"/>
                    </a:lnTo>
                    <a:lnTo>
                      <a:pt x="1" y="2752"/>
                    </a:lnTo>
                    <a:lnTo>
                      <a:pt x="1441" y="3128"/>
                    </a:lnTo>
                    <a:lnTo>
                      <a:pt x="1449" y="2626"/>
                    </a:lnTo>
                    <a:lnTo>
                      <a:pt x="1250" y="2600"/>
                    </a:lnTo>
                    <a:lnTo>
                      <a:pt x="1451" y="2499"/>
                    </a:lnTo>
                    <a:lnTo>
                      <a:pt x="1458" y="2053"/>
                    </a:lnTo>
                    <a:lnTo>
                      <a:pt x="1270" y="2046"/>
                    </a:lnTo>
                    <a:lnTo>
                      <a:pt x="1460" y="1916"/>
                    </a:lnTo>
                    <a:lnTo>
                      <a:pt x="1471" y="1245"/>
                    </a:lnTo>
                    <a:lnTo>
                      <a:pt x="1320" y="1278"/>
                    </a:lnTo>
                    <a:lnTo>
                      <a:pt x="1472" y="1155"/>
                    </a:lnTo>
                    <a:lnTo>
                      <a:pt x="149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28"/>
              <p:cNvSpPr/>
              <p:nvPr/>
            </p:nvSpPr>
            <p:spPr>
              <a:xfrm>
                <a:off x="-5992962" y="4036997"/>
                <a:ext cx="258364" cy="104853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3129" extrusionOk="0">
                    <a:moveTo>
                      <a:pt x="771" y="0"/>
                    </a:moveTo>
                    <a:lnTo>
                      <a:pt x="1" y="2940"/>
                    </a:lnTo>
                    <a:lnTo>
                      <a:pt x="721" y="3128"/>
                    </a:lnTo>
                    <a:lnTo>
                      <a:pt x="729" y="2626"/>
                    </a:lnTo>
                    <a:lnTo>
                      <a:pt x="530" y="2600"/>
                    </a:lnTo>
                    <a:lnTo>
                      <a:pt x="731" y="2499"/>
                    </a:lnTo>
                    <a:lnTo>
                      <a:pt x="738" y="2053"/>
                    </a:lnTo>
                    <a:lnTo>
                      <a:pt x="550" y="2046"/>
                    </a:lnTo>
                    <a:lnTo>
                      <a:pt x="740" y="1916"/>
                    </a:lnTo>
                    <a:lnTo>
                      <a:pt x="751" y="1245"/>
                    </a:lnTo>
                    <a:lnTo>
                      <a:pt x="600" y="1278"/>
                    </a:lnTo>
                    <a:lnTo>
                      <a:pt x="752" y="1155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28"/>
              <p:cNvSpPr/>
              <p:nvPr/>
            </p:nvSpPr>
            <p:spPr>
              <a:xfrm>
                <a:off x="-6351856" y="4043028"/>
                <a:ext cx="367607" cy="772076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2304" extrusionOk="0">
                    <a:moveTo>
                      <a:pt x="1096" y="1"/>
                    </a:moveTo>
                    <a:lnTo>
                      <a:pt x="588" y="941"/>
                    </a:lnTo>
                    <a:lnTo>
                      <a:pt x="625" y="1112"/>
                    </a:lnTo>
                    <a:lnTo>
                      <a:pt x="542" y="1025"/>
                    </a:lnTo>
                    <a:lnTo>
                      <a:pt x="241" y="1581"/>
                    </a:lnTo>
                    <a:lnTo>
                      <a:pt x="297" y="1681"/>
                    </a:lnTo>
                    <a:lnTo>
                      <a:pt x="217" y="1627"/>
                    </a:lnTo>
                    <a:lnTo>
                      <a:pt x="0" y="2026"/>
                    </a:lnTo>
                    <a:lnTo>
                      <a:pt x="1060" y="2303"/>
                    </a:lnTo>
                    <a:lnTo>
                      <a:pt x="1066" y="1933"/>
                    </a:lnTo>
                    <a:lnTo>
                      <a:pt x="920" y="1914"/>
                    </a:lnTo>
                    <a:lnTo>
                      <a:pt x="1067" y="1840"/>
                    </a:lnTo>
                    <a:lnTo>
                      <a:pt x="1073" y="1512"/>
                    </a:lnTo>
                    <a:lnTo>
                      <a:pt x="934" y="1506"/>
                    </a:lnTo>
                    <a:lnTo>
                      <a:pt x="1074" y="1411"/>
                    </a:lnTo>
                    <a:lnTo>
                      <a:pt x="1082" y="917"/>
                    </a:lnTo>
                    <a:lnTo>
                      <a:pt x="972" y="942"/>
                    </a:lnTo>
                    <a:lnTo>
                      <a:pt x="1083" y="850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28"/>
              <p:cNvSpPr/>
              <p:nvPr/>
            </p:nvSpPr>
            <p:spPr>
              <a:xfrm>
                <a:off x="-6174252" y="4043028"/>
                <a:ext cx="190003" cy="77207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2304" extrusionOk="0">
                    <a:moveTo>
                      <a:pt x="566" y="1"/>
                    </a:moveTo>
                    <a:lnTo>
                      <a:pt x="1" y="2165"/>
                    </a:lnTo>
                    <a:lnTo>
                      <a:pt x="530" y="2303"/>
                    </a:lnTo>
                    <a:lnTo>
                      <a:pt x="536" y="1933"/>
                    </a:lnTo>
                    <a:lnTo>
                      <a:pt x="390" y="1914"/>
                    </a:lnTo>
                    <a:lnTo>
                      <a:pt x="537" y="1840"/>
                    </a:lnTo>
                    <a:lnTo>
                      <a:pt x="543" y="1512"/>
                    </a:lnTo>
                    <a:lnTo>
                      <a:pt x="404" y="1506"/>
                    </a:lnTo>
                    <a:lnTo>
                      <a:pt x="544" y="1411"/>
                    </a:lnTo>
                    <a:lnTo>
                      <a:pt x="552" y="917"/>
                    </a:lnTo>
                    <a:lnTo>
                      <a:pt x="442" y="942"/>
                    </a:lnTo>
                    <a:lnTo>
                      <a:pt x="553" y="850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28"/>
              <p:cNvSpPr/>
              <p:nvPr/>
            </p:nvSpPr>
            <p:spPr>
              <a:xfrm>
                <a:off x="-5988941" y="4266877"/>
                <a:ext cx="470484" cy="987882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2948" extrusionOk="0">
                    <a:moveTo>
                      <a:pt x="1403" y="1"/>
                    </a:moveTo>
                    <a:lnTo>
                      <a:pt x="753" y="1203"/>
                    </a:lnTo>
                    <a:lnTo>
                      <a:pt x="800" y="1423"/>
                    </a:lnTo>
                    <a:lnTo>
                      <a:pt x="693" y="1312"/>
                    </a:lnTo>
                    <a:lnTo>
                      <a:pt x="308" y="2023"/>
                    </a:lnTo>
                    <a:lnTo>
                      <a:pt x="379" y="2152"/>
                    </a:lnTo>
                    <a:lnTo>
                      <a:pt x="277" y="2082"/>
                    </a:lnTo>
                    <a:lnTo>
                      <a:pt x="0" y="2593"/>
                    </a:lnTo>
                    <a:lnTo>
                      <a:pt x="1356" y="2948"/>
                    </a:lnTo>
                    <a:lnTo>
                      <a:pt x="1364" y="2474"/>
                    </a:lnTo>
                    <a:lnTo>
                      <a:pt x="1176" y="2450"/>
                    </a:lnTo>
                    <a:lnTo>
                      <a:pt x="1366" y="2354"/>
                    </a:lnTo>
                    <a:lnTo>
                      <a:pt x="1373" y="1934"/>
                    </a:lnTo>
                    <a:lnTo>
                      <a:pt x="1195" y="1928"/>
                    </a:lnTo>
                    <a:lnTo>
                      <a:pt x="1375" y="1805"/>
                    </a:lnTo>
                    <a:lnTo>
                      <a:pt x="1384" y="1173"/>
                    </a:lnTo>
                    <a:lnTo>
                      <a:pt x="1243" y="1205"/>
                    </a:lnTo>
                    <a:lnTo>
                      <a:pt x="1243" y="1205"/>
                    </a:lnTo>
                    <a:lnTo>
                      <a:pt x="1386" y="1087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28"/>
              <p:cNvSpPr/>
              <p:nvPr/>
            </p:nvSpPr>
            <p:spPr>
              <a:xfrm>
                <a:off x="-5761742" y="4266877"/>
                <a:ext cx="243284" cy="987882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948" extrusionOk="0">
                    <a:moveTo>
                      <a:pt x="725" y="1"/>
                    </a:moveTo>
                    <a:lnTo>
                      <a:pt x="1" y="2770"/>
                    </a:lnTo>
                    <a:lnTo>
                      <a:pt x="678" y="2948"/>
                    </a:lnTo>
                    <a:lnTo>
                      <a:pt x="686" y="2474"/>
                    </a:lnTo>
                    <a:lnTo>
                      <a:pt x="498" y="2450"/>
                    </a:lnTo>
                    <a:lnTo>
                      <a:pt x="688" y="2354"/>
                    </a:lnTo>
                    <a:lnTo>
                      <a:pt x="695" y="1934"/>
                    </a:lnTo>
                    <a:lnTo>
                      <a:pt x="517" y="1928"/>
                    </a:lnTo>
                    <a:lnTo>
                      <a:pt x="697" y="1805"/>
                    </a:lnTo>
                    <a:lnTo>
                      <a:pt x="706" y="1173"/>
                    </a:lnTo>
                    <a:lnTo>
                      <a:pt x="565" y="1205"/>
                    </a:lnTo>
                    <a:lnTo>
                      <a:pt x="565" y="1205"/>
                    </a:lnTo>
                    <a:lnTo>
                      <a:pt x="708" y="1087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28"/>
              <p:cNvSpPr/>
              <p:nvPr/>
            </p:nvSpPr>
            <p:spPr>
              <a:xfrm>
                <a:off x="-5652834" y="4429737"/>
                <a:ext cx="364927" cy="765709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285" extrusionOk="0">
                    <a:moveTo>
                      <a:pt x="1088" y="1"/>
                    </a:moveTo>
                    <a:lnTo>
                      <a:pt x="584" y="932"/>
                    </a:lnTo>
                    <a:lnTo>
                      <a:pt x="620" y="1102"/>
                    </a:lnTo>
                    <a:lnTo>
                      <a:pt x="538" y="1017"/>
                    </a:lnTo>
                    <a:lnTo>
                      <a:pt x="239" y="1568"/>
                    </a:lnTo>
                    <a:lnTo>
                      <a:pt x="294" y="1668"/>
                    </a:lnTo>
                    <a:lnTo>
                      <a:pt x="214" y="1614"/>
                    </a:lnTo>
                    <a:lnTo>
                      <a:pt x="0" y="2009"/>
                    </a:lnTo>
                    <a:lnTo>
                      <a:pt x="1052" y="2284"/>
                    </a:lnTo>
                    <a:lnTo>
                      <a:pt x="1058" y="1917"/>
                    </a:lnTo>
                    <a:lnTo>
                      <a:pt x="913" y="1898"/>
                    </a:lnTo>
                    <a:lnTo>
                      <a:pt x="1059" y="1824"/>
                    </a:lnTo>
                    <a:lnTo>
                      <a:pt x="1065" y="1499"/>
                    </a:lnTo>
                    <a:lnTo>
                      <a:pt x="927" y="1494"/>
                    </a:lnTo>
                    <a:lnTo>
                      <a:pt x="1066" y="1399"/>
                    </a:lnTo>
                    <a:lnTo>
                      <a:pt x="1074" y="910"/>
                    </a:lnTo>
                    <a:lnTo>
                      <a:pt x="964" y="933"/>
                    </a:lnTo>
                    <a:lnTo>
                      <a:pt x="964" y="933"/>
                    </a:lnTo>
                    <a:lnTo>
                      <a:pt x="1075" y="842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28"/>
              <p:cNvSpPr/>
              <p:nvPr/>
            </p:nvSpPr>
            <p:spPr>
              <a:xfrm>
                <a:off x="-5476570" y="4429737"/>
                <a:ext cx="188663" cy="76570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285" extrusionOk="0">
                    <a:moveTo>
                      <a:pt x="562" y="1"/>
                    </a:moveTo>
                    <a:lnTo>
                      <a:pt x="0" y="2147"/>
                    </a:lnTo>
                    <a:lnTo>
                      <a:pt x="526" y="2284"/>
                    </a:lnTo>
                    <a:lnTo>
                      <a:pt x="532" y="1917"/>
                    </a:lnTo>
                    <a:lnTo>
                      <a:pt x="387" y="1898"/>
                    </a:lnTo>
                    <a:lnTo>
                      <a:pt x="533" y="1824"/>
                    </a:lnTo>
                    <a:lnTo>
                      <a:pt x="539" y="1499"/>
                    </a:lnTo>
                    <a:lnTo>
                      <a:pt x="401" y="1494"/>
                    </a:lnTo>
                    <a:lnTo>
                      <a:pt x="540" y="1399"/>
                    </a:lnTo>
                    <a:lnTo>
                      <a:pt x="548" y="910"/>
                    </a:lnTo>
                    <a:lnTo>
                      <a:pt x="438" y="933"/>
                    </a:lnTo>
                    <a:lnTo>
                      <a:pt x="438" y="933"/>
                    </a:lnTo>
                    <a:lnTo>
                      <a:pt x="549" y="842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28"/>
              <p:cNvSpPr/>
              <p:nvPr/>
            </p:nvSpPr>
            <p:spPr>
              <a:xfrm>
                <a:off x="-5470538" y="4469614"/>
                <a:ext cx="364592" cy="76537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2284" extrusionOk="0">
                    <a:moveTo>
                      <a:pt x="1087" y="0"/>
                    </a:moveTo>
                    <a:lnTo>
                      <a:pt x="583" y="932"/>
                    </a:lnTo>
                    <a:lnTo>
                      <a:pt x="621" y="1102"/>
                    </a:lnTo>
                    <a:lnTo>
                      <a:pt x="538" y="1016"/>
                    </a:lnTo>
                    <a:lnTo>
                      <a:pt x="240" y="1568"/>
                    </a:lnTo>
                    <a:lnTo>
                      <a:pt x="294" y="1668"/>
                    </a:lnTo>
                    <a:lnTo>
                      <a:pt x="215" y="1614"/>
                    </a:lnTo>
                    <a:lnTo>
                      <a:pt x="1" y="2009"/>
                    </a:lnTo>
                    <a:lnTo>
                      <a:pt x="1052" y="2284"/>
                    </a:lnTo>
                    <a:lnTo>
                      <a:pt x="1058" y="1917"/>
                    </a:lnTo>
                    <a:lnTo>
                      <a:pt x="912" y="1898"/>
                    </a:lnTo>
                    <a:lnTo>
                      <a:pt x="1059" y="1824"/>
                    </a:lnTo>
                    <a:lnTo>
                      <a:pt x="1064" y="1498"/>
                    </a:lnTo>
                    <a:lnTo>
                      <a:pt x="926" y="1494"/>
                    </a:lnTo>
                    <a:lnTo>
                      <a:pt x="1066" y="1398"/>
                    </a:lnTo>
                    <a:lnTo>
                      <a:pt x="1073" y="909"/>
                    </a:lnTo>
                    <a:lnTo>
                      <a:pt x="964" y="933"/>
                    </a:lnTo>
                    <a:lnTo>
                      <a:pt x="1074" y="842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28"/>
              <p:cNvSpPr/>
              <p:nvPr/>
            </p:nvSpPr>
            <p:spPr>
              <a:xfrm>
                <a:off x="-5294275" y="4469614"/>
                <a:ext cx="188328" cy="765374"/>
              </a:xfrm>
              <a:custGeom>
                <a:avLst/>
                <a:gdLst/>
                <a:ahLst/>
                <a:cxnLst/>
                <a:rect l="l" t="t" r="r" b="b"/>
                <a:pathLst>
                  <a:path w="562" h="2284" extrusionOk="0">
                    <a:moveTo>
                      <a:pt x="561" y="0"/>
                    </a:moveTo>
                    <a:lnTo>
                      <a:pt x="1" y="2146"/>
                    </a:lnTo>
                    <a:lnTo>
                      <a:pt x="526" y="2284"/>
                    </a:lnTo>
                    <a:lnTo>
                      <a:pt x="532" y="1917"/>
                    </a:lnTo>
                    <a:lnTo>
                      <a:pt x="386" y="1898"/>
                    </a:lnTo>
                    <a:lnTo>
                      <a:pt x="533" y="1824"/>
                    </a:lnTo>
                    <a:lnTo>
                      <a:pt x="538" y="1498"/>
                    </a:lnTo>
                    <a:lnTo>
                      <a:pt x="400" y="1494"/>
                    </a:lnTo>
                    <a:lnTo>
                      <a:pt x="540" y="1398"/>
                    </a:lnTo>
                    <a:lnTo>
                      <a:pt x="547" y="909"/>
                    </a:lnTo>
                    <a:lnTo>
                      <a:pt x="438" y="933"/>
                    </a:lnTo>
                    <a:lnTo>
                      <a:pt x="548" y="842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28"/>
              <p:cNvSpPr/>
              <p:nvPr/>
            </p:nvSpPr>
            <p:spPr>
              <a:xfrm>
                <a:off x="-8611114" y="3528981"/>
                <a:ext cx="2058200" cy="953032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2844" extrusionOk="0">
                    <a:moveTo>
                      <a:pt x="2278" y="1"/>
                    </a:moveTo>
                    <a:cubicBezTo>
                      <a:pt x="1632" y="1"/>
                      <a:pt x="986" y="27"/>
                      <a:pt x="342" y="80"/>
                    </a:cubicBezTo>
                    <a:cubicBezTo>
                      <a:pt x="943" y="1015"/>
                      <a:pt x="1" y="1948"/>
                      <a:pt x="951" y="2529"/>
                    </a:cubicBezTo>
                    <a:cubicBezTo>
                      <a:pt x="1393" y="2501"/>
                      <a:pt x="1835" y="2487"/>
                      <a:pt x="2277" y="2487"/>
                    </a:cubicBezTo>
                    <a:cubicBezTo>
                      <a:pt x="3573" y="2487"/>
                      <a:pt x="4866" y="2606"/>
                      <a:pt x="6141" y="2844"/>
                    </a:cubicBezTo>
                    <a:cubicBezTo>
                      <a:pt x="5389" y="2043"/>
                      <a:pt x="4728" y="1105"/>
                      <a:pt x="4257" y="84"/>
                    </a:cubicBezTo>
                    <a:cubicBezTo>
                      <a:pt x="3598" y="29"/>
                      <a:pt x="2938" y="1"/>
                      <a:pt x="2278" y="1"/>
                    </a:cubicBezTo>
                    <a:close/>
                  </a:path>
                </a:pathLst>
              </a:custGeom>
              <a:solidFill>
                <a:srgbClr val="FBD6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28"/>
              <p:cNvSpPr/>
              <p:nvPr/>
            </p:nvSpPr>
            <p:spPr>
              <a:xfrm>
                <a:off x="-7581010" y="3672405"/>
                <a:ext cx="310975" cy="709747"/>
              </a:xfrm>
              <a:custGeom>
                <a:avLst/>
                <a:gdLst/>
                <a:ahLst/>
                <a:cxnLst/>
                <a:rect l="l" t="t" r="r" b="b"/>
                <a:pathLst>
                  <a:path w="928" h="2118" extrusionOk="0">
                    <a:moveTo>
                      <a:pt x="927" y="0"/>
                    </a:moveTo>
                    <a:lnTo>
                      <a:pt x="927" y="0"/>
                    </a:lnTo>
                    <a:cubicBezTo>
                      <a:pt x="592" y="686"/>
                      <a:pt x="284" y="1376"/>
                      <a:pt x="1" y="2074"/>
                    </a:cubicBezTo>
                    <a:cubicBezTo>
                      <a:pt x="257" y="2084"/>
                      <a:pt x="513" y="2098"/>
                      <a:pt x="769" y="2117"/>
                    </a:cubicBezTo>
                    <a:lnTo>
                      <a:pt x="927" y="0"/>
                    </a:lnTo>
                    <a:close/>
                  </a:path>
                </a:pathLst>
              </a:custGeom>
              <a:solidFill>
                <a:srgbClr val="E669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28"/>
              <p:cNvSpPr/>
              <p:nvPr/>
            </p:nvSpPr>
            <p:spPr>
              <a:xfrm>
                <a:off x="-7323652" y="3672405"/>
                <a:ext cx="257359" cy="73353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2189" extrusionOk="0">
                    <a:moveTo>
                      <a:pt x="159" y="0"/>
                    </a:moveTo>
                    <a:lnTo>
                      <a:pt x="1" y="2117"/>
                    </a:lnTo>
                    <a:cubicBezTo>
                      <a:pt x="257" y="2137"/>
                      <a:pt x="512" y="2161"/>
                      <a:pt x="767" y="2189"/>
                    </a:cubicBezTo>
                    <a:cubicBezTo>
                      <a:pt x="591" y="1457"/>
                      <a:pt x="387" y="728"/>
                      <a:pt x="159" y="0"/>
                    </a:cubicBezTo>
                    <a:close/>
                  </a:path>
                </a:pathLst>
              </a:custGeom>
              <a:solidFill>
                <a:srgbClr val="E669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28"/>
              <p:cNvSpPr/>
              <p:nvPr/>
            </p:nvSpPr>
            <p:spPr>
              <a:xfrm>
                <a:off x="-7270371" y="3672405"/>
                <a:ext cx="218822" cy="733204"/>
              </a:xfrm>
              <a:custGeom>
                <a:avLst/>
                <a:gdLst/>
                <a:ahLst/>
                <a:cxnLst/>
                <a:rect l="l" t="t" r="r" b="b"/>
                <a:pathLst>
                  <a:path w="653" h="21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8" y="727"/>
                      <a:pt x="432" y="1456"/>
                      <a:pt x="608" y="2188"/>
                    </a:cubicBezTo>
                    <a:cubicBezTo>
                      <a:pt x="611" y="2188"/>
                      <a:pt x="506" y="1631"/>
                      <a:pt x="653" y="1280"/>
                    </a:cubicBezTo>
                    <a:cubicBezTo>
                      <a:pt x="651" y="1280"/>
                      <a:pt x="331" y="914"/>
                      <a:pt x="0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28"/>
              <p:cNvSpPr/>
              <p:nvPr/>
            </p:nvSpPr>
            <p:spPr>
              <a:xfrm>
                <a:off x="-7335380" y="3545737"/>
                <a:ext cx="782464" cy="936276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27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91" y="1012"/>
                      <a:pt x="1169" y="1938"/>
                      <a:pt x="1936" y="2723"/>
                    </a:cubicBezTo>
                    <a:cubicBezTo>
                      <a:pt x="2069" y="2746"/>
                      <a:pt x="2202" y="2769"/>
                      <a:pt x="2334" y="2794"/>
                    </a:cubicBezTo>
                    <a:cubicBezTo>
                      <a:pt x="1582" y="1993"/>
                      <a:pt x="921" y="1055"/>
                      <a:pt x="450" y="34"/>
                    </a:cubicBezTo>
                    <a:cubicBezTo>
                      <a:pt x="300" y="21"/>
                      <a:pt x="150" y="10"/>
                      <a:pt x="0" y="1"/>
                    </a:cubicBezTo>
                    <a:close/>
                  </a:path>
                </a:pathLst>
              </a:custGeom>
              <a:solidFill>
                <a:srgbClr val="FAC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28"/>
              <p:cNvSpPr/>
              <p:nvPr/>
            </p:nvSpPr>
            <p:spPr>
              <a:xfrm>
                <a:off x="-8150013" y="3529316"/>
                <a:ext cx="961744" cy="835746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2494" extrusionOk="0">
                    <a:moveTo>
                      <a:pt x="1063" y="1"/>
                    </a:moveTo>
                    <a:cubicBezTo>
                      <a:pt x="671" y="192"/>
                      <a:pt x="368" y="520"/>
                      <a:pt x="215" y="894"/>
                    </a:cubicBezTo>
                    <a:cubicBezTo>
                      <a:pt x="1" y="1422"/>
                      <a:pt x="104" y="1980"/>
                      <a:pt x="326" y="2494"/>
                    </a:cubicBezTo>
                    <a:cubicBezTo>
                      <a:pt x="418" y="2491"/>
                      <a:pt x="510" y="2490"/>
                      <a:pt x="602" y="2489"/>
                    </a:cubicBezTo>
                    <a:cubicBezTo>
                      <a:pt x="1130" y="2352"/>
                      <a:pt x="1615" y="2085"/>
                      <a:pt x="2012" y="1710"/>
                    </a:cubicBezTo>
                    <a:cubicBezTo>
                      <a:pt x="2465" y="1275"/>
                      <a:pt x="2788" y="696"/>
                      <a:pt x="2870" y="83"/>
                    </a:cubicBezTo>
                    <a:cubicBezTo>
                      <a:pt x="2268" y="32"/>
                      <a:pt x="1666" y="5"/>
                      <a:pt x="1063" y="1"/>
                    </a:cubicBezTo>
                    <a:close/>
                  </a:path>
                </a:pathLst>
              </a:custGeom>
              <a:solidFill>
                <a:srgbClr val="000000">
                  <a:alpha val="34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28"/>
              <p:cNvSpPr/>
              <p:nvPr/>
            </p:nvSpPr>
            <p:spPr>
              <a:xfrm>
                <a:off x="-9131862" y="3529316"/>
                <a:ext cx="1944935" cy="951356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2839" extrusionOk="0">
                    <a:moveTo>
                      <a:pt x="3830" y="0"/>
                    </a:moveTo>
                    <a:cubicBezTo>
                      <a:pt x="3182" y="0"/>
                      <a:pt x="2534" y="27"/>
                      <a:pt x="1889" y="81"/>
                    </a:cubicBezTo>
                    <a:cubicBezTo>
                      <a:pt x="1416" y="1100"/>
                      <a:pt x="754" y="2037"/>
                      <a:pt x="0" y="2838"/>
                    </a:cubicBezTo>
                    <a:cubicBezTo>
                      <a:pt x="1150" y="2624"/>
                      <a:pt x="2318" y="2508"/>
                      <a:pt x="3488" y="2489"/>
                    </a:cubicBezTo>
                    <a:cubicBezTo>
                      <a:pt x="4361" y="1824"/>
                      <a:pt x="5168" y="1010"/>
                      <a:pt x="5803" y="83"/>
                    </a:cubicBezTo>
                    <a:cubicBezTo>
                      <a:pt x="5147" y="28"/>
                      <a:pt x="4488" y="0"/>
                      <a:pt x="3830" y="0"/>
                    </a:cubicBezTo>
                    <a:close/>
                  </a:path>
                </a:pathLst>
              </a:custGeom>
              <a:solidFill>
                <a:srgbClr val="EF9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28"/>
              <p:cNvSpPr/>
              <p:nvPr/>
            </p:nvSpPr>
            <p:spPr>
              <a:xfrm>
                <a:off x="-8007930" y="4254813"/>
                <a:ext cx="56632" cy="10857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324" extrusionOk="0">
                    <a:moveTo>
                      <a:pt x="108" y="0"/>
                    </a:moveTo>
                    <a:cubicBezTo>
                      <a:pt x="72" y="13"/>
                      <a:pt x="37" y="27"/>
                      <a:pt x="0" y="40"/>
                    </a:cubicBezTo>
                    <a:cubicBezTo>
                      <a:pt x="39" y="134"/>
                      <a:pt x="76" y="230"/>
                      <a:pt x="113" y="324"/>
                    </a:cubicBezTo>
                    <a:lnTo>
                      <a:pt x="168" y="323"/>
                    </a:lnTo>
                    <a:cubicBezTo>
                      <a:pt x="148" y="216"/>
                      <a:pt x="128" y="109"/>
                      <a:pt x="108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28"/>
              <p:cNvSpPr/>
              <p:nvPr/>
            </p:nvSpPr>
            <p:spPr>
              <a:xfrm>
                <a:off x="-6580061" y="4373775"/>
                <a:ext cx="71712" cy="106898"/>
              </a:xfrm>
              <a:custGeom>
                <a:avLst/>
                <a:gdLst/>
                <a:ahLst/>
                <a:cxnLst/>
                <a:rect l="l" t="t" r="r" b="b"/>
                <a:pathLst>
                  <a:path w="214" h="319" extrusionOk="0">
                    <a:moveTo>
                      <a:pt x="113" y="1"/>
                    </a:moveTo>
                    <a:cubicBezTo>
                      <a:pt x="76" y="103"/>
                      <a:pt x="38" y="205"/>
                      <a:pt x="1" y="309"/>
                    </a:cubicBezTo>
                    <a:lnTo>
                      <a:pt x="55" y="318"/>
                    </a:lnTo>
                    <a:cubicBezTo>
                      <a:pt x="108" y="231"/>
                      <a:pt x="160" y="144"/>
                      <a:pt x="213" y="58"/>
                    </a:cubicBezTo>
                    <a:cubicBezTo>
                      <a:pt x="180" y="38"/>
                      <a:pt x="148" y="19"/>
                      <a:pt x="113" y="1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28"/>
              <p:cNvSpPr/>
              <p:nvPr/>
            </p:nvSpPr>
            <p:spPr>
              <a:xfrm>
                <a:off x="-8499525" y="3529316"/>
                <a:ext cx="1312596" cy="44234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132" extrusionOk="0">
                    <a:moveTo>
                      <a:pt x="1943" y="0"/>
                    </a:moveTo>
                    <a:cubicBezTo>
                      <a:pt x="1295" y="0"/>
                      <a:pt x="647" y="27"/>
                      <a:pt x="1" y="81"/>
                    </a:cubicBezTo>
                    <a:cubicBezTo>
                      <a:pt x="181" y="76"/>
                      <a:pt x="361" y="74"/>
                      <a:pt x="541" y="74"/>
                    </a:cubicBezTo>
                    <a:cubicBezTo>
                      <a:pt x="1084" y="74"/>
                      <a:pt x="1626" y="93"/>
                      <a:pt x="2166" y="131"/>
                    </a:cubicBezTo>
                    <a:cubicBezTo>
                      <a:pt x="2670" y="98"/>
                      <a:pt x="3176" y="82"/>
                      <a:pt x="3684" y="82"/>
                    </a:cubicBezTo>
                    <a:cubicBezTo>
                      <a:pt x="3762" y="82"/>
                      <a:pt x="3839" y="82"/>
                      <a:pt x="3916" y="83"/>
                    </a:cubicBezTo>
                    <a:cubicBezTo>
                      <a:pt x="3260" y="28"/>
                      <a:pt x="2601" y="0"/>
                      <a:pt x="1943" y="0"/>
                    </a:cubicBezTo>
                    <a:close/>
                  </a:path>
                </a:pathLst>
              </a:custGeom>
              <a:solidFill>
                <a:srgbClr val="F2A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28"/>
              <p:cNvSpPr/>
              <p:nvPr/>
            </p:nvSpPr>
            <p:spPr>
              <a:xfrm>
                <a:off x="-9947500" y="4388184"/>
                <a:ext cx="5717854" cy="929239"/>
              </a:xfrm>
              <a:custGeom>
                <a:avLst/>
                <a:gdLst/>
                <a:ahLst/>
                <a:cxnLst/>
                <a:rect l="l" t="t" r="r" b="b"/>
                <a:pathLst>
                  <a:path w="17063" h="2773" extrusionOk="0">
                    <a:moveTo>
                      <a:pt x="6431" y="0"/>
                    </a:moveTo>
                    <a:cubicBezTo>
                      <a:pt x="4273" y="0"/>
                      <a:pt x="2106" y="298"/>
                      <a:pt x="19" y="870"/>
                    </a:cubicBezTo>
                    <a:lnTo>
                      <a:pt x="0" y="2704"/>
                    </a:lnTo>
                    <a:lnTo>
                      <a:pt x="17063" y="2773"/>
                    </a:lnTo>
                    <a:cubicBezTo>
                      <a:pt x="13845" y="884"/>
                      <a:pt x="10151" y="0"/>
                      <a:pt x="6431" y="0"/>
                    </a:cubicBezTo>
                    <a:close/>
                  </a:path>
                </a:pathLst>
              </a:custGeom>
              <a:solidFill>
                <a:srgbClr val="6441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28"/>
              <p:cNvSpPr/>
              <p:nvPr/>
            </p:nvSpPr>
            <p:spPr>
              <a:xfrm>
                <a:off x="-4589555" y="4261180"/>
                <a:ext cx="362581" cy="78045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329" extrusionOk="0">
                    <a:moveTo>
                      <a:pt x="0" y="0"/>
                    </a:moveTo>
                    <a:lnTo>
                      <a:pt x="2" y="1080"/>
                    </a:lnTo>
                    <a:lnTo>
                      <a:pt x="119" y="1215"/>
                    </a:lnTo>
                    <a:lnTo>
                      <a:pt x="4" y="1177"/>
                    </a:lnTo>
                    <a:lnTo>
                      <a:pt x="4" y="1177"/>
                    </a:lnTo>
                    <a:lnTo>
                      <a:pt x="5" y="1817"/>
                    </a:lnTo>
                    <a:lnTo>
                      <a:pt x="102" y="1881"/>
                    </a:lnTo>
                    <a:lnTo>
                      <a:pt x="5" y="1870"/>
                    </a:lnTo>
                    <a:lnTo>
                      <a:pt x="5" y="1870"/>
                    </a:lnTo>
                    <a:lnTo>
                      <a:pt x="6" y="2329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5"/>
                    </a:lnTo>
                    <a:lnTo>
                      <a:pt x="864" y="1647"/>
                    </a:lnTo>
                    <a:lnTo>
                      <a:pt x="710" y="1354"/>
                    </a:lnTo>
                    <a:lnTo>
                      <a:pt x="584" y="1416"/>
                    </a:lnTo>
                    <a:lnTo>
                      <a:pt x="662" y="1262"/>
                    </a:lnTo>
                    <a:lnTo>
                      <a:pt x="430" y="821"/>
                    </a:lnTo>
                    <a:lnTo>
                      <a:pt x="343" y="896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28"/>
              <p:cNvSpPr/>
              <p:nvPr/>
            </p:nvSpPr>
            <p:spPr>
              <a:xfrm>
                <a:off x="-4589555" y="4261180"/>
                <a:ext cx="362581" cy="73588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196" extrusionOk="0">
                    <a:moveTo>
                      <a:pt x="0" y="0"/>
                    </a:moveTo>
                    <a:lnTo>
                      <a:pt x="544" y="2196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5"/>
                    </a:lnTo>
                    <a:lnTo>
                      <a:pt x="864" y="1647"/>
                    </a:lnTo>
                    <a:lnTo>
                      <a:pt x="710" y="1354"/>
                    </a:lnTo>
                    <a:lnTo>
                      <a:pt x="584" y="1416"/>
                    </a:lnTo>
                    <a:lnTo>
                      <a:pt x="662" y="1262"/>
                    </a:lnTo>
                    <a:lnTo>
                      <a:pt x="430" y="821"/>
                    </a:lnTo>
                    <a:lnTo>
                      <a:pt x="343" y="896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28"/>
              <p:cNvSpPr/>
              <p:nvPr/>
            </p:nvSpPr>
            <p:spPr>
              <a:xfrm>
                <a:off x="-4432392" y="3965955"/>
                <a:ext cx="362916" cy="78078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330" extrusionOk="0">
                    <a:moveTo>
                      <a:pt x="0" y="0"/>
                    </a:moveTo>
                    <a:lnTo>
                      <a:pt x="3" y="1081"/>
                    </a:lnTo>
                    <a:lnTo>
                      <a:pt x="119" y="1215"/>
                    </a:lnTo>
                    <a:lnTo>
                      <a:pt x="4" y="1179"/>
                    </a:lnTo>
                    <a:lnTo>
                      <a:pt x="5" y="1817"/>
                    </a:lnTo>
                    <a:lnTo>
                      <a:pt x="103" y="1881"/>
                    </a:lnTo>
                    <a:lnTo>
                      <a:pt x="5" y="1871"/>
                    </a:lnTo>
                    <a:lnTo>
                      <a:pt x="5" y="1871"/>
                    </a:lnTo>
                    <a:lnTo>
                      <a:pt x="6" y="2330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6"/>
                    </a:lnTo>
                    <a:lnTo>
                      <a:pt x="865" y="1647"/>
                    </a:lnTo>
                    <a:lnTo>
                      <a:pt x="710" y="1354"/>
                    </a:lnTo>
                    <a:lnTo>
                      <a:pt x="585" y="1416"/>
                    </a:lnTo>
                    <a:lnTo>
                      <a:pt x="662" y="1263"/>
                    </a:lnTo>
                    <a:lnTo>
                      <a:pt x="431" y="821"/>
                    </a:lnTo>
                    <a:lnTo>
                      <a:pt x="344" y="897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28"/>
              <p:cNvSpPr/>
              <p:nvPr/>
            </p:nvSpPr>
            <p:spPr>
              <a:xfrm>
                <a:off x="-4432392" y="3965955"/>
                <a:ext cx="362916" cy="73588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196" extrusionOk="0">
                    <a:moveTo>
                      <a:pt x="0" y="0"/>
                    </a:moveTo>
                    <a:lnTo>
                      <a:pt x="545" y="2196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6"/>
                    </a:lnTo>
                    <a:lnTo>
                      <a:pt x="865" y="1647"/>
                    </a:lnTo>
                    <a:lnTo>
                      <a:pt x="710" y="1354"/>
                    </a:lnTo>
                    <a:lnTo>
                      <a:pt x="585" y="1416"/>
                    </a:lnTo>
                    <a:lnTo>
                      <a:pt x="662" y="1263"/>
                    </a:lnTo>
                    <a:lnTo>
                      <a:pt x="431" y="821"/>
                    </a:lnTo>
                    <a:lnTo>
                      <a:pt x="344" y="897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28"/>
              <p:cNvSpPr/>
              <p:nvPr/>
            </p:nvSpPr>
            <p:spPr>
              <a:xfrm>
                <a:off x="-4015861" y="3990082"/>
                <a:ext cx="398102" cy="85719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558" extrusionOk="0">
                    <a:moveTo>
                      <a:pt x="0" y="0"/>
                    </a:moveTo>
                    <a:lnTo>
                      <a:pt x="4" y="1187"/>
                    </a:lnTo>
                    <a:lnTo>
                      <a:pt x="131" y="1334"/>
                    </a:lnTo>
                    <a:lnTo>
                      <a:pt x="4" y="1294"/>
                    </a:lnTo>
                    <a:lnTo>
                      <a:pt x="6" y="1996"/>
                    </a:lnTo>
                    <a:lnTo>
                      <a:pt x="113" y="2065"/>
                    </a:lnTo>
                    <a:lnTo>
                      <a:pt x="6" y="2053"/>
                    </a:lnTo>
                    <a:lnTo>
                      <a:pt x="6" y="2053"/>
                    </a:lnTo>
                    <a:lnTo>
                      <a:pt x="7" y="2558"/>
                    </a:lnTo>
                    <a:lnTo>
                      <a:pt x="1188" y="2265"/>
                    </a:lnTo>
                    <a:lnTo>
                      <a:pt x="997" y="1900"/>
                    </a:lnTo>
                    <a:lnTo>
                      <a:pt x="844" y="1960"/>
                    </a:lnTo>
                    <a:lnTo>
                      <a:pt x="949" y="1809"/>
                    </a:lnTo>
                    <a:lnTo>
                      <a:pt x="780" y="1485"/>
                    </a:lnTo>
                    <a:lnTo>
                      <a:pt x="641" y="1555"/>
                    </a:lnTo>
                    <a:lnTo>
                      <a:pt x="727" y="1387"/>
                    </a:lnTo>
                    <a:lnTo>
                      <a:pt x="473" y="901"/>
                    </a:lnTo>
                    <a:lnTo>
                      <a:pt x="378" y="983"/>
                    </a:lnTo>
                    <a:lnTo>
                      <a:pt x="438" y="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28"/>
              <p:cNvSpPr/>
              <p:nvPr/>
            </p:nvSpPr>
            <p:spPr>
              <a:xfrm>
                <a:off x="-4015861" y="3990082"/>
                <a:ext cx="398102" cy="80793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411" extrusionOk="0">
                    <a:moveTo>
                      <a:pt x="0" y="0"/>
                    </a:moveTo>
                    <a:lnTo>
                      <a:pt x="598" y="2411"/>
                    </a:lnTo>
                    <a:lnTo>
                      <a:pt x="1188" y="2265"/>
                    </a:lnTo>
                    <a:lnTo>
                      <a:pt x="997" y="1900"/>
                    </a:lnTo>
                    <a:lnTo>
                      <a:pt x="844" y="1960"/>
                    </a:lnTo>
                    <a:lnTo>
                      <a:pt x="949" y="1809"/>
                    </a:lnTo>
                    <a:lnTo>
                      <a:pt x="780" y="1485"/>
                    </a:lnTo>
                    <a:lnTo>
                      <a:pt x="641" y="1555"/>
                    </a:lnTo>
                    <a:lnTo>
                      <a:pt x="727" y="1387"/>
                    </a:lnTo>
                    <a:lnTo>
                      <a:pt x="473" y="901"/>
                    </a:lnTo>
                    <a:lnTo>
                      <a:pt x="378" y="983"/>
                    </a:lnTo>
                    <a:lnTo>
                      <a:pt x="438" y="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28"/>
              <p:cNvSpPr/>
              <p:nvPr/>
            </p:nvSpPr>
            <p:spPr>
              <a:xfrm>
                <a:off x="-4192795" y="4091953"/>
                <a:ext cx="293550" cy="631333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884" extrusionOk="0">
                    <a:moveTo>
                      <a:pt x="0" y="1"/>
                    </a:moveTo>
                    <a:lnTo>
                      <a:pt x="3" y="873"/>
                    </a:lnTo>
                    <a:lnTo>
                      <a:pt x="97" y="983"/>
                    </a:lnTo>
                    <a:lnTo>
                      <a:pt x="4" y="952"/>
                    </a:lnTo>
                    <a:lnTo>
                      <a:pt x="5" y="1469"/>
                    </a:lnTo>
                    <a:lnTo>
                      <a:pt x="84" y="1520"/>
                    </a:lnTo>
                    <a:lnTo>
                      <a:pt x="5" y="1512"/>
                    </a:lnTo>
                    <a:lnTo>
                      <a:pt x="6" y="1883"/>
                    </a:lnTo>
                    <a:lnTo>
                      <a:pt x="875" y="1667"/>
                    </a:lnTo>
                    <a:lnTo>
                      <a:pt x="734" y="1400"/>
                    </a:lnTo>
                    <a:lnTo>
                      <a:pt x="622" y="1444"/>
                    </a:lnTo>
                    <a:lnTo>
                      <a:pt x="699" y="1332"/>
                    </a:lnTo>
                    <a:lnTo>
                      <a:pt x="574" y="1094"/>
                    </a:lnTo>
                    <a:lnTo>
                      <a:pt x="473" y="1145"/>
                    </a:lnTo>
                    <a:lnTo>
                      <a:pt x="536" y="1021"/>
                    </a:lnTo>
                    <a:lnTo>
                      <a:pt x="348" y="664"/>
                    </a:lnTo>
                    <a:lnTo>
                      <a:pt x="279" y="725"/>
                    </a:lnTo>
                    <a:lnTo>
                      <a:pt x="324" y="6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28"/>
              <p:cNvSpPr/>
              <p:nvPr/>
            </p:nvSpPr>
            <p:spPr>
              <a:xfrm>
                <a:off x="-4192795" y="4091953"/>
                <a:ext cx="293550" cy="595142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776" extrusionOk="0">
                    <a:moveTo>
                      <a:pt x="0" y="1"/>
                    </a:moveTo>
                    <a:lnTo>
                      <a:pt x="440" y="1775"/>
                    </a:lnTo>
                    <a:lnTo>
                      <a:pt x="875" y="1667"/>
                    </a:lnTo>
                    <a:lnTo>
                      <a:pt x="734" y="1400"/>
                    </a:lnTo>
                    <a:lnTo>
                      <a:pt x="622" y="1444"/>
                    </a:lnTo>
                    <a:lnTo>
                      <a:pt x="699" y="1332"/>
                    </a:lnTo>
                    <a:lnTo>
                      <a:pt x="574" y="1094"/>
                    </a:lnTo>
                    <a:lnTo>
                      <a:pt x="473" y="1145"/>
                    </a:lnTo>
                    <a:lnTo>
                      <a:pt x="536" y="1021"/>
                    </a:lnTo>
                    <a:lnTo>
                      <a:pt x="348" y="664"/>
                    </a:lnTo>
                    <a:lnTo>
                      <a:pt x="279" y="725"/>
                    </a:lnTo>
                    <a:lnTo>
                      <a:pt x="324" y="6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28"/>
              <p:cNvSpPr/>
              <p:nvPr/>
            </p:nvSpPr>
            <p:spPr>
              <a:xfrm>
                <a:off x="-3771236" y="4070507"/>
                <a:ext cx="375985" cy="80759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2410" extrusionOk="0">
                    <a:moveTo>
                      <a:pt x="0" y="0"/>
                    </a:moveTo>
                    <a:lnTo>
                      <a:pt x="4" y="1117"/>
                    </a:lnTo>
                    <a:lnTo>
                      <a:pt x="124" y="1257"/>
                    </a:lnTo>
                    <a:lnTo>
                      <a:pt x="4" y="1218"/>
                    </a:lnTo>
                    <a:lnTo>
                      <a:pt x="6" y="1880"/>
                    </a:lnTo>
                    <a:lnTo>
                      <a:pt x="107" y="1945"/>
                    </a:lnTo>
                    <a:lnTo>
                      <a:pt x="6" y="1936"/>
                    </a:lnTo>
                    <a:lnTo>
                      <a:pt x="6" y="1936"/>
                    </a:lnTo>
                    <a:lnTo>
                      <a:pt x="7" y="2410"/>
                    </a:lnTo>
                    <a:lnTo>
                      <a:pt x="1121" y="2133"/>
                    </a:lnTo>
                    <a:lnTo>
                      <a:pt x="941" y="1791"/>
                    </a:lnTo>
                    <a:lnTo>
                      <a:pt x="796" y="1847"/>
                    </a:lnTo>
                    <a:lnTo>
                      <a:pt x="895" y="1704"/>
                    </a:lnTo>
                    <a:lnTo>
                      <a:pt x="735" y="1401"/>
                    </a:lnTo>
                    <a:lnTo>
                      <a:pt x="605" y="1464"/>
                    </a:lnTo>
                    <a:lnTo>
                      <a:pt x="686" y="1307"/>
                    </a:lnTo>
                    <a:lnTo>
                      <a:pt x="446" y="849"/>
                    </a:lnTo>
                    <a:lnTo>
                      <a:pt x="357" y="927"/>
                    </a:lnTo>
                    <a:lnTo>
                      <a:pt x="414" y="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28"/>
              <p:cNvSpPr/>
              <p:nvPr/>
            </p:nvSpPr>
            <p:spPr>
              <a:xfrm>
                <a:off x="-3771236" y="4070507"/>
                <a:ext cx="375985" cy="76135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2272" extrusionOk="0">
                    <a:moveTo>
                      <a:pt x="0" y="0"/>
                    </a:moveTo>
                    <a:lnTo>
                      <a:pt x="564" y="2272"/>
                    </a:lnTo>
                    <a:lnTo>
                      <a:pt x="1121" y="2133"/>
                    </a:lnTo>
                    <a:lnTo>
                      <a:pt x="941" y="1791"/>
                    </a:lnTo>
                    <a:lnTo>
                      <a:pt x="796" y="1847"/>
                    </a:lnTo>
                    <a:lnTo>
                      <a:pt x="895" y="1704"/>
                    </a:lnTo>
                    <a:lnTo>
                      <a:pt x="735" y="1401"/>
                    </a:lnTo>
                    <a:lnTo>
                      <a:pt x="605" y="1464"/>
                    </a:lnTo>
                    <a:lnTo>
                      <a:pt x="686" y="1307"/>
                    </a:lnTo>
                    <a:lnTo>
                      <a:pt x="446" y="849"/>
                    </a:lnTo>
                    <a:lnTo>
                      <a:pt x="357" y="927"/>
                    </a:lnTo>
                    <a:lnTo>
                      <a:pt x="414" y="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28"/>
              <p:cNvSpPr/>
              <p:nvPr/>
            </p:nvSpPr>
            <p:spPr>
              <a:xfrm>
                <a:off x="-3542027" y="4097315"/>
                <a:ext cx="291204" cy="62563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867" extrusionOk="0">
                    <a:moveTo>
                      <a:pt x="1" y="0"/>
                    </a:moveTo>
                    <a:lnTo>
                      <a:pt x="3" y="866"/>
                    </a:lnTo>
                    <a:lnTo>
                      <a:pt x="96" y="974"/>
                    </a:lnTo>
                    <a:lnTo>
                      <a:pt x="3" y="944"/>
                    </a:lnTo>
                    <a:lnTo>
                      <a:pt x="5" y="1457"/>
                    </a:lnTo>
                    <a:lnTo>
                      <a:pt x="83" y="1506"/>
                    </a:lnTo>
                    <a:lnTo>
                      <a:pt x="5" y="1499"/>
                    </a:lnTo>
                    <a:lnTo>
                      <a:pt x="7" y="1866"/>
                    </a:lnTo>
                    <a:lnTo>
                      <a:pt x="869" y="1653"/>
                    </a:lnTo>
                    <a:lnTo>
                      <a:pt x="729" y="1388"/>
                    </a:lnTo>
                    <a:lnTo>
                      <a:pt x="617" y="1431"/>
                    </a:lnTo>
                    <a:lnTo>
                      <a:pt x="693" y="1319"/>
                    </a:lnTo>
                    <a:lnTo>
                      <a:pt x="570" y="1084"/>
                    </a:lnTo>
                    <a:lnTo>
                      <a:pt x="469" y="1135"/>
                    </a:lnTo>
                    <a:lnTo>
                      <a:pt x="532" y="1011"/>
                    </a:lnTo>
                    <a:lnTo>
                      <a:pt x="345" y="657"/>
                    </a:lnTo>
                    <a:lnTo>
                      <a:pt x="277" y="719"/>
                    </a:lnTo>
                    <a:lnTo>
                      <a:pt x="321" y="6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28"/>
              <p:cNvSpPr/>
              <p:nvPr/>
            </p:nvSpPr>
            <p:spPr>
              <a:xfrm>
                <a:off x="-3542027" y="4097315"/>
                <a:ext cx="291204" cy="59011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761" extrusionOk="0">
                    <a:moveTo>
                      <a:pt x="1" y="0"/>
                    </a:moveTo>
                    <a:lnTo>
                      <a:pt x="437" y="1760"/>
                    </a:lnTo>
                    <a:lnTo>
                      <a:pt x="869" y="1653"/>
                    </a:lnTo>
                    <a:lnTo>
                      <a:pt x="729" y="1388"/>
                    </a:lnTo>
                    <a:lnTo>
                      <a:pt x="617" y="1431"/>
                    </a:lnTo>
                    <a:lnTo>
                      <a:pt x="693" y="1319"/>
                    </a:lnTo>
                    <a:lnTo>
                      <a:pt x="570" y="1084"/>
                    </a:lnTo>
                    <a:lnTo>
                      <a:pt x="469" y="1135"/>
                    </a:lnTo>
                    <a:lnTo>
                      <a:pt x="532" y="1011"/>
                    </a:lnTo>
                    <a:lnTo>
                      <a:pt x="345" y="657"/>
                    </a:lnTo>
                    <a:lnTo>
                      <a:pt x="277" y="719"/>
                    </a:lnTo>
                    <a:lnTo>
                      <a:pt x="321" y="6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28"/>
              <p:cNvSpPr/>
              <p:nvPr/>
            </p:nvSpPr>
            <p:spPr>
              <a:xfrm>
                <a:off x="-3395587" y="4054087"/>
                <a:ext cx="290869" cy="626307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869" extrusionOk="0">
                    <a:moveTo>
                      <a:pt x="0" y="1"/>
                    </a:moveTo>
                    <a:lnTo>
                      <a:pt x="2" y="868"/>
                    </a:lnTo>
                    <a:lnTo>
                      <a:pt x="96" y="976"/>
                    </a:lnTo>
                    <a:lnTo>
                      <a:pt x="4" y="945"/>
                    </a:lnTo>
                    <a:lnTo>
                      <a:pt x="4" y="945"/>
                    </a:lnTo>
                    <a:lnTo>
                      <a:pt x="5" y="1458"/>
                    </a:lnTo>
                    <a:lnTo>
                      <a:pt x="82" y="1508"/>
                    </a:lnTo>
                    <a:lnTo>
                      <a:pt x="82" y="1508"/>
                    </a:lnTo>
                    <a:lnTo>
                      <a:pt x="5" y="1500"/>
                    </a:lnTo>
                    <a:lnTo>
                      <a:pt x="6" y="1868"/>
                    </a:lnTo>
                    <a:lnTo>
                      <a:pt x="868" y="1654"/>
                    </a:lnTo>
                    <a:lnTo>
                      <a:pt x="729" y="1388"/>
                    </a:lnTo>
                    <a:lnTo>
                      <a:pt x="617" y="1432"/>
                    </a:lnTo>
                    <a:lnTo>
                      <a:pt x="693" y="1321"/>
                    </a:lnTo>
                    <a:lnTo>
                      <a:pt x="569" y="1086"/>
                    </a:lnTo>
                    <a:lnTo>
                      <a:pt x="469" y="1136"/>
                    </a:lnTo>
                    <a:lnTo>
                      <a:pt x="532" y="1013"/>
                    </a:lnTo>
                    <a:lnTo>
                      <a:pt x="346" y="659"/>
                    </a:lnTo>
                    <a:lnTo>
                      <a:pt x="276" y="719"/>
                    </a:lnTo>
                    <a:lnTo>
                      <a:pt x="320" y="6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28"/>
              <p:cNvSpPr/>
              <p:nvPr/>
            </p:nvSpPr>
            <p:spPr>
              <a:xfrm>
                <a:off x="-3395587" y="4054087"/>
                <a:ext cx="290869" cy="590451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762" extrusionOk="0">
                    <a:moveTo>
                      <a:pt x="0" y="1"/>
                    </a:moveTo>
                    <a:lnTo>
                      <a:pt x="436" y="1761"/>
                    </a:lnTo>
                    <a:lnTo>
                      <a:pt x="868" y="1654"/>
                    </a:lnTo>
                    <a:lnTo>
                      <a:pt x="729" y="1388"/>
                    </a:lnTo>
                    <a:lnTo>
                      <a:pt x="617" y="1432"/>
                    </a:lnTo>
                    <a:lnTo>
                      <a:pt x="693" y="1321"/>
                    </a:lnTo>
                    <a:lnTo>
                      <a:pt x="569" y="1086"/>
                    </a:lnTo>
                    <a:lnTo>
                      <a:pt x="469" y="1136"/>
                    </a:lnTo>
                    <a:lnTo>
                      <a:pt x="532" y="1013"/>
                    </a:lnTo>
                    <a:lnTo>
                      <a:pt x="346" y="659"/>
                    </a:lnTo>
                    <a:lnTo>
                      <a:pt x="276" y="719"/>
                    </a:lnTo>
                    <a:lnTo>
                      <a:pt x="320" y="6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28"/>
              <p:cNvSpPr/>
              <p:nvPr/>
            </p:nvSpPr>
            <p:spPr>
              <a:xfrm>
                <a:off x="-6795531" y="4544007"/>
                <a:ext cx="822342" cy="208769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3" extrusionOk="0">
                    <a:moveTo>
                      <a:pt x="161" y="305"/>
                    </a:moveTo>
                    <a:cubicBezTo>
                      <a:pt x="91" y="325"/>
                      <a:pt x="0" y="376"/>
                      <a:pt x="29" y="450"/>
                    </a:cubicBezTo>
                    <a:cubicBezTo>
                      <a:pt x="44" y="487"/>
                      <a:pt x="80" y="511"/>
                      <a:pt x="120" y="512"/>
                    </a:cubicBezTo>
                    <a:lnTo>
                      <a:pt x="1130" y="577"/>
                    </a:lnTo>
                    <a:cubicBezTo>
                      <a:pt x="1513" y="600"/>
                      <a:pt x="1909" y="623"/>
                      <a:pt x="2280" y="552"/>
                    </a:cubicBezTo>
                    <a:cubicBezTo>
                      <a:pt x="2433" y="523"/>
                      <a:pt x="2453" y="312"/>
                      <a:pt x="2309" y="256"/>
                    </a:cubicBezTo>
                    <a:cubicBezTo>
                      <a:pt x="2222" y="223"/>
                      <a:pt x="2148" y="193"/>
                      <a:pt x="2115" y="185"/>
                    </a:cubicBezTo>
                    <a:cubicBezTo>
                      <a:pt x="1884" y="128"/>
                      <a:pt x="1652" y="84"/>
                      <a:pt x="1417" y="55"/>
                    </a:cubicBezTo>
                    <a:cubicBezTo>
                      <a:pt x="982" y="1"/>
                      <a:pt x="575" y="184"/>
                      <a:pt x="161" y="305"/>
                    </a:cubicBezTo>
                    <a:close/>
                  </a:path>
                </a:pathLst>
              </a:custGeom>
              <a:solidFill>
                <a:srgbClr val="554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28"/>
              <p:cNvSpPr/>
              <p:nvPr/>
            </p:nvSpPr>
            <p:spPr>
              <a:xfrm>
                <a:off x="-6699357" y="4539985"/>
                <a:ext cx="372634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02" extrusionOk="0">
                    <a:moveTo>
                      <a:pt x="952" y="1"/>
                    </a:moveTo>
                    <a:cubicBezTo>
                      <a:pt x="919" y="1"/>
                      <a:pt x="885" y="7"/>
                      <a:pt x="852" y="14"/>
                    </a:cubicBezTo>
                    <a:lnTo>
                      <a:pt x="10" y="190"/>
                    </a:lnTo>
                    <a:cubicBezTo>
                      <a:pt x="0" y="264"/>
                      <a:pt x="20" y="350"/>
                      <a:pt x="72" y="402"/>
                    </a:cubicBezTo>
                    <a:cubicBezTo>
                      <a:pt x="398" y="394"/>
                      <a:pt x="746" y="361"/>
                      <a:pt x="1061" y="278"/>
                    </a:cubicBezTo>
                    <a:cubicBezTo>
                      <a:pt x="1095" y="202"/>
                      <a:pt x="1111" y="67"/>
                      <a:pt x="1039" y="22"/>
                    </a:cubicBezTo>
                    <a:cubicBezTo>
                      <a:pt x="1013" y="6"/>
                      <a:pt x="983" y="1"/>
                      <a:pt x="952" y="1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28"/>
              <p:cNvSpPr/>
              <p:nvPr/>
            </p:nvSpPr>
            <p:spPr>
              <a:xfrm>
                <a:off x="-6699357" y="4590251"/>
                <a:ext cx="339794" cy="84781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253" extrusionOk="0">
                    <a:moveTo>
                      <a:pt x="876" y="0"/>
                    </a:moveTo>
                    <a:cubicBezTo>
                      <a:pt x="722" y="58"/>
                      <a:pt x="543" y="138"/>
                      <a:pt x="380" y="138"/>
                    </a:cubicBezTo>
                    <a:cubicBezTo>
                      <a:pt x="318" y="138"/>
                      <a:pt x="259" y="126"/>
                      <a:pt x="204" y="99"/>
                    </a:cubicBezTo>
                    <a:cubicBezTo>
                      <a:pt x="166" y="80"/>
                      <a:pt x="133" y="53"/>
                      <a:pt x="107" y="20"/>
                    </a:cubicBezTo>
                    <a:lnTo>
                      <a:pt x="10" y="41"/>
                    </a:lnTo>
                    <a:cubicBezTo>
                      <a:pt x="0" y="114"/>
                      <a:pt x="20" y="200"/>
                      <a:pt x="72" y="253"/>
                    </a:cubicBezTo>
                    <a:cubicBezTo>
                      <a:pt x="381" y="245"/>
                      <a:pt x="712" y="214"/>
                      <a:pt x="1014" y="140"/>
                    </a:cubicBezTo>
                    <a:cubicBezTo>
                      <a:pt x="988" y="78"/>
                      <a:pt x="939" y="28"/>
                      <a:pt x="876" y="0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28"/>
              <p:cNvSpPr/>
              <p:nvPr/>
            </p:nvSpPr>
            <p:spPr>
              <a:xfrm>
                <a:off x="-6383021" y="4539985"/>
                <a:ext cx="372634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02" extrusionOk="0">
                    <a:moveTo>
                      <a:pt x="159" y="1"/>
                    </a:moveTo>
                    <a:cubicBezTo>
                      <a:pt x="128" y="1"/>
                      <a:pt x="98" y="6"/>
                      <a:pt x="72" y="22"/>
                    </a:cubicBezTo>
                    <a:cubicBezTo>
                      <a:pt x="0" y="67"/>
                      <a:pt x="16" y="202"/>
                      <a:pt x="51" y="278"/>
                    </a:cubicBezTo>
                    <a:cubicBezTo>
                      <a:pt x="365" y="361"/>
                      <a:pt x="714" y="394"/>
                      <a:pt x="1039" y="402"/>
                    </a:cubicBezTo>
                    <a:cubicBezTo>
                      <a:pt x="1092" y="350"/>
                      <a:pt x="1112" y="264"/>
                      <a:pt x="1101" y="190"/>
                    </a:cubicBezTo>
                    <a:lnTo>
                      <a:pt x="259" y="14"/>
                    </a:lnTo>
                    <a:cubicBezTo>
                      <a:pt x="227" y="7"/>
                      <a:pt x="192" y="1"/>
                      <a:pt x="159" y="1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28"/>
              <p:cNvSpPr/>
              <p:nvPr/>
            </p:nvSpPr>
            <p:spPr>
              <a:xfrm>
                <a:off x="-6350851" y="4590251"/>
                <a:ext cx="340129" cy="84781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253" extrusionOk="0">
                    <a:moveTo>
                      <a:pt x="138" y="0"/>
                    </a:moveTo>
                    <a:cubicBezTo>
                      <a:pt x="76" y="28"/>
                      <a:pt x="27" y="78"/>
                      <a:pt x="1" y="140"/>
                    </a:cubicBezTo>
                    <a:cubicBezTo>
                      <a:pt x="303" y="214"/>
                      <a:pt x="634" y="245"/>
                      <a:pt x="943" y="253"/>
                    </a:cubicBezTo>
                    <a:cubicBezTo>
                      <a:pt x="995" y="200"/>
                      <a:pt x="1015" y="114"/>
                      <a:pt x="1005" y="41"/>
                    </a:cubicBezTo>
                    <a:lnTo>
                      <a:pt x="908" y="20"/>
                    </a:lnTo>
                    <a:cubicBezTo>
                      <a:pt x="882" y="53"/>
                      <a:pt x="849" y="80"/>
                      <a:pt x="812" y="99"/>
                    </a:cubicBezTo>
                    <a:cubicBezTo>
                      <a:pt x="757" y="126"/>
                      <a:pt x="697" y="138"/>
                      <a:pt x="636" y="138"/>
                    </a:cubicBezTo>
                    <a:cubicBezTo>
                      <a:pt x="471" y="138"/>
                      <a:pt x="292" y="58"/>
                      <a:pt x="138" y="0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28"/>
              <p:cNvSpPr/>
              <p:nvPr/>
            </p:nvSpPr>
            <p:spPr>
              <a:xfrm>
                <a:off x="-6532811" y="4162325"/>
                <a:ext cx="423570" cy="5066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512" extrusionOk="0">
                    <a:moveTo>
                      <a:pt x="649" y="0"/>
                    </a:moveTo>
                    <a:cubicBezTo>
                      <a:pt x="649" y="140"/>
                      <a:pt x="605" y="283"/>
                      <a:pt x="545" y="409"/>
                    </a:cubicBezTo>
                    <a:cubicBezTo>
                      <a:pt x="527" y="356"/>
                      <a:pt x="499" y="303"/>
                      <a:pt x="482" y="251"/>
                    </a:cubicBezTo>
                    <a:lnTo>
                      <a:pt x="482" y="251"/>
                    </a:lnTo>
                    <a:cubicBezTo>
                      <a:pt x="490" y="339"/>
                      <a:pt x="440" y="421"/>
                      <a:pt x="388" y="492"/>
                    </a:cubicBezTo>
                    <a:cubicBezTo>
                      <a:pt x="336" y="562"/>
                      <a:pt x="272" y="640"/>
                      <a:pt x="257" y="727"/>
                    </a:cubicBezTo>
                    <a:cubicBezTo>
                      <a:pt x="246" y="672"/>
                      <a:pt x="239" y="603"/>
                      <a:pt x="229" y="548"/>
                    </a:cubicBezTo>
                    <a:cubicBezTo>
                      <a:pt x="95" y="676"/>
                      <a:pt x="1" y="855"/>
                      <a:pt x="7" y="1041"/>
                    </a:cubicBezTo>
                    <a:cubicBezTo>
                      <a:pt x="12" y="1225"/>
                      <a:pt x="131" y="1411"/>
                      <a:pt x="310" y="1463"/>
                    </a:cubicBezTo>
                    <a:cubicBezTo>
                      <a:pt x="412" y="1493"/>
                      <a:pt x="521" y="1512"/>
                      <a:pt x="627" y="1512"/>
                    </a:cubicBezTo>
                    <a:cubicBezTo>
                      <a:pt x="797" y="1512"/>
                      <a:pt x="957" y="1463"/>
                      <a:pt x="1068" y="1332"/>
                    </a:cubicBezTo>
                    <a:cubicBezTo>
                      <a:pt x="1248" y="1121"/>
                      <a:pt x="1264" y="757"/>
                      <a:pt x="1088" y="542"/>
                    </a:cubicBezTo>
                    <a:lnTo>
                      <a:pt x="1088" y="542"/>
                    </a:lnTo>
                    <a:cubicBezTo>
                      <a:pt x="1086" y="605"/>
                      <a:pt x="1059" y="653"/>
                      <a:pt x="1030" y="708"/>
                    </a:cubicBezTo>
                    <a:cubicBezTo>
                      <a:pt x="1021" y="577"/>
                      <a:pt x="971" y="438"/>
                      <a:pt x="906" y="325"/>
                    </a:cubicBezTo>
                    <a:cubicBezTo>
                      <a:pt x="898" y="371"/>
                      <a:pt x="886" y="430"/>
                      <a:pt x="877" y="476"/>
                    </a:cubicBezTo>
                    <a:cubicBezTo>
                      <a:pt x="847" y="300"/>
                      <a:pt x="759" y="141"/>
                      <a:pt x="649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28"/>
              <p:cNvSpPr/>
              <p:nvPr/>
            </p:nvSpPr>
            <p:spPr>
              <a:xfrm>
                <a:off x="-6475174" y="4293350"/>
                <a:ext cx="303938" cy="364927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089" extrusionOk="0">
                    <a:moveTo>
                      <a:pt x="466" y="1"/>
                    </a:moveTo>
                    <a:cubicBezTo>
                      <a:pt x="466" y="102"/>
                      <a:pt x="435" y="205"/>
                      <a:pt x="391" y="295"/>
                    </a:cubicBezTo>
                    <a:cubicBezTo>
                      <a:pt x="378" y="257"/>
                      <a:pt x="358" y="219"/>
                      <a:pt x="346" y="181"/>
                    </a:cubicBezTo>
                    <a:lnTo>
                      <a:pt x="346" y="181"/>
                    </a:lnTo>
                    <a:cubicBezTo>
                      <a:pt x="352" y="244"/>
                      <a:pt x="315" y="303"/>
                      <a:pt x="278" y="355"/>
                    </a:cubicBezTo>
                    <a:cubicBezTo>
                      <a:pt x="240" y="406"/>
                      <a:pt x="196" y="462"/>
                      <a:pt x="184" y="524"/>
                    </a:cubicBezTo>
                    <a:cubicBezTo>
                      <a:pt x="177" y="484"/>
                      <a:pt x="172" y="436"/>
                      <a:pt x="164" y="396"/>
                    </a:cubicBezTo>
                    <a:cubicBezTo>
                      <a:pt x="67" y="487"/>
                      <a:pt x="0" y="616"/>
                      <a:pt x="4" y="750"/>
                    </a:cubicBezTo>
                    <a:cubicBezTo>
                      <a:pt x="9" y="883"/>
                      <a:pt x="94" y="1015"/>
                      <a:pt x="221" y="1053"/>
                    </a:cubicBezTo>
                    <a:cubicBezTo>
                      <a:pt x="295" y="1075"/>
                      <a:pt x="373" y="1088"/>
                      <a:pt x="449" y="1088"/>
                    </a:cubicBezTo>
                    <a:cubicBezTo>
                      <a:pt x="571" y="1088"/>
                      <a:pt x="687" y="1053"/>
                      <a:pt x="767" y="959"/>
                    </a:cubicBezTo>
                    <a:cubicBezTo>
                      <a:pt x="896" y="807"/>
                      <a:pt x="907" y="546"/>
                      <a:pt x="781" y="391"/>
                    </a:cubicBezTo>
                    <a:lnTo>
                      <a:pt x="781" y="391"/>
                    </a:lnTo>
                    <a:cubicBezTo>
                      <a:pt x="780" y="436"/>
                      <a:pt x="760" y="470"/>
                      <a:pt x="739" y="510"/>
                    </a:cubicBezTo>
                    <a:cubicBezTo>
                      <a:pt x="734" y="416"/>
                      <a:pt x="698" y="315"/>
                      <a:pt x="651" y="235"/>
                    </a:cubicBezTo>
                    <a:cubicBezTo>
                      <a:pt x="645" y="268"/>
                      <a:pt x="636" y="310"/>
                      <a:pt x="631" y="344"/>
                    </a:cubicBezTo>
                    <a:cubicBezTo>
                      <a:pt x="609" y="217"/>
                      <a:pt x="545" y="102"/>
                      <a:pt x="4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12" name="Google Shape;2212;p28"/>
          <p:cNvSpPr/>
          <p:nvPr/>
        </p:nvSpPr>
        <p:spPr>
          <a:xfrm>
            <a:off x="6039" y="0"/>
            <a:ext cx="4395000" cy="51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p28"/>
          <p:cNvSpPr/>
          <p:nvPr/>
        </p:nvSpPr>
        <p:spPr>
          <a:xfrm>
            <a:off x="4370844" y="50"/>
            <a:ext cx="5713827" cy="5178390"/>
          </a:xfrm>
          <a:custGeom>
            <a:avLst/>
            <a:gdLst/>
            <a:ahLst/>
            <a:cxnLst/>
            <a:rect l="l" t="t" r="r" b="b"/>
            <a:pathLst>
              <a:path w="99831" h="81058" extrusionOk="0">
                <a:moveTo>
                  <a:pt x="0" y="0"/>
                </a:moveTo>
                <a:lnTo>
                  <a:pt x="0" y="81058"/>
                </a:lnTo>
                <a:cubicBezTo>
                  <a:pt x="151" y="80914"/>
                  <a:pt x="296" y="80762"/>
                  <a:pt x="447" y="80618"/>
                </a:cubicBezTo>
                <a:cubicBezTo>
                  <a:pt x="1089" y="79991"/>
                  <a:pt x="1680" y="79443"/>
                  <a:pt x="2256" y="78945"/>
                </a:cubicBezTo>
                <a:cubicBezTo>
                  <a:pt x="2884" y="78405"/>
                  <a:pt x="3453" y="77929"/>
                  <a:pt x="4008" y="77504"/>
                </a:cubicBezTo>
                <a:cubicBezTo>
                  <a:pt x="4736" y="76941"/>
                  <a:pt x="5385" y="76473"/>
                  <a:pt x="5991" y="76062"/>
                </a:cubicBezTo>
                <a:cubicBezTo>
                  <a:pt x="6676" y="75593"/>
                  <a:pt x="7303" y="75197"/>
                  <a:pt x="7894" y="74844"/>
                </a:cubicBezTo>
                <a:cubicBezTo>
                  <a:pt x="8608" y="74425"/>
                  <a:pt x="9256" y="74065"/>
                  <a:pt x="9876" y="73741"/>
                </a:cubicBezTo>
                <a:cubicBezTo>
                  <a:pt x="10597" y="73373"/>
                  <a:pt x="11268" y="73056"/>
                  <a:pt x="11909" y="72775"/>
                </a:cubicBezTo>
                <a:cubicBezTo>
                  <a:pt x="12385" y="72573"/>
                  <a:pt x="12767" y="72414"/>
                  <a:pt x="13128" y="72277"/>
                </a:cubicBezTo>
                <a:cubicBezTo>
                  <a:pt x="13445" y="72147"/>
                  <a:pt x="13798" y="72010"/>
                  <a:pt x="14180" y="71881"/>
                </a:cubicBezTo>
                <a:cubicBezTo>
                  <a:pt x="14598" y="71737"/>
                  <a:pt x="15081" y="71571"/>
                  <a:pt x="15564" y="71427"/>
                </a:cubicBezTo>
                <a:cubicBezTo>
                  <a:pt x="16040" y="71290"/>
                  <a:pt x="16487" y="71160"/>
                  <a:pt x="16948" y="71037"/>
                </a:cubicBezTo>
                <a:cubicBezTo>
                  <a:pt x="17518" y="70893"/>
                  <a:pt x="17950" y="70792"/>
                  <a:pt x="18354" y="70706"/>
                </a:cubicBezTo>
                <a:cubicBezTo>
                  <a:pt x="18909" y="70583"/>
                  <a:pt x="19356" y="70489"/>
                  <a:pt x="19745" y="70424"/>
                </a:cubicBezTo>
                <a:cubicBezTo>
                  <a:pt x="20697" y="70251"/>
                  <a:pt x="21641" y="70107"/>
                  <a:pt x="22550" y="69999"/>
                </a:cubicBezTo>
                <a:cubicBezTo>
                  <a:pt x="23595" y="69877"/>
                  <a:pt x="24626" y="69776"/>
                  <a:pt x="25606" y="69704"/>
                </a:cubicBezTo>
                <a:cubicBezTo>
                  <a:pt x="26551" y="69632"/>
                  <a:pt x="27502" y="69574"/>
                  <a:pt x="28432" y="69523"/>
                </a:cubicBezTo>
                <a:cubicBezTo>
                  <a:pt x="29463" y="69473"/>
                  <a:pt x="30487" y="69430"/>
                  <a:pt x="31511" y="69386"/>
                </a:cubicBezTo>
                <a:lnTo>
                  <a:pt x="31820" y="69372"/>
                </a:lnTo>
                <a:lnTo>
                  <a:pt x="32130" y="69358"/>
                </a:lnTo>
                <a:lnTo>
                  <a:pt x="32426" y="69350"/>
                </a:lnTo>
                <a:lnTo>
                  <a:pt x="32700" y="69336"/>
                </a:lnTo>
                <a:cubicBezTo>
                  <a:pt x="33248" y="69314"/>
                  <a:pt x="33796" y="69293"/>
                  <a:pt x="34351" y="69264"/>
                </a:cubicBezTo>
                <a:cubicBezTo>
                  <a:pt x="35338" y="69213"/>
                  <a:pt x="36391" y="69156"/>
                  <a:pt x="37429" y="69084"/>
                </a:cubicBezTo>
                <a:cubicBezTo>
                  <a:pt x="38539" y="68997"/>
                  <a:pt x="39412" y="68918"/>
                  <a:pt x="40262" y="68817"/>
                </a:cubicBezTo>
                <a:cubicBezTo>
                  <a:pt x="40760" y="68759"/>
                  <a:pt x="41235" y="68702"/>
                  <a:pt x="41718" y="68629"/>
                </a:cubicBezTo>
                <a:cubicBezTo>
                  <a:pt x="42201" y="68557"/>
                  <a:pt x="42533" y="68500"/>
                  <a:pt x="42836" y="68449"/>
                </a:cubicBezTo>
                <a:cubicBezTo>
                  <a:pt x="43203" y="68384"/>
                  <a:pt x="43578" y="68312"/>
                  <a:pt x="43939" y="68233"/>
                </a:cubicBezTo>
                <a:cubicBezTo>
                  <a:pt x="44292" y="68161"/>
                  <a:pt x="44660" y="68082"/>
                  <a:pt x="45035" y="67988"/>
                </a:cubicBezTo>
                <a:cubicBezTo>
                  <a:pt x="45907" y="67779"/>
                  <a:pt x="46664" y="67577"/>
                  <a:pt x="47356" y="67361"/>
                </a:cubicBezTo>
                <a:cubicBezTo>
                  <a:pt x="48207" y="67087"/>
                  <a:pt x="48956" y="66834"/>
                  <a:pt x="49641" y="66568"/>
                </a:cubicBezTo>
                <a:cubicBezTo>
                  <a:pt x="50427" y="66258"/>
                  <a:pt x="51148" y="65948"/>
                  <a:pt x="51854" y="65623"/>
                </a:cubicBezTo>
                <a:cubicBezTo>
                  <a:pt x="52294" y="65414"/>
                  <a:pt x="52662" y="65227"/>
                  <a:pt x="53015" y="65047"/>
                </a:cubicBezTo>
                <a:cubicBezTo>
                  <a:pt x="53339" y="64881"/>
                  <a:pt x="53664" y="64701"/>
                  <a:pt x="53988" y="64520"/>
                </a:cubicBezTo>
                <a:cubicBezTo>
                  <a:pt x="54680" y="64131"/>
                  <a:pt x="55293" y="63756"/>
                  <a:pt x="55870" y="63381"/>
                </a:cubicBezTo>
                <a:cubicBezTo>
                  <a:pt x="56475" y="62985"/>
                  <a:pt x="57023" y="62603"/>
                  <a:pt x="57535" y="62213"/>
                </a:cubicBezTo>
                <a:cubicBezTo>
                  <a:pt x="58162" y="61738"/>
                  <a:pt x="58681" y="61320"/>
                  <a:pt x="59128" y="60930"/>
                </a:cubicBezTo>
                <a:cubicBezTo>
                  <a:pt x="59359" y="60728"/>
                  <a:pt x="59669" y="60469"/>
                  <a:pt x="59964" y="60188"/>
                </a:cubicBezTo>
                <a:cubicBezTo>
                  <a:pt x="60195" y="59979"/>
                  <a:pt x="60419" y="59762"/>
                  <a:pt x="60642" y="59546"/>
                </a:cubicBezTo>
                <a:cubicBezTo>
                  <a:pt x="61139" y="59056"/>
                  <a:pt x="61608" y="58566"/>
                  <a:pt x="62069" y="58054"/>
                </a:cubicBezTo>
                <a:cubicBezTo>
                  <a:pt x="62560" y="57499"/>
                  <a:pt x="62999" y="56965"/>
                  <a:pt x="63410" y="56446"/>
                </a:cubicBezTo>
                <a:cubicBezTo>
                  <a:pt x="63879" y="55826"/>
                  <a:pt x="64290" y="55264"/>
                  <a:pt x="64657" y="54723"/>
                </a:cubicBezTo>
                <a:cubicBezTo>
                  <a:pt x="64838" y="54449"/>
                  <a:pt x="65018" y="54183"/>
                  <a:pt x="65191" y="53902"/>
                </a:cubicBezTo>
                <a:cubicBezTo>
                  <a:pt x="65364" y="53620"/>
                  <a:pt x="65537" y="53339"/>
                  <a:pt x="65703" y="53058"/>
                </a:cubicBezTo>
                <a:cubicBezTo>
                  <a:pt x="66157" y="52294"/>
                  <a:pt x="66525" y="51587"/>
                  <a:pt x="66849" y="50917"/>
                </a:cubicBezTo>
                <a:cubicBezTo>
                  <a:pt x="67245" y="50102"/>
                  <a:pt x="67577" y="49345"/>
                  <a:pt x="67873" y="48610"/>
                </a:cubicBezTo>
                <a:cubicBezTo>
                  <a:pt x="68211" y="47759"/>
                  <a:pt x="68500" y="46966"/>
                  <a:pt x="68731" y="46246"/>
                </a:cubicBezTo>
                <a:cubicBezTo>
                  <a:pt x="68853" y="45885"/>
                  <a:pt x="68968" y="45525"/>
                  <a:pt x="69077" y="45164"/>
                </a:cubicBezTo>
                <a:cubicBezTo>
                  <a:pt x="69192" y="44797"/>
                  <a:pt x="69300" y="44429"/>
                  <a:pt x="69401" y="44061"/>
                </a:cubicBezTo>
                <a:cubicBezTo>
                  <a:pt x="69596" y="43384"/>
                  <a:pt x="69761" y="42735"/>
                  <a:pt x="69927" y="42086"/>
                </a:cubicBezTo>
                <a:cubicBezTo>
                  <a:pt x="70107" y="41372"/>
                  <a:pt x="70266" y="40695"/>
                  <a:pt x="70410" y="40075"/>
                </a:cubicBezTo>
                <a:cubicBezTo>
                  <a:pt x="70699" y="38806"/>
                  <a:pt x="70987" y="37436"/>
                  <a:pt x="71232" y="36254"/>
                </a:cubicBezTo>
                <a:lnTo>
                  <a:pt x="71319" y="35850"/>
                </a:lnTo>
                <a:lnTo>
                  <a:pt x="71319" y="35821"/>
                </a:lnTo>
                <a:lnTo>
                  <a:pt x="71340" y="35728"/>
                </a:lnTo>
                <a:lnTo>
                  <a:pt x="71383" y="35533"/>
                </a:lnTo>
                <a:lnTo>
                  <a:pt x="71448" y="35223"/>
                </a:lnTo>
                <a:lnTo>
                  <a:pt x="71499" y="34985"/>
                </a:lnTo>
                <a:cubicBezTo>
                  <a:pt x="71679" y="34135"/>
                  <a:pt x="71852" y="33269"/>
                  <a:pt x="72039" y="32426"/>
                </a:cubicBezTo>
                <a:cubicBezTo>
                  <a:pt x="72328" y="31100"/>
                  <a:pt x="72587" y="29982"/>
                  <a:pt x="72905" y="28821"/>
                </a:cubicBezTo>
                <a:cubicBezTo>
                  <a:pt x="73222" y="27661"/>
                  <a:pt x="73539" y="26623"/>
                  <a:pt x="73863" y="25664"/>
                </a:cubicBezTo>
                <a:cubicBezTo>
                  <a:pt x="74274" y="24474"/>
                  <a:pt x="74678" y="23436"/>
                  <a:pt x="75082" y="22492"/>
                </a:cubicBezTo>
                <a:cubicBezTo>
                  <a:pt x="75565" y="21375"/>
                  <a:pt x="76040" y="20380"/>
                  <a:pt x="76531" y="19464"/>
                </a:cubicBezTo>
                <a:cubicBezTo>
                  <a:pt x="77071" y="18462"/>
                  <a:pt x="77590" y="17568"/>
                  <a:pt x="78131" y="16739"/>
                </a:cubicBezTo>
                <a:cubicBezTo>
                  <a:pt x="78643" y="15939"/>
                  <a:pt x="79133" y="15247"/>
                  <a:pt x="79609" y="14613"/>
                </a:cubicBezTo>
                <a:cubicBezTo>
                  <a:pt x="80142" y="13906"/>
                  <a:pt x="80640" y="13286"/>
                  <a:pt x="81123" y="12717"/>
                </a:cubicBezTo>
                <a:cubicBezTo>
                  <a:pt x="81757" y="11989"/>
                  <a:pt x="82348" y="11340"/>
                  <a:pt x="82947" y="10727"/>
                </a:cubicBezTo>
                <a:cubicBezTo>
                  <a:pt x="83516" y="10150"/>
                  <a:pt x="84042" y="9638"/>
                  <a:pt x="84561" y="9170"/>
                </a:cubicBezTo>
                <a:cubicBezTo>
                  <a:pt x="85254" y="8535"/>
                  <a:pt x="85902" y="7980"/>
                  <a:pt x="86551" y="7469"/>
                </a:cubicBezTo>
                <a:cubicBezTo>
                  <a:pt x="87250" y="6913"/>
                  <a:pt x="87885" y="6430"/>
                  <a:pt x="88498" y="5991"/>
                </a:cubicBezTo>
                <a:cubicBezTo>
                  <a:pt x="89269" y="5443"/>
                  <a:pt x="89997" y="4953"/>
                  <a:pt x="90725" y="4498"/>
                </a:cubicBezTo>
                <a:cubicBezTo>
                  <a:pt x="91482" y="4023"/>
                  <a:pt x="92181" y="3612"/>
                  <a:pt x="92859" y="3230"/>
                </a:cubicBezTo>
                <a:cubicBezTo>
                  <a:pt x="93659" y="2775"/>
                  <a:pt x="94387" y="2401"/>
                  <a:pt x="95087" y="2055"/>
                </a:cubicBezTo>
                <a:cubicBezTo>
                  <a:pt x="95952" y="1636"/>
                  <a:pt x="96687" y="1290"/>
                  <a:pt x="97357" y="1002"/>
                </a:cubicBezTo>
                <a:cubicBezTo>
                  <a:pt x="98230" y="627"/>
                  <a:pt x="99037" y="303"/>
                  <a:pt x="99830" y="14"/>
                </a:cubicBezTo>
                <a:lnTo>
                  <a:pt x="0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975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gradFill>
          <a:gsLst>
            <a:gs pos="0">
              <a:schemeClr val="accent4"/>
            </a:gs>
            <a:gs pos="100000">
              <a:srgbClr val="552973">
                <a:alpha val="41568"/>
              </a:srgbClr>
            </a:gs>
          </a:gsLst>
          <a:lin ang="5400700" scaled="0"/>
        </a:gradFill>
        <a:effectLst/>
      </p:bgPr>
    </p:bg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29"/>
          <p:cNvSpPr/>
          <p:nvPr/>
        </p:nvSpPr>
        <p:spPr>
          <a:xfrm>
            <a:off x="4600949" y="480707"/>
            <a:ext cx="37196" cy="37531"/>
          </a:xfrm>
          <a:custGeom>
            <a:avLst/>
            <a:gdLst/>
            <a:ahLst/>
            <a:cxnLst/>
            <a:rect l="l" t="t" r="r" b="b"/>
            <a:pathLst>
              <a:path w="111" h="112" extrusionOk="0">
                <a:moveTo>
                  <a:pt x="55" y="1"/>
                </a:moveTo>
                <a:cubicBezTo>
                  <a:pt x="25" y="1"/>
                  <a:pt x="0" y="25"/>
                  <a:pt x="0" y="56"/>
                </a:cubicBezTo>
                <a:cubicBezTo>
                  <a:pt x="0" y="87"/>
                  <a:pt x="25" y="111"/>
                  <a:pt x="55" y="111"/>
                </a:cubicBezTo>
                <a:cubicBezTo>
                  <a:pt x="86" y="111"/>
                  <a:pt x="111" y="87"/>
                  <a:pt x="111" y="56"/>
                </a:cubicBezTo>
                <a:cubicBezTo>
                  <a:pt x="111" y="25"/>
                  <a:pt x="86" y="1"/>
                  <a:pt x="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29"/>
          <p:cNvSpPr/>
          <p:nvPr/>
        </p:nvSpPr>
        <p:spPr>
          <a:xfrm>
            <a:off x="5789556" y="172748"/>
            <a:ext cx="16085" cy="16085"/>
          </a:xfrm>
          <a:custGeom>
            <a:avLst/>
            <a:gdLst/>
            <a:ahLst/>
            <a:cxnLst/>
            <a:rect l="l" t="t" r="r" b="b"/>
            <a:pathLst>
              <a:path w="48" h="48" extrusionOk="0">
                <a:moveTo>
                  <a:pt x="24" y="0"/>
                </a:moveTo>
                <a:cubicBezTo>
                  <a:pt x="11" y="0"/>
                  <a:pt x="1" y="11"/>
                  <a:pt x="1" y="24"/>
                </a:cubicBezTo>
                <a:cubicBezTo>
                  <a:pt x="1" y="37"/>
                  <a:pt x="11" y="47"/>
                  <a:pt x="24" y="47"/>
                </a:cubicBezTo>
                <a:cubicBezTo>
                  <a:pt x="37" y="47"/>
                  <a:pt x="48" y="37"/>
                  <a:pt x="48" y="24"/>
                </a:cubicBezTo>
                <a:cubicBezTo>
                  <a:pt x="48" y="11"/>
                  <a:pt x="37" y="0"/>
                  <a:pt x="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29"/>
          <p:cNvSpPr/>
          <p:nvPr/>
        </p:nvSpPr>
        <p:spPr>
          <a:xfrm>
            <a:off x="4379112" y="1219608"/>
            <a:ext cx="98185" cy="84446"/>
          </a:xfrm>
          <a:custGeom>
            <a:avLst/>
            <a:gdLst/>
            <a:ahLst/>
            <a:cxnLst/>
            <a:rect l="l" t="t" r="r" b="b"/>
            <a:pathLst>
              <a:path w="293" h="252" extrusionOk="0">
                <a:moveTo>
                  <a:pt x="167" y="1"/>
                </a:moveTo>
                <a:cubicBezTo>
                  <a:pt x="55" y="1"/>
                  <a:pt x="0" y="136"/>
                  <a:pt x="79" y="215"/>
                </a:cubicBezTo>
                <a:cubicBezTo>
                  <a:pt x="104" y="240"/>
                  <a:pt x="135" y="251"/>
                  <a:pt x="166" y="251"/>
                </a:cubicBezTo>
                <a:cubicBezTo>
                  <a:pt x="231" y="251"/>
                  <a:pt x="293" y="201"/>
                  <a:pt x="293" y="125"/>
                </a:cubicBezTo>
                <a:cubicBezTo>
                  <a:pt x="293" y="57"/>
                  <a:pt x="236" y="1"/>
                  <a:pt x="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29"/>
          <p:cNvSpPr/>
          <p:nvPr/>
        </p:nvSpPr>
        <p:spPr>
          <a:xfrm>
            <a:off x="4193466" y="2182692"/>
            <a:ext cx="200056" cy="199721"/>
          </a:xfrm>
          <a:custGeom>
            <a:avLst/>
            <a:gdLst/>
            <a:ahLst/>
            <a:cxnLst/>
            <a:rect l="l" t="t" r="r" b="b"/>
            <a:pathLst>
              <a:path w="597" h="596" extrusionOk="0">
                <a:moveTo>
                  <a:pt x="299" y="1"/>
                </a:moveTo>
                <a:cubicBezTo>
                  <a:pt x="134" y="1"/>
                  <a:pt x="0" y="133"/>
                  <a:pt x="0" y="298"/>
                </a:cubicBezTo>
                <a:cubicBezTo>
                  <a:pt x="0" y="463"/>
                  <a:pt x="134" y="596"/>
                  <a:pt x="299" y="596"/>
                </a:cubicBezTo>
                <a:cubicBezTo>
                  <a:pt x="462" y="596"/>
                  <a:pt x="596" y="463"/>
                  <a:pt x="596" y="298"/>
                </a:cubicBezTo>
                <a:cubicBezTo>
                  <a:pt x="596" y="133"/>
                  <a:pt x="462" y="1"/>
                  <a:pt x="2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9" name="Google Shape;2219;p29"/>
          <p:cNvSpPr/>
          <p:nvPr/>
        </p:nvSpPr>
        <p:spPr>
          <a:xfrm>
            <a:off x="6151131" y="172748"/>
            <a:ext cx="18766" cy="16085"/>
          </a:xfrm>
          <a:custGeom>
            <a:avLst/>
            <a:gdLst/>
            <a:ahLst/>
            <a:cxnLst/>
            <a:rect l="l" t="t" r="r" b="b"/>
            <a:pathLst>
              <a:path w="56" h="48" extrusionOk="0">
                <a:moveTo>
                  <a:pt x="32" y="0"/>
                </a:moveTo>
                <a:cubicBezTo>
                  <a:pt x="11" y="0"/>
                  <a:pt x="0" y="26"/>
                  <a:pt x="15" y="41"/>
                </a:cubicBezTo>
                <a:cubicBezTo>
                  <a:pt x="20" y="46"/>
                  <a:pt x="25" y="48"/>
                  <a:pt x="31" y="48"/>
                </a:cubicBezTo>
                <a:cubicBezTo>
                  <a:pt x="43" y="48"/>
                  <a:pt x="55" y="38"/>
                  <a:pt x="55" y="24"/>
                </a:cubicBezTo>
                <a:cubicBezTo>
                  <a:pt x="55" y="11"/>
                  <a:pt x="45" y="0"/>
                  <a:pt x="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29"/>
          <p:cNvSpPr/>
          <p:nvPr/>
        </p:nvSpPr>
        <p:spPr>
          <a:xfrm>
            <a:off x="6647417" y="823517"/>
            <a:ext cx="164200" cy="140743"/>
          </a:xfrm>
          <a:custGeom>
            <a:avLst/>
            <a:gdLst/>
            <a:ahLst/>
            <a:cxnLst/>
            <a:rect l="l" t="t" r="r" b="b"/>
            <a:pathLst>
              <a:path w="490" h="420" extrusionOk="0">
                <a:moveTo>
                  <a:pt x="281" y="1"/>
                </a:moveTo>
                <a:cubicBezTo>
                  <a:pt x="94" y="1"/>
                  <a:pt x="1" y="227"/>
                  <a:pt x="132" y="358"/>
                </a:cubicBezTo>
                <a:cubicBezTo>
                  <a:pt x="175" y="401"/>
                  <a:pt x="228" y="420"/>
                  <a:pt x="279" y="420"/>
                </a:cubicBezTo>
                <a:cubicBezTo>
                  <a:pt x="387" y="420"/>
                  <a:pt x="490" y="337"/>
                  <a:pt x="490" y="210"/>
                </a:cubicBezTo>
                <a:cubicBezTo>
                  <a:pt x="490" y="95"/>
                  <a:pt x="396" y="1"/>
                  <a:pt x="2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1" name="Google Shape;2221;p29"/>
          <p:cNvSpPr/>
          <p:nvPr/>
        </p:nvSpPr>
        <p:spPr>
          <a:xfrm>
            <a:off x="6093829" y="2206820"/>
            <a:ext cx="151801" cy="151466"/>
          </a:xfrm>
          <a:custGeom>
            <a:avLst/>
            <a:gdLst/>
            <a:ahLst/>
            <a:cxnLst/>
            <a:rect l="l" t="t" r="r" b="b"/>
            <a:pathLst>
              <a:path w="453" h="452" extrusionOk="0">
                <a:moveTo>
                  <a:pt x="226" y="0"/>
                </a:moveTo>
                <a:lnTo>
                  <a:pt x="226" y="7"/>
                </a:lnTo>
                <a:cubicBezTo>
                  <a:pt x="211" y="121"/>
                  <a:pt x="122" y="211"/>
                  <a:pt x="8" y="225"/>
                </a:cubicBezTo>
                <a:lnTo>
                  <a:pt x="1" y="226"/>
                </a:lnTo>
                <a:lnTo>
                  <a:pt x="8" y="227"/>
                </a:lnTo>
                <a:cubicBezTo>
                  <a:pt x="121" y="242"/>
                  <a:pt x="211" y="332"/>
                  <a:pt x="225" y="445"/>
                </a:cubicBezTo>
                <a:lnTo>
                  <a:pt x="226" y="452"/>
                </a:lnTo>
                <a:lnTo>
                  <a:pt x="228" y="445"/>
                </a:lnTo>
                <a:cubicBezTo>
                  <a:pt x="243" y="332"/>
                  <a:pt x="332" y="242"/>
                  <a:pt x="446" y="227"/>
                </a:cubicBezTo>
                <a:lnTo>
                  <a:pt x="452" y="226"/>
                </a:lnTo>
                <a:lnTo>
                  <a:pt x="446" y="225"/>
                </a:lnTo>
                <a:cubicBezTo>
                  <a:pt x="332" y="210"/>
                  <a:pt x="243" y="120"/>
                  <a:pt x="228" y="7"/>
                </a:cubicBezTo>
                <a:lnTo>
                  <a:pt x="2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29"/>
          <p:cNvSpPr/>
          <p:nvPr/>
        </p:nvSpPr>
        <p:spPr>
          <a:xfrm>
            <a:off x="3396258" y="963925"/>
            <a:ext cx="151466" cy="151466"/>
          </a:xfrm>
          <a:custGeom>
            <a:avLst/>
            <a:gdLst/>
            <a:ahLst/>
            <a:cxnLst/>
            <a:rect l="l" t="t" r="r" b="b"/>
            <a:pathLst>
              <a:path w="452" h="452" extrusionOk="0">
                <a:moveTo>
                  <a:pt x="226" y="0"/>
                </a:moveTo>
                <a:lnTo>
                  <a:pt x="225" y="7"/>
                </a:lnTo>
                <a:cubicBezTo>
                  <a:pt x="210" y="122"/>
                  <a:pt x="120" y="211"/>
                  <a:pt x="6" y="226"/>
                </a:cubicBezTo>
                <a:lnTo>
                  <a:pt x="0" y="226"/>
                </a:lnTo>
                <a:lnTo>
                  <a:pt x="6" y="227"/>
                </a:lnTo>
                <a:cubicBezTo>
                  <a:pt x="120" y="243"/>
                  <a:pt x="210" y="332"/>
                  <a:pt x="225" y="446"/>
                </a:cubicBezTo>
                <a:lnTo>
                  <a:pt x="226" y="452"/>
                </a:lnTo>
                <a:lnTo>
                  <a:pt x="226" y="446"/>
                </a:lnTo>
                <a:cubicBezTo>
                  <a:pt x="241" y="332"/>
                  <a:pt x="331" y="243"/>
                  <a:pt x="445" y="227"/>
                </a:cubicBezTo>
                <a:lnTo>
                  <a:pt x="452" y="226"/>
                </a:lnTo>
                <a:lnTo>
                  <a:pt x="445" y="226"/>
                </a:lnTo>
                <a:cubicBezTo>
                  <a:pt x="331" y="211"/>
                  <a:pt x="241" y="122"/>
                  <a:pt x="226" y="7"/>
                </a:cubicBezTo>
                <a:lnTo>
                  <a:pt x="2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29"/>
          <p:cNvSpPr/>
          <p:nvPr/>
        </p:nvSpPr>
        <p:spPr>
          <a:xfrm>
            <a:off x="5176990" y="5532"/>
            <a:ext cx="151466" cy="151801"/>
          </a:xfrm>
          <a:custGeom>
            <a:avLst/>
            <a:gdLst/>
            <a:ahLst/>
            <a:cxnLst/>
            <a:rect l="l" t="t" r="r" b="b"/>
            <a:pathLst>
              <a:path w="452" h="453" extrusionOk="0">
                <a:moveTo>
                  <a:pt x="226" y="1"/>
                </a:moveTo>
                <a:lnTo>
                  <a:pt x="225" y="6"/>
                </a:lnTo>
                <a:cubicBezTo>
                  <a:pt x="210" y="121"/>
                  <a:pt x="120" y="210"/>
                  <a:pt x="6" y="225"/>
                </a:cubicBezTo>
                <a:lnTo>
                  <a:pt x="0" y="226"/>
                </a:lnTo>
                <a:lnTo>
                  <a:pt x="6" y="226"/>
                </a:lnTo>
                <a:cubicBezTo>
                  <a:pt x="120" y="242"/>
                  <a:pt x="210" y="331"/>
                  <a:pt x="225" y="445"/>
                </a:cubicBezTo>
                <a:lnTo>
                  <a:pt x="226" y="452"/>
                </a:lnTo>
                <a:lnTo>
                  <a:pt x="226" y="445"/>
                </a:lnTo>
                <a:cubicBezTo>
                  <a:pt x="241" y="331"/>
                  <a:pt x="331" y="243"/>
                  <a:pt x="445" y="228"/>
                </a:cubicBezTo>
                <a:lnTo>
                  <a:pt x="452" y="226"/>
                </a:lnTo>
                <a:lnTo>
                  <a:pt x="445" y="225"/>
                </a:lnTo>
                <a:cubicBezTo>
                  <a:pt x="331" y="210"/>
                  <a:pt x="241" y="121"/>
                  <a:pt x="226" y="8"/>
                </a:cubicBezTo>
                <a:lnTo>
                  <a:pt x="2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p29"/>
          <p:cNvSpPr/>
          <p:nvPr/>
        </p:nvSpPr>
        <p:spPr>
          <a:xfrm>
            <a:off x="-2664562" y="-226812"/>
            <a:ext cx="18655369" cy="4610768"/>
          </a:xfrm>
          <a:custGeom>
            <a:avLst/>
            <a:gdLst/>
            <a:ahLst/>
            <a:cxnLst/>
            <a:rect l="l" t="t" r="r" b="b"/>
            <a:pathLst>
              <a:path w="285709" h="79496" extrusionOk="0">
                <a:moveTo>
                  <a:pt x="0" y="0"/>
                </a:moveTo>
                <a:lnTo>
                  <a:pt x="0" y="20646"/>
                </a:lnTo>
                <a:cubicBezTo>
                  <a:pt x="0" y="20646"/>
                  <a:pt x="11782" y="10570"/>
                  <a:pt x="32541" y="10475"/>
                </a:cubicBezTo>
                <a:cubicBezTo>
                  <a:pt x="32643" y="10474"/>
                  <a:pt x="32745" y="10474"/>
                  <a:pt x="32846" y="10474"/>
                </a:cubicBezTo>
                <a:cubicBezTo>
                  <a:pt x="53455" y="10474"/>
                  <a:pt x="69150" y="20641"/>
                  <a:pt x="79591" y="34068"/>
                </a:cubicBezTo>
                <a:cubicBezTo>
                  <a:pt x="89352" y="46616"/>
                  <a:pt x="110099" y="79495"/>
                  <a:pt x="142236" y="79495"/>
                </a:cubicBezTo>
                <a:cubicBezTo>
                  <a:pt x="188169" y="79495"/>
                  <a:pt x="195905" y="47198"/>
                  <a:pt x="206118" y="34068"/>
                </a:cubicBezTo>
                <a:cubicBezTo>
                  <a:pt x="216562" y="20637"/>
                  <a:pt x="232263" y="10462"/>
                  <a:pt x="252874" y="10462"/>
                </a:cubicBezTo>
                <a:cubicBezTo>
                  <a:pt x="252970" y="10462"/>
                  <a:pt x="253066" y="10462"/>
                  <a:pt x="253162" y="10463"/>
                </a:cubicBezTo>
                <a:cubicBezTo>
                  <a:pt x="273921" y="10564"/>
                  <a:pt x="285708" y="20646"/>
                  <a:pt x="285708" y="20646"/>
                </a:cubicBezTo>
                <a:lnTo>
                  <a:pt x="285708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5" name="Google Shape;2225;p29"/>
          <p:cNvGrpSpPr/>
          <p:nvPr/>
        </p:nvGrpSpPr>
        <p:grpSpPr>
          <a:xfrm>
            <a:off x="-296160" y="1115411"/>
            <a:ext cx="9730791" cy="4570675"/>
            <a:chOff x="-296160" y="1115411"/>
            <a:chExt cx="9730791" cy="4570675"/>
          </a:xfrm>
        </p:grpSpPr>
        <p:sp>
          <p:nvSpPr>
            <p:cNvPr id="2226" name="Google Shape;2226;p29"/>
            <p:cNvSpPr/>
            <p:nvPr/>
          </p:nvSpPr>
          <p:spPr>
            <a:xfrm>
              <a:off x="74393" y="3220504"/>
              <a:ext cx="535829" cy="1094445"/>
            </a:xfrm>
            <a:custGeom>
              <a:avLst/>
              <a:gdLst/>
              <a:ahLst/>
              <a:cxnLst/>
              <a:rect l="l" t="t" r="r" b="b"/>
              <a:pathLst>
                <a:path w="1599" h="3266" extrusionOk="0">
                  <a:moveTo>
                    <a:pt x="800" y="1"/>
                  </a:moveTo>
                  <a:lnTo>
                    <a:pt x="429" y="1515"/>
                  </a:lnTo>
                  <a:lnTo>
                    <a:pt x="545" y="1744"/>
                  </a:lnTo>
                  <a:lnTo>
                    <a:pt x="396" y="1652"/>
                  </a:lnTo>
                  <a:lnTo>
                    <a:pt x="176" y="2548"/>
                  </a:lnTo>
                  <a:lnTo>
                    <a:pt x="291" y="2670"/>
                  </a:lnTo>
                  <a:lnTo>
                    <a:pt x="158" y="2622"/>
                  </a:lnTo>
                  <a:lnTo>
                    <a:pt x="0" y="3265"/>
                  </a:lnTo>
                  <a:lnTo>
                    <a:pt x="1599" y="3265"/>
                  </a:lnTo>
                  <a:lnTo>
                    <a:pt x="1470" y="2741"/>
                  </a:lnTo>
                  <a:lnTo>
                    <a:pt x="1258" y="2768"/>
                  </a:lnTo>
                  <a:lnTo>
                    <a:pt x="1439" y="2608"/>
                  </a:lnTo>
                  <a:lnTo>
                    <a:pt x="1325" y="2142"/>
                  </a:lnTo>
                  <a:lnTo>
                    <a:pt x="1126" y="2187"/>
                  </a:lnTo>
                  <a:lnTo>
                    <a:pt x="1126" y="2187"/>
                  </a:lnTo>
                  <a:lnTo>
                    <a:pt x="1289" y="1999"/>
                  </a:lnTo>
                  <a:lnTo>
                    <a:pt x="1118" y="1299"/>
                  </a:lnTo>
                  <a:lnTo>
                    <a:pt x="971" y="1376"/>
                  </a:lnTo>
                  <a:lnTo>
                    <a:pt x="1094" y="1205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9"/>
            <p:cNvSpPr/>
            <p:nvPr/>
          </p:nvSpPr>
          <p:spPr>
            <a:xfrm>
              <a:off x="342474" y="3220504"/>
              <a:ext cx="267747" cy="1094445"/>
            </a:xfrm>
            <a:custGeom>
              <a:avLst/>
              <a:gdLst/>
              <a:ahLst/>
              <a:cxnLst/>
              <a:rect l="l" t="t" r="r" b="b"/>
              <a:pathLst>
                <a:path w="799" h="3266" extrusionOk="0">
                  <a:moveTo>
                    <a:pt x="0" y="1"/>
                  </a:moveTo>
                  <a:lnTo>
                    <a:pt x="0" y="3265"/>
                  </a:lnTo>
                  <a:lnTo>
                    <a:pt x="799" y="3265"/>
                  </a:lnTo>
                  <a:lnTo>
                    <a:pt x="670" y="2741"/>
                  </a:lnTo>
                  <a:lnTo>
                    <a:pt x="458" y="2768"/>
                  </a:lnTo>
                  <a:lnTo>
                    <a:pt x="639" y="2608"/>
                  </a:lnTo>
                  <a:lnTo>
                    <a:pt x="525" y="2142"/>
                  </a:lnTo>
                  <a:lnTo>
                    <a:pt x="326" y="2187"/>
                  </a:lnTo>
                  <a:lnTo>
                    <a:pt x="326" y="2187"/>
                  </a:lnTo>
                  <a:lnTo>
                    <a:pt x="489" y="1999"/>
                  </a:lnTo>
                  <a:lnTo>
                    <a:pt x="318" y="1299"/>
                  </a:lnTo>
                  <a:lnTo>
                    <a:pt x="171" y="1376"/>
                  </a:lnTo>
                  <a:lnTo>
                    <a:pt x="294" y="12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9"/>
            <p:cNvSpPr/>
            <p:nvPr/>
          </p:nvSpPr>
          <p:spPr>
            <a:xfrm>
              <a:off x="327730" y="3465464"/>
              <a:ext cx="507345" cy="1035132"/>
            </a:xfrm>
            <a:custGeom>
              <a:avLst/>
              <a:gdLst/>
              <a:ahLst/>
              <a:cxnLst/>
              <a:rect l="l" t="t" r="r" b="b"/>
              <a:pathLst>
                <a:path w="1514" h="3089" extrusionOk="0">
                  <a:moveTo>
                    <a:pt x="757" y="0"/>
                  </a:moveTo>
                  <a:lnTo>
                    <a:pt x="406" y="1432"/>
                  </a:lnTo>
                  <a:lnTo>
                    <a:pt x="516" y="1649"/>
                  </a:lnTo>
                  <a:lnTo>
                    <a:pt x="375" y="1562"/>
                  </a:lnTo>
                  <a:lnTo>
                    <a:pt x="166" y="2410"/>
                  </a:lnTo>
                  <a:lnTo>
                    <a:pt x="276" y="2525"/>
                  </a:lnTo>
                  <a:lnTo>
                    <a:pt x="150" y="2480"/>
                  </a:lnTo>
                  <a:lnTo>
                    <a:pt x="1" y="3088"/>
                  </a:lnTo>
                  <a:lnTo>
                    <a:pt x="1514" y="3088"/>
                  </a:lnTo>
                  <a:lnTo>
                    <a:pt x="1392" y="2592"/>
                  </a:lnTo>
                  <a:lnTo>
                    <a:pt x="1191" y="2618"/>
                  </a:lnTo>
                  <a:lnTo>
                    <a:pt x="1361" y="2466"/>
                  </a:lnTo>
                  <a:lnTo>
                    <a:pt x="1253" y="2026"/>
                  </a:lnTo>
                  <a:lnTo>
                    <a:pt x="1066" y="2067"/>
                  </a:lnTo>
                  <a:lnTo>
                    <a:pt x="1220" y="1890"/>
                  </a:lnTo>
                  <a:lnTo>
                    <a:pt x="1058" y="1228"/>
                  </a:lnTo>
                  <a:lnTo>
                    <a:pt x="919" y="1299"/>
                  </a:lnTo>
                  <a:lnTo>
                    <a:pt x="1037" y="113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9"/>
            <p:cNvSpPr/>
            <p:nvPr/>
          </p:nvSpPr>
          <p:spPr>
            <a:xfrm>
              <a:off x="581067" y="3465464"/>
              <a:ext cx="254008" cy="1035132"/>
            </a:xfrm>
            <a:custGeom>
              <a:avLst/>
              <a:gdLst/>
              <a:ahLst/>
              <a:cxnLst/>
              <a:rect l="l" t="t" r="r" b="b"/>
              <a:pathLst>
                <a:path w="758" h="3089" extrusionOk="0">
                  <a:moveTo>
                    <a:pt x="1" y="0"/>
                  </a:moveTo>
                  <a:lnTo>
                    <a:pt x="1" y="3088"/>
                  </a:lnTo>
                  <a:lnTo>
                    <a:pt x="758" y="3088"/>
                  </a:lnTo>
                  <a:lnTo>
                    <a:pt x="636" y="2592"/>
                  </a:lnTo>
                  <a:lnTo>
                    <a:pt x="435" y="2618"/>
                  </a:lnTo>
                  <a:lnTo>
                    <a:pt x="605" y="2466"/>
                  </a:lnTo>
                  <a:lnTo>
                    <a:pt x="497" y="2026"/>
                  </a:lnTo>
                  <a:lnTo>
                    <a:pt x="310" y="2067"/>
                  </a:lnTo>
                  <a:lnTo>
                    <a:pt x="464" y="1890"/>
                  </a:lnTo>
                  <a:lnTo>
                    <a:pt x="302" y="1228"/>
                  </a:lnTo>
                  <a:lnTo>
                    <a:pt x="163" y="1299"/>
                  </a:lnTo>
                  <a:lnTo>
                    <a:pt x="281" y="1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9"/>
            <p:cNvSpPr/>
            <p:nvPr/>
          </p:nvSpPr>
          <p:spPr>
            <a:xfrm>
              <a:off x="760681" y="4194312"/>
              <a:ext cx="72047" cy="106898"/>
            </a:xfrm>
            <a:custGeom>
              <a:avLst/>
              <a:gdLst/>
              <a:ahLst/>
              <a:cxnLst/>
              <a:rect l="l" t="t" r="r" b="b"/>
              <a:pathLst>
                <a:path w="215" h="319" extrusionOk="0">
                  <a:moveTo>
                    <a:pt x="101" y="1"/>
                  </a:moveTo>
                  <a:lnTo>
                    <a:pt x="1" y="58"/>
                  </a:lnTo>
                  <a:cubicBezTo>
                    <a:pt x="55" y="144"/>
                    <a:pt x="108" y="231"/>
                    <a:pt x="160" y="318"/>
                  </a:cubicBezTo>
                  <a:lnTo>
                    <a:pt x="215" y="309"/>
                  </a:lnTo>
                  <a:cubicBezTo>
                    <a:pt x="177" y="205"/>
                    <a:pt x="140" y="103"/>
                    <a:pt x="101" y="1"/>
                  </a:cubicBezTo>
                  <a:close/>
                </a:path>
              </a:pathLst>
            </a:custGeom>
            <a:solidFill>
              <a:srgbClr val="F9C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9"/>
            <p:cNvSpPr/>
            <p:nvPr/>
          </p:nvSpPr>
          <p:spPr>
            <a:xfrm>
              <a:off x="-296160" y="1115411"/>
              <a:ext cx="791177" cy="784140"/>
            </a:xfrm>
            <a:custGeom>
              <a:avLst/>
              <a:gdLst/>
              <a:ahLst/>
              <a:cxnLst/>
              <a:rect l="l" t="t" r="r" b="b"/>
              <a:pathLst>
                <a:path w="2361" h="2340" extrusionOk="0">
                  <a:moveTo>
                    <a:pt x="1181" y="1"/>
                  </a:moveTo>
                  <a:cubicBezTo>
                    <a:pt x="545" y="1"/>
                    <a:pt x="24" y="511"/>
                    <a:pt x="13" y="1149"/>
                  </a:cubicBezTo>
                  <a:cubicBezTo>
                    <a:pt x="1" y="1794"/>
                    <a:pt x="515" y="2327"/>
                    <a:pt x="1160" y="2339"/>
                  </a:cubicBezTo>
                  <a:cubicBezTo>
                    <a:pt x="1167" y="2339"/>
                    <a:pt x="1173" y="2339"/>
                    <a:pt x="1180" y="2339"/>
                  </a:cubicBezTo>
                  <a:cubicBezTo>
                    <a:pt x="1817" y="2339"/>
                    <a:pt x="2339" y="1829"/>
                    <a:pt x="2350" y="1191"/>
                  </a:cubicBezTo>
                  <a:cubicBezTo>
                    <a:pt x="2361" y="546"/>
                    <a:pt x="1847" y="13"/>
                    <a:pt x="1203" y="1"/>
                  </a:cubicBezTo>
                  <a:cubicBezTo>
                    <a:pt x="1195" y="1"/>
                    <a:pt x="1188" y="1"/>
                    <a:pt x="1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9"/>
            <p:cNvSpPr/>
            <p:nvPr/>
          </p:nvSpPr>
          <p:spPr>
            <a:xfrm>
              <a:off x="2375149" y="2005862"/>
              <a:ext cx="145099" cy="145434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6" y="1"/>
                  </a:moveTo>
                  <a:cubicBezTo>
                    <a:pt x="97" y="1"/>
                    <a:pt x="0" y="97"/>
                    <a:pt x="0" y="217"/>
                  </a:cubicBezTo>
                  <a:cubicBezTo>
                    <a:pt x="0" y="337"/>
                    <a:pt x="97" y="434"/>
                    <a:pt x="216" y="434"/>
                  </a:cubicBezTo>
                  <a:cubicBezTo>
                    <a:pt x="335" y="434"/>
                    <a:pt x="433" y="337"/>
                    <a:pt x="433" y="217"/>
                  </a:cubicBezTo>
                  <a:cubicBezTo>
                    <a:pt x="433" y="97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9"/>
            <p:cNvSpPr/>
            <p:nvPr/>
          </p:nvSpPr>
          <p:spPr>
            <a:xfrm>
              <a:off x="1600820" y="2382430"/>
              <a:ext cx="151466" cy="151801"/>
            </a:xfrm>
            <a:custGeom>
              <a:avLst/>
              <a:gdLst/>
              <a:ahLst/>
              <a:cxnLst/>
              <a:rect l="l" t="t" r="r" b="b"/>
              <a:pathLst>
                <a:path w="452" h="453" extrusionOk="0">
                  <a:moveTo>
                    <a:pt x="226" y="1"/>
                  </a:moveTo>
                  <a:lnTo>
                    <a:pt x="225" y="8"/>
                  </a:lnTo>
                  <a:cubicBezTo>
                    <a:pt x="210" y="120"/>
                    <a:pt x="120" y="210"/>
                    <a:pt x="7" y="225"/>
                  </a:cubicBezTo>
                  <a:lnTo>
                    <a:pt x="0" y="226"/>
                  </a:lnTo>
                  <a:lnTo>
                    <a:pt x="7" y="227"/>
                  </a:lnTo>
                  <a:cubicBezTo>
                    <a:pt x="120" y="243"/>
                    <a:pt x="210" y="332"/>
                    <a:pt x="225" y="445"/>
                  </a:cubicBezTo>
                  <a:lnTo>
                    <a:pt x="226" y="452"/>
                  </a:lnTo>
                  <a:lnTo>
                    <a:pt x="227" y="445"/>
                  </a:lnTo>
                  <a:cubicBezTo>
                    <a:pt x="243" y="332"/>
                    <a:pt x="332" y="243"/>
                    <a:pt x="445" y="227"/>
                  </a:cubicBezTo>
                  <a:lnTo>
                    <a:pt x="452" y="226"/>
                  </a:lnTo>
                  <a:lnTo>
                    <a:pt x="445" y="225"/>
                  </a:lnTo>
                  <a:cubicBezTo>
                    <a:pt x="332" y="210"/>
                    <a:pt x="243" y="120"/>
                    <a:pt x="227" y="8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4" name="Google Shape;2234;p29"/>
            <p:cNvGrpSpPr/>
            <p:nvPr/>
          </p:nvGrpSpPr>
          <p:grpSpPr>
            <a:xfrm>
              <a:off x="-195537" y="2730817"/>
              <a:ext cx="9630169" cy="2955268"/>
              <a:chOff x="-9947500" y="2362155"/>
              <a:chExt cx="9630169" cy="2955268"/>
            </a:xfrm>
          </p:grpSpPr>
          <p:sp>
            <p:nvSpPr>
              <p:cNvPr id="2235" name="Google Shape;2235;p29"/>
              <p:cNvSpPr/>
              <p:nvPr/>
            </p:nvSpPr>
            <p:spPr>
              <a:xfrm>
                <a:off x="-9918011" y="2362155"/>
                <a:ext cx="9322887" cy="2915057"/>
              </a:xfrm>
              <a:custGeom>
                <a:avLst/>
                <a:gdLst/>
                <a:ahLst/>
                <a:cxnLst/>
                <a:rect l="l" t="t" r="r" b="b"/>
                <a:pathLst>
                  <a:path w="27821" h="8699" extrusionOk="0">
                    <a:moveTo>
                      <a:pt x="27550" y="7616"/>
                    </a:moveTo>
                    <a:cubicBezTo>
                      <a:pt x="27002" y="6656"/>
                      <a:pt x="25775" y="6342"/>
                      <a:pt x="24673" y="6269"/>
                    </a:cubicBezTo>
                    <a:cubicBezTo>
                      <a:pt x="23571" y="6198"/>
                      <a:pt x="22404" y="6262"/>
                      <a:pt x="21437" y="5728"/>
                    </a:cubicBezTo>
                    <a:cubicBezTo>
                      <a:pt x="20743" y="5345"/>
                      <a:pt x="20258" y="4697"/>
                      <a:pt x="19970" y="3953"/>
                    </a:cubicBezTo>
                    <a:lnTo>
                      <a:pt x="15019" y="2405"/>
                    </a:lnTo>
                    <a:lnTo>
                      <a:pt x="12716" y="3224"/>
                    </a:lnTo>
                    <a:lnTo>
                      <a:pt x="8854" y="1"/>
                    </a:lnTo>
                    <a:lnTo>
                      <a:pt x="0" y="3698"/>
                    </a:lnTo>
                    <a:lnTo>
                      <a:pt x="0" y="8699"/>
                    </a:lnTo>
                    <a:lnTo>
                      <a:pt x="27813" y="8699"/>
                    </a:lnTo>
                    <a:cubicBezTo>
                      <a:pt x="27820" y="8320"/>
                      <a:pt x="27739" y="7946"/>
                      <a:pt x="27550" y="7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29"/>
              <p:cNvSpPr/>
              <p:nvPr/>
            </p:nvSpPr>
            <p:spPr>
              <a:xfrm>
                <a:off x="-6719798" y="3168076"/>
                <a:ext cx="2746835" cy="1645688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4911" extrusionOk="0">
                    <a:moveTo>
                      <a:pt x="5475" y="0"/>
                    </a:moveTo>
                    <a:lnTo>
                      <a:pt x="4641" y="1076"/>
                    </a:lnTo>
                    <a:lnTo>
                      <a:pt x="8196" y="2810"/>
                    </a:lnTo>
                    <a:lnTo>
                      <a:pt x="4641" y="1944"/>
                    </a:lnTo>
                    <a:lnTo>
                      <a:pt x="4363" y="2967"/>
                    </a:lnTo>
                    <a:lnTo>
                      <a:pt x="2497" y="3397"/>
                    </a:lnTo>
                    <a:lnTo>
                      <a:pt x="0" y="4911"/>
                    </a:lnTo>
                    <a:lnTo>
                      <a:pt x="3172" y="819"/>
                    </a:lnTo>
                    <a:close/>
                  </a:path>
                </a:pathLst>
              </a:custGeom>
              <a:solidFill>
                <a:srgbClr val="5C3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29"/>
              <p:cNvSpPr/>
              <p:nvPr/>
            </p:nvSpPr>
            <p:spPr>
              <a:xfrm>
                <a:off x="-9945489" y="2362155"/>
                <a:ext cx="3426088" cy="2621172"/>
              </a:xfrm>
              <a:custGeom>
                <a:avLst/>
                <a:gdLst/>
                <a:ahLst/>
                <a:cxnLst/>
                <a:rect l="l" t="t" r="r" b="b"/>
                <a:pathLst>
                  <a:path w="10224" h="7822" extrusionOk="0">
                    <a:moveTo>
                      <a:pt x="0" y="3642"/>
                    </a:moveTo>
                    <a:lnTo>
                      <a:pt x="0" y="7822"/>
                    </a:lnTo>
                    <a:cubicBezTo>
                      <a:pt x="654" y="7069"/>
                      <a:pt x="1261" y="6286"/>
                      <a:pt x="1549" y="6155"/>
                    </a:cubicBezTo>
                    <a:cubicBezTo>
                      <a:pt x="2174" y="5871"/>
                      <a:pt x="3085" y="5387"/>
                      <a:pt x="3085" y="5387"/>
                    </a:cubicBezTo>
                    <a:lnTo>
                      <a:pt x="5701" y="5614"/>
                    </a:lnTo>
                    <a:lnTo>
                      <a:pt x="7322" y="4875"/>
                    </a:lnTo>
                    <a:lnTo>
                      <a:pt x="9911" y="5273"/>
                    </a:lnTo>
                    <a:lnTo>
                      <a:pt x="7351" y="4349"/>
                    </a:lnTo>
                    <a:lnTo>
                      <a:pt x="6555" y="3624"/>
                    </a:lnTo>
                    <a:lnTo>
                      <a:pt x="7351" y="3054"/>
                    </a:lnTo>
                    <a:lnTo>
                      <a:pt x="7351" y="1775"/>
                    </a:lnTo>
                    <a:lnTo>
                      <a:pt x="10223" y="2657"/>
                    </a:lnTo>
                    <a:lnTo>
                      <a:pt x="7977" y="1007"/>
                    </a:lnTo>
                    <a:lnTo>
                      <a:pt x="8937" y="1"/>
                    </a:lnTo>
                    <a:close/>
                  </a:path>
                </a:pathLst>
              </a:custGeom>
              <a:solidFill>
                <a:srgbClr val="5C3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29"/>
              <p:cNvSpPr/>
              <p:nvPr/>
            </p:nvSpPr>
            <p:spPr>
              <a:xfrm>
                <a:off x="-9341636" y="3855371"/>
                <a:ext cx="320358" cy="65311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949" extrusionOk="0">
                    <a:moveTo>
                      <a:pt x="478" y="0"/>
                    </a:moveTo>
                    <a:lnTo>
                      <a:pt x="256" y="904"/>
                    </a:lnTo>
                    <a:lnTo>
                      <a:pt x="325" y="1041"/>
                    </a:lnTo>
                    <a:lnTo>
                      <a:pt x="236" y="985"/>
                    </a:lnTo>
                    <a:lnTo>
                      <a:pt x="105" y="1521"/>
                    </a:lnTo>
                    <a:lnTo>
                      <a:pt x="174" y="1593"/>
                    </a:lnTo>
                    <a:lnTo>
                      <a:pt x="95" y="1565"/>
                    </a:lnTo>
                    <a:lnTo>
                      <a:pt x="1" y="1949"/>
                    </a:lnTo>
                    <a:lnTo>
                      <a:pt x="956" y="1949"/>
                    </a:lnTo>
                    <a:lnTo>
                      <a:pt x="878" y="1636"/>
                    </a:lnTo>
                    <a:lnTo>
                      <a:pt x="751" y="1652"/>
                    </a:lnTo>
                    <a:lnTo>
                      <a:pt x="859" y="1556"/>
                    </a:lnTo>
                    <a:lnTo>
                      <a:pt x="791" y="1278"/>
                    </a:lnTo>
                    <a:lnTo>
                      <a:pt x="672" y="1305"/>
                    </a:lnTo>
                    <a:lnTo>
                      <a:pt x="770" y="1192"/>
                    </a:lnTo>
                    <a:lnTo>
                      <a:pt x="668" y="775"/>
                    </a:lnTo>
                    <a:lnTo>
                      <a:pt x="579" y="821"/>
                    </a:lnTo>
                    <a:lnTo>
                      <a:pt x="653" y="719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29"/>
              <p:cNvSpPr/>
              <p:nvPr/>
            </p:nvSpPr>
            <p:spPr>
              <a:xfrm>
                <a:off x="-9181457" y="3855371"/>
                <a:ext cx="160179" cy="65311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1949" extrusionOk="0">
                    <a:moveTo>
                      <a:pt x="0" y="0"/>
                    </a:moveTo>
                    <a:lnTo>
                      <a:pt x="0" y="1949"/>
                    </a:lnTo>
                    <a:lnTo>
                      <a:pt x="478" y="1949"/>
                    </a:lnTo>
                    <a:lnTo>
                      <a:pt x="400" y="1636"/>
                    </a:lnTo>
                    <a:lnTo>
                      <a:pt x="273" y="1652"/>
                    </a:lnTo>
                    <a:lnTo>
                      <a:pt x="381" y="1556"/>
                    </a:lnTo>
                    <a:lnTo>
                      <a:pt x="313" y="1278"/>
                    </a:lnTo>
                    <a:lnTo>
                      <a:pt x="194" y="1305"/>
                    </a:lnTo>
                    <a:lnTo>
                      <a:pt x="292" y="1192"/>
                    </a:lnTo>
                    <a:lnTo>
                      <a:pt x="190" y="775"/>
                    </a:lnTo>
                    <a:lnTo>
                      <a:pt x="101" y="821"/>
                    </a:lnTo>
                    <a:lnTo>
                      <a:pt x="175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29"/>
              <p:cNvSpPr/>
              <p:nvPr/>
            </p:nvSpPr>
            <p:spPr>
              <a:xfrm>
                <a:off x="-9046411" y="3579247"/>
                <a:ext cx="454734" cy="928234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2770" extrusionOk="0">
                    <a:moveTo>
                      <a:pt x="678" y="1"/>
                    </a:moveTo>
                    <a:lnTo>
                      <a:pt x="364" y="1285"/>
                    </a:lnTo>
                    <a:lnTo>
                      <a:pt x="461" y="1479"/>
                    </a:lnTo>
                    <a:lnTo>
                      <a:pt x="336" y="1400"/>
                    </a:lnTo>
                    <a:lnTo>
                      <a:pt x="150" y="2161"/>
                    </a:lnTo>
                    <a:lnTo>
                      <a:pt x="246" y="2265"/>
                    </a:lnTo>
                    <a:lnTo>
                      <a:pt x="133" y="2223"/>
                    </a:lnTo>
                    <a:lnTo>
                      <a:pt x="1" y="2769"/>
                    </a:lnTo>
                    <a:lnTo>
                      <a:pt x="1356" y="2769"/>
                    </a:lnTo>
                    <a:lnTo>
                      <a:pt x="1247" y="2325"/>
                    </a:lnTo>
                    <a:lnTo>
                      <a:pt x="1066" y="2348"/>
                    </a:lnTo>
                    <a:lnTo>
                      <a:pt x="1220" y="2212"/>
                    </a:lnTo>
                    <a:lnTo>
                      <a:pt x="1124" y="1818"/>
                    </a:lnTo>
                    <a:lnTo>
                      <a:pt x="955" y="1854"/>
                    </a:lnTo>
                    <a:lnTo>
                      <a:pt x="1093" y="1695"/>
                    </a:lnTo>
                    <a:lnTo>
                      <a:pt x="948" y="1103"/>
                    </a:lnTo>
                    <a:lnTo>
                      <a:pt x="824" y="1166"/>
                    </a:lnTo>
                    <a:lnTo>
                      <a:pt x="928" y="1022"/>
                    </a:ln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29"/>
              <p:cNvSpPr/>
              <p:nvPr/>
            </p:nvSpPr>
            <p:spPr>
              <a:xfrm>
                <a:off x="-8819547" y="3579247"/>
                <a:ext cx="227870" cy="928234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770" extrusionOk="0">
                    <a:moveTo>
                      <a:pt x="1" y="1"/>
                    </a:moveTo>
                    <a:lnTo>
                      <a:pt x="1" y="2769"/>
                    </a:lnTo>
                    <a:lnTo>
                      <a:pt x="679" y="2769"/>
                    </a:lnTo>
                    <a:lnTo>
                      <a:pt x="570" y="2325"/>
                    </a:lnTo>
                    <a:lnTo>
                      <a:pt x="389" y="2348"/>
                    </a:lnTo>
                    <a:lnTo>
                      <a:pt x="543" y="2212"/>
                    </a:lnTo>
                    <a:lnTo>
                      <a:pt x="447" y="1818"/>
                    </a:lnTo>
                    <a:lnTo>
                      <a:pt x="278" y="1854"/>
                    </a:lnTo>
                    <a:lnTo>
                      <a:pt x="416" y="1695"/>
                    </a:lnTo>
                    <a:lnTo>
                      <a:pt x="271" y="1103"/>
                    </a:lnTo>
                    <a:lnTo>
                      <a:pt x="147" y="1166"/>
                    </a:lnTo>
                    <a:lnTo>
                      <a:pt x="251" y="102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29"/>
              <p:cNvSpPr/>
              <p:nvPr/>
            </p:nvSpPr>
            <p:spPr>
              <a:xfrm>
                <a:off x="-6964758" y="3992428"/>
                <a:ext cx="455069" cy="954707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2849" extrusionOk="0">
                    <a:moveTo>
                      <a:pt x="1358" y="0"/>
                    </a:moveTo>
                    <a:lnTo>
                      <a:pt x="729" y="1162"/>
                    </a:lnTo>
                    <a:lnTo>
                      <a:pt x="775" y="1375"/>
                    </a:lnTo>
                    <a:lnTo>
                      <a:pt x="672" y="1267"/>
                    </a:lnTo>
                    <a:lnTo>
                      <a:pt x="300" y="1955"/>
                    </a:lnTo>
                    <a:lnTo>
                      <a:pt x="368" y="2079"/>
                    </a:lnTo>
                    <a:lnTo>
                      <a:pt x="269" y="2012"/>
                    </a:lnTo>
                    <a:lnTo>
                      <a:pt x="1" y="2505"/>
                    </a:lnTo>
                    <a:lnTo>
                      <a:pt x="1313" y="2848"/>
                    </a:lnTo>
                    <a:lnTo>
                      <a:pt x="1320" y="2391"/>
                    </a:lnTo>
                    <a:lnTo>
                      <a:pt x="1139" y="2367"/>
                    </a:lnTo>
                    <a:lnTo>
                      <a:pt x="1321" y="2276"/>
                    </a:lnTo>
                    <a:lnTo>
                      <a:pt x="1328" y="1869"/>
                    </a:lnTo>
                    <a:lnTo>
                      <a:pt x="1157" y="1863"/>
                    </a:lnTo>
                    <a:lnTo>
                      <a:pt x="1331" y="1744"/>
                    </a:lnTo>
                    <a:lnTo>
                      <a:pt x="1340" y="1134"/>
                    </a:lnTo>
                    <a:lnTo>
                      <a:pt x="1203" y="1163"/>
                    </a:lnTo>
                    <a:lnTo>
                      <a:pt x="1341" y="1050"/>
                    </a:lnTo>
                    <a:lnTo>
                      <a:pt x="1358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29"/>
              <p:cNvSpPr/>
              <p:nvPr/>
            </p:nvSpPr>
            <p:spPr>
              <a:xfrm>
                <a:off x="-6744596" y="3992428"/>
                <a:ext cx="234907" cy="95470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2849" extrusionOk="0">
                    <a:moveTo>
                      <a:pt x="701" y="0"/>
                    </a:moveTo>
                    <a:lnTo>
                      <a:pt x="0" y="2677"/>
                    </a:lnTo>
                    <a:lnTo>
                      <a:pt x="656" y="2848"/>
                    </a:lnTo>
                    <a:lnTo>
                      <a:pt x="663" y="2391"/>
                    </a:lnTo>
                    <a:lnTo>
                      <a:pt x="482" y="2367"/>
                    </a:lnTo>
                    <a:lnTo>
                      <a:pt x="664" y="2276"/>
                    </a:lnTo>
                    <a:lnTo>
                      <a:pt x="671" y="1869"/>
                    </a:lnTo>
                    <a:lnTo>
                      <a:pt x="500" y="1863"/>
                    </a:lnTo>
                    <a:lnTo>
                      <a:pt x="674" y="1744"/>
                    </a:lnTo>
                    <a:lnTo>
                      <a:pt x="683" y="1134"/>
                    </a:lnTo>
                    <a:lnTo>
                      <a:pt x="546" y="1163"/>
                    </a:lnTo>
                    <a:lnTo>
                      <a:pt x="684" y="1050"/>
                    </a:lnTo>
                    <a:lnTo>
                      <a:pt x="70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29"/>
              <p:cNvSpPr/>
              <p:nvPr/>
            </p:nvSpPr>
            <p:spPr>
              <a:xfrm>
                <a:off x="-6622619" y="3767239"/>
                <a:ext cx="454734" cy="955377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2851" extrusionOk="0">
                    <a:moveTo>
                      <a:pt x="1356" y="1"/>
                    </a:moveTo>
                    <a:lnTo>
                      <a:pt x="727" y="1163"/>
                    </a:lnTo>
                    <a:lnTo>
                      <a:pt x="773" y="1375"/>
                    </a:lnTo>
                    <a:lnTo>
                      <a:pt x="671" y="1267"/>
                    </a:lnTo>
                    <a:lnTo>
                      <a:pt x="298" y="1956"/>
                    </a:lnTo>
                    <a:lnTo>
                      <a:pt x="366" y="2081"/>
                    </a:lnTo>
                    <a:lnTo>
                      <a:pt x="267" y="2013"/>
                    </a:lnTo>
                    <a:lnTo>
                      <a:pt x="1" y="2507"/>
                    </a:lnTo>
                    <a:lnTo>
                      <a:pt x="1312" y="2850"/>
                    </a:lnTo>
                    <a:lnTo>
                      <a:pt x="1319" y="2391"/>
                    </a:lnTo>
                    <a:lnTo>
                      <a:pt x="1138" y="2369"/>
                    </a:lnTo>
                    <a:lnTo>
                      <a:pt x="1321" y="2276"/>
                    </a:lnTo>
                    <a:lnTo>
                      <a:pt x="1327" y="1871"/>
                    </a:lnTo>
                    <a:lnTo>
                      <a:pt x="1155" y="1863"/>
                    </a:lnTo>
                    <a:lnTo>
                      <a:pt x="1329" y="1745"/>
                    </a:lnTo>
                    <a:lnTo>
                      <a:pt x="1339" y="1134"/>
                    </a:lnTo>
                    <a:lnTo>
                      <a:pt x="1202" y="1165"/>
                    </a:lnTo>
                    <a:lnTo>
                      <a:pt x="1340" y="1052"/>
                    </a:lnTo>
                    <a:lnTo>
                      <a:pt x="135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29"/>
              <p:cNvSpPr/>
              <p:nvPr/>
            </p:nvSpPr>
            <p:spPr>
              <a:xfrm>
                <a:off x="-6403127" y="3767239"/>
                <a:ext cx="235242" cy="95537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2851" extrusionOk="0">
                    <a:moveTo>
                      <a:pt x="701" y="1"/>
                    </a:moveTo>
                    <a:lnTo>
                      <a:pt x="1" y="2678"/>
                    </a:lnTo>
                    <a:lnTo>
                      <a:pt x="657" y="2850"/>
                    </a:lnTo>
                    <a:lnTo>
                      <a:pt x="664" y="2391"/>
                    </a:lnTo>
                    <a:lnTo>
                      <a:pt x="483" y="2369"/>
                    </a:lnTo>
                    <a:lnTo>
                      <a:pt x="666" y="2276"/>
                    </a:lnTo>
                    <a:lnTo>
                      <a:pt x="672" y="1871"/>
                    </a:lnTo>
                    <a:lnTo>
                      <a:pt x="500" y="1863"/>
                    </a:lnTo>
                    <a:lnTo>
                      <a:pt x="674" y="1745"/>
                    </a:lnTo>
                    <a:lnTo>
                      <a:pt x="684" y="1134"/>
                    </a:lnTo>
                    <a:lnTo>
                      <a:pt x="547" y="1165"/>
                    </a:lnTo>
                    <a:lnTo>
                      <a:pt x="685" y="1052"/>
                    </a:lnTo>
                    <a:lnTo>
                      <a:pt x="701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29"/>
              <p:cNvSpPr/>
              <p:nvPr/>
            </p:nvSpPr>
            <p:spPr>
              <a:xfrm>
                <a:off x="-6234236" y="4036997"/>
                <a:ext cx="499638" cy="1048536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3129" extrusionOk="0">
                    <a:moveTo>
                      <a:pt x="1491" y="0"/>
                    </a:moveTo>
                    <a:lnTo>
                      <a:pt x="799" y="1277"/>
                    </a:lnTo>
                    <a:lnTo>
                      <a:pt x="850" y="1510"/>
                    </a:lnTo>
                    <a:lnTo>
                      <a:pt x="737" y="1392"/>
                    </a:lnTo>
                    <a:lnTo>
                      <a:pt x="328" y="2147"/>
                    </a:lnTo>
                    <a:lnTo>
                      <a:pt x="403" y="2284"/>
                    </a:lnTo>
                    <a:lnTo>
                      <a:pt x="294" y="2210"/>
                    </a:lnTo>
                    <a:lnTo>
                      <a:pt x="1" y="2752"/>
                    </a:lnTo>
                    <a:lnTo>
                      <a:pt x="1441" y="3128"/>
                    </a:lnTo>
                    <a:lnTo>
                      <a:pt x="1449" y="2626"/>
                    </a:lnTo>
                    <a:lnTo>
                      <a:pt x="1250" y="2600"/>
                    </a:lnTo>
                    <a:lnTo>
                      <a:pt x="1451" y="2499"/>
                    </a:lnTo>
                    <a:lnTo>
                      <a:pt x="1458" y="2053"/>
                    </a:lnTo>
                    <a:lnTo>
                      <a:pt x="1270" y="2046"/>
                    </a:lnTo>
                    <a:lnTo>
                      <a:pt x="1460" y="1916"/>
                    </a:lnTo>
                    <a:lnTo>
                      <a:pt x="1471" y="1245"/>
                    </a:lnTo>
                    <a:lnTo>
                      <a:pt x="1320" y="1278"/>
                    </a:lnTo>
                    <a:lnTo>
                      <a:pt x="1472" y="1155"/>
                    </a:lnTo>
                    <a:lnTo>
                      <a:pt x="149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29"/>
              <p:cNvSpPr/>
              <p:nvPr/>
            </p:nvSpPr>
            <p:spPr>
              <a:xfrm>
                <a:off x="-5992962" y="4036997"/>
                <a:ext cx="258364" cy="104853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3129" extrusionOk="0">
                    <a:moveTo>
                      <a:pt x="771" y="0"/>
                    </a:moveTo>
                    <a:lnTo>
                      <a:pt x="1" y="2940"/>
                    </a:lnTo>
                    <a:lnTo>
                      <a:pt x="721" y="3128"/>
                    </a:lnTo>
                    <a:lnTo>
                      <a:pt x="729" y="2626"/>
                    </a:lnTo>
                    <a:lnTo>
                      <a:pt x="530" y="2600"/>
                    </a:lnTo>
                    <a:lnTo>
                      <a:pt x="731" y="2499"/>
                    </a:lnTo>
                    <a:lnTo>
                      <a:pt x="738" y="2053"/>
                    </a:lnTo>
                    <a:lnTo>
                      <a:pt x="550" y="2046"/>
                    </a:lnTo>
                    <a:lnTo>
                      <a:pt x="740" y="1916"/>
                    </a:lnTo>
                    <a:lnTo>
                      <a:pt x="751" y="1245"/>
                    </a:lnTo>
                    <a:lnTo>
                      <a:pt x="600" y="1278"/>
                    </a:lnTo>
                    <a:lnTo>
                      <a:pt x="752" y="1155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29"/>
              <p:cNvSpPr/>
              <p:nvPr/>
            </p:nvSpPr>
            <p:spPr>
              <a:xfrm>
                <a:off x="-6351856" y="4043028"/>
                <a:ext cx="367607" cy="772076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2304" extrusionOk="0">
                    <a:moveTo>
                      <a:pt x="1096" y="1"/>
                    </a:moveTo>
                    <a:lnTo>
                      <a:pt x="588" y="941"/>
                    </a:lnTo>
                    <a:lnTo>
                      <a:pt x="625" y="1112"/>
                    </a:lnTo>
                    <a:lnTo>
                      <a:pt x="542" y="1025"/>
                    </a:lnTo>
                    <a:lnTo>
                      <a:pt x="241" y="1581"/>
                    </a:lnTo>
                    <a:lnTo>
                      <a:pt x="297" y="1681"/>
                    </a:lnTo>
                    <a:lnTo>
                      <a:pt x="217" y="1627"/>
                    </a:lnTo>
                    <a:lnTo>
                      <a:pt x="0" y="2026"/>
                    </a:lnTo>
                    <a:lnTo>
                      <a:pt x="1060" y="2303"/>
                    </a:lnTo>
                    <a:lnTo>
                      <a:pt x="1066" y="1933"/>
                    </a:lnTo>
                    <a:lnTo>
                      <a:pt x="920" y="1914"/>
                    </a:lnTo>
                    <a:lnTo>
                      <a:pt x="1067" y="1840"/>
                    </a:lnTo>
                    <a:lnTo>
                      <a:pt x="1073" y="1512"/>
                    </a:lnTo>
                    <a:lnTo>
                      <a:pt x="934" y="1506"/>
                    </a:lnTo>
                    <a:lnTo>
                      <a:pt x="1074" y="1411"/>
                    </a:lnTo>
                    <a:lnTo>
                      <a:pt x="1082" y="917"/>
                    </a:lnTo>
                    <a:lnTo>
                      <a:pt x="972" y="942"/>
                    </a:lnTo>
                    <a:lnTo>
                      <a:pt x="1083" y="850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29"/>
              <p:cNvSpPr/>
              <p:nvPr/>
            </p:nvSpPr>
            <p:spPr>
              <a:xfrm>
                <a:off x="-6174252" y="4043028"/>
                <a:ext cx="190003" cy="77207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2304" extrusionOk="0">
                    <a:moveTo>
                      <a:pt x="566" y="1"/>
                    </a:moveTo>
                    <a:lnTo>
                      <a:pt x="1" y="2165"/>
                    </a:lnTo>
                    <a:lnTo>
                      <a:pt x="530" y="2303"/>
                    </a:lnTo>
                    <a:lnTo>
                      <a:pt x="536" y="1933"/>
                    </a:lnTo>
                    <a:lnTo>
                      <a:pt x="390" y="1914"/>
                    </a:lnTo>
                    <a:lnTo>
                      <a:pt x="537" y="1840"/>
                    </a:lnTo>
                    <a:lnTo>
                      <a:pt x="543" y="1512"/>
                    </a:lnTo>
                    <a:lnTo>
                      <a:pt x="404" y="1506"/>
                    </a:lnTo>
                    <a:lnTo>
                      <a:pt x="544" y="1411"/>
                    </a:lnTo>
                    <a:lnTo>
                      <a:pt x="552" y="917"/>
                    </a:lnTo>
                    <a:lnTo>
                      <a:pt x="442" y="942"/>
                    </a:lnTo>
                    <a:lnTo>
                      <a:pt x="553" y="850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29"/>
              <p:cNvSpPr/>
              <p:nvPr/>
            </p:nvSpPr>
            <p:spPr>
              <a:xfrm>
                <a:off x="-5988941" y="4266877"/>
                <a:ext cx="470484" cy="987882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2948" extrusionOk="0">
                    <a:moveTo>
                      <a:pt x="1403" y="1"/>
                    </a:moveTo>
                    <a:lnTo>
                      <a:pt x="753" y="1203"/>
                    </a:lnTo>
                    <a:lnTo>
                      <a:pt x="800" y="1423"/>
                    </a:lnTo>
                    <a:lnTo>
                      <a:pt x="693" y="1312"/>
                    </a:lnTo>
                    <a:lnTo>
                      <a:pt x="308" y="2023"/>
                    </a:lnTo>
                    <a:lnTo>
                      <a:pt x="379" y="2152"/>
                    </a:lnTo>
                    <a:lnTo>
                      <a:pt x="277" y="2082"/>
                    </a:lnTo>
                    <a:lnTo>
                      <a:pt x="0" y="2593"/>
                    </a:lnTo>
                    <a:lnTo>
                      <a:pt x="1356" y="2948"/>
                    </a:lnTo>
                    <a:lnTo>
                      <a:pt x="1364" y="2474"/>
                    </a:lnTo>
                    <a:lnTo>
                      <a:pt x="1176" y="2450"/>
                    </a:lnTo>
                    <a:lnTo>
                      <a:pt x="1366" y="2354"/>
                    </a:lnTo>
                    <a:lnTo>
                      <a:pt x="1373" y="1934"/>
                    </a:lnTo>
                    <a:lnTo>
                      <a:pt x="1195" y="1928"/>
                    </a:lnTo>
                    <a:lnTo>
                      <a:pt x="1375" y="1805"/>
                    </a:lnTo>
                    <a:lnTo>
                      <a:pt x="1384" y="1173"/>
                    </a:lnTo>
                    <a:lnTo>
                      <a:pt x="1243" y="1205"/>
                    </a:lnTo>
                    <a:lnTo>
                      <a:pt x="1243" y="1205"/>
                    </a:lnTo>
                    <a:lnTo>
                      <a:pt x="1386" y="1087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29"/>
              <p:cNvSpPr/>
              <p:nvPr/>
            </p:nvSpPr>
            <p:spPr>
              <a:xfrm>
                <a:off x="-5761742" y="4266877"/>
                <a:ext cx="243284" cy="987882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948" extrusionOk="0">
                    <a:moveTo>
                      <a:pt x="725" y="1"/>
                    </a:moveTo>
                    <a:lnTo>
                      <a:pt x="1" y="2770"/>
                    </a:lnTo>
                    <a:lnTo>
                      <a:pt x="678" y="2948"/>
                    </a:lnTo>
                    <a:lnTo>
                      <a:pt x="686" y="2474"/>
                    </a:lnTo>
                    <a:lnTo>
                      <a:pt x="498" y="2450"/>
                    </a:lnTo>
                    <a:lnTo>
                      <a:pt x="688" y="2354"/>
                    </a:lnTo>
                    <a:lnTo>
                      <a:pt x="695" y="1934"/>
                    </a:lnTo>
                    <a:lnTo>
                      <a:pt x="517" y="1928"/>
                    </a:lnTo>
                    <a:lnTo>
                      <a:pt x="697" y="1805"/>
                    </a:lnTo>
                    <a:lnTo>
                      <a:pt x="706" y="1173"/>
                    </a:lnTo>
                    <a:lnTo>
                      <a:pt x="565" y="1205"/>
                    </a:lnTo>
                    <a:lnTo>
                      <a:pt x="565" y="1205"/>
                    </a:lnTo>
                    <a:lnTo>
                      <a:pt x="708" y="1087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29"/>
              <p:cNvSpPr/>
              <p:nvPr/>
            </p:nvSpPr>
            <p:spPr>
              <a:xfrm>
                <a:off x="-5652834" y="4429737"/>
                <a:ext cx="364927" cy="765709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285" extrusionOk="0">
                    <a:moveTo>
                      <a:pt x="1088" y="1"/>
                    </a:moveTo>
                    <a:lnTo>
                      <a:pt x="584" y="932"/>
                    </a:lnTo>
                    <a:lnTo>
                      <a:pt x="620" y="1102"/>
                    </a:lnTo>
                    <a:lnTo>
                      <a:pt x="538" y="1017"/>
                    </a:lnTo>
                    <a:lnTo>
                      <a:pt x="239" y="1568"/>
                    </a:lnTo>
                    <a:lnTo>
                      <a:pt x="294" y="1668"/>
                    </a:lnTo>
                    <a:lnTo>
                      <a:pt x="214" y="1614"/>
                    </a:lnTo>
                    <a:lnTo>
                      <a:pt x="0" y="2009"/>
                    </a:lnTo>
                    <a:lnTo>
                      <a:pt x="1052" y="2284"/>
                    </a:lnTo>
                    <a:lnTo>
                      <a:pt x="1058" y="1917"/>
                    </a:lnTo>
                    <a:lnTo>
                      <a:pt x="913" y="1898"/>
                    </a:lnTo>
                    <a:lnTo>
                      <a:pt x="1059" y="1824"/>
                    </a:lnTo>
                    <a:lnTo>
                      <a:pt x="1065" y="1499"/>
                    </a:lnTo>
                    <a:lnTo>
                      <a:pt x="927" y="1494"/>
                    </a:lnTo>
                    <a:lnTo>
                      <a:pt x="1066" y="1399"/>
                    </a:lnTo>
                    <a:lnTo>
                      <a:pt x="1074" y="910"/>
                    </a:lnTo>
                    <a:lnTo>
                      <a:pt x="964" y="933"/>
                    </a:lnTo>
                    <a:lnTo>
                      <a:pt x="964" y="933"/>
                    </a:lnTo>
                    <a:lnTo>
                      <a:pt x="1075" y="842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29"/>
              <p:cNvSpPr/>
              <p:nvPr/>
            </p:nvSpPr>
            <p:spPr>
              <a:xfrm>
                <a:off x="-5476570" y="4429737"/>
                <a:ext cx="188663" cy="76570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285" extrusionOk="0">
                    <a:moveTo>
                      <a:pt x="562" y="1"/>
                    </a:moveTo>
                    <a:lnTo>
                      <a:pt x="0" y="2147"/>
                    </a:lnTo>
                    <a:lnTo>
                      <a:pt x="526" y="2284"/>
                    </a:lnTo>
                    <a:lnTo>
                      <a:pt x="532" y="1917"/>
                    </a:lnTo>
                    <a:lnTo>
                      <a:pt x="387" y="1898"/>
                    </a:lnTo>
                    <a:lnTo>
                      <a:pt x="533" y="1824"/>
                    </a:lnTo>
                    <a:lnTo>
                      <a:pt x="539" y="1499"/>
                    </a:lnTo>
                    <a:lnTo>
                      <a:pt x="401" y="1494"/>
                    </a:lnTo>
                    <a:lnTo>
                      <a:pt x="540" y="1399"/>
                    </a:lnTo>
                    <a:lnTo>
                      <a:pt x="548" y="910"/>
                    </a:lnTo>
                    <a:lnTo>
                      <a:pt x="438" y="933"/>
                    </a:lnTo>
                    <a:lnTo>
                      <a:pt x="438" y="933"/>
                    </a:lnTo>
                    <a:lnTo>
                      <a:pt x="549" y="842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29"/>
              <p:cNvSpPr/>
              <p:nvPr/>
            </p:nvSpPr>
            <p:spPr>
              <a:xfrm>
                <a:off x="-5470538" y="4469614"/>
                <a:ext cx="364592" cy="76537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2284" extrusionOk="0">
                    <a:moveTo>
                      <a:pt x="1087" y="0"/>
                    </a:moveTo>
                    <a:lnTo>
                      <a:pt x="583" y="932"/>
                    </a:lnTo>
                    <a:lnTo>
                      <a:pt x="621" y="1102"/>
                    </a:lnTo>
                    <a:lnTo>
                      <a:pt x="538" y="1016"/>
                    </a:lnTo>
                    <a:lnTo>
                      <a:pt x="240" y="1568"/>
                    </a:lnTo>
                    <a:lnTo>
                      <a:pt x="294" y="1668"/>
                    </a:lnTo>
                    <a:lnTo>
                      <a:pt x="215" y="1614"/>
                    </a:lnTo>
                    <a:lnTo>
                      <a:pt x="1" y="2009"/>
                    </a:lnTo>
                    <a:lnTo>
                      <a:pt x="1052" y="2284"/>
                    </a:lnTo>
                    <a:lnTo>
                      <a:pt x="1058" y="1917"/>
                    </a:lnTo>
                    <a:lnTo>
                      <a:pt x="912" y="1898"/>
                    </a:lnTo>
                    <a:lnTo>
                      <a:pt x="1059" y="1824"/>
                    </a:lnTo>
                    <a:lnTo>
                      <a:pt x="1064" y="1498"/>
                    </a:lnTo>
                    <a:lnTo>
                      <a:pt x="926" y="1494"/>
                    </a:lnTo>
                    <a:lnTo>
                      <a:pt x="1066" y="1398"/>
                    </a:lnTo>
                    <a:lnTo>
                      <a:pt x="1073" y="909"/>
                    </a:lnTo>
                    <a:lnTo>
                      <a:pt x="964" y="933"/>
                    </a:lnTo>
                    <a:lnTo>
                      <a:pt x="1074" y="842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29"/>
              <p:cNvSpPr/>
              <p:nvPr/>
            </p:nvSpPr>
            <p:spPr>
              <a:xfrm>
                <a:off x="-5294275" y="4469614"/>
                <a:ext cx="188328" cy="765374"/>
              </a:xfrm>
              <a:custGeom>
                <a:avLst/>
                <a:gdLst/>
                <a:ahLst/>
                <a:cxnLst/>
                <a:rect l="l" t="t" r="r" b="b"/>
                <a:pathLst>
                  <a:path w="562" h="2284" extrusionOk="0">
                    <a:moveTo>
                      <a:pt x="561" y="0"/>
                    </a:moveTo>
                    <a:lnTo>
                      <a:pt x="1" y="2146"/>
                    </a:lnTo>
                    <a:lnTo>
                      <a:pt x="526" y="2284"/>
                    </a:lnTo>
                    <a:lnTo>
                      <a:pt x="532" y="1917"/>
                    </a:lnTo>
                    <a:lnTo>
                      <a:pt x="386" y="1898"/>
                    </a:lnTo>
                    <a:lnTo>
                      <a:pt x="533" y="1824"/>
                    </a:lnTo>
                    <a:lnTo>
                      <a:pt x="538" y="1498"/>
                    </a:lnTo>
                    <a:lnTo>
                      <a:pt x="400" y="1494"/>
                    </a:lnTo>
                    <a:lnTo>
                      <a:pt x="540" y="1398"/>
                    </a:lnTo>
                    <a:lnTo>
                      <a:pt x="547" y="909"/>
                    </a:lnTo>
                    <a:lnTo>
                      <a:pt x="438" y="933"/>
                    </a:lnTo>
                    <a:lnTo>
                      <a:pt x="548" y="842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29"/>
              <p:cNvSpPr/>
              <p:nvPr/>
            </p:nvSpPr>
            <p:spPr>
              <a:xfrm>
                <a:off x="-8611114" y="3528981"/>
                <a:ext cx="2058200" cy="953032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2844" extrusionOk="0">
                    <a:moveTo>
                      <a:pt x="2278" y="1"/>
                    </a:moveTo>
                    <a:cubicBezTo>
                      <a:pt x="1632" y="1"/>
                      <a:pt x="986" y="27"/>
                      <a:pt x="342" y="80"/>
                    </a:cubicBezTo>
                    <a:cubicBezTo>
                      <a:pt x="943" y="1015"/>
                      <a:pt x="1" y="1948"/>
                      <a:pt x="951" y="2529"/>
                    </a:cubicBezTo>
                    <a:cubicBezTo>
                      <a:pt x="1393" y="2501"/>
                      <a:pt x="1835" y="2487"/>
                      <a:pt x="2277" y="2487"/>
                    </a:cubicBezTo>
                    <a:cubicBezTo>
                      <a:pt x="3573" y="2487"/>
                      <a:pt x="4866" y="2606"/>
                      <a:pt x="6141" y="2844"/>
                    </a:cubicBezTo>
                    <a:cubicBezTo>
                      <a:pt x="5389" y="2043"/>
                      <a:pt x="4728" y="1105"/>
                      <a:pt x="4257" y="84"/>
                    </a:cubicBezTo>
                    <a:cubicBezTo>
                      <a:pt x="3598" y="29"/>
                      <a:pt x="2938" y="1"/>
                      <a:pt x="2278" y="1"/>
                    </a:cubicBezTo>
                    <a:close/>
                  </a:path>
                </a:pathLst>
              </a:custGeom>
              <a:solidFill>
                <a:srgbClr val="FBD6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29"/>
              <p:cNvSpPr/>
              <p:nvPr/>
            </p:nvSpPr>
            <p:spPr>
              <a:xfrm>
                <a:off x="-7581010" y="3672405"/>
                <a:ext cx="310975" cy="709747"/>
              </a:xfrm>
              <a:custGeom>
                <a:avLst/>
                <a:gdLst/>
                <a:ahLst/>
                <a:cxnLst/>
                <a:rect l="l" t="t" r="r" b="b"/>
                <a:pathLst>
                  <a:path w="928" h="2118" extrusionOk="0">
                    <a:moveTo>
                      <a:pt x="927" y="0"/>
                    </a:moveTo>
                    <a:lnTo>
                      <a:pt x="927" y="0"/>
                    </a:lnTo>
                    <a:cubicBezTo>
                      <a:pt x="592" y="686"/>
                      <a:pt x="284" y="1376"/>
                      <a:pt x="1" y="2074"/>
                    </a:cubicBezTo>
                    <a:cubicBezTo>
                      <a:pt x="257" y="2084"/>
                      <a:pt x="513" y="2098"/>
                      <a:pt x="769" y="2117"/>
                    </a:cubicBezTo>
                    <a:lnTo>
                      <a:pt x="927" y="0"/>
                    </a:lnTo>
                    <a:close/>
                  </a:path>
                </a:pathLst>
              </a:custGeom>
              <a:solidFill>
                <a:srgbClr val="E669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29"/>
              <p:cNvSpPr/>
              <p:nvPr/>
            </p:nvSpPr>
            <p:spPr>
              <a:xfrm>
                <a:off x="-7323652" y="3672405"/>
                <a:ext cx="257359" cy="73353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2189" extrusionOk="0">
                    <a:moveTo>
                      <a:pt x="159" y="0"/>
                    </a:moveTo>
                    <a:lnTo>
                      <a:pt x="1" y="2117"/>
                    </a:lnTo>
                    <a:cubicBezTo>
                      <a:pt x="257" y="2137"/>
                      <a:pt x="512" y="2161"/>
                      <a:pt x="767" y="2189"/>
                    </a:cubicBezTo>
                    <a:cubicBezTo>
                      <a:pt x="591" y="1457"/>
                      <a:pt x="387" y="728"/>
                      <a:pt x="159" y="0"/>
                    </a:cubicBezTo>
                    <a:close/>
                  </a:path>
                </a:pathLst>
              </a:custGeom>
              <a:solidFill>
                <a:srgbClr val="E669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29"/>
              <p:cNvSpPr/>
              <p:nvPr/>
            </p:nvSpPr>
            <p:spPr>
              <a:xfrm>
                <a:off x="-7270371" y="3672405"/>
                <a:ext cx="218822" cy="733204"/>
              </a:xfrm>
              <a:custGeom>
                <a:avLst/>
                <a:gdLst/>
                <a:ahLst/>
                <a:cxnLst/>
                <a:rect l="l" t="t" r="r" b="b"/>
                <a:pathLst>
                  <a:path w="653" h="21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8" y="727"/>
                      <a:pt x="432" y="1456"/>
                      <a:pt x="608" y="2188"/>
                    </a:cubicBezTo>
                    <a:cubicBezTo>
                      <a:pt x="611" y="2188"/>
                      <a:pt x="506" y="1631"/>
                      <a:pt x="653" y="1280"/>
                    </a:cubicBezTo>
                    <a:cubicBezTo>
                      <a:pt x="651" y="1280"/>
                      <a:pt x="331" y="914"/>
                      <a:pt x="0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29"/>
              <p:cNvSpPr/>
              <p:nvPr/>
            </p:nvSpPr>
            <p:spPr>
              <a:xfrm>
                <a:off x="-7335380" y="3545737"/>
                <a:ext cx="782464" cy="936276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27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91" y="1012"/>
                      <a:pt x="1169" y="1938"/>
                      <a:pt x="1936" y="2723"/>
                    </a:cubicBezTo>
                    <a:cubicBezTo>
                      <a:pt x="2069" y="2746"/>
                      <a:pt x="2202" y="2769"/>
                      <a:pt x="2334" y="2794"/>
                    </a:cubicBezTo>
                    <a:cubicBezTo>
                      <a:pt x="1582" y="1993"/>
                      <a:pt x="921" y="1055"/>
                      <a:pt x="450" y="34"/>
                    </a:cubicBezTo>
                    <a:cubicBezTo>
                      <a:pt x="300" y="21"/>
                      <a:pt x="150" y="10"/>
                      <a:pt x="0" y="1"/>
                    </a:cubicBezTo>
                    <a:close/>
                  </a:path>
                </a:pathLst>
              </a:custGeom>
              <a:solidFill>
                <a:srgbClr val="FAC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29"/>
              <p:cNvSpPr/>
              <p:nvPr/>
            </p:nvSpPr>
            <p:spPr>
              <a:xfrm>
                <a:off x="-8150013" y="3529316"/>
                <a:ext cx="961744" cy="835746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2494" extrusionOk="0">
                    <a:moveTo>
                      <a:pt x="1063" y="1"/>
                    </a:moveTo>
                    <a:cubicBezTo>
                      <a:pt x="671" y="192"/>
                      <a:pt x="368" y="520"/>
                      <a:pt x="215" y="894"/>
                    </a:cubicBezTo>
                    <a:cubicBezTo>
                      <a:pt x="1" y="1422"/>
                      <a:pt x="104" y="1980"/>
                      <a:pt x="326" y="2494"/>
                    </a:cubicBezTo>
                    <a:cubicBezTo>
                      <a:pt x="418" y="2491"/>
                      <a:pt x="510" y="2490"/>
                      <a:pt x="602" y="2489"/>
                    </a:cubicBezTo>
                    <a:cubicBezTo>
                      <a:pt x="1130" y="2352"/>
                      <a:pt x="1615" y="2085"/>
                      <a:pt x="2012" y="1710"/>
                    </a:cubicBezTo>
                    <a:cubicBezTo>
                      <a:pt x="2465" y="1275"/>
                      <a:pt x="2788" y="696"/>
                      <a:pt x="2870" y="83"/>
                    </a:cubicBezTo>
                    <a:cubicBezTo>
                      <a:pt x="2268" y="32"/>
                      <a:pt x="1666" y="5"/>
                      <a:pt x="1063" y="1"/>
                    </a:cubicBezTo>
                    <a:close/>
                  </a:path>
                </a:pathLst>
              </a:custGeom>
              <a:solidFill>
                <a:srgbClr val="000000">
                  <a:alpha val="34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29"/>
              <p:cNvSpPr/>
              <p:nvPr/>
            </p:nvSpPr>
            <p:spPr>
              <a:xfrm>
                <a:off x="-9131862" y="3529316"/>
                <a:ext cx="1944935" cy="951356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2839" extrusionOk="0">
                    <a:moveTo>
                      <a:pt x="3830" y="0"/>
                    </a:moveTo>
                    <a:cubicBezTo>
                      <a:pt x="3182" y="0"/>
                      <a:pt x="2534" y="27"/>
                      <a:pt x="1889" y="81"/>
                    </a:cubicBezTo>
                    <a:cubicBezTo>
                      <a:pt x="1416" y="1100"/>
                      <a:pt x="754" y="2037"/>
                      <a:pt x="0" y="2838"/>
                    </a:cubicBezTo>
                    <a:cubicBezTo>
                      <a:pt x="1150" y="2624"/>
                      <a:pt x="2318" y="2508"/>
                      <a:pt x="3488" y="2489"/>
                    </a:cubicBezTo>
                    <a:cubicBezTo>
                      <a:pt x="4361" y="1824"/>
                      <a:pt x="5168" y="1010"/>
                      <a:pt x="5803" y="83"/>
                    </a:cubicBezTo>
                    <a:cubicBezTo>
                      <a:pt x="5147" y="28"/>
                      <a:pt x="4488" y="0"/>
                      <a:pt x="3830" y="0"/>
                    </a:cubicBezTo>
                    <a:close/>
                  </a:path>
                </a:pathLst>
              </a:custGeom>
              <a:solidFill>
                <a:srgbClr val="EF9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29"/>
              <p:cNvSpPr/>
              <p:nvPr/>
            </p:nvSpPr>
            <p:spPr>
              <a:xfrm>
                <a:off x="-8007930" y="4254813"/>
                <a:ext cx="56632" cy="10857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324" extrusionOk="0">
                    <a:moveTo>
                      <a:pt x="108" y="0"/>
                    </a:moveTo>
                    <a:cubicBezTo>
                      <a:pt x="72" y="13"/>
                      <a:pt x="37" y="27"/>
                      <a:pt x="0" y="40"/>
                    </a:cubicBezTo>
                    <a:cubicBezTo>
                      <a:pt x="39" y="134"/>
                      <a:pt x="76" y="230"/>
                      <a:pt x="113" y="324"/>
                    </a:cubicBezTo>
                    <a:lnTo>
                      <a:pt x="168" y="323"/>
                    </a:lnTo>
                    <a:cubicBezTo>
                      <a:pt x="148" y="216"/>
                      <a:pt x="128" y="109"/>
                      <a:pt x="108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29"/>
              <p:cNvSpPr/>
              <p:nvPr/>
            </p:nvSpPr>
            <p:spPr>
              <a:xfrm>
                <a:off x="-6580061" y="4373775"/>
                <a:ext cx="71712" cy="106898"/>
              </a:xfrm>
              <a:custGeom>
                <a:avLst/>
                <a:gdLst/>
                <a:ahLst/>
                <a:cxnLst/>
                <a:rect l="l" t="t" r="r" b="b"/>
                <a:pathLst>
                  <a:path w="214" h="319" extrusionOk="0">
                    <a:moveTo>
                      <a:pt x="113" y="1"/>
                    </a:moveTo>
                    <a:cubicBezTo>
                      <a:pt x="76" y="103"/>
                      <a:pt x="38" y="205"/>
                      <a:pt x="1" y="309"/>
                    </a:cubicBezTo>
                    <a:lnTo>
                      <a:pt x="55" y="318"/>
                    </a:lnTo>
                    <a:cubicBezTo>
                      <a:pt x="108" y="231"/>
                      <a:pt x="160" y="144"/>
                      <a:pt x="213" y="58"/>
                    </a:cubicBezTo>
                    <a:cubicBezTo>
                      <a:pt x="180" y="38"/>
                      <a:pt x="148" y="19"/>
                      <a:pt x="113" y="1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29"/>
              <p:cNvSpPr/>
              <p:nvPr/>
            </p:nvSpPr>
            <p:spPr>
              <a:xfrm>
                <a:off x="-8499525" y="3529316"/>
                <a:ext cx="1312596" cy="44234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132" extrusionOk="0">
                    <a:moveTo>
                      <a:pt x="1943" y="0"/>
                    </a:moveTo>
                    <a:cubicBezTo>
                      <a:pt x="1295" y="0"/>
                      <a:pt x="647" y="27"/>
                      <a:pt x="1" y="81"/>
                    </a:cubicBezTo>
                    <a:cubicBezTo>
                      <a:pt x="181" y="76"/>
                      <a:pt x="361" y="74"/>
                      <a:pt x="541" y="74"/>
                    </a:cubicBezTo>
                    <a:cubicBezTo>
                      <a:pt x="1084" y="74"/>
                      <a:pt x="1626" y="93"/>
                      <a:pt x="2166" y="131"/>
                    </a:cubicBezTo>
                    <a:cubicBezTo>
                      <a:pt x="2670" y="98"/>
                      <a:pt x="3176" y="82"/>
                      <a:pt x="3684" y="82"/>
                    </a:cubicBezTo>
                    <a:cubicBezTo>
                      <a:pt x="3762" y="82"/>
                      <a:pt x="3839" y="82"/>
                      <a:pt x="3916" y="83"/>
                    </a:cubicBezTo>
                    <a:cubicBezTo>
                      <a:pt x="3260" y="28"/>
                      <a:pt x="2601" y="0"/>
                      <a:pt x="1943" y="0"/>
                    </a:cubicBezTo>
                    <a:close/>
                  </a:path>
                </a:pathLst>
              </a:custGeom>
              <a:solidFill>
                <a:srgbClr val="F2A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29"/>
              <p:cNvSpPr/>
              <p:nvPr/>
            </p:nvSpPr>
            <p:spPr>
              <a:xfrm>
                <a:off x="-9947500" y="4388184"/>
                <a:ext cx="5717854" cy="929239"/>
              </a:xfrm>
              <a:custGeom>
                <a:avLst/>
                <a:gdLst/>
                <a:ahLst/>
                <a:cxnLst/>
                <a:rect l="l" t="t" r="r" b="b"/>
                <a:pathLst>
                  <a:path w="17063" h="2773" extrusionOk="0">
                    <a:moveTo>
                      <a:pt x="6431" y="0"/>
                    </a:moveTo>
                    <a:cubicBezTo>
                      <a:pt x="4273" y="0"/>
                      <a:pt x="2106" y="298"/>
                      <a:pt x="19" y="870"/>
                    </a:cubicBezTo>
                    <a:lnTo>
                      <a:pt x="0" y="2704"/>
                    </a:lnTo>
                    <a:lnTo>
                      <a:pt x="17063" y="2773"/>
                    </a:lnTo>
                    <a:cubicBezTo>
                      <a:pt x="13845" y="884"/>
                      <a:pt x="10151" y="0"/>
                      <a:pt x="6431" y="0"/>
                    </a:cubicBezTo>
                    <a:close/>
                  </a:path>
                </a:pathLst>
              </a:custGeom>
              <a:solidFill>
                <a:srgbClr val="6441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29"/>
              <p:cNvSpPr/>
              <p:nvPr/>
            </p:nvSpPr>
            <p:spPr>
              <a:xfrm>
                <a:off x="-4589555" y="4261180"/>
                <a:ext cx="362581" cy="78045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329" extrusionOk="0">
                    <a:moveTo>
                      <a:pt x="0" y="0"/>
                    </a:moveTo>
                    <a:lnTo>
                      <a:pt x="2" y="1080"/>
                    </a:lnTo>
                    <a:lnTo>
                      <a:pt x="119" y="1215"/>
                    </a:lnTo>
                    <a:lnTo>
                      <a:pt x="4" y="1177"/>
                    </a:lnTo>
                    <a:lnTo>
                      <a:pt x="4" y="1177"/>
                    </a:lnTo>
                    <a:lnTo>
                      <a:pt x="5" y="1817"/>
                    </a:lnTo>
                    <a:lnTo>
                      <a:pt x="102" y="1881"/>
                    </a:lnTo>
                    <a:lnTo>
                      <a:pt x="5" y="1870"/>
                    </a:lnTo>
                    <a:lnTo>
                      <a:pt x="5" y="1870"/>
                    </a:lnTo>
                    <a:lnTo>
                      <a:pt x="6" y="2329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5"/>
                    </a:lnTo>
                    <a:lnTo>
                      <a:pt x="864" y="1647"/>
                    </a:lnTo>
                    <a:lnTo>
                      <a:pt x="710" y="1354"/>
                    </a:lnTo>
                    <a:lnTo>
                      <a:pt x="584" y="1416"/>
                    </a:lnTo>
                    <a:lnTo>
                      <a:pt x="662" y="1262"/>
                    </a:lnTo>
                    <a:lnTo>
                      <a:pt x="430" y="821"/>
                    </a:lnTo>
                    <a:lnTo>
                      <a:pt x="343" y="896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29"/>
              <p:cNvSpPr/>
              <p:nvPr/>
            </p:nvSpPr>
            <p:spPr>
              <a:xfrm>
                <a:off x="-4589555" y="4261180"/>
                <a:ext cx="362581" cy="73588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196" extrusionOk="0">
                    <a:moveTo>
                      <a:pt x="0" y="0"/>
                    </a:moveTo>
                    <a:lnTo>
                      <a:pt x="544" y="2196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5"/>
                    </a:lnTo>
                    <a:lnTo>
                      <a:pt x="864" y="1647"/>
                    </a:lnTo>
                    <a:lnTo>
                      <a:pt x="710" y="1354"/>
                    </a:lnTo>
                    <a:lnTo>
                      <a:pt x="584" y="1416"/>
                    </a:lnTo>
                    <a:lnTo>
                      <a:pt x="662" y="1262"/>
                    </a:lnTo>
                    <a:lnTo>
                      <a:pt x="430" y="821"/>
                    </a:lnTo>
                    <a:lnTo>
                      <a:pt x="343" y="896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29"/>
              <p:cNvSpPr/>
              <p:nvPr/>
            </p:nvSpPr>
            <p:spPr>
              <a:xfrm>
                <a:off x="-4432392" y="3965955"/>
                <a:ext cx="362916" cy="78078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330" extrusionOk="0">
                    <a:moveTo>
                      <a:pt x="0" y="0"/>
                    </a:moveTo>
                    <a:lnTo>
                      <a:pt x="3" y="1081"/>
                    </a:lnTo>
                    <a:lnTo>
                      <a:pt x="119" y="1215"/>
                    </a:lnTo>
                    <a:lnTo>
                      <a:pt x="4" y="1179"/>
                    </a:lnTo>
                    <a:lnTo>
                      <a:pt x="5" y="1817"/>
                    </a:lnTo>
                    <a:lnTo>
                      <a:pt x="103" y="1881"/>
                    </a:lnTo>
                    <a:lnTo>
                      <a:pt x="5" y="1871"/>
                    </a:lnTo>
                    <a:lnTo>
                      <a:pt x="5" y="1871"/>
                    </a:lnTo>
                    <a:lnTo>
                      <a:pt x="6" y="2330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6"/>
                    </a:lnTo>
                    <a:lnTo>
                      <a:pt x="865" y="1647"/>
                    </a:lnTo>
                    <a:lnTo>
                      <a:pt x="710" y="1354"/>
                    </a:lnTo>
                    <a:lnTo>
                      <a:pt x="585" y="1416"/>
                    </a:lnTo>
                    <a:lnTo>
                      <a:pt x="662" y="1263"/>
                    </a:lnTo>
                    <a:lnTo>
                      <a:pt x="431" y="821"/>
                    </a:lnTo>
                    <a:lnTo>
                      <a:pt x="344" y="897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29"/>
              <p:cNvSpPr/>
              <p:nvPr/>
            </p:nvSpPr>
            <p:spPr>
              <a:xfrm>
                <a:off x="-4432392" y="3965955"/>
                <a:ext cx="362916" cy="73588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196" extrusionOk="0">
                    <a:moveTo>
                      <a:pt x="0" y="0"/>
                    </a:moveTo>
                    <a:lnTo>
                      <a:pt x="545" y="2196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6"/>
                    </a:lnTo>
                    <a:lnTo>
                      <a:pt x="865" y="1647"/>
                    </a:lnTo>
                    <a:lnTo>
                      <a:pt x="710" y="1354"/>
                    </a:lnTo>
                    <a:lnTo>
                      <a:pt x="585" y="1416"/>
                    </a:lnTo>
                    <a:lnTo>
                      <a:pt x="662" y="1263"/>
                    </a:lnTo>
                    <a:lnTo>
                      <a:pt x="431" y="821"/>
                    </a:lnTo>
                    <a:lnTo>
                      <a:pt x="344" y="897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29"/>
              <p:cNvSpPr/>
              <p:nvPr/>
            </p:nvSpPr>
            <p:spPr>
              <a:xfrm>
                <a:off x="-4015861" y="3990082"/>
                <a:ext cx="398102" cy="85719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558" extrusionOk="0">
                    <a:moveTo>
                      <a:pt x="0" y="0"/>
                    </a:moveTo>
                    <a:lnTo>
                      <a:pt x="4" y="1187"/>
                    </a:lnTo>
                    <a:lnTo>
                      <a:pt x="131" y="1334"/>
                    </a:lnTo>
                    <a:lnTo>
                      <a:pt x="4" y="1294"/>
                    </a:lnTo>
                    <a:lnTo>
                      <a:pt x="6" y="1996"/>
                    </a:lnTo>
                    <a:lnTo>
                      <a:pt x="113" y="2065"/>
                    </a:lnTo>
                    <a:lnTo>
                      <a:pt x="6" y="2053"/>
                    </a:lnTo>
                    <a:lnTo>
                      <a:pt x="6" y="2053"/>
                    </a:lnTo>
                    <a:lnTo>
                      <a:pt x="7" y="2558"/>
                    </a:lnTo>
                    <a:lnTo>
                      <a:pt x="1188" y="2265"/>
                    </a:lnTo>
                    <a:lnTo>
                      <a:pt x="997" y="1900"/>
                    </a:lnTo>
                    <a:lnTo>
                      <a:pt x="844" y="1960"/>
                    </a:lnTo>
                    <a:lnTo>
                      <a:pt x="949" y="1809"/>
                    </a:lnTo>
                    <a:lnTo>
                      <a:pt x="780" y="1485"/>
                    </a:lnTo>
                    <a:lnTo>
                      <a:pt x="641" y="1555"/>
                    </a:lnTo>
                    <a:lnTo>
                      <a:pt x="727" y="1387"/>
                    </a:lnTo>
                    <a:lnTo>
                      <a:pt x="473" y="901"/>
                    </a:lnTo>
                    <a:lnTo>
                      <a:pt x="378" y="983"/>
                    </a:lnTo>
                    <a:lnTo>
                      <a:pt x="438" y="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29"/>
              <p:cNvSpPr/>
              <p:nvPr/>
            </p:nvSpPr>
            <p:spPr>
              <a:xfrm>
                <a:off x="-4015861" y="3990082"/>
                <a:ext cx="398102" cy="80793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411" extrusionOk="0">
                    <a:moveTo>
                      <a:pt x="0" y="0"/>
                    </a:moveTo>
                    <a:lnTo>
                      <a:pt x="598" y="2411"/>
                    </a:lnTo>
                    <a:lnTo>
                      <a:pt x="1188" y="2265"/>
                    </a:lnTo>
                    <a:lnTo>
                      <a:pt x="997" y="1900"/>
                    </a:lnTo>
                    <a:lnTo>
                      <a:pt x="844" y="1960"/>
                    </a:lnTo>
                    <a:lnTo>
                      <a:pt x="949" y="1809"/>
                    </a:lnTo>
                    <a:lnTo>
                      <a:pt x="780" y="1485"/>
                    </a:lnTo>
                    <a:lnTo>
                      <a:pt x="641" y="1555"/>
                    </a:lnTo>
                    <a:lnTo>
                      <a:pt x="727" y="1387"/>
                    </a:lnTo>
                    <a:lnTo>
                      <a:pt x="473" y="901"/>
                    </a:lnTo>
                    <a:lnTo>
                      <a:pt x="378" y="983"/>
                    </a:lnTo>
                    <a:lnTo>
                      <a:pt x="438" y="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29"/>
              <p:cNvSpPr/>
              <p:nvPr/>
            </p:nvSpPr>
            <p:spPr>
              <a:xfrm>
                <a:off x="-4192795" y="4091953"/>
                <a:ext cx="293550" cy="631333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884" extrusionOk="0">
                    <a:moveTo>
                      <a:pt x="0" y="1"/>
                    </a:moveTo>
                    <a:lnTo>
                      <a:pt x="3" y="873"/>
                    </a:lnTo>
                    <a:lnTo>
                      <a:pt x="97" y="983"/>
                    </a:lnTo>
                    <a:lnTo>
                      <a:pt x="4" y="952"/>
                    </a:lnTo>
                    <a:lnTo>
                      <a:pt x="5" y="1469"/>
                    </a:lnTo>
                    <a:lnTo>
                      <a:pt x="84" y="1520"/>
                    </a:lnTo>
                    <a:lnTo>
                      <a:pt x="5" y="1512"/>
                    </a:lnTo>
                    <a:lnTo>
                      <a:pt x="6" y="1883"/>
                    </a:lnTo>
                    <a:lnTo>
                      <a:pt x="875" y="1667"/>
                    </a:lnTo>
                    <a:lnTo>
                      <a:pt x="734" y="1400"/>
                    </a:lnTo>
                    <a:lnTo>
                      <a:pt x="622" y="1444"/>
                    </a:lnTo>
                    <a:lnTo>
                      <a:pt x="699" y="1332"/>
                    </a:lnTo>
                    <a:lnTo>
                      <a:pt x="574" y="1094"/>
                    </a:lnTo>
                    <a:lnTo>
                      <a:pt x="473" y="1145"/>
                    </a:lnTo>
                    <a:lnTo>
                      <a:pt x="536" y="1021"/>
                    </a:lnTo>
                    <a:lnTo>
                      <a:pt x="348" y="664"/>
                    </a:lnTo>
                    <a:lnTo>
                      <a:pt x="279" y="725"/>
                    </a:lnTo>
                    <a:lnTo>
                      <a:pt x="324" y="6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9"/>
              <p:cNvSpPr/>
              <p:nvPr/>
            </p:nvSpPr>
            <p:spPr>
              <a:xfrm>
                <a:off x="-4192795" y="4091953"/>
                <a:ext cx="293550" cy="595142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776" extrusionOk="0">
                    <a:moveTo>
                      <a:pt x="0" y="1"/>
                    </a:moveTo>
                    <a:lnTo>
                      <a:pt x="440" y="1775"/>
                    </a:lnTo>
                    <a:lnTo>
                      <a:pt x="875" y="1667"/>
                    </a:lnTo>
                    <a:lnTo>
                      <a:pt x="734" y="1400"/>
                    </a:lnTo>
                    <a:lnTo>
                      <a:pt x="622" y="1444"/>
                    </a:lnTo>
                    <a:lnTo>
                      <a:pt x="699" y="1332"/>
                    </a:lnTo>
                    <a:lnTo>
                      <a:pt x="574" y="1094"/>
                    </a:lnTo>
                    <a:lnTo>
                      <a:pt x="473" y="1145"/>
                    </a:lnTo>
                    <a:lnTo>
                      <a:pt x="536" y="1021"/>
                    </a:lnTo>
                    <a:lnTo>
                      <a:pt x="348" y="664"/>
                    </a:lnTo>
                    <a:lnTo>
                      <a:pt x="279" y="725"/>
                    </a:lnTo>
                    <a:lnTo>
                      <a:pt x="324" y="6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29"/>
              <p:cNvSpPr/>
              <p:nvPr/>
            </p:nvSpPr>
            <p:spPr>
              <a:xfrm>
                <a:off x="-3771236" y="4070507"/>
                <a:ext cx="375985" cy="80759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2410" extrusionOk="0">
                    <a:moveTo>
                      <a:pt x="0" y="0"/>
                    </a:moveTo>
                    <a:lnTo>
                      <a:pt x="4" y="1117"/>
                    </a:lnTo>
                    <a:lnTo>
                      <a:pt x="124" y="1257"/>
                    </a:lnTo>
                    <a:lnTo>
                      <a:pt x="4" y="1218"/>
                    </a:lnTo>
                    <a:lnTo>
                      <a:pt x="6" y="1880"/>
                    </a:lnTo>
                    <a:lnTo>
                      <a:pt x="107" y="1945"/>
                    </a:lnTo>
                    <a:lnTo>
                      <a:pt x="6" y="1936"/>
                    </a:lnTo>
                    <a:lnTo>
                      <a:pt x="6" y="1936"/>
                    </a:lnTo>
                    <a:lnTo>
                      <a:pt x="7" y="2410"/>
                    </a:lnTo>
                    <a:lnTo>
                      <a:pt x="1121" y="2133"/>
                    </a:lnTo>
                    <a:lnTo>
                      <a:pt x="941" y="1791"/>
                    </a:lnTo>
                    <a:lnTo>
                      <a:pt x="796" y="1847"/>
                    </a:lnTo>
                    <a:lnTo>
                      <a:pt x="895" y="1704"/>
                    </a:lnTo>
                    <a:lnTo>
                      <a:pt x="735" y="1401"/>
                    </a:lnTo>
                    <a:lnTo>
                      <a:pt x="605" y="1464"/>
                    </a:lnTo>
                    <a:lnTo>
                      <a:pt x="686" y="1307"/>
                    </a:lnTo>
                    <a:lnTo>
                      <a:pt x="446" y="849"/>
                    </a:lnTo>
                    <a:lnTo>
                      <a:pt x="357" y="927"/>
                    </a:lnTo>
                    <a:lnTo>
                      <a:pt x="414" y="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29"/>
              <p:cNvSpPr/>
              <p:nvPr/>
            </p:nvSpPr>
            <p:spPr>
              <a:xfrm>
                <a:off x="-3771236" y="4070507"/>
                <a:ext cx="375985" cy="76135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2272" extrusionOk="0">
                    <a:moveTo>
                      <a:pt x="0" y="0"/>
                    </a:moveTo>
                    <a:lnTo>
                      <a:pt x="564" y="2272"/>
                    </a:lnTo>
                    <a:lnTo>
                      <a:pt x="1121" y="2133"/>
                    </a:lnTo>
                    <a:lnTo>
                      <a:pt x="941" y="1791"/>
                    </a:lnTo>
                    <a:lnTo>
                      <a:pt x="796" y="1847"/>
                    </a:lnTo>
                    <a:lnTo>
                      <a:pt x="895" y="1704"/>
                    </a:lnTo>
                    <a:lnTo>
                      <a:pt x="735" y="1401"/>
                    </a:lnTo>
                    <a:lnTo>
                      <a:pt x="605" y="1464"/>
                    </a:lnTo>
                    <a:lnTo>
                      <a:pt x="686" y="1307"/>
                    </a:lnTo>
                    <a:lnTo>
                      <a:pt x="446" y="849"/>
                    </a:lnTo>
                    <a:lnTo>
                      <a:pt x="357" y="927"/>
                    </a:lnTo>
                    <a:lnTo>
                      <a:pt x="414" y="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29"/>
              <p:cNvSpPr/>
              <p:nvPr/>
            </p:nvSpPr>
            <p:spPr>
              <a:xfrm>
                <a:off x="-3542027" y="4097315"/>
                <a:ext cx="291204" cy="62563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867" extrusionOk="0">
                    <a:moveTo>
                      <a:pt x="1" y="0"/>
                    </a:moveTo>
                    <a:lnTo>
                      <a:pt x="3" y="866"/>
                    </a:lnTo>
                    <a:lnTo>
                      <a:pt x="96" y="974"/>
                    </a:lnTo>
                    <a:lnTo>
                      <a:pt x="3" y="944"/>
                    </a:lnTo>
                    <a:lnTo>
                      <a:pt x="5" y="1457"/>
                    </a:lnTo>
                    <a:lnTo>
                      <a:pt x="83" y="1506"/>
                    </a:lnTo>
                    <a:lnTo>
                      <a:pt x="5" y="1499"/>
                    </a:lnTo>
                    <a:lnTo>
                      <a:pt x="7" y="1866"/>
                    </a:lnTo>
                    <a:lnTo>
                      <a:pt x="869" y="1653"/>
                    </a:lnTo>
                    <a:lnTo>
                      <a:pt x="729" y="1388"/>
                    </a:lnTo>
                    <a:lnTo>
                      <a:pt x="617" y="1431"/>
                    </a:lnTo>
                    <a:lnTo>
                      <a:pt x="693" y="1319"/>
                    </a:lnTo>
                    <a:lnTo>
                      <a:pt x="570" y="1084"/>
                    </a:lnTo>
                    <a:lnTo>
                      <a:pt x="469" y="1135"/>
                    </a:lnTo>
                    <a:lnTo>
                      <a:pt x="532" y="1011"/>
                    </a:lnTo>
                    <a:lnTo>
                      <a:pt x="345" y="657"/>
                    </a:lnTo>
                    <a:lnTo>
                      <a:pt x="277" y="719"/>
                    </a:lnTo>
                    <a:lnTo>
                      <a:pt x="321" y="6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29"/>
              <p:cNvSpPr/>
              <p:nvPr/>
            </p:nvSpPr>
            <p:spPr>
              <a:xfrm>
                <a:off x="-3542027" y="4097315"/>
                <a:ext cx="291204" cy="59011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761" extrusionOk="0">
                    <a:moveTo>
                      <a:pt x="1" y="0"/>
                    </a:moveTo>
                    <a:lnTo>
                      <a:pt x="437" y="1760"/>
                    </a:lnTo>
                    <a:lnTo>
                      <a:pt x="869" y="1653"/>
                    </a:lnTo>
                    <a:lnTo>
                      <a:pt x="729" y="1388"/>
                    </a:lnTo>
                    <a:lnTo>
                      <a:pt x="617" y="1431"/>
                    </a:lnTo>
                    <a:lnTo>
                      <a:pt x="693" y="1319"/>
                    </a:lnTo>
                    <a:lnTo>
                      <a:pt x="570" y="1084"/>
                    </a:lnTo>
                    <a:lnTo>
                      <a:pt x="469" y="1135"/>
                    </a:lnTo>
                    <a:lnTo>
                      <a:pt x="532" y="1011"/>
                    </a:lnTo>
                    <a:lnTo>
                      <a:pt x="345" y="657"/>
                    </a:lnTo>
                    <a:lnTo>
                      <a:pt x="277" y="719"/>
                    </a:lnTo>
                    <a:lnTo>
                      <a:pt x="321" y="6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29"/>
              <p:cNvSpPr/>
              <p:nvPr/>
            </p:nvSpPr>
            <p:spPr>
              <a:xfrm>
                <a:off x="-3395587" y="4054087"/>
                <a:ext cx="290869" cy="626307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869" extrusionOk="0">
                    <a:moveTo>
                      <a:pt x="0" y="1"/>
                    </a:moveTo>
                    <a:lnTo>
                      <a:pt x="2" y="868"/>
                    </a:lnTo>
                    <a:lnTo>
                      <a:pt x="96" y="976"/>
                    </a:lnTo>
                    <a:lnTo>
                      <a:pt x="4" y="945"/>
                    </a:lnTo>
                    <a:lnTo>
                      <a:pt x="4" y="945"/>
                    </a:lnTo>
                    <a:lnTo>
                      <a:pt x="5" y="1458"/>
                    </a:lnTo>
                    <a:lnTo>
                      <a:pt x="82" y="1508"/>
                    </a:lnTo>
                    <a:lnTo>
                      <a:pt x="82" y="1508"/>
                    </a:lnTo>
                    <a:lnTo>
                      <a:pt x="5" y="1500"/>
                    </a:lnTo>
                    <a:lnTo>
                      <a:pt x="6" y="1868"/>
                    </a:lnTo>
                    <a:lnTo>
                      <a:pt x="868" y="1654"/>
                    </a:lnTo>
                    <a:lnTo>
                      <a:pt x="729" y="1388"/>
                    </a:lnTo>
                    <a:lnTo>
                      <a:pt x="617" y="1432"/>
                    </a:lnTo>
                    <a:lnTo>
                      <a:pt x="693" y="1321"/>
                    </a:lnTo>
                    <a:lnTo>
                      <a:pt x="569" y="1086"/>
                    </a:lnTo>
                    <a:lnTo>
                      <a:pt x="469" y="1136"/>
                    </a:lnTo>
                    <a:lnTo>
                      <a:pt x="532" y="1013"/>
                    </a:lnTo>
                    <a:lnTo>
                      <a:pt x="346" y="659"/>
                    </a:lnTo>
                    <a:lnTo>
                      <a:pt x="276" y="719"/>
                    </a:lnTo>
                    <a:lnTo>
                      <a:pt x="320" y="6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29"/>
              <p:cNvSpPr/>
              <p:nvPr/>
            </p:nvSpPr>
            <p:spPr>
              <a:xfrm>
                <a:off x="-3395587" y="4054087"/>
                <a:ext cx="290869" cy="590451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762" extrusionOk="0">
                    <a:moveTo>
                      <a:pt x="0" y="1"/>
                    </a:moveTo>
                    <a:lnTo>
                      <a:pt x="436" y="1761"/>
                    </a:lnTo>
                    <a:lnTo>
                      <a:pt x="868" y="1654"/>
                    </a:lnTo>
                    <a:lnTo>
                      <a:pt x="729" y="1388"/>
                    </a:lnTo>
                    <a:lnTo>
                      <a:pt x="617" y="1432"/>
                    </a:lnTo>
                    <a:lnTo>
                      <a:pt x="693" y="1321"/>
                    </a:lnTo>
                    <a:lnTo>
                      <a:pt x="569" y="1086"/>
                    </a:lnTo>
                    <a:lnTo>
                      <a:pt x="469" y="1136"/>
                    </a:lnTo>
                    <a:lnTo>
                      <a:pt x="532" y="1013"/>
                    </a:lnTo>
                    <a:lnTo>
                      <a:pt x="346" y="659"/>
                    </a:lnTo>
                    <a:lnTo>
                      <a:pt x="276" y="719"/>
                    </a:lnTo>
                    <a:lnTo>
                      <a:pt x="320" y="6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29"/>
              <p:cNvSpPr/>
              <p:nvPr/>
            </p:nvSpPr>
            <p:spPr>
              <a:xfrm>
                <a:off x="-5955096" y="4244425"/>
                <a:ext cx="5637764" cy="1066631"/>
              </a:xfrm>
              <a:custGeom>
                <a:avLst/>
                <a:gdLst/>
                <a:ahLst/>
                <a:cxnLst/>
                <a:rect l="l" t="t" r="r" b="b"/>
                <a:pathLst>
                  <a:path w="16824" h="3183" extrusionOk="0">
                    <a:moveTo>
                      <a:pt x="9429" y="1"/>
                    </a:moveTo>
                    <a:cubicBezTo>
                      <a:pt x="6182" y="658"/>
                      <a:pt x="3011" y="1695"/>
                      <a:pt x="1" y="3183"/>
                    </a:cubicBezTo>
                    <a:lnTo>
                      <a:pt x="16817" y="3183"/>
                    </a:lnTo>
                    <a:cubicBezTo>
                      <a:pt x="16823" y="2703"/>
                      <a:pt x="16742" y="2329"/>
                      <a:pt x="16554" y="1999"/>
                    </a:cubicBezTo>
                    <a:cubicBezTo>
                      <a:pt x="16005" y="1040"/>
                      <a:pt x="14779" y="725"/>
                      <a:pt x="13676" y="652"/>
                    </a:cubicBezTo>
                    <a:cubicBezTo>
                      <a:pt x="12575" y="581"/>
                      <a:pt x="10578" y="645"/>
                      <a:pt x="9611" y="111"/>
                    </a:cubicBezTo>
                    <a:cubicBezTo>
                      <a:pt x="9549" y="77"/>
                      <a:pt x="9489" y="40"/>
                      <a:pt x="9429" y="1"/>
                    </a:cubicBezTo>
                    <a:close/>
                  </a:path>
                </a:pathLst>
              </a:custGeom>
              <a:solidFill>
                <a:srgbClr val="6441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29"/>
              <p:cNvSpPr/>
              <p:nvPr/>
            </p:nvSpPr>
            <p:spPr>
              <a:xfrm>
                <a:off x="-6795531" y="4544007"/>
                <a:ext cx="822342" cy="208769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3" extrusionOk="0">
                    <a:moveTo>
                      <a:pt x="161" y="305"/>
                    </a:moveTo>
                    <a:cubicBezTo>
                      <a:pt x="91" y="325"/>
                      <a:pt x="0" y="376"/>
                      <a:pt x="29" y="450"/>
                    </a:cubicBezTo>
                    <a:cubicBezTo>
                      <a:pt x="44" y="487"/>
                      <a:pt x="80" y="511"/>
                      <a:pt x="120" y="512"/>
                    </a:cubicBezTo>
                    <a:lnTo>
                      <a:pt x="1130" y="577"/>
                    </a:lnTo>
                    <a:cubicBezTo>
                      <a:pt x="1513" y="600"/>
                      <a:pt x="1909" y="623"/>
                      <a:pt x="2280" y="552"/>
                    </a:cubicBezTo>
                    <a:cubicBezTo>
                      <a:pt x="2433" y="523"/>
                      <a:pt x="2453" y="312"/>
                      <a:pt x="2309" y="256"/>
                    </a:cubicBezTo>
                    <a:cubicBezTo>
                      <a:pt x="2222" y="223"/>
                      <a:pt x="2148" y="193"/>
                      <a:pt x="2115" y="185"/>
                    </a:cubicBezTo>
                    <a:cubicBezTo>
                      <a:pt x="1884" y="128"/>
                      <a:pt x="1652" y="84"/>
                      <a:pt x="1417" y="55"/>
                    </a:cubicBezTo>
                    <a:cubicBezTo>
                      <a:pt x="982" y="1"/>
                      <a:pt x="575" y="184"/>
                      <a:pt x="161" y="305"/>
                    </a:cubicBezTo>
                    <a:close/>
                  </a:path>
                </a:pathLst>
              </a:custGeom>
              <a:solidFill>
                <a:srgbClr val="554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29"/>
              <p:cNvSpPr/>
              <p:nvPr/>
            </p:nvSpPr>
            <p:spPr>
              <a:xfrm>
                <a:off x="-6699357" y="4539985"/>
                <a:ext cx="372634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02" extrusionOk="0">
                    <a:moveTo>
                      <a:pt x="952" y="1"/>
                    </a:moveTo>
                    <a:cubicBezTo>
                      <a:pt x="919" y="1"/>
                      <a:pt x="885" y="7"/>
                      <a:pt x="852" y="14"/>
                    </a:cubicBezTo>
                    <a:lnTo>
                      <a:pt x="10" y="190"/>
                    </a:lnTo>
                    <a:cubicBezTo>
                      <a:pt x="0" y="264"/>
                      <a:pt x="20" y="350"/>
                      <a:pt x="72" y="402"/>
                    </a:cubicBezTo>
                    <a:cubicBezTo>
                      <a:pt x="398" y="394"/>
                      <a:pt x="746" y="361"/>
                      <a:pt x="1061" y="278"/>
                    </a:cubicBezTo>
                    <a:cubicBezTo>
                      <a:pt x="1095" y="202"/>
                      <a:pt x="1111" y="67"/>
                      <a:pt x="1039" y="22"/>
                    </a:cubicBezTo>
                    <a:cubicBezTo>
                      <a:pt x="1013" y="6"/>
                      <a:pt x="983" y="1"/>
                      <a:pt x="952" y="1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29"/>
              <p:cNvSpPr/>
              <p:nvPr/>
            </p:nvSpPr>
            <p:spPr>
              <a:xfrm>
                <a:off x="-6699357" y="4590251"/>
                <a:ext cx="339794" cy="84781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253" extrusionOk="0">
                    <a:moveTo>
                      <a:pt x="876" y="0"/>
                    </a:moveTo>
                    <a:cubicBezTo>
                      <a:pt x="722" y="58"/>
                      <a:pt x="543" y="138"/>
                      <a:pt x="380" y="138"/>
                    </a:cubicBezTo>
                    <a:cubicBezTo>
                      <a:pt x="318" y="138"/>
                      <a:pt x="259" y="126"/>
                      <a:pt x="204" y="99"/>
                    </a:cubicBezTo>
                    <a:cubicBezTo>
                      <a:pt x="166" y="80"/>
                      <a:pt x="133" y="53"/>
                      <a:pt x="107" y="20"/>
                    </a:cubicBezTo>
                    <a:lnTo>
                      <a:pt x="10" y="41"/>
                    </a:lnTo>
                    <a:cubicBezTo>
                      <a:pt x="0" y="114"/>
                      <a:pt x="20" y="200"/>
                      <a:pt x="72" y="253"/>
                    </a:cubicBezTo>
                    <a:cubicBezTo>
                      <a:pt x="381" y="245"/>
                      <a:pt x="712" y="214"/>
                      <a:pt x="1014" y="140"/>
                    </a:cubicBezTo>
                    <a:cubicBezTo>
                      <a:pt x="988" y="78"/>
                      <a:pt x="939" y="28"/>
                      <a:pt x="876" y="0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29"/>
              <p:cNvSpPr/>
              <p:nvPr/>
            </p:nvSpPr>
            <p:spPr>
              <a:xfrm>
                <a:off x="-6383021" y="4539985"/>
                <a:ext cx="372634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02" extrusionOk="0">
                    <a:moveTo>
                      <a:pt x="159" y="1"/>
                    </a:moveTo>
                    <a:cubicBezTo>
                      <a:pt x="128" y="1"/>
                      <a:pt x="98" y="6"/>
                      <a:pt x="72" y="22"/>
                    </a:cubicBezTo>
                    <a:cubicBezTo>
                      <a:pt x="0" y="67"/>
                      <a:pt x="16" y="202"/>
                      <a:pt x="51" y="278"/>
                    </a:cubicBezTo>
                    <a:cubicBezTo>
                      <a:pt x="365" y="361"/>
                      <a:pt x="714" y="394"/>
                      <a:pt x="1039" y="402"/>
                    </a:cubicBezTo>
                    <a:cubicBezTo>
                      <a:pt x="1092" y="350"/>
                      <a:pt x="1112" y="264"/>
                      <a:pt x="1101" y="190"/>
                    </a:cubicBezTo>
                    <a:lnTo>
                      <a:pt x="259" y="14"/>
                    </a:lnTo>
                    <a:cubicBezTo>
                      <a:pt x="227" y="7"/>
                      <a:pt x="192" y="1"/>
                      <a:pt x="159" y="1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29"/>
              <p:cNvSpPr/>
              <p:nvPr/>
            </p:nvSpPr>
            <p:spPr>
              <a:xfrm>
                <a:off x="-6350851" y="4590251"/>
                <a:ext cx="340129" cy="84781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253" extrusionOk="0">
                    <a:moveTo>
                      <a:pt x="138" y="0"/>
                    </a:moveTo>
                    <a:cubicBezTo>
                      <a:pt x="76" y="28"/>
                      <a:pt x="27" y="78"/>
                      <a:pt x="1" y="140"/>
                    </a:cubicBezTo>
                    <a:cubicBezTo>
                      <a:pt x="303" y="214"/>
                      <a:pt x="634" y="245"/>
                      <a:pt x="943" y="253"/>
                    </a:cubicBezTo>
                    <a:cubicBezTo>
                      <a:pt x="995" y="200"/>
                      <a:pt x="1015" y="114"/>
                      <a:pt x="1005" y="41"/>
                    </a:cubicBezTo>
                    <a:lnTo>
                      <a:pt x="908" y="20"/>
                    </a:lnTo>
                    <a:cubicBezTo>
                      <a:pt x="882" y="53"/>
                      <a:pt x="849" y="80"/>
                      <a:pt x="812" y="99"/>
                    </a:cubicBezTo>
                    <a:cubicBezTo>
                      <a:pt x="757" y="126"/>
                      <a:pt x="697" y="138"/>
                      <a:pt x="636" y="138"/>
                    </a:cubicBezTo>
                    <a:cubicBezTo>
                      <a:pt x="471" y="138"/>
                      <a:pt x="292" y="58"/>
                      <a:pt x="138" y="0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29"/>
              <p:cNvSpPr/>
              <p:nvPr/>
            </p:nvSpPr>
            <p:spPr>
              <a:xfrm>
                <a:off x="-6532811" y="4162325"/>
                <a:ext cx="423570" cy="5066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512" extrusionOk="0">
                    <a:moveTo>
                      <a:pt x="649" y="0"/>
                    </a:moveTo>
                    <a:cubicBezTo>
                      <a:pt x="649" y="140"/>
                      <a:pt x="605" y="283"/>
                      <a:pt x="545" y="409"/>
                    </a:cubicBezTo>
                    <a:cubicBezTo>
                      <a:pt x="527" y="356"/>
                      <a:pt x="499" y="303"/>
                      <a:pt x="482" y="251"/>
                    </a:cubicBezTo>
                    <a:lnTo>
                      <a:pt x="482" y="251"/>
                    </a:lnTo>
                    <a:cubicBezTo>
                      <a:pt x="490" y="339"/>
                      <a:pt x="440" y="421"/>
                      <a:pt x="388" y="492"/>
                    </a:cubicBezTo>
                    <a:cubicBezTo>
                      <a:pt x="336" y="562"/>
                      <a:pt x="272" y="640"/>
                      <a:pt x="257" y="727"/>
                    </a:cubicBezTo>
                    <a:cubicBezTo>
                      <a:pt x="246" y="672"/>
                      <a:pt x="239" y="603"/>
                      <a:pt x="229" y="548"/>
                    </a:cubicBezTo>
                    <a:cubicBezTo>
                      <a:pt x="95" y="676"/>
                      <a:pt x="1" y="855"/>
                      <a:pt x="7" y="1041"/>
                    </a:cubicBezTo>
                    <a:cubicBezTo>
                      <a:pt x="12" y="1225"/>
                      <a:pt x="131" y="1411"/>
                      <a:pt x="310" y="1463"/>
                    </a:cubicBezTo>
                    <a:cubicBezTo>
                      <a:pt x="412" y="1493"/>
                      <a:pt x="521" y="1512"/>
                      <a:pt x="627" y="1512"/>
                    </a:cubicBezTo>
                    <a:cubicBezTo>
                      <a:pt x="797" y="1512"/>
                      <a:pt x="957" y="1463"/>
                      <a:pt x="1068" y="1332"/>
                    </a:cubicBezTo>
                    <a:cubicBezTo>
                      <a:pt x="1248" y="1121"/>
                      <a:pt x="1264" y="757"/>
                      <a:pt x="1088" y="542"/>
                    </a:cubicBezTo>
                    <a:lnTo>
                      <a:pt x="1088" y="542"/>
                    </a:lnTo>
                    <a:cubicBezTo>
                      <a:pt x="1086" y="605"/>
                      <a:pt x="1059" y="653"/>
                      <a:pt x="1030" y="708"/>
                    </a:cubicBezTo>
                    <a:cubicBezTo>
                      <a:pt x="1021" y="577"/>
                      <a:pt x="971" y="438"/>
                      <a:pt x="906" y="325"/>
                    </a:cubicBezTo>
                    <a:cubicBezTo>
                      <a:pt x="898" y="371"/>
                      <a:pt x="886" y="430"/>
                      <a:pt x="877" y="476"/>
                    </a:cubicBezTo>
                    <a:cubicBezTo>
                      <a:pt x="847" y="300"/>
                      <a:pt x="759" y="141"/>
                      <a:pt x="649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29"/>
              <p:cNvSpPr/>
              <p:nvPr/>
            </p:nvSpPr>
            <p:spPr>
              <a:xfrm>
                <a:off x="-6475174" y="4293350"/>
                <a:ext cx="303938" cy="364927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089" extrusionOk="0">
                    <a:moveTo>
                      <a:pt x="466" y="1"/>
                    </a:moveTo>
                    <a:cubicBezTo>
                      <a:pt x="466" y="102"/>
                      <a:pt x="435" y="205"/>
                      <a:pt x="391" y="295"/>
                    </a:cubicBezTo>
                    <a:cubicBezTo>
                      <a:pt x="378" y="257"/>
                      <a:pt x="358" y="219"/>
                      <a:pt x="346" y="181"/>
                    </a:cubicBezTo>
                    <a:lnTo>
                      <a:pt x="346" y="181"/>
                    </a:lnTo>
                    <a:cubicBezTo>
                      <a:pt x="352" y="244"/>
                      <a:pt x="315" y="303"/>
                      <a:pt x="278" y="355"/>
                    </a:cubicBezTo>
                    <a:cubicBezTo>
                      <a:pt x="240" y="406"/>
                      <a:pt x="196" y="462"/>
                      <a:pt x="184" y="524"/>
                    </a:cubicBezTo>
                    <a:cubicBezTo>
                      <a:pt x="177" y="484"/>
                      <a:pt x="172" y="436"/>
                      <a:pt x="164" y="396"/>
                    </a:cubicBezTo>
                    <a:cubicBezTo>
                      <a:pt x="67" y="487"/>
                      <a:pt x="0" y="616"/>
                      <a:pt x="4" y="750"/>
                    </a:cubicBezTo>
                    <a:cubicBezTo>
                      <a:pt x="9" y="883"/>
                      <a:pt x="94" y="1015"/>
                      <a:pt x="221" y="1053"/>
                    </a:cubicBezTo>
                    <a:cubicBezTo>
                      <a:pt x="295" y="1075"/>
                      <a:pt x="373" y="1088"/>
                      <a:pt x="449" y="1088"/>
                    </a:cubicBezTo>
                    <a:cubicBezTo>
                      <a:pt x="571" y="1088"/>
                      <a:pt x="687" y="1053"/>
                      <a:pt x="767" y="959"/>
                    </a:cubicBezTo>
                    <a:cubicBezTo>
                      <a:pt x="896" y="807"/>
                      <a:pt x="907" y="546"/>
                      <a:pt x="781" y="391"/>
                    </a:cubicBezTo>
                    <a:lnTo>
                      <a:pt x="781" y="391"/>
                    </a:lnTo>
                    <a:cubicBezTo>
                      <a:pt x="780" y="436"/>
                      <a:pt x="760" y="470"/>
                      <a:pt x="739" y="510"/>
                    </a:cubicBezTo>
                    <a:cubicBezTo>
                      <a:pt x="734" y="416"/>
                      <a:pt x="698" y="315"/>
                      <a:pt x="651" y="235"/>
                    </a:cubicBezTo>
                    <a:cubicBezTo>
                      <a:pt x="645" y="268"/>
                      <a:pt x="636" y="310"/>
                      <a:pt x="631" y="344"/>
                    </a:cubicBezTo>
                    <a:cubicBezTo>
                      <a:pt x="609" y="217"/>
                      <a:pt x="545" y="102"/>
                      <a:pt x="4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30261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gradFill>
          <a:gsLst>
            <a:gs pos="0">
              <a:schemeClr val="accent4"/>
            </a:gs>
            <a:gs pos="100000">
              <a:srgbClr val="552973">
                <a:alpha val="41568"/>
              </a:srgbClr>
            </a:gs>
          </a:gsLst>
          <a:lin ang="5400700" scaled="0"/>
        </a:gradFill>
        <a:effectLst/>
      </p:bgPr>
    </p:bg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0" name="Google Shape;2290;p30"/>
          <p:cNvGrpSpPr/>
          <p:nvPr/>
        </p:nvGrpSpPr>
        <p:grpSpPr>
          <a:xfrm>
            <a:off x="-164823" y="-37632"/>
            <a:ext cx="9836444" cy="5484392"/>
            <a:chOff x="-8147926" y="-2929309"/>
            <a:chExt cx="7590435" cy="4232111"/>
          </a:xfrm>
        </p:grpSpPr>
        <p:sp>
          <p:nvSpPr>
            <p:cNvPr id="2291" name="Google Shape;2291;p30"/>
            <p:cNvSpPr/>
            <p:nvPr/>
          </p:nvSpPr>
          <p:spPr>
            <a:xfrm>
              <a:off x="-6078668" y="-2081596"/>
              <a:ext cx="747667" cy="1620932"/>
            </a:xfrm>
            <a:custGeom>
              <a:avLst/>
              <a:gdLst/>
              <a:ahLst/>
              <a:cxnLst/>
              <a:rect l="l" t="t" r="r" b="b"/>
              <a:pathLst>
                <a:path w="2780" h="6027" extrusionOk="0">
                  <a:moveTo>
                    <a:pt x="1449" y="61"/>
                  </a:moveTo>
                  <a:lnTo>
                    <a:pt x="2765" y="5241"/>
                  </a:lnTo>
                  <a:cubicBezTo>
                    <a:pt x="2766" y="5243"/>
                    <a:pt x="2766" y="5247"/>
                    <a:pt x="2768" y="5249"/>
                  </a:cubicBezTo>
                  <a:cubicBezTo>
                    <a:pt x="2779" y="5378"/>
                    <a:pt x="2763" y="5510"/>
                    <a:pt x="2721" y="5632"/>
                  </a:cubicBezTo>
                  <a:cubicBezTo>
                    <a:pt x="2622" y="5906"/>
                    <a:pt x="2396" y="6026"/>
                    <a:pt x="2113" y="6026"/>
                  </a:cubicBezTo>
                  <a:lnTo>
                    <a:pt x="667" y="6026"/>
                  </a:lnTo>
                  <a:cubicBezTo>
                    <a:pt x="384" y="6026"/>
                    <a:pt x="158" y="5906"/>
                    <a:pt x="60" y="5632"/>
                  </a:cubicBezTo>
                  <a:cubicBezTo>
                    <a:pt x="17" y="5510"/>
                    <a:pt x="1" y="5378"/>
                    <a:pt x="14" y="5249"/>
                  </a:cubicBezTo>
                  <a:cubicBezTo>
                    <a:pt x="14" y="5247"/>
                    <a:pt x="14" y="5243"/>
                    <a:pt x="15" y="5241"/>
                  </a:cubicBezTo>
                  <a:lnTo>
                    <a:pt x="1331" y="61"/>
                  </a:lnTo>
                  <a:cubicBezTo>
                    <a:pt x="1347" y="1"/>
                    <a:pt x="1433" y="1"/>
                    <a:pt x="1448" y="6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0"/>
            <p:cNvSpPr/>
            <p:nvPr/>
          </p:nvSpPr>
          <p:spPr>
            <a:xfrm>
              <a:off x="-5875884" y="-1812652"/>
              <a:ext cx="374640" cy="1621469"/>
            </a:xfrm>
            <a:custGeom>
              <a:avLst/>
              <a:gdLst/>
              <a:ahLst/>
              <a:cxnLst/>
              <a:rect l="l" t="t" r="r" b="b"/>
              <a:pathLst>
                <a:path w="1393" h="6029" extrusionOk="0">
                  <a:moveTo>
                    <a:pt x="590" y="66"/>
                  </a:moveTo>
                  <a:cubicBezTo>
                    <a:pt x="586" y="0"/>
                    <a:pt x="686" y="0"/>
                    <a:pt x="683" y="66"/>
                  </a:cubicBezTo>
                  <a:lnTo>
                    <a:pt x="683" y="1127"/>
                  </a:lnTo>
                  <a:lnTo>
                    <a:pt x="901" y="1000"/>
                  </a:lnTo>
                  <a:cubicBezTo>
                    <a:pt x="933" y="982"/>
                    <a:pt x="960" y="1029"/>
                    <a:pt x="928" y="1048"/>
                  </a:cubicBezTo>
                  <a:lnTo>
                    <a:pt x="683" y="1190"/>
                  </a:lnTo>
                  <a:lnTo>
                    <a:pt x="683" y="2707"/>
                  </a:lnTo>
                  <a:lnTo>
                    <a:pt x="1329" y="2333"/>
                  </a:lnTo>
                  <a:cubicBezTo>
                    <a:pt x="1361" y="2316"/>
                    <a:pt x="1389" y="2364"/>
                    <a:pt x="1358" y="2382"/>
                  </a:cubicBezTo>
                  <a:lnTo>
                    <a:pt x="683" y="2772"/>
                  </a:lnTo>
                  <a:lnTo>
                    <a:pt x="683" y="4227"/>
                  </a:lnTo>
                  <a:lnTo>
                    <a:pt x="1329" y="3853"/>
                  </a:lnTo>
                  <a:cubicBezTo>
                    <a:pt x="1362" y="3831"/>
                    <a:pt x="1393" y="3883"/>
                    <a:pt x="1358" y="3901"/>
                  </a:cubicBezTo>
                  <a:lnTo>
                    <a:pt x="683" y="4290"/>
                  </a:lnTo>
                  <a:lnTo>
                    <a:pt x="683" y="5963"/>
                  </a:lnTo>
                  <a:cubicBezTo>
                    <a:pt x="686" y="6028"/>
                    <a:pt x="586" y="6028"/>
                    <a:pt x="590" y="5963"/>
                  </a:cubicBezTo>
                  <a:lnTo>
                    <a:pt x="590" y="4678"/>
                  </a:lnTo>
                  <a:lnTo>
                    <a:pt x="36" y="4358"/>
                  </a:lnTo>
                  <a:cubicBezTo>
                    <a:pt x="1" y="4341"/>
                    <a:pt x="31" y="4288"/>
                    <a:pt x="64" y="4310"/>
                  </a:cubicBezTo>
                  <a:lnTo>
                    <a:pt x="590" y="4613"/>
                  </a:lnTo>
                  <a:lnTo>
                    <a:pt x="590" y="3398"/>
                  </a:lnTo>
                  <a:lnTo>
                    <a:pt x="36" y="3078"/>
                  </a:lnTo>
                  <a:cubicBezTo>
                    <a:pt x="1" y="3060"/>
                    <a:pt x="31" y="3007"/>
                    <a:pt x="64" y="3029"/>
                  </a:cubicBezTo>
                  <a:lnTo>
                    <a:pt x="590" y="3333"/>
                  </a:lnTo>
                  <a:lnTo>
                    <a:pt x="590" y="2117"/>
                  </a:lnTo>
                  <a:lnTo>
                    <a:pt x="242" y="1916"/>
                  </a:lnTo>
                  <a:cubicBezTo>
                    <a:pt x="206" y="1898"/>
                    <a:pt x="237" y="1846"/>
                    <a:pt x="269" y="1868"/>
                  </a:cubicBezTo>
                  <a:lnTo>
                    <a:pt x="590" y="2053"/>
                  </a:lnTo>
                  <a:lnTo>
                    <a:pt x="590" y="836"/>
                  </a:lnTo>
                  <a:lnTo>
                    <a:pt x="381" y="716"/>
                  </a:lnTo>
                  <a:cubicBezTo>
                    <a:pt x="346" y="699"/>
                    <a:pt x="377" y="647"/>
                    <a:pt x="409" y="668"/>
                  </a:cubicBezTo>
                  <a:lnTo>
                    <a:pt x="590" y="77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0"/>
            <p:cNvSpPr/>
            <p:nvPr/>
          </p:nvSpPr>
          <p:spPr>
            <a:xfrm>
              <a:off x="-2018952" y="-2753688"/>
              <a:ext cx="747398" cy="1621200"/>
            </a:xfrm>
            <a:custGeom>
              <a:avLst/>
              <a:gdLst/>
              <a:ahLst/>
              <a:cxnLst/>
              <a:rect l="l" t="t" r="r" b="b"/>
              <a:pathLst>
                <a:path w="2779" h="6028" extrusionOk="0">
                  <a:moveTo>
                    <a:pt x="1448" y="62"/>
                  </a:moveTo>
                  <a:lnTo>
                    <a:pt x="2765" y="5242"/>
                  </a:lnTo>
                  <a:cubicBezTo>
                    <a:pt x="2765" y="5244"/>
                    <a:pt x="2767" y="5247"/>
                    <a:pt x="2767" y="5250"/>
                  </a:cubicBezTo>
                  <a:cubicBezTo>
                    <a:pt x="2778" y="5380"/>
                    <a:pt x="2763" y="5510"/>
                    <a:pt x="2721" y="5634"/>
                  </a:cubicBezTo>
                  <a:cubicBezTo>
                    <a:pt x="2622" y="5908"/>
                    <a:pt x="2396" y="6028"/>
                    <a:pt x="2113" y="6028"/>
                  </a:cubicBezTo>
                  <a:lnTo>
                    <a:pt x="666" y="6028"/>
                  </a:lnTo>
                  <a:cubicBezTo>
                    <a:pt x="383" y="6028"/>
                    <a:pt x="158" y="5908"/>
                    <a:pt x="58" y="5634"/>
                  </a:cubicBezTo>
                  <a:cubicBezTo>
                    <a:pt x="16" y="5510"/>
                    <a:pt x="1" y="5380"/>
                    <a:pt x="13" y="5250"/>
                  </a:cubicBezTo>
                  <a:cubicBezTo>
                    <a:pt x="13" y="5247"/>
                    <a:pt x="14" y="5244"/>
                    <a:pt x="14" y="5242"/>
                  </a:cubicBezTo>
                  <a:lnTo>
                    <a:pt x="1331" y="62"/>
                  </a:lnTo>
                  <a:cubicBezTo>
                    <a:pt x="1346" y="1"/>
                    <a:pt x="1433" y="1"/>
                    <a:pt x="1448" y="62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0"/>
            <p:cNvSpPr/>
            <p:nvPr/>
          </p:nvSpPr>
          <p:spPr>
            <a:xfrm>
              <a:off x="-1815630" y="-2483668"/>
              <a:ext cx="372220" cy="1619587"/>
            </a:xfrm>
            <a:custGeom>
              <a:avLst/>
              <a:gdLst/>
              <a:ahLst/>
              <a:cxnLst/>
              <a:rect l="l" t="t" r="r" b="b"/>
              <a:pathLst>
                <a:path w="1384" h="6022" extrusionOk="0">
                  <a:moveTo>
                    <a:pt x="588" y="62"/>
                  </a:moveTo>
                  <a:cubicBezTo>
                    <a:pt x="587" y="0"/>
                    <a:pt x="679" y="0"/>
                    <a:pt x="681" y="62"/>
                  </a:cubicBezTo>
                  <a:lnTo>
                    <a:pt x="681" y="1123"/>
                  </a:lnTo>
                  <a:lnTo>
                    <a:pt x="898" y="996"/>
                  </a:lnTo>
                  <a:cubicBezTo>
                    <a:pt x="930" y="981"/>
                    <a:pt x="955" y="1025"/>
                    <a:pt x="926" y="1044"/>
                  </a:cubicBezTo>
                  <a:lnTo>
                    <a:pt x="681" y="1187"/>
                  </a:lnTo>
                  <a:lnTo>
                    <a:pt x="681" y="2705"/>
                  </a:lnTo>
                  <a:lnTo>
                    <a:pt x="1327" y="2331"/>
                  </a:lnTo>
                  <a:cubicBezTo>
                    <a:pt x="1358" y="2315"/>
                    <a:pt x="1384" y="2360"/>
                    <a:pt x="1354" y="2379"/>
                  </a:cubicBezTo>
                  <a:lnTo>
                    <a:pt x="679" y="2768"/>
                  </a:lnTo>
                  <a:lnTo>
                    <a:pt x="679" y="4224"/>
                  </a:lnTo>
                  <a:lnTo>
                    <a:pt x="1326" y="3850"/>
                  </a:lnTo>
                  <a:cubicBezTo>
                    <a:pt x="1358" y="3835"/>
                    <a:pt x="1383" y="3879"/>
                    <a:pt x="1354" y="3898"/>
                  </a:cubicBezTo>
                  <a:lnTo>
                    <a:pt x="679" y="4287"/>
                  </a:lnTo>
                  <a:lnTo>
                    <a:pt x="679" y="5961"/>
                  </a:lnTo>
                  <a:cubicBezTo>
                    <a:pt x="679" y="6022"/>
                    <a:pt x="587" y="6022"/>
                    <a:pt x="587" y="5961"/>
                  </a:cubicBezTo>
                  <a:lnTo>
                    <a:pt x="587" y="4674"/>
                  </a:lnTo>
                  <a:lnTo>
                    <a:pt x="33" y="4356"/>
                  </a:lnTo>
                  <a:cubicBezTo>
                    <a:pt x="20" y="4347"/>
                    <a:pt x="15" y="4331"/>
                    <a:pt x="23" y="4317"/>
                  </a:cubicBezTo>
                  <a:cubicBezTo>
                    <a:pt x="30" y="4304"/>
                    <a:pt x="47" y="4299"/>
                    <a:pt x="61" y="4307"/>
                  </a:cubicBezTo>
                  <a:lnTo>
                    <a:pt x="587" y="4611"/>
                  </a:lnTo>
                  <a:lnTo>
                    <a:pt x="587" y="3395"/>
                  </a:lnTo>
                  <a:lnTo>
                    <a:pt x="33" y="3075"/>
                  </a:lnTo>
                  <a:cubicBezTo>
                    <a:pt x="1" y="3056"/>
                    <a:pt x="29" y="3008"/>
                    <a:pt x="61" y="3027"/>
                  </a:cubicBezTo>
                  <a:lnTo>
                    <a:pt x="587" y="3331"/>
                  </a:lnTo>
                  <a:lnTo>
                    <a:pt x="587" y="2114"/>
                  </a:lnTo>
                  <a:lnTo>
                    <a:pt x="239" y="1913"/>
                  </a:lnTo>
                  <a:cubicBezTo>
                    <a:pt x="209" y="1894"/>
                    <a:pt x="235" y="1849"/>
                    <a:pt x="267" y="1865"/>
                  </a:cubicBezTo>
                  <a:lnTo>
                    <a:pt x="587" y="2051"/>
                  </a:lnTo>
                  <a:lnTo>
                    <a:pt x="587" y="834"/>
                  </a:lnTo>
                  <a:lnTo>
                    <a:pt x="378" y="714"/>
                  </a:lnTo>
                  <a:cubicBezTo>
                    <a:pt x="350" y="695"/>
                    <a:pt x="375" y="650"/>
                    <a:pt x="407" y="666"/>
                  </a:cubicBezTo>
                  <a:lnTo>
                    <a:pt x="587" y="770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0"/>
            <p:cNvSpPr/>
            <p:nvPr/>
          </p:nvSpPr>
          <p:spPr>
            <a:xfrm>
              <a:off x="-4320041" y="-1792481"/>
              <a:ext cx="747667" cy="1620663"/>
            </a:xfrm>
            <a:custGeom>
              <a:avLst/>
              <a:gdLst/>
              <a:ahLst/>
              <a:cxnLst/>
              <a:rect l="l" t="t" r="r" b="b"/>
              <a:pathLst>
                <a:path w="2780" h="6026" extrusionOk="0">
                  <a:moveTo>
                    <a:pt x="1450" y="61"/>
                  </a:moveTo>
                  <a:lnTo>
                    <a:pt x="2766" y="5240"/>
                  </a:lnTo>
                  <a:cubicBezTo>
                    <a:pt x="2767" y="5244"/>
                    <a:pt x="2767" y="5246"/>
                    <a:pt x="2768" y="5249"/>
                  </a:cubicBezTo>
                  <a:cubicBezTo>
                    <a:pt x="2780" y="5378"/>
                    <a:pt x="2763" y="5510"/>
                    <a:pt x="2721" y="5633"/>
                  </a:cubicBezTo>
                  <a:cubicBezTo>
                    <a:pt x="2622" y="5906"/>
                    <a:pt x="2396" y="6026"/>
                    <a:pt x="2113" y="6026"/>
                  </a:cubicBezTo>
                  <a:lnTo>
                    <a:pt x="668" y="6026"/>
                  </a:lnTo>
                  <a:cubicBezTo>
                    <a:pt x="384" y="6026"/>
                    <a:pt x="159" y="5906"/>
                    <a:pt x="60" y="5633"/>
                  </a:cubicBezTo>
                  <a:cubicBezTo>
                    <a:pt x="17" y="5510"/>
                    <a:pt x="1" y="5378"/>
                    <a:pt x="13" y="5249"/>
                  </a:cubicBezTo>
                  <a:cubicBezTo>
                    <a:pt x="14" y="5246"/>
                    <a:pt x="14" y="5244"/>
                    <a:pt x="15" y="5240"/>
                  </a:cubicBezTo>
                  <a:lnTo>
                    <a:pt x="1331" y="61"/>
                  </a:lnTo>
                  <a:cubicBezTo>
                    <a:pt x="1347" y="1"/>
                    <a:pt x="1433" y="1"/>
                    <a:pt x="1449" y="6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0"/>
            <p:cNvSpPr/>
            <p:nvPr/>
          </p:nvSpPr>
          <p:spPr>
            <a:xfrm>
              <a:off x="-4117525" y="-1523537"/>
              <a:ext cx="374909" cy="1621469"/>
            </a:xfrm>
            <a:custGeom>
              <a:avLst/>
              <a:gdLst/>
              <a:ahLst/>
              <a:cxnLst/>
              <a:rect l="l" t="t" r="r" b="b"/>
              <a:pathLst>
                <a:path w="1394" h="6029" extrusionOk="0">
                  <a:moveTo>
                    <a:pt x="591" y="65"/>
                  </a:moveTo>
                  <a:cubicBezTo>
                    <a:pt x="587" y="0"/>
                    <a:pt x="687" y="0"/>
                    <a:pt x="684" y="65"/>
                  </a:cubicBezTo>
                  <a:lnTo>
                    <a:pt x="684" y="1127"/>
                  </a:lnTo>
                  <a:lnTo>
                    <a:pt x="902" y="1000"/>
                  </a:lnTo>
                  <a:cubicBezTo>
                    <a:pt x="935" y="978"/>
                    <a:pt x="965" y="1030"/>
                    <a:pt x="930" y="1048"/>
                  </a:cubicBezTo>
                  <a:lnTo>
                    <a:pt x="684" y="1190"/>
                  </a:lnTo>
                  <a:lnTo>
                    <a:pt x="684" y="2707"/>
                  </a:lnTo>
                  <a:lnTo>
                    <a:pt x="1331" y="2334"/>
                  </a:lnTo>
                  <a:cubicBezTo>
                    <a:pt x="1363" y="2312"/>
                    <a:pt x="1394" y="2365"/>
                    <a:pt x="1358" y="2382"/>
                  </a:cubicBezTo>
                  <a:lnTo>
                    <a:pt x="684" y="2772"/>
                  </a:lnTo>
                  <a:lnTo>
                    <a:pt x="684" y="4226"/>
                  </a:lnTo>
                  <a:lnTo>
                    <a:pt x="1331" y="3854"/>
                  </a:lnTo>
                  <a:cubicBezTo>
                    <a:pt x="1362" y="3835"/>
                    <a:pt x="1389" y="3883"/>
                    <a:pt x="1358" y="3901"/>
                  </a:cubicBezTo>
                  <a:lnTo>
                    <a:pt x="684" y="4291"/>
                  </a:lnTo>
                  <a:lnTo>
                    <a:pt x="684" y="5963"/>
                  </a:lnTo>
                  <a:cubicBezTo>
                    <a:pt x="687" y="6029"/>
                    <a:pt x="587" y="6029"/>
                    <a:pt x="591" y="5963"/>
                  </a:cubicBezTo>
                  <a:lnTo>
                    <a:pt x="591" y="4678"/>
                  </a:lnTo>
                  <a:lnTo>
                    <a:pt x="37" y="4358"/>
                  </a:lnTo>
                  <a:cubicBezTo>
                    <a:pt x="4" y="4339"/>
                    <a:pt x="32" y="4291"/>
                    <a:pt x="64" y="4310"/>
                  </a:cubicBezTo>
                  <a:lnTo>
                    <a:pt x="591" y="4613"/>
                  </a:lnTo>
                  <a:lnTo>
                    <a:pt x="591" y="3397"/>
                  </a:lnTo>
                  <a:lnTo>
                    <a:pt x="37" y="3077"/>
                  </a:lnTo>
                  <a:cubicBezTo>
                    <a:pt x="1" y="3060"/>
                    <a:pt x="31" y="3008"/>
                    <a:pt x="64" y="3029"/>
                  </a:cubicBezTo>
                  <a:lnTo>
                    <a:pt x="591" y="3334"/>
                  </a:lnTo>
                  <a:lnTo>
                    <a:pt x="591" y="2117"/>
                  </a:lnTo>
                  <a:lnTo>
                    <a:pt x="242" y="1916"/>
                  </a:lnTo>
                  <a:cubicBezTo>
                    <a:pt x="229" y="1909"/>
                    <a:pt x="224" y="1891"/>
                    <a:pt x="232" y="1878"/>
                  </a:cubicBezTo>
                  <a:cubicBezTo>
                    <a:pt x="239" y="1865"/>
                    <a:pt x="257" y="1860"/>
                    <a:pt x="270" y="1867"/>
                  </a:cubicBezTo>
                  <a:lnTo>
                    <a:pt x="591" y="2053"/>
                  </a:lnTo>
                  <a:lnTo>
                    <a:pt x="591" y="837"/>
                  </a:lnTo>
                  <a:lnTo>
                    <a:pt x="382" y="716"/>
                  </a:lnTo>
                  <a:cubicBezTo>
                    <a:pt x="346" y="699"/>
                    <a:pt x="377" y="647"/>
                    <a:pt x="410" y="668"/>
                  </a:cubicBezTo>
                  <a:lnTo>
                    <a:pt x="591" y="77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0"/>
            <p:cNvSpPr/>
            <p:nvPr/>
          </p:nvSpPr>
          <p:spPr>
            <a:xfrm>
              <a:off x="-8147926" y="-1491801"/>
              <a:ext cx="7583173" cy="2694560"/>
            </a:xfrm>
            <a:custGeom>
              <a:avLst/>
              <a:gdLst/>
              <a:ahLst/>
              <a:cxnLst/>
              <a:rect l="l" t="t" r="r" b="b"/>
              <a:pathLst>
                <a:path w="28196" h="10019" extrusionOk="0">
                  <a:moveTo>
                    <a:pt x="28196" y="1"/>
                  </a:moveTo>
                  <a:lnTo>
                    <a:pt x="28196" y="9154"/>
                  </a:lnTo>
                  <a:cubicBezTo>
                    <a:pt x="28196" y="9629"/>
                    <a:pt x="27806" y="10018"/>
                    <a:pt x="27030" y="10018"/>
                  </a:cubicBezTo>
                  <a:lnTo>
                    <a:pt x="565" y="10018"/>
                  </a:lnTo>
                  <a:cubicBezTo>
                    <a:pt x="390" y="10018"/>
                    <a:pt x="1" y="9629"/>
                    <a:pt x="1" y="9154"/>
                  </a:cubicBezTo>
                  <a:lnTo>
                    <a:pt x="1" y="4606"/>
                  </a:lnTo>
                  <a:lnTo>
                    <a:pt x="11389" y="4606"/>
                  </a:lnTo>
                  <a:lnTo>
                    <a:pt x="18484" y="3253"/>
                  </a:lnTo>
                  <a:lnTo>
                    <a:pt x="22318" y="4149"/>
                  </a:lnTo>
                  <a:close/>
                </a:path>
              </a:pathLst>
            </a:custGeom>
            <a:solidFill>
              <a:srgbClr val="552973"/>
            </a:solidFill>
            <a:ln w="200" cap="flat" cmpd="sng">
              <a:solidFill>
                <a:srgbClr val="1A1A18"/>
              </a:solidFill>
              <a:prstDash val="solid"/>
              <a:miter lim="1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0"/>
            <p:cNvSpPr/>
            <p:nvPr/>
          </p:nvSpPr>
          <p:spPr>
            <a:xfrm>
              <a:off x="-1635169" y="-2536112"/>
              <a:ext cx="915489" cy="1985352"/>
            </a:xfrm>
            <a:custGeom>
              <a:avLst/>
              <a:gdLst/>
              <a:ahLst/>
              <a:cxnLst/>
              <a:rect l="l" t="t" r="r" b="b"/>
              <a:pathLst>
                <a:path w="3404" h="7382" extrusionOk="0">
                  <a:moveTo>
                    <a:pt x="1775" y="76"/>
                  </a:moveTo>
                  <a:lnTo>
                    <a:pt x="3387" y="6419"/>
                  </a:lnTo>
                  <a:cubicBezTo>
                    <a:pt x="3388" y="6423"/>
                    <a:pt x="3389" y="6425"/>
                    <a:pt x="3389" y="6429"/>
                  </a:cubicBezTo>
                  <a:cubicBezTo>
                    <a:pt x="3403" y="6587"/>
                    <a:pt x="3385" y="6748"/>
                    <a:pt x="3333" y="6899"/>
                  </a:cubicBezTo>
                  <a:cubicBezTo>
                    <a:pt x="3212" y="7234"/>
                    <a:pt x="2935" y="7381"/>
                    <a:pt x="2588" y="7381"/>
                  </a:cubicBezTo>
                  <a:lnTo>
                    <a:pt x="818" y="7381"/>
                  </a:lnTo>
                  <a:cubicBezTo>
                    <a:pt x="471" y="7381"/>
                    <a:pt x="194" y="7234"/>
                    <a:pt x="73" y="6899"/>
                  </a:cubicBezTo>
                  <a:cubicBezTo>
                    <a:pt x="24" y="6762"/>
                    <a:pt x="0" y="6574"/>
                    <a:pt x="17" y="6429"/>
                  </a:cubicBezTo>
                  <a:cubicBezTo>
                    <a:pt x="17" y="6425"/>
                    <a:pt x="18" y="6423"/>
                    <a:pt x="19" y="6419"/>
                  </a:cubicBezTo>
                  <a:lnTo>
                    <a:pt x="1631" y="76"/>
                  </a:lnTo>
                  <a:cubicBezTo>
                    <a:pt x="1650" y="1"/>
                    <a:pt x="1756" y="1"/>
                    <a:pt x="1775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0"/>
            <p:cNvSpPr/>
            <p:nvPr/>
          </p:nvSpPr>
          <p:spPr>
            <a:xfrm>
              <a:off x="-1386395" y="-2206386"/>
              <a:ext cx="456400" cy="1983469"/>
            </a:xfrm>
            <a:custGeom>
              <a:avLst/>
              <a:gdLst/>
              <a:ahLst/>
              <a:cxnLst/>
              <a:rect l="l" t="t" r="r" b="b"/>
              <a:pathLst>
                <a:path w="1697" h="7375" extrusionOk="0">
                  <a:moveTo>
                    <a:pt x="722" y="80"/>
                  </a:moveTo>
                  <a:cubicBezTo>
                    <a:pt x="717" y="0"/>
                    <a:pt x="839" y="0"/>
                    <a:pt x="834" y="80"/>
                  </a:cubicBezTo>
                  <a:lnTo>
                    <a:pt x="834" y="1380"/>
                  </a:lnTo>
                  <a:lnTo>
                    <a:pt x="1103" y="1224"/>
                  </a:lnTo>
                  <a:cubicBezTo>
                    <a:pt x="1140" y="1206"/>
                    <a:pt x="1172" y="1261"/>
                    <a:pt x="1137" y="1283"/>
                  </a:cubicBezTo>
                  <a:lnTo>
                    <a:pt x="834" y="1457"/>
                  </a:lnTo>
                  <a:lnTo>
                    <a:pt x="834" y="3315"/>
                  </a:lnTo>
                  <a:lnTo>
                    <a:pt x="1627" y="2858"/>
                  </a:lnTo>
                  <a:cubicBezTo>
                    <a:pt x="1665" y="2839"/>
                    <a:pt x="1696" y="2893"/>
                    <a:pt x="1661" y="2917"/>
                  </a:cubicBezTo>
                  <a:lnTo>
                    <a:pt x="834" y="3394"/>
                  </a:lnTo>
                  <a:lnTo>
                    <a:pt x="834" y="5175"/>
                  </a:lnTo>
                  <a:lnTo>
                    <a:pt x="1627" y="4718"/>
                  </a:lnTo>
                  <a:cubicBezTo>
                    <a:pt x="1665" y="4698"/>
                    <a:pt x="1696" y="4753"/>
                    <a:pt x="1661" y="4777"/>
                  </a:cubicBezTo>
                  <a:lnTo>
                    <a:pt x="834" y="5254"/>
                  </a:lnTo>
                  <a:lnTo>
                    <a:pt x="834" y="7303"/>
                  </a:lnTo>
                  <a:cubicBezTo>
                    <a:pt x="831" y="7374"/>
                    <a:pt x="725" y="7374"/>
                    <a:pt x="722" y="7303"/>
                  </a:cubicBezTo>
                  <a:lnTo>
                    <a:pt x="722" y="5728"/>
                  </a:lnTo>
                  <a:lnTo>
                    <a:pt x="43" y="5337"/>
                  </a:lnTo>
                  <a:cubicBezTo>
                    <a:pt x="1" y="5315"/>
                    <a:pt x="36" y="5252"/>
                    <a:pt x="76" y="5278"/>
                  </a:cubicBezTo>
                  <a:lnTo>
                    <a:pt x="722" y="5649"/>
                  </a:lnTo>
                  <a:lnTo>
                    <a:pt x="722" y="4161"/>
                  </a:lnTo>
                  <a:lnTo>
                    <a:pt x="43" y="3769"/>
                  </a:lnTo>
                  <a:cubicBezTo>
                    <a:pt x="7" y="3746"/>
                    <a:pt x="38" y="3690"/>
                    <a:pt x="76" y="3710"/>
                  </a:cubicBezTo>
                  <a:lnTo>
                    <a:pt x="722" y="4083"/>
                  </a:lnTo>
                  <a:lnTo>
                    <a:pt x="722" y="2593"/>
                  </a:lnTo>
                  <a:lnTo>
                    <a:pt x="295" y="2346"/>
                  </a:lnTo>
                  <a:cubicBezTo>
                    <a:pt x="258" y="2323"/>
                    <a:pt x="290" y="2269"/>
                    <a:pt x="329" y="2287"/>
                  </a:cubicBezTo>
                  <a:lnTo>
                    <a:pt x="722" y="2514"/>
                  </a:lnTo>
                  <a:lnTo>
                    <a:pt x="722" y="1026"/>
                  </a:lnTo>
                  <a:lnTo>
                    <a:pt x="466" y="879"/>
                  </a:lnTo>
                  <a:cubicBezTo>
                    <a:pt x="430" y="855"/>
                    <a:pt x="462" y="800"/>
                    <a:pt x="500" y="820"/>
                  </a:cubicBezTo>
                  <a:lnTo>
                    <a:pt x="722" y="94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0"/>
            <p:cNvSpPr/>
            <p:nvPr/>
          </p:nvSpPr>
          <p:spPr>
            <a:xfrm>
              <a:off x="-2206944" y="-1880426"/>
              <a:ext cx="916027" cy="1984814"/>
            </a:xfrm>
            <a:custGeom>
              <a:avLst/>
              <a:gdLst/>
              <a:ahLst/>
              <a:cxnLst/>
              <a:rect l="l" t="t" r="r" b="b"/>
              <a:pathLst>
                <a:path w="3406" h="7380" extrusionOk="0">
                  <a:moveTo>
                    <a:pt x="1775" y="76"/>
                  </a:moveTo>
                  <a:lnTo>
                    <a:pt x="3387" y="6419"/>
                  </a:lnTo>
                  <a:cubicBezTo>
                    <a:pt x="3388" y="6422"/>
                    <a:pt x="3389" y="6425"/>
                    <a:pt x="3389" y="6428"/>
                  </a:cubicBezTo>
                  <a:cubicBezTo>
                    <a:pt x="3406" y="6574"/>
                    <a:pt x="3382" y="6762"/>
                    <a:pt x="3333" y="6899"/>
                  </a:cubicBezTo>
                  <a:cubicBezTo>
                    <a:pt x="3212" y="7234"/>
                    <a:pt x="2935" y="7379"/>
                    <a:pt x="2588" y="7379"/>
                  </a:cubicBezTo>
                  <a:lnTo>
                    <a:pt x="817" y="7379"/>
                  </a:lnTo>
                  <a:cubicBezTo>
                    <a:pt x="471" y="7379"/>
                    <a:pt x="194" y="7233"/>
                    <a:pt x="73" y="6899"/>
                  </a:cubicBezTo>
                  <a:cubicBezTo>
                    <a:pt x="24" y="6762"/>
                    <a:pt x="0" y="6574"/>
                    <a:pt x="17" y="6428"/>
                  </a:cubicBezTo>
                  <a:cubicBezTo>
                    <a:pt x="17" y="6425"/>
                    <a:pt x="18" y="6422"/>
                    <a:pt x="19" y="6419"/>
                  </a:cubicBezTo>
                  <a:lnTo>
                    <a:pt x="1630" y="76"/>
                  </a:lnTo>
                  <a:cubicBezTo>
                    <a:pt x="1650" y="1"/>
                    <a:pt x="1756" y="1"/>
                    <a:pt x="1775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0"/>
            <p:cNvSpPr/>
            <p:nvPr/>
          </p:nvSpPr>
          <p:spPr>
            <a:xfrm>
              <a:off x="-1956557" y="-1550969"/>
              <a:ext cx="456669" cy="1980242"/>
            </a:xfrm>
            <a:custGeom>
              <a:avLst/>
              <a:gdLst/>
              <a:ahLst/>
              <a:cxnLst/>
              <a:rect l="l" t="t" r="r" b="b"/>
              <a:pathLst>
                <a:path w="1698" h="7363" extrusionOk="0">
                  <a:moveTo>
                    <a:pt x="715" y="81"/>
                  </a:moveTo>
                  <a:cubicBezTo>
                    <a:pt x="711" y="1"/>
                    <a:pt x="833" y="1"/>
                    <a:pt x="828" y="81"/>
                  </a:cubicBezTo>
                  <a:lnTo>
                    <a:pt x="828" y="1380"/>
                  </a:lnTo>
                  <a:lnTo>
                    <a:pt x="1096" y="1225"/>
                  </a:lnTo>
                  <a:cubicBezTo>
                    <a:pt x="1134" y="1206"/>
                    <a:pt x="1166" y="1260"/>
                    <a:pt x="1131" y="1284"/>
                  </a:cubicBezTo>
                  <a:lnTo>
                    <a:pt x="828" y="1458"/>
                  </a:lnTo>
                  <a:lnTo>
                    <a:pt x="828" y="3316"/>
                  </a:lnTo>
                  <a:lnTo>
                    <a:pt x="1621" y="2858"/>
                  </a:lnTo>
                  <a:cubicBezTo>
                    <a:pt x="1661" y="2833"/>
                    <a:pt x="1697" y="2896"/>
                    <a:pt x="1655" y="2917"/>
                  </a:cubicBezTo>
                  <a:lnTo>
                    <a:pt x="828" y="3395"/>
                  </a:lnTo>
                  <a:lnTo>
                    <a:pt x="828" y="5176"/>
                  </a:lnTo>
                  <a:lnTo>
                    <a:pt x="1621" y="4719"/>
                  </a:lnTo>
                  <a:cubicBezTo>
                    <a:pt x="1661" y="4693"/>
                    <a:pt x="1697" y="4755"/>
                    <a:pt x="1655" y="4778"/>
                  </a:cubicBezTo>
                  <a:lnTo>
                    <a:pt x="828" y="5254"/>
                  </a:lnTo>
                  <a:lnTo>
                    <a:pt x="828" y="7302"/>
                  </a:lnTo>
                  <a:cubicBezTo>
                    <a:pt x="831" y="7335"/>
                    <a:pt x="805" y="7362"/>
                    <a:pt x="772" y="7362"/>
                  </a:cubicBezTo>
                  <a:cubicBezTo>
                    <a:pt x="739" y="7362"/>
                    <a:pt x="713" y="7335"/>
                    <a:pt x="715" y="7302"/>
                  </a:cubicBezTo>
                  <a:lnTo>
                    <a:pt x="715" y="5729"/>
                  </a:lnTo>
                  <a:lnTo>
                    <a:pt x="37" y="5337"/>
                  </a:lnTo>
                  <a:cubicBezTo>
                    <a:pt x="1" y="5314"/>
                    <a:pt x="32" y="5258"/>
                    <a:pt x="70" y="5278"/>
                  </a:cubicBezTo>
                  <a:lnTo>
                    <a:pt x="715" y="5650"/>
                  </a:lnTo>
                  <a:lnTo>
                    <a:pt x="715" y="4161"/>
                  </a:lnTo>
                  <a:lnTo>
                    <a:pt x="37" y="3770"/>
                  </a:lnTo>
                  <a:cubicBezTo>
                    <a:pt x="1" y="3746"/>
                    <a:pt x="32" y="3691"/>
                    <a:pt x="70" y="3711"/>
                  </a:cubicBezTo>
                  <a:lnTo>
                    <a:pt x="715" y="4083"/>
                  </a:lnTo>
                  <a:lnTo>
                    <a:pt x="715" y="2594"/>
                  </a:lnTo>
                  <a:lnTo>
                    <a:pt x="289" y="2347"/>
                  </a:lnTo>
                  <a:cubicBezTo>
                    <a:pt x="246" y="2326"/>
                    <a:pt x="283" y="2262"/>
                    <a:pt x="323" y="2288"/>
                  </a:cubicBezTo>
                  <a:lnTo>
                    <a:pt x="715" y="2515"/>
                  </a:lnTo>
                  <a:lnTo>
                    <a:pt x="715" y="1025"/>
                  </a:lnTo>
                  <a:lnTo>
                    <a:pt x="460" y="878"/>
                  </a:lnTo>
                  <a:cubicBezTo>
                    <a:pt x="418" y="857"/>
                    <a:pt x="454" y="794"/>
                    <a:pt x="494" y="819"/>
                  </a:cubicBezTo>
                  <a:lnTo>
                    <a:pt x="715" y="94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0"/>
            <p:cNvSpPr/>
            <p:nvPr/>
          </p:nvSpPr>
          <p:spPr>
            <a:xfrm>
              <a:off x="-2744564" y="-1524343"/>
              <a:ext cx="915220" cy="1985083"/>
            </a:xfrm>
            <a:custGeom>
              <a:avLst/>
              <a:gdLst/>
              <a:ahLst/>
              <a:cxnLst/>
              <a:rect l="l" t="t" r="r" b="b"/>
              <a:pathLst>
                <a:path w="3403" h="7381" extrusionOk="0">
                  <a:moveTo>
                    <a:pt x="1775" y="76"/>
                  </a:moveTo>
                  <a:lnTo>
                    <a:pt x="3386" y="6419"/>
                  </a:lnTo>
                  <a:cubicBezTo>
                    <a:pt x="3387" y="6422"/>
                    <a:pt x="3387" y="6426"/>
                    <a:pt x="3388" y="6428"/>
                  </a:cubicBezTo>
                  <a:cubicBezTo>
                    <a:pt x="3402" y="6587"/>
                    <a:pt x="3383" y="6748"/>
                    <a:pt x="3330" y="6899"/>
                  </a:cubicBezTo>
                  <a:cubicBezTo>
                    <a:pt x="3209" y="7234"/>
                    <a:pt x="2934" y="7381"/>
                    <a:pt x="2586" y="7381"/>
                  </a:cubicBezTo>
                  <a:lnTo>
                    <a:pt x="816" y="7381"/>
                  </a:lnTo>
                  <a:cubicBezTo>
                    <a:pt x="469" y="7381"/>
                    <a:pt x="193" y="7234"/>
                    <a:pt x="72" y="6899"/>
                  </a:cubicBezTo>
                  <a:cubicBezTo>
                    <a:pt x="20" y="6748"/>
                    <a:pt x="0" y="6588"/>
                    <a:pt x="15" y="6428"/>
                  </a:cubicBezTo>
                  <a:cubicBezTo>
                    <a:pt x="15" y="6425"/>
                    <a:pt x="17" y="6422"/>
                    <a:pt x="17" y="6419"/>
                  </a:cubicBezTo>
                  <a:lnTo>
                    <a:pt x="1629" y="76"/>
                  </a:lnTo>
                  <a:cubicBezTo>
                    <a:pt x="1648" y="1"/>
                    <a:pt x="1755" y="1"/>
                    <a:pt x="1773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0"/>
            <p:cNvSpPr/>
            <p:nvPr/>
          </p:nvSpPr>
          <p:spPr>
            <a:xfrm>
              <a:off x="-2494446" y="-1192466"/>
              <a:ext cx="455055" cy="1977822"/>
            </a:xfrm>
            <a:custGeom>
              <a:avLst/>
              <a:gdLst/>
              <a:ahLst/>
              <a:cxnLst/>
              <a:rect l="l" t="t" r="r" b="b"/>
              <a:pathLst>
                <a:path w="1692" h="7354" extrusionOk="0">
                  <a:moveTo>
                    <a:pt x="715" y="72"/>
                  </a:moveTo>
                  <a:cubicBezTo>
                    <a:pt x="719" y="0"/>
                    <a:pt x="825" y="0"/>
                    <a:pt x="828" y="72"/>
                  </a:cubicBezTo>
                  <a:lnTo>
                    <a:pt x="828" y="1371"/>
                  </a:lnTo>
                  <a:lnTo>
                    <a:pt x="1096" y="1216"/>
                  </a:lnTo>
                  <a:cubicBezTo>
                    <a:pt x="1134" y="1197"/>
                    <a:pt x="1166" y="1253"/>
                    <a:pt x="1130" y="1275"/>
                  </a:cubicBezTo>
                  <a:lnTo>
                    <a:pt x="828" y="1449"/>
                  </a:lnTo>
                  <a:lnTo>
                    <a:pt x="828" y="3307"/>
                  </a:lnTo>
                  <a:lnTo>
                    <a:pt x="1621" y="2849"/>
                  </a:lnTo>
                  <a:cubicBezTo>
                    <a:pt x="1660" y="2831"/>
                    <a:pt x="1691" y="2885"/>
                    <a:pt x="1655" y="2908"/>
                  </a:cubicBezTo>
                  <a:lnTo>
                    <a:pt x="828" y="3386"/>
                  </a:lnTo>
                  <a:lnTo>
                    <a:pt x="828" y="5168"/>
                  </a:lnTo>
                  <a:lnTo>
                    <a:pt x="1621" y="4711"/>
                  </a:lnTo>
                  <a:cubicBezTo>
                    <a:pt x="1660" y="4691"/>
                    <a:pt x="1691" y="4746"/>
                    <a:pt x="1655" y="4770"/>
                  </a:cubicBezTo>
                  <a:lnTo>
                    <a:pt x="828" y="5246"/>
                  </a:lnTo>
                  <a:lnTo>
                    <a:pt x="828" y="7294"/>
                  </a:lnTo>
                  <a:cubicBezTo>
                    <a:pt x="830" y="7326"/>
                    <a:pt x="805" y="7353"/>
                    <a:pt x="772" y="7353"/>
                  </a:cubicBezTo>
                  <a:cubicBezTo>
                    <a:pt x="739" y="7353"/>
                    <a:pt x="713" y="7326"/>
                    <a:pt x="715" y="7294"/>
                  </a:cubicBezTo>
                  <a:lnTo>
                    <a:pt x="715" y="5720"/>
                  </a:lnTo>
                  <a:lnTo>
                    <a:pt x="37" y="5328"/>
                  </a:lnTo>
                  <a:cubicBezTo>
                    <a:pt x="0" y="5305"/>
                    <a:pt x="32" y="5250"/>
                    <a:pt x="71" y="5270"/>
                  </a:cubicBezTo>
                  <a:lnTo>
                    <a:pt x="715" y="5642"/>
                  </a:lnTo>
                  <a:lnTo>
                    <a:pt x="715" y="4152"/>
                  </a:lnTo>
                  <a:lnTo>
                    <a:pt x="37" y="3761"/>
                  </a:lnTo>
                  <a:cubicBezTo>
                    <a:pt x="0" y="3737"/>
                    <a:pt x="32" y="3682"/>
                    <a:pt x="71" y="3702"/>
                  </a:cubicBezTo>
                  <a:lnTo>
                    <a:pt x="715" y="4074"/>
                  </a:lnTo>
                  <a:lnTo>
                    <a:pt x="715" y="2585"/>
                  </a:lnTo>
                  <a:lnTo>
                    <a:pt x="288" y="2338"/>
                  </a:lnTo>
                  <a:cubicBezTo>
                    <a:pt x="252" y="2316"/>
                    <a:pt x="284" y="2260"/>
                    <a:pt x="323" y="2279"/>
                  </a:cubicBezTo>
                  <a:lnTo>
                    <a:pt x="715" y="2506"/>
                  </a:lnTo>
                  <a:lnTo>
                    <a:pt x="715" y="1017"/>
                  </a:lnTo>
                  <a:lnTo>
                    <a:pt x="460" y="870"/>
                  </a:lnTo>
                  <a:cubicBezTo>
                    <a:pt x="418" y="848"/>
                    <a:pt x="454" y="786"/>
                    <a:pt x="494" y="812"/>
                  </a:cubicBezTo>
                  <a:lnTo>
                    <a:pt x="715" y="939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0"/>
            <p:cNvSpPr/>
            <p:nvPr/>
          </p:nvSpPr>
          <p:spPr>
            <a:xfrm>
              <a:off x="-3445971" y="-1730893"/>
              <a:ext cx="915489" cy="1985083"/>
            </a:xfrm>
            <a:custGeom>
              <a:avLst/>
              <a:gdLst/>
              <a:ahLst/>
              <a:cxnLst/>
              <a:rect l="l" t="t" r="r" b="b"/>
              <a:pathLst>
                <a:path w="3404" h="7381" extrusionOk="0">
                  <a:moveTo>
                    <a:pt x="1772" y="76"/>
                  </a:moveTo>
                  <a:lnTo>
                    <a:pt x="3384" y="6419"/>
                  </a:lnTo>
                  <a:cubicBezTo>
                    <a:pt x="3385" y="6423"/>
                    <a:pt x="3385" y="6425"/>
                    <a:pt x="3387" y="6428"/>
                  </a:cubicBezTo>
                  <a:cubicBezTo>
                    <a:pt x="3403" y="6574"/>
                    <a:pt x="3380" y="6762"/>
                    <a:pt x="3330" y="6899"/>
                  </a:cubicBezTo>
                  <a:cubicBezTo>
                    <a:pt x="3209" y="7234"/>
                    <a:pt x="2933" y="7381"/>
                    <a:pt x="2586" y="7381"/>
                  </a:cubicBezTo>
                  <a:lnTo>
                    <a:pt x="815" y="7381"/>
                  </a:lnTo>
                  <a:cubicBezTo>
                    <a:pt x="468" y="7381"/>
                    <a:pt x="192" y="7234"/>
                    <a:pt x="71" y="6899"/>
                  </a:cubicBezTo>
                  <a:cubicBezTo>
                    <a:pt x="19" y="6748"/>
                    <a:pt x="0" y="6587"/>
                    <a:pt x="14" y="6428"/>
                  </a:cubicBezTo>
                  <a:cubicBezTo>
                    <a:pt x="14" y="6425"/>
                    <a:pt x="15" y="6423"/>
                    <a:pt x="16" y="6419"/>
                  </a:cubicBezTo>
                  <a:lnTo>
                    <a:pt x="1629" y="76"/>
                  </a:lnTo>
                  <a:cubicBezTo>
                    <a:pt x="1647" y="1"/>
                    <a:pt x="1753" y="1"/>
                    <a:pt x="1773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0"/>
            <p:cNvSpPr/>
            <p:nvPr/>
          </p:nvSpPr>
          <p:spPr>
            <a:xfrm>
              <a:off x="-3198273" y="-1401167"/>
              <a:ext cx="458282" cy="1979973"/>
            </a:xfrm>
            <a:custGeom>
              <a:avLst/>
              <a:gdLst/>
              <a:ahLst/>
              <a:cxnLst/>
              <a:rect l="l" t="t" r="r" b="b"/>
              <a:pathLst>
                <a:path w="1704" h="7362" extrusionOk="0">
                  <a:moveTo>
                    <a:pt x="722" y="80"/>
                  </a:moveTo>
                  <a:cubicBezTo>
                    <a:pt x="718" y="0"/>
                    <a:pt x="839" y="0"/>
                    <a:pt x="836" y="80"/>
                  </a:cubicBezTo>
                  <a:lnTo>
                    <a:pt x="836" y="1380"/>
                  </a:lnTo>
                  <a:lnTo>
                    <a:pt x="1103" y="1224"/>
                  </a:lnTo>
                  <a:cubicBezTo>
                    <a:pt x="1142" y="1203"/>
                    <a:pt x="1174" y="1261"/>
                    <a:pt x="1137" y="1283"/>
                  </a:cubicBezTo>
                  <a:lnTo>
                    <a:pt x="836" y="1457"/>
                  </a:lnTo>
                  <a:lnTo>
                    <a:pt x="836" y="3315"/>
                  </a:lnTo>
                  <a:lnTo>
                    <a:pt x="1627" y="2858"/>
                  </a:lnTo>
                  <a:cubicBezTo>
                    <a:pt x="1667" y="2832"/>
                    <a:pt x="1704" y="2895"/>
                    <a:pt x="1661" y="2916"/>
                  </a:cubicBezTo>
                  <a:lnTo>
                    <a:pt x="836" y="3394"/>
                  </a:lnTo>
                  <a:lnTo>
                    <a:pt x="836" y="5175"/>
                  </a:lnTo>
                  <a:lnTo>
                    <a:pt x="1627" y="4718"/>
                  </a:lnTo>
                  <a:cubicBezTo>
                    <a:pt x="1666" y="4698"/>
                    <a:pt x="1698" y="4753"/>
                    <a:pt x="1661" y="4777"/>
                  </a:cubicBezTo>
                  <a:lnTo>
                    <a:pt x="836" y="5254"/>
                  </a:lnTo>
                  <a:lnTo>
                    <a:pt x="836" y="7301"/>
                  </a:lnTo>
                  <a:cubicBezTo>
                    <a:pt x="837" y="7334"/>
                    <a:pt x="811" y="7361"/>
                    <a:pt x="778" y="7361"/>
                  </a:cubicBezTo>
                  <a:cubicBezTo>
                    <a:pt x="746" y="7361"/>
                    <a:pt x="721" y="7334"/>
                    <a:pt x="722" y="7301"/>
                  </a:cubicBezTo>
                  <a:lnTo>
                    <a:pt x="722" y="5728"/>
                  </a:lnTo>
                  <a:lnTo>
                    <a:pt x="43" y="5336"/>
                  </a:lnTo>
                  <a:cubicBezTo>
                    <a:pt x="1" y="5314"/>
                    <a:pt x="37" y="5252"/>
                    <a:pt x="77" y="5278"/>
                  </a:cubicBezTo>
                  <a:lnTo>
                    <a:pt x="722" y="5650"/>
                  </a:lnTo>
                  <a:lnTo>
                    <a:pt x="722" y="4161"/>
                  </a:lnTo>
                  <a:lnTo>
                    <a:pt x="44" y="3769"/>
                  </a:lnTo>
                  <a:cubicBezTo>
                    <a:pt x="8" y="3745"/>
                    <a:pt x="40" y="3690"/>
                    <a:pt x="79" y="3710"/>
                  </a:cubicBezTo>
                  <a:lnTo>
                    <a:pt x="723" y="4082"/>
                  </a:lnTo>
                  <a:lnTo>
                    <a:pt x="723" y="2593"/>
                  </a:lnTo>
                  <a:lnTo>
                    <a:pt x="296" y="2346"/>
                  </a:lnTo>
                  <a:cubicBezTo>
                    <a:pt x="254" y="2325"/>
                    <a:pt x="290" y="2261"/>
                    <a:pt x="330" y="2287"/>
                  </a:cubicBezTo>
                  <a:lnTo>
                    <a:pt x="723" y="2514"/>
                  </a:lnTo>
                  <a:lnTo>
                    <a:pt x="723" y="1026"/>
                  </a:lnTo>
                  <a:lnTo>
                    <a:pt x="468" y="879"/>
                  </a:lnTo>
                  <a:cubicBezTo>
                    <a:pt x="428" y="855"/>
                    <a:pt x="462" y="796"/>
                    <a:pt x="501" y="820"/>
                  </a:cubicBezTo>
                  <a:lnTo>
                    <a:pt x="722" y="947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0"/>
            <p:cNvSpPr/>
            <p:nvPr/>
          </p:nvSpPr>
          <p:spPr>
            <a:xfrm>
              <a:off x="-4128552" y="-1316718"/>
              <a:ext cx="916027" cy="1985083"/>
            </a:xfrm>
            <a:custGeom>
              <a:avLst/>
              <a:gdLst/>
              <a:ahLst/>
              <a:cxnLst/>
              <a:rect l="l" t="t" r="r" b="b"/>
              <a:pathLst>
                <a:path w="3406" h="7381" extrusionOk="0">
                  <a:moveTo>
                    <a:pt x="1776" y="75"/>
                  </a:moveTo>
                  <a:lnTo>
                    <a:pt x="3387" y="6418"/>
                  </a:lnTo>
                  <a:cubicBezTo>
                    <a:pt x="3388" y="6422"/>
                    <a:pt x="3388" y="6424"/>
                    <a:pt x="3389" y="6428"/>
                  </a:cubicBezTo>
                  <a:cubicBezTo>
                    <a:pt x="3406" y="6573"/>
                    <a:pt x="3381" y="6762"/>
                    <a:pt x="3332" y="6898"/>
                  </a:cubicBezTo>
                  <a:cubicBezTo>
                    <a:pt x="3211" y="7233"/>
                    <a:pt x="2935" y="7380"/>
                    <a:pt x="2587" y="7380"/>
                  </a:cubicBezTo>
                  <a:lnTo>
                    <a:pt x="818" y="7380"/>
                  </a:lnTo>
                  <a:cubicBezTo>
                    <a:pt x="471" y="7380"/>
                    <a:pt x="194" y="7233"/>
                    <a:pt x="73" y="6898"/>
                  </a:cubicBezTo>
                  <a:cubicBezTo>
                    <a:pt x="24" y="6762"/>
                    <a:pt x="0" y="6573"/>
                    <a:pt x="17" y="6428"/>
                  </a:cubicBezTo>
                  <a:cubicBezTo>
                    <a:pt x="17" y="6424"/>
                    <a:pt x="18" y="6422"/>
                    <a:pt x="18" y="6418"/>
                  </a:cubicBezTo>
                  <a:lnTo>
                    <a:pt x="1630" y="75"/>
                  </a:lnTo>
                  <a:cubicBezTo>
                    <a:pt x="1650" y="0"/>
                    <a:pt x="1756" y="0"/>
                    <a:pt x="1775" y="75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0"/>
            <p:cNvSpPr/>
            <p:nvPr/>
          </p:nvSpPr>
          <p:spPr>
            <a:xfrm>
              <a:off x="-3878703" y="-986455"/>
              <a:ext cx="457207" cy="1983738"/>
            </a:xfrm>
            <a:custGeom>
              <a:avLst/>
              <a:gdLst/>
              <a:ahLst/>
              <a:cxnLst/>
              <a:rect l="l" t="t" r="r" b="b"/>
              <a:pathLst>
                <a:path w="1700" h="7376" extrusionOk="0">
                  <a:moveTo>
                    <a:pt x="718" y="77"/>
                  </a:moveTo>
                  <a:cubicBezTo>
                    <a:pt x="718" y="1"/>
                    <a:pt x="831" y="1"/>
                    <a:pt x="831" y="77"/>
                  </a:cubicBezTo>
                  <a:lnTo>
                    <a:pt x="831" y="1377"/>
                  </a:lnTo>
                  <a:lnTo>
                    <a:pt x="1099" y="1222"/>
                  </a:lnTo>
                  <a:cubicBezTo>
                    <a:pt x="1136" y="1203"/>
                    <a:pt x="1168" y="1257"/>
                    <a:pt x="1133" y="1280"/>
                  </a:cubicBezTo>
                  <a:lnTo>
                    <a:pt x="831" y="1454"/>
                  </a:lnTo>
                  <a:lnTo>
                    <a:pt x="831" y="3312"/>
                  </a:lnTo>
                  <a:lnTo>
                    <a:pt x="1623" y="2855"/>
                  </a:lnTo>
                  <a:cubicBezTo>
                    <a:pt x="1663" y="2829"/>
                    <a:pt x="1700" y="2893"/>
                    <a:pt x="1657" y="2914"/>
                  </a:cubicBezTo>
                  <a:lnTo>
                    <a:pt x="831" y="3391"/>
                  </a:lnTo>
                  <a:lnTo>
                    <a:pt x="831" y="5173"/>
                  </a:lnTo>
                  <a:lnTo>
                    <a:pt x="1623" y="4715"/>
                  </a:lnTo>
                  <a:cubicBezTo>
                    <a:pt x="1663" y="4689"/>
                    <a:pt x="1700" y="4752"/>
                    <a:pt x="1657" y="4774"/>
                  </a:cubicBezTo>
                  <a:lnTo>
                    <a:pt x="831" y="5250"/>
                  </a:lnTo>
                  <a:lnTo>
                    <a:pt x="831" y="7299"/>
                  </a:lnTo>
                  <a:cubicBezTo>
                    <a:pt x="831" y="7375"/>
                    <a:pt x="718" y="7375"/>
                    <a:pt x="718" y="7299"/>
                  </a:cubicBezTo>
                  <a:lnTo>
                    <a:pt x="718" y="5725"/>
                  </a:lnTo>
                  <a:lnTo>
                    <a:pt x="39" y="5334"/>
                  </a:lnTo>
                  <a:cubicBezTo>
                    <a:pt x="0" y="5310"/>
                    <a:pt x="34" y="5253"/>
                    <a:pt x="73" y="5275"/>
                  </a:cubicBezTo>
                  <a:lnTo>
                    <a:pt x="718" y="5647"/>
                  </a:lnTo>
                  <a:lnTo>
                    <a:pt x="718" y="4158"/>
                  </a:lnTo>
                  <a:lnTo>
                    <a:pt x="39" y="3766"/>
                  </a:lnTo>
                  <a:cubicBezTo>
                    <a:pt x="0" y="3743"/>
                    <a:pt x="34" y="3685"/>
                    <a:pt x="73" y="3707"/>
                  </a:cubicBezTo>
                  <a:lnTo>
                    <a:pt x="718" y="4079"/>
                  </a:lnTo>
                  <a:lnTo>
                    <a:pt x="718" y="2590"/>
                  </a:lnTo>
                  <a:lnTo>
                    <a:pt x="291" y="2343"/>
                  </a:lnTo>
                  <a:cubicBezTo>
                    <a:pt x="254" y="2320"/>
                    <a:pt x="286" y="2265"/>
                    <a:pt x="325" y="2285"/>
                  </a:cubicBezTo>
                  <a:lnTo>
                    <a:pt x="718" y="2512"/>
                  </a:lnTo>
                  <a:lnTo>
                    <a:pt x="718" y="1022"/>
                  </a:lnTo>
                  <a:lnTo>
                    <a:pt x="462" y="875"/>
                  </a:lnTo>
                  <a:cubicBezTo>
                    <a:pt x="426" y="852"/>
                    <a:pt x="458" y="797"/>
                    <a:pt x="497" y="816"/>
                  </a:cubicBezTo>
                  <a:lnTo>
                    <a:pt x="718" y="944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0"/>
            <p:cNvSpPr/>
            <p:nvPr/>
          </p:nvSpPr>
          <p:spPr>
            <a:xfrm>
              <a:off x="-4796879" y="-1752946"/>
              <a:ext cx="915220" cy="1984814"/>
            </a:xfrm>
            <a:custGeom>
              <a:avLst/>
              <a:gdLst/>
              <a:ahLst/>
              <a:cxnLst/>
              <a:rect l="l" t="t" r="r" b="b"/>
              <a:pathLst>
                <a:path w="3403" h="7380" extrusionOk="0">
                  <a:moveTo>
                    <a:pt x="1774" y="76"/>
                  </a:moveTo>
                  <a:lnTo>
                    <a:pt x="3386" y="6419"/>
                  </a:lnTo>
                  <a:cubicBezTo>
                    <a:pt x="3386" y="6421"/>
                    <a:pt x="3387" y="6425"/>
                    <a:pt x="3387" y="6428"/>
                  </a:cubicBezTo>
                  <a:cubicBezTo>
                    <a:pt x="3403" y="6587"/>
                    <a:pt x="3383" y="6747"/>
                    <a:pt x="3331" y="6898"/>
                  </a:cubicBezTo>
                  <a:cubicBezTo>
                    <a:pt x="3210" y="7234"/>
                    <a:pt x="2935" y="7379"/>
                    <a:pt x="2587" y="7379"/>
                  </a:cubicBezTo>
                  <a:lnTo>
                    <a:pt x="817" y="7379"/>
                  </a:lnTo>
                  <a:cubicBezTo>
                    <a:pt x="469" y="7379"/>
                    <a:pt x="194" y="7232"/>
                    <a:pt x="72" y="6898"/>
                  </a:cubicBezTo>
                  <a:cubicBezTo>
                    <a:pt x="21" y="6747"/>
                    <a:pt x="1" y="6587"/>
                    <a:pt x="16" y="6428"/>
                  </a:cubicBezTo>
                  <a:cubicBezTo>
                    <a:pt x="16" y="6425"/>
                    <a:pt x="16" y="6421"/>
                    <a:pt x="17" y="6419"/>
                  </a:cubicBezTo>
                  <a:lnTo>
                    <a:pt x="1629" y="76"/>
                  </a:lnTo>
                  <a:cubicBezTo>
                    <a:pt x="1648" y="1"/>
                    <a:pt x="1755" y="1"/>
                    <a:pt x="1774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0"/>
            <p:cNvSpPr/>
            <p:nvPr/>
          </p:nvSpPr>
          <p:spPr>
            <a:xfrm>
              <a:off x="-4548643" y="-1421069"/>
              <a:ext cx="458013" cy="1977822"/>
            </a:xfrm>
            <a:custGeom>
              <a:avLst/>
              <a:gdLst/>
              <a:ahLst/>
              <a:cxnLst/>
              <a:rect l="l" t="t" r="r" b="b"/>
              <a:pathLst>
                <a:path w="1703" h="7354" extrusionOk="0">
                  <a:moveTo>
                    <a:pt x="722" y="72"/>
                  </a:moveTo>
                  <a:cubicBezTo>
                    <a:pt x="725" y="0"/>
                    <a:pt x="832" y="0"/>
                    <a:pt x="836" y="72"/>
                  </a:cubicBezTo>
                  <a:lnTo>
                    <a:pt x="836" y="1370"/>
                  </a:lnTo>
                  <a:lnTo>
                    <a:pt x="1103" y="1216"/>
                  </a:lnTo>
                  <a:cubicBezTo>
                    <a:pt x="1141" y="1196"/>
                    <a:pt x="1173" y="1251"/>
                    <a:pt x="1137" y="1275"/>
                  </a:cubicBezTo>
                  <a:lnTo>
                    <a:pt x="836" y="1449"/>
                  </a:lnTo>
                  <a:lnTo>
                    <a:pt x="836" y="3307"/>
                  </a:lnTo>
                  <a:lnTo>
                    <a:pt x="1627" y="2849"/>
                  </a:lnTo>
                  <a:cubicBezTo>
                    <a:pt x="1667" y="2826"/>
                    <a:pt x="1702" y="2886"/>
                    <a:pt x="1661" y="2908"/>
                  </a:cubicBezTo>
                  <a:lnTo>
                    <a:pt x="836" y="3384"/>
                  </a:lnTo>
                  <a:lnTo>
                    <a:pt x="836" y="5167"/>
                  </a:lnTo>
                  <a:lnTo>
                    <a:pt x="1627" y="4710"/>
                  </a:lnTo>
                  <a:cubicBezTo>
                    <a:pt x="1666" y="4688"/>
                    <a:pt x="1699" y="4745"/>
                    <a:pt x="1661" y="4768"/>
                  </a:cubicBezTo>
                  <a:lnTo>
                    <a:pt x="836" y="5246"/>
                  </a:lnTo>
                  <a:lnTo>
                    <a:pt x="836" y="7293"/>
                  </a:lnTo>
                  <a:cubicBezTo>
                    <a:pt x="837" y="7326"/>
                    <a:pt x="811" y="7353"/>
                    <a:pt x="778" y="7353"/>
                  </a:cubicBezTo>
                  <a:cubicBezTo>
                    <a:pt x="746" y="7353"/>
                    <a:pt x="720" y="7326"/>
                    <a:pt x="722" y="7293"/>
                  </a:cubicBezTo>
                  <a:lnTo>
                    <a:pt x="722" y="5720"/>
                  </a:lnTo>
                  <a:lnTo>
                    <a:pt x="43" y="5328"/>
                  </a:lnTo>
                  <a:cubicBezTo>
                    <a:pt x="1" y="5306"/>
                    <a:pt x="37" y="5243"/>
                    <a:pt x="77" y="5269"/>
                  </a:cubicBezTo>
                  <a:lnTo>
                    <a:pt x="722" y="5641"/>
                  </a:lnTo>
                  <a:lnTo>
                    <a:pt x="722" y="4151"/>
                  </a:lnTo>
                  <a:lnTo>
                    <a:pt x="43" y="3759"/>
                  </a:lnTo>
                  <a:cubicBezTo>
                    <a:pt x="1" y="3738"/>
                    <a:pt x="37" y="3675"/>
                    <a:pt x="77" y="3701"/>
                  </a:cubicBezTo>
                  <a:lnTo>
                    <a:pt x="722" y="4073"/>
                  </a:lnTo>
                  <a:lnTo>
                    <a:pt x="722" y="2584"/>
                  </a:lnTo>
                  <a:lnTo>
                    <a:pt x="296" y="2338"/>
                  </a:lnTo>
                  <a:cubicBezTo>
                    <a:pt x="252" y="2317"/>
                    <a:pt x="289" y="2253"/>
                    <a:pt x="329" y="2279"/>
                  </a:cubicBezTo>
                  <a:lnTo>
                    <a:pt x="722" y="2506"/>
                  </a:lnTo>
                  <a:lnTo>
                    <a:pt x="722" y="1016"/>
                  </a:lnTo>
                  <a:lnTo>
                    <a:pt x="466" y="869"/>
                  </a:lnTo>
                  <a:cubicBezTo>
                    <a:pt x="424" y="848"/>
                    <a:pt x="461" y="784"/>
                    <a:pt x="501" y="810"/>
                  </a:cubicBezTo>
                  <a:lnTo>
                    <a:pt x="722" y="93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0"/>
            <p:cNvSpPr/>
            <p:nvPr/>
          </p:nvSpPr>
          <p:spPr>
            <a:xfrm>
              <a:off x="-5562026" y="-1463293"/>
              <a:ext cx="915758" cy="1984814"/>
            </a:xfrm>
            <a:custGeom>
              <a:avLst/>
              <a:gdLst/>
              <a:ahLst/>
              <a:cxnLst/>
              <a:rect l="l" t="t" r="r" b="b"/>
              <a:pathLst>
                <a:path w="3405" h="7380" extrusionOk="0">
                  <a:moveTo>
                    <a:pt x="1773" y="76"/>
                  </a:moveTo>
                  <a:lnTo>
                    <a:pt x="3385" y="6419"/>
                  </a:lnTo>
                  <a:cubicBezTo>
                    <a:pt x="3387" y="6421"/>
                    <a:pt x="3387" y="6425"/>
                    <a:pt x="3388" y="6428"/>
                  </a:cubicBezTo>
                  <a:cubicBezTo>
                    <a:pt x="3404" y="6574"/>
                    <a:pt x="3380" y="6762"/>
                    <a:pt x="3330" y="6899"/>
                  </a:cubicBezTo>
                  <a:cubicBezTo>
                    <a:pt x="3209" y="7233"/>
                    <a:pt x="2934" y="7380"/>
                    <a:pt x="2586" y="7380"/>
                  </a:cubicBezTo>
                  <a:lnTo>
                    <a:pt x="816" y="7380"/>
                  </a:lnTo>
                  <a:cubicBezTo>
                    <a:pt x="469" y="7380"/>
                    <a:pt x="193" y="7233"/>
                    <a:pt x="72" y="6899"/>
                  </a:cubicBezTo>
                  <a:cubicBezTo>
                    <a:pt x="20" y="6747"/>
                    <a:pt x="0" y="6587"/>
                    <a:pt x="15" y="6428"/>
                  </a:cubicBezTo>
                  <a:cubicBezTo>
                    <a:pt x="15" y="6425"/>
                    <a:pt x="16" y="6421"/>
                    <a:pt x="16" y="6419"/>
                  </a:cubicBezTo>
                  <a:lnTo>
                    <a:pt x="1629" y="76"/>
                  </a:lnTo>
                  <a:cubicBezTo>
                    <a:pt x="1649" y="1"/>
                    <a:pt x="1754" y="1"/>
                    <a:pt x="1773" y="76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0"/>
            <p:cNvSpPr/>
            <p:nvPr/>
          </p:nvSpPr>
          <p:spPr>
            <a:xfrm>
              <a:off x="-5312714" y="-1131685"/>
              <a:ext cx="456938" cy="1981049"/>
            </a:xfrm>
            <a:custGeom>
              <a:avLst/>
              <a:gdLst/>
              <a:ahLst/>
              <a:cxnLst/>
              <a:rect l="l" t="t" r="r" b="b"/>
              <a:pathLst>
                <a:path w="1699" h="7366" extrusionOk="0">
                  <a:moveTo>
                    <a:pt x="717" y="73"/>
                  </a:moveTo>
                  <a:cubicBezTo>
                    <a:pt x="720" y="0"/>
                    <a:pt x="827" y="0"/>
                    <a:pt x="831" y="73"/>
                  </a:cubicBezTo>
                  <a:lnTo>
                    <a:pt x="831" y="1371"/>
                  </a:lnTo>
                  <a:lnTo>
                    <a:pt x="1098" y="1217"/>
                  </a:lnTo>
                  <a:cubicBezTo>
                    <a:pt x="1137" y="1197"/>
                    <a:pt x="1168" y="1252"/>
                    <a:pt x="1132" y="1276"/>
                  </a:cubicBezTo>
                  <a:lnTo>
                    <a:pt x="831" y="1450"/>
                  </a:lnTo>
                  <a:lnTo>
                    <a:pt x="831" y="3308"/>
                  </a:lnTo>
                  <a:lnTo>
                    <a:pt x="1622" y="2850"/>
                  </a:lnTo>
                  <a:cubicBezTo>
                    <a:pt x="1664" y="2825"/>
                    <a:pt x="1699" y="2887"/>
                    <a:pt x="1656" y="2909"/>
                  </a:cubicBezTo>
                  <a:lnTo>
                    <a:pt x="831" y="3385"/>
                  </a:lnTo>
                  <a:lnTo>
                    <a:pt x="831" y="5168"/>
                  </a:lnTo>
                  <a:lnTo>
                    <a:pt x="1622" y="4711"/>
                  </a:lnTo>
                  <a:cubicBezTo>
                    <a:pt x="1664" y="4685"/>
                    <a:pt x="1699" y="4747"/>
                    <a:pt x="1656" y="4770"/>
                  </a:cubicBezTo>
                  <a:lnTo>
                    <a:pt x="831" y="5246"/>
                  </a:lnTo>
                  <a:lnTo>
                    <a:pt x="831" y="7294"/>
                  </a:lnTo>
                  <a:cubicBezTo>
                    <a:pt x="827" y="7366"/>
                    <a:pt x="720" y="7366"/>
                    <a:pt x="717" y="7294"/>
                  </a:cubicBezTo>
                  <a:lnTo>
                    <a:pt x="717" y="5721"/>
                  </a:lnTo>
                  <a:lnTo>
                    <a:pt x="38" y="5329"/>
                  </a:lnTo>
                  <a:cubicBezTo>
                    <a:pt x="1" y="5306"/>
                    <a:pt x="34" y="5249"/>
                    <a:pt x="73" y="5270"/>
                  </a:cubicBezTo>
                  <a:lnTo>
                    <a:pt x="717" y="5643"/>
                  </a:lnTo>
                  <a:lnTo>
                    <a:pt x="717" y="4152"/>
                  </a:lnTo>
                  <a:lnTo>
                    <a:pt x="38" y="3761"/>
                  </a:lnTo>
                  <a:cubicBezTo>
                    <a:pt x="1" y="3738"/>
                    <a:pt x="34" y="3681"/>
                    <a:pt x="73" y="3702"/>
                  </a:cubicBezTo>
                  <a:lnTo>
                    <a:pt x="717" y="4075"/>
                  </a:lnTo>
                  <a:lnTo>
                    <a:pt x="717" y="2585"/>
                  </a:lnTo>
                  <a:lnTo>
                    <a:pt x="291" y="2339"/>
                  </a:lnTo>
                  <a:cubicBezTo>
                    <a:pt x="252" y="2315"/>
                    <a:pt x="287" y="2259"/>
                    <a:pt x="325" y="2280"/>
                  </a:cubicBezTo>
                  <a:lnTo>
                    <a:pt x="717" y="2507"/>
                  </a:lnTo>
                  <a:lnTo>
                    <a:pt x="717" y="1017"/>
                  </a:lnTo>
                  <a:lnTo>
                    <a:pt x="462" y="870"/>
                  </a:lnTo>
                  <a:cubicBezTo>
                    <a:pt x="426" y="847"/>
                    <a:pt x="458" y="791"/>
                    <a:pt x="496" y="811"/>
                  </a:cubicBezTo>
                  <a:lnTo>
                    <a:pt x="717" y="94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0"/>
            <p:cNvSpPr/>
            <p:nvPr/>
          </p:nvSpPr>
          <p:spPr>
            <a:xfrm>
              <a:off x="-5581121" y="-1493415"/>
              <a:ext cx="554565" cy="1202991"/>
            </a:xfrm>
            <a:custGeom>
              <a:avLst/>
              <a:gdLst/>
              <a:ahLst/>
              <a:cxnLst/>
              <a:rect l="l" t="t" r="r" b="b"/>
              <a:pathLst>
                <a:path w="2062" h="4473" extrusionOk="0">
                  <a:moveTo>
                    <a:pt x="1075" y="48"/>
                  </a:moveTo>
                  <a:lnTo>
                    <a:pt x="2052" y="3891"/>
                  </a:lnTo>
                  <a:cubicBezTo>
                    <a:pt x="2052" y="3893"/>
                    <a:pt x="2052" y="3894"/>
                    <a:pt x="2054" y="3897"/>
                  </a:cubicBezTo>
                  <a:cubicBezTo>
                    <a:pt x="2062" y="3993"/>
                    <a:pt x="2050" y="4090"/>
                    <a:pt x="2018" y="4181"/>
                  </a:cubicBezTo>
                  <a:cubicBezTo>
                    <a:pt x="1945" y="4385"/>
                    <a:pt x="1778" y="4473"/>
                    <a:pt x="1568" y="4473"/>
                  </a:cubicBezTo>
                  <a:lnTo>
                    <a:pt x="494" y="4473"/>
                  </a:lnTo>
                  <a:cubicBezTo>
                    <a:pt x="284" y="4473"/>
                    <a:pt x="117" y="4385"/>
                    <a:pt x="44" y="4181"/>
                  </a:cubicBezTo>
                  <a:cubicBezTo>
                    <a:pt x="12" y="4090"/>
                    <a:pt x="0" y="3993"/>
                    <a:pt x="9" y="3897"/>
                  </a:cubicBezTo>
                  <a:cubicBezTo>
                    <a:pt x="10" y="3894"/>
                    <a:pt x="10" y="3893"/>
                    <a:pt x="10" y="3891"/>
                  </a:cubicBezTo>
                  <a:lnTo>
                    <a:pt x="987" y="48"/>
                  </a:lnTo>
                  <a:cubicBezTo>
                    <a:pt x="998" y="1"/>
                    <a:pt x="1065" y="1"/>
                    <a:pt x="1075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0"/>
            <p:cNvSpPr/>
            <p:nvPr/>
          </p:nvSpPr>
          <p:spPr>
            <a:xfrm>
              <a:off x="-5429974" y="-1291706"/>
              <a:ext cx="276475" cy="1200033"/>
            </a:xfrm>
            <a:custGeom>
              <a:avLst/>
              <a:gdLst/>
              <a:ahLst/>
              <a:cxnLst/>
              <a:rect l="l" t="t" r="r" b="b"/>
              <a:pathLst>
                <a:path w="1028" h="4462" extrusionOk="0">
                  <a:moveTo>
                    <a:pt x="434" y="44"/>
                  </a:moveTo>
                  <a:cubicBezTo>
                    <a:pt x="438" y="0"/>
                    <a:pt x="501" y="0"/>
                    <a:pt x="504" y="44"/>
                  </a:cubicBezTo>
                  <a:lnTo>
                    <a:pt x="504" y="830"/>
                  </a:lnTo>
                  <a:lnTo>
                    <a:pt x="666" y="736"/>
                  </a:lnTo>
                  <a:cubicBezTo>
                    <a:pt x="676" y="731"/>
                    <a:pt x="688" y="734"/>
                    <a:pt x="693" y="744"/>
                  </a:cubicBezTo>
                  <a:cubicBezTo>
                    <a:pt x="699" y="754"/>
                    <a:pt x="695" y="767"/>
                    <a:pt x="686" y="773"/>
                  </a:cubicBezTo>
                  <a:lnTo>
                    <a:pt x="504" y="877"/>
                  </a:lnTo>
                  <a:lnTo>
                    <a:pt x="504" y="2004"/>
                  </a:lnTo>
                  <a:lnTo>
                    <a:pt x="984" y="1726"/>
                  </a:lnTo>
                  <a:cubicBezTo>
                    <a:pt x="1007" y="1713"/>
                    <a:pt x="1027" y="1749"/>
                    <a:pt x="1004" y="1762"/>
                  </a:cubicBezTo>
                  <a:lnTo>
                    <a:pt x="504" y="2051"/>
                  </a:lnTo>
                  <a:lnTo>
                    <a:pt x="504" y="3130"/>
                  </a:lnTo>
                  <a:lnTo>
                    <a:pt x="984" y="2853"/>
                  </a:lnTo>
                  <a:cubicBezTo>
                    <a:pt x="1007" y="2840"/>
                    <a:pt x="1027" y="2875"/>
                    <a:pt x="1005" y="2888"/>
                  </a:cubicBezTo>
                  <a:lnTo>
                    <a:pt x="505" y="3177"/>
                  </a:lnTo>
                  <a:lnTo>
                    <a:pt x="505" y="4418"/>
                  </a:lnTo>
                  <a:cubicBezTo>
                    <a:pt x="501" y="4461"/>
                    <a:pt x="439" y="4461"/>
                    <a:pt x="436" y="4418"/>
                  </a:cubicBezTo>
                  <a:lnTo>
                    <a:pt x="436" y="3464"/>
                  </a:lnTo>
                  <a:lnTo>
                    <a:pt x="24" y="3227"/>
                  </a:lnTo>
                  <a:cubicBezTo>
                    <a:pt x="1" y="3214"/>
                    <a:pt x="21" y="3177"/>
                    <a:pt x="45" y="3191"/>
                  </a:cubicBezTo>
                  <a:lnTo>
                    <a:pt x="436" y="3417"/>
                  </a:lnTo>
                  <a:lnTo>
                    <a:pt x="436" y="2515"/>
                  </a:lnTo>
                  <a:lnTo>
                    <a:pt x="24" y="2278"/>
                  </a:lnTo>
                  <a:cubicBezTo>
                    <a:pt x="13" y="2272"/>
                    <a:pt x="10" y="2260"/>
                    <a:pt x="16" y="2250"/>
                  </a:cubicBezTo>
                  <a:cubicBezTo>
                    <a:pt x="22" y="2240"/>
                    <a:pt x="35" y="2237"/>
                    <a:pt x="44" y="2242"/>
                  </a:cubicBezTo>
                  <a:lnTo>
                    <a:pt x="434" y="2468"/>
                  </a:lnTo>
                  <a:lnTo>
                    <a:pt x="434" y="1565"/>
                  </a:lnTo>
                  <a:lnTo>
                    <a:pt x="176" y="1416"/>
                  </a:lnTo>
                  <a:cubicBezTo>
                    <a:pt x="156" y="1402"/>
                    <a:pt x="173" y="1370"/>
                    <a:pt x="197" y="1381"/>
                  </a:cubicBezTo>
                  <a:lnTo>
                    <a:pt x="434" y="1518"/>
                  </a:lnTo>
                  <a:lnTo>
                    <a:pt x="434" y="616"/>
                  </a:lnTo>
                  <a:lnTo>
                    <a:pt x="280" y="527"/>
                  </a:lnTo>
                  <a:cubicBezTo>
                    <a:pt x="256" y="513"/>
                    <a:pt x="277" y="477"/>
                    <a:pt x="300" y="490"/>
                  </a:cubicBezTo>
                  <a:lnTo>
                    <a:pt x="434" y="568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-6370741" y="-1480774"/>
              <a:ext cx="554296" cy="1203529"/>
            </a:xfrm>
            <a:custGeom>
              <a:avLst/>
              <a:gdLst/>
              <a:ahLst/>
              <a:cxnLst/>
              <a:rect l="l" t="t" r="r" b="b"/>
              <a:pathLst>
                <a:path w="2061" h="4475" extrusionOk="0">
                  <a:moveTo>
                    <a:pt x="1074" y="49"/>
                  </a:moveTo>
                  <a:lnTo>
                    <a:pt x="2050" y="3892"/>
                  </a:lnTo>
                  <a:cubicBezTo>
                    <a:pt x="2050" y="3893"/>
                    <a:pt x="2050" y="3896"/>
                    <a:pt x="2051" y="3897"/>
                  </a:cubicBezTo>
                  <a:cubicBezTo>
                    <a:pt x="2060" y="3993"/>
                    <a:pt x="2049" y="4091"/>
                    <a:pt x="2017" y="4183"/>
                  </a:cubicBezTo>
                  <a:cubicBezTo>
                    <a:pt x="1943" y="4385"/>
                    <a:pt x="1776" y="4474"/>
                    <a:pt x="1565" y="4474"/>
                  </a:cubicBezTo>
                  <a:lnTo>
                    <a:pt x="494" y="4474"/>
                  </a:lnTo>
                  <a:cubicBezTo>
                    <a:pt x="284" y="4474"/>
                    <a:pt x="117" y="4386"/>
                    <a:pt x="44" y="4183"/>
                  </a:cubicBezTo>
                  <a:cubicBezTo>
                    <a:pt x="12" y="4091"/>
                    <a:pt x="0" y="3993"/>
                    <a:pt x="8" y="3897"/>
                  </a:cubicBezTo>
                  <a:cubicBezTo>
                    <a:pt x="8" y="3896"/>
                    <a:pt x="10" y="3893"/>
                    <a:pt x="10" y="3892"/>
                  </a:cubicBezTo>
                  <a:lnTo>
                    <a:pt x="987" y="49"/>
                  </a:lnTo>
                  <a:cubicBezTo>
                    <a:pt x="997" y="1"/>
                    <a:pt x="1064" y="1"/>
                    <a:pt x="1075" y="49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>
              <a:off x="-6220402" y="-1279873"/>
              <a:ext cx="277013" cy="1201377"/>
            </a:xfrm>
            <a:custGeom>
              <a:avLst/>
              <a:gdLst/>
              <a:ahLst/>
              <a:cxnLst/>
              <a:rect l="l" t="t" r="r" b="b"/>
              <a:pathLst>
                <a:path w="1030" h="4467" extrusionOk="0">
                  <a:moveTo>
                    <a:pt x="436" y="47"/>
                  </a:moveTo>
                  <a:cubicBezTo>
                    <a:pt x="436" y="1"/>
                    <a:pt x="505" y="1"/>
                    <a:pt x="505" y="47"/>
                  </a:cubicBezTo>
                  <a:lnTo>
                    <a:pt x="505" y="833"/>
                  </a:lnTo>
                  <a:lnTo>
                    <a:pt x="667" y="739"/>
                  </a:lnTo>
                  <a:cubicBezTo>
                    <a:pt x="690" y="726"/>
                    <a:pt x="710" y="762"/>
                    <a:pt x="688" y="776"/>
                  </a:cubicBezTo>
                  <a:lnTo>
                    <a:pt x="504" y="880"/>
                  </a:lnTo>
                  <a:lnTo>
                    <a:pt x="504" y="2007"/>
                  </a:lnTo>
                  <a:lnTo>
                    <a:pt x="984" y="1729"/>
                  </a:lnTo>
                  <a:cubicBezTo>
                    <a:pt x="1008" y="1718"/>
                    <a:pt x="1026" y="1750"/>
                    <a:pt x="1005" y="1765"/>
                  </a:cubicBezTo>
                  <a:lnTo>
                    <a:pt x="505" y="2054"/>
                  </a:lnTo>
                  <a:lnTo>
                    <a:pt x="505" y="3133"/>
                  </a:lnTo>
                  <a:lnTo>
                    <a:pt x="985" y="2856"/>
                  </a:lnTo>
                  <a:cubicBezTo>
                    <a:pt x="1009" y="2843"/>
                    <a:pt x="1030" y="2878"/>
                    <a:pt x="1005" y="2892"/>
                  </a:cubicBezTo>
                  <a:lnTo>
                    <a:pt x="505" y="3180"/>
                  </a:lnTo>
                  <a:lnTo>
                    <a:pt x="505" y="4421"/>
                  </a:lnTo>
                  <a:cubicBezTo>
                    <a:pt x="505" y="4467"/>
                    <a:pt x="437" y="4467"/>
                    <a:pt x="437" y="4421"/>
                  </a:cubicBezTo>
                  <a:lnTo>
                    <a:pt x="437" y="3468"/>
                  </a:lnTo>
                  <a:lnTo>
                    <a:pt x="26" y="3231"/>
                  </a:lnTo>
                  <a:cubicBezTo>
                    <a:pt x="1" y="3218"/>
                    <a:pt x="22" y="3182"/>
                    <a:pt x="46" y="3196"/>
                  </a:cubicBezTo>
                  <a:lnTo>
                    <a:pt x="436" y="3421"/>
                  </a:lnTo>
                  <a:lnTo>
                    <a:pt x="436" y="2518"/>
                  </a:lnTo>
                  <a:lnTo>
                    <a:pt x="24" y="2282"/>
                  </a:lnTo>
                  <a:cubicBezTo>
                    <a:pt x="1" y="2268"/>
                    <a:pt x="21" y="2231"/>
                    <a:pt x="46" y="2246"/>
                  </a:cubicBezTo>
                  <a:lnTo>
                    <a:pt x="436" y="2471"/>
                  </a:lnTo>
                  <a:lnTo>
                    <a:pt x="436" y="1569"/>
                  </a:lnTo>
                  <a:lnTo>
                    <a:pt x="177" y="1420"/>
                  </a:lnTo>
                  <a:cubicBezTo>
                    <a:pt x="153" y="1406"/>
                    <a:pt x="174" y="1369"/>
                    <a:pt x="198" y="1385"/>
                  </a:cubicBezTo>
                  <a:lnTo>
                    <a:pt x="436" y="1521"/>
                  </a:lnTo>
                  <a:lnTo>
                    <a:pt x="436" y="619"/>
                  </a:lnTo>
                  <a:lnTo>
                    <a:pt x="281" y="530"/>
                  </a:lnTo>
                  <a:cubicBezTo>
                    <a:pt x="256" y="517"/>
                    <a:pt x="277" y="478"/>
                    <a:pt x="302" y="495"/>
                  </a:cubicBezTo>
                  <a:lnTo>
                    <a:pt x="436" y="572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0"/>
            <p:cNvSpPr/>
            <p:nvPr/>
          </p:nvSpPr>
          <p:spPr>
            <a:xfrm>
              <a:off x="-7093664" y="-1031637"/>
              <a:ext cx="554565" cy="1202991"/>
            </a:xfrm>
            <a:custGeom>
              <a:avLst/>
              <a:gdLst/>
              <a:ahLst/>
              <a:cxnLst/>
              <a:rect l="l" t="t" r="r" b="b"/>
              <a:pathLst>
                <a:path w="2062" h="4473" extrusionOk="0">
                  <a:moveTo>
                    <a:pt x="1075" y="48"/>
                  </a:moveTo>
                  <a:lnTo>
                    <a:pt x="2051" y="3891"/>
                  </a:lnTo>
                  <a:cubicBezTo>
                    <a:pt x="2051" y="3893"/>
                    <a:pt x="2052" y="3894"/>
                    <a:pt x="2052" y="3897"/>
                  </a:cubicBezTo>
                  <a:cubicBezTo>
                    <a:pt x="2061" y="3993"/>
                    <a:pt x="2050" y="4089"/>
                    <a:pt x="2018" y="4181"/>
                  </a:cubicBezTo>
                  <a:cubicBezTo>
                    <a:pt x="1944" y="4383"/>
                    <a:pt x="1777" y="4473"/>
                    <a:pt x="1566" y="4473"/>
                  </a:cubicBezTo>
                  <a:lnTo>
                    <a:pt x="494" y="4473"/>
                  </a:lnTo>
                  <a:cubicBezTo>
                    <a:pt x="283" y="4473"/>
                    <a:pt x="116" y="4385"/>
                    <a:pt x="42" y="4181"/>
                  </a:cubicBezTo>
                  <a:cubicBezTo>
                    <a:pt x="12" y="4089"/>
                    <a:pt x="0" y="3993"/>
                    <a:pt x="8" y="3897"/>
                  </a:cubicBezTo>
                  <a:cubicBezTo>
                    <a:pt x="8" y="3894"/>
                    <a:pt x="9" y="3892"/>
                    <a:pt x="9" y="3891"/>
                  </a:cubicBezTo>
                  <a:lnTo>
                    <a:pt x="987" y="48"/>
                  </a:lnTo>
                  <a:cubicBezTo>
                    <a:pt x="996" y="1"/>
                    <a:pt x="1064" y="1"/>
                    <a:pt x="1075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0"/>
            <p:cNvSpPr/>
            <p:nvPr/>
          </p:nvSpPr>
          <p:spPr>
            <a:xfrm>
              <a:off x="-6943593" y="-830736"/>
              <a:ext cx="277551" cy="1201377"/>
            </a:xfrm>
            <a:custGeom>
              <a:avLst/>
              <a:gdLst/>
              <a:ahLst/>
              <a:cxnLst/>
              <a:rect l="l" t="t" r="r" b="b"/>
              <a:pathLst>
                <a:path w="1032" h="4467" extrusionOk="0">
                  <a:moveTo>
                    <a:pt x="438" y="46"/>
                  </a:moveTo>
                  <a:cubicBezTo>
                    <a:pt x="438" y="1"/>
                    <a:pt x="507" y="1"/>
                    <a:pt x="507" y="46"/>
                  </a:cubicBezTo>
                  <a:lnTo>
                    <a:pt x="507" y="833"/>
                  </a:lnTo>
                  <a:lnTo>
                    <a:pt x="669" y="739"/>
                  </a:lnTo>
                  <a:cubicBezTo>
                    <a:pt x="679" y="734"/>
                    <a:pt x="691" y="737"/>
                    <a:pt x="697" y="747"/>
                  </a:cubicBezTo>
                  <a:cubicBezTo>
                    <a:pt x="703" y="757"/>
                    <a:pt x="699" y="770"/>
                    <a:pt x="690" y="774"/>
                  </a:cubicBezTo>
                  <a:lnTo>
                    <a:pt x="506" y="880"/>
                  </a:lnTo>
                  <a:lnTo>
                    <a:pt x="506" y="2005"/>
                  </a:lnTo>
                  <a:lnTo>
                    <a:pt x="986" y="1729"/>
                  </a:lnTo>
                  <a:cubicBezTo>
                    <a:pt x="1011" y="1715"/>
                    <a:pt x="1031" y="1750"/>
                    <a:pt x="1007" y="1764"/>
                  </a:cubicBezTo>
                  <a:lnTo>
                    <a:pt x="507" y="2054"/>
                  </a:lnTo>
                  <a:lnTo>
                    <a:pt x="507" y="3133"/>
                  </a:lnTo>
                  <a:lnTo>
                    <a:pt x="987" y="2856"/>
                  </a:lnTo>
                  <a:cubicBezTo>
                    <a:pt x="1011" y="2842"/>
                    <a:pt x="1032" y="2878"/>
                    <a:pt x="1008" y="2891"/>
                  </a:cubicBezTo>
                  <a:lnTo>
                    <a:pt x="507" y="3180"/>
                  </a:lnTo>
                  <a:lnTo>
                    <a:pt x="507" y="4421"/>
                  </a:lnTo>
                  <a:cubicBezTo>
                    <a:pt x="507" y="4467"/>
                    <a:pt x="439" y="4467"/>
                    <a:pt x="439" y="4421"/>
                  </a:cubicBezTo>
                  <a:lnTo>
                    <a:pt x="439" y="3467"/>
                  </a:lnTo>
                  <a:lnTo>
                    <a:pt x="28" y="3231"/>
                  </a:lnTo>
                  <a:cubicBezTo>
                    <a:pt x="3" y="3217"/>
                    <a:pt x="24" y="3181"/>
                    <a:pt x="48" y="3194"/>
                  </a:cubicBezTo>
                  <a:lnTo>
                    <a:pt x="438" y="3420"/>
                  </a:lnTo>
                  <a:lnTo>
                    <a:pt x="438" y="2518"/>
                  </a:lnTo>
                  <a:lnTo>
                    <a:pt x="27" y="2281"/>
                  </a:lnTo>
                  <a:cubicBezTo>
                    <a:pt x="1" y="2268"/>
                    <a:pt x="23" y="2229"/>
                    <a:pt x="48" y="2245"/>
                  </a:cubicBezTo>
                  <a:lnTo>
                    <a:pt x="438" y="2470"/>
                  </a:lnTo>
                  <a:lnTo>
                    <a:pt x="438" y="1568"/>
                  </a:lnTo>
                  <a:lnTo>
                    <a:pt x="179" y="1419"/>
                  </a:lnTo>
                  <a:cubicBezTo>
                    <a:pt x="152" y="1406"/>
                    <a:pt x="175" y="1367"/>
                    <a:pt x="199" y="1383"/>
                  </a:cubicBezTo>
                  <a:lnTo>
                    <a:pt x="438" y="1521"/>
                  </a:lnTo>
                  <a:lnTo>
                    <a:pt x="438" y="619"/>
                  </a:lnTo>
                  <a:lnTo>
                    <a:pt x="283" y="530"/>
                  </a:lnTo>
                  <a:cubicBezTo>
                    <a:pt x="258" y="516"/>
                    <a:pt x="279" y="479"/>
                    <a:pt x="303" y="493"/>
                  </a:cubicBezTo>
                  <a:lnTo>
                    <a:pt x="438" y="571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0"/>
            <p:cNvSpPr/>
            <p:nvPr/>
          </p:nvSpPr>
          <p:spPr>
            <a:xfrm>
              <a:off x="-7603583" y="-1150780"/>
              <a:ext cx="554565" cy="1202991"/>
            </a:xfrm>
            <a:custGeom>
              <a:avLst/>
              <a:gdLst/>
              <a:ahLst/>
              <a:cxnLst/>
              <a:rect l="l" t="t" r="r" b="b"/>
              <a:pathLst>
                <a:path w="2062" h="4473" extrusionOk="0">
                  <a:moveTo>
                    <a:pt x="1075" y="48"/>
                  </a:moveTo>
                  <a:lnTo>
                    <a:pt x="2052" y="3890"/>
                  </a:lnTo>
                  <a:cubicBezTo>
                    <a:pt x="2052" y="3893"/>
                    <a:pt x="2054" y="3894"/>
                    <a:pt x="2054" y="3896"/>
                  </a:cubicBezTo>
                  <a:cubicBezTo>
                    <a:pt x="2062" y="3993"/>
                    <a:pt x="2050" y="4089"/>
                    <a:pt x="2020" y="4181"/>
                  </a:cubicBezTo>
                  <a:cubicBezTo>
                    <a:pt x="1945" y="4384"/>
                    <a:pt x="1778" y="4472"/>
                    <a:pt x="1568" y="4472"/>
                  </a:cubicBezTo>
                  <a:lnTo>
                    <a:pt x="496" y="4472"/>
                  </a:lnTo>
                  <a:cubicBezTo>
                    <a:pt x="285" y="4472"/>
                    <a:pt x="118" y="4384"/>
                    <a:pt x="44" y="4181"/>
                  </a:cubicBezTo>
                  <a:cubicBezTo>
                    <a:pt x="12" y="4089"/>
                    <a:pt x="1" y="3993"/>
                    <a:pt x="10" y="3896"/>
                  </a:cubicBezTo>
                  <a:cubicBezTo>
                    <a:pt x="10" y="3894"/>
                    <a:pt x="10" y="3893"/>
                    <a:pt x="11" y="3890"/>
                  </a:cubicBezTo>
                  <a:lnTo>
                    <a:pt x="987" y="48"/>
                  </a:lnTo>
                  <a:cubicBezTo>
                    <a:pt x="998" y="0"/>
                    <a:pt x="1065" y="0"/>
                    <a:pt x="1075" y="48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0"/>
            <p:cNvSpPr/>
            <p:nvPr/>
          </p:nvSpPr>
          <p:spPr>
            <a:xfrm>
              <a:off x="-7452974" y="-949878"/>
              <a:ext cx="277282" cy="1201646"/>
            </a:xfrm>
            <a:custGeom>
              <a:avLst/>
              <a:gdLst/>
              <a:ahLst/>
              <a:cxnLst/>
              <a:rect l="l" t="t" r="r" b="b"/>
              <a:pathLst>
                <a:path w="1031" h="4468" extrusionOk="0">
                  <a:moveTo>
                    <a:pt x="438" y="46"/>
                  </a:moveTo>
                  <a:cubicBezTo>
                    <a:pt x="438" y="0"/>
                    <a:pt x="506" y="0"/>
                    <a:pt x="506" y="46"/>
                  </a:cubicBezTo>
                  <a:lnTo>
                    <a:pt x="506" y="833"/>
                  </a:lnTo>
                  <a:lnTo>
                    <a:pt x="668" y="739"/>
                  </a:lnTo>
                  <a:cubicBezTo>
                    <a:pt x="678" y="734"/>
                    <a:pt x="691" y="736"/>
                    <a:pt x="696" y="747"/>
                  </a:cubicBezTo>
                  <a:cubicBezTo>
                    <a:pt x="701" y="756"/>
                    <a:pt x="699" y="769"/>
                    <a:pt x="688" y="775"/>
                  </a:cubicBezTo>
                  <a:lnTo>
                    <a:pt x="506" y="880"/>
                  </a:lnTo>
                  <a:lnTo>
                    <a:pt x="506" y="2006"/>
                  </a:lnTo>
                  <a:lnTo>
                    <a:pt x="986" y="1729"/>
                  </a:lnTo>
                  <a:cubicBezTo>
                    <a:pt x="1009" y="1715"/>
                    <a:pt x="1030" y="1751"/>
                    <a:pt x="1007" y="1764"/>
                  </a:cubicBezTo>
                  <a:lnTo>
                    <a:pt x="506" y="2053"/>
                  </a:lnTo>
                  <a:lnTo>
                    <a:pt x="506" y="3133"/>
                  </a:lnTo>
                  <a:lnTo>
                    <a:pt x="986" y="2855"/>
                  </a:lnTo>
                  <a:cubicBezTo>
                    <a:pt x="1009" y="2842"/>
                    <a:pt x="1030" y="2878"/>
                    <a:pt x="1007" y="2892"/>
                  </a:cubicBezTo>
                  <a:lnTo>
                    <a:pt x="506" y="3180"/>
                  </a:lnTo>
                  <a:lnTo>
                    <a:pt x="506" y="4422"/>
                  </a:lnTo>
                  <a:cubicBezTo>
                    <a:pt x="506" y="4467"/>
                    <a:pt x="438" y="4467"/>
                    <a:pt x="438" y="4422"/>
                  </a:cubicBezTo>
                  <a:lnTo>
                    <a:pt x="438" y="3468"/>
                  </a:lnTo>
                  <a:lnTo>
                    <a:pt x="26" y="3230"/>
                  </a:lnTo>
                  <a:cubicBezTo>
                    <a:pt x="1" y="3216"/>
                    <a:pt x="21" y="3180"/>
                    <a:pt x="46" y="3195"/>
                  </a:cubicBezTo>
                  <a:lnTo>
                    <a:pt x="437" y="3420"/>
                  </a:lnTo>
                  <a:lnTo>
                    <a:pt x="437" y="2518"/>
                  </a:lnTo>
                  <a:lnTo>
                    <a:pt x="25" y="2280"/>
                  </a:lnTo>
                  <a:cubicBezTo>
                    <a:pt x="0" y="2267"/>
                    <a:pt x="21" y="2231"/>
                    <a:pt x="45" y="2245"/>
                  </a:cubicBezTo>
                  <a:lnTo>
                    <a:pt x="435" y="2471"/>
                  </a:lnTo>
                  <a:lnTo>
                    <a:pt x="435" y="1568"/>
                  </a:lnTo>
                  <a:lnTo>
                    <a:pt x="178" y="1418"/>
                  </a:lnTo>
                  <a:cubicBezTo>
                    <a:pt x="151" y="1407"/>
                    <a:pt x="173" y="1367"/>
                    <a:pt x="198" y="1383"/>
                  </a:cubicBezTo>
                  <a:lnTo>
                    <a:pt x="435" y="1521"/>
                  </a:lnTo>
                  <a:lnTo>
                    <a:pt x="435" y="619"/>
                  </a:lnTo>
                  <a:lnTo>
                    <a:pt x="281" y="529"/>
                  </a:lnTo>
                  <a:cubicBezTo>
                    <a:pt x="258" y="515"/>
                    <a:pt x="278" y="480"/>
                    <a:pt x="301" y="493"/>
                  </a:cubicBezTo>
                  <a:lnTo>
                    <a:pt x="435" y="570"/>
                  </a:ln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0"/>
            <p:cNvSpPr/>
            <p:nvPr/>
          </p:nvSpPr>
          <p:spPr>
            <a:xfrm>
              <a:off x="-3015391" y="-2033993"/>
              <a:ext cx="747398" cy="1620663"/>
            </a:xfrm>
            <a:custGeom>
              <a:avLst/>
              <a:gdLst/>
              <a:ahLst/>
              <a:cxnLst/>
              <a:rect l="l" t="t" r="r" b="b"/>
              <a:pathLst>
                <a:path w="2779" h="6026" extrusionOk="0">
                  <a:moveTo>
                    <a:pt x="1449" y="60"/>
                  </a:moveTo>
                  <a:lnTo>
                    <a:pt x="2765" y="5241"/>
                  </a:lnTo>
                  <a:cubicBezTo>
                    <a:pt x="2766" y="5244"/>
                    <a:pt x="2766" y="5246"/>
                    <a:pt x="2766" y="5248"/>
                  </a:cubicBezTo>
                  <a:cubicBezTo>
                    <a:pt x="2778" y="5379"/>
                    <a:pt x="2763" y="5509"/>
                    <a:pt x="2720" y="5633"/>
                  </a:cubicBezTo>
                  <a:cubicBezTo>
                    <a:pt x="2622" y="5906"/>
                    <a:pt x="2396" y="6026"/>
                    <a:pt x="2113" y="6026"/>
                  </a:cubicBezTo>
                  <a:lnTo>
                    <a:pt x="667" y="6026"/>
                  </a:lnTo>
                  <a:cubicBezTo>
                    <a:pt x="383" y="6026"/>
                    <a:pt x="158" y="5906"/>
                    <a:pt x="59" y="5633"/>
                  </a:cubicBezTo>
                  <a:cubicBezTo>
                    <a:pt x="17" y="5509"/>
                    <a:pt x="1" y="5379"/>
                    <a:pt x="12" y="5248"/>
                  </a:cubicBezTo>
                  <a:cubicBezTo>
                    <a:pt x="12" y="5246"/>
                    <a:pt x="14" y="5244"/>
                    <a:pt x="15" y="5241"/>
                  </a:cubicBezTo>
                  <a:lnTo>
                    <a:pt x="1331" y="60"/>
                  </a:lnTo>
                  <a:cubicBezTo>
                    <a:pt x="1347" y="0"/>
                    <a:pt x="1432" y="0"/>
                    <a:pt x="1448" y="6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0"/>
            <p:cNvSpPr/>
            <p:nvPr/>
          </p:nvSpPr>
          <p:spPr>
            <a:xfrm>
              <a:off x="-2812607" y="-1765318"/>
              <a:ext cx="373296" cy="1619856"/>
            </a:xfrm>
            <a:custGeom>
              <a:avLst/>
              <a:gdLst/>
              <a:ahLst/>
              <a:cxnLst/>
              <a:rect l="l" t="t" r="r" b="b"/>
              <a:pathLst>
                <a:path w="1388" h="6023" extrusionOk="0">
                  <a:moveTo>
                    <a:pt x="589" y="67"/>
                  </a:moveTo>
                  <a:cubicBezTo>
                    <a:pt x="586" y="1"/>
                    <a:pt x="686" y="1"/>
                    <a:pt x="682" y="67"/>
                  </a:cubicBezTo>
                  <a:lnTo>
                    <a:pt x="682" y="1127"/>
                  </a:lnTo>
                  <a:lnTo>
                    <a:pt x="901" y="1000"/>
                  </a:lnTo>
                  <a:cubicBezTo>
                    <a:pt x="933" y="979"/>
                    <a:pt x="963" y="1031"/>
                    <a:pt x="928" y="1048"/>
                  </a:cubicBezTo>
                  <a:lnTo>
                    <a:pt x="682" y="1191"/>
                  </a:lnTo>
                  <a:lnTo>
                    <a:pt x="682" y="2709"/>
                  </a:lnTo>
                  <a:lnTo>
                    <a:pt x="1329" y="2335"/>
                  </a:lnTo>
                  <a:cubicBezTo>
                    <a:pt x="1360" y="2320"/>
                    <a:pt x="1386" y="2363"/>
                    <a:pt x="1356" y="2383"/>
                  </a:cubicBezTo>
                  <a:lnTo>
                    <a:pt x="682" y="2772"/>
                  </a:lnTo>
                  <a:lnTo>
                    <a:pt x="682" y="4227"/>
                  </a:lnTo>
                  <a:lnTo>
                    <a:pt x="1329" y="3854"/>
                  </a:lnTo>
                  <a:cubicBezTo>
                    <a:pt x="1361" y="3835"/>
                    <a:pt x="1388" y="3884"/>
                    <a:pt x="1356" y="3902"/>
                  </a:cubicBezTo>
                  <a:lnTo>
                    <a:pt x="682" y="4292"/>
                  </a:lnTo>
                  <a:lnTo>
                    <a:pt x="682" y="5964"/>
                  </a:lnTo>
                  <a:cubicBezTo>
                    <a:pt x="679" y="6023"/>
                    <a:pt x="592" y="6023"/>
                    <a:pt x="589" y="5964"/>
                  </a:cubicBezTo>
                  <a:lnTo>
                    <a:pt x="589" y="4678"/>
                  </a:lnTo>
                  <a:lnTo>
                    <a:pt x="36" y="4359"/>
                  </a:lnTo>
                  <a:cubicBezTo>
                    <a:pt x="0" y="4341"/>
                    <a:pt x="30" y="4288"/>
                    <a:pt x="63" y="4310"/>
                  </a:cubicBezTo>
                  <a:lnTo>
                    <a:pt x="589" y="4614"/>
                  </a:lnTo>
                  <a:lnTo>
                    <a:pt x="589" y="3398"/>
                  </a:lnTo>
                  <a:lnTo>
                    <a:pt x="36" y="3078"/>
                  </a:lnTo>
                  <a:cubicBezTo>
                    <a:pt x="4" y="3060"/>
                    <a:pt x="31" y="3012"/>
                    <a:pt x="63" y="3031"/>
                  </a:cubicBezTo>
                  <a:lnTo>
                    <a:pt x="589" y="3334"/>
                  </a:lnTo>
                  <a:lnTo>
                    <a:pt x="589" y="2118"/>
                  </a:lnTo>
                  <a:lnTo>
                    <a:pt x="241" y="1917"/>
                  </a:lnTo>
                  <a:cubicBezTo>
                    <a:pt x="208" y="1899"/>
                    <a:pt x="237" y="1850"/>
                    <a:pt x="268" y="1869"/>
                  </a:cubicBezTo>
                  <a:lnTo>
                    <a:pt x="589" y="2054"/>
                  </a:lnTo>
                  <a:lnTo>
                    <a:pt x="589" y="838"/>
                  </a:lnTo>
                  <a:lnTo>
                    <a:pt x="380" y="718"/>
                  </a:lnTo>
                  <a:cubicBezTo>
                    <a:pt x="352" y="698"/>
                    <a:pt x="378" y="654"/>
                    <a:pt x="408" y="670"/>
                  </a:cubicBezTo>
                  <a:lnTo>
                    <a:pt x="589" y="77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0"/>
            <p:cNvSpPr/>
            <p:nvPr/>
          </p:nvSpPr>
          <p:spPr>
            <a:xfrm>
              <a:off x="-2876885" y="-1072248"/>
              <a:ext cx="557792" cy="1209715"/>
            </a:xfrm>
            <a:custGeom>
              <a:avLst/>
              <a:gdLst/>
              <a:ahLst/>
              <a:cxnLst/>
              <a:rect l="l" t="t" r="r" b="b"/>
              <a:pathLst>
                <a:path w="2074" h="4498" extrusionOk="0">
                  <a:moveTo>
                    <a:pt x="1081" y="46"/>
                  </a:moveTo>
                  <a:lnTo>
                    <a:pt x="2064" y="3911"/>
                  </a:lnTo>
                  <a:cubicBezTo>
                    <a:pt x="2064" y="3914"/>
                    <a:pt x="2066" y="3916"/>
                    <a:pt x="2066" y="3917"/>
                  </a:cubicBezTo>
                  <a:cubicBezTo>
                    <a:pt x="2074" y="4015"/>
                    <a:pt x="2062" y="4112"/>
                    <a:pt x="2030" y="4204"/>
                  </a:cubicBezTo>
                  <a:cubicBezTo>
                    <a:pt x="1957" y="4409"/>
                    <a:pt x="1789" y="4498"/>
                    <a:pt x="1576" y="4498"/>
                  </a:cubicBezTo>
                  <a:lnTo>
                    <a:pt x="498" y="4498"/>
                  </a:lnTo>
                  <a:cubicBezTo>
                    <a:pt x="286" y="4498"/>
                    <a:pt x="118" y="4409"/>
                    <a:pt x="44" y="4204"/>
                  </a:cubicBezTo>
                  <a:cubicBezTo>
                    <a:pt x="12" y="4112"/>
                    <a:pt x="1" y="4015"/>
                    <a:pt x="10" y="3917"/>
                  </a:cubicBezTo>
                  <a:cubicBezTo>
                    <a:pt x="10" y="3916"/>
                    <a:pt x="10" y="3914"/>
                    <a:pt x="10" y="3911"/>
                  </a:cubicBezTo>
                  <a:lnTo>
                    <a:pt x="993" y="46"/>
                  </a:lnTo>
                  <a:cubicBezTo>
                    <a:pt x="1005" y="0"/>
                    <a:pt x="1070" y="0"/>
                    <a:pt x="1081" y="4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0"/>
            <p:cNvSpPr/>
            <p:nvPr/>
          </p:nvSpPr>
          <p:spPr>
            <a:xfrm>
              <a:off x="-2724931" y="-871884"/>
              <a:ext cx="279165" cy="1208639"/>
            </a:xfrm>
            <a:custGeom>
              <a:avLst/>
              <a:gdLst/>
              <a:ahLst/>
              <a:cxnLst/>
              <a:rect l="l" t="t" r="r" b="b"/>
              <a:pathLst>
                <a:path w="1038" h="4494" extrusionOk="0">
                  <a:moveTo>
                    <a:pt x="438" y="50"/>
                  </a:moveTo>
                  <a:cubicBezTo>
                    <a:pt x="435" y="1"/>
                    <a:pt x="510" y="1"/>
                    <a:pt x="507" y="50"/>
                  </a:cubicBezTo>
                  <a:lnTo>
                    <a:pt x="507" y="841"/>
                  </a:lnTo>
                  <a:lnTo>
                    <a:pt x="670" y="749"/>
                  </a:lnTo>
                  <a:cubicBezTo>
                    <a:pt x="694" y="734"/>
                    <a:pt x="715" y="770"/>
                    <a:pt x="690" y="784"/>
                  </a:cubicBezTo>
                  <a:lnTo>
                    <a:pt x="507" y="890"/>
                  </a:lnTo>
                  <a:lnTo>
                    <a:pt x="507" y="2022"/>
                  </a:lnTo>
                  <a:lnTo>
                    <a:pt x="990" y="1742"/>
                  </a:lnTo>
                  <a:cubicBezTo>
                    <a:pt x="1015" y="1726"/>
                    <a:pt x="1037" y="1766"/>
                    <a:pt x="1010" y="1779"/>
                  </a:cubicBezTo>
                  <a:lnTo>
                    <a:pt x="507" y="2069"/>
                  </a:lnTo>
                  <a:lnTo>
                    <a:pt x="507" y="3154"/>
                  </a:lnTo>
                  <a:lnTo>
                    <a:pt x="990" y="2876"/>
                  </a:lnTo>
                  <a:cubicBezTo>
                    <a:pt x="1015" y="2859"/>
                    <a:pt x="1037" y="2898"/>
                    <a:pt x="1010" y="2911"/>
                  </a:cubicBezTo>
                  <a:lnTo>
                    <a:pt x="507" y="3203"/>
                  </a:lnTo>
                  <a:lnTo>
                    <a:pt x="507" y="4450"/>
                  </a:lnTo>
                  <a:cubicBezTo>
                    <a:pt x="505" y="4494"/>
                    <a:pt x="441" y="4494"/>
                    <a:pt x="438" y="4450"/>
                  </a:cubicBezTo>
                  <a:lnTo>
                    <a:pt x="438" y="3493"/>
                  </a:lnTo>
                  <a:lnTo>
                    <a:pt x="25" y="3254"/>
                  </a:lnTo>
                  <a:cubicBezTo>
                    <a:pt x="0" y="3240"/>
                    <a:pt x="21" y="3205"/>
                    <a:pt x="45" y="3218"/>
                  </a:cubicBezTo>
                  <a:lnTo>
                    <a:pt x="438" y="3445"/>
                  </a:lnTo>
                  <a:lnTo>
                    <a:pt x="438" y="2537"/>
                  </a:lnTo>
                  <a:lnTo>
                    <a:pt x="25" y="2298"/>
                  </a:lnTo>
                  <a:cubicBezTo>
                    <a:pt x="1" y="2284"/>
                    <a:pt x="21" y="2250"/>
                    <a:pt x="45" y="2263"/>
                  </a:cubicBezTo>
                  <a:lnTo>
                    <a:pt x="438" y="2490"/>
                  </a:lnTo>
                  <a:lnTo>
                    <a:pt x="438" y="1582"/>
                  </a:lnTo>
                  <a:lnTo>
                    <a:pt x="178" y="1432"/>
                  </a:lnTo>
                  <a:cubicBezTo>
                    <a:pt x="155" y="1418"/>
                    <a:pt x="175" y="1384"/>
                    <a:pt x="199" y="1395"/>
                  </a:cubicBezTo>
                  <a:lnTo>
                    <a:pt x="438" y="1534"/>
                  </a:lnTo>
                  <a:lnTo>
                    <a:pt x="438" y="626"/>
                  </a:lnTo>
                  <a:lnTo>
                    <a:pt x="282" y="537"/>
                  </a:lnTo>
                  <a:cubicBezTo>
                    <a:pt x="258" y="523"/>
                    <a:pt x="279" y="486"/>
                    <a:pt x="303" y="500"/>
                  </a:cubicBezTo>
                  <a:lnTo>
                    <a:pt x="438" y="57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0"/>
            <p:cNvSpPr/>
            <p:nvPr/>
          </p:nvSpPr>
          <p:spPr>
            <a:xfrm>
              <a:off x="-6979094" y="-1138677"/>
              <a:ext cx="584417" cy="1267538"/>
            </a:xfrm>
            <a:custGeom>
              <a:avLst/>
              <a:gdLst/>
              <a:ahLst/>
              <a:cxnLst/>
              <a:rect l="l" t="t" r="r" b="b"/>
              <a:pathLst>
                <a:path w="2173" h="4713" extrusionOk="0">
                  <a:moveTo>
                    <a:pt x="1133" y="47"/>
                  </a:moveTo>
                  <a:lnTo>
                    <a:pt x="2162" y="4098"/>
                  </a:lnTo>
                  <a:cubicBezTo>
                    <a:pt x="2162" y="4101"/>
                    <a:pt x="2162" y="4102"/>
                    <a:pt x="2163" y="4104"/>
                  </a:cubicBezTo>
                  <a:cubicBezTo>
                    <a:pt x="2173" y="4205"/>
                    <a:pt x="2160" y="4309"/>
                    <a:pt x="2127" y="4404"/>
                  </a:cubicBezTo>
                  <a:cubicBezTo>
                    <a:pt x="2049" y="4618"/>
                    <a:pt x="1873" y="4712"/>
                    <a:pt x="1652" y="4712"/>
                  </a:cubicBezTo>
                  <a:lnTo>
                    <a:pt x="522" y="4712"/>
                  </a:lnTo>
                  <a:cubicBezTo>
                    <a:pt x="300" y="4712"/>
                    <a:pt x="124" y="4618"/>
                    <a:pt x="47" y="4404"/>
                  </a:cubicBezTo>
                  <a:cubicBezTo>
                    <a:pt x="14" y="4309"/>
                    <a:pt x="1" y="4205"/>
                    <a:pt x="10" y="4104"/>
                  </a:cubicBezTo>
                  <a:cubicBezTo>
                    <a:pt x="10" y="4102"/>
                    <a:pt x="10" y="4101"/>
                    <a:pt x="12" y="4098"/>
                  </a:cubicBezTo>
                  <a:lnTo>
                    <a:pt x="1040" y="47"/>
                  </a:lnTo>
                  <a:cubicBezTo>
                    <a:pt x="1052" y="0"/>
                    <a:pt x="1120" y="0"/>
                    <a:pt x="1133" y="47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0"/>
            <p:cNvSpPr/>
            <p:nvPr/>
          </p:nvSpPr>
          <p:spPr>
            <a:xfrm>
              <a:off x="-6819879" y="-927825"/>
              <a:ext cx="292343" cy="1267000"/>
            </a:xfrm>
            <a:custGeom>
              <a:avLst/>
              <a:gdLst/>
              <a:ahLst/>
              <a:cxnLst/>
              <a:rect l="l" t="t" r="r" b="b"/>
              <a:pathLst>
                <a:path w="1087" h="4711" extrusionOk="0">
                  <a:moveTo>
                    <a:pt x="459" y="49"/>
                  </a:moveTo>
                  <a:cubicBezTo>
                    <a:pt x="459" y="0"/>
                    <a:pt x="532" y="0"/>
                    <a:pt x="532" y="49"/>
                  </a:cubicBezTo>
                  <a:lnTo>
                    <a:pt x="532" y="879"/>
                  </a:lnTo>
                  <a:lnTo>
                    <a:pt x="702" y="780"/>
                  </a:lnTo>
                  <a:cubicBezTo>
                    <a:pt x="727" y="770"/>
                    <a:pt x="745" y="802"/>
                    <a:pt x="724" y="818"/>
                  </a:cubicBezTo>
                  <a:lnTo>
                    <a:pt x="532" y="928"/>
                  </a:lnTo>
                  <a:lnTo>
                    <a:pt x="532" y="2115"/>
                  </a:lnTo>
                  <a:lnTo>
                    <a:pt x="1038" y="1823"/>
                  </a:lnTo>
                  <a:cubicBezTo>
                    <a:pt x="1063" y="1806"/>
                    <a:pt x="1087" y="1848"/>
                    <a:pt x="1059" y="1861"/>
                  </a:cubicBezTo>
                  <a:lnTo>
                    <a:pt x="532" y="2165"/>
                  </a:lnTo>
                  <a:lnTo>
                    <a:pt x="532" y="3302"/>
                  </a:lnTo>
                  <a:lnTo>
                    <a:pt x="1038" y="3011"/>
                  </a:lnTo>
                  <a:cubicBezTo>
                    <a:pt x="1063" y="2993"/>
                    <a:pt x="1087" y="3036"/>
                    <a:pt x="1059" y="3048"/>
                  </a:cubicBezTo>
                  <a:lnTo>
                    <a:pt x="532" y="3353"/>
                  </a:lnTo>
                  <a:lnTo>
                    <a:pt x="532" y="4661"/>
                  </a:lnTo>
                  <a:cubicBezTo>
                    <a:pt x="532" y="4710"/>
                    <a:pt x="459" y="4710"/>
                    <a:pt x="459" y="4661"/>
                  </a:cubicBezTo>
                  <a:lnTo>
                    <a:pt x="459" y="3655"/>
                  </a:lnTo>
                  <a:lnTo>
                    <a:pt x="26" y="3406"/>
                  </a:lnTo>
                  <a:cubicBezTo>
                    <a:pt x="0" y="3392"/>
                    <a:pt x="22" y="3354"/>
                    <a:pt x="47" y="3368"/>
                  </a:cubicBezTo>
                  <a:lnTo>
                    <a:pt x="459" y="3606"/>
                  </a:lnTo>
                  <a:lnTo>
                    <a:pt x="459" y="2656"/>
                  </a:lnTo>
                  <a:lnTo>
                    <a:pt x="26" y="2405"/>
                  </a:lnTo>
                  <a:cubicBezTo>
                    <a:pt x="0" y="2391"/>
                    <a:pt x="22" y="2353"/>
                    <a:pt x="47" y="2368"/>
                  </a:cubicBezTo>
                  <a:lnTo>
                    <a:pt x="459" y="2605"/>
                  </a:lnTo>
                  <a:lnTo>
                    <a:pt x="459" y="1654"/>
                  </a:lnTo>
                  <a:lnTo>
                    <a:pt x="186" y="1497"/>
                  </a:lnTo>
                  <a:cubicBezTo>
                    <a:pt x="162" y="1482"/>
                    <a:pt x="183" y="1446"/>
                    <a:pt x="207" y="1460"/>
                  </a:cubicBezTo>
                  <a:lnTo>
                    <a:pt x="459" y="1604"/>
                  </a:lnTo>
                  <a:lnTo>
                    <a:pt x="459" y="653"/>
                  </a:lnTo>
                  <a:lnTo>
                    <a:pt x="296" y="559"/>
                  </a:lnTo>
                  <a:cubicBezTo>
                    <a:pt x="271" y="544"/>
                    <a:pt x="292" y="506"/>
                    <a:pt x="317" y="521"/>
                  </a:cubicBezTo>
                  <a:lnTo>
                    <a:pt x="459" y="603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0"/>
            <p:cNvSpPr/>
            <p:nvPr/>
          </p:nvSpPr>
          <p:spPr>
            <a:xfrm>
              <a:off x="-7267133" y="-910881"/>
              <a:ext cx="584417" cy="1267538"/>
            </a:xfrm>
            <a:custGeom>
              <a:avLst/>
              <a:gdLst/>
              <a:ahLst/>
              <a:cxnLst/>
              <a:rect l="l" t="t" r="r" b="b"/>
              <a:pathLst>
                <a:path w="2173" h="4713" extrusionOk="0">
                  <a:moveTo>
                    <a:pt x="1133" y="49"/>
                  </a:moveTo>
                  <a:lnTo>
                    <a:pt x="2162" y="4099"/>
                  </a:lnTo>
                  <a:cubicBezTo>
                    <a:pt x="2162" y="4101"/>
                    <a:pt x="2163" y="4104"/>
                    <a:pt x="2163" y="4106"/>
                  </a:cubicBezTo>
                  <a:cubicBezTo>
                    <a:pt x="2173" y="4207"/>
                    <a:pt x="2160" y="4310"/>
                    <a:pt x="2127" y="4406"/>
                  </a:cubicBezTo>
                  <a:cubicBezTo>
                    <a:pt x="2049" y="4620"/>
                    <a:pt x="1874" y="4713"/>
                    <a:pt x="1652" y="4713"/>
                  </a:cubicBezTo>
                  <a:lnTo>
                    <a:pt x="522" y="4713"/>
                  </a:lnTo>
                  <a:cubicBezTo>
                    <a:pt x="299" y="4713"/>
                    <a:pt x="123" y="4620"/>
                    <a:pt x="47" y="4406"/>
                  </a:cubicBezTo>
                  <a:cubicBezTo>
                    <a:pt x="12" y="4310"/>
                    <a:pt x="1" y="4207"/>
                    <a:pt x="10" y="4106"/>
                  </a:cubicBezTo>
                  <a:cubicBezTo>
                    <a:pt x="10" y="4104"/>
                    <a:pt x="10" y="4101"/>
                    <a:pt x="11" y="4099"/>
                  </a:cubicBezTo>
                  <a:lnTo>
                    <a:pt x="1040" y="49"/>
                  </a:lnTo>
                  <a:cubicBezTo>
                    <a:pt x="1052" y="1"/>
                    <a:pt x="1120" y="1"/>
                    <a:pt x="1132" y="49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0"/>
            <p:cNvSpPr/>
            <p:nvPr/>
          </p:nvSpPr>
          <p:spPr>
            <a:xfrm>
              <a:off x="-7107918" y="-700567"/>
              <a:ext cx="290730" cy="1268614"/>
            </a:xfrm>
            <a:custGeom>
              <a:avLst/>
              <a:gdLst/>
              <a:ahLst/>
              <a:cxnLst/>
              <a:rect l="l" t="t" r="r" b="b"/>
              <a:pathLst>
                <a:path w="1081" h="4717" extrusionOk="0">
                  <a:moveTo>
                    <a:pt x="459" y="53"/>
                  </a:moveTo>
                  <a:cubicBezTo>
                    <a:pt x="455" y="1"/>
                    <a:pt x="534" y="1"/>
                    <a:pt x="532" y="53"/>
                  </a:cubicBezTo>
                  <a:lnTo>
                    <a:pt x="532" y="883"/>
                  </a:lnTo>
                  <a:lnTo>
                    <a:pt x="702" y="784"/>
                  </a:lnTo>
                  <a:cubicBezTo>
                    <a:pt x="728" y="766"/>
                    <a:pt x="752" y="808"/>
                    <a:pt x="723" y="822"/>
                  </a:cubicBezTo>
                  <a:lnTo>
                    <a:pt x="532" y="932"/>
                  </a:lnTo>
                  <a:lnTo>
                    <a:pt x="532" y="2119"/>
                  </a:lnTo>
                  <a:lnTo>
                    <a:pt x="1037" y="1827"/>
                  </a:lnTo>
                  <a:cubicBezTo>
                    <a:pt x="1062" y="1815"/>
                    <a:pt x="1081" y="1850"/>
                    <a:pt x="1058" y="1865"/>
                  </a:cubicBezTo>
                  <a:lnTo>
                    <a:pt x="531" y="2169"/>
                  </a:lnTo>
                  <a:lnTo>
                    <a:pt x="531" y="3306"/>
                  </a:lnTo>
                  <a:lnTo>
                    <a:pt x="1036" y="3015"/>
                  </a:lnTo>
                  <a:cubicBezTo>
                    <a:pt x="1047" y="3009"/>
                    <a:pt x="1060" y="3012"/>
                    <a:pt x="1066" y="3022"/>
                  </a:cubicBezTo>
                  <a:cubicBezTo>
                    <a:pt x="1071" y="3032"/>
                    <a:pt x="1068" y="3045"/>
                    <a:pt x="1058" y="3051"/>
                  </a:cubicBezTo>
                  <a:lnTo>
                    <a:pt x="531" y="3357"/>
                  </a:lnTo>
                  <a:lnTo>
                    <a:pt x="531" y="4665"/>
                  </a:lnTo>
                  <a:cubicBezTo>
                    <a:pt x="534" y="4716"/>
                    <a:pt x="455" y="4716"/>
                    <a:pt x="459" y="4665"/>
                  </a:cubicBezTo>
                  <a:lnTo>
                    <a:pt x="459" y="3659"/>
                  </a:lnTo>
                  <a:lnTo>
                    <a:pt x="25" y="3410"/>
                  </a:lnTo>
                  <a:cubicBezTo>
                    <a:pt x="0" y="3395"/>
                    <a:pt x="21" y="3358"/>
                    <a:pt x="47" y="3372"/>
                  </a:cubicBezTo>
                  <a:lnTo>
                    <a:pt x="459" y="3610"/>
                  </a:lnTo>
                  <a:lnTo>
                    <a:pt x="459" y="2659"/>
                  </a:lnTo>
                  <a:lnTo>
                    <a:pt x="25" y="2409"/>
                  </a:lnTo>
                  <a:cubicBezTo>
                    <a:pt x="0" y="2394"/>
                    <a:pt x="21" y="2358"/>
                    <a:pt x="47" y="2372"/>
                  </a:cubicBezTo>
                  <a:lnTo>
                    <a:pt x="459" y="2609"/>
                  </a:lnTo>
                  <a:lnTo>
                    <a:pt x="459" y="1658"/>
                  </a:lnTo>
                  <a:lnTo>
                    <a:pt x="186" y="1500"/>
                  </a:lnTo>
                  <a:cubicBezTo>
                    <a:pt x="159" y="1486"/>
                    <a:pt x="182" y="1447"/>
                    <a:pt x="207" y="1463"/>
                  </a:cubicBezTo>
                  <a:lnTo>
                    <a:pt x="458" y="1607"/>
                  </a:lnTo>
                  <a:lnTo>
                    <a:pt x="458" y="656"/>
                  </a:lnTo>
                  <a:lnTo>
                    <a:pt x="295" y="562"/>
                  </a:lnTo>
                  <a:cubicBezTo>
                    <a:pt x="273" y="547"/>
                    <a:pt x="293" y="512"/>
                    <a:pt x="316" y="524"/>
                  </a:cubicBezTo>
                  <a:lnTo>
                    <a:pt x="458" y="607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0"/>
            <p:cNvSpPr/>
            <p:nvPr/>
          </p:nvSpPr>
          <p:spPr>
            <a:xfrm>
              <a:off x="-5120419" y="-1580822"/>
              <a:ext cx="856052" cy="1856527"/>
            </a:xfrm>
            <a:custGeom>
              <a:avLst/>
              <a:gdLst/>
              <a:ahLst/>
              <a:cxnLst/>
              <a:rect l="l" t="t" r="r" b="b"/>
              <a:pathLst>
                <a:path w="3183" h="6903" extrusionOk="0">
                  <a:moveTo>
                    <a:pt x="1660" y="71"/>
                  </a:moveTo>
                  <a:lnTo>
                    <a:pt x="3167" y="6003"/>
                  </a:lnTo>
                  <a:cubicBezTo>
                    <a:pt x="3169" y="6007"/>
                    <a:pt x="3169" y="6009"/>
                    <a:pt x="3169" y="6013"/>
                  </a:cubicBezTo>
                  <a:cubicBezTo>
                    <a:pt x="3183" y="6161"/>
                    <a:pt x="3164" y="6311"/>
                    <a:pt x="3116" y="6452"/>
                  </a:cubicBezTo>
                  <a:cubicBezTo>
                    <a:pt x="3003" y="6765"/>
                    <a:pt x="2744" y="6903"/>
                    <a:pt x="2420" y="6903"/>
                  </a:cubicBezTo>
                  <a:lnTo>
                    <a:pt x="764" y="6903"/>
                  </a:lnTo>
                  <a:cubicBezTo>
                    <a:pt x="439" y="6903"/>
                    <a:pt x="181" y="6765"/>
                    <a:pt x="68" y="6452"/>
                  </a:cubicBezTo>
                  <a:cubicBezTo>
                    <a:pt x="20" y="6311"/>
                    <a:pt x="1" y="6161"/>
                    <a:pt x="15" y="6013"/>
                  </a:cubicBezTo>
                  <a:cubicBezTo>
                    <a:pt x="15" y="6009"/>
                    <a:pt x="16" y="6007"/>
                    <a:pt x="16" y="6003"/>
                  </a:cubicBezTo>
                  <a:lnTo>
                    <a:pt x="1525" y="71"/>
                  </a:lnTo>
                  <a:cubicBezTo>
                    <a:pt x="1542" y="0"/>
                    <a:pt x="1641" y="0"/>
                    <a:pt x="1660" y="71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0"/>
            <p:cNvSpPr/>
            <p:nvPr/>
          </p:nvSpPr>
          <p:spPr>
            <a:xfrm>
              <a:off x="-2365084" y="-1677104"/>
              <a:ext cx="715932" cy="1552082"/>
            </a:xfrm>
            <a:custGeom>
              <a:avLst/>
              <a:gdLst/>
              <a:ahLst/>
              <a:cxnLst/>
              <a:rect l="l" t="t" r="r" b="b"/>
              <a:pathLst>
                <a:path w="2662" h="5771" extrusionOk="0">
                  <a:moveTo>
                    <a:pt x="1387" y="57"/>
                  </a:moveTo>
                  <a:lnTo>
                    <a:pt x="2648" y="5018"/>
                  </a:lnTo>
                  <a:cubicBezTo>
                    <a:pt x="2648" y="5021"/>
                    <a:pt x="2650" y="5024"/>
                    <a:pt x="2650" y="5027"/>
                  </a:cubicBezTo>
                  <a:cubicBezTo>
                    <a:pt x="2661" y="5150"/>
                    <a:pt x="2646" y="5276"/>
                    <a:pt x="2605" y="5393"/>
                  </a:cubicBezTo>
                  <a:cubicBezTo>
                    <a:pt x="2511" y="5656"/>
                    <a:pt x="2294" y="5771"/>
                    <a:pt x="2023" y="5771"/>
                  </a:cubicBezTo>
                  <a:lnTo>
                    <a:pt x="639" y="5771"/>
                  </a:lnTo>
                  <a:cubicBezTo>
                    <a:pt x="366" y="5771"/>
                    <a:pt x="151" y="5656"/>
                    <a:pt x="56" y="5393"/>
                  </a:cubicBezTo>
                  <a:cubicBezTo>
                    <a:pt x="16" y="5276"/>
                    <a:pt x="0" y="5150"/>
                    <a:pt x="12" y="5027"/>
                  </a:cubicBezTo>
                  <a:cubicBezTo>
                    <a:pt x="12" y="5024"/>
                    <a:pt x="13" y="5021"/>
                    <a:pt x="13" y="5018"/>
                  </a:cubicBezTo>
                  <a:lnTo>
                    <a:pt x="1275" y="57"/>
                  </a:lnTo>
                  <a:cubicBezTo>
                    <a:pt x="1290" y="1"/>
                    <a:pt x="1371" y="1"/>
                    <a:pt x="1388" y="57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0"/>
            <p:cNvSpPr/>
            <p:nvPr/>
          </p:nvSpPr>
          <p:spPr>
            <a:xfrm>
              <a:off x="-2171175" y="-1418917"/>
              <a:ext cx="358235" cy="1551006"/>
            </a:xfrm>
            <a:custGeom>
              <a:avLst/>
              <a:gdLst/>
              <a:ahLst/>
              <a:cxnLst/>
              <a:rect l="l" t="t" r="r" b="b"/>
              <a:pathLst>
                <a:path w="1332" h="5767" extrusionOk="0">
                  <a:moveTo>
                    <a:pt x="566" y="59"/>
                  </a:moveTo>
                  <a:cubicBezTo>
                    <a:pt x="566" y="0"/>
                    <a:pt x="654" y="0"/>
                    <a:pt x="654" y="59"/>
                  </a:cubicBezTo>
                  <a:lnTo>
                    <a:pt x="654" y="1075"/>
                  </a:lnTo>
                  <a:lnTo>
                    <a:pt x="863" y="955"/>
                  </a:lnTo>
                  <a:cubicBezTo>
                    <a:pt x="893" y="939"/>
                    <a:pt x="917" y="982"/>
                    <a:pt x="889" y="1001"/>
                  </a:cubicBezTo>
                  <a:lnTo>
                    <a:pt x="654" y="1136"/>
                  </a:lnTo>
                  <a:lnTo>
                    <a:pt x="654" y="2590"/>
                  </a:lnTo>
                  <a:lnTo>
                    <a:pt x="1274" y="2232"/>
                  </a:lnTo>
                  <a:cubicBezTo>
                    <a:pt x="1304" y="2215"/>
                    <a:pt x="1331" y="2260"/>
                    <a:pt x="1301" y="2278"/>
                  </a:cubicBezTo>
                  <a:lnTo>
                    <a:pt x="654" y="2651"/>
                  </a:lnTo>
                  <a:lnTo>
                    <a:pt x="654" y="4045"/>
                  </a:lnTo>
                  <a:lnTo>
                    <a:pt x="1272" y="3687"/>
                  </a:lnTo>
                  <a:cubicBezTo>
                    <a:pt x="1303" y="3672"/>
                    <a:pt x="1328" y="3715"/>
                    <a:pt x="1299" y="3733"/>
                  </a:cubicBezTo>
                  <a:lnTo>
                    <a:pt x="653" y="4107"/>
                  </a:lnTo>
                  <a:lnTo>
                    <a:pt x="653" y="5708"/>
                  </a:lnTo>
                  <a:cubicBezTo>
                    <a:pt x="653" y="5767"/>
                    <a:pt x="565" y="5767"/>
                    <a:pt x="565" y="5708"/>
                  </a:cubicBezTo>
                  <a:lnTo>
                    <a:pt x="565" y="4477"/>
                  </a:lnTo>
                  <a:lnTo>
                    <a:pt x="34" y="4171"/>
                  </a:lnTo>
                  <a:cubicBezTo>
                    <a:pt x="0" y="4155"/>
                    <a:pt x="29" y="4103"/>
                    <a:pt x="60" y="4125"/>
                  </a:cubicBezTo>
                  <a:lnTo>
                    <a:pt x="565" y="4416"/>
                  </a:lnTo>
                  <a:lnTo>
                    <a:pt x="565" y="3251"/>
                  </a:lnTo>
                  <a:lnTo>
                    <a:pt x="34" y="2945"/>
                  </a:lnTo>
                  <a:cubicBezTo>
                    <a:pt x="0" y="2928"/>
                    <a:pt x="29" y="2878"/>
                    <a:pt x="60" y="2899"/>
                  </a:cubicBezTo>
                  <a:lnTo>
                    <a:pt x="565" y="3189"/>
                  </a:lnTo>
                  <a:lnTo>
                    <a:pt x="565" y="2025"/>
                  </a:lnTo>
                  <a:lnTo>
                    <a:pt x="231" y="1832"/>
                  </a:lnTo>
                  <a:cubicBezTo>
                    <a:pt x="199" y="1815"/>
                    <a:pt x="226" y="1768"/>
                    <a:pt x="258" y="1787"/>
                  </a:cubicBezTo>
                  <a:lnTo>
                    <a:pt x="565" y="1963"/>
                  </a:lnTo>
                  <a:lnTo>
                    <a:pt x="565" y="799"/>
                  </a:lnTo>
                  <a:lnTo>
                    <a:pt x="365" y="684"/>
                  </a:lnTo>
                  <a:cubicBezTo>
                    <a:pt x="331" y="667"/>
                    <a:pt x="360" y="615"/>
                    <a:pt x="392" y="636"/>
                  </a:cubicBezTo>
                  <a:lnTo>
                    <a:pt x="565" y="73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0"/>
            <p:cNvSpPr/>
            <p:nvPr/>
          </p:nvSpPr>
          <p:spPr>
            <a:xfrm>
              <a:off x="-4887513" y="-1272611"/>
              <a:ext cx="427085" cy="1857334"/>
            </a:xfrm>
            <a:custGeom>
              <a:avLst/>
              <a:gdLst/>
              <a:ahLst/>
              <a:cxnLst/>
              <a:rect l="l" t="t" r="r" b="b"/>
              <a:pathLst>
                <a:path w="1588" h="6906" extrusionOk="0">
                  <a:moveTo>
                    <a:pt x="673" y="76"/>
                  </a:moveTo>
                  <a:cubicBezTo>
                    <a:pt x="669" y="1"/>
                    <a:pt x="783" y="1"/>
                    <a:pt x="779" y="76"/>
                  </a:cubicBezTo>
                  <a:lnTo>
                    <a:pt x="779" y="1292"/>
                  </a:lnTo>
                  <a:lnTo>
                    <a:pt x="1029" y="1147"/>
                  </a:lnTo>
                  <a:cubicBezTo>
                    <a:pt x="1066" y="1127"/>
                    <a:pt x="1096" y="1180"/>
                    <a:pt x="1061" y="1201"/>
                  </a:cubicBezTo>
                  <a:lnTo>
                    <a:pt x="779" y="1365"/>
                  </a:lnTo>
                  <a:lnTo>
                    <a:pt x="779" y="3102"/>
                  </a:lnTo>
                  <a:lnTo>
                    <a:pt x="1519" y="2674"/>
                  </a:lnTo>
                  <a:cubicBezTo>
                    <a:pt x="1556" y="2652"/>
                    <a:pt x="1588" y="2708"/>
                    <a:pt x="1551" y="2729"/>
                  </a:cubicBezTo>
                  <a:lnTo>
                    <a:pt x="779" y="3175"/>
                  </a:lnTo>
                  <a:lnTo>
                    <a:pt x="779" y="4842"/>
                  </a:lnTo>
                  <a:lnTo>
                    <a:pt x="1519" y="4414"/>
                  </a:lnTo>
                  <a:cubicBezTo>
                    <a:pt x="1556" y="4394"/>
                    <a:pt x="1587" y="4447"/>
                    <a:pt x="1551" y="4469"/>
                  </a:cubicBezTo>
                  <a:lnTo>
                    <a:pt x="779" y="4915"/>
                  </a:lnTo>
                  <a:lnTo>
                    <a:pt x="779" y="6830"/>
                  </a:lnTo>
                  <a:cubicBezTo>
                    <a:pt x="782" y="6906"/>
                    <a:pt x="668" y="6906"/>
                    <a:pt x="673" y="6830"/>
                  </a:cubicBezTo>
                  <a:lnTo>
                    <a:pt x="673" y="5358"/>
                  </a:lnTo>
                  <a:lnTo>
                    <a:pt x="38" y="4993"/>
                  </a:lnTo>
                  <a:cubicBezTo>
                    <a:pt x="0" y="4971"/>
                    <a:pt x="33" y="4915"/>
                    <a:pt x="70" y="4937"/>
                  </a:cubicBezTo>
                  <a:lnTo>
                    <a:pt x="673" y="5285"/>
                  </a:lnTo>
                  <a:lnTo>
                    <a:pt x="673" y="3892"/>
                  </a:lnTo>
                  <a:lnTo>
                    <a:pt x="38" y="3526"/>
                  </a:lnTo>
                  <a:cubicBezTo>
                    <a:pt x="0" y="3505"/>
                    <a:pt x="33" y="3449"/>
                    <a:pt x="70" y="3471"/>
                  </a:cubicBezTo>
                  <a:lnTo>
                    <a:pt x="673" y="3819"/>
                  </a:lnTo>
                  <a:lnTo>
                    <a:pt x="673" y="2425"/>
                  </a:lnTo>
                  <a:lnTo>
                    <a:pt x="273" y="2195"/>
                  </a:lnTo>
                  <a:cubicBezTo>
                    <a:pt x="237" y="2174"/>
                    <a:pt x="268" y="2120"/>
                    <a:pt x="305" y="2141"/>
                  </a:cubicBezTo>
                  <a:lnTo>
                    <a:pt x="673" y="2353"/>
                  </a:lnTo>
                  <a:lnTo>
                    <a:pt x="673" y="959"/>
                  </a:lnTo>
                  <a:lnTo>
                    <a:pt x="434" y="822"/>
                  </a:lnTo>
                  <a:cubicBezTo>
                    <a:pt x="394" y="800"/>
                    <a:pt x="428" y="742"/>
                    <a:pt x="466" y="766"/>
                  </a:cubicBezTo>
                  <a:lnTo>
                    <a:pt x="673" y="88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0"/>
            <p:cNvSpPr/>
            <p:nvPr/>
          </p:nvSpPr>
          <p:spPr>
            <a:xfrm>
              <a:off x="-3767091" y="-1359212"/>
              <a:ext cx="778327" cy="1688168"/>
            </a:xfrm>
            <a:custGeom>
              <a:avLst/>
              <a:gdLst/>
              <a:ahLst/>
              <a:cxnLst/>
              <a:rect l="l" t="t" r="r" b="b"/>
              <a:pathLst>
                <a:path w="2894" h="6277" extrusionOk="0">
                  <a:moveTo>
                    <a:pt x="1509" y="64"/>
                  </a:moveTo>
                  <a:lnTo>
                    <a:pt x="2880" y="5459"/>
                  </a:lnTo>
                  <a:cubicBezTo>
                    <a:pt x="2880" y="5461"/>
                    <a:pt x="2881" y="5464"/>
                    <a:pt x="2881" y="5467"/>
                  </a:cubicBezTo>
                  <a:cubicBezTo>
                    <a:pt x="2893" y="5603"/>
                    <a:pt x="2877" y="5739"/>
                    <a:pt x="2833" y="5867"/>
                  </a:cubicBezTo>
                  <a:cubicBezTo>
                    <a:pt x="2730" y="6152"/>
                    <a:pt x="2495" y="6276"/>
                    <a:pt x="2199" y="6276"/>
                  </a:cubicBezTo>
                  <a:lnTo>
                    <a:pt x="694" y="6276"/>
                  </a:lnTo>
                  <a:cubicBezTo>
                    <a:pt x="399" y="6276"/>
                    <a:pt x="165" y="6152"/>
                    <a:pt x="62" y="5867"/>
                  </a:cubicBezTo>
                  <a:cubicBezTo>
                    <a:pt x="17" y="5739"/>
                    <a:pt x="0" y="5603"/>
                    <a:pt x="13" y="5467"/>
                  </a:cubicBezTo>
                  <a:cubicBezTo>
                    <a:pt x="13" y="5464"/>
                    <a:pt x="15" y="5461"/>
                    <a:pt x="15" y="5459"/>
                  </a:cubicBezTo>
                  <a:lnTo>
                    <a:pt x="1386" y="64"/>
                  </a:lnTo>
                  <a:cubicBezTo>
                    <a:pt x="1402" y="1"/>
                    <a:pt x="1493" y="1"/>
                    <a:pt x="1509" y="64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0"/>
            <p:cNvSpPr/>
            <p:nvPr/>
          </p:nvSpPr>
          <p:spPr>
            <a:xfrm>
              <a:off x="-3554356" y="-1078971"/>
              <a:ext cx="387550" cy="1686554"/>
            </a:xfrm>
            <a:custGeom>
              <a:avLst/>
              <a:gdLst/>
              <a:ahLst/>
              <a:cxnLst/>
              <a:rect l="l" t="t" r="r" b="b"/>
              <a:pathLst>
                <a:path w="1441" h="6271" extrusionOk="0">
                  <a:moveTo>
                    <a:pt x="608" y="69"/>
                  </a:moveTo>
                  <a:cubicBezTo>
                    <a:pt x="604" y="0"/>
                    <a:pt x="709" y="0"/>
                    <a:pt x="705" y="69"/>
                  </a:cubicBezTo>
                  <a:lnTo>
                    <a:pt x="705" y="1173"/>
                  </a:lnTo>
                  <a:lnTo>
                    <a:pt x="932" y="1041"/>
                  </a:lnTo>
                  <a:cubicBezTo>
                    <a:pt x="958" y="1020"/>
                    <a:pt x="993" y="1079"/>
                    <a:pt x="962" y="1092"/>
                  </a:cubicBezTo>
                  <a:lnTo>
                    <a:pt x="705" y="1240"/>
                  </a:lnTo>
                  <a:lnTo>
                    <a:pt x="705" y="2819"/>
                  </a:lnTo>
                  <a:lnTo>
                    <a:pt x="1379" y="2431"/>
                  </a:lnTo>
                  <a:cubicBezTo>
                    <a:pt x="1405" y="2409"/>
                    <a:pt x="1440" y="2469"/>
                    <a:pt x="1408" y="2480"/>
                  </a:cubicBezTo>
                  <a:lnTo>
                    <a:pt x="706" y="2886"/>
                  </a:lnTo>
                  <a:lnTo>
                    <a:pt x="706" y="4401"/>
                  </a:lnTo>
                  <a:lnTo>
                    <a:pt x="1379" y="4013"/>
                  </a:lnTo>
                  <a:cubicBezTo>
                    <a:pt x="1411" y="4001"/>
                    <a:pt x="1434" y="4041"/>
                    <a:pt x="1408" y="4062"/>
                  </a:cubicBezTo>
                  <a:lnTo>
                    <a:pt x="706" y="4468"/>
                  </a:lnTo>
                  <a:lnTo>
                    <a:pt x="706" y="6209"/>
                  </a:lnTo>
                  <a:cubicBezTo>
                    <a:pt x="703" y="6270"/>
                    <a:pt x="613" y="6270"/>
                    <a:pt x="610" y="6209"/>
                  </a:cubicBezTo>
                  <a:lnTo>
                    <a:pt x="610" y="4871"/>
                  </a:lnTo>
                  <a:lnTo>
                    <a:pt x="33" y="4538"/>
                  </a:lnTo>
                  <a:cubicBezTo>
                    <a:pt x="1" y="4525"/>
                    <a:pt x="36" y="4467"/>
                    <a:pt x="62" y="4488"/>
                  </a:cubicBezTo>
                  <a:lnTo>
                    <a:pt x="611" y="4804"/>
                  </a:lnTo>
                  <a:lnTo>
                    <a:pt x="611" y="3538"/>
                  </a:lnTo>
                  <a:lnTo>
                    <a:pt x="34" y="3205"/>
                  </a:lnTo>
                  <a:cubicBezTo>
                    <a:pt x="8" y="3184"/>
                    <a:pt x="33" y="3142"/>
                    <a:pt x="63" y="3155"/>
                  </a:cubicBezTo>
                  <a:lnTo>
                    <a:pt x="611" y="3472"/>
                  </a:lnTo>
                  <a:lnTo>
                    <a:pt x="611" y="2205"/>
                  </a:lnTo>
                  <a:lnTo>
                    <a:pt x="249" y="1996"/>
                  </a:lnTo>
                  <a:cubicBezTo>
                    <a:pt x="217" y="1983"/>
                    <a:pt x="251" y="1924"/>
                    <a:pt x="278" y="1945"/>
                  </a:cubicBezTo>
                  <a:lnTo>
                    <a:pt x="611" y="2138"/>
                  </a:lnTo>
                  <a:lnTo>
                    <a:pt x="611" y="872"/>
                  </a:lnTo>
                  <a:lnTo>
                    <a:pt x="395" y="746"/>
                  </a:lnTo>
                  <a:cubicBezTo>
                    <a:pt x="369" y="725"/>
                    <a:pt x="392" y="684"/>
                    <a:pt x="424" y="697"/>
                  </a:cubicBezTo>
                  <a:lnTo>
                    <a:pt x="612" y="80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0"/>
            <p:cNvSpPr/>
            <p:nvPr/>
          </p:nvSpPr>
          <p:spPr>
            <a:xfrm>
              <a:off x="-4296642" y="-1036209"/>
              <a:ext cx="651654" cy="1413306"/>
            </a:xfrm>
            <a:custGeom>
              <a:avLst/>
              <a:gdLst/>
              <a:ahLst/>
              <a:cxnLst/>
              <a:rect l="l" t="t" r="r" b="b"/>
              <a:pathLst>
                <a:path w="2423" h="5255" extrusionOk="0">
                  <a:moveTo>
                    <a:pt x="1264" y="54"/>
                  </a:moveTo>
                  <a:lnTo>
                    <a:pt x="2412" y="4570"/>
                  </a:lnTo>
                  <a:cubicBezTo>
                    <a:pt x="2412" y="4571"/>
                    <a:pt x="2412" y="4573"/>
                    <a:pt x="2413" y="4576"/>
                  </a:cubicBezTo>
                  <a:cubicBezTo>
                    <a:pt x="2422" y="4689"/>
                    <a:pt x="2409" y="4804"/>
                    <a:pt x="2372" y="4911"/>
                  </a:cubicBezTo>
                  <a:cubicBezTo>
                    <a:pt x="2286" y="5149"/>
                    <a:pt x="2089" y="5254"/>
                    <a:pt x="1842" y="5254"/>
                  </a:cubicBezTo>
                  <a:lnTo>
                    <a:pt x="582" y="5254"/>
                  </a:lnTo>
                  <a:cubicBezTo>
                    <a:pt x="335" y="5254"/>
                    <a:pt x="139" y="5149"/>
                    <a:pt x="53" y="4911"/>
                  </a:cubicBezTo>
                  <a:cubicBezTo>
                    <a:pt x="15" y="4804"/>
                    <a:pt x="1" y="4689"/>
                    <a:pt x="12" y="4576"/>
                  </a:cubicBezTo>
                  <a:cubicBezTo>
                    <a:pt x="12" y="4573"/>
                    <a:pt x="13" y="4571"/>
                    <a:pt x="13" y="4570"/>
                  </a:cubicBezTo>
                  <a:lnTo>
                    <a:pt x="1160" y="54"/>
                  </a:lnTo>
                  <a:cubicBezTo>
                    <a:pt x="1175" y="0"/>
                    <a:pt x="1250" y="0"/>
                    <a:pt x="1264" y="54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0"/>
            <p:cNvSpPr/>
            <p:nvPr/>
          </p:nvSpPr>
          <p:spPr>
            <a:xfrm>
              <a:off x="-4119677" y="-800883"/>
              <a:ext cx="325961" cy="1411961"/>
            </a:xfrm>
            <a:custGeom>
              <a:avLst/>
              <a:gdLst/>
              <a:ahLst/>
              <a:cxnLst/>
              <a:rect l="l" t="t" r="r" b="b"/>
              <a:pathLst>
                <a:path w="1212" h="5250" extrusionOk="0">
                  <a:moveTo>
                    <a:pt x="514" y="54"/>
                  </a:moveTo>
                  <a:cubicBezTo>
                    <a:pt x="514" y="0"/>
                    <a:pt x="595" y="0"/>
                    <a:pt x="595" y="54"/>
                  </a:cubicBezTo>
                  <a:lnTo>
                    <a:pt x="595" y="980"/>
                  </a:lnTo>
                  <a:lnTo>
                    <a:pt x="786" y="869"/>
                  </a:lnTo>
                  <a:cubicBezTo>
                    <a:pt x="813" y="853"/>
                    <a:pt x="838" y="895"/>
                    <a:pt x="809" y="911"/>
                  </a:cubicBezTo>
                  <a:lnTo>
                    <a:pt x="595" y="1035"/>
                  </a:lnTo>
                  <a:lnTo>
                    <a:pt x="595" y="2358"/>
                  </a:lnTo>
                  <a:lnTo>
                    <a:pt x="1159" y="2032"/>
                  </a:lnTo>
                  <a:cubicBezTo>
                    <a:pt x="1187" y="2016"/>
                    <a:pt x="1212" y="2058"/>
                    <a:pt x="1183" y="2074"/>
                  </a:cubicBezTo>
                  <a:lnTo>
                    <a:pt x="595" y="2414"/>
                  </a:lnTo>
                  <a:lnTo>
                    <a:pt x="595" y="3682"/>
                  </a:lnTo>
                  <a:lnTo>
                    <a:pt x="1159" y="3356"/>
                  </a:lnTo>
                  <a:cubicBezTo>
                    <a:pt x="1187" y="3341"/>
                    <a:pt x="1210" y="3382"/>
                    <a:pt x="1183" y="3398"/>
                  </a:cubicBezTo>
                  <a:lnTo>
                    <a:pt x="595" y="3738"/>
                  </a:lnTo>
                  <a:lnTo>
                    <a:pt x="595" y="5196"/>
                  </a:lnTo>
                  <a:cubicBezTo>
                    <a:pt x="595" y="5249"/>
                    <a:pt x="514" y="5249"/>
                    <a:pt x="514" y="5196"/>
                  </a:cubicBezTo>
                  <a:lnTo>
                    <a:pt x="514" y="4075"/>
                  </a:lnTo>
                  <a:lnTo>
                    <a:pt x="31" y="3796"/>
                  </a:lnTo>
                  <a:cubicBezTo>
                    <a:pt x="0" y="3781"/>
                    <a:pt x="27" y="3735"/>
                    <a:pt x="56" y="3754"/>
                  </a:cubicBezTo>
                  <a:lnTo>
                    <a:pt x="514" y="4018"/>
                  </a:lnTo>
                  <a:lnTo>
                    <a:pt x="514" y="2959"/>
                  </a:lnTo>
                  <a:lnTo>
                    <a:pt x="31" y="2680"/>
                  </a:lnTo>
                  <a:cubicBezTo>
                    <a:pt x="19" y="2673"/>
                    <a:pt x="16" y="2659"/>
                    <a:pt x="23" y="2647"/>
                  </a:cubicBezTo>
                  <a:cubicBezTo>
                    <a:pt x="29" y="2635"/>
                    <a:pt x="44" y="2632"/>
                    <a:pt x="56" y="2638"/>
                  </a:cubicBezTo>
                  <a:lnTo>
                    <a:pt x="514" y="2902"/>
                  </a:lnTo>
                  <a:lnTo>
                    <a:pt x="514" y="1843"/>
                  </a:lnTo>
                  <a:lnTo>
                    <a:pt x="211" y="1667"/>
                  </a:lnTo>
                  <a:cubicBezTo>
                    <a:pt x="181" y="1652"/>
                    <a:pt x="206" y="1609"/>
                    <a:pt x="234" y="1626"/>
                  </a:cubicBezTo>
                  <a:lnTo>
                    <a:pt x="514" y="1787"/>
                  </a:lnTo>
                  <a:lnTo>
                    <a:pt x="514" y="727"/>
                  </a:lnTo>
                  <a:lnTo>
                    <a:pt x="332" y="622"/>
                  </a:lnTo>
                  <a:cubicBezTo>
                    <a:pt x="304" y="606"/>
                    <a:pt x="328" y="564"/>
                    <a:pt x="357" y="580"/>
                  </a:cubicBezTo>
                  <a:lnTo>
                    <a:pt x="514" y="671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0"/>
            <p:cNvSpPr/>
            <p:nvPr/>
          </p:nvSpPr>
          <p:spPr>
            <a:xfrm>
              <a:off x="-1861620" y="-2159321"/>
              <a:ext cx="916296" cy="1984814"/>
            </a:xfrm>
            <a:custGeom>
              <a:avLst/>
              <a:gdLst/>
              <a:ahLst/>
              <a:cxnLst/>
              <a:rect l="l" t="t" r="r" b="b"/>
              <a:pathLst>
                <a:path w="3407" h="7380" extrusionOk="0">
                  <a:moveTo>
                    <a:pt x="1776" y="76"/>
                  </a:moveTo>
                  <a:lnTo>
                    <a:pt x="3388" y="6419"/>
                  </a:lnTo>
                  <a:cubicBezTo>
                    <a:pt x="3388" y="6422"/>
                    <a:pt x="3389" y="6425"/>
                    <a:pt x="3389" y="6428"/>
                  </a:cubicBezTo>
                  <a:cubicBezTo>
                    <a:pt x="3407" y="6574"/>
                    <a:pt x="3382" y="6762"/>
                    <a:pt x="3333" y="6898"/>
                  </a:cubicBezTo>
                  <a:cubicBezTo>
                    <a:pt x="3212" y="7234"/>
                    <a:pt x="2937" y="7379"/>
                    <a:pt x="2588" y="7379"/>
                  </a:cubicBezTo>
                  <a:lnTo>
                    <a:pt x="819" y="7379"/>
                  </a:lnTo>
                  <a:cubicBezTo>
                    <a:pt x="472" y="7379"/>
                    <a:pt x="195" y="7232"/>
                    <a:pt x="74" y="6898"/>
                  </a:cubicBezTo>
                  <a:cubicBezTo>
                    <a:pt x="25" y="6762"/>
                    <a:pt x="0" y="6574"/>
                    <a:pt x="18" y="6428"/>
                  </a:cubicBezTo>
                  <a:cubicBezTo>
                    <a:pt x="18" y="6425"/>
                    <a:pt x="18" y="6422"/>
                    <a:pt x="19" y="6419"/>
                  </a:cubicBezTo>
                  <a:lnTo>
                    <a:pt x="1631" y="76"/>
                  </a:lnTo>
                  <a:cubicBezTo>
                    <a:pt x="1650" y="0"/>
                    <a:pt x="1757" y="0"/>
                    <a:pt x="1776" y="76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0"/>
            <p:cNvSpPr/>
            <p:nvPr/>
          </p:nvSpPr>
          <p:spPr>
            <a:xfrm>
              <a:off x="-1612846" y="-1829595"/>
              <a:ext cx="458282" cy="1983200"/>
            </a:xfrm>
            <a:custGeom>
              <a:avLst/>
              <a:gdLst/>
              <a:ahLst/>
              <a:cxnLst/>
              <a:rect l="l" t="t" r="r" b="b"/>
              <a:pathLst>
                <a:path w="1704" h="7374" extrusionOk="0">
                  <a:moveTo>
                    <a:pt x="722" y="80"/>
                  </a:moveTo>
                  <a:cubicBezTo>
                    <a:pt x="717" y="1"/>
                    <a:pt x="839" y="1"/>
                    <a:pt x="834" y="80"/>
                  </a:cubicBezTo>
                  <a:lnTo>
                    <a:pt x="834" y="1379"/>
                  </a:lnTo>
                  <a:lnTo>
                    <a:pt x="1103" y="1225"/>
                  </a:lnTo>
                  <a:cubicBezTo>
                    <a:pt x="1141" y="1200"/>
                    <a:pt x="1177" y="1262"/>
                    <a:pt x="1137" y="1284"/>
                  </a:cubicBezTo>
                  <a:lnTo>
                    <a:pt x="834" y="1458"/>
                  </a:lnTo>
                  <a:lnTo>
                    <a:pt x="834" y="3315"/>
                  </a:lnTo>
                  <a:lnTo>
                    <a:pt x="1627" y="2858"/>
                  </a:lnTo>
                  <a:cubicBezTo>
                    <a:pt x="1667" y="2833"/>
                    <a:pt x="1703" y="2895"/>
                    <a:pt x="1661" y="2917"/>
                  </a:cubicBezTo>
                  <a:lnTo>
                    <a:pt x="834" y="3393"/>
                  </a:lnTo>
                  <a:lnTo>
                    <a:pt x="834" y="5175"/>
                  </a:lnTo>
                  <a:lnTo>
                    <a:pt x="1627" y="4718"/>
                  </a:lnTo>
                  <a:cubicBezTo>
                    <a:pt x="1667" y="4692"/>
                    <a:pt x="1703" y="4755"/>
                    <a:pt x="1661" y="4776"/>
                  </a:cubicBezTo>
                  <a:lnTo>
                    <a:pt x="834" y="5254"/>
                  </a:lnTo>
                  <a:lnTo>
                    <a:pt x="834" y="7302"/>
                  </a:lnTo>
                  <a:cubicBezTo>
                    <a:pt x="831" y="7374"/>
                    <a:pt x="725" y="7374"/>
                    <a:pt x="722" y="7302"/>
                  </a:cubicBezTo>
                  <a:lnTo>
                    <a:pt x="722" y="5728"/>
                  </a:lnTo>
                  <a:lnTo>
                    <a:pt x="43" y="5336"/>
                  </a:lnTo>
                  <a:cubicBezTo>
                    <a:pt x="1" y="5315"/>
                    <a:pt x="36" y="5251"/>
                    <a:pt x="76" y="5277"/>
                  </a:cubicBezTo>
                  <a:lnTo>
                    <a:pt x="722" y="5650"/>
                  </a:lnTo>
                  <a:lnTo>
                    <a:pt x="722" y="4160"/>
                  </a:lnTo>
                  <a:lnTo>
                    <a:pt x="43" y="3769"/>
                  </a:lnTo>
                  <a:cubicBezTo>
                    <a:pt x="7" y="3745"/>
                    <a:pt x="38" y="3690"/>
                    <a:pt x="77" y="3710"/>
                  </a:cubicBezTo>
                  <a:lnTo>
                    <a:pt x="722" y="4083"/>
                  </a:lnTo>
                  <a:lnTo>
                    <a:pt x="722" y="2593"/>
                  </a:lnTo>
                  <a:lnTo>
                    <a:pt x="295" y="2347"/>
                  </a:lnTo>
                  <a:cubicBezTo>
                    <a:pt x="258" y="2323"/>
                    <a:pt x="290" y="2268"/>
                    <a:pt x="329" y="2288"/>
                  </a:cubicBezTo>
                  <a:lnTo>
                    <a:pt x="722" y="2515"/>
                  </a:lnTo>
                  <a:lnTo>
                    <a:pt x="722" y="1025"/>
                  </a:lnTo>
                  <a:lnTo>
                    <a:pt x="466" y="878"/>
                  </a:lnTo>
                  <a:cubicBezTo>
                    <a:pt x="428" y="855"/>
                    <a:pt x="462" y="798"/>
                    <a:pt x="500" y="819"/>
                  </a:cubicBezTo>
                  <a:lnTo>
                    <a:pt x="722" y="94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0"/>
            <p:cNvSpPr/>
            <p:nvPr/>
          </p:nvSpPr>
          <p:spPr>
            <a:xfrm>
              <a:off x="-1458203" y="-2929309"/>
              <a:ext cx="893435" cy="2624365"/>
            </a:xfrm>
            <a:custGeom>
              <a:avLst/>
              <a:gdLst/>
              <a:ahLst/>
              <a:cxnLst/>
              <a:rect l="l" t="t" r="r" b="b"/>
              <a:pathLst>
                <a:path w="3322" h="9758" extrusionOk="0">
                  <a:moveTo>
                    <a:pt x="2349" y="100"/>
                  </a:moveTo>
                  <a:lnTo>
                    <a:pt x="3322" y="3928"/>
                  </a:lnTo>
                  <a:lnTo>
                    <a:pt x="3322" y="9758"/>
                  </a:lnTo>
                  <a:lnTo>
                    <a:pt x="1084" y="9758"/>
                  </a:lnTo>
                  <a:cubicBezTo>
                    <a:pt x="624" y="9758"/>
                    <a:pt x="259" y="9564"/>
                    <a:pt x="98" y="9122"/>
                  </a:cubicBezTo>
                  <a:cubicBezTo>
                    <a:pt x="34" y="8942"/>
                    <a:pt x="1" y="8692"/>
                    <a:pt x="24" y="8500"/>
                  </a:cubicBezTo>
                  <a:cubicBezTo>
                    <a:pt x="24" y="8495"/>
                    <a:pt x="25" y="8491"/>
                    <a:pt x="27" y="8487"/>
                  </a:cubicBezTo>
                  <a:lnTo>
                    <a:pt x="2157" y="100"/>
                  </a:lnTo>
                  <a:cubicBezTo>
                    <a:pt x="2182" y="0"/>
                    <a:pt x="2323" y="0"/>
                    <a:pt x="2349" y="100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0"/>
            <p:cNvSpPr/>
            <p:nvPr/>
          </p:nvSpPr>
          <p:spPr>
            <a:xfrm>
              <a:off x="-1126595" y="-2492005"/>
              <a:ext cx="561826" cy="2615490"/>
            </a:xfrm>
            <a:custGeom>
              <a:avLst/>
              <a:gdLst/>
              <a:ahLst/>
              <a:cxnLst/>
              <a:rect l="l" t="t" r="r" b="b"/>
              <a:pathLst>
                <a:path w="2089" h="9725" extrusionOk="0">
                  <a:moveTo>
                    <a:pt x="946" y="100"/>
                  </a:moveTo>
                  <a:cubicBezTo>
                    <a:pt x="946" y="0"/>
                    <a:pt x="1096" y="0"/>
                    <a:pt x="1096" y="100"/>
                  </a:cubicBezTo>
                  <a:lnTo>
                    <a:pt x="1096" y="1817"/>
                  </a:lnTo>
                  <a:lnTo>
                    <a:pt x="1449" y="1614"/>
                  </a:lnTo>
                  <a:cubicBezTo>
                    <a:pt x="1503" y="1575"/>
                    <a:pt x="1553" y="1664"/>
                    <a:pt x="1494" y="1691"/>
                  </a:cubicBezTo>
                  <a:lnTo>
                    <a:pt x="1095" y="1922"/>
                  </a:lnTo>
                  <a:lnTo>
                    <a:pt x="1095" y="4378"/>
                  </a:lnTo>
                  <a:lnTo>
                    <a:pt x="2089" y="3805"/>
                  </a:lnTo>
                  <a:lnTo>
                    <a:pt x="2089" y="3908"/>
                  </a:lnTo>
                  <a:lnTo>
                    <a:pt x="1095" y="4482"/>
                  </a:lnTo>
                  <a:lnTo>
                    <a:pt x="1095" y="6837"/>
                  </a:lnTo>
                  <a:lnTo>
                    <a:pt x="2089" y="6265"/>
                  </a:lnTo>
                  <a:lnTo>
                    <a:pt x="2089" y="6367"/>
                  </a:lnTo>
                  <a:lnTo>
                    <a:pt x="1095" y="6941"/>
                  </a:lnTo>
                  <a:lnTo>
                    <a:pt x="1095" y="9650"/>
                  </a:lnTo>
                  <a:cubicBezTo>
                    <a:pt x="1095" y="9691"/>
                    <a:pt x="1062" y="9724"/>
                    <a:pt x="1020" y="9724"/>
                  </a:cubicBezTo>
                  <a:cubicBezTo>
                    <a:pt x="978" y="9724"/>
                    <a:pt x="944" y="9691"/>
                    <a:pt x="944" y="9650"/>
                  </a:cubicBezTo>
                  <a:lnTo>
                    <a:pt x="944" y="7569"/>
                  </a:lnTo>
                  <a:lnTo>
                    <a:pt x="48" y="7050"/>
                  </a:lnTo>
                  <a:cubicBezTo>
                    <a:pt x="2" y="7019"/>
                    <a:pt x="42" y="6949"/>
                    <a:pt x="92" y="6972"/>
                  </a:cubicBezTo>
                  <a:lnTo>
                    <a:pt x="944" y="7465"/>
                  </a:lnTo>
                  <a:lnTo>
                    <a:pt x="944" y="5495"/>
                  </a:lnTo>
                  <a:lnTo>
                    <a:pt x="48" y="4977"/>
                  </a:lnTo>
                  <a:cubicBezTo>
                    <a:pt x="0" y="4946"/>
                    <a:pt x="41" y="4875"/>
                    <a:pt x="92" y="4899"/>
                  </a:cubicBezTo>
                  <a:lnTo>
                    <a:pt x="944" y="5391"/>
                  </a:lnTo>
                  <a:lnTo>
                    <a:pt x="944" y="3421"/>
                  </a:lnTo>
                  <a:lnTo>
                    <a:pt x="381" y="3095"/>
                  </a:lnTo>
                  <a:cubicBezTo>
                    <a:pt x="322" y="3068"/>
                    <a:pt x="372" y="2981"/>
                    <a:pt x="425" y="3018"/>
                  </a:cubicBezTo>
                  <a:lnTo>
                    <a:pt x="944" y="3318"/>
                  </a:lnTo>
                  <a:lnTo>
                    <a:pt x="944" y="1348"/>
                  </a:lnTo>
                  <a:lnTo>
                    <a:pt x="606" y="1154"/>
                  </a:lnTo>
                  <a:cubicBezTo>
                    <a:pt x="559" y="1123"/>
                    <a:pt x="600" y="1051"/>
                    <a:pt x="650" y="1075"/>
                  </a:cubicBezTo>
                  <a:lnTo>
                    <a:pt x="943" y="1245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0"/>
            <p:cNvSpPr/>
            <p:nvPr/>
          </p:nvSpPr>
          <p:spPr>
            <a:xfrm>
              <a:off x="-8147926" y="-94366"/>
              <a:ext cx="7583173" cy="1297122"/>
            </a:xfrm>
            <a:custGeom>
              <a:avLst/>
              <a:gdLst/>
              <a:ahLst/>
              <a:cxnLst/>
              <a:rect l="l" t="t" r="r" b="b"/>
              <a:pathLst>
                <a:path w="28196" h="4823" extrusionOk="0">
                  <a:moveTo>
                    <a:pt x="28196" y="0"/>
                  </a:moveTo>
                  <a:lnTo>
                    <a:pt x="28196" y="3958"/>
                  </a:lnTo>
                  <a:cubicBezTo>
                    <a:pt x="28196" y="4433"/>
                    <a:pt x="27806" y="4822"/>
                    <a:pt x="27030" y="4822"/>
                  </a:cubicBezTo>
                  <a:lnTo>
                    <a:pt x="565" y="4822"/>
                  </a:lnTo>
                  <a:cubicBezTo>
                    <a:pt x="390" y="4822"/>
                    <a:pt x="1" y="4433"/>
                    <a:pt x="1" y="3958"/>
                  </a:cubicBezTo>
                  <a:lnTo>
                    <a:pt x="1" y="1972"/>
                  </a:lnTo>
                  <a:lnTo>
                    <a:pt x="18002" y="1972"/>
                  </a:lnTo>
                  <a:cubicBezTo>
                    <a:pt x="21213" y="1972"/>
                    <a:pt x="21767" y="0"/>
                    <a:pt x="24534" y="0"/>
                  </a:cubicBezTo>
                  <a:close/>
                </a:path>
              </a:pathLst>
            </a:custGeom>
            <a:solidFill>
              <a:srgbClr val="663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0"/>
            <p:cNvSpPr/>
            <p:nvPr/>
          </p:nvSpPr>
          <p:spPr>
            <a:xfrm>
              <a:off x="-3556507" y="129127"/>
              <a:ext cx="2991744" cy="1073628"/>
            </a:xfrm>
            <a:custGeom>
              <a:avLst/>
              <a:gdLst/>
              <a:ahLst/>
              <a:cxnLst/>
              <a:rect l="l" t="t" r="r" b="b"/>
              <a:pathLst>
                <a:path w="11124" h="3992" extrusionOk="0">
                  <a:moveTo>
                    <a:pt x="11124" y="0"/>
                  </a:moveTo>
                  <a:lnTo>
                    <a:pt x="11124" y="3991"/>
                  </a:lnTo>
                  <a:lnTo>
                    <a:pt x="2918" y="3991"/>
                  </a:lnTo>
                  <a:cubicBezTo>
                    <a:pt x="2297" y="3550"/>
                    <a:pt x="1991" y="3086"/>
                    <a:pt x="1991" y="3086"/>
                  </a:cubicBezTo>
                  <a:lnTo>
                    <a:pt x="1" y="1671"/>
                  </a:lnTo>
                  <a:lnTo>
                    <a:pt x="6627" y="1671"/>
                  </a:lnTo>
                  <a:cubicBezTo>
                    <a:pt x="8338" y="1671"/>
                    <a:pt x="10240" y="578"/>
                    <a:pt x="11124" y="0"/>
                  </a:cubicBezTo>
                  <a:close/>
                </a:path>
              </a:pathLst>
            </a:custGeom>
            <a:solidFill>
              <a:srgbClr val="5F3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0"/>
            <p:cNvSpPr/>
            <p:nvPr/>
          </p:nvSpPr>
          <p:spPr>
            <a:xfrm>
              <a:off x="-4178038" y="26928"/>
              <a:ext cx="389701" cy="427891"/>
            </a:xfrm>
            <a:custGeom>
              <a:avLst/>
              <a:gdLst/>
              <a:ahLst/>
              <a:cxnLst/>
              <a:rect l="l" t="t" r="r" b="b"/>
              <a:pathLst>
                <a:path w="1449" h="1591" extrusionOk="0">
                  <a:moveTo>
                    <a:pt x="26" y="111"/>
                  </a:moveTo>
                  <a:cubicBezTo>
                    <a:pt x="1" y="85"/>
                    <a:pt x="4" y="45"/>
                    <a:pt x="32" y="23"/>
                  </a:cubicBezTo>
                  <a:cubicBezTo>
                    <a:pt x="60" y="1"/>
                    <a:pt x="100" y="3"/>
                    <a:pt x="123" y="30"/>
                  </a:cubicBezTo>
                  <a:lnTo>
                    <a:pt x="1425" y="1480"/>
                  </a:lnTo>
                  <a:cubicBezTo>
                    <a:pt x="1448" y="1506"/>
                    <a:pt x="1446" y="1547"/>
                    <a:pt x="1418" y="1568"/>
                  </a:cubicBezTo>
                  <a:cubicBezTo>
                    <a:pt x="1391" y="1590"/>
                    <a:pt x="1351" y="1588"/>
                    <a:pt x="1327" y="1562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0"/>
            <p:cNvSpPr/>
            <p:nvPr/>
          </p:nvSpPr>
          <p:spPr>
            <a:xfrm>
              <a:off x="-8147926" y="578533"/>
              <a:ext cx="7590435" cy="724269"/>
            </a:xfrm>
            <a:custGeom>
              <a:avLst/>
              <a:gdLst/>
              <a:ahLst/>
              <a:cxnLst/>
              <a:rect l="l" t="t" r="r" b="b"/>
              <a:pathLst>
                <a:path w="28223" h="2693" extrusionOk="0">
                  <a:moveTo>
                    <a:pt x="28223" y="1678"/>
                  </a:moveTo>
                  <a:lnTo>
                    <a:pt x="28196" y="1433"/>
                  </a:lnTo>
                  <a:lnTo>
                    <a:pt x="22588" y="1433"/>
                  </a:lnTo>
                  <a:cubicBezTo>
                    <a:pt x="21426" y="1433"/>
                    <a:pt x="21222" y="1230"/>
                    <a:pt x="20291" y="731"/>
                  </a:cubicBezTo>
                  <a:cubicBezTo>
                    <a:pt x="19359" y="230"/>
                    <a:pt x="18534" y="0"/>
                    <a:pt x="17871" y="0"/>
                  </a:cubicBezTo>
                  <a:lnTo>
                    <a:pt x="1" y="0"/>
                  </a:lnTo>
                  <a:lnTo>
                    <a:pt x="1" y="2320"/>
                  </a:lnTo>
                  <a:lnTo>
                    <a:pt x="138" y="2692"/>
                  </a:lnTo>
                  <a:lnTo>
                    <a:pt x="28223" y="2692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0"/>
            <p:cNvSpPr/>
            <p:nvPr/>
          </p:nvSpPr>
          <p:spPr>
            <a:xfrm>
              <a:off x="-7619450" y="17246"/>
              <a:ext cx="445104" cy="462585"/>
            </a:xfrm>
            <a:custGeom>
              <a:avLst/>
              <a:gdLst/>
              <a:ahLst/>
              <a:cxnLst/>
              <a:rect l="l" t="t" r="r" b="b"/>
              <a:pathLst>
                <a:path w="1655" h="1720" extrusionOk="0">
                  <a:moveTo>
                    <a:pt x="1538" y="24"/>
                  </a:moveTo>
                  <a:cubicBezTo>
                    <a:pt x="1565" y="0"/>
                    <a:pt x="1605" y="1"/>
                    <a:pt x="1629" y="26"/>
                  </a:cubicBezTo>
                  <a:cubicBezTo>
                    <a:pt x="1654" y="51"/>
                    <a:pt x="1653" y="92"/>
                    <a:pt x="1626" y="114"/>
                  </a:cubicBezTo>
                  <a:lnTo>
                    <a:pt x="117" y="1696"/>
                  </a:lnTo>
                  <a:cubicBezTo>
                    <a:pt x="91" y="1719"/>
                    <a:pt x="51" y="1718"/>
                    <a:pt x="25" y="1693"/>
                  </a:cubicBezTo>
                  <a:cubicBezTo>
                    <a:pt x="1" y="1669"/>
                    <a:pt x="3" y="1628"/>
                    <a:pt x="29" y="1605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0"/>
            <p:cNvSpPr/>
            <p:nvPr/>
          </p:nvSpPr>
          <p:spPr>
            <a:xfrm>
              <a:off x="-7233246" y="30155"/>
              <a:ext cx="1433208" cy="552682"/>
            </a:xfrm>
            <a:custGeom>
              <a:avLst/>
              <a:gdLst/>
              <a:ahLst/>
              <a:cxnLst/>
              <a:rect l="l" t="t" r="r" b="b"/>
              <a:pathLst>
                <a:path w="5329" h="2055" extrusionOk="0">
                  <a:moveTo>
                    <a:pt x="5084" y="2055"/>
                  </a:moveTo>
                  <a:lnTo>
                    <a:pt x="244" y="2055"/>
                  </a:lnTo>
                  <a:cubicBezTo>
                    <a:pt x="110" y="2055"/>
                    <a:pt x="1" y="1950"/>
                    <a:pt x="1" y="1821"/>
                  </a:cubicBezTo>
                  <a:lnTo>
                    <a:pt x="1" y="233"/>
                  </a:lnTo>
                  <a:cubicBezTo>
                    <a:pt x="1" y="105"/>
                    <a:pt x="110" y="0"/>
                    <a:pt x="244" y="0"/>
                  </a:cubicBezTo>
                  <a:lnTo>
                    <a:pt x="5084" y="0"/>
                  </a:lnTo>
                  <a:cubicBezTo>
                    <a:pt x="5218" y="0"/>
                    <a:pt x="5329" y="105"/>
                    <a:pt x="5329" y="233"/>
                  </a:cubicBezTo>
                  <a:lnTo>
                    <a:pt x="5329" y="1821"/>
                  </a:lnTo>
                  <a:cubicBezTo>
                    <a:pt x="5329" y="1950"/>
                    <a:pt x="5218" y="2055"/>
                    <a:pt x="5084" y="2055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0"/>
            <p:cNvSpPr/>
            <p:nvPr/>
          </p:nvSpPr>
          <p:spPr>
            <a:xfrm>
              <a:off x="-5920260" y="-1029755"/>
              <a:ext cx="1764548" cy="1612594"/>
            </a:xfrm>
            <a:custGeom>
              <a:avLst/>
              <a:gdLst/>
              <a:ahLst/>
              <a:cxnLst/>
              <a:rect l="l" t="t" r="r" b="b"/>
              <a:pathLst>
                <a:path w="6561" h="5996" extrusionOk="0">
                  <a:moveTo>
                    <a:pt x="6560" y="4070"/>
                  </a:moveTo>
                  <a:lnTo>
                    <a:pt x="6560" y="5762"/>
                  </a:lnTo>
                  <a:cubicBezTo>
                    <a:pt x="6560" y="5891"/>
                    <a:pt x="6451" y="5996"/>
                    <a:pt x="6317" y="5996"/>
                  </a:cubicBezTo>
                  <a:lnTo>
                    <a:pt x="245" y="5996"/>
                  </a:lnTo>
                  <a:cubicBezTo>
                    <a:pt x="111" y="5996"/>
                    <a:pt x="1" y="5891"/>
                    <a:pt x="1" y="5762"/>
                  </a:cubicBezTo>
                  <a:lnTo>
                    <a:pt x="1" y="3569"/>
                  </a:lnTo>
                  <a:lnTo>
                    <a:pt x="2977" y="127"/>
                  </a:lnTo>
                  <a:lnTo>
                    <a:pt x="3109" y="1"/>
                  </a:lnTo>
                  <a:lnTo>
                    <a:pt x="3502" y="9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0"/>
            <p:cNvSpPr/>
            <p:nvPr/>
          </p:nvSpPr>
          <p:spPr>
            <a:xfrm>
              <a:off x="-5050493" y="-1013887"/>
              <a:ext cx="894780" cy="1596726"/>
            </a:xfrm>
            <a:custGeom>
              <a:avLst/>
              <a:gdLst/>
              <a:ahLst/>
              <a:cxnLst/>
              <a:rect l="l" t="t" r="r" b="b"/>
              <a:pathLst>
                <a:path w="3327" h="5937" extrusionOk="0">
                  <a:moveTo>
                    <a:pt x="3326" y="4011"/>
                  </a:moveTo>
                  <a:lnTo>
                    <a:pt x="3326" y="5703"/>
                  </a:lnTo>
                  <a:cubicBezTo>
                    <a:pt x="3326" y="5832"/>
                    <a:pt x="3217" y="5937"/>
                    <a:pt x="3083" y="5937"/>
                  </a:cubicBezTo>
                  <a:lnTo>
                    <a:pt x="2017" y="5937"/>
                  </a:lnTo>
                  <a:cubicBezTo>
                    <a:pt x="1819" y="5937"/>
                    <a:pt x="1650" y="5780"/>
                    <a:pt x="1602" y="5612"/>
                  </a:cubicBezTo>
                  <a:lnTo>
                    <a:pt x="1" y="48"/>
                  </a:lnTo>
                  <a:lnTo>
                    <a:pt x="132" y="1"/>
                  </a:lnTo>
                  <a:lnTo>
                    <a:pt x="266" y="32"/>
                  </a:ln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0"/>
            <p:cNvSpPr/>
            <p:nvPr/>
          </p:nvSpPr>
          <p:spPr>
            <a:xfrm>
              <a:off x="-4927048" y="-573087"/>
              <a:ext cx="630407" cy="1155926"/>
            </a:xfrm>
            <a:custGeom>
              <a:avLst/>
              <a:gdLst/>
              <a:ahLst/>
              <a:cxnLst/>
              <a:rect l="l" t="t" r="r" b="b"/>
              <a:pathLst>
                <a:path w="2344" h="4298" extrusionOk="0">
                  <a:moveTo>
                    <a:pt x="1670" y="4298"/>
                  </a:moveTo>
                  <a:lnTo>
                    <a:pt x="1558" y="4298"/>
                  </a:lnTo>
                  <a:cubicBezTo>
                    <a:pt x="1360" y="4298"/>
                    <a:pt x="1191" y="4141"/>
                    <a:pt x="1143" y="3973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1730" y="3219"/>
                    <a:pt x="1905" y="3518"/>
                  </a:cubicBezTo>
                  <a:cubicBezTo>
                    <a:pt x="2080" y="3817"/>
                    <a:pt x="2285" y="3726"/>
                    <a:pt x="2314" y="3718"/>
                  </a:cubicBezTo>
                  <a:cubicBezTo>
                    <a:pt x="2344" y="3709"/>
                    <a:pt x="2266" y="4296"/>
                    <a:pt x="1670" y="4298"/>
                  </a:cubicBezTo>
                  <a:close/>
                </a:path>
              </a:pathLst>
            </a:custGeom>
            <a:solidFill>
              <a:srgbClr val="FCE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0"/>
            <p:cNvSpPr/>
            <p:nvPr/>
          </p:nvSpPr>
          <p:spPr>
            <a:xfrm>
              <a:off x="-5920260" y="-1029755"/>
              <a:ext cx="870306" cy="1612594"/>
            </a:xfrm>
            <a:custGeom>
              <a:avLst/>
              <a:gdLst/>
              <a:ahLst/>
              <a:cxnLst/>
              <a:rect l="l" t="t" r="r" b="b"/>
              <a:pathLst>
                <a:path w="3236" h="5996" extrusionOk="0">
                  <a:moveTo>
                    <a:pt x="813" y="5996"/>
                  </a:moveTo>
                  <a:lnTo>
                    <a:pt x="245" y="5996"/>
                  </a:lnTo>
                  <a:cubicBezTo>
                    <a:pt x="111" y="5996"/>
                    <a:pt x="1" y="5891"/>
                    <a:pt x="1" y="5762"/>
                  </a:cubicBezTo>
                  <a:lnTo>
                    <a:pt x="1" y="3569"/>
                  </a:lnTo>
                  <a:lnTo>
                    <a:pt x="2977" y="127"/>
                  </a:lnTo>
                  <a:lnTo>
                    <a:pt x="3109" y="1"/>
                  </a:lnTo>
                  <a:lnTo>
                    <a:pt x="3208" y="23"/>
                  </a:lnTo>
                  <a:lnTo>
                    <a:pt x="3236" y="107"/>
                  </a:lnTo>
                  <a:cubicBezTo>
                    <a:pt x="3236" y="107"/>
                    <a:pt x="1421" y="5516"/>
                    <a:pt x="1318" y="5751"/>
                  </a:cubicBezTo>
                  <a:cubicBezTo>
                    <a:pt x="1214" y="5986"/>
                    <a:pt x="927" y="5996"/>
                    <a:pt x="813" y="5996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0"/>
            <p:cNvSpPr/>
            <p:nvPr/>
          </p:nvSpPr>
          <p:spPr>
            <a:xfrm>
              <a:off x="-6338199" y="-1051808"/>
              <a:ext cx="2268820" cy="1144899"/>
            </a:xfrm>
            <a:custGeom>
              <a:avLst/>
              <a:gdLst/>
              <a:ahLst/>
              <a:cxnLst/>
              <a:rect l="l" t="t" r="r" b="b"/>
              <a:pathLst>
                <a:path w="8436" h="4257" extrusionOk="0">
                  <a:moveTo>
                    <a:pt x="8347" y="4256"/>
                  </a:moveTo>
                  <a:lnTo>
                    <a:pt x="8120" y="4256"/>
                  </a:lnTo>
                  <a:cubicBezTo>
                    <a:pt x="7062" y="2934"/>
                    <a:pt x="6001" y="1614"/>
                    <a:pt x="4940" y="296"/>
                  </a:cubicBezTo>
                  <a:cubicBezTo>
                    <a:pt x="4886" y="227"/>
                    <a:pt x="4784" y="172"/>
                    <a:pt x="4713" y="172"/>
                  </a:cubicBezTo>
                  <a:lnTo>
                    <a:pt x="92" y="172"/>
                  </a:lnTo>
                  <a:lnTo>
                    <a:pt x="57" y="129"/>
                  </a:lnTo>
                  <a:cubicBezTo>
                    <a:pt x="0" y="58"/>
                    <a:pt x="13" y="1"/>
                    <a:pt x="87" y="1"/>
                  </a:cubicBezTo>
                  <a:lnTo>
                    <a:pt x="4930" y="1"/>
                  </a:lnTo>
                  <a:cubicBezTo>
                    <a:pt x="5004" y="1"/>
                    <a:pt x="5110" y="58"/>
                    <a:pt x="5166" y="129"/>
                  </a:cubicBezTo>
                  <a:lnTo>
                    <a:pt x="8379" y="4129"/>
                  </a:lnTo>
                  <a:cubicBezTo>
                    <a:pt x="8435" y="4200"/>
                    <a:pt x="8421" y="4256"/>
                    <a:pt x="8347" y="4256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0"/>
            <p:cNvSpPr/>
            <p:nvPr/>
          </p:nvSpPr>
          <p:spPr>
            <a:xfrm>
              <a:off x="-6650444" y="202549"/>
              <a:ext cx="112688" cy="107309"/>
            </a:xfrm>
            <a:custGeom>
              <a:avLst/>
              <a:gdLst/>
              <a:ahLst/>
              <a:cxnLst/>
              <a:rect l="l" t="t" r="r" b="b"/>
              <a:pathLst>
                <a:path w="419" h="399" extrusionOk="0">
                  <a:moveTo>
                    <a:pt x="67" y="0"/>
                  </a:moveTo>
                  <a:lnTo>
                    <a:pt x="352" y="0"/>
                  </a:lnTo>
                  <a:cubicBezTo>
                    <a:pt x="389" y="0"/>
                    <a:pt x="418" y="30"/>
                    <a:pt x="418" y="65"/>
                  </a:cubicBezTo>
                  <a:lnTo>
                    <a:pt x="418" y="334"/>
                  </a:lnTo>
                  <a:cubicBezTo>
                    <a:pt x="417" y="369"/>
                    <a:pt x="389" y="399"/>
                    <a:pt x="352" y="399"/>
                  </a:cubicBezTo>
                  <a:lnTo>
                    <a:pt x="67" y="399"/>
                  </a:lnTo>
                  <a:cubicBezTo>
                    <a:pt x="30" y="399"/>
                    <a:pt x="1" y="369"/>
                    <a:pt x="1" y="334"/>
                  </a:cubicBezTo>
                  <a:lnTo>
                    <a:pt x="1" y="65"/>
                  </a:lnTo>
                  <a:cubicBezTo>
                    <a:pt x="1" y="30"/>
                    <a:pt x="30" y="0"/>
                    <a:pt x="67" y="0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0"/>
            <p:cNvSpPr/>
            <p:nvPr/>
          </p:nvSpPr>
          <p:spPr>
            <a:xfrm>
              <a:off x="-6484774" y="202549"/>
              <a:ext cx="112419" cy="107309"/>
            </a:xfrm>
            <a:custGeom>
              <a:avLst/>
              <a:gdLst/>
              <a:ahLst/>
              <a:cxnLst/>
              <a:rect l="l" t="t" r="r" b="b"/>
              <a:pathLst>
                <a:path w="418" h="399" extrusionOk="0">
                  <a:moveTo>
                    <a:pt x="66" y="0"/>
                  </a:moveTo>
                  <a:lnTo>
                    <a:pt x="351" y="0"/>
                  </a:lnTo>
                  <a:cubicBezTo>
                    <a:pt x="388" y="0"/>
                    <a:pt x="417" y="30"/>
                    <a:pt x="417" y="65"/>
                  </a:cubicBezTo>
                  <a:lnTo>
                    <a:pt x="417" y="334"/>
                  </a:lnTo>
                  <a:cubicBezTo>
                    <a:pt x="417" y="369"/>
                    <a:pt x="388" y="399"/>
                    <a:pt x="351" y="399"/>
                  </a:cubicBezTo>
                  <a:lnTo>
                    <a:pt x="66" y="399"/>
                  </a:lnTo>
                  <a:cubicBezTo>
                    <a:pt x="29" y="399"/>
                    <a:pt x="1" y="369"/>
                    <a:pt x="1" y="334"/>
                  </a:cubicBezTo>
                  <a:lnTo>
                    <a:pt x="1" y="65"/>
                  </a:lnTo>
                  <a:cubicBezTo>
                    <a:pt x="1" y="30"/>
                    <a:pt x="29" y="0"/>
                    <a:pt x="66" y="0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0"/>
            <p:cNvSpPr/>
            <p:nvPr/>
          </p:nvSpPr>
          <p:spPr>
            <a:xfrm>
              <a:off x="-6650444" y="355847"/>
              <a:ext cx="112688" cy="107578"/>
            </a:xfrm>
            <a:custGeom>
              <a:avLst/>
              <a:gdLst/>
              <a:ahLst/>
              <a:cxnLst/>
              <a:rect l="l" t="t" r="r" b="b"/>
              <a:pathLst>
                <a:path w="419" h="400" extrusionOk="0">
                  <a:moveTo>
                    <a:pt x="67" y="1"/>
                  </a:moveTo>
                  <a:lnTo>
                    <a:pt x="352" y="1"/>
                  </a:lnTo>
                  <a:cubicBezTo>
                    <a:pt x="389" y="1"/>
                    <a:pt x="417" y="30"/>
                    <a:pt x="418" y="65"/>
                  </a:cubicBezTo>
                  <a:lnTo>
                    <a:pt x="418" y="333"/>
                  </a:lnTo>
                  <a:cubicBezTo>
                    <a:pt x="417" y="370"/>
                    <a:pt x="389" y="399"/>
                    <a:pt x="352" y="399"/>
                  </a:cubicBezTo>
                  <a:lnTo>
                    <a:pt x="67" y="399"/>
                  </a:lnTo>
                  <a:cubicBezTo>
                    <a:pt x="30" y="399"/>
                    <a:pt x="1" y="370"/>
                    <a:pt x="1" y="333"/>
                  </a:cubicBezTo>
                  <a:lnTo>
                    <a:pt x="1" y="65"/>
                  </a:lnTo>
                  <a:cubicBezTo>
                    <a:pt x="1" y="30"/>
                    <a:pt x="30" y="1"/>
                    <a:pt x="67" y="1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0"/>
            <p:cNvSpPr/>
            <p:nvPr/>
          </p:nvSpPr>
          <p:spPr>
            <a:xfrm>
              <a:off x="-6485043" y="355847"/>
              <a:ext cx="112150" cy="107578"/>
            </a:xfrm>
            <a:custGeom>
              <a:avLst/>
              <a:gdLst/>
              <a:ahLst/>
              <a:cxnLst/>
              <a:rect l="l" t="t" r="r" b="b"/>
              <a:pathLst>
                <a:path w="417" h="400" extrusionOk="0">
                  <a:moveTo>
                    <a:pt x="67" y="1"/>
                  </a:moveTo>
                  <a:cubicBezTo>
                    <a:pt x="30" y="1"/>
                    <a:pt x="1" y="29"/>
                    <a:pt x="1" y="65"/>
                  </a:cubicBezTo>
                  <a:lnTo>
                    <a:pt x="1" y="333"/>
                  </a:lnTo>
                  <a:cubicBezTo>
                    <a:pt x="1" y="370"/>
                    <a:pt x="30" y="399"/>
                    <a:pt x="67" y="399"/>
                  </a:cubicBezTo>
                  <a:lnTo>
                    <a:pt x="352" y="399"/>
                  </a:lnTo>
                  <a:cubicBezTo>
                    <a:pt x="389" y="399"/>
                    <a:pt x="417" y="370"/>
                    <a:pt x="417" y="333"/>
                  </a:cubicBezTo>
                  <a:lnTo>
                    <a:pt x="417" y="65"/>
                  </a:lnTo>
                  <a:cubicBezTo>
                    <a:pt x="417" y="29"/>
                    <a:pt x="389" y="1"/>
                    <a:pt x="352" y="1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0"/>
            <p:cNvSpPr/>
            <p:nvPr/>
          </p:nvSpPr>
          <p:spPr>
            <a:xfrm>
              <a:off x="-7233246" y="66732"/>
              <a:ext cx="1373233" cy="516105"/>
            </a:xfrm>
            <a:custGeom>
              <a:avLst/>
              <a:gdLst/>
              <a:ahLst/>
              <a:cxnLst/>
              <a:rect l="l" t="t" r="r" b="b"/>
              <a:pathLst>
                <a:path w="5106" h="1919" extrusionOk="0">
                  <a:moveTo>
                    <a:pt x="4414" y="265"/>
                  </a:moveTo>
                  <a:cubicBezTo>
                    <a:pt x="4548" y="265"/>
                    <a:pt x="4658" y="370"/>
                    <a:pt x="4658" y="499"/>
                  </a:cubicBezTo>
                  <a:lnTo>
                    <a:pt x="4658" y="1919"/>
                  </a:lnTo>
                  <a:lnTo>
                    <a:pt x="5084" y="1919"/>
                  </a:lnTo>
                  <a:cubicBezTo>
                    <a:pt x="5091" y="1919"/>
                    <a:pt x="5099" y="1919"/>
                    <a:pt x="5105" y="1919"/>
                  </a:cubicBezTo>
                  <a:cubicBezTo>
                    <a:pt x="4982" y="1908"/>
                    <a:pt x="4883" y="1807"/>
                    <a:pt x="4883" y="1686"/>
                  </a:cubicBezTo>
                  <a:lnTo>
                    <a:pt x="4883" y="1"/>
                  </a:lnTo>
                  <a:cubicBezTo>
                    <a:pt x="4789" y="60"/>
                    <a:pt x="4685" y="97"/>
                    <a:pt x="4603" y="97"/>
                  </a:cubicBezTo>
                  <a:lnTo>
                    <a:pt x="1" y="97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0"/>
            <p:cNvSpPr/>
            <p:nvPr/>
          </p:nvSpPr>
          <p:spPr>
            <a:xfrm>
              <a:off x="-6335510" y="-25785"/>
              <a:ext cx="480336" cy="522291"/>
            </a:xfrm>
            <a:custGeom>
              <a:avLst/>
              <a:gdLst/>
              <a:ahLst/>
              <a:cxnLst/>
              <a:rect l="l" t="t" r="r" b="b"/>
              <a:pathLst>
                <a:path w="1786" h="1942" extrusionOk="0">
                  <a:moveTo>
                    <a:pt x="1670" y="24"/>
                  </a:moveTo>
                  <a:cubicBezTo>
                    <a:pt x="1695" y="0"/>
                    <a:pt x="1735" y="0"/>
                    <a:pt x="1761" y="24"/>
                  </a:cubicBezTo>
                  <a:cubicBezTo>
                    <a:pt x="1786" y="48"/>
                    <a:pt x="1786" y="88"/>
                    <a:pt x="1761" y="112"/>
                  </a:cubicBezTo>
                  <a:lnTo>
                    <a:pt x="119" y="1917"/>
                  </a:lnTo>
                  <a:cubicBezTo>
                    <a:pt x="93" y="1942"/>
                    <a:pt x="53" y="1942"/>
                    <a:pt x="27" y="1917"/>
                  </a:cubicBezTo>
                  <a:cubicBezTo>
                    <a:pt x="1" y="1893"/>
                    <a:pt x="1" y="1852"/>
                    <a:pt x="27" y="1829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0"/>
            <p:cNvSpPr/>
            <p:nvPr/>
          </p:nvSpPr>
          <p:spPr>
            <a:xfrm>
              <a:off x="-7277891" y="-1051808"/>
              <a:ext cx="2246767" cy="1144899"/>
            </a:xfrm>
            <a:custGeom>
              <a:avLst/>
              <a:gdLst/>
              <a:ahLst/>
              <a:cxnLst/>
              <a:rect l="l" t="t" r="r" b="b"/>
              <a:pathLst>
                <a:path w="8354" h="4257" extrusionOk="0">
                  <a:moveTo>
                    <a:pt x="156" y="4256"/>
                  </a:moveTo>
                  <a:lnTo>
                    <a:pt x="4780" y="4256"/>
                  </a:lnTo>
                  <a:cubicBezTo>
                    <a:pt x="4914" y="4256"/>
                    <a:pt x="5110" y="4148"/>
                    <a:pt x="5218" y="4014"/>
                  </a:cubicBezTo>
                  <a:lnTo>
                    <a:pt x="8246" y="244"/>
                  </a:lnTo>
                  <a:cubicBezTo>
                    <a:pt x="8353" y="110"/>
                    <a:pt x="8332" y="1"/>
                    <a:pt x="8198" y="1"/>
                  </a:cubicBezTo>
                  <a:lnTo>
                    <a:pt x="3573" y="1"/>
                  </a:lnTo>
                  <a:cubicBezTo>
                    <a:pt x="3440" y="1"/>
                    <a:pt x="3243" y="110"/>
                    <a:pt x="3136" y="244"/>
                  </a:cubicBezTo>
                  <a:lnTo>
                    <a:pt x="108" y="4014"/>
                  </a:lnTo>
                  <a:cubicBezTo>
                    <a:pt x="1" y="4148"/>
                    <a:pt x="22" y="4256"/>
                    <a:pt x="156" y="4256"/>
                  </a:cubicBezTo>
                  <a:close/>
                </a:path>
              </a:pathLst>
            </a:custGeom>
            <a:solidFill>
              <a:srgbClr val="F9C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0"/>
            <p:cNvSpPr/>
            <p:nvPr/>
          </p:nvSpPr>
          <p:spPr>
            <a:xfrm>
              <a:off x="-7178113" y="-1051808"/>
              <a:ext cx="1936404" cy="991331"/>
            </a:xfrm>
            <a:custGeom>
              <a:avLst/>
              <a:gdLst/>
              <a:ahLst/>
              <a:cxnLst/>
              <a:rect l="l" t="t" r="r" b="b"/>
              <a:pathLst>
                <a:path w="7200" h="3686" extrusionOk="0">
                  <a:moveTo>
                    <a:pt x="7199" y="1"/>
                  </a:moveTo>
                  <a:lnTo>
                    <a:pt x="3214" y="1"/>
                  </a:lnTo>
                  <a:cubicBezTo>
                    <a:pt x="3074" y="1"/>
                    <a:pt x="2872" y="110"/>
                    <a:pt x="2765" y="243"/>
                  </a:cubicBezTo>
                  <a:lnTo>
                    <a:pt x="0" y="3686"/>
                  </a:lnTo>
                  <a:lnTo>
                    <a:pt x="3985" y="3686"/>
                  </a:lnTo>
                  <a:cubicBezTo>
                    <a:pt x="4125" y="3686"/>
                    <a:pt x="4326" y="3576"/>
                    <a:pt x="4434" y="3442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0"/>
            <p:cNvSpPr/>
            <p:nvPr/>
          </p:nvSpPr>
          <p:spPr>
            <a:xfrm>
              <a:off x="-7615954" y="403719"/>
              <a:ext cx="64816" cy="179117"/>
            </a:xfrm>
            <a:custGeom>
              <a:avLst/>
              <a:gdLst/>
              <a:ahLst/>
              <a:cxnLst/>
              <a:rect l="l" t="t" r="r" b="b"/>
              <a:pathLst>
                <a:path w="241" h="666" extrusionOk="0">
                  <a:moveTo>
                    <a:pt x="121" y="666"/>
                  </a:moveTo>
                  <a:lnTo>
                    <a:pt x="121" y="666"/>
                  </a:lnTo>
                  <a:cubicBezTo>
                    <a:pt x="186" y="666"/>
                    <a:pt x="241" y="612"/>
                    <a:pt x="241" y="546"/>
                  </a:cubicBezTo>
                  <a:lnTo>
                    <a:pt x="241" y="121"/>
                  </a:lnTo>
                  <a:cubicBezTo>
                    <a:pt x="241" y="54"/>
                    <a:pt x="186" y="1"/>
                    <a:pt x="121" y="0"/>
                  </a:cubicBezTo>
                  <a:lnTo>
                    <a:pt x="121" y="0"/>
                  </a:lnTo>
                  <a:cubicBezTo>
                    <a:pt x="54" y="1"/>
                    <a:pt x="1" y="54"/>
                    <a:pt x="1" y="121"/>
                  </a:cubicBezTo>
                  <a:lnTo>
                    <a:pt x="1" y="546"/>
                  </a:lnTo>
                  <a:cubicBezTo>
                    <a:pt x="1" y="612"/>
                    <a:pt x="54" y="666"/>
                    <a:pt x="121" y="66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0"/>
            <p:cNvSpPr/>
            <p:nvPr/>
          </p:nvSpPr>
          <p:spPr>
            <a:xfrm>
              <a:off x="-7615954" y="418511"/>
              <a:ext cx="54327" cy="165132"/>
            </a:xfrm>
            <a:custGeom>
              <a:avLst/>
              <a:gdLst/>
              <a:ahLst/>
              <a:cxnLst/>
              <a:rect l="l" t="t" r="r" b="b"/>
              <a:pathLst>
                <a:path w="202" h="614" extrusionOk="0">
                  <a:moveTo>
                    <a:pt x="1" y="98"/>
                  </a:moveTo>
                  <a:lnTo>
                    <a:pt x="1" y="515"/>
                  </a:lnTo>
                  <a:cubicBezTo>
                    <a:pt x="2" y="569"/>
                    <a:pt x="47" y="613"/>
                    <a:pt x="101" y="612"/>
                  </a:cubicBezTo>
                  <a:lnTo>
                    <a:pt x="101" y="612"/>
                  </a:lnTo>
                  <a:cubicBezTo>
                    <a:pt x="156" y="613"/>
                    <a:pt x="201" y="569"/>
                    <a:pt x="202" y="515"/>
                  </a:cubicBezTo>
                  <a:lnTo>
                    <a:pt x="202" y="98"/>
                  </a:lnTo>
                  <a:cubicBezTo>
                    <a:pt x="201" y="44"/>
                    <a:pt x="156" y="0"/>
                    <a:pt x="101" y="2"/>
                  </a:cubicBezTo>
                  <a:lnTo>
                    <a:pt x="101" y="2"/>
                  </a:lnTo>
                  <a:cubicBezTo>
                    <a:pt x="47" y="0"/>
                    <a:pt x="2" y="44"/>
                    <a:pt x="1" y="98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0"/>
            <p:cNvSpPr/>
            <p:nvPr/>
          </p:nvSpPr>
          <p:spPr>
            <a:xfrm>
              <a:off x="-7641235" y="442716"/>
              <a:ext cx="115646" cy="46796"/>
            </a:xfrm>
            <a:custGeom>
              <a:avLst/>
              <a:gdLst/>
              <a:ahLst/>
              <a:cxnLst/>
              <a:rect l="l" t="t" r="r" b="b"/>
              <a:pathLst>
                <a:path w="430" h="174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135"/>
                    <a:pt x="39" y="174"/>
                    <a:pt x="86" y="174"/>
                  </a:cubicBezTo>
                  <a:lnTo>
                    <a:pt x="343" y="174"/>
                  </a:lnTo>
                  <a:cubicBezTo>
                    <a:pt x="391" y="174"/>
                    <a:pt x="430" y="135"/>
                    <a:pt x="430" y="88"/>
                  </a:cubicBezTo>
                  <a:lnTo>
                    <a:pt x="430" y="88"/>
                  </a:lnTo>
                  <a:cubicBezTo>
                    <a:pt x="430" y="40"/>
                    <a:pt x="391" y="1"/>
                    <a:pt x="343" y="1"/>
                  </a:cubicBezTo>
                  <a:lnTo>
                    <a:pt x="86" y="1"/>
                  </a:lnTo>
                  <a:cubicBezTo>
                    <a:pt x="39" y="1"/>
                    <a:pt x="1" y="40"/>
                    <a:pt x="1" y="8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0"/>
            <p:cNvSpPr/>
            <p:nvPr/>
          </p:nvSpPr>
          <p:spPr>
            <a:xfrm>
              <a:off x="-7646883" y="557017"/>
              <a:ext cx="126673" cy="51100"/>
            </a:xfrm>
            <a:custGeom>
              <a:avLst/>
              <a:gdLst/>
              <a:ahLst/>
              <a:cxnLst/>
              <a:rect l="l" t="t" r="r" b="b"/>
              <a:pathLst>
                <a:path w="471" h="190" extrusionOk="0">
                  <a:moveTo>
                    <a:pt x="0" y="96"/>
                  </a:moveTo>
                  <a:lnTo>
                    <a:pt x="0" y="96"/>
                  </a:lnTo>
                  <a:cubicBezTo>
                    <a:pt x="0" y="147"/>
                    <a:pt x="43" y="190"/>
                    <a:pt x="96" y="190"/>
                  </a:cubicBezTo>
                  <a:lnTo>
                    <a:pt x="376" y="190"/>
                  </a:lnTo>
                  <a:cubicBezTo>
                    <a:pt x="427" y="190"/>
                    <a:pt x="470" y="147"/>
                    <a:pt x="471" y="96"/>
                  </a:cubicBezTo>
                  <a:lnTo>
                    <a:pt x="471" y="96"/>
                  </a:lnTo>
                  <a:cubicBezTo>
                    <a:pt x="470" y="43"/>
                    <a:pt x="427" y="2"/>
                    <a:pt x="376" y="0"/>
                  </a:cubicBezTo>
                  <a:lnTo>
                    <a:pt x="96" y="0"/>
                  </a:lnTo>
                  <a:cubicBezTo>
                    <a:pt x="43" y="2"/>
                    <a:pt x="0" y="43"/>
                    <a:pt x="0" y="9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0"/>
            <p:cNvSpPr/>
            <p:nvPr/>
          </p:nvSpPr>
          <p:spPr>
            <a:xfrm>
              <a:off x="-7635856" y="442716"/>
              <a:ext cx="99779" cy="40611"/>
            </a:xfrm>
            <a:custGeom>
              <a:avLst/>
              <a:gdLst/>
              <a:ahLst/>
              <a:cxnLst/>
              <a:rect l="l" t="t" r="r" b="b"/>
              <a:pathLst>
                <a:path w="371" h="151" extrusionOk="0">
                  <a:moveTo>
                    <a:pt x="1" y="75"/>
                  </a:moveTo>
                  <a:lnTo>
                    <a:pt x="1" y="75"/>
                  </a:lnTo>
                  <a:cubicBezTo>
                    <a:pt x="1" y="116"/>
                    <a:pt x="35" y="150"/>
                    <a:pt x="76" y="150"/>
                  </a:cubicBezTo>
                  <a:lnTo>
                    <a:pt x="296" y="150"/>
                  </a:lnTo>
                  <a:cubicBezTo>
                    <a:pt x="337" y="150"/>
                    <a:pt x="371" y="116"/>
                    <a:pt x="371" y="75"/>
                  </a:cubicBezTo>
                  <a:lnTo>
                    <a:pt x="371" y="75"/>
                  </a:lnTo>
                  <a:cubicBezTo>
                    <a:pt x="371" y="34"/>
                    <a:pt x="337" y="1"/>
                    <a:pt x="296" y="1"/>
                  </a:cubicBezTo>
                  <a:lnTo>
                    <a:pt x="76" y="1"/>
                  </a:lnTo>
                  <a:cubicBezTo>
                    <a:pt x="35" y="1"/>
                    <a:pt x="1" y="34"/>
                    <a:pt x="1" y="75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0"/>
            <p:cNvSpPr/>
            <p:nvPr/>
          </p:nvSpPr>
          <p:spPr>
            <a:xfrm>
              <a:off x="-7622678" y="446212"/>
              <a:ext cx="60244" cy="24743"/>
            </a:xfrm>
            <a:custGeom>
              <a:avLst/>
              <a:gdLst/>
              <a:ahLst/>
              <a:cxnLst/>
              <a:rect l="l" t="t" r="r" b="b"/>
              <a:pathLst>
                <a:path w="224" h="92" extrusionOk="0">
                  <a:moveTo>
                    <a:pt x="1" y="47"/>
                  </a:moveTo>
                  <a:lnTo>
                    <a:pt x="1" y="47"/>
                  </a:lnTo>
                  <a:cubicBezTo>
                    <a:pt x="1" y="71"/>
                    <a:pt x="22" y="91"/>
                    <a:pt x="47" y="91"/>
                  </a:cubicBezTo>
                  <a:lnTo>
                    <a:pt x="179" y="91"/>
                  </a:lnTo>
                  <a:cubicBezTo>
                    <a:pt x="203" y="90"/>
                    <a:pt x="223" y="70"/>
                    <a:pt x="223" y="47"/>
                  </a:cubicBezTo>
                  <a:lnTo>
                    <a:pt x="223" y="47"/>
                  </a:lnTo>
                  <a:cubicBezTo>
                    <a:pt x="223" y="22"/>
                    <a:pt x="203" y="2"/>
                    <a:pt x="179" y="2"/>
                  </a:cubicBezTo>
                  <a:lnTo>
                    <a:pt x="47" y="2"/>
                  </a:lnTo>
                  <a:cubicBezTo>
                    <a:pt x="22" y="1"/>
                    <a:pt x="1" y="22"/>
                    <a:pt x="1" y="47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0"/>
            <p:cNvSpPr/>
            <p:nvPr/>
          </p:nvSpPr>
          <p:spPr>
            <a:xfrm>
              <a:off x="-6325021" y="403719"/>
              <a:ext cx="65085" cy="179117"/>
            </a:xfrm>
            <a:custGeom>
              <a:avLst/>
              <a:gdLst/>
              <a:ahLst/>
              <a:cxnLst/>
              <a:rect l="l" t="t" r="r" b="b"/>
              <a:pathLst>
                <a:path w="242" h="666" extrusionOk="0">
                  <a:moveTo>
                    <a:pt x="122" y="666"/>
                  </a:moveTo>
                  <a:lnTo>
                    <a:pt x="122" y="666"/>
                  </a:lnTo>
                  <a:cubicBezTo>
                    <a:pt x="188" y="666"/>
                    <a:pt x="242" y="612"/>
                    <a:pt x="242" y="546"/>
                  </a:cubicBezTo>
                  <a:lnTo>
                    <a:pt x="242" y="121"/>
                  </a:lnTo>
                  <a:cubicBezTo>
                    <a:pt x="242" y="54"/>
                    <a:pt x="188" y="1"/>
                    <a:pt x="122" y="0"/>
                  </a:cubicBezTo>
                  <a:lnTo>
                    <a:pt x="122" y="0"/>
                  </a:lnTo>
                  <a:cubicBezTo>
                    <a:pt x="55" y="1"/>
                    <a:pt x="1" y="54"/>
                    <a:pt x="1" y="121"/>
                  </a:cubicBezTo>
                  <a:lnTo>
                    <a:pt x="1" y="546"/>
                  </a:lnTo>
                  <a:cubicBezTo>
                    <a:pt x="1" y="612"/>
                    <a:pt x="55" y="666"/>
                    <a:pt x="122" y="66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0"/>
            <p:cNvSpPr/>
            <p:nvPr/>
          </p:nvSpPr>
          <p:spPr>
            <a:xfrm>
              <a:off x="-6325021" y="418511"/>
              <a:ext cx="54596" cy="165132"/>
            </a:xfrm>
            <a:custGeom>
              <a:avLst/>
              <a:gdLst/>
              <a:ahLst/>
              <a:cxnLst/>
              <a:rect l="l" t="t" r="r" b="b"/>
              <a:pathLst>
                <a:path w="203" h="614" extrusionOk="0">
                  <a:moveTo>
                    <a:pt x="1" y="98"/>
                  </a:moveTo>
                  <a:lnTo>
                    <a:pt x="1" y="515"/>
                  </a:lnTo>
                  <a:cubicBezTo>
                    <a:pt x="2" y="569"/>
                    <a:pt x="48" y="613"/>
                    <a:pt x="102" y="612"/>
                  </a:cubicBezTo>
                  <a:lnTo>
                    <a:pt x="102" y="612"/>
                  </a:lnTo>
                  <a:cubicBezTo>
                    <a:pt x="156" y="613"/>
                    <a:pt x="202" y="569"/>
                    <a:pt x="203" y="515"/>
                  </a:cubicBezTo>
                  <a:lnTo>
                    <a:pt x="203" y="98"/>
                  </a:lnTo>
                  <a:cubicBezTo>
                    <a:pt x="202" y="44"/>
                    <a:pt x="156" y="0"/>
                    <a:pt x="102" y="2"/>
                  </a:cubicBezTo>
                  <a:lnTo>
                    <a:pt x="102" y="2"/>
                  </a:lnTo>
                  <a:cubicBezTo>
                    <a:pt x="48" y="0"/>
                    <a:pt x="2" y="44"/>
                    <a:pt x="1" y="98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0"/>
            <p:cNvSpPr/>
            <p:nvPr/>
          </p:nvSpPr>
          <p:spPr>
            <a:xfrm>
              <a:off x="-6350302" y="442716"/>
              <a:ext cx="115646" cy="46796"/>
            </a:xfrm>
            <a:custGeom>
              <a:avLst/>
              <a:gdLst/>
              <a:ahLst/>
              <a:cxnLst/>
              <a:rect l="l" t="t" r="r" b="b"/>
              <a:pathLst>
                <a:path w="430" h="174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135"/>
                    <a:pt x="39" y="174"/>
                    <a:pt x="88" y="174"/>
                  </a:cubicBezTo>
                  <a:lnTo>
                    <a:pt x="343" y="174"/>
                  </a:lnTo>
                  <a:cubicBezTo>
                    <a:pt x="391" y="174"/>
                    <a:pt x="430" y="135"/>
                    <a:pt x="430" y="88"/>
                  </a:cubicBezTo>
                  <a:lnTo>
                    <a:pt x="430" y="88"/>
                  </a:lnTo>
                  <a:cubicBezTo>
                    <a:pt x="430" y="40"/>
                    <a:pt x="391" y="1"/>
                    <a:pt x="343" y="1"/>
                  </a:cubicBezTo>
                  <a:lnTo>
                    <a:pt x="88" y="1"/>
                  </a:lnTo>
                  <a:cubicBezTo>
                    <a:pt x="39" y="1"/>
                    <a:pt x="1" y="40"/>
                    <a:pt x="1" y="8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0"/>
            <p:cNvSpPr/>
            <p:nvPr/>
          </p:nvSpPr>
          <p:spPr>
            <a:xfrm>
              <a:off x="-6355681" y="557017"/>
              <a:ext cx="126404" cy="51100"/>
            </a:xfrm>
            <a:custGeom>
              <a:avLst/>
              <a:gdLst/>
              <a:ahLst/>
              <a:cxnLst/>
              <a:rect l="l" t="t" r="r" b="b"/>
              <a:pathLst>
                <a:path w="470" h="190" extrusionOk="0">
                  <a:moveTo>
                    <a:pt x="1" y="96"/>
                  </a:moveTo>
                  <a:lnTo>
                    <a:pt x="1" y="96"/>
                  </a:lnTo>
                  <a:cubicBezTo>
                    <a:pt x="1" y="147"/>
                    <a:pt x="43" y="190"/>
                    <a:pt x="95" y="190"/>
                  </a:cubicBezTo>
                  <a:lnTo>
                    <a:pt x="376" y="190"/>
                  </a:lnTo>
                  <a:cubicBezTo>
                    <a:pt x="428" y="190"/>
                    <a:pt x="470" y="147"/>
                    <a:pt x="470" y="96"/>
                  </a:cubicBezTo>
                  <a:lnTo>
                    <a:pt x="470" y="96"/>
                  </a:lnTo>
                  <a:cubicBezTo>
                    <a:pt x="470" y="43"/>
                    <a:pt x="428" y="2"/>
                    <a:pt x="376" y="0"/>
                  </a:cubicBezTo>
                  <a:lnTo>
                    <a:pt x="95" y="0"/>
                  </a:lnTo>
                  <a:cubicBezTo>
                    <a:pt x="43" y="2"/>
                    <a:pt x="1" y="43"/>
                    <a:pt x="1" y="9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0"/>
            <p:cNvSpPr/>
            <p:nvPr/>
          </p:nvSpPr>
          <p:spPr>
            <a:xfrm>
              <a:off x="-6344654" y="442716"/>
              <a:ext cx="99779" cy="40611"/>
            </a:xfrm>
            <a:custGeom>
              <a:avLst/>
              <a:gdLst/>
              <a:ahLst/>
              <a:cxnLst/>
              <a:rect l="l" t="t" r="r" b="b"/>
              <a:pathLst>
                <a:path w="371" h="151" extrusionOk="0">
                  <a:moveTo>
                    <a:pt x="1" y="75"/>
                  </a:moveTo>
                  <a:lnTo>
                    <a:pt x="1" y="75"/>
                  </a:lnTo>
                  <a:cubicBezTo>
                    <a:pt x="1" y="116"/>
                    <a:pt x="34" y="150"/>
                    <a:pt x="75" y="150"/>
                  </a:cubicBezTo>
                  <a:lnTo>
                    <a:pt x="296" y="150"/>
                  </a:lnTo>
                  <a:cubicBezTo>
                    <a:pt x="336" y="150"/>
                    <a:pt x="370" y="116"/>
                    <a:pt x="370" y="75"/>
                  </a:cubicBezTo>
                  <a:lnTo>
                    <a:pt x="370" y="75"/>
                  </a:lnTo>
                  <a:cubicBezTo>
                    <a:pt x="370" y="34"/>
                    <a:pt x="336" y="1"/>
                    <a:pt x="296" y="1"/>
                  </a:cubicBezTo>
                  <a:lnTo>
                    <a:pt x="75" y="1"/>
                  </a:lnTo>
                  <a:cubicBezTo>
                    <a:pt x="34" y="1"/>
                    <a:pt x="1" y="34"/>
                    <a:pt x="1" y="75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0"/>
            <p:cNvSpPr/>
            <p:nvPr/>
          </p:nvSpPr>
          <p:spPr>
            <a:xfrm>
              <a:off x="-6331207" y="446212"/>
              <a:ext cx="59975" cy="24743"/>
            </a:xfrm>
            <a:custGeom>
              <a:avLst/>
              <a:gdLst/>
              <a:ahLst/>
              <a:cxnLst/>
              <a:rect l="l" t="t" r="r" b="b"/>
              <a:pathLst>
                <a:path w="223" h="92" extrusionOk="0">
                  <a:moveTo>
                    <a:pt x="0" y="47"/>
                  </a:moveTo>
                  <a:lnTo>
                    <a:pt x="0" y="47"/>
                  </a:lnTo>
                  <a:cubicBezTo>
                    <a:pt x="0" y="71"/>
                    <a:pt x="20" y="91"/>
                    <a:pt x="45" y="91"/>
                  </a:cubicBezTo>
                  <a:lnTo>
                    <a:pt x="178" y="91"/>
                  </a:lnTo>
                  <a:cubicBezTo>
                    <a:pt x="202" y="91"/>
                    <a:pt x="222" y="71"/>
                    <a:pt x="222" y="47"/>
                  </a:cubicBezTo>
                  <a:lnTo>
                    <a:pt x="222" y="47"/>
                  </a:lnTo>
                  <a:cubicBezTo>
                    <a:pt x="222" y="22"/>
                    <a:pt x="202" y="2"/>
                    <a:pt x="178" y="2"/>
                  </a:cubicBezTo>
                  <a:lnTo>
                    <a:pt x="45" y="2"/>
                  </a:lnTo>
                  <a:cubicBezTo>
                    <a:pt x="20" y="1"/>
                    <a:pt x="0" y="22"/>
                    <a:pt x="0" y="47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0"/>
            <p:cNvSpPr/>
            <p:nvPr/>
          </p:nvSpPr>
          <p:spPr>
            <a:xfrm>
              <a:off x="-3843202" y="403719"/>
              <a:ext cx="65085" cy="179117"/>
            </a:xfrm>
            <a:custGeom>
              <a:avLst/>
              <a:gdLst/>
              <a:ahLst/>
              <a:cxnLst/>
              <a:rect l="l" t="t" r="r" b="b"/>
              <a:pathLst>
                <a:path w="242" h="666" extrusionOk="0">
                  <a:moveTo>
                    <a:pt x="121" y="0"/>
                  </a:moveTo>
                  <a:cubicBezTo>
                    <a:pt x="54" y="0"/>
                    <a:pt x="0" y="54"/>
                    <a:pt x="0" y="121"/>
                  </a:cubicBezTo>
                  <a:lnTo>
                    <a:pt x="0" y="546"/>
                  </a:lnTo>
                  <a:cubicBezTo>
                    <a:pt x="0" y="612"/>
                    <a:pt x="54" y="666"/>
                    <a:pt x="121" y="666"/>
                  </a:cubicBezTo>
                  <a:cubicBezTo>
                    <a:pt x="187" y="666"/>
                    <a:pt x="241" y="612"/>
                    <a:pt x="241" y="546"/>
                  </a:cubicBezTo>
                  <a:lnTo>
                    <a:pt x="241" y="121"/>
                  </a:lnTo>
                  <a:cubicBezTo>
                    <a:pt x="241" y="54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0"/>
            <p:cNvSpPr/>
            <p:nvPr/>
          </p:nvSpPr>
          <p:spPr>
            <a:xfrm>
              <a:off x="-3843202" y="418511"/>
              <a:ext cx="54596" cy="165132"/>
            </a:xfrm>
            <a:custGeom>
              <a:avLst/>
              <a:gdLst/>
              <a:ahLst/>
              <a:cxnLst/>
              <a:rect l="l" t="t" r="r" b="b"/>
              <a:pathLst>
                <a:path w="203" h="614" extrusionOk="0">
                  <a:moveTo>
                    <a:pt x="0" y="98"/>
                  </a:moveTo>
                  <a:lnTo>
                    <a:pt x="0" y="515"/>
                  </a:lnTo>
                  <a:cubicBezTo>
                    <a:pt x="2" y="569"/>
                    <a:pt x="47" y="613"/>
                    <a:pt x="101" y="612"/>
                  </a:cubicBezTo>
                  <a:lnTo>
                    <a:pt x="101" y="612"/>
                  </a:lnTo>
                  <a:cubicBezTo>
                    <a:pt x="156" y="613"/>
                    <a:pt x="201" y="569"/>
                    <a:pt x="202" y="515"/>
                  </a:cubicBezTo>
                  <a:lnTo>
                    <a:pt x="202" y="98"/>
                  </a:lnTo>
                  <a:cubicBezTo>
                    <a:pt x="201" y="44"/>
                    <a:pt x="156" y="0"/>
                    <a:pt x="101" y="2"/>
                  </a:cubicBezTo>
                  <a:lnTo>
                    <a:pt x="101" y="2"/>
                  </a:lnTo>
                  <a:cubicBezTo>
                    <a:pt x="47" y="0"/>
                    <a:pt x="2" y="44"/>
                    <a:pt x="0" y="98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0"/>
            <p:cNvSpPr/>
            <p:nvPr/>
          </p:nvSpPr>
          <p:spPr>
            <a:xfrm>
              <a:off x="-3868752" y="442716"/>
              <a:ext cx="115915" cy="46796"/>
            </a:xfrm>
            <a:custGeom>
              <a:avLst/>
              <a:gdLst/>
              <a:ahLst/>
              <a:cxnLst/>
              <a:rect l="l" t="t" r="r" b="b"/>
              <a:pathLst>
                <a:path w="431" h="174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135"/>
                    <a:pt x="40" y="174"/>
                    <a:pt x="88" y="174"/>
                  </a:cubicBezTo>
                  <a:lnTo>
                    <a:pt x="344" y="174"/>
                  </a:lnTo>
                  <a:cubicBezTo>
                    <a:pt x="391" y="174"/>
                    <a:pt x="430" y="135"/>
                    <a:pt x="430" y="88"/>
                  </a:cubicBezTo>
                  <a:lnTo>
                    <a:pt x="430" y="88"/>
                  </a:lnTo>
                  <a:cubicBezTo>
                    <a:pt x="430" y="40"/>
                    <a:pt x="391" y="1"/>
                    <a:pt x="344" y="1"/>
                  </a:cubicBezTo>
                  <a:lnTo>
                    <a:pt x="88" y="1"/>
                  </a:lnTo>
                  <a:cubicBezTo>
                    <a:pt x="40" y="1"/>
                    <a:pt x="1" y="40"/>
                    <a:pt x="1" y="8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0"/>
            <p:cNvSpPr/>
            <p:nvPr/>
          </p:nvSpPr>
          <p:spPr>
            <a:xfrm>
              <a:off x="-3874131" y="557017"/>
              <a:ext cx="126673" cy="51100"/>
            </a:xfrm>
            <a:custGeom>
              <a:avLst/>
              <a:gdLst/>
              <a:ahLst/>
              <a:cxnLst/>
              <a:rect l="l" t="t" r="r" b="b"/>
              <a:pathLst>
                <a:path w="471" h="190" extrusionOk="0">
                  <a:moveTo>
                    <a:pt x="1" y="96"/>
                  </a:moveTo>
                  <a:lnTo>
                    <a:pt x="1" y="96"/>
                  </a:lnTo>
                  <a:cubicBezTo>
                    <a:pt x="1" y="147"/>
                    <a:pt x="43" y="190"/>
                    <a:pt x="96" y="190"/>
                  </a:cubicBezTo>
                  <a:lnTo>
                    <a:pt x="376" y="190"/>
                  </a:lnTo>
                  <a:cubicBezTo>
                    <a:pt x="428" y="190"/>
                    <a:pt x="470" y="147"/>
                    <a:pt x="470" y="96"/>
                  </a:cubicBezTo>
                  <a:lnTo>
                    <a:pt x="470" y="96"/>
                  </a:lnTo>
                  <a:cubicBezTo>
                    <a:pt x="470" y="43"/>
                    <a:pt x="428" y="2"/>
                    <a:pt x="376" y="0"/>
                  </a:cubicBezTo>
                  <a:lnTo>
                    <a:pt x="96" y="0"/>
                  </a:lnTo>
                  <a:cubicBezTo>
                    <a:pt x="43" y="2"/>
                    <a:pt x="1" y="43"/>
                    <a:pt x="1" y="96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0"/>
            <p:cNvSpPr/>
            <p:nvPr/>
          </p:nvSpPr>
          <p:spPr>
            <a:xfrm>
              <a:off x="-3862835" y="442716"/>
              <a:ext cx="99779" cy="40611"/>
            </a:xfrm>
            <a:custGeom>
              <a:avLst/>
              <a:gdLst/>
              <a:ahLst/>
              <a:cxnLst/>
              <a:rect l="l" t="t" r="r" b="b"/>
              <a:pathLst>
                <a:path w="371" h="151" extrusionOk="0">
                  <a:moveTo>
                    <a:pt x="0" y="75"/>
                  </a:moveTo>
                  <a:lnTo>
                    <a:pt x="0" y="75"/>
                  </a:lnTo>
                  <a:cubicBezTo>
                    <a:pt x="0" y="116"/>
                    <a:pt x="34" y="150"/>
                    <a:pt x="75" y="150"/>
                  </a:cubicBezTo>
                  <a:lnTo>
                    <a:pt x="295" y="150"/>
                  </a:lnTo>
                  <a:cubicBezTo>
                    <a:pt x="336" y="150"/>
                    <a:pt x="369" y="116"/>
                    <a:pt x="371" y="75"/>
                  </a:cubicBezTo>
                  <a:lnTo>
                    <a:pt x="371" y="75"/>
                  </a:lnTo>
                  <a:cubicBezTo>
                    <a:pt x="369" y="34"/>
                    <a:pt x="336" y="1"/>
                    <a:pt x="295" y="1"/>
                  </a:cubicBezTo>
                  <a:lnTo>
                    <a:pt x="75" y="1"/>
                  </a:lnTo>
                  <a:cubicBezTo>
                    <a:pt x="34" y="1"/>
                    <a:pt x="0" y="34"/>
                    <a:pt x="0" y="75"/>
                  </a:cubicBezTo>
                  <a:close/>
                </a:path>
              </a:pathLst>
            </a:custGeom>
            <a:solidFill>
              <a:srgbClr val="FD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0"/>
            <p:cNvSpPr/>
            <p:nvPr/>
          </p:nvSpPr>
          <p:spPr>
            <a:xfrm>
              <a:off x="-3849657" y="446212"/>
              <a:ext cx="59975" cy="24743"/>
            </a:xfrm>
            <a:custGeom>
              <a:avLst/>
              <a:gdLst/>
              <a:ahLst/>
              <a:cxnLst/>
              <a:rect l="l" t="t" r="r" b="b"/>
              <a:pathLst>
                <a:path w="223" h="92" extrusionOk="0">
                  <a:moveTo>
                    <a:pt x="1" y="47"/>
                  </a:moveTo>
                  <a:lnTo>
                    <a:pt x="1" y="47"/>
                  </a:lnTo>
                  <a:cubicBezTo>
                    <a:pt x="1" y="70"/>
                    <a:pt x="21" y="90"/>
                    <a:pt x="45" y="91"/>
                  </a:cubicBezTo>
                  <a:lnTo>
                    <a:pt x="177" y="91"/>
                  </a:lnTo>
                  <a:cubicBezTo>
                    <a:pt x="202" y="91"/>
                    <a:pt x="222" y="71"/>
                    <a:pt x="223" y="47"/>
                  </a:cubicBezTo>
                  <a:lnTo>
                    <a:pt x="223" y="47"/>
                  </a:lnTo>
                  <a:cubicBezTo>
                    <a:pt x="222" y="22"/>
                    <a:pt x="202" y="1"/>
                    <a:pt x="177" y="2"/>
                  </a:cubicBezTo>
                  <a:lnTo>
                    <a:pt x="45" y="2"/>
                  </a:lnTo>
                  <a:cubicBezTo>
                    <a:pt x="21" y="2"/>
                    <a:pt x="1" y="22"/>
                    <a:pt x="1" y="47"/>
                  </a:cubicBezTo>
                  <a:close/>
                </a:path>
              </a:pathLst>
            </a:custGeom>
            <a:solidFill>
              <a:srgbClr val="FAC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0"/>
            <p:cNvSpPr/>
            <p:nvPr/>
          </p:nvSpPr>
          <p:spPr>
            <a:xfrm>
              <a:off x="-3984667" y="-1037016"/>
              <a:ext cx="339946" cy="1414113"/>
            </a:xfrm>
            <a:custGeom>
              <a:avLst/>
              <a:gdLst/>
              <a:ahLst/>
              <a:cxnLst/>
              <a:rect l="l" t="t" r="r" b="b"/>
              <a:pathLst>
                <a:path w="1264" h="5258" extrusionOk="0">
                  <a:moveTo>
                    <a:pt x="3" y="57"/>
                  </a:moveTo>
                  <a:lnTo>
                    <a:pt x="1150" y="4573"/>
                  </a:lnTo>
                  <a:cubicBezTo>
                    <a:pt x="1150" y="4574"/>
                    <a:pt x="1152" y="4576"/>
                    <a:pt x="1152" y="4579"/>
                  </a:cubicBezTo>
                  <a:cubicBezTo>
                    <a:pt x="1162" y="4692"/>
                    <a:pt x="1148" y="4806"/>
                    <a:pt x="1112" y="4914"/>
                  </a:cubicBezTo>
                  <a:cubicBezTo>
                    <a:pt x="1025" y="5152"/>
                    <a:pt x="828" y="5257"/>
                    <a:pt x="581" y="5257"/>
                  </a:cubicBezTo>
                  <a:lnTo>
                    <a:pt x="682" y="5257"/>
                  </a:lnTo>
                  <a:cubicBezTo>
                    <a:pt x="929" y="5257"/>
                    <a:pt x="1126" y="5152"/>
                    <a:pt x="1213" y="4914"/>
                  </a:cubicBezTo>
                  <a:cubicBezTo>
                    <a:pt x="1249" y="4807"/>
                    <a:pt x="1263" y="4692"/>
                    <a:pt x="1253" y="4579"/>
                  </a:cubicBezTo>
                  <a:cubicBezTo>
                    <a:pt x="1253" y="4576"/>
                    <a:pt x="1253" y="4574"/>
                    <a:pt x="1252" y="4573"/>
                  </a:cubicBezTo>
                  <a:lnTo>
                    <a:pt x="104" y="57"/>
                  </a:lnTo>
                  <a:cubicBezTo>
                    <a:pt x="91" y="3"/>
                    <a:pt x="16" y="1"/>
                    <a:pt x="0" y="55"/>
                  </a:cubicBezTo>
                  <a:cubicBezTo>
                    <a:pt x="2" y="55"/>
                    <a:pt x="2" y="56"/>
                    <a:pt x="3" y="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0"/>
            <p:cNvSpPr/>
            <p:nvPr/>
          </p:nvSpPr>
          <p:spPr>
            <a:xfrm>
              <a:off x="-3396217" y="-1359480"/>
              <a:ext cx="407452" cy="1688437"/>
            </a:xfrm>
            <a:custGeom>
              <a:avLst/>
              <a:gdLst/>
              <a:ahLst/>
              <a:cxnLst/>
              <a:rect l="l" t="t" r="r" b="b"/>
              <a:pathLst>
                <a:path w="1515" h="6278" extrusionOk="0">
                  <a:moveTo>
                    <a:pt x="1" y="90"/>
                  </a:moveTo>
                  <a:lnTo>
                    <a:pt x="1366" y="5459"/>
                  </a:lnTo>
                  <a:cubicBezTo>
                    <a:pt x="1366" y="5461"/>
                    <a:pt x="1367" y="5465"/>
                    <a:pt x="1367" y="5467"/>
                  </a:cubicBezTo>
                  <a:cubicBezTo>
                    <a:pt x="1379" y="5602"/>
                    <a:pt x="1362" y="5739"/>
                    <a:pt x="1319" y="5867"/>
                  </a:cubicBezTo>
                  <a:cubicBezTo>
                    <a:pt x="1216" y="6152"/>
                    <a:pt x="980" y="6277"/>
                    <a:pt x="686" y="6277"/>
                  </a:cubicBezTo>
                  <a:lnTo>
                    <a:pt x="820" y="6277"/>
                  </a:lnTo>
                  <a:cubicBezTo>
                    <a:pt x="1117" y="6277"/>
                    <a:pt x="1351" y="6152"/>
                    <a:pt x="1454" y="5867"/>
                  </a:cubicBezTo>
                  <a:cubicBezTo>
                    <a:pt x="1498" y="5739"/>
                    <a:pt x="1514" y="5602"/>
                    <a:pt x="1502" y="5467"/>
                  </a:cubicBezTo>
                  <a:cubicBezTo>
                    <a:pt x="1502" y="5465"/>
                    <a:pt x="1501" y="5461"/>
                    <a:pt x="1501" y="5459"/>
                  </a:cubicBezTo>
                  <a:lnTo>
                    <a:pt x="130" y="65"/>
                  </a:lnTo>
                  <a:cubicBezTo>
                    <a:pt x="114" y="0"/>
                    <a:pt x="23" y="0"/>
                    <a:pt x="7" y="6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0"/>
            <p:cNvSpPr/>
            <p:nvPr/>
          </p:nvSpPr>
          <p:spPr>
            <a:xfrm>
              <a:off x="-3415312" y="-2731366"/>
              <a:ext cx="662412" cy="662143"/>
            </a:xfrm>
            <a:custGeom>
              <a:avLst/>
              <a:gdLst/>
              <a:ahLst/>
              <a:cxnLst/>
              <a:rect l="l" t="t" r="r" b="b"/>
              <a:pathLst>
                <a:path w="2463" h="2462" extrusionOk="0">
                  <a:moveTo>
                    <a:pt x="1184" y="2461"/>
                  </a:moveTo>
                  <a:cubicBezTo>
                    <a:pt x="1664" y="2461"/>
                    <a:pt x="2096" y="2173"/>
                    <a:pt x="2279" y="1731"/>
                  </a:cubicBezTo>
                  <a:cubicBezTo>
                    <a:pt x="2462" y="1288"/>
                    <a:pt x="2361" y="779"/>
                    <a:pt x="2023" y="440"/>
                  </a:cubicBezTo>
                  <a:cubicBezTo>
                    <a:pt x="1684" y="101"/>
                    <a:pt x="1174" y="0"/>
                    <a:pt x="731" y="184"/>
                  </a:cubicBezTo>
                  <a:cubicBezTo>
                    <a:pt x="289" y="367"/>
                    <a:pt x="0" y="799"/>
                    <a:pt x="0" y="1277"/>
                  </a:cubicBezTo>
                  <a:cubicBezTo>
                    <a:pt x="1" y="1931"/>
                    <a:pt x="532" y="2460"/>
                    <a:pt x="1184" y="246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998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0"/>
            <p:cNvSpPr/>
            <p:nvPr/>
          </p:nvSpPr>
          <p:spPr>
            <a:xfrm>
              <a:off x="-2582391" y="-2644228"/>
              <a:ext cx="26894" cy="27163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3" y="101"/>
                  </a:moveTo>
                  <a:cubicBezTo>
                    <a:pt x="80" y="100"/>
                    <a:pt x="99" y="55"/>
                    <a:pt x="73" y="28"/>
                  </a:cubicBezTo>
                  <a:cubicBezTo>
                    <a:pt x="46" y="1"/>
                    <a:pt x="0" y="20"/>
                    <a:pt x="0" y="58"/>
                  </a:cubicBezTo>
                  <a:cubicBezTo>
                    <a:pt x="0" y="81"/>
                    <a:pt x="19" y="101"/>
                    <a:pt x="43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0"/>
            <p:cNvSpPr/>
            <p:nvPr/>
          </p:nvSpPr>
          <p:spPr>
            <a:xfrm>
              <a:off x="-2443884" y="-2124896"/>
              <a:ext cx="53251" cy="53789"/>
            </a:xfrm>
            <a:custGeom>
              <a:avLst/>
              <a:gdLst/>
              <a:ahLst/>
              <a:cxnLst/>
              <a:rect l="l" t="t" r="r" b="b"/>
              <a:pathLst>
                <a:path w="198" h="200" extrusionOk="0">
                  <a:moveTo>
                    <a:pt x="85" y="199"/>
                  </a:moveTo>
                  <a:cubicBezTo>
                    <a:pt x="160" y="199"/>
                    <a:pt x="198" y="108"/>
                    <a:pt x="145" y="55"/>
                  </a:cubicBezTo>
                  <a:cubicBezTo>
                    <a:pt x="91" y="1"/>
                    <a:pt x="0" y="38"/>
                    <a:pt x="0" y="115"/>
                  </a:cubicBezTo>
                  <a:cubicBezTo>
                    <a:pt x="0" y="161"/>
                    <a:pt x="38" y="198"/>
                    <a:pt x="85" y="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0"/>
            <p:cNvSpPr/>
            <p:nvPr/>
          </p:nvSpPr>
          <p:spPr>
            <a:xfrm>
              <a:off x="-3448661" y="-1938787"/>
              <a:ext cx="53520" cy="53251"/>
            </a:xfrm>
            <a:custGeom>
              <a:avLst/>
              <a:gdLst/>
              <a:ahLst/>
              <a:cxnLst/>
              <a:rect l="l" t="t" r="r" b="b"/>
              <a:pathLst>
                <a:path w="199" h="198" extrusionOk="0">
                  <a:moveTo>
                    <a:pt x="85" y="198"/>
                  </a:moveTo>
                  <a:cubicBezTo>
                    <a:pt x="161" y="198"/>
                    <a:pt x="198" y="106"/>
                    <a:pt x="145" y="53"/>
                  </a:cubicBezTo>
                  <a:cubicBezTo>
                    <a:pt x="91" y="0"/>
                    <a:pt x="1" y="38"/>
                    <a:pt x="1" y="113"/>
                  </a:cubicBezTo>
                  <a:cubicBezTo>
                    <a:pt x="1" y="160"/>
                    <a:pt x="38" y="198"/>
                    <a:pt x="85" y="1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0"/>
            <p:cNvSpPr/>
            <p:nvPr/>
          </p:nvSpPr>
          <p:spPr>
            <a:xfrm>
              <a:off x="-4457202" y="-1984507"/>
              <a:ext cx="53520" cy="53520"/>
            </a:xfrm>
            <a:custGeom>
              <a:avLst/>
              <a:gdLst/>
              <a:ahLst/>
              <a:cxnLst/>
              <a:rect l="l" t="t" r="r" b="b"/>
              <a:pathLst>
                <a:path w="199" h="199" extrusionOk="0">
                  <a:moveTo>
                    <a:pt x="85" y="198"/>
                  </a:moveTo>
                  <a:cubicBezTo>
                    <a:pt x="161" y="198"/>
                    <a:pt x="198" y="107"/>
                    <a:pt x="144" y="54"/>
                  </a:cubicBezTo>
                  <a:cubicBezTo>
                    <a:pt x="91" y="1"/>
                    <a:pt x="1" y="38"/>
                    <a:pt x="1" y="114"/>
                  </a:cubicBezTo>
                  <a:cubicBezTo>
                    <a:pt x="1" y="161"/>
                    <a:pt x="38" y="198"/>
                    <a:pt x="85" y="1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0"/>
            <p:cNvSpPr/>
            <p:nvPr/>
          </p:nvSpPr>
          <p:spPr>
            <a:xfrm>
              <a:off x="-2098829" y="-2500343"/>
              <a:ext cx="26894" cy="27163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3" y="101"/>
                  </a:moveTo>
                  <a:cubicBezTo>
                    <a:pt x="80" y="101"/>
                    <a:pt x="99" y="55"/>
                    <a:pt x="72" y="28"/>
                  </a:cubicBezTo>
                  <a:cubicBezTo>
                    <a:pt x="45" y="1"/>
                    <a:pt x="0" y="21"/>
                    <a:pt x="0" y="58"/>
                  </a:cubicBezTo>
                  <a:cubicBezTo>
                    <a:pt x="0" y="82"/>
                    <a:pt x="19" y="101"/>
                    <a:pt x="43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0"/>
            <p:cNvSpPr/>
            <p:nvPr/>
          </p:nvSpPr>
          <p:spPr>
            <a:xfrm>
              <a:off x="-2940356" y="-1916195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3" y="100"/>
                  </a:moveTo>
                  <a:cubicBezTo>
                    <a:pt x="80" y="100"/>
                    <a:pt x="99" y="54"/>
                    <a:pt x="72" y="27"/>
                  </a:cubicBezTo>
                  <a:cubicBezTo>
                    <a:pt x="45" y="1"/>
                    <a:pt x="0" y="20"/>
                    <a:pt x="0" y="57"/>
                  </a:cubicBezTo>
                  <a:cubicBezTo>
                    <a:pt x="0" y="81"/>
                    <a:pt x="19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0"/>
            <p:cNvSpPr/>
            <p:nvPr/>
          </p:nvSpPr>
          <p:spPr>
            <a:xfrm>
              <a:off x="-2144280" y="-2045289"/>
              <a:ext cx="26626" cy="26894"/>
            </a:xfrm>
            <a:custGeom>
              <a:avLst/>
              <a:gdLst/>
              <a:ahLst/>
              <a:cxnLst/>
              <a:rect l="l" t="t" r="r" b="b"/>
              <a:pathLst>
                <a:path w="99" h="100" extrusionOk="0">
                  <a:moveTo>
                    <a:pt x="42" y="100"/>
                  </a:moveTo>
                  <a:cubicBezTo>
                    <a:pt x="80" y="100"/>
                    <a:pt x="99" y="55"/>
                    <a:pt x="72" y="28"/>
                  </a:cubicBezTo>
                  <a:cubicBezTo>
                    <a:pt x="46" y="1"/>
                    <a:pt x="0" y="20"/>
                    <a:pt x="0" y="57"/>
                  </a:cubicBezTo>
                  <a:cubicBezTo>
                    <a:pt x="0" y="81"/>
                    <a:pt x="19" y="100"/>
                    <a:pt x="42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0"/>
            <p:cNvSpPr/>
            <p:nvPr/>
          </p:nvSpPr>
          <p:spPr>
            <a:xfrm>
              <a:off x="-3668388" y="-2295407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1" y="100"/>
                  </a:moveTo>
                  <a:cubicBezTo>
                    <a:pt x="79" y="100"/>
                    <a:pt x="99" y="54"/>
                    <a:pt x="72" y="28"/>
                  </a:cubicBezTo>
                  <a:cubicBezTo>
                    <a:pt x="45" y="1"/>
                    <a:pt x="0" y="20"/>
                    <a:pt x="0" y="57"/>
                  </a:cubicBezTo>
                  <a:cubicBezTo>
                    <a:pt x="0" y="81"/>
                    <a:pt x="19" y="100"/>
                    <a:pt x="41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0"/>
            <p:cNvSpPr/>
            <p:nvPr/>
          </p:nvSpPr>
          <p:spPr>
            <a:xfrm>
              <a:off x="-3676457" y="-1635686"/>
              <a:ext cx="27163" cy="26894"/>
            </a:xfrm>
            <a:custGeom>
              <a:avLst/>
              <a:gdLst/>
              <a:ahLst/>
              <a:cxnLst/>
              <a:rect l="l" t="t" r="r" b="b"/>
              <a:pathLst>
                <a:path w="101" h="100" extrusionOk="0">
                  <a:moveTo>
                    <a:pt x="43" y="100"/>
                  </a:moveTo>
                  <a:cubicBezTo>
                    <a:pt x="81" y="100"/>
                    <a:pt x="101" y="54"/>
                    <a:pt x="74" y="28"/>
                  </a:cubicBezTo>
                  <a:cubicBezTo>
                    <a:pt x="47" y="1"/>
                    <a:pt x="1" y="20"/>
                    <a:pt x="1" y="57"/>
                  </a:cubicBezTo>
                  <a:cubicBezTo>
                    <a:pt x="1" y="81"/>
                    <a:pt x="20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0"/>
            <p:cNvSpPr/>
            <p:nvPr/>
          </p:nvSpPr>
          <p:spPr>
            <a:xfrm>
              <a:off x="-1242241" y="-2712540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3" y="100"/>
                  </a:moveTo>
                  <a:cubicBezTo>
                    <a:pt x="81" y="100"/>
                    <a:pt x="100" y="55"/>
                    <a:pt x="74" y="28"/>
                  </a:cubicBezTo>
                  <a:cubicBezTo>
                    <a:pt x="47" y="1"/>
                    <a:pt x="1" y="20"/>
                    <a:pt x="1" y="57"/>
                  </a:cubicBezTo>
                  <a:cubicBezTo>
                    <a:pt x="1" y="81"/>
                    <a:pt x="20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0"/>
            <p:cNvSpPr/>
            <p:nvPr/>
          </p:nvSpPr>
          <p:spPr>
            <a:xfrm>
              <a:off x="-3668657" y="-2742930"/>
              <a:ext cx="27163" cy="26894"/>
            </a:xfrm>
            <a:custGeom>
              <a:avLst/>
              <a:gdLst/>
              <a:ahLst/>
              <a:cxnLst/>
              <a:rect l="l" t="t" r="r" b="b"/>
              <a:pathLst>
                <a:path w="101" h="100" extrusionOk="0">
                  <a:moveTo>
                    <a:pt x="42" y="100"/>
                  </a:moveTo>
                  <a:cubicBezTo>
                    <a:pt x="81" y="100"/>
                    <a:pt x="100" y="54"/>
                    <a:pt x="73" y="28"/>
                  </a:cubicBezTo>
                  <a:cubicBezTo>
                    <a:pt x="46" y="1"/>
                    <a:pt x="0" y="20"/>
                    <a:pt x="1" y="57"/>
                  </a:cubicBezTo>
                  <a:cubicBezTo>
                    <a:pt x="1" y="81"/>
                    <a:pt x="20" y="100"/>
                    <a:pt x="42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0"/>
            <p:cNvSpPr/>
            <p:nvPr/>
          </p:nvSpPr>
          <p:spPr>
            <a:xfrm>
              <a:off x="-4904726" y="-1537253"/>
              <a:ext cx="26894" cy="27163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43" y="100"/>
                  </a:moveTo>
                  <a:cubicBezTo>
                    <a:pt x="81" y="100"/>
                    <a:pt x="99" y="55"/>
                    <a:pt x="74" y="28"/>
                  </a:cubicBezTo>
                  <a:cubicBezTo>
                    <a:pt x="47" y="1"/>
                    <a:pt x="1" y="19"/>
                    <a:pt x="1" y="58"/>
                  </a:cubicBezTo>
                  <a:cubicBezTo>
                    <a:pt x="1" y="80"/>
                    <a:pt x="20" y="99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0"/>
            <p:cNvSpPr/>
            <p:nvPr/>
          </p:nvSpPr>
          <p:spPr>
            <a:xfrm>
              <a:off x="-6413504" y="-1355177"/>
              <a:ext cx="26894" cy="26894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43" y="100"/>
                  </a:moveTo>
                  <a:cubicBezTo>
                    <a:pt x="80" y="100"/>
                    <a:pt x="99" y="54"/>
                    <a:pt x="72" y="28"/>
                  </a:cubicBezTo>
                  <a:cubicBezTo>
                    <a:pt x="45" y="1"/>
                    <a:pt x="0" y="20"/>
                    <a:pt x="0" y="57"/>
                  </a:cubicBezTo>
                  <a:cubicBezTo>
                    <a:pt x="0" y="81"/>
                    <a:pt x="19" y="100"/>
                    <a:pt x="4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0"/>
            <p:cNvSpPr/>
            <p:nvPr/>
          </p:nvSpPr>
          <p:spPr>
            <a:xfrm>
              <a:off x="-3765477" y="279198"/>
              <a:ext cx="526863" cy="470923"/>
            </a:xfrm>
            <a:custGeom>
              <a:avLst/>
              <a:gdLst/>
              <a:ahLst/>
              <a:cxnLst/>
              <a:rect l="l" t="t" r="r" b="b"/>
              <a:pathLst>
                <a:path w="1959" h="1751" extrusionOk="0">
                  <a:moveTo>
                    <a:pt x="926" y="1"/>
                  </a:moveTo>
                  <a:cubicBezTo>
                    <a:pt x="0" y="1066"/>
                    <a:pt x="386" y="1626"/>
                    <a:pt x="846" y="1685"/>
                  </a:cubicBezTo>
                  <a:cubicBezTo>
                    <a:pt x="1356" y="1751"/>
                    <a:pt x="1958" y="1189"/>
                    <a:pt x="926" y="1"/>
                  </a:cubicBezTo>
                  <a:close/>
                </a:path>
              </a:pathLst>
            </a:custGeom>
            <a:solidFill>
              <a:srgbClr val="FACA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0"/>
            <p:cNvSpPr/>
            <p:nvPr/>
          </p:nvSpPr>
          <p:spPr>
            <a:xfrm>
              <a:off x="-3698510" y="361226"/>
              <a:ext cx="389701" cy="350973"/>
            </a:xfrm>
            <a:custGeom>
              <a:avLst/>
              <a:gdLst/>
              <a:ahLst/>
              <a:cxnLst/>
              <a:rect l="l" t="t" r="r" b="b"/>
              <a:pathLst>
                <a:path w="1449" h="1305" extrusionOk="0">
                  <a:moveTo>
                    <a:pt x="677" y="1"/>
                  </a:moveTo>
                  <a:cubicBezTo>
                    <a:pt x="1" y="779"/>
                    <a:pt x="272" y="1194"/>
                    <a:pt x="606" y="1246"/>
                  </a:cubicBezTo>
                  <a:cubicBezTo>
                    <a:pt x="986" y="1305"/>
                    <a:pt x="1448" y="890"/>
                    <a:pt x="677" y="1"/>
                  </a:cubicBezTo>
                  <a:close/>
                </a:path>
              </a:pathLst>
            </a:custGeom>
            <a:solidFill>
              <a:srgbClr val="FDE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0"/>
            <p:cNvSpPr/>
            <p:nvPr/>
          </p:nvSpPr>
          <p:spPr>
            <a:xfrm>
              <a:off x="-3588781" y="487361"/>
              <a:ext cx="168897" cy="168897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269" y="627"/>
                  </a:moveTo>
                  <a:cubicBezTo>
                    <a:pt x="507" y="626"/>
                    <a:pt x="627" y="338"/>
                    <a:pt x="458" y="169"/>
                  </a:cubicBezTo>
                  <a:cubicBezTo>
                    <a:pt x="289" y="1"/>
                    <a:pt x="1" y="121"/>
                    <a:pt x="1" y="359"/>
                  </a:cubicBezTo>
                  <a:cubicBezTo>
                    <a:pt x="2" y="506"/>
                    <a:pt x="121" y="626"/>
                    <a:pt x="269" y="62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0"/>
            <p:cNvSpPr/>
            <p:nvPr/>
          </p:nvSpPr>
          <p:spPr>
            <a:xfrm>
              <a:off x="-3833789" y="694448"/>
              <a:ext cx="499700" cy="124253"/>
            </a:xfrm>
            <a:custGeom>
              <a:avLst/>
              <a:gdLst/>
              <a:ahLst/>
              <a:cxnLst/>
              <a:rect l="l" t="t" r="r" b="b"/>
              <a:pathLst>
                <a:path w="1858" h="462" extrusionOk="0">
                  <a:moveTo>
                    <a:pt x="231" y="1"/>
                  </a:moveTo>
                  <a:cubicBezTo>
                    <a:pt x="103" y="1"/>
                    <a:pt x="0" y="103"/>
                    <a:pt x="0" y="231"/>
                  </a:cubicBezTo>
                  <a:cubicBezTo>
                    <a:pt x="0" y="358"/>
                    <a:pt x="103" y="462"/>
                    <a:pt x="231" y="462"/>
                  </a:cubicBezTo>
                  <a:lnTo>
                    <a:pt x="1628" y="462"/>
                  </a:lnTo>
                  <a:cubicBezTo>
                    <a:pt x="1755" y="462"/>
                    <a:pt x="1857" y="358"/>
                    <a:pt x="1857" y="231"/>
                  </a:cubicBezTo>
                  <a:cubicBezTo>
                    <a:pt x="1857" y="103"/>
                    <a:pt x="1755" y="1"/>
                    <a:pt x="1628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0"/>
            <p:cNvSpPr/>
            <p:nvPr/>
          </p:nvSpPr>
          <p:spPr>
            <a:xfrm>
              <a:off x="-3788337" y="716501"/>
              <a:ext cx="454248" cy="88483"/>
            </a:xfrm>
            <a:custGeom>
              <a:avLst/>
              <a:gdLst/>
              <a:ahLst/>
              <a:cxnLst/>
              <a:rect l="l" t="t" r="r" b="b"/>
              <a:pathLst>
                <a:path w="1689" h="329" extrusionOk="0">
                  <a:moveTo>
                    <a:pt x="154" y="328"/>
                  </a:moveTo>
                  <a:cubicBezTo>
                    <a:pt x="130" y="327"/>
                    <a:pt x="130" y="292"/>
                    <a:pt x="154" y="291"/>
                  </a:cubicBezTo>
                  <a:lnTo>
                    <a:pt x="1219" y="291"/>
                  </a:lnTo>
                  <a:cubicBezTo>
                    <a:pt x="1242" y="292"/>
                    <a:pt x="1242" y="327"/>
                    <a:pt x="1219" y="328"/>
                  </a:cubicBezTo>
                  <a:close/>
                  <a:moveTo>
                    <a:pt x="1687" y="176"/>
                  </a:moveTo>
                  <a:cubicBezTo>
                    <a:pt x="1688" y="167"/>
                    <a:pt x="1688" y="158"/>
                    <a:pt x="1688" y="149"/>
                  </a:cubicBezTo>
                  <a:lnTo>
                    <a:pt x="1688" y="149"/>
                  </a:lnTo>
                  <a:lnTo>
                    <a:pt x="1688" y="139"/>
                  </a:lnTo>
                  <a:lnTo>
                    <a:pt x="711" y="139"/>
                  </a:lnTo>
                  <a:cubicBezTo>
                    <a:pt x="685" y="139"/>
                    <a:pt x="685" y="176"/>
                    <a:pt x="711" y="176"/>
                  </a:cubicBezTo>
                  <a:close/>
                  <a:moveTo>
                    <a:pt x="27" y="38"/>
                  </a:moveTo>
                  <a:cubicBezTo>
                    <a:pt x="1" y="38"/>
                    <a:pt x="1" y="0"/>
                    <a:pt x="27" y="0"/>
                  </a:cubicBezTo>
                  <a:lnTo>
                    <a:pt x="1091" y="0"/>
                  </a:lnTo>
                  <a:cubicBezTo>
                    <a:pt x="1117" y="0"/>
                    <a:pt x="1117" y="38"/>
                    <a:pt x="1091" y="3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0"/>
            <p:cNvSpPr/>
            <p:nvPr/>
          </p:nvSpPr>
          <p:spPr>
            <a:xfrm>
              <a:off x="-3833789" y="694448"/>
              <a:ext cx="120487" cy="124253"/>
            </a:xfrm>
            <a:custGeom>
              <a:avLst/>
              <a:gdLst/>
              <a:ahLst/>
              <a:cxnLst/>
              <a:rect l="l" t="t" r="r" b="b"/>
              <a:pathLst>
                <a:path w="448" h="462" extrusionOk="0">
                  <a:moveTo>
                    <a:pt x="224" y="462"/>
                  </a:moveTo>
                  <a:lnTo>
                    <a:pt x="224" y="462"/>
                  </a:lnTo>
                  <a:cubicBezTo>
                    <a:pt x="347" y="461"/>
                    <a:pt x="447" y="361"/>
                    <a:pt x="447" y="238"/>
                  </a:cubicBezTo>
                  <a:lnTo>
                    <a:pt x="447" y="224"/>
                  </a:lnTo>
                  <a:cubicBezTo>
                    <a:pt x="447" y="101"/>
                    <a:pt x="347" y="1"/>
                    <a:pt x="224" y="1"/>
                  </a:cubicBezTo>
                  <a:lnTo>
                    <a:pt x="224" y="1"/>
                  </a:lnTo>
                  <a:cubicBezTo>
                    <a:pt x="100" y="1"/>
                    <a:pt x="0" y="101"/>
                    <a:pt x="0" y="224"/>
                  </a:cubicBezTo>
                  <a:lnTo>
                    <a:pt x="0" y="238"/>
                  </a:lnTo>
                  <a:cubicBezTo>
                    <a:pt x="0" y="361"/>
                    <a:pt x="100" y="461"/>
                    <a:pt x="224" y="462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0"/>
            <p:cNvSpPr/>
            <p:nvPr/>
          </p:nvSpPr>
          <p:spPr>
            <a:xfrm>
              <a:off x="-3821149" y="703054"/>
              <a:ext cx="95207" cy="102468"/>
            </a:xfrm>
            <a:custGeom>
              <a:avLst/>
              <a:gdLst/>
              <a:ahLst/>
              <a:cxnLst/>
              <a:rect l="l" t="t" r="r" b="b"/>
              <a:pathLst>
                <a:path w="354" h="381" extrusionOk="0">
                  <a:moveTo>
                    <a:pt x="177" y="342"/>
                  </a:moveTo>
                  <a:cubicBezTo>
                    <a:pt x="253" y="342"/>
                    <a:pt x="314" y="281"/>
                    <a:pt x="316" y="204"/>
                  </a:cubicBezTo>
                  <a:lnTo>
                    <a:pt x="316" y="195"/>
                  </a:lnTo>
                  <a:cubicBezTo>
                    <a:pt x="312" y="119"/>
                    <a:pt x="251" y="61"/>
                    <a:pt x="177" y="61"/>
                  </a:cubicBezTo>
                  <a:cubicBezTo>
                    <a:pt x="102" y="61"/>
                    <a:pt x="40" y="119"/>
                    <a:pt x="38" y="195"/>
                  </a:cubicBezTo>
                  <a:lnTo>
                    <a:pt x="38" y="204"/>
                  </a:lnTo>
                  <a:cubicBezTo>
                    <a:pt x="39" y="279"/>
                    <a:pt x="100" y="342"/>
                    <a:pt x="177" y="342"/>
                  </a:cubicBezTo>
                  <a:close/>
                  <a:moveTo>
                    <a:pt x="177" y="380"/>
                  </a:moveTo>
                  <a:cubicBezTo>
                    <a:pt x="130" y="380"/>
                    <a:pt x="85" y="362"/>
                    <a:pt x="52" y="329"/>
                  </a:cubicBezTo>
                  <a:lnTo>
                    <a:pt x="52" y="329"/>
                  </a:lnTo>
                  <a:cubicBezTo>
                    <a:pt x="19" y="296"/>
                    <a:pt x="0" y="251"/>
                    <a:pt x="0" y="204"/>
                  </a:cubicBezTo>
                  <a:lnTo>
                    <a:pt x="0" y="195"/>
                  </a:lnTo>
                  <a:cubicBezTo>
                    <a:pt x="0" y="148"/>
                    <a:pt x="19" y="103"/>
                    <a:pt x="52" y="70"/>
                  </a:cubicBezTo>
                  <a:lnTo>
                    <a:pt x="52" y="70"/>
                  </a:lnTo>
                  <a:cubicBezTo>
                    <a:pt x="120" y="1"/>
                    <a:pt x="232" y="1"/>
                    <a:pt x="301" y="70"/>
                  </a:cubicBezTo>
                  <a:lnTo>
                    <a:pt x="301" y="70"/>
                  </a:lnTo>
                  <a:cubicBezTo>
                    <a:pt x="334" y="103"/>
                    <a:pt x="353" y="148"/>
                    <a:pt x="353" y="195"/>
                  </a:cubicBezTo>
                  <a:lnTo>
                    <a:pt x="353" y="204"/>
                  </a:lnTo>
                  <a:cubicBezTo>
                    <a:pt x="353" y="251"/>
                    <a:pt x="334" y="296"/>
                    <a:pt x="301" y="329"/>
                  </a:cubicBezTo>
                  <a:lnTo>
                    <a:pt x="301" y="329"/>
                  </a:lnTo>
                  <a:cubicBezTo>
                    <a:pt x="268" y="362"/>
                    <a:pt x="224" y="380"/>
                    <a:pt x="177" y="380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0"/>
            <p:cNvSpPr/>
            <p:nvPr/>
          </p:nvSpPr>
          <p:spPr>
            <a:xfrm>
              <a:off x="-3797751" y="729411"/>
              <a:ext cx="48410" cy="52175"/>
            </a:xfrm>
            <a:custGeom>
              <a:avLst/>
              <a:gdLst/>
              <a:ahLst/>
              <a:cxnLst/>
              <a:rect l="l" t="t" r="r" b="b"/>
              <a:pathLst>
                <a:path w="180" h="194" extrusionOk="0">
                  <a:moveTo>
                    <a:pt x="90" y="174"/>
                  </a:moveTo>
                  <a:cubicBezTo>
                    <a:pt x="129" y="173"/>
                    <a:pt x="160" y="143"/>
                    <a:pt x="160" y="104"/>
                  </a:cubicBezTo>
                  <a:lnTo>
                    <a:pt x="160" y="99"/>
                  </a:lnTo>
                  <a:cubicBezTo>
                    <a:pt x="160" y="5"/>
                    <a:pt x="19" y="5"/>
                    <a:pt x="19" y="99"/>
                  </a:cubicBezTo>
                  <a:lnTo>
                    <a:pt x="19" y="104"/>
                  </a:lnTo>
                  <a:cubicBezTo>
                    <a:pt x="19" y="143"/>
                    <a:pt x="51" y="173"/>
                    <a:pt x="90" y="174"/>
                  </a:cubicBezTo>
                  <a:close/>
                  <a:moveTo>
                    <a:pt x="90" y="193"/>
                  </a:moveTo>
                  <a:cubicBezTo>
                    <a:pt x="66" y="193"/>
                    <a:pt x="43" y="184"/>
                    <a:pt x="26" y="167"/>
                  </a:cubicBezTo>
                  <a:lnTo>
                    <a:pt x="26" y="167"/>
                  </a:lnTo>
                  <a:cubicBezTo>
                    <a:pt x="10" y="150"/>
                    <a:pt x="0" y="127"/>
                    <a:pt x="0" y="104"/>
                  </a:cubicBezTo>
                  <a:lnTo>
                    <a:pt x="0" y="99"/>
                  </a:lnTo>
                  <a:cubicBezTo>
                    <a:pt x="0" y="76"/>
                    <a:pt x="10" y="52"/>
                    <a:pt x="26" y="36"/>
                  </a:cubicBezTo>
                  <a:lnTo>
                    <a:pt x="26" y="36"/>
                  </a:lnTo>
                  <a:cubicBezTo>
                    <a:pt x="60" y="0"/>
                    <a:pt x="118" y="0"/>
                    <a:pt x="152" y="36"/>
                  </a:cubicBezTo>
                  <a:lnTo>
                    <a:pt x="152" y="36"/>
                  </a:lnTo>
                  <a:cubicBezTo>
                    <a:pt x="170" y="52"/>
                    <a:pt x="179" y="76"/>
                    <a:pt x="179" y="99"/>
                  </a:cubicBezTo>
                  <a:lnTo>
                    <a:pt x="179" y="104"/>
                  </a:lnTo>
                  <a:cubicBezTo>
                    <a:pt x="179" y="127"/>
                    <a:pt x="170" y="151"/>
                    <a:pt x="152" y="167"/>
                  </a:cubicBezTo>
                  <a:lnTo>
                    <a:pt x="152" y="167"/>
                  </a:lnTo>
                  <a:cubicBezTo>
                    <a:pt x="136" y="184"/>
                    <a:pt x="113" y="193"/>
                    <a:pt x="90" y="193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0"/>
            <p:cNvSpPr/>
            <p:nvPr/>
          </p:nvSpPr>
          <p:spPr>
            <a:xfrm>
              <a:off x="-3698510" y="694448"/>
              <a:ext cx="499969" cy="124253"/>
            </a:xfrm>
            <a:custGeom>
              <a:avLst/>
              <a:gdLst/>
              <a:ahLst/>
              <a:cxnLst/>
              <a:rect l="l" t="t" r="r" b="b"/>
              <a:pathLst>
                <a:path w="1859" h="462" extrusionOk="0">
                  <a:moveTo>
                    <a:pt x="231" y="1"/>
                  </a:moveTo>
                  <a:cubicBezTo>
                    <a:pt x="103" y="1"/>
                    <a:pt x="1" y="103"/>
                    <a:pt x="1" y="231"/>
                  </a:cubicBezTo>
                  <a:cubicBezTo>
                    <a:pt x="1" y="358"/>
                    <a:pt x="103" y="462"/>
                    <a:pt x="231" y="462"/>
                  </a:cubicBezTo>
                  <a:lnTo>
                    <a:pt x="1628" y="462"/>
                  </a:lnTo>
                  <a:cubicBezTo>
                    <a:pt x="1755" y="462"/>
                    <a:pt x="1859" y="358"/>
                    <a:pt x="1859" y="231"/>
                  </a:cubicBezTo>
                  <a:cubicBezTo>
                    <a:pt x="1859" y="103"/>
                    <a:pt x="1755" y="1"/>
                    <a:pt x="1628" y="1"/>
                  </a:cubicBezTo>
                  <a:close/>
                </a:path>
              </a:pathLst>
            </a:custGeom>
            <a:solidFill>
              <a:srgbClr val="E04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0"/>
            <p:cNvSpPr/>
            <p:nvPr/>
          </p:nvSpPr>
          <p:spPr>
            <a:xfrm>
              <a:off x="-3653058" y="716501"/>
              <a:ext cx="454517" cy="88483"/>
            </a:xfrm>
            <a:custGeom>
              <a:avLst/>
              <a:gdLst/>
              <a:ahLst/>
              <a:cxnLst/>
              <a:rect l="l" t="t" r="r" b="b"/>
              <a:pathLst>
                <a:path w="1690" h="329" extrusionOk="0">
                  <a:moveTo>
                    <a:pt x="154" y="328"/>
                  </a:moveTo>
                  <a:cubicBezTo>
                    <a:pt x="130" y="327"/>
                    <a:pt x="130" y="292"/>
                    <a:pt x="154" y="291"/>
                  </a:cubicBezTo>
                  <a:lnTo>
                    <a:pt x="1219" y="291"/>
                  </a:lnTo>
                  <a:cubicBezTo>
                    <a:pt x="1243" y="292"/>
                    <a:pt x="1243" y="327"/>
                    <a:pt x="1219" y="328"/>
                  </a:cubicBezTo>
                  <a:close/>
                  <a:moveTo>
                    <a:pt x="1687" y="176"/>
                  </a:moveTo>
                  <a:cubicBezTo>
                    <a:pt x="1688" y="167"/>
                    <a:pt x="1690" y="158"/>
                    <a:pt x="1690" y="149"/>
                  </a:cubicBezTo>
                  <a:lnTo>
                    <a:pt x="1690" y="149"/>
                  </a:lnTo>
                  <a:lnTo>
                    <a:pt x="1690" y="139"/>
                  </a:lnTo>
                  <a:lnTo>
                    <a:pt x="711" y="139"/>
                  </a:lnTo>
                  <a:cubicBezTo>
                    <a:pt x="687" y="139"/>
                    <a:pt x="687" y="176"/>
                    <a:pt x="711" y="176"/>
                  </a:cubicBezTo>
                  <a:close/>
                  <a:moveTo>
                    <a:pt x="27" y="38"/>
                  </a:moveTo>
                  <a:cubicBezTo>
                    <a:pt x="1" y="38"/>
                    <a:pt x="1" y="0"/>
                    <a:pt x="27" y="0"/>
                  </a:cubicBezTo>
                  <a:lnTo>
                    <a:pt x="1092" y="0"/>
                  </a:lnTo>
                  <a:cubicBezTo>
                    <a:pt x="1117" y="0"/>
                    <a:pt x="1117" y="38"/>
                    <a:pt x="1092" y="38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0"/>
            <p:cNvSpPr/>
            <p:nvPr/>
          </p:nvSpPr>
          <p:spPr>
            <a:xfrm>
              <a:off x="-3698510" y="694448"/>
              <a:ext cx="120487" cy="124253"/>
            </a:xfrm>
            <a:custGeom>
              <a:avLst/>
              <a:gdLst/>
              <a:ahLst/>
              <a:cxnLst/>
              <a:rect l="l" t="t" r="r" b="b"/>
              <a:pathLst>
                <a:path w="448" h="462" extrusionOk="0">
                  <a:moveTo>
                    <a:pt x="224" y="462"/>
                  </a:moveTo>
                  <a:lnTo>
                    <a:pt x="224" y="462"/>
                  </a:lnTo>
                  <a:cubicBezTo>
                    <a:pt x="348" y="461"/>
                    <a:pt x="447" y="361"/>
                    <a:pt x="447" y="238"/>
                  </a:cubicBezTo>
                  <a:lnTo>
                    <a:pt x="447" y="224"/>
                  </a:lnTo>
                  <a:cubicBezTo>
                    <a:pt x="447" y="101"/>
                    <a:pt x="348" y="1"/>
                    <a:pt x="224" y="1"/>
                  </a:cubicBezTo>
                  <a:lnTo>
                    <a:pt x="224" y="1"/>
                  </a:lnTo>
                  <a:cubicBezTo>
                    <a:pt x="101" y="1"/>
                    <a:pt x="1" y="101"/>
                    <a:pt x="1" y="224"/>
                  </a:cubicBezTo>
                  <a:lnTo>
                    <a:pt x="1" y="238"/>
                  </a:lnTo>
                  <a:cubicBezTo>
                    <a:pt x="1" y="361"/>
                    <a:pt x="101" y="461"/>
                    <a:pt x="224" y="462"/>
                  </a:cubicBezTo>
                  <a:close/>
                </a:path>
              </a:pathLst>
            </a:custGeom>
            <a:solidFill>
              <a:srgbClr val="E25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0"/>
            <p:cNvSpPr/>
            <p:nvPr/>
          </p:nvSpPr>
          <p:spPr>
            <a:xfrm>
              <a:off x="-3685870" y="703054"/>
              <a:ext cx="95207" cy="102468"/>
            </a:xfrm>
            <a:custGeom>
              <a:avLst/>
              <a:gdLst/>
              <a:ahLst/>
              <a:cxnLst/>
              <a:rect l="l" t="t" r="r" b="b"/>
              <a:pathLst>
                <a:path w="354" h="381" extrusionOk="0">
                  <a:moveTo>
                    <a:pt x="177" y="342"/>
                  </a:moveTo>
                  <a:cubicBezTo>
                    <a:pt x="253" y="342"/>
                    <a:pt x="316" y="281"/>
                    <a:pt x="316" y="204"/>
                  </a:cubicBezTo>
                  <a:lnTo>
                    <a:pt x="316" y="195"/>
                  </a:lnTo>
                  <a:cubicBezTo>
                    <a:pt x="313" y="119"/>
                    <a:pt x="252" y="61"/>
                    <a:pt x="177" y="61"/>
                  </a:cubicBezTo>
                  <a:cubicBezTo>
                    <a:pt x="103" y="61"/>
                    <a:pt x="42" y="119"/>
                    <a:pt x="39" y="195"/>
                  </a:cubicBezTo>
                  <a:lnTo>
                    <a:pt x="39" y="204"/>
                  </a:lnTo>
                  <a:cubicBezTo>
                    <a:pt x="39" y="281"/>
                    <a:pt x="101" y="342"/>
                    <a:pt x="177" y="342"/>
                  </a:cubicBezTo>
                  <a:close/>
                  <a:moveTo>
                    <a:pt x="177" y="380"/>
                  </a:moveTo>
                  <a:cubicBezTo>
                    <a:pt x="130" y="380"/>
                    <a:pt x="85" y="362"/>
                    <a:pt x="52" y="329"/>
                  </a:cubicBezTo>
                  <a:lnTo>
                    <a:pt x="52" y="329"/>
                  </a:lnTo>
                  <a:cubicBezTo>
                    <a:pt x="19" y="296"/>
                    <a:pt x="1" y="251"/>
                    <a:pt x="1" y="204"/>
                  </a:cubicBezTo>
                  <a:lnTo>
                    <a:pt x="1" y="195"/>
                  </a:lnTo>
                  <a:cubicBezTo>
                    <a:pt x="1" y="148"/>
                    <a:pt x="19" y="103"/>
                    <a:pt x="52" y="70"/>
                  </a:cubicBezTo>
                  <a:lnTo>
                    <a:pt x="52" y="70"/>
                  </a:lnTo>
                  <a:cubicBezTo>
                    <a:pt x="122" y="1"/>
                    <a:pt x="233" y="1"/>
                    <a:pt x="302" y="70"/>
                  </a:cubicBezTo>
                  <a:lnTo>
                    <a:pt x="302" y="70"/>
                  </a:lnTo>
                  <a:cubicBezTo>
                    <a:pt x="335" y="103"/>
                    <a:pt x="353" y="148"/>
                    <a:pt x="353" y="195"/>
                  </a:cubicBezTo>
                  <a:lnTo>
                    <a:pt x="353" y="204"/>
                  </a:lnTo>
                  <a:cubicBezTo>
                    <a:pt x="353" y="251"/>
                    <a:pt x="335" y="296"/>
                    <a:pt x="302" y="329"/>
                  </a:cubicBezTo>
                  <a:lnTo>
                    <a:pt x="302" y="329"/>
                  </a:lnTo>
                  <a:cubicBezTo>
                    <a:pt x="269" y="362"/>
                    <a:pt x="224" y="380"/>
                    <a:pt x="177" y="380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0"/>
            <p:cNvSpPr/>
            <p:nvPr/>
          </p:nvSpPr>
          <p:spPr>
            <a:xfrm>
              <a:off x="-3662471" y="729411"/>
              <a:ext cx="48410" cy="52175"/>
            </a:xfrm>
            <a:custGeom>
              <a:avLst/>
              <a:gdLst/>
              <a:ahLst/>
              <a:cxnLst/>
              <a:rect l="l" t="t" r="r" b="b"/>
              <a:pathLst>
                <a:path w="180" h="194" extrusionOk="0">
                  <a:moveTo>
                    <a:pt x="90" y="174"/>
                  </a:moveTo>
                  <a:cubicBezTo>
                    <a:pt x="129" y="173"/>
                    <a:pt x="161" y="143"/>
                    <a:pt x="161" y="104"/>
                  </a:cubicBezTo>
                  <a:lnTo>
                    <a:pt x="161" y="99"/>
                  </a:lnTo>
                  <a:cubicBezTo>
                    <a:pt x="161" y="60"/>
                    <a:pt x="129" y="29"/>
                    <a:pt x="90" y="29"/>
                  </a:cubicBezTo>
                  <a:cubicBezTo>
                    <a:pt x="51" y="29"/>
                    <a:pt x="19" y="60"/>
                    <a:pt x="19" y="99"/>
                  </a:cubicBezTo>
                  <a:lnTo>
                    <a:pt x="19" y="104"/>
                  </a:lnTo>
                  <a:cubicBezTo>
                    <a:pt x="19" y="143"/>
                    <a:pt x="51" y="173"/>
                    <a:pt x="90" y="174"/>
                  </a:cubicBezTo>
                  <a:close/>
                  <a:moveTo>
                    <a:pt x="90" y="193"/>
                  </a:moveTo>
                  <a:cubicBezTo>
                    <a:pt x="67" y="193"/>
                    <a:pt x="44" y="184"/>
                    <a:pt x="27" y="167"/>
                  </a:cubicBezTo>
                  <a:lnTo>
                    <a:pt x="27" y="167"/>
                  </a:lnTo>
                  <a:cubicBezTo>
                    <a:pt x="10" y="150"/>
                    <a:pt x="1" y="127"/>
                    <a:pt x="1" y="104"/>
                  </a:cubicBezTo>
                  <a:lnTo>
                    <a:pt x="1" y="99"/>
                  </a:lnTo>
                  <a:cubicBezTo>
                    <a:pt x="1" y="74"/>
                    <a:pt x="10" y="52"/>
                    <a:pt x="27" y="36"/>
                  </a:cubicBezTo>
                  <a:lnTo>
                    <a:pt x="27" y="36"/>
                  </a:lnTo>
                  <a:cubicBezTo>
                    <a:pt x="62" y="0"/>
                    <a:pt x="118" y="0"/>
                    <a:pt x="154" y="36"/>
                  </a:cubicBezTo>
                  <a:lnTo>
                    <a:pt x="154" y="36"/>
                  </a:lnTo>
                  <a:cubicBezTo>
                    <a:pt x="170" y="52"/>
                    <a:pt x="179" y="74"/>
                    <a:pt x="179" y="99"/>
                  </a:cubicBezTo>
                  <a:lnTo>
                    <a:pt x="179" y="104"/>
                  </a:lnTo>
                  <a:cubicBezTo>
                    <a:pt x="179" y="127"/>
                    <a:pt x="170" y="150"/>
                    <a:pt x="154" y="167"/>
                  </a:cubicBezTo>
                  <a:lnTo>
                    <a:pt x="154" y="167"/>
                  </a:lnTo>
                  <a:cubicBezTo>
                    <a:pt x="137" y="184"/>
                    <a:pt x="114" y="193"/>
                    <a:pt x="90" y="193"/>
                  </a:cubicBezTo>
                  <a:close/>
                </a:path>
              </a:pathLst>
            </a:custGeom>
            <a:solidFill>
              <a:srgbClr val="F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0"/>
            <p:cNvSpPr/>
            <p:nvPr/>
          </p:nvSpPr>
          <p:spPr>
            <a:xfrm>
              <a:off x="-8147926" y="774055"/>
              <a:ext cx="5038147" cy="528746"/>
            </a:xfrm>
            <a:custGeom>
              <a:avLst/>
              <a:gdLst/>
              <a:ahLst/>
              <a:cxnLst/>
              <a:rect l="l" t="t" r="r" b="b"/>
              <a:pathLst>
                <a:path w="18733" h="1966" extrusionOk="0">
                  <a:moveTo>
                    <a:pt x="17409" y="1109"/>
                  </a:moveTo>
                  <a:lnTo>
                    <a:pt x="11192" y="1109"/>
                  </a:lnTo>
                  <a:cubicBezTo>
                    <a:pt x="10043" y="1109"/>
                    <a:pt x="9693" y="0"/>
                    <a:pt x="7719" y="0"/>
                  </a:cubicBezTo>
                  <a:lnTo>
                    <a:pt x="1" y="0"/>
                  </a:lnTo>
                  <a:lnTo>
                    <a:pt x="1" y="1965"/>
                  </a:lnTo>
                  <a:lnTo>
                    <a:pt x="18733" y="1965"/>
                  </a:lnTo>
                  <a:cubicBezTo>
                    <a:pt x="18439" y="849"/>
                    <a:pt x="18239" y="1109"/>
                    <a:pt x="17409" y="1109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7" name="Google Shape;2407;p30"/>
          <p:cNvGrpSpPr/>
          <p:nvPr/>
        </p:nvGrpSpPr>
        <p:grpSpPr>
          <a:xfrm>
            <a:off x="-640167" y="0"/>
            <a:ext cx="10421916" cy="5234500"/>
            <a:chOff x="1140126" y="0"/>
            <a:chExt cx="6863748" cy="5234500"/>
          </a:xfrm>
        </p:grpSpPr>
        <p:sp>
          <p:nvSpPr>
            <p:cNvPr id="2408" name="Google Shape;2408;p30"/>
            <p:cNvSpPr/>
            <p:nvPr/>
          </p:nvSpPr>
          <p:spPr>
            <a:xfrm rot="10800000">
              <a:off x="1140126" y="0"/>
              <a:ext cx="3461432" cy="5234500"/>
            </a:xfrm>
            <a:custGeom>
              <a:avLst/>
              <a:gdLst/>
              <a:ahLst/>
              <a:cxnLst/>
              <a:rect l="l" t="t" r="r" b="b"/>
              <a:pathLst>
                <a:path w="281933" h="209380" extrusionOk="0">
                  <a:moveTo>
                    <a:pt x="0" y="0"/>
                  </a:moveTo>
                  <a:lnTo>
                    <a:pt x="0" y="209379"/>
                  </a:lnTo>
                  <a:lnTo>
                    <a:pt x="172451" y="209379"/>
                  </a:lnTo>
                  <a:cubicBezTo>
                    <a:pt x="173707" y="203067"/>
                    <a:pt x="176266" y="197654"/>
                    <a:pt x="179523" y="192707"/>
                  </a:cubicBezTo>
                  <a:cubicBezTo>
                    <a:pt x="183866" y="186100"/>
                    <a:pt x="189434" y="180330"/>
                    <a:pt x="194754" y="174374"/>
                  </a:cubicBezTo>
                  <a:cubicBezTo>
                    <a:pt x="194785" y="174343"/>
                    <a:pt x="194816" y="174297"/>
                    <a:pt x="194847" y="174266"/>
                  </a:cubicBezTo>
                  <a:cubicBezTo>
                    <a:pt x="197018" y="171831"/>
                    <a:pt x="199143" y="169380"/>
                    <a:pt x="201113" y="166806"/>
                  </a:cubicBezTo>
                  <a:cubicBezTo>
                    <a:pt x="203392" y="163905"/>
                    <a:pt x="205409" y="160819"/>
                    <a:pt x="207161" y="157577"/>
                  </a:cubicBezTo>
                  <a:cubicBezTo>
                    <a:pt x="207875" y="156259"/>
                    <a:pt x="208511" y="154894"/>
                    <a:pt x="209100" y="153483"/>
                  </a:cubicBezTo>
                  <a:cubicBezTo>
                    <a:pt x="209813" y="151777"/>
                    <a:pt x="210418" y="150024"/>
                    <a:pt x="210915" y="148241"/>
                  </a:cubicBezTo>
                  <a:cubicBezTo>
                    <a:pt x="211008" y="147868"/>
                    <a:pt x="211101" y="147512"/>
                    <a:pt x="211194" y="147139"/>
                  </a:cubicBezTo>
                  <a:cubicBezTo>
                    <a:pt x="211287" y="146767"/>
                    <a:pt x="211364" y="146442"/>
                    <a:pt x="211442" y="146085"/>
                  </a:cubicBezTo>
                  <a:cubicBezTo>
                    <a:pt x="211706" y="144922"/>
                    <a:pt x="211907" y="143712"/>
                    <a:pt x="212062" y="142425"/>
                  </a:cubicBezTo>
                  <a:cubicBezTo>
                    <a:pt x="212171" y="141634"/>
                    <a:pt x="212264" y="140812"/>
                    <a:pt x="212326" y="139974"/>
                  </a:cubicBezTo>
                  <a:cubicBezTo>
                    <a:pt x="212373" y="139307"/>
                    <a:pt x="212419" y="138609"/>
                    <a:pt x="212466" y="137911"/>
                  </a:cubicBezTo>
                  <a:cubicBezTo>
                    <a:pt x="212497" y="137322"/>
                    <a:pt x="212528" y="136733"/>
                    <a:pt x="212543" y="136128"/>
                  </a:cubicBezTo>
                  <a:cubicBezTo>
                    <a:pt x="212590" y="135011"/>
                    <a:pt x="212605" y="133879"/>
                    <a:pt x="212605" y="132716"/>
                  </a:cubicBezTo>
                  <a:lnTo>
                    <a:pt x="212605" y="131987"/>
                  </a:lnTo>
                  <a:cubicBezTo>
                    <a:pt x="212605" y="130544"/>
                    <a:pt x="212590" y="129055"/>
                    <a:pt x="212543" y="127535"/>
                  </a:cubicBezTo>
                  <a:cubicBezTo>
                    <a:pt x="212435" y="122758"/>
                    <a:pt x="212155" y="117625"/>
                    <a:pt x="211861" y="112274"/>
                  </a:cubicBezTo>
                  <a:cubicBezTo>
                    <a:pt x="211814" y="111219"/>
                    <a:pt x="211768" y="110165"/>
                    <a:pt x="211706" y="109094"/>
                  </a:cubicBezTo>
                  <a:cubicBezTo>
                    <a:pt x="211675" y="108505"/>
                    <a:pt x="211644" y="107900"/>
                    <a:pt x="211613" y="107311"/>
                  </a:cubicBezTo>
                  <a:cubicBezTo>
                    <a:pt x="211582" y="106504"/>
                    <a:pt x="211535" y="105698"/>
                    <a:pt x="211504" y="104876"/>
                  </a:cubicBezTo>
                  <a:cubicBezTo>
                    <a:pt x="211364" y="101572"/>
                    <a:pt x="211240" y="98222"/>
                    <a:pt x="211194" y="94841"/>
                  </a:cubicBezTo>
                  <a:cubicBezTo>
                    <a:pt x="211070" y="87179"/>
                    <a:pt x="211271" y="79440"/>
                    <a:pt x="212233" y="71964"/>
                  </a:cubicBezTo>
                  <a:cubicBezTo>
                    <a:pt x="212636" y="68676"/>
                    <a:pt x="213210" y="65435"/>
                    <a:pt x="213954" y="62209"/>
                  </a:cubicBezTo>
                  <a:cubicBezTo>
                    <a:pt x="214280" y="60844"/>
                    <a:pt x="214637" y="59479"/>
                    <a:pt x="215040" y="58145"/>
                  </a:cubicBezTo>
                  <a:cubicBezTo>
                    <a:pt x="216188" y="54113"/>
                    <a:pt x="217770" y="50220"/>
                    <a:pt x="219740" y="46513"/>
                  </a:cubicBezTo>
                  <a:cubicBezTo>
                    <a:pt x="221104" y="43970"/>
                    <a:pt x="222686" y="41566"/>
                    <a:pt x="224470" y="39301"/>
                  </a:cubicBezTo>
                  <a:cubicBezTo>
                    <a:pt x="228673" y="33997"/>
                    <a:pt x="234132" y="29484"/>
                    <a:pt x="241220" y="26087"/>
                  </a:cubicBezTo>
                  <a:cubicBezTo>
                    <a:pt x="243469" y="25001"/>
                    <a:pt x="245610" y="23947"/>
                    <a:pt x="247641" y="22908"/>
                  </a:cubicBezTo>
                  <a:cubicBezTo>
                    <a:pt x="267276" y="12919"/>
                    <a:pt x="277063" y="5242"/>
                    <a:pt x="281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0"/>
            <p:cNvSpPr/>
            <p:nvPr/>
          </p:nvSpPr>
          <p:spPr>
            <a:xfrm>
              <a:off x="4542442" y="0"/>
              <a:ext cx="3461432" cy="5234500"/>
            </a:xfrm>
            <a:custGeom>
              <a:avLst/>
              <a:gdLst/>
              <a:ahLst/>
              <a:cxnLst/>
              <a:rect l="l" t="t" r="r" b="b"/>
              <a:pathLst>
                <a:path w="281933" h="209380" extrusionOk="0">
                  <a:moveTo>
                    <a:pt x="0" y="0"/>
                  </a:moveTo>
                  <a:lnTo>
                    <a:pt x="0" y="209379"/>
                  </a:lnTo>
                  <a:lnTo>
                    <a:pt x="172451" y="209379"/>
                  </a:lnTo>
                  <a:cubicBezTo>
                    <a:pt x="173707" y="203067"/>
                    <a:pt x="176266" y="197654"/>
                    <a:pt x="179523" y="192707"/>
                  </a:cubicBezTo>
                  <a:cubicBezTo>
                    <a:pt x="183866" y="186100"/>
                    <a:pt x="189434" y="180330"/>
                    <a:pt x="194754" y="174374"/>
                  </a:cubicBezTo>
                  <a:cubicBezTo>
                    <a:pt x="194785" y="174343"/>
                    <a:pt x="194816" y="174297"/>
                    <a:pt x="194847" y="174266"/>
                  </a:cubicBezTo>
                  <a:cubicBezTo>
                    <a:pt x="197018" y="171831"/>
                    <a:pt x="199143" y="169380"/>
                    <a:pt x="201113" y="166806"/>
                  </a:cubicBezTo>
                  <a:cubicBezTo>
                    <a:pt x="203392" y="163905"/>
                    <a:pt x="205409" y="160819"/>
                    <a:pt x="207161" y="157577"/>
                  </a:cubicBezTo>
                  <a:cubicBezTo>
                    <a:pt x="207875" y="156259"/>
                    <a:pt x="208511" y="154894"/>
                    <a:pt x="209100" y="153483"/>
                  </a:cubicBezTo>
                  <a:cubicBezTo>
                    <a:pt x="209813" y="151777"/>
                    <a:pt x="210418" y="150024"/>
                    <a:pt x="210915" y="148241"/>
                  </a:cubicBezTo>
                  <a:cubicBezTo>
                    <a:pt x="211008" y="147868"/>
                    <a:pt x="211101" y="147512"/>
                    <a:pt x="211194" y="147139"/>
                  </a:cubicBezTo>
                  <a:cubicBezTo>
                    <a:pt x="211287" y="146767"/>
                    <a:pt x="211364" y="146442"/>
                    <a:pt x="211442" y="146085"/>
                  </a:cubicBezTo>
                  <a:cubicBezTo>
                    <a:pt x="211706" y="144922"/>
                    <a:pt x="211907" y="143712"/>
                    <a:pt x="212062" y="142425"/>
                  </a:cubicBezTo>
                  <a:cubicBezTo>
                    <a:pt x="212171" y="141634"/>
                    <a:pt x="212264" y="140812"/>
                    <a:pt x="212326" y="139974"/>
                  </a:cubicBezTo>
                  <a:cubicBezTo>
                    <a:pt x="212373" y="139307"/>
                    <a:pt x="212419" y="138609"/>
                    <a:pt x="212466" y="137911"/>
                  </a:cubicBezTo>
                  <a:cubicBezTo>
                    <a:pt x="212497" y="137322"/>
                    <a:pt x="212528" y="136733"/>
                    <a:pt x="212543" y="136128"/>
                  </a:cubicBezTo>
                  <a:cubicBezTo>
                    <a:pt x="212590" y="135011"/>
                    <a:pt x="212605" y="133879"/>
                    <a:pt x="212605" y="132716"/>
                  </a:cubicBezTo>
                  <a:lnTo>
                    <a:pt x="212605" y="131987"/>
                  </a:lnTo>
                  <a:cubicBezTo>
                    <a:pt x="212605" y="130544"/>
                    <a:pt x="212590" y="129055"/>
                    <a:pt x="212543" y="127535"/>
                  </a:cubicBezTo>
                  <a:cubicBezTo>
                    <a:pt x="212435" y="122758"/>
                    <a:pt x="212155" y="117625"/>
                    <a:pt x="211861" y="112274"/>
                  </a:cubicBezTo>
                  <a:cubicBezTo>
                    <a:pt x="211814" y="111219"/>
                    <a:pt x="211768" y="110165"/>
                    <a:pt x="211706" y="109094"/>
                  </a:cubicBezTo>
                  <a:cubicBezTo>
                    <a:pt x="211675" y="108505"/>
                    <a:pt x="211644" y="107900"/>
                    <a:pt x="211613" y="107311"/>
                  </a:cubicBezTo>
                  <a:cubicBezTo>
                    <a:pt x="211582" y="106504"/>
                    <a:pt x="211535" y="105698"/>
                    <a:pt x="211504" y="104876"/>
                  </a:cubicBezTo>
                  <a:cubicBezTo>
                    <a:pt x="211364" y="101572"/>
                    <a:pt x="211240" y="98222"/>
                    <a:pt x="211194" y="94841"/>
                  </a:cubicBezTo>
                  <a:cubicBezTo>
                    <a:pt x="211070" y="87179"/>
                    <a:pt x="211271" y="79440"/>
                    <a:pt x="212233" y="71964"/>
                  </a:cubicBezTo>
                  <a:cubicBezTo>
                    <a:pt x="212636" y="68676"/>
                    <a:pt x="213210" y="65435"/>
                    <a:pt x="213954" y="62209"/>
                  </a:cubicBezTo>
                  <a:cubicBezTo>
                    <a:pt x="214280" y="60844"/>
                    <a:pt x="214637" y="59479"/>
                    <a:pt x="215040" y="58145"/>
                  </a:cubicBezTo>
                  <a:cubicBezTo>
                    <a:pt x="216188" y="54113"/>
                    <a:pt x="217770" y="50220"/>
                    <a:pt x="219740" y="46513"/>
                  </a:cubicBezTo>
                  <a:cubicBezTo>
                    <a:pt x="221104" y="43970"/>
                    <a:pt x="222686" y="41566"/>
                    <a:pt x="224470" y="39301"/>
                  </a:cubicBezTo>
                  <a:cubicBezTo>
                    <a:pt x="228673" y="33997"/>
                    <a:pt x="234132" y="29484"/>
                    <a:pt x="241220" y="26087"/>
                  </a:cubicBezTo>
                  <a:cubicBezTo>
                    <a:pt x="243469" y="25001"/>
                    <a:pt x="245610" y="23947"/>
                    <a:pt x="247641" y="22908"/>
                  </a:cubicBezTo>
                  <a:cubicBezTo>
                    <a:pt x="267276" y="12919"/>
                    <a:pt x="277063" y="5242"/>
                    <a:pt x="281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0" name="Google Shape;2410;p30"/>
          <p:cNvGrpSpPr/>
          <p:nvPr/>
        </p:nvGrpSpPr>
        <p:grpSpPr>
          <a:xfrm>
            <a:off x="8111165" y="328757"/>
            <a:ext cx="1396948" cy="3309731"/>
            <a:chOff x="4061725" y="2533000"/>
            <a:chExt cx="460325" cy="1081894"/>
          </a:xfrm>
        </p:grpSpPr>
        <p:sp>
          <p:nvSpPr>
            <p:cNvPr id="2411" name="Google Shape;2411;p30"/>
            <p:cNvSpPr/>
            <p:nvPr/>
          </p:nvSpPr>
          <p:spPr>
            <a:xfrm>
              <a:off x="4061725" y="2533000"/>
              <a:ext cx="460325" cy="997200"/>
            </a:xfrm>
            <a:custGeom>
              <a:avLst/>
              <a:gdLst/>
              <a:ahLst/>
              <a:cxnLst/>
              <a:rect l="l" t="t" r="r" b="b"/>
              <a:pathLst>
                <a:path w="18413" h="39888" extrusionOk="0">
                  <a:moveTo>
                    <a:pt x="9597" y="407"/>
                  </a:moveTo>
                  <a:lnTo>
                    <a:pt x="18310" y="34692"/>
                  </a:lnTo>
                  <a:cubicBezTo>
                    <a:pt x="18315" y="34706"/>
                    <a:pt x="18318" y="34726"/>
                    <a:pt x="18321" y="34743"/>
                  </a:cubicBezTo>
                  <a:cubicBezTo>
                    <a:pt x="18412" y="35531"/>
                    <a:pt x="18279" y="36549"/>
                    <a:pt x="18011" y="37285"/>
                  </a:cubicBezTo>
                  <a:cubicBezTo>
                    <a:pt x="17357" y="39094"/>
                    <a:pt x="15867" y="39887"/>
                    <a:pt x="13988" y="39887"/>
                  </a:cubicBezTo>
                  <a:lnTo>
                    <a:pt x="4425" y="39887"/>
                  </a:lnTo>
                  <a:cubicBezTo>
                    <a:pt x="2545" y="39887"/>
                    <a:pt x="1055" y="39094"/>
                    <a:pt x="401" y="37285"/>
                  </a:cubicBezTo>
                  <a:cubicBezTo>
                    <a:pt x="134" y="36549"/>
                    <a:pt x="0" y="35531"/>
                    <a:pt x="94" y="34743"/>
                  </a:cubicBezTo>
                  <a:cubicBezTo>
                    <a:pt x="94" y="34726"/>
                    <a:pt x="100" y="34706"/>
                    <a:pt x="102" y="34692"/>
                  </a:cubicBezTo>
                  <a:lnTo>
                    <a:pt x="8815" y="407"/>
                  </a:lnTo>
                  <a:cubicBezTo>
                    <a:pt x="8918" y="1"/>
                    <a:pt x="9498" y="1"/>
                    <a:pt x="9597" y="407"/>
                  </a:cubicBezTo>
                  <a:close/>
                </a:path>
              </a:pathLst>
            </a:cu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0"/>
            <p:cNvSpPr/>
            <p:nvPr/>
          </p:nvSpPr>
          <p:spPr>
            <a:xfrm>
              <a:off x="4187177" y="2701702"/>
              <a:ext cx="229375" cy="913193"/>
            </a:xfrm>
            <a:custGeom>
              <a:avLst/>
              <a:gdLst/>
              <a:ahLst/>
              <a:cxnLst/>
              <a:rect l="l" t="t" r="r" b="b"/>
              <a:pathLst>
                <a:path w="9175" h="39648" extrusionOk="0">
                  <a:moveTo>
                    <a:pt x="3882" y="307"/>
                  </a:moveTo>
                  <a:cubicBezTo>
                    <a:pt x="3882" y="137"/>
                    <a:pt x="4019" y="0"/>
                    <a:pt x="4190" y="0"/>
                  </a:cubicBezTo>
                  <a:cubicBezTo>
                    <a:pt x="4357" y="0"/>
                    <a:pt x="4497" y="137"/>
                    <a:pt x="4497" y="307"/>
                  </a:cubicBezTo>
                  <a:lnTo>
                    <a:pt x="4497" y="7328"/>
                  </a:lnTo>
                  <a:lnTo>
                    <a:pt x="5941" y="6495"/>
                  </a:lnTo>
                  <a:cubicBezTo>
                    <a:pt x="6154" y="6373"/>
                    <a:pt x="6336" y="6688"/>
                    <a:pt x="6123" y="6811"/>
                  </a:cubicBezTo>
                  <a:lnTo>
                    <a:pt x="4497" y="7752"/>
                  </a:lnTo>
                  <a:lnTo>
                    <a:pt x="4497" y="17795"/>
                  </a:lnTo>
                  <a:lnTo>
                    <a:pt x="8779" y="15321"/>
                  </a:lnTo>
                  <a:cubicBezTo>
                    <a:pt x="8989" y="15199"/>
                    <a:pt x="9174" y="15520"/>
                    <a:pt x="8961" y="15640"/>
                  </a:cubicBezTo>
                  <a:lnTo>
                    <a:pt x="4497" y="18219"/>
                  </a:lnTo>
                  <a:lnTo>
                    <a:pt x="4497" y="27850"/>
                  </a:lnTo>
                  <a:lnTo>
                    <a:pt x="8779" y="25376"/>
                  </a:lnTo>
                  <a:cubicBezTo>
                    <a:pt x="8867" y="25319"/>
                    <a:pt x="8981" y="25348"/>
                    <a:pt x="9035" y="25439"/>
                  </a:cubicBezTo>
                  <a:cubicBezTo>
                    <a:pt x="9086" y="25530"/>
                    <a:pt x="9052" y="25643"/>
                    <a:pt x="8961" y="25692"/>
                  </a:cubicBezTo>
                  <a:lnTo>
                    <a:pt x="4497" y="28271"/>
                  </a:lnTo>
                  <a:lnTo>
                    <a:pt x="4497" y="39341"/>
                  </a:lnTo>
                  <a:cubicBezTo>
                    <a:pt x="4497" y="39511"/>
                    <a:pt x="4357" y="39648"/>
                    <a:pt x="4190" y="39648"/>
                  </a:cubicBezTo>
                  <a:cubicBezTo>
                    <a:pt x="4019" y="39648"/>
                    <a:pt x="3882" y="39511"/>
                    <a:pt x="3882" y="39341"/>
                  </a:cubicBezTo>
                  <a:lnTo>
                    <a:pt x="3882" y="30833"/>
                  </a:lnTo>
                  <a:lnTo>
                    <a:pt x="214" y="28717"/>
                  </a:lnTo>
                  <a:cubicBezTo>
                    <a:pt x="1" y="28595"/>
                    <a:pt x="186" y="28274"/>
                    <a:pt x="399" y="28396"/>
                  </a:cubicBezTo>
                  <a:lnTo>
                    <a:pt x="3882" y="30409"/>
                  </a:lnTo>
                  <a:lnTo>
                    <a:pt x="3882" y="22359"/>
                  </a:lnTo>
                  <a:lnTo>
                    <a:pt x="214" y="20244"/>
                  </a:lnTo>
                  <a:cubicBezTo>
                    <a:pt x="1" y="20121"/>
                    <a:pt x="186" y="19803"/>
                    <a:pt x="399" y="19925"/>
                  </a:cubicBezTo>
                  <a:lnTo>
                    <a:pt x="3882" y="21935"/>
                  </a:lnTo>
                  <a:lnTo>
                    <a:pt x="3882" y="13888"/>
                  </a:lnTo>
                  <a:lnTo>
                    <a:pt x="1576" y="12555"/>
                  </a:lnTo>
                  <a:cubicBezTo>
                    <a:pt x="1363" y="12432"/>
                    <a:pt x="1545" y="12114"/>
                    <a:pt x="1758" y="12236"/>
                  </a:cubicBezTo>
                  <a:lnTo>
                    <a:pt x="3882" y="13462"/>
                  </a:lnTo>
                  <a:lnTo>
                    <a:pt x="3882" y="5414"/>
                  </a:lnTo>
                  <a:lnTo>
                    <a:pt x="2503" y="4618"/>
                  </a:lnTo>
                  <a:cubicBezTo>
                    <a:pt x="2290" y="4496"/>
                    <a:pt x="2472" y="4175"/>
                    <a:pt x="2685" y="4297"/>
                  </a:cubicBezTo>
                  <a:lnTo>
                    <a:pt x="3882" y="4988"/>
                  </a:ln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3" name="Google Shape;2413;p30"/>
          <p:cNvGrpSpPr/>
          <p:nvPr/>
        </p:nvGrpSpPr>
        <p:grpSpPr>
          <a:xfrm>
            <a:off x="-164823" y="598775"/>
            <a:ext cx="918149" cy="3442041"/>
            <a:chOff x="-8147926" y="-2438216"/>
            <a:chExt cx="708503" cy="2656101"/>
          </a:xfrm>
        </p:grpSpPr>
        <p:sp>
          <p:nvSpPr>
            <p:cNvPr id="2414" name="Google Shape;2414;p30"/>
            <p:cNvSpPr/>
            <p:nvPr/>
          </p:nvSpPr>
          <p:spPr>
            <a:xfrm>
              <a:off x="-8147926" y="-2437679"/>
              <a:ext cx="697912" cy="2655563"/>
            </a:xfrm>
            <a:custGeom>
              <a:avLst/>
              <a:gdLst/>
              <a:ahLst/>
              <a:cxnLst/>
              <a:rect l="l" t="t" r="r" b="b"/>
              <a:pathLst>
                <a:path w="2595" h="9874" extrusionOk="0">
                  <a:moveTo>
                    <a:pt x="412" y="101"/>
                  </a:moveTo>
                  <a:lnTo>
                    <a:pt x="2570" y="8587"/>
                  </a:lnTo>
                  <a:cubicBezTo>
                    <a:pt x="2571" y="8592"/>
                    <a:pt x="2571" y="8597"/>
                    <a:pt x="2572" y="8600"/>
                  </a:cubicBezTo>
                  <a:cubicBezTo>
                    <a:pt x="2595" y="8795"/>
                    <a:pt x="2562" y="9047"/>
                    <a:pt x="2496" y="9229"/>
                  </a:cubicBezTo>
                  <a:cubicBezTo>
                    <a:pt x="2335" y="9677"/>
                    <a:pt x="1965" y="9874"/>
                    <a:pt x="1500" y="9874"/>
                  </a:cubicBezTo>
                  <a:lnTo>
                    <a:pt x="1" y="9874"/>
                  </a:lnTo>
                  <a:lnTo>
                    <a:pt x="1" y="960"/>
                  </a:lnTo>
                  <a:lnTo>
                    <a:pt x="220" y="101"/>
                  </a:lnTo>
                  <a:cubicBezTo>
                    <a:pt x="245" y="1"/>
                    <a:pt x="386" y="1"/>
                    <a:pt x="412" y="101"/>
                  </a:cubicBezTo>
                  <a:close/>
                </a:path>
              </a:pathLst>
            </a:custGeom>
            <a:solidFill>
              <a:srgbClr val="5E3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0"/>
            <p:cNvSpPr/>
            <p:nvPr/>
          </p:nvSpPr>
          <p:spPr>
            <a:xfrm>
              <a:off x="-8076016" y="-2438216"/>
              <a:ext cx="636593" cy="2656101"/>
            </a:xfrm>
            <a:custGeom>
              <a:avLst/>
              <a:gdLst/>
              <a:ahLst/>
              <a:cxnLst/>
              <a:rect l="l" t="t" r="r" b="b"/>
              <a:pathLst>
                <a:path w="2367" h="9876" extrusionOk="0">
                  <a:moveTo>
                    <a:pt x="10" y="103"/>
                  </a:moveTo>
                  <a:lnTo>
                    <a:pt x="2167" y="8589"/>
                  </a:lnTo>
                  <a:cubicBezTo>
                    <a:pt x="2168" y="8594"/>
                    <a:pt x="2169" y="8599"/>
                    <a:pt x="2169" y="8602"/>
                  </a:cubicBezTo>
                  <a:cubicBezTo>
                    <a:pt x="2193" y="8797"/>
                    <a:pt x="2160" y="9049"/>
                    <a:pt x="2094" y="9231"/>
                  </a:cubicBezTo>
                  <a:cubicBezTo>
                    <a:pt x="1932" y="9679"/>
                    <a:pt x="1563" y="9876"/>
                    <a:pt x="1097" y="9876"/>
                  </a:cubicBezTo>
                  <a:lnTo>
                    <a:pt x="1272" y="9876"/>
                  </a:lnTo>
                  <a:cubicBezTo>
                    <a:pt x="1737" y="9876"/>
                    <a:pt x="2106" y="9679"/>
                    <a:pt x="2268" y="9231"/>
                  </a:cubicBezTo>
                  <a:cubicBezTo>
                    <a:pt x="2334" y="9049"/>
                    <a:pt x="2367" y="8797"/>
                    <a:pt x="2344" y="8602"/>
                  </a:cubicBezTo>
                  <a:cubicBezTo>
                    <a:pt x="2343" y="8599"/>
                    <a:pt x="2342" y="8594"/>
                    <a:pt x="2341" y="8589"/>
                  </a:cubicBezTo>
                  <a:lnTo>
                    <a:pt x="184" y="103"/>
                  </a:lnTo>
                  <a:cubicBezTo>
                    <a:pt x="162" y="16"/>
                    <a:pt x="44" y="0"/>
                    <a:pt x="1" y="79"/>
                  </a:cubicBezTo>
                  <a:cubicBezTo>
                    <a:pt x="4" y="86"/>
                    <a:pt x="8" y="94"/>
                    <a:pt x="10" y="10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17206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 hasCustomPrompt="1"/>
          </p:nvPr>
        </p:nvSpPr>
        <p:spPr>
          <a:xfrm>
            <a:off x="1482575" y="201236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851225" y="2572225"/>
            <a:ext cx="2148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851225" y="2943625"/>
            <a:ext cx="2148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 hasCustomPrompt="1"/>
          </p:nvPr>
        </p:nvSpPr>
        <p:spPr>
          <a:xfrm>
            <a:off x="4129050" y="201236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"/>
          </p:nvPr>
        </p:nvSpPr>
        <p:spPr>
          <a:xfrm>
            <a:off x="3497700" y="2572225"/>
            <a:ext cx="2148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5"/>
          </p:nvPr>
        </p:nvSpPr>
        <p:spPr>
          <a:xfrm>
            <a:off x="3497700" y="2943625"/>
            <a:ext cx="2148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 idx="6" hasCustomPrompt="1"/>
          </p:nvPr>
        </p:nvSpPr>
        <p:spPr>
          <a:xfrm>
            <a:off x="6775525" y="201236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7"/>
          </p:nvPr>
        </p:nvSpPr>
        <p:spPr>
          <a:xfrm>
            <a:off x="6144175" y="2572225"/>
            <a:ext cx="2148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8"/>
          </p:nvPr>
        </p:nvSpPr>
        <p:spPr>
          <a:xfrm>
            <a:off x="6144175" y="2943625"/>
            <a:ext cx="2148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1_Title and three column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 hasCustomPrompt="1"/>
          </p:nvPr>
        </p:nvSpPr>
        <p:spPr>
          <a:xfrm>
            <a:off x="1482575" y="201236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851225" y="2572225"/>
            <a:ext cx="2148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851225" y="2943625"/>
            <a:ext cx="2148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 hasCustomPrompt="1"/>
          </p:nvPr>
        </p:nvSpPr>
        <p:spPr>
          <a:xfrm>
            <a:off x="4129050" y="201236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"/>
          </p:nvPr>
        </p:nvSpPr>
        <p:spPr>
          <a:xfrm>
            <a:off x="3497700" y="2572225"/>
            <a:ext cx="2148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5"/>
          </p:nvPr>
        </p:nvSpPr>
        <p:spPr>
          <a:xfrm>
            <a:off x="3497700" y="2943625"/>
            <a:ext cx="2148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 idx="6" hasCustomPrompt="1"/>
          </p:nvPr>
        </p:nvSpPr>
        <p:spPr>
          <a:xfrm>
            <a:off x="6775525" y="201236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7"/>
          </p:nvPr>
        </p:nvSpPr>
        <p:spPr>
          <a:xfrm>
            <a:off x="6144175" y="2572225"/>
            <a:ext cx="2148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8"/>
          </p:nvPr>
        </p:nvSpPr>
        <p:spPr>
          <a:xfrm>
            <a:off x="6144175" y="2943625"/>
            <a:ext cx="2148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40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5"/>
          <p:cNvGrpSpPr/>
          <p:nvPr/>
        </p:nvGrpSpPr>
        <p:grpSpPr>
          <a:xfrm>
            <a:off x="1776445" y="4270518"/>
            <a:ext cx="8632235" cy="269688"/>
            <a:chOff x="1309739" y="3938339"/>
            <a:chExt cx="7007253" cy="670200"/>
          </a:xfrm>
        </p:grpSpPr>
        <p:sp>
          <p:nvSpPr>
            <p:cNvPr id="173" name="Google Shape;173;p25"/>
            <p:cNvSpPr/>
            <p:nvPr/>
          </p:nvSpPr>
          <p:spPr>
            <a:xfrm>
              <a:off x="3682891" y="3938339"/>
              <a:ext cx="4634100" cy="67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1309739" y="3938339"/>
              <a:ext cx="2322300" cy="6702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25"/>
          <p:cNvGrpSpPr/>
          <p:nvPr/>
        </p:nvGrpSpPr>
        <p:grpSpPr>
          <a:xfrm>
            <a:off x="-1264680" y="603293"/>
            <a:ext cx="8632235" cy="269688"/>
            <a:chOff x="1309739" y="3938339"/>
            <a:chExt cx="7007253" cy="670200"/>
          </a:xfrm>
        </p:grpSpPr>
        <p:sp>
          <p:nvSpPr>
            <p:cNvPr id="176" name="Google Shape;176;p25"/>
            <p:cNvSpPr/>
            <p:nvPr/>
          </p:nvSpPr>
          <p:spPr>
            <a:xfrm>
              <a:off x="3682891" y="3938339"/>
              <a:ext cx="4634100" cy="670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1309739" y="3938339"/>
              <a:ext cx="2322300" cy="670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 flipH="1">
            <a:off x="-1685454" y="1604101"/>
            <a:ext cx="2407800" cy="1935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8421654" y="538101"/>
            <a:ext cx="2407800" cy="1935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8421654" y="2670099"/>
            <a:ext cx="2407800" cy="1935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2371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ing">
  <p:cSld name="Section heading"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3" name="Google Shape;2423;p24"/>
          <p:cNvGrpSpPr/>
          <p:nvPr/>
        </p:nvGrpSpPr>
        <p:grpSpPr>
          <a:xfrm>
            <a:off x="2" y="-9528"/>
            <a:ext cx="9143724" cy="5158800"/>
            <a:chOff x="245950" y="1040800"/>
            <a:chExt cx="7103025" cy="3616150"/>
          </a:xfrm>
        </p:grpSpPr>
        <p:sp>
          <p:nvSpPr>
            <p:cNvPr id="2424" name="Google Shape;2424;p24"/>
            <p:cNvSpPr/>
            <p:nvPr/>
          </p:nvSpPr>
          <p:spPr>
            <a:xfrm>
              <a:off x="245950" y="462872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21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21"/>
                    <a:pt x="1223" y="408"/>
                    <a:pt x="1003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4"/>
            <p:cNvSpPr/>
            <p:nvPr/>
          </p:nvSpPr>
          <p:spPr>
            <a:xfrm>
              <a:off x="1031875" y="462872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19" y="220"/>
                  </a:moveTo>
                  <a:cubicBezTo>
                    <a:pt x="0" y="408"/>
                    <a:pt x="0" y="721"/>
                    <a:pt x="219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2" y="721"/>
                    <a:pt x="1222" y="408"/>
                    <a:pt x="1003" y="220"/>
                  </a:cubicBezTo>
                  <a:cubicBezTo>
                    <a:pt x="784" y="0"/>
                    <a:pt x="439" y="0"/>
                    <a:pt x="219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4"/>
            <p:cNvSpPr/>
            <p:nvPr/>
          </p:nvSpPr>
          <p:spPr>
            <a:xfrm>
              <a:off x="1817775" y="462872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1" y="408"/>
                    <a:pt x="1" y="721"/>
                    <a:pt x="220" y="941"/>
                  </a:cubicBezTo>
                  <a:cubicBezTo>
                    <a:pt x="439" y="1129"/>
                    <a:pt x="784" y="1129"/>
                    <a:pt x="1004" y="941"/>
                  </a:cubicBezTo>
                  <a:cubicBezTo>
                    <a:pt x="1223" y="721"/>
                    <a:pt x="1223" y="408"/>
                    <a:pt x="1004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4"/>
            <p:cNvSpPr/>
            <p:nvPr/>
          </p:nvSpPr>
          <p:spPr>
            <a:xfrm>
              <a:off x="2603700" y="462872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21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21"/>
                    <a:pt x="1223" y="408"/>
                    <a:pt x="1003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4"/>
            <p:cNvSpPr/>
            <p:nvPr/>
          </p:nvSpPr>
          <p:spPr>
            <a:xfrm>
              <a:off x="3388825" y="4628725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220"/>
                  </a:moveTo>
                  <a:cubicBezTo>
                    <a:pt x="0" y="408"/>
                    <a:pt x="0" y="721"/>
                    <a:pt x="220" y="941"/>
                  </a:cubicBezTo>
                  <a:cubicBezTo>
                    <a:pt x="439" y="1129"/>
                    <a:pt x="815" y="1129"/>
                    <a:pt x="1035" y="941"/>
                  </a:cubicBezTo>
                  <a:cubicBezTo>
                    <a:pt x="1254" y="721"/>
                    <a:pt x="1254" y="408"/>
                    <a:pt x="1035" y="220"/>
                  </a:cubicBezTo>
                  <a:cubicBezTo>
                    <a:pt x="815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4"/>
            <p:cNvSpPr/>
            <p:nvPr/>
          </p:nvSpPr>
          <p:spPr>
            <a:xfrm>
              <a:off x="4174725" y="4628725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220"/>
                  </a:moveTo>
                  <a:cubicBezTo>
                    <a:pt x="1" y="408"/>
                    <a:pt x="1" y="721"/>
                    <a:pt x="220" y="941"/>
                  </a:cubicBezTo>
                  <a:cubicBezTo>
                    <a:pt x="440" y="1129"/>
                    <a:pt x="816" y="1129"/>
                    <a:pt x="1035" y="941"/>
                  </a:cubicBezTo>
                  <a:cubicBezTo>
                    <a:pt x="1255" y="721"/>
                    <a:pt x="1255" y="408"/>
                    <a:pt x="1035" y="220"/>
                  </a:cubicBezTo>
                  <a:cubicBezTo>
                    <a:pt x="816" y="0"/>
                    <a:pt x="440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4"/>
            <p:cNvSpPr/>
            <p:nvPr/>
          </p:nvSpPr>
          <p:spPr>
            <a:xfrm>
              <a:off x="4960650" y="4628725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220"/>
                  </a:moveTo>
                  <a:cubicBezTo>
                    <a:pt x="1" y="408"/>
                    <a:pt x="1" y="721"/>
                    <a:pt x="220" y="941"/>
                  </a:cubicBezTo>
                  <a:cubicBezTo>
                    <a:pt x="439" y="1129"/>
                    <a:pt x="815" y="1129"/>
                    <a:pt x="1035" y="941"/>
                  </a:cubicBezTo>
                  <a:cubicBezTo>
                    <a:pt x="1254" y="721"/>
                    <a:pt x="1254" y="408"/>
                    <a:pt x="1035" y="220"/>
                  </a:cubicBezTo>
                  <a:cubicBezTo>
                    <a:pt x="815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4"/>
            <p:cNvSpPr/>
            <p:nvPr/>
          </p:nvSpPr>
          <p:spPr>
            <a:xfrm>
              <a:off x="5746575" y="462872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21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2" y="721"/>
                    <a:pt x="1222" y="408"/>
                    <a:pt x="1003" y="220"/>
                  </a:cubicBezTo>
                  <a:cubicBezTo>
                    <a:pt x="815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4"/>
            <p:cNvSpPr/>
            <p:nvPr/>
          </p:nvSpPr>
          <p:spPr>
            <a:xfrm>
              <a:off x="6532475" y="4628725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220"/>
                  </a:moveTo>
                  <a:cubicBezTo>
                    <a:pt x="1" y="408"/>
                    <a:pt x="1" y="721"/>
                    <a:pt x="220" y="941"/>
                  </a:cubicBezTo>
                  <a:cubicBezTo>
                    <a:pt x="439" y="1129"/>
                    <a:pt x="784" y="1129"/>
                    <a:pt x="1004" y="941"/>
                  </a:cubicBezTo>
                  <a:cubicBezTo>
                    <a:pt x="1223" y="721"/>
                    <a:pt x="1223" y="408"/>
                    <a:pt x="1004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4"/>
            <p:cNvSpPr/>
            <p:nvPr/>
          </p:nvSpPr>
          <p:spPr>
            <a:xfrm>
              <a:off x="7318400" y="462872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21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21"/>
                    <a:pt x="1223" y="408"/>
                    <a:pt x="1003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4"/>
            <p:cNvSpPr/>
            <p:nvPr/>
          </p:nvSpPr>
          <p:spPr>
            <a:xfrm>
              <a:off x="637725" y="4269850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220"/>
                  </a:moveTo>
                  <a:cubicBezTo>
                    <a:pt x="1" y="408"/>
                    <a:pt x="1" y="722"/>
                    <a:pt x="220" y="941"/>
                  </a:cubicBezTo>
                  <a:cubicBezTo>
                    <a:pt x="439" y="1129"/>
                    <a:pt x="816" y="1129"/>
                    <a:pt x="1035" y="941"/>
                  </a:cubicBezTo>
                  <a:cubicBezTo>
                    <a:pt x="1254" y="722"/>
                    <a:pt x="1254" y="408"/>
                    <a:pt x="1035" y="220"/>
                  </a:cubicBezTo>
                  <a:cubicBezTo>
                    <a:pt x="816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4"/>
            <p:cNvSpPr/>
            <p:nvPr/>
          </p:nvSpPr>
          <p:spPr>
            <a:xfrm>
              <a:off x="1423650" y="4269850"/>
              <a:ext cx="31350" cy="28225"/>
            </a:xfrm>
            <a:custGeom>
              <a:avLst/>
              <a:gdLst/>
              <a:ahLst/>
              <a:cxnLst/>
              <a:rect l="l" t="t" r="r" b="b"/>
              <a:pathLst>
                <a:path w="1254" h="1129" extrusionOk="0">
                  <a:moveTo>
                    <a:pt x="220" y="220"/>
                  </a:moveTo>
                  <a:cubicBezTo>
                    <a:pt x="0" y="408"/>
                    <a:pt x="0" y="722"/>
                    <a:pt x="220" y="941"/>
                  </a:cubicBezTo>
                  <a:cubicBezTo>
                    <a:pt x="439" y="1129"/>
                    <a:pt x="815" y="1129"/>
                    <a:pt x="1035" y="941"/>
                  </a:cubicBezTo>
                  <a:cubicBezTo>
                    <a:pt x="1254" y="722"/>
                    <a:pt x="1254" y="408"/>
                    <a:pt x="1035" y="220"/>
                  </a:cubicBezTo>
                  <a:cubicBezTo>
                    <a:pt x="815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4"/>
            <p:cNvSpPr/>
            <p:nvPr/>
          </p:nvSpPr>
          <p:spPr>
            <a:xfrm>
              <a:off x="2209550" y="4269850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220"/>
                  </a:moveTo>
                  <a:cubicBezTo>
                    <a:pt x="1" y="408"/>
                    <a:pt x="1" y="722"/>
                    <a:pt x="220" y="941"/>
                  </a:cubicBezTo>
                  <a:cubicBezTo>
                    <a:pt x="440" y="1129"/>
                    <a:pt x="784" y="1129"/>
                    <a:pt x="1004" y="941"/>
                  </a:cubicBezTo>
                  <a:cubicBezTo>
                    <a:pt x="1223" y="722"/>
                    <a:pt x="1223" y="408"/>
                    <a:pt x="1004" y="220"/>
                  </a:cubicBezTo>
                  <a:cubicBezTo>
                    <a:pt x="816" y="1"/>
                    <a:pt x="440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4"/>
            <p:cNvSpPr/>
            <p:nvPr/>
          </p:nvSpPr>
          <p:spPr>
            <a:xfrm>
              <a:off x="2995475" y="42698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22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22"/>
                    <a:pt x="1223" y="408"/>
                    <a:pt x="1003" y="220"/>
                  </a:cubicBezTo>
                  <a:cubicBezTo>
                    <a:pt x="784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4"/>
            <p:cNvSpPr/>
            <p:nvPr/>
          </p:nvSpPr>
          <p:spPr>
            <a:xfrm>
              <a:off x="3781400" y="42698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19" y="220"/>
                  </a:moveTo>
                  <a:cubicBezTo>
                    <a:pt x="0" y="408"/>
                    <a:pt x="0" y="722"/>
                    <a:pt x="219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2" y="722"/>
                    <a:pt x="1222" y="408"/>
                    <a:pt x="1003" y="220"/>
                  </a:cubicBezTo>
                  <a:cubicBezTo>
                    <a:pt x="784" y="1"/>
                    <a:pt x="439" y="1"/>
                    <a:pt x="219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4"/>
            <p:cNvSpPr/>
            <p:nvPr/>
          </p:nvSpPr>
          <p:spPr>
            <a:xfrm>
              <a:off x="4567300" y="42698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1" y="408"/>
                    <a:pt x="1" y="722"/>
                    <a:pt x="220" y="941"/>
                  </a:cubicBezTo>
                  <a:cubicBezTo>
                    <a:pt x="439" y="1129"/>
                    <a:pt x="784" y="1129"/>
                    <a:pt x="1004" y="941"/>
                  </a:cubicBezTo>
                  <a:cubicBezTo>
                    <a:pt x="1223" y="722"/>
                    <a:pt x="1223" y="408"/>
                    <a:pt x="1004" y="220"/>
                  </a:cubicBezTo>
                  <a:cubicBezTo>
                    <a:pt x="784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4"/>
            <p:cNvSpPr/>
            <p:nvPr/>
          </p:nvSpPr>
          <p:spPr>
            <a:xfrm>
              <a:off x="5353225" y="42698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22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22"/>
                    <a:pt x="1223" y="408"/>
                    <a:pt x="1003" y="220"/>
                  </a:cubicBezTo>
                  <a:cubicBezTo>
                    <a:pt x="784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4"/>
            <p:cNvSpPr/>
            <p:nvPr/>
          </p:nvSpPr>
          <p:spPr>
            <a:xfrm>
              <a:off x="6139125" y="4269850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220"/>
                  </a:moveTo>
                  <a:cubicBezTo>
                    <a:pt x="1" y="408"/>
                    <a:pt x="1" y="722"/>
                    <a:pt x="220" y="941"/>
                  </a:cubicBezTo>
                  <a:cubicBezTo>
                    <a:pt x="440" y="1129"/>
                    <a:pt x="784" y="1129"/>
                    <a:pt x="1004" y="941"/>
                  </a:cubicBezTo>
                  <a:cubicBezTo>
                    <a:pt x="1223" y="722"/>
                    <a:pt x="1223" y="408"/>
                    <a:pt x="1004" y="220"/>
                  </a:cubicBezTo>
                  <a:cubicBezTo>
                    <a:pt x="784" y="1"/>
                    <a:pt x="440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4"/>
            <p:cNvSpPr/>
            <p:nvPr/>
          </p:nvSpPr>
          <p:spPr>
            <a:xfrm>
              <a:off x="6925050" y="42698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22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22"/>
                    <a:pt x="1223" y="408"/>
                    <a:pt x="1003" y="220"/>
                  </a:cubicBezTo>
                  <a:cubicBezTo>
                    <a:pt x="784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4"/>
            <p:cNvSpPr/>
            <p:nvPr/>
          </p:nvSpPr>
          <p:spPr>
            <a:xfrm>
              <a:off x="245950" y="3910975"/>
              <a:ext cx="30575" cy="28250"/>
            </a:xfrm>
            <a:custGeom>
              <a:avLst/>
              <a:gdLst/>
              <a:ahLst/>
              <a:cxnLst/>
              <a:rect l="l" t="t" r="r" b="b"/>
              <a:pathLst>
                <a:path w="1223" h="1130" extrusionOk="0">
                  <a:moveTo>
                    <a:pt x="220" y="220"/>
                  </a:moveTo>
                  <a:cubicBezTo>
                    <a:pt x="0" y="408"/>
                    <a:pt x="0" y="722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22"/>
                    <a:pt x="1223" y="408"/>
                    <a:pt x="1003" y="220"/>
                  </a:cubicBezTo>
                  <a:cubicBezTo>
                    <a:pt x="784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4"/>
            <p:cNvSpPr/>
            <p:nvPr/>
          </p:nvSpPr>
          <p:spPr>
            <a:xfrm>
              <a:off x="1031875" y="3910975"/>
              <a:ext cx="30575" cy="28250"/>
            </a:xfrm>
            <a:custGeom>
              <a:avLst/>
              <a:gdLst/>
              <a:ahLst/>
              <a:cxnLst/>
              <a:rect l="l" t="t" r="r" b="b"/>
              <a:pathLst>
                <a:path w="1223" h="1130" extrusionOk="0">
                  <a:moveTo>
                    <a:pt x="219" y="220"/>
                  </a:moveTo>
                  <a:cubicBezTo>
                    <a:pt x="0" y="408"/>
                    <a:pt x="0" y="722"/>
                    <a:pt x="219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2" y="722"/>
                    <a:pt x="1222" y="408"/>
                    <a:pt x="1003" y="220"/>
                  </a:cubicBezTo>
                  <a:cubicBezTo>
                    <a:pt x="784" y="1"/>
                    <a:pt x="439" y="1"/>
                    <a:pt x="219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4"/>
            <p:cNvSpPr/>
            <p:nvPr/>
          </p:nvSpPr>
          <p:spPr>
            <a:xfrm>
              <a:off x="1817775" y="3910975"/>
              <a:ext cx="30575" cy="28250"/>
            </a:xfrm>
            <a:custGeom>
              <a:avLst/>
              <a:gdLst/>
              <a:ahLst/>
              <a:cxnLst/>
              <a:rect l="l" t="t" r="r" b="b"/>
              <a:pathLst>
                <a:path w="1223" h="1130" extrusionOk="0">
                  <a:moveTo>
                    <a:pt x="220" y="220"/>
                  </a:moveTo>
                  <a:cubicBezTo>
                    <a:pt x="1" y="408"/>
                    <a:pt x="1" y="722"/>
                    <a:pt x="220" y="941"/>
                  </a:cubicBezTo>
                  <a:cubicBezTo>
                    <a:pt x="439" y="1129"/>
                    <a:pt x="784" y="1129"/>
                    <a:pt x="1004" y="941"/>
                  </a:cubicBezTo>
                  <a:cubicBezTo>
                    <a:pt x="1223" y="722"/>
                    <a:pt x="1223" y="408"/>
                    <a:pt x="1004" y="220"/>
                  </a:cubicBezTo>
                  <a:cubicBezTo>
                    <a:pt x="784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4"/>
            <p:cNvSpPr/>
            <p:nvPr/>
          </p:nvSpPr>
          <p:spPr>
            <a:xfrm>
              <a:off x="2603700" y="3910975"/>
              <a:ext cx="30575" cy="28250"/>
            </a:xfrm>
            <a:custGeom>
              <a:avLst/>
              <a:gdLst/>
              <a:ahLst/>
              <a:cxnLst/>
              <a:rect l="l" t="t" r="r" b="b"/>
              <a:pathLst>
                <a:path w="1223" h="1130" extrusionOk="0">
                  <a:moveTo>
                    <a:pt x="220" y="220"/>
                  </a:moveTo>
                  <a:cubicBezTo>
                    <a:pt x="0" y="408"/>
                    <a:pt x="0" y="722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22"/>
                    <a:pt x="1223" y="408"/>
                    <a:pt x="1003" y="220"/>
                  </a:cubicBezTo>
                  <a:cubicBezTo>
                    <a:pt x="784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4"/>
            <p:cNvSpPr/>
            <p:nvPr/>
          </p:nvSpPr>
          <p:spPr>
            <a:xfrm>
              <a:off x="3388825" y="3910975"/>
              <a:ext cx="31375" cy="28250"/>
            </a:xfrm>
            <a:custGeom>
              <a:avLst/>
              <a:gdLst/>
              <a:ahLst/>
              <a:cxnLst/>
              <a:rect l="l" t="t" r="r" b="b"/>
              <a:pathLst>
                <a:path w="1255" h="1130" extrusionOk="0">
                  <a:moveTo>
                    <a:pt x="220" y="220"/>
                  </a:moveTo>
                  <a:cubicBezTo>
                    <a:pt x="0" y="408"/>
                    <a:pt x="0" y="722"/>
                    <a:pt x="220" y="941"/>
                  </a:cubicBezTo>
                  <a:cubicBezTo>
                    <a:pt x="439" y="1129"/>
                    <a:pt x="815" y="1129"/>
                    <a:pt x="1035" y="941"/>
                  </a:cubicBezTo>
                  <a:cubicBezTo>
                    <a:pt x="1254" y="722"/>
                    <a:pt x="1254" y="408"/>
                    <a:pt x="1035" y="220"/>
                  </a:cubicBezTo>
                  <a:cubicBezTo>
                    <a:pt x="815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4"/>
            <p:cNvSpPr/>
            <p:nvPr/>
          </p:nvSpPr>
          <p:spPr>
            <a:xfrm>
              <a:off x="4174725" y="3910975"/>
              <a:ext cx="31375" cy="28250"/>
            </a:xfrm>
            <a:custGeom>
              <a:avLst/>
              <a:gdLst/>
              <a:ahLst/>
              <a:cxnLst/>
              <a:rect l="l" t="t" r="r" b="b"/>
              <a:pathLst>
                <a:path w="1255" h="1130" extrusionOk="0">
                  <a:moveTo>
                    <a:pt x="220" y="220"/>
                  </a:moveTo>
                  <a:cubicBezTo>
                    <a:pt x="1" y="408"/>
                    <a:pt x="1" y="722"/>
                    <a:pt x="220" y="941"/>
                  </a:cubicBezTo>
                  <a:cubicBezTo>
                    <a:pt x="440" y="1129"/>
                    <a:pt x="816" y="1129"/>
                    <a:pt x="1035" y="941"/>
                  </a:cubicBezTo>
                  <a:cubicBezTo>
                    <a:pt x="1255" y="722"/>
                    <a:pt x="1255" y="408"/>
                    <a:pt x="1035" y="220"/>
                  </a:cubicBezTo>
                  <a:cubicBezTo>
                    <a:pt x="816" y="1"/>
                    <a:pt x="440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4"/>
            <p:cNvSpPr/>
            <p:nvPr/>
          </p:nvSpPr>
          <p:spPr>
            <a:xfrm>
              <a:off x="4960650" y="3910975"/>
              <a:ext cx="31375" cy="28250"/>
            </a:xfrm>
            <a:custGeom>
              <a:avLst/>
              <a:gdLst/>
              <a:ahLst/>
              <a:cxnLst/>
              <a:rect l="l" t="t" r="r" b="b"/>
              <a:pathLst>
                <a:path w="1255" h="1130" extrusionOk="0">
                  <a:moveTo>
                    <a:pt x="220" y="220"/>
                  </a:moveTo>
                  <a:cubicBezTo>
                    <a:pt x="1" y="408"/>
                    <a:pt x="1" y="722"/>
                    <a:pt x="220" y="941"/>
                  </a:cubicBezTo>
                  <a:cubicBezTo>
                    <a:pt x="439" y="1129"/>
                    <a:pt x="815" y="1129"/>
                    <a:pt x="1035" y="941"/>
                  </a:cubicBezTo>
                  <a:cubicBezTo>
                    <a:pt x="1254" y="722"/>
                    <a:pt x="1254" y="408"/>
                    <a:pt x="1035" y="220"/>
                  </a:cubicBezTo>
                  <a:cubicBezTo>
                    <a:pt x="815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4"/>
            <p:cNvSpPr/>
            <p:nvPr/>
          </p:nvSpPr>
          <p:spPr>
            <a:xfrm>
              <a:off x="5746575" y="3910975"/>
              <a:ext cx="30575" cy="28250"/>
            </a:xfrm>
            <a:custGeom>
              <a:avLst/>
              <a:gdLst/>
              <a:ahLst/>
              <a:cxnLst/>
              <a:rect l="l" t="t" r="r" b="b"/>
              <a:pathLst>
                <a:path w="1223" h="1130" extrusionOk="0">
                  <a:moveTo>
                    <a:pt x="220" y="220"/>
                  </a:moveTo>
                  <a:cubicBezTo>
                    <a:pt x="0" y="408"/>
                    <a:pt x="0" y="722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2" y="722"/>
                    <a:pt x="1222" y="408"/>
                    <a:pt x="1003" y="220"/>
                  </a:cubicBezTo>
                  <a:cubicBezTo>
                    <a:pt x="815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4"/>
            <p:cNvSpPr/>
            <p:nvPr/>
          </p:nvSpPr>
          <p:spPr>
            <a:xfrm>
              <a:off x="6532475" y="3910975"/>
              <a:ext cx="30600" cy="28250"/>
            </a:xfrm>
            <a:custGeom>
              <a:avLst/>
              <a:gdLst/>
              <a:ahLst/>
              <a:cxnLst/>
              <a:rect l="l" t="t" r="r" b="b"/>
              <a:pathLst>
                <a:path w="1224" h="1130" extrusionOk="0">
                  <a:moveTo>
                    <a:pt x="220" y="220"/>
                  </a:moveTo>
                  <a:cubicBezTo>
                    <a:pt x="1" y="408"/>
                    <a:pt x="1" y="722"/>
                    <a:pt x="220" y="941"/>
                  </a:cubicBezTo>
                  <a:cubicBezTo>
                    <a:pt x="439" y="1129"/>
                    <a:pt x="784" y="1129"/>
                    <a:pt x="1004" y="941"/>
                  </a:cubicBezTo>
                  <a:cubicBezTo>
                    <a:pt x="1223" y="722"/>
                    <a:pt x="1223" y="408"/>
                    <a:pt x="1004" y="220"/>
                  </a:cubicBezTo>
                  <a:cubicBezTo>
                    <a:pt x="784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4"/>
            <p:cNvSpPr/>
            <p:nvPr/>
          </p:nvSpPr>
          <p:spPr>
            <a:xfrm>
              <a:off x="7318400" y="3910975"/>
              <a:ext cx="30575" cy="28250"/>
            </a:xfrm>
            <a:custGeom>
              <a:avLst/>
              <a:gdLst/>
              <a:ahLst/>
              <a:cxnLst/>
              <a:rect l="l" t="t" r="r" b="b"/>
              <a:pathLst>
                <a:path w="1223" h="1130" extrusionOk="0">
                  <a:moveTo>
                    <a:pt x="220" y="220"/>
                  </a:moveTo>
                  <a:cubicBezTo>
                    <a:pt x="0" y="408"/>
                    <a:pt x="0" y="722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22"/>
                    <a:pt x="1223" y="408"/>
                    <a:pt x="1003" y="220"/>
                  </a:cubicBezTo>
                  <a:cubicBezTo>
                    <a:pt x="784" y="1"/>
                    <a:pt x="439" y="1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4"/>
            <p:cNvSpPr/>
            <p:nvPr/>
          </p:nvSpPr>
          <p:spPr>
            <a:xfrm>
              <a:off x="637725" y="3552125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219"/>
                  </a:moveTo>
                  <a:cubicBezTo>
                    <a:pt x="1" y="407"/>
                    <a:pt x="1" y="752"/>
                    <a:pt x="220" y="940"/>
                  </a:cubicBezTo>
                  <a:cubicBezTo>
                    <a:pt x="439" y="1128"/>
                    <a:pt x="816" y="1128"/>
                    <a:pt x="1035" y="940"/>
                  </a:cubicBezTo>
                  <a:cubicBezTo>
                    <a:pt x="1254" y="752"/>
                    <a:pt x="1254" y="407"/>
                    <a:pt x="1035" y="219"/>
                  </a:cubicBezTo>
                  <a:cubicBezTo>
                    <a:pt x="816" y="0"/>
                    <a:pt x="439" y="0"/>
                    <a:pt x="220" y="21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4"/>
            <p:cNvSpPr/>
            <p:nvPr/>
          </p:nvSpPr>
          <p:spPr>
            <a:xfrm>
              <a:off x="1423650" y="3552125"/>
              <a:ext cx="31350" cy="28225"/>
            </a:xfrm>
            <a:custGeom>
              <a:avLst/>
              <a:gdLst/>
              <a:ahLst/>
              <a:cxnLst/>
              <a:rect l="l" t="t" r="r" b="b"/>
              <a:pathLst>
                <a:path w="1254" h="1129" extrusionOk="0">
                  <a:moveTo>
                    <a:pt x="220" y="219"/>
                  </a:moveTo>
                  <a:cubicBezTo>
                    <a:pt x="0" y="407"/>
                    <a:pt x="0" y="752"/>
                    <a:pt x="220" y="940"/>
                  </a:cubicBezTo>
                  <a:cubicBezTo>
                    <a:pt x="439" y="1128"/>
                    <a:pt x="815" y="1128"/>
                    <a:pt x="1035" y="940"/>
                  </a:cubicBezTo>
                  <a:cubicBezTo>
                    <a:pt x="1254" y="752"/>
                    <a:pt x="1254" y="407"/>
                    <a:pt x="1035" y="219"/>
                  </a:cubicBezTo>
                  <a:cubicBezTo>
                    <a:pt x="815" y="0"/>
                    <a:pt x="439" y="0"/>
                    <a:pt x="220" y="21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4"/>
            <p:cNvSpPr/>
            <p:nvPr/>
          </p:nvSpPr>
          <p:spPr>
            <a:xfrm>
              <a:off x="2209550" y="3552125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219"/>
                  </a:moveTo>
                  <a:cubicBezTo>
                    <a:pt x="1" y="407"/>
                    <a:pt x="1" y="752"/>
                    <a:pt x="220" y="940"/>
                  </a:cubicBezTo>
                  <a:cubicBezTo>
                    <a:pt x="440" y="1128"/>
                    <a:pt x="784" y="1128"/>
                    <a:pt x="1004" y="940"/>
                  </a:cubicBezTo>
                  <a:cubicBezTo>
                    <a:pt x="1223" y="752"/>
                    <a:pt x="1223" y="407"/>
                    <a:pt x="1004" y="219"/>
                  </a:cubicBezTo>
                  <a:cubicBezTo>
                    <a:pt x="816" y="0"/>
                    <a:pt x="440" y="0"/>
                    <a:pt x="220" y="21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4"/>
            <p:cNvSpPr/>
            <p:nvPr/>
          </p:nvSpPr>
          <p:spPr>
            <a:xfrm>
              <a:off x="2995475" y="355212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19"/>
                  </a:moveTo>
                  <a:cubicBezTo>
                    <a:pt x="0" y="407"/>
                    <a:pt x="0" y="752"/>
                    <a:pt x="220" y="940"/>
                  </a:cubicBezTo>
                  <a:cubicBezTo>
                    <a:pt x="439" y="1128"/>
                    <a:pt x="784" y="1128"/>
                    <a:pt x="1003" y="940"/>
                  </a:cubicBezTo>
                  <a:cubicBezTo>
                    <a:pt x="1223" y="752"/>
                    <a:pt x="1223" y="407"/>
                    <a:pt x="1003" y="219"/>
                  </a:cubicBezTo>
                  <a:cubicBezTo>
                    <a:pt x="784" y="0"/>
                    <a:pt x="439" y="0"/>
                    <a:pt x="220" y="21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4"/>
            <p:cNvSpPr/>
            <p:nvPr/>
          </p:nvSpPr>
          <p:spPr>
            <a:xfrm>
              <a:off x="3781400" y="355212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19" y="219"/>
                  </a:moveTo>
                  <a:cubicBezTo>
                    <a:pt x="0" y="407"/>
                    <a:pt x="0" y="752"/>
                    <a:pt x="219" y="940"/>
                  </a:cubicBezTo>
                  <a:cubicBezTo>
                    <a:pt x="439" y="1128"/>
                    <a:pt x="784" y="1128"/>
                    <a:pt x="1003" y="940"/>
                  </a:cubicBezTo>
                  <a:cubicBezTo>
                    <a:pt x="1222" y="752"/>
                    <a:pt x="1222" y="407"/>
                    <a:pt x="1003" y="219"/>
                  </a:cubicBezTo>
                  <a:cubicBezTo>
                    <a:pt x="784" y="0"/>
                    <a:pt x="439" y="0"/>
                    <a:pt x="219" y="21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4"/>
            <p:cNvSpPr/>
            <p:nvPr/>
          </p:nvSpPr>
          <p:spPr>
            <a:xfrm>
              <a:off x="4567300" y="355212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19"/>
                  </a:moveTo>
                  <a:cubicBezTo>
                    <a:pt x="1" y="407"/>
                    <a:pt x="1" y="752"/>
                    <a:pt x="220" y="940"/>
                  </a:cubicBezTo>
                  <a:cubicBezTo>
                    <a:pt x="439" y="1128"/>
                    <a:pt x="784" y="1128"/>
                    <a:pt x="1004" y="940"/>
                  </a:cubicBezTo>
                  <a:cubicBezTo>
                    <a:pt x="1223" y="752"/>
                    <a:pt x="1223" y="407"/>
                    <a:pt x="1004" y="219"/>
                  </a:cubicBezTo>
                  <a:cubicBezTo>
                    <a:pt x="784" y="0"/>
                    <a:pt x="439" y="0"/>
                    <a:pt x="220" y="21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4"/>
            <p:cNvSpPr/>
            <p:nvPr/>
          </p:nvSpPr>
          <p:spPr>
            <a:xfrm>
              <a:off x="5353225" y="355212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19"/>
                  </a:moveTo>
                  <a:cubicBezTo>
                    <a:pt x="0" y="407"/>
                    <a:pt x="0" y="752"/>
                    <a:pt x="220" y="940"/>
                  </a:cubicBezTo>
                  <a:cubicBezTo>
                    <a:pt x="439" y="1128"/>
                    <a:pt x="784" y="1128"/>
                    <a:pt x="1003" y="940"/>
                  </a:cubicBezTo>
                  <a:cubicBezTo>
                    <a:pt x="1223" y="752"/>
                    <a:pt x="1223" y="407"/>
                    <a:pt x="1003" y="219"/>
                  </a:cubicBezTo>
                  <a:cubicBezTo>
                    <a:pt x="784" y="0"/>
                    <a:pt x="439" y="0"/>
                    <a:pt x="220" y="21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4"/>
            <p:cNvSpPr/>
            <p:nvPr/>
          </p:nvSpPr>
          <p:spPr>
            <a:xfrm>
              <a:off x="6139125" y="3552125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219"/>
                  </a:moveTo>
                  <a:cubicBezTo>
                    <a:pt x="1" y="407"/>
                    <a:pt x="1" y="752"/>
                    <a:pt x="220" y="940"/>
                  </a:cubicBezTo>
                  <a:cubicBezTo>
                    <a:pt x="440" y="1128"/>
                    <a:pt x="784" y="1128"/>
                    <a:pt x="1004" y="940"/>
                  </a:cubicBezTo>
                  <a:cubicBezTo>
                    <a:pt x="1223" y="752"/>
                    <a:pt x="1223" y="407"/>
                    <a:pt x="1004" y="219"/>
                  </a:cubicBezTo>
                  <a:cubicBezTo>
                    <a:pt x="784" y="0"/>
                    <a:pt x="440" y="0"/>
                    <a:pt x="220" y="21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4"/>
            <p:cNvSpPr/>
            <p:nvPr/>
          </p:nvSpPr>
          <p:spPr>
            <a:xfrm>
              <a:off x="6925825" y="3553675"/>
              <a:ext cx="28225" cy="25900"/>
            </a:xfrm>
            <a:custGeom>
              <a:avLst/>
              <a:gdLst/>
              <a:ahLst/>
              <a:cxnLst/>
              <a:rect l="l" t="t" r="r" b="b"/>
              <a:pathLst>
                <a:path w="1129" h="1036" extrusionOk="0">
                  <a:moveTo>
                    <a:pt x="1129" y="502"/>
                  </a:moveTo>
                  <a:cubicBezTo>
                    <a:pt x="1129" y="784"/>
                    <a:pt x="878" y="1035"/>
                    <a:pt x="565" y="1035"/>
                  </a:cubicBezTo>
                  <a:cubicBezTo>
                    <a:pt x="251" y="1035"/>
                    <a:pt x="1" y="784"/>
                    <a:pt x="1" y="502"/>
                  </a:cubicBezTo>
                  <a:cubicBezTo>
                    <a:pt x="1" y="220"/>
                    <a:pt x="251" y="1"/>
                    <a:pt x="565" y="1"/>
                  </a:cubicBezTo>
                  <a:cubicBezTo>
                    <a:pt x="878" y="1"/>
                    <a:pt x="1129" y="220"/>
                    <a:pt x="1129" y="502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4"/>
            <p:cNvSpPr/>
            <p:nvPr/>
          </p:nvSpPr>
          <p:spPr>
            <a:xfrm>
              <a:off x="245950" y="31932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52"/>
                    <a:pt x="220" y="940"/>
                  </a:cubicBezTo>
                  <a:cubicBezTo>
                    <a:pt x="439" y="1129"/>
                    <a:pt x="784" y="1129"/>
                    <a:pt x="1003" y="940"/>
                  </a:cubicBezTo>
                  <a:cubicBezTo>
                    <a:pt x="1223" y="752"/>
                    <a:pt x="1223" y="408"/>
                    <a:pt x="1003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4"/>
            <p:cNvSpPr/>
            <p:nvPr/>
          </p:nvSpPr>
          <p:spPr>
            <a:xfrm>
              <a:off x="1031875" y="31932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19" y="220"/>
                  </a:moveTo>
                  <a:cubicBezTo>
                    <a:pt x="0" y="408"/>
                    <a:pt x="0" y="752"/>
                    <a:pt x="219" y="940"/>
                  </a:cubicBezTo>
                  <a:cubicBezTo>
                    <a:pt x="439" y="1129"/>
                    <a:pt x="784" y="1129"/>
                    <a:pt x="1003" y="940"/>
                  </a:cubicBezTo>
                  <a:cubicBezTo>
                    <a:pt x="1222" y="752"/>
                    <a:pt x="1222" y="408"/>
                    <a:pt x="1003" y="220"/>
                  </a:cubicBezTo>
                  <a:cubicBezTo>
                    <a:pt x="784" y="0"/>
                    <a:pt x="439" y="0"/>
                    <a:pt x="219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4"/>
            <p:cNvSpPr/>
            <p:nvPr/>
          </p:nvSpPr>
          <p:spPr>
            <a:xfrm>
              <a:off x="1817775" y="31932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1" y="408"/>
                    <a:pt x="1" y="752"/>
                    <a:pt x="220" y="940"/>
                  </a:cubicBezTo>
                  <a:cubicBezTo>
                    <a:pt x="439" y="1129"/>
                    <a:pt x="784" y="1129"/>
                    <a:pt x="1004" y="940"/>
                  </a:cubicBezTo>
                  <a:cubicBezTo>
                    <a:pt x="1223" y="752"/>
                    <a:pt x="1223" y="408"/>
                    <a:pt x="1004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4"/>
            <p:cNvSpPr/>
            <p:nvPr/>
          </p:nvSpPr>
          <p:spPr>
            <a:xfrm>
              <a:off x="2603700" y="31932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52"/>
                    <a:pt x="220" y="940"/>
                  </a:cubicBezTo>
                  <a:cubicBezTo>
                    <a:pt x="439" y="1129"/>
                    <a:pt x="784" y="1129"/>
                    <a:pt x="1003" y="940"/>
                  </a:cubicBezTo>
                  <a:cubicBezTo>
                    <a:pt x="1223" y="752"/>
                    <a:pt x="1223" y="408"/>
                    <a:pt x="1003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4"/>
            <p:cNvSpPr/>
            <p:nvPr/>
          </p:nvSpPr>
          <p:spPr>
            <a:xfrm>
              <a:off x="3388825" y="3193250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220"/>
                  </a:moveTo>
                  <a:cubicBezTo>
                    <a:pt x="0" y="408"/>
                    <a:pt x="0" y="752"/>
                    <a:pt x="220" y="940"/>
                  </a:cubicBezTo>
                  <a:cubicBezTo>
                    <a:pt x="439" y="1129"/>
                    <a:pt x="815" y="1129"/>
                    <a:pt x="1035" y="940"/>
                  </a:cubicBezTo>
                  <a:cubicBezTo>
                    <a:pt x="1254" y="752"/>
                    <a:pt x="1254" y="408"/>
                    <a:pt x="1035" y="220"/>
                  </a:cubicBezTo>
                  <a:cubicBezTo>
                    <a:pt x="815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4"/>
            <p:cNvSpPr/>
            <p:nvPr/>
          </p:nvSpPr>
          <p:spPr>
            <a:xfrm>
              <a:off x="4174725" y="3193250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220"/>
                  </a:moveTo>
                  <a:cubicBezTo>
                    <a:pt x="1" y="408"/>
                    <a:pt x="1" y="752"/>
                    <a:pt x="220" y="940"/>
                  </a:cubicBezTo>
                  <a:cubicBezTo>
                    <a:pt x="440" y="1129"/>
                    <a:pt x="816" y="1129"/>
                    <a:pt x="1035" y="940"/>
                  </a:cubicBezTo>
                  <a:cubicBezTo>
                    <a:pt x="1255" y="752"/>
                    <a:pt x="1255" y="408"/>
                    <a:pt x="1035" y="220"/>
                  </a:cubicBezTo>
                  <a:cubicBezTo>
                    <a:pt x="816" y="0"/>
                    <a:pt x="440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4"/>
            <p:cNvSpPr/>
            <p:nvPr/>
          </p:nvSpPr>
          <p:spPr>
            <a:xfrm>
              <a:off x="4960650" y="3193250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220"/>
                  </a:moveTo>
                  <a:cubicBezTo>
                    <a:pt x="1" y="408"/>
                    <a:pt x="1" y="752"/>
                    <a:pt x="220" y="940"/>
                  </a:cubicBezTo>
                  <a:cubicBezTo>
                    <a:pt x="439" y="1129"/>
                    <a:pt x="815" y="1129"/>
                    <a:pt x="1035" y="940"/>
                  </a:cubicBezTo>
                  <a:cubicBezTo>
                    <a:pt x="1254" y="752"/>
                    <a:pt x="1254" y="408"/>
                    <a:pt x="1035" y="220"/>
                  </a:cubicBezTo>
                  <a:cubicBezTo>
                    <a:pt x="815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4"/>
            <p:cNvSpPr/>
            <p:nvPr/>
          </p:nvSpPr>
          <p:spPr>
            <a:xfrm>
              <a:off x="5746575" y="31932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52"/>
                    <a:pt x="220" y="940"/>
                  </a:cubicBezTo>
                  <a:cubicBezTo>
                    <a:pt x="439" y="1129"/>
                    <a:pt x="784" y="1129"/>
                    <a:pt x="1003" y="940"/>
                  </a:cubicBezTo>
                  <a:cubicBezTo>
                    <a:pt x="1222" y="752"/>
                    <a:pt x="1222" y="408"/>
                    <a:pt x="1003" y="220"/>
                  </a:cubicBezTo>
                  <a:cubicBezTo>
                    <a:pt x="815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4"/>
            <p:cNvSpPr/>
            <p:nvPr/>
          </p:nvSpPr>
          <p:spPr>
            <a:xfrm>
              <a:off x="6532475" y="3193250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220"/>
                  </a:moveTo>
                  <a:cubicBezTo>
                    <a:pt x="1" y="408"/>
                    <a:pt x="1" y="752"/>
                    <a:pt x="220" y="940"/>
                  </a:cubicBezTo>
                  <a:cubicBezTo>
                    <a:pt x="439" y="1129"/>
                    <a:pt x="784" y="1129"/>
                    <a:pt x="1004" y="940"/>
                  </a:cubicBezTo>
                  <a:cubicBezTo>
                    <a:pt x="1223" y="752"/>
                    <a:pt x="1223" y="408"/>
                    <a:pt x="1004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4"/>
            <p:cNvSpPr/>
            <p:nvPr/>
          </p:nvSpPr>
          <p:spPr>
            <a:xfrm>
              <a:off x="7318400" y="31932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52"/>
                    <a:pt x="220" y="940"/>
                  </a:cubicBezTo>
                  <a:cubicBezTo>
                    <a:pt x="439" y="1129"/>
                    <a:pt x="784" y="1129"/>
                    <a:pt x="1003" y="940"/>
                  </a:cubicBezTo>
                  <a:cubicBezTo>
                    <a:pt x="1223" y="752"/>
                    <a:pt x="1223" y="408"/>
                    <a:pt x="1003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4"/>
            <p:cNvSpPr/>
            <p:nvPr/>
          </p:nvSpPr>
          <p:spPr>
            <a:xfrm>
              <a:off x="637725" y="2834375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220"/>
                  </a:moveTo>
                  <a:cubicBezTo>
                    <a:pt x="1" y="408"/>
                    <a:pt x="1" y="753"/>
                    <a:pt x="220" y="941"/>
                  </a:cubicBezTo>
                  <a:cubicBezTo>
                    <a:pt x="439" y="1129"/>
                    <a:pt x="816" y="1129"/>
                    <a:pt x="1035" y="941"/>
                  </a:cubicBezTo>
                  <a:cubicBezTo>
                    <a:pt x="1254" y="753"/>
                    <a:pt x="1254" y="408"/>
                    <a:pt x="1035" y="220"/>
                  </a:cubicBezTo>
                  <a:cubicBezTo>
                    <a:pt x="816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4"/>
            <p:cNvSpPr/>
            <p:nvPr/>
          </p:nvSpPr>
          <p:spPr>
            <a:xfrm>
              <a:off x="1423650" y="2834375"/>
              <a:ext cx="31350" cy="28225"/>
            </a:xfrm>
            <a:custGeom>
              <a:avLst/>
              <a:gdLst/>
              <a:ahLst/>
              <a:cxnLst/>
              <a:rect l="l" t="t" r="r" b="b"/>
              <a:pathLst>
                <a:path w="1254" h="1129" extrusionOk="0">
                  <a:moveTo>
                    <a:pt x="220" y="220"/>
                  </a:moveTo>
                  <a:cubicBezTo>
                    <a:pt x="0" y="408"/>
                    <a:pt x="0" y="753"/>
                    <a:pt x="220" y="941"/>
                  </a:cubicBezTo>
                  <a:cubicBezTo>
                    <a:pt x="439" y="1129"/>
                    <a:pt x="815" y="1129"/>
                    <a:pt x="1035" y="941"/>
                  </a:cubicBezTo>
                  <a:cubicBezTo>
                    <a:pt x="1254" y="753"/>
                    <a:pt x="1254" y="408"/>
                    <a:pt x="1035" y="220"/>
                  </a:cubicBezTo>
                  <a:cubicBezTo>
                    <a:pt x="815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4"/>
            <p:cNvSpPr/>
            <p:nvPr/>
          </p:nvSpPr>
          <p:spPr>
            <a:xfrm>
              <a:off x="2209550" y="2834375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220"/>
                  </a:moveTo>
                  <a:cubicBezTo>
                    <a:pt x="1" y="408"/>
                    <a:pt x="1" y="753"/>
                    <a:pt x="220" y="941"/>
                  </a:cubicBezTo>
                  <a:cubicBezTo>
                    <a:pt x="440" y="1129"/>
                    <a:pt x="784" y="1129"/>
                    <a:pt x="1004" y="941"/>
                  </a:cubicBezTo>
                  <a:cubicBezTo>
                    <a:pt x="1223" y="753"/>
                    <a:pt x="1223" y="408"/>
                    <a:pt x="1004" y="220"/>
                  </a:cubicBezTo>
                  <a:cubicBezTo>
                    <a:pt x="816" y="0"/>
                    <a:pt x="440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4"/>
            <p:cNvSpPr/>
            <p:nvPr/>
          </p:nvSpPr>
          <p:spPr>
            <a:xfrm>
              <a:off x="2995475" y="283437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53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53"/>
                    <a:pt x="1223" y="408"/>
                    <a:pt x="1003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4"/>
            <p:cNvSpPr/>
            <p:nvPr/>
          </p:nvSpPr>
          <p:spPr>
            <a:xfrm>
              <a:off x="3781400" y="283437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19" y="220"/>
                  </a:moveTo>
                  <a:cubicBezTo>
                    <a:pt x="0" y="408"/>
                    <a:pt x="0" y="753"/>
                    <a:pt x="219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2" y="753"/>
                    <a:pt x="1222" y="408"/>
                    <a:pt x="1003" y="220"/>
                  </a:cubicBezTo>
                  <a:cubicBezTo>
                    <a:pt x="784" y="0"/>
                    <a:pt x="439" y="0"/>
                    <a:pt x="219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4"/>
            <p:cNvSpPr/>
            <p:nvPr/>
          </p:nvSpPr>
          <p:spPr>
            <a:xfrm>
              <a:off x="4567300" y="283437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1" y="408"/>
                    <a:pt x="1" y="753"/>
                    <a:pt x="220" y="941"/>
                  </a:cubicBezTo>
                  <a:cubicBezTo>
                    <a:pt x="439" y="1129"/>
                    <a:pt x="784" y="1129"/>
                    <a:pt x="1004" y="941"/>
                  </a:cubicBezTo>
                  <a:cubicBezTo>
                    <a:pt x="1223" y="753"/>
                    <a:pt x="1223" y="408"/>
                    <a:pt x="1004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4"/>
            <p:cNvSpPr/>
            <p:nvPr/>
          </p:nvSpPr>
          <p:spPr>
            <a:xfrm>
              <a:off x="5353225" y="283437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53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53"/>
                    <a:pt x="1223" y="408"/>
                    <a:pt x="1003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4"/>
            <p:cNvSpPr/>
            <p:nvPr/>
          </p:nvSpPr>
          <p:spPr>
            <a:xfrm>
              <a:off x="6139125" y="2834375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220"/>
                  </a:moveTo>
                  <a:cubicBezTo>
                    <a:pt x="1" y="408"/>
                    <a:pt x="1" y="753"/>
                    <a:pt x="220" y="941"/>
                  </a:cubicBezTo>
                  <a:cubicBezTo>
                    <a:pt x="440" y="1129"/>
                    <a:pt x="784" y="1129"/>
                    <a:pt x="1004" y="941"/>
                  </a:cubicBezTo>
                  <a:cubicBezTo>
                    <a:pt x="1223" y="753"/>
                    <a:pt x="1223" y="408"/>
                    <a:pt x="1004" y="220"/>
                  </a:cubicBezTo>
                  <a:cubicBezTo>
                    <a:pt x="784" y="0"/>
                    <a:pt x="440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4"/>
            <p:cNvSpPr/>
            <p:nvPr/>
          </p:nvSpPr>
          <p:spPr>
            <a:xfrm>
              <a:off x="6925050" y="283437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220"/>
                  </a:moveTo>
                  <a:cubicBezTo>
                    <a:pt x="0" y="408"/>
                    <a:pt x="0" y="753"/>
                    <a:pt x="220" y="941"/>
                  </a:cubicBezTo>
                  <a:cubicBezTo>
                    <a:pt x="439" y="1129"/>
                    <a:pt x="784" y="1129"/>
                    <a:pt x="1003" y="941"/>
                  </a:cubicBezTo>
                  <a:cubicBezTo>
                    <a:pt x="1223" y="753"/>
                    <a:pt x="1223" y="408"/>
                    <a:pt x="1003" y="220"/>
                  </a:cubicBezTo>
                  <a:cubicBezTo>
                    <a:pt x="784" y="0"/>
                    <a:pt x="439" y="0"/>
                    <a:pt x="220" y="22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4"/>
            <p:cNvSpPr/>
            <p:nvPr/>
          </p:nvSpPr>
          <p:spPr>
            <a:xfrm>
              <a:off x="245950" y="2476275"/>
              <a:ext cx="30575" cy="27450"/>
            </a:xfrm>
            <a:custGeom>
              <a:avLst/>
              <a:gdLst/>
              <a:ahLst/>
              <a:cxnLst/>
              <a:rect l="l" t="t" r="r" b="b"/>
              <a:pathLst>
                <a:path w="1223" h="1098" extrusionOk="0">
                  <a:moveTo>
                    <a:pt x="220" y="189"/>
                  </a:moveTo>
                  <a:cubicBezTo>
                    <a:pt x="0" y="377"/>
                    <a:pt x="0" y="722"/>
                    <a:pt x="220" y="910"/>
                  </a:cubicBezTo>
                  <a:cubicBezTo>
                    <a:pt x="439" y="1098"/>
                    <a:pt x="784" y="1098"/>
                    <a:pt x="1003" y="910"/>
                  </a:cubicBezTo>
                  <a:cubicBezTo>
                    <a:pt x="1223" y="722"/>
                    <a:pt x="1223" y="377"/>
                    <a:pt x="1003" y="189"/>
                  </a:cubicBezTo>
                  <a:cubicBezTo>
                    <a:pt x="784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4"/>
            <p:cNvSpPr/>
            <p:nvPr/>
          </p:nvSpPr>
          <p:spPr>
            <a:xfrm>
              <a:off x="1031875" y="2476275"/>
              <a:ext cx="30575" cy="27450"/>
            </a:xfrm>
            <a:custGeom>
              <a:avLst/>
              <a:gdLst/>
              <a:ahLst/>
              <a:cxnLst/>
              <a:rect l="l" t="t" r="r" b="b"/>
              <a:pathLst>
                <a:path w="1223" h="1098" extrusionOk="0">
                  <a:moveTo>
                    <a:pt x="219" y="189"/>
                  </a:moveTo>
                  <a:cubicBezTo>
                    <a:pt x="0" y="377"/>
                    <a:pt x="0" y="722"/>
                    <a:pt x="219" y="910"/>
                  </a:cubicBezTo>
                  <a:cubicBezTo>
                    <a:pt x="439" y="1098"/>
                    <a:pt x="784" y="1098"/>
                    <a:pt x="1003" y="910"/>
                  </a:cubicBezTo>
                  <a:cubicBezTo>
                    <a:pt x="1222" y="722"/>
                    <a:pt x="1222" y="377"/>
                    <a:pt x="1003" y="189"/>
                  </a:cubicBezTo>
                  <a:cubicBezTo>
                    <a:pt x="784" y="1"/>
                    <a:pt x="439" y="1"/>
                    <a:pt x="219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4"/>
            <p:cNvSpPr/>
            <p:nvPr/>
          </p:nvSpPr>
          <p:spPr>
            <a:xfrm>
              <a:off x="1817775" y="2476275"/>
              <a:ext cx="30575" cy="27450"/>
            </a:xfrm>
            <a:custGeom>
              <a:avLst/>
              <a:gdLst/>
              <a:ahLst/>
              <a:cxnLst/>
              <a:rect l="l" t="t" r="r" b="b"/>
              <a:pathLst>
                <a:path w="1223" h="1098" extrusionOk="0">
                  <a:moveTo>
                    <a:pt x="220" y="189"/>
                  </a:moveTo>
                  <a:cubicBezTo>
                    <a:pt x="1" y="377"/>
                    <a:pt x="1" y="722"/>
                    <a:pt x="220" y="910"/>
                  </a:cubicBezTo>
                  <a:cubicBezTo>
                    <a:pt x="439" y="1098"/>
                    <a:pt x="784" y="1098"/>
                    <a:pt x="1004" y="910"/>
                  </a:cubicBezTo>
                  <a:cubicBezTo>
                    <a:pt x="1223" y="722"/>
                    <a:pt x="1223" y="377"/>
                    <a:pt x="1004" y="189"/>
                  </a:cubicBezTo>
                  <a:cubicBezTo>
                    <a:pt x="784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4"/>
            <p:cNvSpPr/>
            <p:nvPr/>
          </p:nvSpPr>
          <p:spPr>
            <a:xfrm>
              <a:off x="2603700" y="2476275"/>
              <a:ext cx="30575" cy="27450"/>
            </a:xfrm>
            <a:custGeom>
              <a:avLst/>
              <a:gdLst/>
              <a:ahLst/>
              <a:cxnLst/>
              <a:rect l="l" t="t" r="r" b="b"/>
              <a:pathLst>
                <a:path w="1223" h="1098" extrusionOk="0">
                  <a:moveTo>
                    <a:pt x="220" y="189"/>
                  </a:moveTo>
                  <a:cubicBezTo>
                    <a:pt x="0" y="377"/>
                    <a:pt x="0" y="722"/>
                    <a:pt x="220" y="910"/>
                  </a:cubicBezTo>
                  <a:cubicBezTo>
                    <a:pt x="439" y="1098"/>
                    <a:pt x="784" y="1098"/>
                    <a:pt x="1003" y="910"/>
                  </a:cubicBezTo>
                  <a:cubicBezTo>
                    <a:pt x="1223" y="722"/>
                    <a:pt x="1223" y="377"/>
                    <a:pt x="1003" y="189"/>
                  </a:cubicBezTo>
                  <a:cubicBezTo>
                    <a:pt x="784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4"/>
            <p:cNvSpPr/>
            <p:nvPr/>
          </p:nvSpPr>
          <p:spPr>
            <a:xfrm>
              <a:off x="3388825" y="2476275"/>
              <a:ext cx="31375" cy="27450"/>
            </a:xfrm>
            <a:custGeom>
              <a:avLst/>
              <a:gdLst/>
              <a:ahLst/>
              <a:cxnLst/>
              <a:rect l="l" t="t" r="r" b="b"/>
              <a:pathLst>
                <a:path w="1255" h="1098" extrusionOk="0">
                  <a:moveTo>
                    <a:pt x="220" y="189"/>
                  </a:moveTo>
                  <a:cubicBezTo>
                    <a:pt x="0" y="377"/>
                    <a:pt x="0" y="722"/>
                    <a:pt x="220" y="910"/>
                  </a:cubicBezTo>
                  <a:cubicBezTo>
                    <a:pt x="439" y="1098"/>
                    <a:pt x="815" y="1098"/>
                    <a:pt x="1035" y="910"/>
                  </a:cubicBezTo>
                  <a:cubicBezTo>
                    <a:pt x="1254" y="722"/>
                    <a:pt x="1254" y="377"/>
                    <a:pt x="1035" y="189"/>
                  </a:cubicBezTo>
                  <a:cubicBezTo>
                    <a:pt x="815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4"/>
            <p:cNvSpPr/>
            <p:nvPr/>
          </p:nvSpPr>
          <p:spPr>
            <a:xfrm>
              <a:off x="4174725" y="2476275"/>
              <a:ext cx="31375" cy="27450"/>
            </a:xfrm>
            <a:custGeom>
              <a:avLst/>
              <a:gdLst/>
              <a:ahLst/>
              <a:cxnLst/>
              <a:rect l="l" t="t" r="r" b="b"/>
              <a:pathLst>
                <a:path w="1255" h="1098" extrusionOk="0">
                  <a:moveTo>
                    <a:pt x="220" y="189"/>
                  </a:moveTo>
                  <a:cubicBezTo>
                    <a:pt x="1" y="377"/>
                    <a:pt x="1" y="722"/>
                    <a:pt x="220" y="910"/>
                  </a:cubicBezTo>
                  <a:cubicBezTo>
                    <a:pt x="440" y="1098"/>
                    <a:pt x="816" y="1098"/>
                    <a:pt x="1035" y="910"/>
                  </a:cubicBezTo>
                  <a:cubicBezTo>
                    <a:pt x="1255" y="722"/>
                    <a:pt x="1255" y="377"/>
                    <a:pt x="1035" y="189"/>
                  </a:cubicBezTo>
                  <a:cubicBezTo>
                    <a:pt x="816" y="1"/>
                    <a:pt x="440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4"/>
            <p:cNvSpPr/>
            <p:nvPr/>
          </p:nvSpPr>
          <p:spPr>
            <a:xfrm>
              <a:off x="4960650" y="2476275"/>
              <a:ext cx="31375" cy="27450"/>
            </a:xfrm>
            <a:custGeom>
              <a:avLst/>
              <a:gdLst/>
              <a:ahLst/>
              <a:cxnLst/>
              <a:rect l="l" t="t" r="r" b="b"/>
              <a:pathLst>
                <a:path w="1255" h="1098" extrusionOk="0">
                  <a:moveTo>
                    <a:pt x="220" y="189"/>
                  </a:moveTo>
                  <a:cubicBezTo>
                    <a:pt x="1" y="377"/>
                    <a:pt x="1" y="722"/>
                    <a:pt x="220" y="910"/>
                  </a:cubicBezTo>
                  <a:cubicBezTo>
                    <a:pt x="439" y="1098"/>
                    <a:pt x="815" y="1098"/>
                    <a:pt x="1035" y="910"/>
                  </a:cubicBezTo>
                  <a:cubicBezTo>
                    <a:pt x="1254" y="722"/>
                    <a:pt x="1254" y="377"/>
                    <a:pt x="1035" y="189"/>
                  </a:cubicBezTo>
                  <a:cubicBezTo>
                    <a:pt x="815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4"/>
            <p:cNvSpPr/>
            <p:nvPr/>
          </p:nvSpPr>
          <p:spPr>
            <a:xfrm>
              <a:off x="5746575" y="2476275"/>
              <a:ext cx="30575" cy="27450"/>
            </a:xfrm>
            <a:custGeom>
              <a:avLst/>
              <a:gdLst/>
              <a:ahLst/>
              <a:cxnLst/>
              <a:rect l="l" t="t" r="r" b="b"/>
              <a:pathLst>
                <a:path w="1223" h="1098" extrusionOk="0">
                  <a:moveTo>
                    <a:pt x="220" y="189"/>
                  </a:moveTo>
                  <a:cubicBezTo>
                    <a:pt x="0" y="377"/>
                    <a:pt x="0" y="722"/>
                    <a:pt x="220" y="910"/>
                  </a:cubicBezTo>
                  <a:cubicBezTo>
                    <a:pt x="439" y="1098"/>
                    <a:pt x="784" y="1098"/>
                    <a:pt x="1003" y="910"/>
                  </a:cubicBezTo>
                  <a:cubicBezTo>
                    <a:pt x="1222" y="722"/>
                    <a:pt x="1222" y="377"/>
                    <a:pt x="1003" y="189"/>
                  </a:cubicBezTo>
                  <a:cubicBezTo>
                    <a:pt x="815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4"/>
            <p:cNvSpPr/>
            <p:nvPr/>
          </p:nvSpPr>
          <p:spPr>
            <a:xfrm>
              <a:off x="6532475" y="2476275"/>
              <a:ext cx="30600" cy="27450"/>
            </a:xfrm>
            <a:custGeom>
              <a:avLst/>
              <a:gdLst/>
              <a:ahLst/>
              <a:cxnLst/>
              <a:rect l="l" t="t" r="r" b="b"/>
              <a:pathLst>
                <a:path w="1224" h="1098" extrusionOk="0">
                  <a:moveTo>
                    <a:pt x="220" y="189"/>
                  </a:moveTo>
                  <a:cubicBezTo>
                    <a:pt x="1" y="377"/>
                    <a:pt x="1" y="722"/>
                    <a:pt x="220" y="910"/>
                  </a:cubicBezTo>
                  <a:cubicBezTo>
                    <a:pt x="439" y="1098"/>
                    <a:pt x="784" y="1098"/>
                    <a:pt x="1004" y="910"/>
                  </a:cubicBezTo>
                  <a:cubicBezTo>
                    <a:pt x="1223" y="722"/>
                    <a:pt x="1223" y="377"/>
                    <a:pt x="1004" y="189"/>
                  </a:cubicBezTo>
                  <a:cubicBezTo>
                    <a:pt x="784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4"/>
            <p:cNvSpPr/>
            <p:nvPr/>
          </p:nvSpPr>
          <p:spPr>
            <a:xfrm>
              <a:off x="7318400" y="2476275"/>
              <a:ext cx="30575" cy="27450"/>
            </a:xfrm>
            <a:custGeom>
              <a:avLst/>
              <a:gdLst/>
              <a:ahLst/>
              <a:cxnLst/>
              <a:rect l="l" t="t" r="r" b="b"/>
              <a:pathLst>
                <a:path w="1223" h="1098" extrusionOk="0">
                  <a:moveTo>
                    <a:pt x="220" y="189"/>
                  </a:moveTo>
                  <a:cubicBezTo>
                    <a:pt x="0" y="377"/>
                    <a:pt x="0" y="722"/>
                    <a:pt x="220" y="910"/>
                  </a:cubicBezTo>
                  <a:cubicBezTo>
                    <a:pt x="439" y="1098"/>
                    <a:pt x="784" y="1098"/>
                    <a:pt x="1003" y="910"/>
                  </a:cubicBezTo>
                  <a:cubicBezTo>
                    <a:pt x="1223" y="722"/>
                    <a:pt x="1223" y="377"/>
                    <a:pt x="1003" y="189"/>
                  </a:cubicBezTo>
                  <a:cubicBezTo>
                    <a:pt x="784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4"/>
            <p:cNvSpPr/>
            <p:nvPr/>
          </p:nvSpPr>
          <p:spPr>
            <a:xfrm>
              <a:off x="637725" y="2117425"/>
              <a:ext cx="31375" cy="27450"/>
            </a:xfrm>
            <a:custGeom>
              <a:avLst/>
              <a:gdLst/>
              <a:ahLst/>
              <a:cxnLst/>
              <a:rect l="l" t="t" r="r" b="b"/>
              <a:pathLst>
                <a:path w="1255" h="1098" extrusionOk="0">
                  <a:moveTo>
                    <a:pt x="220" y="188"/>
                  </a:moveTo>
                  <a:cubicBezTo>
                    <a:pt x="1" y="376"/>
                    <a:pt x="1" y="721"/>
                    <a:pt x="220" y="909"/>
                  </a:cubicBezTo>
                  <a:cubicBezTo>
                    <a:pt x="439" y="1097"/>
                    <a:pt x="816" y="1097"/>
                    <a:pt x="1035" y="909"/>
                  </a:cubicBezTo>
                  <a:cubicBezTo>
                    <a:pt x="1254" y="721"/>
                    <a:pt x="1254" y="376"/>
                    <a:pt x="1035" y="188"/>
                  </a:cubicBezTo>
                  <a:cubicBezTo>
                    <a:pt x="816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4"/>
            <p:cNvSpPr/>
            <p:nvPr/>
          </p:nvSpPr>
          <p:spPr>
            <a:xfrm>
              <a:off x="1423650" y="2117425"/>
              <a:ext cx="31350" cy="27450"/>
            </a:xfrm>
            <a:custGeom>
              <a:avLst/>
              <a:gdLst/>
              <a:ahLst/>
              <a:cxnLst/>
              <a:rect l="l" t="t" r="r" b="b"/>
              <a:pathLst>
                <a:path w="1254" h="1098" extrusionOk="0">
                  <a:moveTo>
                    <a:pt x="220" y="188"/>
                  </a:moveTo>
                  <a:cubicBezTo>
                    <a:pt x="0" y="376"/>
                    <a:pt x="0" y="721"/>
                    <a:pt x="220" y="909"/>
                  </a:cubicBezTo>
                  <a:cubicBezTo>
                    <a:pt x="439" y="1097"/>
                    <a:pt x="815" y="1097"/>
                    <a:pt x="1035" y="909"/>
                  </a:cubicBezTo>
                  <a:cubicBezTo>
                    <a:pt x="1254" y="721"/>
                    <a:pt x="1254" y="376"/>
                    <a:pt x="1035" y="188"/>
                  </a:cubicBezTo>
                  <a:cubicBezTo>
                    <a:pt x="815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4"/>
            <p:cNvSpPr/>
            <p:nvPr/>
          </p:nvSpPr>
          <p:spPr>
            <a:xfrm>
              <a:off x="2209550" y="2117425"/>
              <a:ext cx="30600" cy="27450"/>
            </a:xfrm>
            <a:custGeom>
              <a:avLst/>
              <a:gdLst/>
              <a:ahLst/>
              <a:cxnLst/>
              <a:rect l="l" t="t" r="r" b="b"/>
              <a:pathLst>
                <a:path w="1224" h="1098" extrusionOk="0">
                  <a:moveTo>
                    <a:pt x="220" y="188"/>
                  </a:moveTo>
                  <a:cubicBezTo>
                    <a:pt x="1" y="376"/>
                    <a:pt x="1" y="721"/>
                    <a:pt x="220" y="909"/>
                  </a:cubicBezTo>
                  <a:cubicBezTo>
                    <a:pt x="440" y="1097"/>
                    <a:pt x="784" y="1097"/>
                    <a:pt x="1004" y="909"/>
                  </a:cubicBezTo>
                  <a:cubicBezTo>
                    <a:pt x="1223" y="721"/>
                    <a:pt x="1223" y="376"/>
                    <a:pt x="1004" y="188"/>
                  </a:cubicBezTo>
                  <a:cubicBezTo>
                    <a:pt x="816" y="0"/>
                    <a:pt x="440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4"/>
            <p:cNvSpPr/>
            <p:nvPr/>
          </p:nvSpPr>
          <p:spPr>
            <a:xfrm>
              <a:off x="2995475" y="2117425"/>
              <a:ext cx="30575" cy="27450"/>
            </a:xfrm>
            <a:custGeom>
              <a:avLst/>
              <a:gdLst/>
              <a:ahLst/>
              <a:cxnLst/>
              <a:rect l="l" t="t" r="r" b="b"/>
              <a:pathLst>
                <a:path w="1223" h="1098" extrusionOk="0">
                  <a:moveTo>
                    <a:pt x="220" y="188"/>
                  </a:moveTo>
                  <a:cubicBezTo>
                    <a:pt x="0" y="376"/>
                    <a:pt x="0" y="721"/>
                    <a:pt x="220" y="909"/>
                  </a:cubicBezTo>
                  <a:cubicBezTo>
                    <a:pt x="439" y="1097"/>
                    <a:pt x="784" y="1097"/>
                    <a:pt x="1003" y="909"/>
                  </a:cubicBezTo>
                  <a:cubicBezTo>
                    <a:pt x="1223" y="721"/>
                    <a:pt x="1223" y="376"/>
                    <a:pt x="1003" y="188"/>
                  </a:cubicBezTo>
                  <a:cubicBezTo>
                    <a:pt x="784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4"/>
            <p:cNvSpPr/>
            <p:nvPr/>
          </p:nvSpPr>
          <p:spPr>
            <a:xfrm>
              <a:off x="3781400" y="2117425"/>
              <a:ext cx="30575" cy="27450"/>
            </a:xfrm>
            <a:custGeom>
              <a:avLst/>
              <a:gdLst/>
              <a:ahLst/>
              <a:cxnLst/>
              <a:rect l="l" t="t" r="r" b="b"/>
              <a:pathLst>
                <a:path w="1223" h="1098" extrusionOk="0">
                  <a:moveTo>
                    <a:pt x="219" y="188"/>
                  </a:moveTo>
                  <a:cubicBezTo>
                    <a:pt x="0" y="376"/>
                    <a:pt x="0" y="721"/>
                    <a:pt x="219" y="909"/>
                  </a:cubicBezTo>
                  <a:cubicBezTo>
                    <a:pt x="439" y="1097"/>
                    <a:pt x="784" y="1097"/>
                    <a:pt x="1003" y="909"/>
                  </a:cubicBezTo>
                  <a:cubicBezTo>
                    <a:pt x="1222" y="721"/>
                    <a:pt x="1222" y="376"/>
                    <a:pt x="1003" y="188"/>
                  </a:cubicBezTo>
                  <a:cubicBezTo>
                    <a:pt x="784" y="0"/>
                    <a:pt x="439" y="0"/>
                    <a:pt x="219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4"/>
            <p:cNvSpPr/>
            <p:nvPr/>
          </p:nvSpPr>
          <p:spPr>
            <a:xfrm>
              <a:off x="4567300" y="2117425"/>
              <a:ext cx="30575" cy="27450"/>
            </a:xfrm>
            <a:custGeom>
              <a:avLst/>
              <a:gdLst/>
              <a:ahLst/>
              <a:cxnLst/>
              <a:rect l="l" t="t" r="r" b="b"/>
              <a:pathLst>
                <a:path w="1223" h="1098" extrusionOk="0">
                  <a:moveTo>
                    <a:pt x="220" y="188"/>
                  </a:moveTo>
                  <a:cubicBezTo>
                    <a:pt x="1" y="376"/>
                    <a:pt x="1" y="721"/>
                    <a:pt x="220" y="909"/>
                  </a:cubicBezTo>
                  <a:cubicBezTo>
                    <a:pt x="439" y="1097"/>
                    <a:pt x="784" y="1097"/>
                    <a:pt x="1004" y="909"/>
                  </a:cubicBezTo>
                  <a:cubicBezTo>
                    <a:pt x="1223" y="721"/>
                    <a:pt x="1223" y="376"/>
                    <a:pt x="1004" y="188"/>
                  </a:cubicBezTo>
                  <a:cubicBezTo>
                    <a:pt x="784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4"/>
            <p:cNvSpPr/>
            <p:nvPr/>
          </p:nvSpPr>
          <p:spPr>
            <a:xfrm>
              <a:off x="5353225" y="2117425"/>
              <a:ext cx="30575" cy="27450"/>
            </a:xfrm>
            <a:custGeom>
              <a:avLst/>
              <a:gdLst/>
              <a:ahLst/>
              <a:cxnLst/>
              <a:rect l="l" t="t" r="r" b="b"/>
              <a:pathLst>
                <a:path w="1223" h="1098" extrusionOk="0">
                  <a:moveTo>
                    <a:pt x="220" y="188"/>
                  </a:moveTo>
                  <a:cubicBezTo>
                    <a:pt x="0" y="376"/>
                    <a:pt x="0" y="721"/>
                    <a:pt x="220" y="909"/>
                  </a:cubicBezTo>
                  <a:cubicBezTo>
                    <a:pt x="439" y="1097"/>
                    <a:pt x="784" y="1097"/>
                    <a:pt x="1003" y="909"/>
                  </a:cubicBezTo>
                  <a:cubicBezTo>
                    <a:pt x="1223" y="721"/>
                    <a:pt x="1223" y="376"/>
                    <a:pt x="1003" y="188"/>
                  </a:cubicBezTo>
                  <a:cubicBezTo>
                    <a:pt x="784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4"/>
            <p:cNvSpPr/>
            <p:nvPr/>
          </p:nvSpPr>
          <p:spPr>
            <a:xfrm>
              <a:off x="6139125" y="2117425"/>
              <a:ext cx="30600" cy="27450"/>
            </a:xfrm>
            <a:custGeom>
              <a:avLst/>
              <a:gdLst/>
              <a:ahLst/>
              <a:cxnLst/>
              <a:rect l="l" t="t" r="r" b="b"/>
              <a:pathLst>
                <a:path w="1224" h="1098" extrusionOk="0">
                  <a:moveTo>
                    <a:pt x="220" y="188"/>
                  </a:moveTo>
                  <a:cubicBezTo>
                    <a:pt x="1" y="376"/>
                    <a:pt x="1" y="721"/>
                    <a:pt x="220" y="909"/>
                  </a:cubicBezTo>
                  <a:cubicBezTo>
                    <a:pt x="440" y="1097"/>
                    <a:pt x="784" y="1097"/>
                    <a:pt x="1004" y="909"/>
                  </a:cubicBezTo>
                  <a:cubicBezTo>
                    <a:pt x="1223" y="721"/>
                    <a:pt x="1223" y="376"/>
                    <a:pt x="1004" y="188"/>
                  </a:cubicBezTo>
                  <a:cubicBezTo>
                    <a:pt x="784" y="0"/>
                    <a:pt x="440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4"/>
            <p:cNvSpPr/>
            <p:nvPr/>
          </p:nvSpPr>
          <p:spPr>
            <a:xfrm>
              <a:off x="6925050" y="2117425"/>
              <a:ext cx="30575" cy="27450"/>
            </a:xfrm>
            <a:custGeom>
              <a:avLst/>
              <a:gdLst/>
              <a:ahLst/>
              <a:cxnLst/>
              <a:rect l="l" t="t" r="r" b="b"/>
              <a:pathLst>
                <a:path w="1223" h="1098" extrusionOk="0">
                  <a:moveTo>
                    <a:pt x="220" y="188"/>
                  </a:moveTo>
                  <a:cubicBezTo>
                    <a:pt x="0" y="376"/>
                    <a:pt x="0" y="721"/>
                    <a:pt x="220" y="909"/>
                  </a:cubicBezTo>
                  <a:cubicBezTo>
                    <a:pt x="439" y="1097"/>
                    <a:pt x="784" y="1097"/>
                    <a:pt x="1003" y="909"/>
                  </a:cubicBezTo>
                  <a:cubicBezTo>
                    <a:pt x="1223" y="721"/>
                    <a:pt x="1223" y="376"/>
                    <a:pt x="1003" y="188"/>
                  </a:cubicBezTo>
                  <a:cubicBezTo>
                    <a:pt x="784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4"/>
            <p:cNvSpPr/>
            <p:nvPr/>
          </p:nvSpPr>
          <p:spPr>
            <a:xfrm>
              <a:off x="245950" y="17585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8"/>
                  </a:moveTo>
                  <a:cubicBezTo>
                    <a:pt x="0" y="376"/>
                    <a:pt x="0" y="721"/>
                    <a:pt x="220" y="909"/>
                  </a:cubicBezTo>
                  <a:cubicBezTo>
                    <a:pt x="439" y="1129"/>
                    <a:pt x="784" y="1129"/>
                    <a:pt x="1003" y="909"/>
                  </a:cubicBezTo>
                  <a:cubicBezTo>
                    <a:pt x="1223" y="721"/>
                    <a:pt x="1223" y="376"/>
                    <a:pt x="1003" y="188"/>
                  </a:cubicBezTo>
                  <a:cubicBezTo>
                    <a:pt x="784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4"/>
            <p:cNvSpPr/>
            <p:nvPr/>
          </p:nvSpPr>
          <p:spPr>
            <a:xfrm>
              <a:off x="1031875" y="17585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19" y="188"/>
                  </a:moveTo>
                  <a:cubicBezTo>
                    <a:pt x="0" y="376"/>
                    <a:pt x="0" y="721"/>
                    <a:pt x="219" y="909"/>
                  </a:cubicBezTo>
                  <a:cubicBezTo>
                    <a:pt x="439" y="1129"/>
                    <a:pt x="784" y="1129"/>
                    <a:pt x="1003" y="909"/>
                  </a:cubicBezTo>
                  <a:cubicBezTo>
                    <a:pt x="1222" y="721"/>
                    <a:pt x="1222" y="376"/>
                    <a:pt x="1003" y="188"/>
                  </a:cubicBezTo>
                  <a:cubicBezTo>
                    <a:pt x="784" y="0"/>
                    <a:pt x="439" y="0"/>
                    <a:pt x="219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4"/>
            <p:cNvSpPr/>
            <p:nvPr/>
          </p:nvSpPr>
          <p:spPr>
            <a:xfrm>
              <a:off x="1817775" y="17585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8"/>
                  </a:moveTo>
                  <a:cubicBezTo>
                    <a:pt x="1" y="376"/>
                    <a:pt x="1" y="721"/>
                    <a:pt x="220" y="909"/>
                  </a:cubicBezTo>
                  <a:cubicBezTo>
                    <a:pt x="439" y="1129"/>
                    <a:pt x="784" y="1129"/>
                    <a:pt x="1004" y="909"/>
                  </a:cubicBezTo>
                  <a:cubicBezTo>
                    <a:pt x="1223" y="721"/>
                    <a:pt x="1223" y="376"/>
                    <a:pt x="1004" y="188"/>
                  </a:cubicBezTo>
                  <a:cubicBezTo>
                    <a:pt x="784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4"/>
            <p:cNvSpPr/>
            <p:nvPr/>
          </p:nvSpPr>
          <p:spPr>
            <a:xfrm>
              <a:off x="2603700" y="17585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8"/>
                  </a:moveTo>
                  <a:cubicBezTo>
                    <a:pt x="0" y="376"/>
                    <a:pt x="0" y="721"/>
                    <a:pt x="220" y="909"/>
                  </a:cubicBezTo>
                  <a:cubicBezTo>
                    <a:pt x="439" y="1129"/>
                    <a:pt x="784" y="1129"/>
                    <a:pt x="1003" y="909"/>
                  </a:cubicBezTo>
                  <a:cubicBezTo>
                    <a:pt x="1223" y="721"/>
                    <a:pt x="1223" y="376"/>
                    <a:pt x="1003" y="188"/>
                  </a:cubicBezTo>
                  <a:cubicBezTo>
                    <a:pt x="784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4"/>
            <p:cNvSpPr/>
            <p:nvPr/>
          </p:nvSpPr>
          <p:spPr>
            <a:xfrm>
              <a:off x="3388825" y="1758550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188"/>
                  </a:moveTo>
                  <a:cubicBezTo>
                    <a:pt x="0" y="376"/>
                    <a:pt x="0" y="721"/>
                    <a:pt x="220" y="909"/>
                  </a:cubicBezTo>
                  <a:cubicBezTo>
                    <a:pt x="439" y="1129"/>
                    <a:pt x="815" y="1129"/>
                    <a:pt x="1035" y="909"/>
                  </a:cubicBezTo>
                  <a:cubicBezTo>
                    <a:pt x="1254" y="721"/>
                    <a:pt x="1254" y="376"/>
                    <a:pt x="1035" y="188"/>
                  </a:cubicBezTo>
                  <a:cubicBezTo>
                    <a:pt x="815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4"/>
            <p:cNvSpPr/>
            <p:nvPr/>
          </p:nvSpPr>
          <p:spPr>
            <a:xfrm>
              <a:off x="4174725" y="1758550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188"/>
                  </a:moveTo>
                  <a:cubicBezTo>
                    <a:pt x="1" y="376"/>
                    <a:pt x="1" y="721"/>
                    <a:pt x="220" y="909"/>
                  </a:cubicBezTo>
                  <a:cubicBezTo>
                    <a:pt x="440" y="1129"/>
                    <a:pt x="816" y="1129"/>
                    <a:pt x="1035" y="909"/>
                  </a:cubicBezTo>
                  <a:cubicBezTo>
                    <a:pt x="1255" y="721"/>
                    <a:pt x="1255" y="376"/>
                    <a:pt x="1035" y="188"/>
                  </a:cubicBezTo>
                  <a:cubicBezTo>
                    <a:pt x="816" y="0"/>
                    <a:pt x="440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4"/>
            <p:cNvSpPr/>
            <p:nvPr/>
          </p:nvSpPr>
          <p:spPr>
            <a:xfrm>
              <a:off x="4960650" y="1758550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188"/>
                  </a:moveTo>
                  <a:cubicBezTo>
                    <a:pt x="1" y="376"/>
                    <a:pt x="1" y="721"/>
                    <a:pt x="220" y="909"/>
                  </a:cubicBezTo>
                  <a:cubicBezTo>
                    <a:pt x="439" y="1129"/>
                    <a:pt x="815" y="1129"/>
                    <a:pt x="1035" y="909"/>
                  </a:cubicBezTo>
                  <a:cubicBezTo>
                    <a:pt x="1254" y="721"/>
                    <a:pt x="1254" y="376"/>
                    <a:pt x="1035" y="188"/>
                  </a:cubicBezTo>
                  <a:cubicBezTo>
                    <a:pt x="815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4"/>
            <p:cNvSpPr/>
            <p:nvPr/>
          </p:nvSpPr>
          <p:spPr>
            <a:xfrm>
              <a:off x="5746575" y="17585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8"/>
                  </a:moveTo>
                  <a:cubicBezTo>
                    <a:pt x="0" y="376"/>
                    <a:pt x="0" y="721"/>
                    <a:pt x="220" y="909"/>
                  </a:cubicBezTo>
                  <a:cubicBezTo>
                    <a:pt x="439" y="1129"/>
                    <a:pt x="784" y="1129"/>
                    <a:pt x="1003" y="909"/>
                  </a:cubicBezTo>
                  <a:cubicBezTo>
                    <a:pt x="1222" y="721"/>
                    <a:pt x="1222" y="376"/>
                    <a:pt x="1003" y="188"/>
                  </a:cubicBezTo>
                  <a:cubicBezTo>
                    <a:pt x="815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4"/>
            <p:cNvSpPr/>
            <p:nvPr/>
          </p:nvSpPr>
          <p:spPr>
            <a:xfrm>
              <a:off x="6532475" y="1758550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188"/>
                  </a:moveTo>
                  <a:cubicBezTo>
                    <a:pt x="1" y="376"/>
                    <a:pt x="1" y="721"/>
                    <a:pt x="220" y="909"/>
                  </a:cubicBezTo>
                  <a:cubicBezTo>
                    <a:pt x="439" y="1129"/>
                    <a:pt x="784" y="1129"/>
                    <a:pt x="1004" y="909"/>
                  </a:cubicBezTo>
                  <a:cubicBezTo>
                    <a:pt x="1223" y="721"/>
                    <a:pt x="1223" y="376"/>
                    <a:pt x="1004" y="188"/>
                  </a:cubicBezTo>
                  <a:cubicBezTo>
                    <a:pt x="784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4"/>
            <p:cNvSpPr/>
            <p:nvPr/>
          </p:nvSpPr>
          <p:spPr>
            <a:xfrm>
              <a:off x="7318400" y="175855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8"/>
                  </a:moveTo>
                  <a:cubicBezTo>
                    <a:pt x="0" y="376"/>
                    <a:pt x="0" y="721"/>
                    <a:pt x="220" y="909"/>
                  </a:cubicBezTo>
                  <a:cubicBezTo>
                    <a:pt x="439" y="1129"/>
                    <a:pt x="784" y="1129"/>
                    <a:pt x="1003" y="909"/>
                  </a:cubicBezTo>
                  <a:cubicBezTo>
                    <a:pt x="1223" y="721"/>
                    <a:pt x="1223" y="376"/>
                    <a:pt x="1003" y="188"/>
                  </a:cubicBezTo>
                  <a:cubicBezTo>
                    <a:pt x="784" y="0"/>
                    <a:pt x="439" y="0"/>
                    <a:pt x="220" y="188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4"/>
            <p:cNvSpPr/>
            <p:nvPr/>
          </p:nvSpPr>
          <p:spPr>
            <a:xfrm>
              <a:off x="637725" y="1399675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189"/>
                  </a:moveTo>
                  <a:cubicBezTo>
                    <a:pt x="1" y="377"/>
                    <a:pt x="1" y="721"/>
                    <a:pt x="220" y="909"/>
                  </a:cubicBezTo>
                  <a:cubicBezTo>
                    <a:pt x="439" y="1129"/>
                    <a:pt x="816" y="1129"/>
                    <a:pt x="1035" y="909"/>
                  </a:cubicBezTo>
                  <a:cubicBezTo>
                    <a:pt x="1254" y="721"/>
                    <a:pt x="1254" y="377"/>
                    <a:pt x="1035" y="189"/>
                  </a:cubicBezTo>
                  <a:cubicBezTo>
                    <a:pt x="816" y="0"/>
                    <a:pt x="439" y="0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4"/>
            <p:cNvSpPr/>
            <p:nvPr/>
          </p:nvSpPr>
          <p:spPr>
            <a:xfrm>
              <a:off x="1423650" y="1399675"/>
              <a:ext cx="31350" cy="28225"/>
            </a:xfrm>
            <a:custGeom>
              <a:avLst/>
              <a:gdLst/>
              <a:ahLst/>
              <a:cxnLst/>
              <a:rect l="l" t="t" r="r" b="b"/>
              <a:pathLst>
                <a:path w="1254" h="1129" extrusionOk="0">
                  <a:moveTo>
                    <a:pt x="220" y="189"/>
                  </a:moveTo>
                  <a:cubicBezTo>
                    <a:pt x="0" y="377"/>
                    <a:pt x="0" y="721"/>
                    <a:pt x="220" y="909"/>
                  </a:cubicBezTo>
                  <a:cubicBezTo>
                    <a:pt x="439" y="1129"/>
                    <a:pt x="815" y="1129"/>
                    <a:pt x="1035" y="909"/>
                  </a:cubicBezTo>
                  <a:cubicBezTo>
                    <a:pt x="1254" y="721"/>
                    <a:pt x="1254" y="377"/>
                    <a:pt x="1035" y="189"/>
                  </a:cubicBezTo>
                  <a:cubicBezTo>
                    <a:pt x="815" y="0"/>
                    <a:pt x="439" y="0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4"/>
            <p:cNvSpPr/>
            <p:nvPr/>
          </p:nvSpPr>
          <p:spPr>
            <a:xfrm>
              <a:off x="2209550" y="1399675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189"/>
                  </a:moveTo>
                  <a:cubicBezTo>
                    <a:pt x="1" y="377"/>
                    <a:pt x="1" y="721"/>
                    <a:pt x="220" y="909"/>
                  </a:cubicBezTo>
                  <a:cubicBezTo>
                    <a:pt x="440" y="1129"/>
                    <a:pt x="784" y="1129"/>
                    <a:pt x="1004" y="909"/>
                  </a:cubicBezTo>
                  <a:cubicBezTo>
                    <a:pt x="1223" y="721"/>
                    <a:pt x="1223" y="377"/>
                    <a:pt x="1004" y="189"/>
                  </a:cubicBezTo>
                  <a:cubicBezTo>
                    <a:pt x="816" y="0"/>
                    <a:pt x="440" y="0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4"/>
            <p:cNvSpPr/>
            <p:nvPr/>
          </p:nvSpPr>
          <p:spPr>
            <a:xfrm>
              <a:off x="2995475" y="139967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9"/>
                  </a:moveTo>
                  <a:cubicBezTo>
                    <a:pt x="0" y="377"/>
                    <a:pt x="0" y="721"/>
                    <a:pt x="220" y="909"/>
                  </a:cubicBezTo>
                  <a:cubicBezTo>
                    <a:pt x="439" y="1129"/>
                    <a:pt x="784" y="1129"/>
                    <a:pt x="1003" y="909"/>
                  </a:cubicBezTo>
                  <a:cubicBezTo>
                    <a:pt x="1223" y="721"/>
                    <a:pt x="1223" y="377"/>
                    <a:pt x="1003" y="189"/>
                  </a:cubicBezTo>
                  <a:cubicBezTo>
                    <a:pt x="784" y="0"/>
                    <a:pt x="439" y="0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4"/>
            <p:cNvSpPr/>
            <p:nvPr/>
          </p:nvSpPr>
          <p:spPr>
            <a:xfrm>
              <a:off x="3781400" y="139967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19" y="189"/>
                  </a:moveTo>
                  <a:cubicBezTo>
                    <a:pt x="0" y="377"/>
                    <a:pt x="0" y="721"/>
                    <a:pt x="219" y="909"/>
                  </a:cubicBezTo>
                  <a:cubicBezTo>
                    <a:pt x="439" y="1129"/>
                    <a:pt x="784" y="1129"/>
                    <a:pt x="1003" y="909"/>
                  </a:cubicBezTo>
                  <a:cubicBezTo>
                    <a:pt x="1222" y="721"/>
                    <a:pt x="1222" y="377"/>
                    <a:pt x="1003" y="189"/>
                  </a:cubicBezTo>
                  <a:cubicBezTo>
                    <a:pt x="784" y="0"/>
                    <a:pt x="439" y="0"/>
                    <a:pt x="219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4"/>
            <p:cNvSpPr/>
            <p:nvPr/>
          </p:nvSpPr>
          <p:spPr>
            <a:xfrm>
              <a:off x="4567300" y="139967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9"/>
                  </a:moveTo>
                  <a:cubicBezTo>
                    <a:pt x="1" y="377"/>
                    <a:pt x="1" y="721"/>
                    <a:pt x="220" y="909"/>
                  </a:cubicBezTo>
                  <a:cubicBezTo>
                    <a:pt x="439" y="1129"/>
                    <a:pt x="784" y="1129"/>
                    <a:pt x="1004" y="909"/>
                  </a:cubicBezTo>
                  <a:cubicBezTo>
                    <a:pt x="1223" y="721"/>
                    <a:pt x="1223" y="377"/>
                    <a:pt x="1004" y="189"/>
                  </a:cubicBezTo>
                  <a:cubicBezTo>
                    <a:pt x="784" y="0"/>
                    <a:pt x="439" y="0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4"/>
            <p:cNvSpPr/>
            <p:nvPr/>
          </p:nvSpPr>
          <p:spPr>
            <a:xfrm>
              <a:off x="5353225" y="139967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9"/>
                  </a:moveTo>
                  <a:cubicBezTo>
                    <a:pt x="0" y="377"/>
                    <a:pt x="0" y="721"/>
                    <a:pt x="220" y="909"/>
                  </a:cubicBezTo>
                  <a:cubicBezTo>
                    <a:pt x="439" y="1129"/>
                    <a:pt x="784" y="1129"/>
                    <a:pt x="1003" y="909"/>
                  </a:cubicBezTo>
                  <a:cubicBezTo>
                    <a:pt x="1223" y="721"/>
                    <a:pt x="1223" y="377"/>
                    <a:pt x="1003" y="189"/>
                  </a:cubicBezTo>
                  <a:cubicBezTo>
                    <a:pt x="784" y="0"/>
                    <a:pt x="439" y="0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4"/>
            <p:cNvSpPr/>
            <p:nvPr/>
          </p:nvSpPr>
          <p:spPr>
            <a:xfrm>
              <a:off x="6139125" y="1399675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189"/>
                  </a:moveTo>
                  <a:cubicBezTo>
                    <a:pt x="1" y="377"/>
                    <a:pt x="1" y="721"/>
                    <a:pt x="220" y="909"/>
                  </a:cubicBezTo>
                  <a:cubicBezTo>
                    <a:pt x="440" y="1129"/>
                    <a:pt x="784" y="1129"/>
                    <a:pt x="1004" y="909"/>
                  </a:cubicBezTo>
                  <a:cubicBezTo>
                    <a:pt x="1223" y="721"/>
                    <a:pt x="1223" y="377"/>
                    <a:pt x="1004" y="189"/>
                  </a:cubicBezTo>
                  <a:cubicBezTo>
                    <a:pt x="784" y="0"/>
                    <a:pt x="440" y="0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4"/>
            <p:cNvSpPr/>
            <p:nvPr/>
          </p:nvSpPr>
          <p:spPr>
            <a:xfrm>
              <a:off x="6925050" y="1399675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9"/>
                  </a:moveTo>
                  <a:cubicBezTo>
                    <a:pt x="0" y="377"/>
                    <a:pt x="0" y="721"/>
                    <a:pt x="220" y="909"/>
                  </a:cubicBezTo>
                  <a:cubicBezTo>
                    <a:pt x="439" y="1129"/>
                    <a:pt x="784" y="1129"/>
                    <a:pt x="1003" y="909"/>
                  </a:cubicBezTo>
                  <a:cubicBezTo>
                    <a:pt x="1223" y="721"/>
                    <a:pt x="1223" y="377"/>
                    <a:pt x="1003" y="189"/>
                  </a:cubicBezTo>
                  <a:cubicBezTo>
                    <a:pt x="784" y="0"/>
                    <a:pt x="439" y="0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4"/>
            <p:cNvSpPr/>
            <p:nvPr/>
          </p:nvSpPr>
          <p:spPr>
            <a:xfrm>
              <a:off x="245950" y="104080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9"/>
                  </a:moveTo>
                  <a:cubicBezTo>
                    <a:pt x="0" y="408"/>
                    <a:pt x="0" y="722"/>
                    <a:pt x="220" y="910"/>
                  </a:cubicBezTo>
                  <a:cubicBezTo>
                    <a:pt x="439" y="1129"/>
                    <a:pt x="784" y="1129"/>
                    <a:pt x="1003" y="910"/>
                  </a:cubicBezTo>
                  <a:cubicBezTo>
                    <a:pt x="1223" y="722"/>
                    <a:pt x="1223" y="408"/>
                    <a:pt x="1003" y="189"/>
                  </a:cubicBezTo>
                  <a:cubicBezTo>
                    <a:pt x="784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4"/>
            <p:cNvSpPr/>
            <p:nvPr/>
          </p:nvSpPr>
          <p:spPr>
            <a:xfrm>
              <a:off x="1031875" y="104080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19" y="189"/>
                  </a:moveTo>
                  <a:cubicBezTo>
                    <a:pt x="0" y="408"/>
                    <a:pt x="0" y="722"/>
                    <a:pt x="219" y="910"/>
                  </a:cubicBezTo>
                  <a:cubicBezTo>
                    <a:pt x="439" y="1129"/>
                    <a:pt x="784" y="1129"/>
                    <a:pt x="1003" y="910"/>
                  </a:cubicBezTo>
                  <a:cubicBezTo>
                    <a:pt x="1222" y="722"/>
                    <a:pt x="1222" y="408"/>
                    <a:pt x="1003" y="189"/>
                  </a:cubicBezTo>
                  <a:cubicBezTo>
                    <a:pt x="784" y="1"/>
                    <a:pt x="439" y="1"/>
                    <a:pt x="219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4"/>
            <p:cNvSpPr/>
            <p:nvPr/>
          </p:nvSpPr>
          <p:spPr>
            <a:xfrm>
              <a:off x="1817775" y="104080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9"/>
                  </a:moveTo>
                  <a:cubicBezTo>
                    <a:pt x="1" y="408"/>
                    <a:pt x="1" y="722"/>
                    <a:pt x="220" y="910"/>
                  </a:cubicBezTo>
                  <a:cubicBezTo>
                    <a:pt x="439" y="1129"/>
                    <a:pt x="784" y="1129"/>
                    <a:pt x="1004" y="910"/>
                  </a:cubicBezTo>
                  <a:cubicBezTo>
                    <a:pt x="1223" y="722"/>
                    <a:pt x="1223" y="408"/>
                    <a:pt x="1004" y="189"/>
                  </a:cubicBezTo>
                  <a:cubicBezTo>
                    <a:pt x="784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4"/>
            <p:cNvSpPr/>
            <p:nvPr/>
          </p:nvSpPr>
          <p:spPr>
            <a:xfrm>
              <a:off x="2603700" y="104080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9"/>
                  </a:moveTo>
                  <a:cubicBezTo>
                    <a:pt x="0" y="408"/>
                    <a:pt x="0" y="722"/>
                    <a:pt x="220" y="910"/>
                  </a:cubicBezTo>
                  <a:cubicBezTo>
                    <a:pt x="439" y="1129"/>
                    <a:pt x="784" y="1129"/>
                    <a:pt x="1003" y="910"/>
                  </a:cubicBezTo>
                  <a:cubicBezTo>
                    <a:pt x="1223" y="722"/>
                    <a:pt x="1223" y="408"/>
                    <a:pt x="1003" y="189"/>
                  </a:cubicBezTo>
                  <a:cubicBezTo>
                    <a:pt x="784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4"/>
            <p:cNvSpPr/>
            <p:nvPr/>
          </p:nvSpPr>
          <p:spPr>
            <a:xfrm>
              <a:off x="3388825" y="1040800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189"/>
                  </a:moveTo>
                  <a:cubicBezTo>
                    <a:pt x="0" y="408"/>
                    <a:pt x="0" y="722"/>
                    <a:pt x="220" y="910"/>
                  </a:cubicBezTo>
                  <a:cubicBezTo>
                    <a:pt x="439" y="1129"/>
                    <a:pt x="815" y="1129"/>
                    <a:pt x="1035" y="910"/>
                  </a:cubicBezTo>
                  <a:cubicBezTo>
                    <a:pt x="1254" y="722"/>
                    <a:pt x="1254" y="408"/>
                    <a:pt x="1035" y="189"/>
                  </a:cubicBezTo>
                  <a:cubicBezTo>
                    <a:pt x="815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4"/>
            <p:cNvSpPr/>
            <p:nvPr/>
          </p:nvSpPr>
          <p:spPr>
            <a:xfrm>
              <a:off x="4174725" y="1040800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189"/>
                  </a:moveTo>
                  <a:cubicBezTo>
                    <a:pt x="1" y="408"/>
                    <a:pt x="1" y="722"/>
                    <a:pt x="220" y="910"/>
                  </a:cubicBezTo>
                  <a:cubicBezTo>
                    <a:pt x="440" y="1129"/>
                    <a:pt x="816" y="1129"/>
                    <a:pt x="1035" y="910"/>
                  </a:cubicBezTo>
                  <a:cubicBezTo>
                    <a:pt x="1255" y="722"/>
                    <a:pt x="1255" y="408"/>
                    <a:pt x="1035" y="189"/>
                  </a:cubicBezTo>
                  <a:cubicBezTo>
                    <a:pt x="816" y="1"/>
                    <a:pt x="440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4"/>
            <p:cNvSpPr/>
            <p:nvPr/>
          </p:nvSpPr>
          <p:spPr>
            <a:xfrm>
              <a:off x="4960650" y="1040800"/>
              <a:ext cx="31375" cy="28225"/>
            </a:xfrm>
            <a:custGeom>
              <a:avLst/>
              <a:gdLst/>
              <a:ahLst/>
              <a:cxnLst/>
              <a:rect l="l" t="t" r="r" b="b"/>
              <a:pathLst>
                <a:path w="1255" h="1129" extrusionOk="0">
                  <a:moveTo>
                    <a:pt x="220" y="189"/>
                  </a:moveTo>
                  <a:cubicBezTo>
                    <a:pt x="1" y="408"/>
                    <a:pt x="1" y="722"/>
                    <a:pt x="220" y="910"/>
                  </a:cubicBezTo>
                  <a:cubicBezTo>
                    <a:pt x="439" y="1129"/>
                    <a:pt x="815" y="1129"/>
                    <a:pt x="1035" y="910"/>
                  </a:cubicBezTo>
                  <a:cubicBezTo>
                    <a:pt x="1254" y="722"/>
                    <a:pt x="1254" y="408"/>
                    <a:pt x="1035" y="189"/>
                  </a:cubicBezTo>
                  <a:cubicBezTo>
                    <a:pt x="815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4"/>
            <p:cNvSpPr/>
            <p:nvPr/>
          </p:nvSpPr>
          <p:spPr>
            <a:xfrm>
              <a:off x="5746575" y="104080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9"/>
                  </a:moveTo>
                  <a:cubicBezTo>
                    <a:pt x="0" y="408"/>
                    <a:pt x="0" y="722"/>
                    <a:pt x="220" y="910"/>
                  </a:cubicBezTo>
                  <a:cubicBezTo>
                    <a:pt x="439" y="1129"/>
                    <a:pt x="784" y="1129"/>
                    <a:pt x="1003" y="910"/>
                  </a:cubicBezTo>
                  <a:cubicBezTo>
                    <a:pt x="1222" y="722"/>
                    <a:pt x="1222" y="408"/>
                    <a:pt x="1003" y="189"/>
                  </a:cubicBezTo>
                  <a:cubicBezTo>
                    <a:pt x="815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4"/>
            <p:cNvSpPr/>
            <p:nvPr/>
          </p:nvSpPr>
          <p:spPr>
            <a:xfrm>
              <a:off x="6532475" y="1040800"/>
              <a:ext cx="30600" cy="28225"/>
            </a:xfrm>
            <a:custGeom>
              <a:avLst/>
              <a:gdLst/>
              <a:ahLst/>
              <a:cxnLst/>
              <a:rect l="l" t="t" r="r" b="b"/>
              <a:pathLst>
                <a:path w="1224" h="1129" extrusionOk="0">
                  <a:moveTo>
                    <a:pt x="220" y="189"/>
                  </a:moveTo>
                  <a:cubicBezTo>
                    <a:pt x="1" y="408"/>
                    <a:pt x="1" y="722"/>
                    <a:pt x="220" y="910"/>
                  </a:cubicBezTo>
                  <a:cubicBezTo>
                    <a:pt x="439" y="1129"/>
                    <a:pt x="784" y="1129"/>
                    <a:pt x="1004" y="910"/>
                  </a:cubicBezTo>
                  <a:cubicBezTo>
                    <a:pt x="1223" y="722"/>
                    <a:pt x="1223" y="408"/>
                    <a:pt x="1004" y="189"/>
                  </a:cubicBezTo>
                  <a:cubicBezTo>
                    <a:pt x="784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4"/>
            <p:cNvSpPr/>
            <p:nvPr/>
          </p:nvSpPr>
          <p:spPr>
            <a:xfrm>
              <a:off x="7318400" y="1040800"/>
              <a:ext cx="30575" cy="28225"/>
            </a:xfrm>
            <a:custGeom>
              <a:avLst/>
              <a:gdLst/>
              <a:ahLst/>
              <a:cxnLst/>
              <a:rect l="l" t="t" r="r" b="b"/>
              <a:pathLst>
                <a:path w="1223" h="1129" extrusionOk="0">
                  <a:moveTo>
                    <a:pt x="220" y="189"/>
                  </a:moveTo>
                  <a:cubicBezTo>
                    <a:pt x="0" y="408"/>
                    <a:pt x="0" y="722"/>
                    <a:pt x="220" y="910"/>
                  </a:cubicBezTo>
                  <a:cubicBezTo>
                    <a:pt x="439" y="1129"/>
                    <a:pt x="784" y="1129"/>
                    <a:pt x="1003" y="910"/>
                  </a:cubicBezTo>
                  <a:cubicBezTo>
                    <a:pt x="1223" y="722"/>
                    <a:pt x="1223" y="408"/>
                    <a:pt x="1003" y="189"/>
                  </a:cubicBezTo>
                  <a:cubicBezTo>
                    <a:pt x="784" y="1"/>
                    <a:pt x="439" y="1"/>
                    <a:pt x="220" y="189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9" name="Google Shape;2529;p24"/>
          <p:cNvSpPr/>
          <p:nvPr userDrawn="1"/>
        </p:nvSpPr>
        <p:spPr>
          <a:xfrm rot="10800000">
            <a:off x="0" y="150"/>
            <a:ext cx="9144000" cy="514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24"/>
          <p:cNvSpPr/>
          <p:nvPr/>
        </p:nvSpPr>
        <p:spPr>
          <a:xfrm>
            <a:off x="2655950" y="5002200"/>
            <a:ext cx="6488100" cy="141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24"/>
          <p:cNvSpPr/>
          <p:nvPr/>
        </p:nvSpPr>
        <p:spPr>
          <a:xfrm rot="5400000" flipH="1">
            <a:off x="-1244100" y="1244125"/>
            <a:ext cx="5144100" cy="2655900"/>
          </a:xfrm>
          <a:prstGeom prst="snip1Rect">
            <a:avLst>
              <a:gd name="adj" fmla="val 2008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24"/>
          <p:cNvSpPr txBox="1">
            <a:spLocks noGrp="1"/>
          </p:cNvSpPr>
          <p:nvPr>
            <p:ph type="title" hasCustomPrompt="1"/>
          </p:nvPr>
        </p:nvSpPr>
        <p:spPr>
          <a:xfrm>
            <a:off x="616650" y="3757225"/>
            <a:ext cx="2300100" cy="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None/>
              <a:defRPr sz="9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None/>
              <a:defRPr sz="9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None/>
              <a:defRPr sz="9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None/>
              <a:defRPr sz="9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None/>
              <a:defRPr sz="9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None/>
              <a:defRPr sz="9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None/>
              <a:defRPr sz="9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None/>
              <a:defRPr sz="9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4" name="Google Shape;2534;p24"/>
          <p:cNvSpPr txBox="1">
            <a:spLocks noGrp="1"/>
          </p:cNvSpPr>
          <p:nvPr>
            <p:ph type="subTitle" idx="1"/>
          </p:nvPr>
        </p:nvSpPr>
        <p:spPr>
          <a:xfrm>
            <a:off x="2905450" y="4406875"/>
            <a:ext cx="56181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5" name="Google Shape;2535;p24"/>
          <p:cNvSpPr txBox="1">
            <a:spLocks noGrp="1"/>
          </p:cNvSpPr>
          <p:nvPr>
            <p:ph type="title" idx="2"/>
          </p:nvPr>
        </p:nvSpPr>
        <p:spPr>
          <a:xfrm>
            <a:off x="2905350" y="3857000"/>
            <a:ext cx="5618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0450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285100" y="2099300"/>
            <a:ext cx="31365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6420475" y="874003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284873" y="3489925"/>
            <a:ext cx="31365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5461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●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○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■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●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○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■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●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○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■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3" r:id="rId4"/>
    <p:sldLayoutId id="2147483671" r:id="rId5"/>
    <p:sldLayoutId id="2147483672" r:id="rId6"/>
    <p:sldLayoutId id="2147483676" r:id="rId7"/>
    <p:sldLayoutId id="2147483679" r:id="rId8"/>
    <p:sldLayoutId id="2147483680" r:id="rId9"/>
    <p:sldLayoutId id="2147483681" r:id="rId10"/>
    <p:sldLayoutId id="214748371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5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ExtraBold"/>
              <a:buNone/>
              <a:defRPr sz="3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32789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4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6.svg"/><Relationship Id="rId5" Type="http://schemas.openxmlformats.org/officeDocument/2006/relationships/image" Target="../media/image205.png"/><Relationship Id="rId4" Type="http://schemas.openxmlformats.org/officeDocument/2006/relationships/image" Target="../media/image21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6.svg"/><Relationship Id="rId5" Type="http://schemas.openxmlformats.org/officeDocument/2006/relationships/image" Target="../media/image205.png"/><Relationship Id="rId4" Type="http://schemas.openxmlformats.org/officeDocument/2006/relationships/image" Target="../media/image21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06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coursera.org/" TargetMode="External"/><Relationship Id="rId4" Type="http://schemas.openxmlformats.org/officeDocument/2006/relationships/hyperlink" Target="https://www.coursera.org/specializations/cloudera-big-data-analysis-sql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cloudera-big-data-analysis-sql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8.png"/><Relationship Id="rId4" Type="http://schemas.openxmlformats.org/officeDocument/2006/relationships/hyperlink" Target="https://www.coursera.org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cloudera-big-data-analysis-sql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9.png"/><Relationship Id="rId4" Type="http://schemas.openxmlformats.org/officeDocument/2006/relationships/hyperlink" Target="https://www.coursera.org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cloudera-big-data-analysis-sql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0.png"/><Relationship Id="rId4" Type="http://schemas.openxmlformats.org/officeDocument/2006/relationships/hyperlink" Target="https://www.coursera.org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cloudera-big-data-analysis-sql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1.png"/><Relationship Id="rId4" Type="http://schemas.openxmlformats.org/officeDocument/2006/relationships/hyperlink" Target="https://www.coursera.org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cloudera-big-data-analysis-sql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hyperlink" Target="https://www.coursera.org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coursera.org/" TargetMode="External"/><Relationship Id="rId4" Type="http://schemas.openxmlformats.org/officeDocument/2006/relationships/hyperlink" Target="https://www.coursera.org/specializations/cloudera-big-data-analysis-sql" TargetMode="Externa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5.png"/><Relationship Id="rId7" Type="http://schemas.openxmlformats.org/officeDocument/2006/relationships/image" Target="../media/image227.sv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hyperlink" Target="https://www.udemy.com/course/the-ultimate-hands-on-hadoop-tame-your-big-data/" TargetMode="External"/><Relationship Id="rId4" Type="http://schemas.openxmlformats.org/officeDocument/2006/relationships/hyperlink" Target="https://www.coursera.org/learn/cloud-storage-big-data-analysis-sq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wiki.apache.org/confluence/display/Hive/LanguageManua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gif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13" Type="http://schemas.openxmlformats.org/officeDocument/2006/relationships/image" Target="../media/image35.png"/><Relationship Id="rId3" Type="http://schemas.openxmlformats.org/officeDocument/2006/relationships/image" Target="../media/image50.png"/><Relationship Id="rId7" Type="http://schemas.openxmlformats.org/officeDocument/2006/relationships/image" Target="../media/image51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3.png"/><Relationship Id="rId5" Type="http://schemas.openxmlformats.org/officeDocument/2006/relationships/image" Target="../media/image44.png"/><Relationship Id="rId10" Type="http://schemas.openxmlformats.org/officeDocument/2006/relationships/slide" Target="slide105.xml"/><Relationship Id="rId4" Type="http://schemas.openxmlformats.org/officeDocument/2006/relationships/image" Target="../media/image43.pn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5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8.png"/><Relationship Id="rId5" Type="http://schemas.openxmlformats.org/officeDocument/2006/relationships/image" Target="../media/image44.png"/><Relationship Id="rId10" Type="http://schemas.openxmlformats.org/officeDocument/2006/relationships/image" Target="../media/image56.png"/><Relationship Id="rId4" Type="http://schemas.openxmlformats.org/officeDocument/2006/relationships/image" Target="../media/image43.png"/><Relationship Id="rId9" Type="http://schemas.openxmlformats.org/officeDocument/2006/relationships/slide" Target="slide10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slide" Target="slide10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3.png"/><Relationship Id="rId5" Type="http://schemas.openxmlformats.org/officeDocument/2006/relationships/image" Target="../media/image44.png"/><Relationship Id="rId10" Type="http://schemas.openxmlformats.org/officeDocument/2006/relationships/image" Target="../media/image63.png"/><Relationship Id="rId4" Type="http://schemas.openxmlformats.org/officeDocument/2006/relationships/image" Target="../media/image43.png"/><Relationship Id="rId9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65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3.png"/><Relationship Id="rId5" Type="http://schemas.openxmlformats.org/officeDocument/2006/relationships/image" Target="../media/image44.png"/><Relationship Id="rId10" Type="http://schemas.openxmlformats.org/officeDocument/2006/relationships/slide" Target="slide105.xml"/><Relationship Id="rId4" Type="http://schemas.openxmlformats.org/officeDocument/2006/relationships/image" Target="../media/image43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image" Target="../media/image700.png"/><Relationship Id="rId3" Type="http://schemas.openxmlformats.org/officeDocument/2006/relationships/image" Target="../media/image42.png"/><Relationship Id="rId7" Type="http://schemas.openxmlformats.org/officeDocument/2006/relationships/image" Target="../media/image56.png"/><Relationship Id="rId12" Type="http://schemas.openxmlformats.org/officeDocument/2006/relationships/image" Target="../media/image31.sv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30.png"/><Relationship Id="rId5" Type="http://schemas.openxmlformats.org/officeDocument/2006/relationships/image" Target="../media/image44.png"/><Relationship Id="rId15" Type="http://schemas.openxmlformats.org/officeDocument/2006/relationships/image" Target="../media/image70.png"/><Relationship Id="rId10" Type="http://schemas.openxmlformats.org/officeDocument/2006/relationships/image" Target="../media/image68.png"/><Relationship Id="rId4" Type="http://schemas.openxmlformats.org/officeDocument/2006/relationships/image" Target="../media/image43.png"/><Relationship Id="rId9" Type="http://schemas.openxmlformats.org/officeDocument/2006/relationships/image" Target="../media/image56.png"/><Relationship Id="rId1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77.png"/><Relationship Id="rId3" Type="http://schemas.openxmlformats.org/officeDocument/2006/relationships/image" Target="../media/image44.png"/><Relationship Id="rId7" Type="http://schemas.openxmlformats.org/officeDocument/2006/relationships/image" Target="../media/image73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10.xml"/><Relationship Id="rId11" Type="http://schemas.openxmlformats.org/officeDocument/2006/relationships/image" Target="../media/image46.png"/><Relationship Id="rId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openxmlformats.org/officeDocument/2006/relationships/image" Target="../media/image42.png"/><Relationship Id="rId9" Type="http://schemas.openxmlformats.org/officeDocument/2006/relationships/image" Target="../media/image75.png"/><Relationship Id="rId1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slide" Target="slide34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31.svg"/><Relationship Id="rId4" Type="http://schemas.openxmlformats.org/officeDocument/2006/relationships/image" Target="../media/image87.png"/><Relationship Id="rId9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slide" Target="slide38.xml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0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101.png"/><Relationship Id="rId5" Type="http://schemas.openxmlformats.org/officeDocument/2006/relationships/image" Target="../media/image9.jpeg"/><Relationship Id="rId10" Type="http://schemas.openxmlformats.org/officeDocument/2006/relationships/image" Target="../media/image100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11" Type="http://schemas.openxmlformats.org/officeDocument/2006/relationships/image" Target="../media/image109.png"/><Relationship Id="rId5" Type="http://schemas.openxmlformats.org/officeDocument/2006/relationships/image" Target="../media/image105.png"/><Relationship Id="rId10" Type="http://schemas.openxmlformats.org/officeDocument/2006/relationships/slide" Target="slide4.xml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hyperlink" Target="https://cwiki.apache.org/confluence/pages/viewpage.action?pageId=82706445#LanguageManualDDL-listTableProperti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19.gi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5" Type="http://schemas.openxmlformats.org/officeDocument/2006/relationships/image" Target="../media/image102.jpeg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2.png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3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5" Type="http://schemas.microsoft.com/office/2007/relationships/hdphoto" Target="../media/hdphoto2.wdp"/><Relationship Id="rId10" Type="http://schemas.openxmlformats.org/officeDocument/2006/relationships/image" Target="../media/image129.svg"/><Relationship Id="rId4" Type="http://schemas.openxmlformats.org/officeDocument/2006/relationships/image" Target="../media/image124.png"/><Relationship Id="rId9" Type="http://schemas.openxmlformats.org/officeDocument/2006/relationships/image" Target="../media/image1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gif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13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1.png"/><Relationship Id="rId11" Type="http://schemas.openxmlformats.org/officeDocument/2006/relationships/image" Target="../media/image144.png"/><Relationship Id="rId5" Type="http://schemas.openxmlformats.org/officeDocument/2006/relationships/image" Target="../media/image140.png"/><Relationship Id="rId10" Type="http://schemas.openxmlformats.org/officeDocument/2006/relationships/image" Target="../media/image102.jpeg"/><Relationship Id="rId4" Type="http://schemas.openxmlformats.org/officeDocument/2006/relationships/image" Target="../media/image139.png"/><Relationship Id="rId9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10.gif"/><Relationship Id="rId9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4.sv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3.png"/><Relationship Id="rId5" Type="http://schemas.openxmlformats.org/officeDocument/2006/relationships/image" Target="../media/image22.png"/><Relationship Id="rId4" Type="http://schemas.openxmlformats.org/officeDocument/2006/relationships/image" Target="../media/image15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16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5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HvyhfWK43s" TargetMode="External"/><Relationship Id="rId3" Type="http://schemas.openxmlformats.org/officeDocument/2006/relationships/image" Target="../media/image170.png"/><Relationship Id="rId7" Type="http://schemas.openxmlformats.org/officeDocument/2006/relationships/hyperlink" Target="https://www.educba.com/bucketing-in-hive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06.png"/><Relationship Id="rId5" Type="http://schemas.openxmlformats.org/officeDocument/2006/relationships/image" Target="../media/image169.png"/><Relationship Id="rId4" Type="http://schemas.openxmlformats.org/officeDocument/2006/relationships/image" Target="../media/image171.png"/><Relationship Id="rId9" Type="http://schemas.openxmlformats.org/officeDocument/2006/relationships/hyperlink" Target="https://cwiki.apache.org/confluence/display/Hive/LanguageManual+DDL+BucketedTables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7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79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56.png"/><Relationship Id="rId4" Type="http://schemas.openxmlformats.org/officeDocument/2006/relationships/image" Target="../media/image187.gif"/><Relationship Id="rId9" Type="http://schemas.openxmlformats.org/officeDocument/2006/relationships/image" Target="../media/image190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105.xml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9.png"/><Relationship Id="rId5" Type="http://schemas.openxmlformats.org/officeDocument/2006/relationships/slide" Target="slide104.xml"/><Relationship Id="rId4" Type="http://schemas.openxmlformats.org/officeDocument/2006/relationships/image" Target="../media/image199.png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sv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ctrTitle"/>
          </p:nvPr>
        </p:nvSpPr>
        <p:spPr>
          <a:xfrm>
            <a:off x="748694" y="1396244"/>
            <a:ext cx="4669131" cy="18823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</a:rPr>
              <a:t>PRINCÍPIOS E ANÁLISE DE DADOS COM HIVEQL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-939325" y="603300"/>
            <a:ext cx="1661700" cy="2697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8227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200" name="Google Shape;200;p30"/>
          <p:cNvCxnSpPr/>
          <p:nvPr/>
        </p:nvCxnSpPr>
        <p:spPr>
          <a:xfrm>
            <a:off x="818546" y="4446744"/>
            <a:ext cx="7207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4" name="Google Shape;435;p33">
            <a:extLst>
              <a:ext uri="{FF2B5EF4-FFF2-40B4-BE49-F238E27FC236}">
                <a16:creationId xmlns:a16="http://schemas.microsoft.com/office/drawing/2014/main" id="{1D1E8A9D-2BBA-48D4-AFC6-A7B6C33797C5}"/>
              </a:ext>
            </a:extLst>
          </p:cNvPr>
          <p:cNvGrpSpPr/>
          <p:nvPr/>
        </p:nvGrpSpPr>
        <p:grpSpPr>
          <a:xfrm>
            <a:off x="5448736" y="603300"/>
            <a:ext cx="2409160" cy="3843397"/>
            <a:chOff x="5363240" y="873010"/>
            <a:chExt cx="2176311" cy="3573687"/>
          </a:xfrm>
        </p:grpSpPr>
        <p:grpSp>
          <p:nvGrpSpPr>
            <p:cNvPr id="125" name="Google Shape;436;p33">
              <a:extLst>
                <a:ext uri="{FF2B5EF4-FFF2-40B4-BE49-F238E27FC236}">
                  <a16:creationId xmlns:a16="http://schemas.microsoft.com/office/drawing/2014/main" id="{E6C30C35-915C-4E52-9609-7E296DC73A10}"/>
                </a:ext>
              </a:extLst>
            </p:cNvPr>
            <p:cNvGrpSpPr/>
            <p:nvPr/>
          </p:nvGrpSpPr>
          <p:grpSpPr>
            <a:xfrm>
              <a:off x="5363240" y="873010"/>
              <a:ext cx="2176311" cy="3573687"/>
              <a:chOff x="5363240" y="873010"/>
              <a:chExt cx="2176311" cy="3573687"/>
            </a:xfrm>
          </p:grpSpPr>
          <p:sp>
            <p:nvSpPr>
              <p:cNvPr id="127" name="Google Shape;437;p33">
                <a:extLst>
                  <a:ext uri="{FF2B5EF4-FFF2-40B4-BE49-F238E27FC236}">
                    <a16:creationId xmlns:a16="http://schemas.microsoft.com/office/drawing/2014/main" id="{0DEED914-5E21-48FD-96B5-093855003F41}"/>
                  </a:ext>
                </a:extLst>
              </p:cNvPr>
              <p:cNvSpPr/>
              <p:nvPr/>
            </p:nvSpPr>
            <p:spPr>
              <a:xfrm>
                <a:off x="6074209" y="1303345"/>
                <a:ext cx="321814" cy="414018"/>
              </a:xfrm>
              <a:custGeom>
                <a:avLst/>
                <a:gdLst/>
                <a:ahLst/>
                <a:cxnLst/>
                <a:rect l="l" t="t" r="r" b="b"/>
                <a:pathLst>
                  <a:path w="12879" h="16569" extrusionOk="0">
                    <a:moveTo>
                      <a:pt x="11525" y="0"/>
                    </a:moveTo>
                    <a:cubicBezTo>
                      <a:pt x="10716" y="0"/>
                      <a:pt x="9451" y="805"/>
                      <a:pt x="7606" y="2592"/>
                    </a:cubicBezTo>
                    <a:cubicBezTo>
                      <a:pt x="4804" y="5361"/>
                      <a:pt x="2269" y="8363"/>
                      <a:pt x="1" y="11599"/>
                    </a:cubicBezTo>
                    <a:lnTo>
                      <a:pt x="8607" y="16569"/>
                    </a:lnTo>
                    <a:cubicBezTo>
                      <a:pt x="8607" y="16569"/>
                      <a:pt x="12176" y="8296"/>
                      <a:pt x="12610" y="3960"/>
                    </a:cubicBezTo>
                    <a:cubicBezTo>
                      <a:pt x="12878" y="1468"/>
                      <a:pt x="12618" y="0"/>
                      <a:pt x="11525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38;p33">
                <a:extLst>
                  <a:ext uri="{FF2B5EF4-FFF2-40B4-BE49-F238E27FC236}">
                    <a16:creationId xmlns:a16="http://schemas.microsoft.com/office/drawing/2014/main" id="{6E516C11-8130-4DEE-A20E-3C4A4A13EA72}"/>
                  </a:ext>
                </a:extLst>
              </p:cNvPr>
              <p:cNvSpPr/>
              <p:nvPr/>
            </p:nvSpPr>
            <p:spPr>
              <a:xfrm>
                <a:off x="6165913" y="1280731"/>
                <a:ext cx="680984" cy="843853"/>
              </a:xfrm>
              <a:custGeom>
                <a:avLst/>
                <a:gdLst/>
                <a:ahLst/>
                <a:cxnLst/>
                <a:rect l="l" t="t" r="r" b="b"/>
                <a:pathLst>
                  <a:path w="27253" h="33771" extrusionOk="0">
                    <a:moveTo>
                      <a:pt x="10393" y="0"/>
                    </a:moveTo>
                    <a:cubicBezTo>
                      <a:pt x="8789" y="0"/>
                      <a:pt x="6759" y="631"/>
                      <a:pt x="6104" y="1262"/>
                    </a:cubicBezTo>
                    <a:cubicBezTo>
                      <a:pt x="5537" y="1829"/>
                      <a:pt x="4303" y="5432"/>
                      <a:pt x="3503" y="8434"/>
                    </a:cubicBezTo>
                    <a:cubicBezTo>
                      <a:pt x="1901" y="14372"/>
                      <a:pt x="0" y="33319"/>
                      <a:pt x="367" y="33686"/>
                    </a:cubicBezTo>
                    <a:cubicBezTo>
                      <a:pt x="421" y="33744"/>
                      <a:pt x="948" y="33770"/>
                      <a:pt x="1817" y="33770"/>
                    </a:cubicBezTo>
                    <a:cubicBezTo>
                      <a:pt x="7353" y="33770"/>
                      <a:pt x="26804" y="32729"/>
                      <a:pt x="26919" y="32585"/>
                    </a:cubicBezTo>
                    <a:cubicBezTo>
                      <a:pt x="27253" y="32118"/>
                      <a:pt x="18180" y="4798"/>
                      <a:pt x="12075" y="395"/>
                    </a:cubicBezTo>
                    <a:cubicBezTo>
                      <a:pt x="11686" y="115"/>
                      <a:pt x="11078" y="0"/>
                      <a:pt x="10393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39;p33">
                <a:extLst>
                  <a:ext uri="{FF2B5EF4-FFF2-40B4-BE49-F238E27FC236}">
                    <a16:creationId xmlns:a16="http://schemas.microsoft.com/office/drawing/2014/main" id="{F167BF1F-CEDA-46C3-87DC-4B0048F4A714}"/>
                  </a:ext>
                </a:extLst>
              </p:cNvPr>
              <p:cNvSpPr/>
              <p:nvPr/>
            </p:nvSpPr>
            <p:spPr>
              <a:xfrm>
                <a:off x="6322610" y="1341426"/>
                <a:ext cx="9195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9" extrusionOk="0">
                    <a:moveTo>
                      <a:pt x="67" y="1"/>
                    </a:moveTo>
                    <a:lnTo>
                      <a:pt x="67" y="1"/>
                    </a:lnTo>
                    <a:cubicBezTo>
                      <a:pt x="0" y="568"/>
                      <a:pt x="100" y="1135"/>
                      <a:pt x="334" y="1669"/>
                    </a:cubicBezTo>
                    <a:cubicBezTo>
                      <a:pt x="367" y="1368"/>
                      <a:pt x="367" y="1102"/>
                      <a:pt x="334" y="835"/>
                    </a:cubicBezTo>
                    <a:cubicBezTo>
                      <a:pt x="267" y="535"/>
                      <a:pt x="200" y="268"/>
                      <a:pt x="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40;p33">
                <a:extLst>
                  <a:ext uri="{FF2B5EF4-FFF2-40B4-BE49-F238E27FC236}">
                    <a16:creationId xmlns:a16="http://schemas.microsoft.com/office/drawing/2014/main" id="{600F5160-A3B8-4ED9-8BC4-0E3E65C58BE1}"/>
                  </a:ext>
                </a:extLst>
              </p:cNvPr>
              <p:cNvSpPr/>
              <p:nvPr/>
            </p:nvSpPr>
            <p:spPr>
              <a:xfrm>
                <a:off x="6382605" y="1289127"/>
                <a:ext cx="40880" cy="6897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76" extrusionOk="0">
                    <a:moveTo>
                      <a:pt x="1219" y="1"/>
                    </a:moveTo>
                    <a:cubicBezTo>
                      <a:pt x="1077" y="1"/>
                      <a:pt x="935" y="9"/>
                      <a:pt x="802" y="26"/>
                    </a:cubicBezTo>
                    <a:cubicBezTo>
                      <a:pt x="535" y="59"/>
                      <a:pt x="234" y="126"/>
                      <a:pt x="1" y="226"/>
                    </a:cubicBezTo>
                    <a:cubicBezTo>
                      <a:pt x="134" y="259"/>
                      <a:pt x="268" y="276"/>
                      <a:pt x="405" y="276"/>
                    </a:cubicBezTo>
                    <a:cubicBezTo>
                      <a:pt x="543" y="276"/>
                      <a:pt x="685" y="259"/>
                      <a:pt x="835" y="226"/>
                    </a:cubicBezTo>
                    <a:cubicBezTo>
                      <a:pt x="1102" y="192"/>
                      <a:pt x="1369" y="126"/>
                      <a:pt x="1635" y="26"/>
                    </a:cubicBezTo>
                    <a:cubicBezTo>
                      <a:pt x="1502" y="9"/>
                      <a:pt x="1360" y="1"/>
                      <a:pt x="1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41;p33">
                <a:extLst>
                  <a:ext uri="{FF2B5EF4-FFF2-40B4-BE49-F238E27FC236}">
                    <a16:creationId xmlns:a16="http://schemas.microsoft.com/office/drawing/2014/main" id="{BE203CD6-A152-4428-A4EF-4A6ED549A97D}"/>
                  </a:ext>
                </a:extLst>
              </p:cNvPr>
              <p:cNvSpPr/>
              <p:nvPr/>
            </p:nvSpPr>
            <p:spPr>
              <a:xfrm>
                <a:off x="6286753" y="1263890"/>
                <a:ext cx="185882" cy="152224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6092" extrusionOk="0">
                    <a:moveTo>
                      <a:pt x="4311" y="0"/>
                    </a:moveTo>
                    <a:cubicBezTo>
                      <a:pt x="3468" y="0"/>
                      <a:pt x="2578" y="218"/>
                      <a:pt x="1836" y="769"/>
                    </a:cubicBezTo>
                    <a:cubicBezTo>
                      <a:pt x="801" y="1536"/>
                      <a:pt x="1" y="5506"/>
                      <a:pt x="2369" y="6039"/>
                    </a:cubicBezTo>
                    <a:cubicBezTo>
                      <a:pt x="2523" y="6074"/>
                      <a:pt x="2677" y="6091"/>
                      <a:pt x="2829" y="6091"/>
                    </a:cubicBezTo>
                    <a:cubicBezTo>
                      <a:pt x="4987" y="6091"/>
                      <a:pt x="6928" y="2758"/>
                      <a:pt x="7239" y="1636"/>
                    </a:cubicBezTo>
                    <a:cubicBezTo>
                      <a:pt x="7438" y="840"/>
                      <a:pt x="5967" y="0"/>
                      <a:pt x="4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42;p33">
                <a:extLst>
                  <a:ext uri="{FF2B5EF4-FFF2-40B4-BE49-F238E27FC236}">
                    <a16:creationId xmlns:a16="http://schemas.microsoft.com/office/drawing/2014/main" id="{142783C3-F8CD-4337-B0AD-E8E8093B3B23}"/>
                  </a:ext>
                </a:extLst>
              </p:cNvPr>
              <p:cNvSpPr/>
              <p:nvPr/>
            </p:nvSpPr>
            <p:spPr>
              <a:xfrm>
                <a:off x="6286753" y="1151396"/>
                <a:ext cx="175912" cy="250275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10016" extrusionOk="0">
                    <a:moveTo>
                      <a:pt x="5938" y="0"/>
                    </a:moveTo>
                    <a:lnTo>
                      <a:pt x="1" y="2102"/>
                    </a:lnTo>
                    <a:cubicBezTo>
                      <a:pt x="468" y="3303"/>
                      <a:pt x="801" y="4537"/>
                      <a:pt x="968" y="5771"/>
                    </a:cubicBezTo>
                    <a:cubicBezTo>
                      <a:pt x="1002" y="5938"/>
                      <a:pt x="1002" y="6071"/>
                      <a:pt x="968" y="6205"/>
                    </a:cubicBezTo>
                    <a:lnTo>
                      <a:pt x="968" y="6272"/>
                    </a:lnTo>
                    <a:cubicBezTo>
                      <a:pt x="935" y="7005"/>
                      <a:pt x="1102" y="9807"/>
                      <a:pt x="2536" y="10008"/>
                    </a:cubicBezTo>
                    <a:cubicBezTo>
                      <a:pt x="2584" y="10013"/>
                      <a:pt x="2633" y="10016"/>
                      <a:pt x="2682" y="10016"/>
                    </a:cubicBezTo>
                    <a:cubicBezTo>
                      <a:pt x="4146" y="10016"/>
                      <a:pt x="6232" y="7678"/>
                      <a:pt x="7006" y="5871"/>
                    </a:cubicBezTo>
                    <a:cubicBezTo>
                      <a:pt x="7039" y="5738"/>
                      <a:pt x="6739" y="4504"/>
                      <a:pt x="6405" y="2969"/>
                    </a:cubicBezTo>
                    <a:cubicBezTo>
                      <a:pt x="6239" y="2035"/>
                      <a:pt x="6039" y="968"/>
                      <a:pt x="5938" y="0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43;p33">
                <a:extLst>
                  <a:ext uri="{FF2B5EF4-FFF2-40B4-BE49-F238E27FC236}">
                    <a16:creationId xmlns:a16="http://schemas.microsoft.com/office/drawing/2014/main" id="{BEA97D62-6D64-4A37-87A4-4A9CAC90956C}"/>
                  </a:ext>
                </a:extLst>
              </p:cNvPr>
              <p:cNvSpPr/>
              <p:nvPr/>
            </p:nvSpPr>
            <p:spPr>
              <a:xfrm>
                <a:off x="6165913" y="904370"/>
                <a:ext cx="282584" cy="373063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14930" extrusionOk="0">
                    <a:moveTo>
                      <a:pt x="5522" y="1"/>
                    </a:moveTo>
                    <a:cubicBezTo>
                      <a:pt x="4264" y="1"/>
                      <a:pt x="3029" y="405"/>
                      <a:pt x="2135" y="1247"/>
                    </a:cubicBezTo>
                    <a:cubicBezTo>
                      <a:pt x="601" y="2715"/>
                      <a:pt x="0" y="10987"/>
                      <a:pt x="2002" y="13389"/>
                    </a:cubicBezTo>
                    <a:cubicBezTo>
                      <a:pt x="2895" y="14458"/>
                      <a:pt x="4097" y="14929"/>
                      <a:pt x="5329" y="14929"/>
                    </a:cubicBezTo>
                    <a:cubicBezTo>
                      <a:pt x="6902" y="14929"/>
                      <a:pt x="8522" y="14161"/>
                      <a:pt x="9607" y="12889"/>
                    </a:cubicBezTo>
                    <a:cubicBezTo>
                      <a:pt x="10975" y="11321"/>
                      <a:pt x="11308" y="4950"/>
                      <a:pt x="10374" y="2881"/>
                    </a:cubicBezTo>
                    <a:cubicBezTo>
                      <a:pt x="9538" y="1004"/>
                      <a:pt x="7503" y="1"/>
                      <a:pt x="5522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44;p33">
                <a:extLst>
                  <a:ext uri="{FF2B5EF4-FFF2-40B4-BE49-F238E27FC236}">
                    <a16:creationId xmlns:a16="http://schemas.microsoft.com/office/drawing/2014/main" id="{A2003768-78B5-4053-9BAC-298F515FE5C8}"/>
                  </a:ext>
                </a:extLst>
              </p:cNvPr>
              <p:cNvSpPr/>
              <p:nvPr/>
            </p:nvSpPr>
            <p:spPr>
              <a:xfrm>
                <a:off x="6410116" y="1224734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noFill/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45;p33">
                <a:extLst>
                  <a:ext uri="{FF2B5EF4-FFF2-40B4-BE49-F238E27FC236}">
                    <a16:creationId xmlns:a16="http://schemas.microsoft.com/office/drawing/2014/main" id="{F845C361-42B7-426F-8EA6-6CB83D9C1991}"/>
                  </a:ext>
                </a:extLst>
              </p:cNvPr>
              <p:cNvSpPr/>
              <p:nvPr/>
            </p:nvSpPr>
            <p:spPr>
              <a:xfrm>
                <a:off x="6298422" y="1090552"/>
                <a:ext cx="12544" cy="2918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168" extrusionOk="0">
                    <a:moveTo>
                      <a:pt x="101" y="0"/>
                    </a:moveTo>
                    <a:lnTo>
                      <a:pt x="101" y="0"/>
                    </a:lnTo>
                    <a:cubicBezTo>
                      <a:pt x="1" y="434"/>
                      <a:pt x="34" y="1068"/>
                      <a:pt x="501" y="1168"/>
                    </a:cubicBezTo>
                    <a:lnTo>
                      <a:pt x="501" y="1134"/>
                    </a:lnTo>
                    <a:cubicBezTo>
                      <a:pt x="134" y="968"/>
                      <a:pt x="101" y="467"/>
                      <a:pt x="134" y="34"/>
                    </a:cubicBezTo>
                    <a:cubicBezTo>
                      <a:pt x="134" y="34"/>
                      <a:pt x="101" y="0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46;p33">
                <a:extLst>
                  <a:ext uri="{FF2B5EF4-FFF2-40B4-BE49-F238E27FC236}">
                    <a16:creationId xmlns:a16="http://schemas.microsoft.com/office/drawing/2014/main" id="{3FD709FC-278C-489D-A846-2C44D4F3B25A}"/>
                  </a:ext>
                </a:extLst>
              </p:cNvPr>
              <p:cNvSpPr/>
              <p:nvPr/>
            </p:nvSpPr>
            <p:spPr>
              <a:xfrm>
                <a:off x="6295948" y="1080557"/>
                <a:ext cx="32509" cy="34208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369" extrusionOk="0">
                    <a:moveTo>
                      <a:pt x="600" y="0"/>
                    </a:moveTo>
                    <a:cubicBezTo>
                      <a:pt x="40" y="0"/>
                      <a:pt x="1" y="1368"/>
                      <a:pt x="612" y="1368"/>
                    </a:cubicBezTo>
                    <a:cubicBezTo>
                      <a:pt x="619" y="1368"/>
                      <a:pt x="626" y="1368"/>
                      <a:pt x="634" y="1368"/>
                    </a:cubicBezTo>
                    <a:cubicBezTo>
                      <a:pt x="1267" y="1368"/>
                      <a:pt x="1301" y="0"/>
                      <a:pt x="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47;p33">
                <a:extLst>
                  <a:ext uri="{FF2B5EF4-FFF2-40B4-BE49-F238E27FC236}">
                    <a16:creationId xmlns:a16="http://schemas.microsoft.com/office/drawing/2014/main" id="{20FC8E04-19D9-40D4-9221-534085CECB16}"/>
                  </a:ext>
                </a:extLst>
              </p:cNvPr>
              <p:cNvSpPr/>
              <p:nvPr/>
            </p:nvSpPr>
            <p:spPr>
              <a:xfrm>
                <a:off x="6227582" y="1090552"/>
                <a:ext cx="13368" cy="28361"/>
              </a:xfrm>
              <a:custGeom>
                <a:avLst/>
                <a:gdLst/>
                <a:ahLst/>
                <a:cxnLst/>
                <a:rect l="l" t="t" r="r" b="b"/>
                <a:pathLst>
                  <a:path w="535" h="1135" extrusionOk="0">
                    <a:moveTo>
                      <a:pt x="468" y="0"/>
                    </a:moveTo>
                    <a:cubicBezTo>
                      <a:pt x="468" y="0"/>
                      <a:pt x="434" y="34"/>
                      <a:pt x="434" y="34"/>
                    </a:cubicBezTo>
                    <a:cubicBezTo>
                      <a:pt x="434" y="467"/>
                      <a:pt x="367" y="968"/>
                      <a:pt x="1" y="1101"/>
                    </a:cubicBezTo>
                    <a:lnTo>
                      <a:pt x="1" y="1134"/>
                    </a:lnTo>
                    <a:cubicBezTo>
                      <a:pt x="501" y="1068"/>
                      <a:pt x="534" y="401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48;p33">
                <a:extLst>
                  <a:ext uri="{FF2B5EF4-FFF2-40B4-BE49-F238E27FC236}">
                    <a16:creationId xmlns:a16="http://schemas.microsoft.com/office/drawing/2014/main" id="{2D47AB6F-9AB8-4AE9-8B1E-7A1AB4CCAB2A}"/>
                  </a:ext>
                </a:extLst>
              </p:cNvPr>
              <p:cNvSpPr/>
              <p:nvPr/>
            </p:nvSpPr>
            <p:spPr>
              <a:xfrm>
                <a:off x="6210466" y="1078832"/>
                <a:ext cx="33458" cy="3430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73" extrusionOk="0">
                    <a:moveTo>
                      <a:pt x="704" y="0"/>
                    </a:moveTo>
                    <a:cubicBezTo>
                      <a:pt x="49" y="0"/>
                      <a:pt x="1" y="1337"/>
                      <a:pt x="652" y="1370"/>
                    </a:cubicBezTo>
                    <a:cubicBezTo>
                      <a:pt x="667" y="1372"/>
                      <a:pt x="682" y="1372"/>
                      <a:pt x="696" y="1372"/>
                    </a:cubicBezTo>
                    <a:cubicBezTo>
                      <a:pt x="1289" y="1372"/>
                      <a:pt x="1338" y="67"/>
                      <a:pt x="752" y="2"/>
                    </a:cubicBezTo>
                    <a:cubicBezTo>
                      <a:pt x="736" y="1"/>
                      <a:pt x="720" y="0"/>
                      <a:pt x="7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49;p33">
                <a:extLst>
                  <a:ext uri="{FF2B5EF4-FFF2-40B4-BE49-F238E27FC236}">
                    <a16:creationId xmlns:a16="http://schemas.microsoft.com/office/drawing/2014/main" id="{A9D57AC4-3234-45B1-88D5-0BCA2FD7F2E6}"/>
                  </a:ext>
                </a:extLst>
              </p:cNvPr>
              <p:cNvSpPr/>
              <p:nvPr/>
            </p:nvSpPr>
            <p:spPr>
              <a:xfrm>
                <a:off x="6296773" y="1039302"/>
                <a:ext cx="39680" cy="24863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995" extrusionOk="0">
                    <a:moveTo>
                      <a:pt x="552" y="1"/>
                    </a:moveTo>
                    <a:cubicBezTo>
                      <a:pt x="401" y="1"/>
                      <a:pt x="250" y="53"/>
                      <a:pt x="134" y="150"/>
                    </a:cubicBezTo>
                    <a:cubicBezTo>
                      <a:pt x="34" y="250"/>
                      <a:pt x="0" y="383"/>
                      <a:pt x="67" y="484"/>
                    </a:cubicBezTo>
                    <a:cubicBezTo>
                      <a:pt x="200" y="650"/>
                      <a:pt x="400" y="750"/>
                      <a:pt x="601" y="784"/>
                    </a:cubicBezTo>
                    <a:cubicBezTo>
                      <a:pt x="767" y="850"/>
                      <a:pt x="934" y="951"/>
                      <a:pt x="1134" y="984"/>
                    </a:cubicBezTo>
                    <a:cubicBezTo>
                      <a:pt x="1159" y="991"/>
                      <a:pt x="1184" y="994"/>
                      <a:pt x="1208" y="994"/>
                    </a:cubicBezTo>
                    <a:cubicBezTo>
                      <a:pt x="1413" y="994"/>
                      <a:pt x="1587" y="759"/>
                      <a:pt x="1468" y="550"/>
                    </a:cubicBezTo>
                    <a:cubicBezTo>
                      <a:pt x="1334" y="317"/>
                      <a:pt x="1101" y="150"/>
                      <a:pt x="867" y="83"/>
                    </a:cubicBezTo>
                    <a:cubicBezTo>
                      <a:pt x="770" y="28"/>
                      <a:pt x="661" y="1"/>
                      <a:pt x="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50;p33">
                <a:extLst>
                  <a:ext uri="{FF2B5EF4-FFF2-40B4-BE49-F238E27FC236}">
                    <a16:creationId xmlns:a16="http://schemas.microsoft.com/office/drawing/2014/main" id="{2B9E33BF-8B68-441D-B368-D3B05716565D}"/>
                  </a:ext>
                </a:extLst>
              </p:cNvPr>
              <p:cNvSpPr/>
              <p:nvPr/>
            </p:nvSpPr>
            <p:spPr>
              <a:xfrm>
                <a:off x="6206093" y="1038078"/>
                <a:ext cx="39855" cy="23388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936" extrusionOk="0">
                    <a:moveTo>
                      <a:pt x="1012" y="1"/>
                    </a:moveTo>
                    <a:cubicBezTo>
                      <a:pt x="938" y="1"/>
                      <a:pt x="865" y="12"/>
                      <a:pt x="794" y="32"/>
                    </a:cubicBezTo>
                    <a:cubicBezTo>
                      <a:pt x="527" y="99"/>
                      <a:pt x="293" y="232"/>
                      <a:pt x="127" y="466"/>
                    </a:cubicBezTo>
                    <a:cubicBezTo>
                      <a:pt x="0" y="656"/>
                      <a:pt x="144" y="935"/>
                      <a:pt x="386" y="935"/>
                    </a:cubicBezTo>
                    <a:cubicBezTo>
                      <a:pt x="400" y="935"/>
                      <a:pt x="413" y="935"/>
                      <a:pt x="427" y="933"/>
                    </a:cubicBezTo>
                    <a:cubicBezTo>
                      <a:pt x="594" y="899"/>
                      <a:pt x="794" y="866"/>
                      <a:pt x="961" y="799"/>
                    </a:cubicBezTo>
                    <a:cubicBezTo>
                      <a:pt x="1161" y="766"/>
                      <a:pt x="1361" y="699"/>
                      <a:pt x="1494" y="533"/>
                    </a:cubicBezTo>
                    <a:cubicBezTo>
                      <a:pt x="1594" y="432"/>
                      <a:pt x="1594" y="299"/>
                      <a:pt x="1494" y="199"/>
                    </a:cubicBezTo>
                    <a:cubicBezTo>
                      <a:pt x="1355" y="59"/>
                      <a:pt x="1183" y="1"/>
                      <a:pt x="10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51;p33">
                <a:extLst>
                  <a:ext uri="{FF2B5EF4-FFF2-40B4-BE49-F238E27FC236}">
                    <a16:creationId xmlns:a16="http://schemas.microsoft.com/office/drawing/2014/main" id="{0D5B7534-4A0B-47CE-8E1D-9D948CD44747}"/>
                  </a:ext>
                </a:extLst>
              </p:cNvPr>
              <p:cNvSpPr/>
              <p:nvPr/>
            </p:nvSpPr>
            <p:spPr>
              <a:xfrm>
                <a:off x="6290101" y="1190202"/>
                <a:ext cx="21689" cy="1039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416" extrusionOk="0">
                    <a:moveTo>
                      <a:pt x="843" y="0"/>
                    </a:moveTo>
                    <a:cubicBezTo>
                      <a:pt x="838" y="0"/>
                      <a:pt x="834" y="4"/>
                      <a:pt x="834" y="15"/>
                    </a:cubicBezTo>
                    <a:cubicBezTo>
                      <a:pt x="734" y="115"/>
                      <a:pt x="601" y="249"/>
                      <a:pt x="467" y="249"/>
                    </a:cubicBezTo>
                    <a:cubicBezTo>
                      <a:pt x="301" y="249"/>
                      <a:pt x="134" y="215"/>
                      <a:pt x="0" y="149"/>
                    </a:cubicBezTo>
                    <a:lnTo>
                      <a:pt x="0" y="182"/>
                    </a:lnTo>
                    <a:cubicBezTo>
                      <a:pt x="134" y="349"/>
                      <a:pt x="334" y="415"/>
                      <a:pt x="534" y="415"/>
                    </a:cubicBezTo>
                    <a:cubicBezTo>
                      <a:pt x="734" y="349"/>
                      <a:pt x="868" y="215"/>
                      <a:pt x="868" y="15"/>
                    </a:cubicBezTo>
                    <a:cubicBezTo>
                      <a:pt x="868" y="15"/>
                      <a:pt x="853" y="0"/>
                      <a:pt x="8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52;p33">
                <a:extLst>
                  <a:ext uri="{FF2B5EF4-FFF2-40B4-BE49-F238E27FC236}">
                    <a16:creationId xmlns:a16="http://schemas.microsoft.com/office/drawing/2014/main" id="{47199BAA-187F-41A5-958A-B1922CAFBDD5}"/>
                  </a:ext>
                </a:extLst>
              </p:cNvPr>
              <p:cNvSpPr/>
              <p:nvPr/>
            </p:nvSpPr>
            <p:spPr>
              <a:xfrm>
                <a:off x="6237577" y="1041251"/>
                <a:ext cx="62544" cy="13330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5335" extrusionOk="0">
                    <a:moveTo>
                      <a:pt x="640" y="0"/>
                    </a:moveTo>
                    <a:cubicBezTo>
                      <a:pt x="619" y="0"/>
                      <a:pt x="601" y="10"/>
                      <a:pt x="601" y="39"/>
                    </a:cubicBezTo>
                    <a:cubicBezTo>
                      <a:pt x="268" y="1473"/>
                      <a:pt x="68" y="2974"/>
                      <a:pt x="1" y="4442"/>
                    </a:cubicBezTo>
                    <a:cubicBezTo>
                      <a:pt x="1" y="4480"/>
                      <a:pt x="33" y="4496"/>
                      <a:pt x="84" y="4496"/>
                    </a:cubicBezTo>
                    <a:cubicBezTo>
                      <a:pt x="254" y="4496"/>
                      <a:pt x="632" y="4326"/>
                      <a:pt x="735" y="4275"/>
                    </a:cubicBezTo>
                    <a:lnTo>
                      <a:pt x="735" y="4275"/>
                    </a:lnTo>
                    <a:cubicBezTo>
                      <a:pt x="735" y="4275"/>
                      <a:pt x="701" y="4809"/>
                      <a:pt x="701" y="5109"/>
                    </a:cubicBezTo>
                    <a:lnTo>
                      <a:pt x="701" y="5176"/>
                    </a:lnTo>
                    <a:cubicBezTo>
                      <a:pt x="701" y="5176"/>
                      <a:pt x="701" y="5209"/>
                      <a:pt x="701" y="5209"/>
                    </a:cubicBezTo>
                    <a:cubicBezTo>
                      <a:pt x="701" y="5242"/>
                      <a:pt x="735" y="5309"/>
                      <a:pt x="768" y="5309"/>
                    </a:cubicBezTo>
                    <a:lnTo>
                      <a:pt x="968" y="5309"/>
                    </a:lnTo>
                    <a:cubicBezTo>
                      <a:pt x="1052" y="5326"/>
                      <a:pt x="1143" y="5334"/>
                      <a:pt x="1235" y="5334"/>
                    </a:cubicBezTo>
                    <a:cubicBezTo>
                      <a:pt x="1327" y="5334"/>
                      <a:pt x="1419" y="5326"/>
                      <a:pt x="1502" y="5309"/>
                    </a:cubicBezTo>
                    <a:cubicBezTo>
                      <a:pt x="1902" y="5242"/>
                      <a:pt x="2269" y="5009"/>
                      <a:pt x="2503" y="4675"/>
                    </a:cubicBezTo>
                    <a:cubicBezTo>
                      <a:pt x="2503" y="4642"/>
                      <a:pt x="2469" y="4609"/>
                      <a:pt x="2436" y="4609"/>
                    </a:cubicBezTo>
                    <a:cubicBezTo>
                      <a:pt x="2065" y="4923"/>
                      <a:pt x="1621" y="5090"/>
                      <a:pt x="1166" y="5090"/>
                    </a:cubicBezTo>
                    <a:cubicBezTo>
                      <a:pt x="1089" y="5090"/>
                      <a:pt x="1012" y="5085"/>
                      <a:pt x="935" y="5076"/>
                    </a:cubicBezTo>
                    <a:cubicBezTo>
                      <a:pt x="901" y="4909"/>
                      <a:pt x="1035" y="3941"/>
                      <a:pt x="1002" y="3941"/>
                    </a:cubicBezTo>
                    <a:lnTo>
                      <a:pt x="1002" y="3941"/>
                    </a:lnTo>
                    <a:cubicBezTo>
                      <a:pt x="768" y="3975"/>
                      <a:pt x="535" y="4041"/>
                      <a:pt x="301" y="4142"/>
                    </a:cubicBezTo>
                    <a:cubicBezTo>
                      <a:pt x="368" y="2774"/>
                      <a:pt x="635" y="1406"/>
                      <a:pt x="701" y="39"/>
                    </a:cubicBezTo>
                    <a:cubicBezTo>
                      <a:pt x="701" y="19"/>
                      <a:pt x="668" y="0"/>
                      <a:pt x="6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53;p33">
                <a:extLst>
                  <a:ext uri="{FF2B5EF4-FFF2-40B4-BE49-F238E27FC236}">
                    <a16:creationId xmlns:a16="http://schemas.microsoft.com/office/drawing/2014/main" id="{4E13ED0B-AE96-4B2C-B038-9D90585B4502}"/>
                  </a:ext>
                </a:extLst>
              </p:cNvPr>
              <p:cNvSpPr/>
              <p:nvPr/>
            </p:nvSpPr>
            <p:spPr>
              <a:xfrm>
                <a:off x="6268437" y="1156394"/>
                <a:ext cx="38356" cy="2898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160" extrusionOk="0">
                    <a:moveTo>
                      <a:pt x="1234" y="1"/>
                    </a:moveTo>
                    <a:cubicBezTo>
                      <a:pt x="901" y="367"/>
                      <a:pt x="467" y="568"/>
                      <a:pt x="0" y="634"/>
                    </a:cubicBezTo>
                    <a:cubicBezTo>
                      <a:pt x="167" y="868"/>
                      <a:pt x="434" y="1035"/>
                      <a:pt x="701" y="1135"/>
                    </a:cubicBezTo>
                    <a:cubicBezTo>
                      <a:pt x="784" y="1151"/>
                      <a:pt x="867" y="1160"/>
                      <a:pt x="951" y="1160"/>
                    </a:cubicBezTo>
                    <a:cubicBezTo>
                      <a:pt x="1034" y="1160"/>
                      <a:pt x="1118" y="1151"/>
                      <a:pt x="1201" y="1135"/>
                    </a:cubicBezTo>
                    <a:cubicBezTo>
                      <a:pt x="1534" y="1001"/>
                      <a:pt x="1501" y="701"/>
                      <a:pt x="1434" y="434"/>
                    </a:cubicBezTo>
                    <a:cubicBezTo>
                      <a:pt x="1368" y="301"/>
                      <a:pt x="1301" y="134"/>
                      <a:pt x="1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54;p33">
                <a:extLst>
                  <a:ext uri="{FF2B5EF4-FFF2-40B4-BE49-F238E27FC236}">
                    <a16:creationId xmlns:a16="http://schemas.microsoft.com/office/drawing/2014/main" id="{1DC67729-B7B3-4509-8411-8A8B7849B2FF}"/>
                  </a:ext>
                </a:extLst>
              </p:cNvPr>
              <p:cNvSpPr/>
              <p:nvPr/>
            </p:nvSpPr>
            <p:spPr>
              <a:xfrm>
                <a:off x="6285928" y="1167238"/>
                <a:ext cx="20865" cy="1814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726" extrusionOk="0">
                    <a:moveTo>
                      <a:pt x="734" y="0"/>
                    </a:moveTo>
                    <a:lnTo>
                      <a:pt x="734" y="0"/>
                    </a:lnTo>
                    <a:cubicBezTo>
                      <a:pt x="367" y="34"/>
                      <a:pt x="67" y="334"/>
                      <a:pt x="1" y="701"/>
                    </a:cubicBezTo>
                    <a:cubicBezTo>
                      <a:pt x="84" y="717"/>
                      <a:pt x="167" y="726"/>
                      <a:pt x="251" y="726"/>
                    </a:cubicBezTo>
                    <a:cubicBezTo>
                      <a:pt x="334" y="726"/>
                      <a:pt x="418" y="717"/>
                      <a:pt x="501" y="701"/>
                    </a:cubicBezTo>
                    <a:cubicBezTo>
                      <a:pt x="834" y="567"/>
                      <a:pt x="801" y="267"/>
                      <a:pt x="7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55;p33">
                <a:extLst>
                  <a:ext uri="{FF2B5EF4-FFF2-40B4-BE49-F238E27FC236}">
                    <a16:creationId xmlns:a16="http://schemas.microsoft.com/office/drawing/2014/main" id="{543ACF0D-DC57-4FB0-BDCF-C9B5A0333027}"/>
                  </a:ext>
                </a:extLst>
              </p:cNvPr>
              <p:cNvSpPr/>
              <p:nvPr/>
            </p:nvSpPr>
            <p:spPr>
              <a:xfrm>
                <a:off x="6193400" y="998023"/>
                <a:ext cx="2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5" extrusionOk="0">
                    <a:moveTo>
                      <a:pt x="1" y="34"/>
                    </a:moveTo>
                    <a:lnTo>
                      <a:pt x="1" y="1"/>
                    </a:lnTo>
                    <a:lnTo>
                      <a:pt x="1" y="3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56;p33">
                <a:extLst>
                  <a:ext uri="{FF2B5EF4-FFF2-40B4-BE49-F238E27FC236}">
                    <a16:creationId xmlns:a16="http://schemas.microsoft.com/office/drawing/2014/main" id="{52A46DF7-D878-49AE-B4E2-F9C8D295A21F}"/>
                  </a:ext>
                </a:extLst>
              </p:cNvPr>
              <p:cNvSpPr/>
              <p:nvPr/>
            </p:nvSpPr>
            <p:spPr>
              <a:xfrm>
                <a:off x="6137552" y="875134"/>
                <a:ext cx="351749" cy="239605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9589" extrusionOk="0">
                    <a:moveTo>
                      <a:pt x="2777" y="1"/>
                    </a:moveTo>
                    <a:cubicBezTo>
                      <a:pt x="2753" y="1"/>
                      <a:pt x="2728" y="5"/>
                      <a:pt x="2703" y="15"/>
                    </a:cubicBezTo>
                    <a:cubicBezTo>
                      <a:pt x="2336" y="115"/>
                      <a:pt x="2136" y="1450"/>
                      <a:pt x="2136" y="1450"/>
                    </a:cubicBezTo>
                    <a:cubicBezTo>
                      <a:pt x="2136" y="1450"/>
                      <a:pt x="1431" y="809"/>
                      <a:pt x="1030" y="809"/>
                    </a:cubicBezTo>
                    <a:cubicBezTo>
                      <a:pt x="930" y="809"/>
                      <a:pt x="848" y="849"/>
                      <a:pt x="802" y="949"/>
                    </a:cubicBezTo>
                    <a:cubicBezTo>
                      <a:pt x="535" y="1450"/>
                      <a:pt x="1" y="3751"/>
                      <a:pt x="2036" y="4585"/>
                    </a:cubicBezTo>
                    <a:cubicBezTo>
                      <a:pt x="2477" y="4773"/>
                      <a:pt x="2949" y="4847"/>
                      <a:pt x="3418" y="4847"/>
                    </a:cubicBezTo>
                    <a:cubicBezTo>
                      <a:pt x="5115" y="4847"/>
                      <a:pt x="6772" y="3885"/>
                      <a:pt x="6772" y="3885"/>
                    </a:cubicBezTo>
                    <a:cubicBezTo>
                      <a:pt x="7073" y="5986"/>
                      <a:pt x="9808" y="6553"/>
                      <a:pt x="9808" y="6553"/>
                    </a:cubicBezTo>
                    <a:cubicBezTo>
                      <a:pt x="9808" y="6553"/>
                      <a:pt x="9975" y="9489"/>
                      <a:pt x="11609" y="9589"/>
                    </a:cubicBezTo>
                    <a:cubicBezTo>
                      <a:pt x="11613" y="9589"/>
                      <a:pt x="11616" y="9589"/>
                      <a:pt x="11620" y="9589"/>
                    </a:cubicBezTo>
                    <a:cubicBezTo>
                      <a:pt x="12620" y="9589"/>
                      <a:pt x="14076" y="4949"/>
                      <a:pt x="13677" y="4051"/>
                    </a:cubicBezTo>
                    <a:cubicBezTo>
                      <a:pt x="13277" y="3117"/>
                      <a:pt x="12010" y="2784"/>
                      <a:pt x="12010" y="2784"/>
                    </a:cubicBezTo>
                    <a:cubicBezTo>
                      <a:pt x="12010" y="2784"/>
                      <a:pt x="10909" y="282"/>
                      <a:pt x="8507" y="115"/>
                    </a:cubicBezTo>
                    <a:cubicBezTo>
                      <a:pt x="8290" y="107"/>
                      <a:pt x="8073" y="103"/>
                      <a:pt x="7857" y="103"/>
                    </a:cubicBezTo>
                    <a:cubicBezTo>
                      <a:pt x="6340" y="103"/>
                      <a:pt x="4834" y="307"/>
                      <a:pt x="3403" y="716"/>
                    </a:cubicBezTo>
                    <a:cubicBezTo>
                      <a:pt x="3403" y="716"/>
                      <a:pt x="3089" y="1"/>
                      <a:pt x="27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57;p33">
                <a:extLst>
                  <a:ext uri="{FF2B5EF4-FFF2-40B4-BE49-F238E27FC236}">
                    <a16:creationId xmlns:a16="http://schemas.microsoft.com/office/drawing/2014/main" id="{8E98139A-50C0-4101-BFD9-6BD809E6C466}"/>
                  </a:ext>
                </a:extLst>
              </p:cNvPr>
              <p:cNvSpPr/>
              <p:nvPr/>
            </p:nvSpPr>
            <p:spPr>
              <a:xfrm>
                <a:off x="6305094" y="962191"/>
                <a:ext cx="85057" cy="74213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2970" extrusionOk="0">
                    <a:moveTo>
                      <a:pt x="101" y="0"/>
                    </a:moveTo>
                    <a:lnTo>
                      <a:pt x="101" y="0"/>
                    </a:lnTo>
                    <a:cubicBezTo>
                      <a:pt x="1" y="434"/>
                      <a:pt x="34" y="868"/>
                      <a:pt x="134" y="1301"/>
                    </a:cubicBezTo>
                    <a:cubicBezTo>
                      <a:pt x="268" y="1735"/>
                      <a:pt x="534" y="2102"/>
                      <a:pt x="901" y="2402"/>
                    </a:cubicBezTo>
                    <a:cubicBezTo>
                      <a:pt x="1235" y="2669"/>
                      <a:pt x="1669" y="2836"/>
                      <a:pt x="2102" y="2902"/>
                    </a:cubicBezTo>
                    <a:cubicBezTo>
                      <a:pt x="2336" y="2936"/>
                      <a:pt x="2536" y="2969"/>
                      <a:pt x="2769" y="2969"/>
                    </a:cubicBezTo>
                    <a:cubicBezTo>
                      <a:pt x="2970" y="2969"/>
                      <a:pt x="3203" y="2969"/>
                      <a:pt x="3403" y="2936"/>
                    </a:cubicBezTo>
                    <a:cubicBezTo>
                      <a:pt x="3170" y="2902"/>
                      <a:pt x="2970" y="2902"/>
                      <a:pt x="2769" y="2869"/>
                    </a:cubicBezTo>
                    <a:cubicBezTo>
                      <a:pt x="2569" y="2836"/>
                      <a:pt x="2336" y="2802"/>
                      <a:pt x="2136" y="2769"/>
                    </a:cubicBezTo>
                    <a:cubicBezTo>
                      <a:pt x="1735" y="2636"/>
                      <a:pt x="1368" y="2469"/>
                      <a:pt x="1001" y="2235"/>
                    </a:cubicBezTo>
                    <a:cubicBezTo>
                      <a:pt x="701" y="1968"/>
                      <a:pt x="434" y="1635"/>
                      <a:pt x="301" y="1268"/>
                    </a:cubicBezTo>
                    <a:cubicBezTo>
                      <a:pt x="168" y="834"/>
                      <a:pt x="101" y="434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58;p33">
                <a:extLst>
                  <a:ext uri="{FF2B5EF4-FFF2-40B4-BE49-F238E27FC236}">
                    <a16:creationId xmlns:a16="http://schemas.microsoft.com/office/drawing/2014/main" id="{F3880D70-12D4-456C-B05B-B55A3CC0E744}"/>
                  </a:ext>
                </a:extLst>
              </p:cNvPr>
              <p:cNvSpPr/>
              <p:nvPr/>
            </p:nvSpPr>
            <p:spPr>
              <a:xfrm>
                <a:off x="6270936" y="873010"/>
                <a:ext cx="166717" cy="80035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3203" extrusionOk="0">
                    <a:moveTo>
                      <a:pt x="3086" y="0"/>
                    </a:moveTo>
                    <a:cubicBezTo>
                      <a:pt x="2735" y="0"/>
                      <a:pt x="2385" y="33"/>
                      <a:pt x="2035" y="100"/>
                    </a:cubicBezTo>
                    <a:cubicBezTo>
                      <a:pt x="1668" y="167"/>
                      <a:pt x="1334" y="234"/>
                      <a:pt x="1001" y="334"/>
                    </a:cubicBezTo>
                    <a:cubicBezTo>
                      <a:pt x="667" y="467"/>
                      <a:pt x="334" y="601"/>
                      <a:pt x="0" y="701"/>
                    </a:cubicBezTo>
                    <a:cubicBezTo>
                      <a:pt x="367" y="634"/>
                      <a:pt x="701" y="534"/>
                      <a:pt x="1034" y="434"/>
                    </a:cubicBezTo>
                    <a:cubicBezTo>
                      <a:pt x="1368" y="367"/>
                      <a:pt x="1701" y="267"/>
                      <a:pt x="2035" y="267"/>
                    </a:cubicBezTo>
                    <a:cubicBezTo>
                      <a:pt x="2402" y="234"/>
                      <a:pt x="2735" y="200"/>
                      <a:pt x="3069" y="200"/>
                    </a:cubicBezTo>
                    <a:lnTo>
                      <a:pt x="3603" y="234"/>
                    </a:lnTo>
                    <a:cubicBezTo>
                      <a:pt x="3769" y="234"/>
                      <a:pt x="3936" y="267"/>
                      <a:pt x="4103" y="334"/>
                    </a:cubicBezTo>
                    <a:cubicBezTo>
                      <a:pt x="4770" y="467"/>
                      <a:pt x="5371" y="834"/>
                      <a:pt x="5804" y="1334"/>
                    </a:cubicBezTo>
                    <a:cubicBezTo>
                      <a:pt x="6238" y="1868"/>
                      <a:pt x="6538" y="2502"/>
                      <a:pt x="6672" y="3202"/>
                    </a:cubicBezTo>
                    <a:cubicBezTo>
                      <a:pt x="6638" y="2469"/>
                      <a:pt x="6371" y="1801"/>
                      <a:pt x="5938" y="1234"/>
                    </a:cubicBezTo>
                    <a:cubicBezTo>
                      <a:pt x="5471" y="667"/>
                      <a:pt x="4837" y="267"/>
                      <a:pt x="4136" y="100"/>
                    </a:cubicBezTo>
                    <a:cubicBezTo>
                      <a:pt x="3786" y="33"/>
                      <a:pt x="3436" y="0"/>
                      <a:pt x="308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59;p33">
                <a:extLst>
                  <a:ext uri="{FF2B5EF4-FFF2-40B4-BE49-F238E27FC236}">
                    <a16:creationId xmlns:a16="http://schemas.microsoft.com/office/drawing/2014/main" id="{7755D961-0B87-4C1D-9A00-A332055B8810}"/>
                  </a:ext>
                </a:extLst>
              </p:cNvPr>
              <p:cNvSpPr/>
              <p:nvPr/>
            </p:nvSpPr>
            <p:spPr>
              <a:xfrm>
                <a:off x="6393449" y="1058293"/>
                <a:ext cx="82534" cy="103873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4157" extrusionOk="0">
                    <a:moveTo>
                      <a:pt x="2071" y="1"/>
                    </a:moveTo>
                    <a:cubicBezTo>
                      <a:pt x="1163" y="1"/>
                      <a:pt x="167" y="1825"/>
                      <a:pt x="167" y="1825"/>
                    </a:cubicBezTo>
                    <a:lnTo>
                      <a:pt x="1" y="3593"/>
                    </a:lnTo>
                    <a:cubicBezTo>
                      <a:pt x="201" y="3949"/>
                      <a:pt x="579" y="4156"/>
                      <a:pt x="967" y="4156"/>
                    </a:cubicBezTo>
                    <a:cubicBezTo>
                      <a:pt x="1161" y="4156"/>
                      <a:pt x="1357" y="4104"/>
                      <a:pt x="1535" y="3993"/>
                    </a:cubicBezTo>
                    <a:cubicBezTo>
                      <a:pt x="2569" y="3493"/>
                      <a:pt x="3303" y="457"/>
                      <a:pt x="2336" y="57"/>
                    </a:cubicBezTo>
                    <a:cubicBezTo>
                      <a:pt x="2249" y="18"/>
                      <a:pt x="2160" y="1"/>
                      <a:pt x="2071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60;p33">
                <a:extLst>
                  <a:ext uri="{FF2B5EF4-FFF2-40B4-BE49-F238E27FC236}">
                    <a16:creationId xmlns:a16="http://schemas.microsoft.com/office/drawing/2014/main" id="{07898D1B-C415-4003-89B9-0F1B970EB7D0}"/>
                  </a:ext>
                </a:extLst>
              </p:cNvPr>
              <p:cNvSpPr/>
              <p:nvPr/>
            </p:nvSpPr>
            <p:spPr>
              <a:xfrm>
                <a:off x="6405119" y="1081381"/>
                <a:ext cx="40880" cy="66192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649" extrusionOk="0">
                    <a:moveTo>
                      <a:pt x="1635" y="0"/>
                    </a:moveTo>
                    <a:lnTo>
                      <a:pt x="1635" y="0"/>
                    </a:lnTo>
                    <a:cubicBezTo>
                      <a:pt x="601" y="201"/>
                      <a:pt x="1" y="1635"/>
                      <a:pt x="167" y="2569"/>
                    </a:cubicBezTo>
                    <a:cubicBezTo>
                      <a:pt x="149" y="2624"/>
                      <a:pt x="181" y="2649"/>
                      <a:pt x="219" y="2649"/>
                    </a:cubicBezTo>
                    <a:cubicBezTo>
                      <a:pt x="251" y="2649"/>
                      <a:pt x="286" y="2632"/>
                      <a:pt x="301" y="2602"/>
                    </a:cubicBezTo>
                    <a:cubicBezTo>
                      <a:pt x="368" y="2402"/>
                      <a:pt x="468" y="2169"/>
                      <a:pt x="601" y="1968"/>
                    </a:cubicBezTo>
                    <a:cubicBezTo>
                      <a:pt x="711" y="1776"/>
                      <a:pt x="935" y="1651"/>
                      <a:pt x="1160" y="1651"/>
                    </a:cubicBezTo>
                    <a:cubicBezTo>
                      <a:pt x="1208" y="1651"/>
                      <a:pt x="1255" y="1657"/>
                      <a:pt x="1302" y="1668"/>
                    </a:cubicBezTo>
                    <a:cubicBezTo>
                      <a:pt x="1335" y="1668"/>
                      <a:pt x="1335" y="1635"/>
                      <a:pt x="1302" y="1635"/>
                    </a:cubicBezTo>
                    <a:cubicBezTo>
                      <a:pt x="1189" y="1545"/>
                      <a:pt x="1064" y="1504"/>
                      <a:pt x="943" y="1504"/>
                    </a:cubicBezTo>
                    <a:cubicBezTo>
                      <a:pt x="705" y="1504"/>
                      <a:pt x="478" y="1659"/>
                      <a:pt x="368" y="1902"/>
                    </a:cubicBezTo>
                    <a:cubicBezTo>
                      <a:pt x="601" y="1135"/>
                      <a:pt x="901" y="401"/>
                      <a:pt x="16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61;p33">
                <a:extLst>
                  <a:ext uri="{FF2B5EF4-FFF2-40B4-BE49-F238E27FC236}">
                    <a16:creationId xmlns:a16="http://schemas.microsoft.com/office/drawing/2014/main" id="{8436025E-BD5F-496A-97A4-51DB34722CAB}"/>
                  </a:ext>
                </a:extLst>
              </p:cNvPr>
              <p:cNvSpPr/>
              <p:nvPr/>
            </p:nvSpPr>
            <p:spPr>
              <a:xfrm>
                <a:off x="6230081" y="1894899"/>
                <a:ext cx="515142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0616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0615" y="1735"/>
                    </a:lnTo>
                    <a:lnTo>
                      <a:pt x="20615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62;p33">
                <a:extLst>
                  <a:ext uri="{FF2B5EF4-FFF2-40B4-BE49-F238E27FC236}">
                    <a16:creationId xmlns:a16="http://schemas.microsoft.com/office/drawing/2014/main" id="{CE4CCF7A-E116-4746-AEC5-C440401C0E5E}"/>
                  </a:ext>
                </a:extLst>
              </p:cNvPr>
              <p:cNvSpPr/>
              <p:nvPr/>
            </p:nvSpPr>
            <p:spPr>
              <a:xfrm>
                <a:off x="6230081" y="1994899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63;p33">
                <a:extLst>
                  <a:ext uri="{FF2B5EF4-FFF2-40B4-BE49-F238E27FC236}">
                    <a16:creationId xmlns:a16="http://schemas.microsoft.com/office/drawing/2014/main" id="{7545CB41-1AE5-41E6-B897-6F60F436CB4C}"/>
                  </a:ext>
                </a:extLst>
              </p:cNvPr>
              <p:cNvSpPr/>
              <p:nvPr/>
            </p:nvSpPr>
            <p:spPr>
              <a:xfrm>
                <a:off x="6230081" y="2090751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6"/>
                    </a:lnTo>
                    <a:lnTo>
                      <a:pt x="28654" y="1736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64;p33">
                <a:extLst>
                  <a:ext uri="{FF2B5EF4-FFF2-40B4-BE49-F238E27FC236}">
                    <a16:creationId xmlns:a16="http://schemas.microsoft.com/office/drawing/2014/main" id="{A0271551-F305-4CBD-A859-C5ACB0E88593}"/>
                  </a:ext>
                </a:extLst>
              </p:cNvPr>
              <p:cNvSpPr/>
              <p:nvPr/>
            </p:nvSpPr>
            <p:spPr>
              <a:xfrm>
                <a:off x="6230081" y="2185779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65;p33">
                <a:extLst>
                  <a:ext uri="{FF2B5EF4-FFF2-40B4-BE49-F238E27FC236}">
                    <a16:creationId xmlns:a16="http://schemas.microsoft.com/office/drawing/2014/main" id="{578FD0AB-5339-4D2B-9BBD-F9326739B49E}"/>
                  </a:ext>
                </a:extLst>
              </p:cNvPr>
              <p:cNvSpPr/>
              <p:nvPr/>
            </p:nvSpPr>
            <p:spPr>
              <a:xfrm>
                <a:off x="6230081" y="2280806"/>
                <a:ext cx="716017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66;p33">
                <a:extLst>
                  <a:ext uri="{FF2B5EF4-FFF2-40B4-BE49-F238E27FC236}">
                    <a16:creationId xmlns:a16="http://schemas.microsoft.com/office/drawing/2014/main" id="{C24425C8-FBB9-4A4A-935C-BE6784845B79}"/>
                  </a:ext>
                </a:extLst>
              </p:cNvPr>
              <p:cNvSpPr/>
              <p:nvPr/>
            </p:nvSpPr>
            <p:spPr>
              <a:xfrm>
                <a:off x="6230081" y="2375834"/>
                <a:ext cx="716017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67;p33">
                <a:extLst>
                  <a:ext uri="{FF2B5EF4-FFF2-40B4-BE49-F238E27FC236}">
                    <a16:creationId xmlns:a16="http://schemas.microsoft.com/office/drawing/2014/main" id="{04D0677F-CA53-4940-83A0-9971C073A5CC}"/>
                  </a:ext>
                </a:extLst>
              </p:cNvPr>
              <p:cNvSpPr/>
              <p:nvPr/>
            </p:nvSpPr>
            <p:spPr>
              <a:xfrm>
                <a:off x="5826658" y="4113689"/>
                <a:ext cx="723513" cy="333008"/>
              </a:xfrm>
              <a:custGeom>
                <a:avLst/>
                <a:gdLst/>
                <a:ahLst/>
                <a:cxnLst/>
                <a:rect l="l" t="t" r="r" b="b"/>
                <a:pathLst>
                  <a:path w="28955" h="13327" extrusionOk="0">
                    <a:moveTo>
                      <a:pt x="28955" y="1"/>
                    </a:moveTo>
                    <a:lnTo>
                      <a:pt x="12310" y="435"/>
                    </a:lnTo>
                    <a:lnTo>
                      <a:pt x="12343" y="3970"/>
                    </a:lnTo>
                    <a:cubicBezTo>
                      <a:pt x="12343" y="3970"/>
                      <a:pt x="2636" y="8707"/>
                      <a:pt x="1669" y="9541"/>
                    </a:cubicBezTo>
                    <a:cubicBezTo>
                      <a:pt x="701" y="10375"/>
                      <a:pt x="1" y="12977"/>
                      <a:pt x="901" y="13277"/>
                    </a:cubicBezTo>
                    <a:cubicBezTo>
                      <a:pt x="1016" y="13311"/>
                      <a:pt x="1533" y="13327"/>
                      <a:pt x="2350" y="13327"/>
                    </a:cubicBezTo>
                    <a:cubicBezTo>
                      <a:pt x="7958" y="13327"/>
                      <a:pt x="27706" y="12592"/>
                      <a:pt x="28521" y="12010"/>
                    </a:cubicBezTo>
                    <a:cubicBezTo>
                      <a:pt x="28521" y="12010"/>
                      <a:pt x="28521" y="12010"/>
                      <a:pt x="28521" y="11976"/>
                    </a:cubicBezTo>
                    <a:cubicBezTo>
                      <a:pt x="28655" y="11676"/>
                      <a:pt x="28721" y="11342"/>
                      <a:pt x="28755" y="11009"/>
                    </a:cubicBezTo>
                    <a:cubicBezTo>
                      <a:pt x="28755" y="10975"/>
                      <a:pt x="28755" y="10975"/>
                      <a:pt x="28755" y="10975"/>
                    </a:cubicBezTo>
                    <a:cubicBezTo>
                      <a:pt x="28921" y="9508"/>
                      <a:pt x="28955" y="6672"/>
                      <a:pt x="28955" y="3470"/>
                    </a:cubicBezTo>
                    <a:lnTo>
                      <a:pt x="28955" y="1"/>
                    </a:lnTo>
                    <a:close/>
                  </a:path>
                </a:pathLst>
              </a:custGeom>
              <a:solidFill>
                <a:srgbClr val="DADC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68;p33">
                <a:extLst>
                  <a:ext uri="{FF2B5EF4-FFF2-40B4-BE49-F238E27FC236}">
                    <a16:creationId xmlns:a16="http://schemas.microsoft.com/office/drawing/2014/main" id="{C2822E37-A272-4A3E-984A-8CAFEDBF3D8E}"/>
                  </a:ext>
                </a:extLst>
              </p:cNvPr>
              <p:cNvSpPr/>
              <p:nvPr/>
            </p:nvSpPr>
            <p:spPr>
              <a:xfrm>
                <a:off x="6096723" y="4211240"/>
                <a:ext cx="133383" cy="31684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1268" extrusionOk="0">
                    <a:moveTo>
                      <a:pt x="1704" y="0"/>
                    </a:moveTo>
                    <a:cubicBezTo>
                      <a:pt x="1166" y="0"/>
                      <a:pt x="633" y="59"/>
                      <a:pt x="134" y="167"/>
                    </a:cubicBezTo>
                    <a:cubicBezTo>
                      <a:pt x="0" y="200"/>
                      <a:pt x="0" y="400"/>
                      <a:pt x="134" y="400"/>
                    </a:cubicBezTo>
                    <a:cubicBezTo>
                      <a:pt x="1868" y="500"/>
                      <a:pt x="3570" y="800"/>
                      <a:pt x="5204" y="1267"/>
                    </a:cubicBezTo>
                    <a:cubicBezTo>
                      <a:pt x="5271" y="1267"/>
                      <a:pt x="5338" y="1201"/>
                      <a:pt x="5271" y="1167"/>
                    </a:cubicBezTo>
                    <a:cubicBezTo>
                      <a:pt x="4328" y="342"/>
                      <a:pt x="3001" y="0"/>
                      <a:pt x="1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69;p33">
                <a:extLst>
                  <a:ext uri="{FF2B5EF4-FFF2-40B4-BE49-F238E27FC236}">
                    <a16:creationId xmlns:a16="http://schemas.microsoft.com/office/drawing/2014/main" id="{158D9C6E-FA04-46BB-A2E8-87378B336443}"/>
                  </a:ext>
                </a:extLst>
              </p:cNvPr>
              <p:cNvSpPr/>
              <p:nvPr/>
            </p:nvSpPr>
            <p:spPr>
              <a:xfrm>
                <a:off x="6066163" y="4230681"/>
                <a:ext cx="133933" cy="32234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1290" extrusionOk="0">
                    <a:moveTo>
                      <a:pt x="1791" y="1"/>
                    </a:moveTo>
                    <a:cubicBezTo>
                      <a:pt x="1231" y="1"/>
                      <a:pt x="675" y="67"/>
                      <a:pt x="156" y="189"/>
                    </a:cubicBezTo>
                    <a:cubicBezTo>
                      <a:pt x="0" y="189"/>
                      <a:pt x="19" y="392"/>
                      <a:pt x="131" y="392"/>
                    </a:cubicBezTo>
                    <a:cubicBezTo>
                      <a:pt x="139" y="392"/>
                      <a:pt x="147" y="391"/>
                      <a:pt x="156" y="389"/>
                    </a:cubicBezTo>
                    <a:cubicBezTo>
                      <a:pt x="1857" y="523"/>
                      <a:pt x="3558" y="790"/>
                      <a:pt x="5226" y="1290"/>
                    </a:cubicBezTo>
                    <a:cubicBezTo>
                      <a:pt x="5293" y="1290"/>
                      <a:pt x="5360" y="1223"/>
                      <a:pt x="5293" y="1156"/>
                    </a:cubicBezTo>
                    <a:cubicBezTo>
                      <a:pt x="4366" y="345"/>
                      <a:pt x="3068" y="1"/>
                      <a:pt x="1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70;p33">
                <a:extLst>
                  <a:ext uri="{FF2B5EF4-FFF2-40B4-BE49-F238E27FC236}">
                    <a16:creationId xmlns:a16="http://schemas.microsoft.com/office/drawing/2014/main" id="{FBD77C01-D9D1-4AC0-8989-038868C84D3E}"/>
                  </a:ext>
                </a:extLst>
              </p:cNvPr>
              <p:cNvSpPr/>
              <p:nvPr/>
            </p:nvSpPr>
            <p:spPr>
              <a:xfrm>
                <a:off x="6035878" y="4250396"/>
                <a:ext cx="133383" cy="31709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1269" extrusionOk="0">
                    <a:moveTo>
                      <a:pt x="1717" y="1"/>
                    </a:moveTo>
                    <a:cubicBezTo>
                      <a:pt x="1182" y="1"/>
                      <a:pt x="656" y="60"/>
                      <a:pt x="167" y="167"/>
                    </a:cubicBezTo>
                    <a:cubicBezTo>
                      <a:pt x="0" y="201"/>
                      <a:pt x="34" y="401"/>
                      <a:pt x="167" y="401"/>
                    </a:cubicBezTo>
                    <a:cubicBezTo>
                      <a:pt x="1868" y="501"/>
                      <a:pt x="3570" y="801"/>
                      <a:pt x="5237" y="1268"/>
                    </a:cubicBezTo>
                    <a:cubicBezTo>
                      <a:pt x="5304" y="1268"/>
                      <a:pt x="5338" y="1201"/>
                      <a:pt x="5304" y="1168"/>
                    </a:cubicBezTo>
                    <a:cubicBezTo>
                      <a:pt x="4338" y="343"/>
                      <a:pt x="3004" y="1"/>
                      <a:pt x="17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71;p33">
                <a:extLst>
                  <a:ext uri="{FF2B5EF4-FFF2-40B4-BE49-F238E27FC236}">
                    <a16:creationId xmlns:a16="http://schemas.microsoft.com/office/drawing/2014/main" id="{D59CFC2C-AD0B-4D38-B8BC-1B15E0EC80E8}"/>
                  </a:ext>
                </a:extLst>
              </p:cNvPr>
              <p:cNvSpPr/>
              <p:nvPr/>
            </p:nvSpPr>
            <p:spPr>
              <a:xfrm>
                <a:off x="6110891" y="1959892"/>
                <a:ext cx="475962" cy="225802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90366" extrusionOk="0">
                    <a:moveTo>
                      <a:pt x="3703" y="1"/>
                    </a:moveTo>
                    <a:lnTo>
                      <a:pt x="3536" y="9274"/>
                    </a:lnTo>
                    <a:lnTo>
                      <a:pt x="3470" y="10308"/>
                    </a:lnTo>
                    <a:lnTo>
                      <a:pt x="1" y="89999"/>
                    </a:lnTo>
                    <a:lnTo>
                      <a:pt x="18047" y="90366"/>
                    </a:lnTo>
                    <a:lnTo>
                      <a:pt x="18414" y="60844"/>
                    </a:lnTo>
                    <a:lnTo>
                      <a:pt x="18414" y="60678"/>
                    </a:lnTo>
                    <a:lnTo>
                      <a:pt x="19047" y="11376"/>
                    </a:lnTo>
                    <a:lnTo>
                      <a:pt x="19047" y="10275"/>
                    </a:lnTo>
                    <a:lnTo>
                      <a:pt x="189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72;p33">
                <a:extLst>
                  <a:ext uri="{FF2B5EF4-FFF2-40B4-BE49-F238E27FC236}">
                    <a16:creationId xmlns:a16="http://schemas.microsoft.com/office/drawing/2014/main" id="{C4A8AB3B-9422-4AD0-82E3-C483B06D823C}"/>
                  </a:ext>
                </a:extLst>
              </p:cNvPr>
              <p:cNvSpPr/>
              <p:nvPr/>
            </p:nvSpPr>
            <p:spPr>
              <a:xfrm>
                <a:off x="6128407" y="4132530"/>
                <a:ext cx="415942" cy="10070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403" extrusionOk="0">
                    <a:moveTo>
                      <a:pt x="3154" y="0"/>
                    </a:moveTo>
                    <a:cubicBezTo>
                      <a:pt x="2228" y="0"/>
                      <a:pt x="2048" y="24"/>
                      <a:pt x="67" y="48"/>
                    </a:cubicBezTo>
                    <a:cubicBezTo>
                      <a:pt x="0" y="48"/>
                      <a:pt x="0" y="148"/>
                      <a:pt x="67" y="148"/>
                    </a:cubicBezTo>
                    <a:cubicBezTo>
                      <a:pt x="2869" y="214"/>
                      <a:pt x="2068" y="248"/>
                      <a:pt x="4870" y="281"/>
                    </a:cubicBezTo>
                    <a:cubicBezTo>
                      <a:pt x="5794" y="304"/>
                      <a:pt x="10232" y="402"/>
                      <a:pt x="13407" y="402"/>
                    </a:cubicBezTo>
                    <a:cubicBezTo>
                      <a:pt x="14933" y="402"/>
                      <a:pt x="16167" y="379"/>
                      <a:pt x="16579" y="314"/>
                    </a:cubicBezTo>
                    <a:cubicBezTo>
                      <a:pt x="16645" y="314"/>
                      <a:pt x="16645" y="248"/>
                      <a:pt x="16579" y="248"/>
                    </a:cubicBezTo>
                    <a:cubicBezTo>
                      <a:pt x="15311" y="48"/>
                      <a:pt x="6238" y="14"/>
                      <a:pt x="4870" y="14"/>
                    </a:cubicBezTo>
                    <a:cubicBezTo>
                      <a:pt x="4049" y="4"/>
                      <a:pt x="3538" y="0"/>
                      <a:pt x="31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73;p33">
                <a:extLst>
                  <a:ext uri="{FF2B5EF4-FFF2-40B4-BE49-F238E27FC236}">
                    <a16:creationId xmlns:a16="http://schemas.microsoft.com/office/drawing/2014/main" id="{9E3A3FA9-4BD7-43D3-91D9-B9D52583839C}"/>
                  </a:ext>
                </a:extLst>
              </p:cNvPr>
              <p:cNvSpPr/>
              <p:nvPr/>
            </p:nvSpPr>
            <p:spPr>
              <a:xfrm>
                <a:off x="6482630" y="2019087"/>
                <a:ext cx="35032" cy="2067541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82743" extrusionOk="0">
                    <a:moveTo>
                      <a:pt x="1302" y="0"/>
                    </a:moveTo>
                    <a:cubicBezTo>
                      <a:pt x="1135" y="6071"/>
                      <a:pt x="1135" y="12109"/>
                      <a:pt x="1035" y="18147"/>
                    </a:cubicBezTo>
                    <a:cubicBezTo>
                      <a:pt x="901" y="28888"/>
                      <a:pt x="735" y="39629"/>
                      <a:pt x="535" y="50336"/>
                    </a:cubicBezTo>
                    <a:cubicBezTo>
                      <a:pt x="434" y="55740"/>
                      <a:pt x="334" y="61144"/>
                      <a:pt x="234" y="66515"/>
                    </a:cubicBezTo>
                    <a:cubicBezTo>
                      <a:pt x="168" y="69216"/>
                      <a:pt x="134" y="71918"/>
                      <a:pt x="101" y="74620"/>
                    </a:cubicBezTo>
                    <a:cubicBezTo>
                      <a:pt x="68" y="77322"/>
                      <a:pt x="1" y="80024"/>
                      <a:pt x="34" y="82693"/>
                    </a:cubicBezTo>
                    <a:cubicBezTo>
                      <a:pt x="34" y="82726"/>
                      <a:pt x="51" y="82743"/>
                      <a:pt x="68" y="82743"/>
                    </a:cubicBezTo>
                    <a:cubicBezTo>
                      <a:pt x="84" y="82743"/>
                      <a:pt x="101" y="82726"/>
                      <a:pt x="101" y="82693"/>
                    </a:cubicBezTo>
                    <a:cubicBezTo>
                      <a:pt x="334" y="79691"/>
                      <a:pt x="401" y="76655"/>
                      <a:pt x="501" y="73620"/>
                    </a:cubicBezTo>
                    <a:cubicBezTo>
                      <a:pt x="601" y="70617"/>
                      <a:pt x="668" y="67582"/>
                      <a:pt x="768" y="64546"/>
                    </a:cubicBezTo>
                    <a:cubicBezTo>
                      <a:pt x="1002" y="53839"/>
                      <a:pt x="1168" y="43098"/>
                      <a:pt x="1268" y="32357"/>
                    </a:cubicBezTo>
                    <a:cubicBezTo>
                      <a:pt x="1302" y="26953"/>
                      <a:pt x="1335" y="21549"/>
                      <a:pt x="1335" y="16179"/>
                    </a:cubicBezTo>
                    <a:cubicBezTo>
                      <a:pt x="1368" y="10775"/>
                      <a:pt x="1402" y="5371"/>
                      <a:pt x="13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74;p33">
                <a:extLst>
                  <a:ext uri="{FF2B5EF4-FFF2-40B4-BE49-F238E27FC236}">
                    <a16:creationId xmlns:a16="http://schemas.microsoft.com/office/drawing/2014/main" id="{92A14CAB-7895-44FF-A2A9-C02EED236464}"/>
                  </a:ext>
                </a:extLst>
              </p:cNvPr>
              <p:cNvSpPr/>
              <p:nvPr/>
            </p:nvSpPr>
            <p:spPr>
              <a:xfrm>
                <a:off x="6875233" y="3567737"/>
                <a:ext cx="664318" cy="878735"/>
              </a:xfrm>
              <a:custGeom>
                <a:avLst/>
                <a:gdLst/>
                <a:ahLst/>
                <a:cxnLst/>
                <a:rect l="l" t="t" r="r" b="b"/>
                <a:pathLst>
                  <a:path w="26586" h="35167" extrusionOk="0">
                    <a:moveTo>
                      <a:pt x="14577" y="1"/>
                    </a:moveTo>
                    <a:lnTo>
                      <a:pt x="0" y="7606"/>
                    </a:lnTo>
                    <a:lnTo>
                      <a:pt x="8539" y="21817"/>
                    </a:lnTo>
                    <a:cubicBezTo>
                      <a:pt x="8539" y="21817"/>
                      <a:pt x="1835" y="30323"/>
                      <a:pt x="1301" y="31490"/>
                    </a:cubicBezTo>
                    <a:cubicBezTo>
                      <a:pt x="816" y="32623"/>
                      <a:pt x="1272" y="35167"/>
                      <a:pt x="2152" y="35167"/>
                    </a:cubicBezTo>
                    <a:cubicBezTo>
                      <a:pt x="2179" y="35167"/>
                      <a:pt x="2207" y="35164"/>
                      <a:pt x="2235" y="35159"/>
                    </a:cubicBezTo>
                    <a:cubicBezTo>
                      <a:pt x="3169" y="35026"/>
                      <a:pt x="26019" y="23051"/>
                      <a:pt x="26586" y="22050"/>
                    </a:cubicBezTo>
                    <a:cubicBezTo>
                      <a:pt x="26586" y="22050"/>
                      <a:pt x="26586" y="22017"/>
                      <a:pt x="26586" y="22017"/>
                    </a:cubicBezTo>
                    <a:cubicBezTo>
                      <a:pt x="26586" y="21683"/>
                      <a:pt x="26519" y="21350"/>
                      <a:pt x="26352" y="21016"/>
                    </a:cubicBezTo>
                    <a:cubicBezTo>
                      <a:pt x="25885" y="19615"/>
                      <a:pt x="24684" y="17047"/>
                      <a:pt x="23283" y="14144"/>
                    </a:cubicBezTo>
                    <a:cubicBezTo>
                      <a:pt x="23283" y="14144"/>
                      <a:pt x="14577" y="1"/>
                      <a:pt x="14577" y="1"/>
                    </a:cubicBezTo>
                    <a:close/>
                  </a:path>
                </a:pathLst>
              </a:custGeom>
              <a:solidFill>
                <a:srgbClr val="DADC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75;p33">
                <a:extLst>
                  <a:ext uri="{FF2B5EF4-FFF2-40B4-BE49-F238E27FC236}">
                    <a16:creationId xmlns:a16="http://schemas.microsoft.com/office/drawing/2014/main" id="{6805C172-97CA-4194-9F33-9895FA12F96E}"/>
                  </a:ext>
                </a:extLst>
              </p:cNvPr>
              <p:cNvSpPr/>
              <p:nvPr/>
            </p:nvSpPr>
            <p:spPr>
              <a:xfrm>
                <a:off x="6924909" y="4119536"/>
                <a:ext cx="582983" cy="303298"/>
              </a:xfrm>
              <a:custGeom>
                <a:avLst/>
                <a:gdLst/>
                <a:ahLst/>
                <a:cxnLst/>
                <a:rect l="l" t="t" r="r" b="b"/>
                <a:pathLst>
                  <a:path w="23331" h="12138" extrusionOk="0">
                    <a:moveTo>
                      <a:pt x="23297" y="0"/>
                    </a:moveTo>
                    <a:cubicBezTo>
                      <a:pt x="19361" y="1802"/>
                      <a:pt x="3850" y="9974"/>
                      <a:pt x="47" y="12076"/>
                    </a:cubicBezTo>
                    <a:cubicBezTo>
                      <a:pt x="1" y="12099"/>
                      <a:pt x="2" y="12138"/>
                      <a:pt x="30" y="12138"/>
                    </a:cubicBezTo>
                    <a:cubicBezTo>
                      <a:pt x="42" y="12138"/>
                      <a:pt x="60" y="12130"/>
                      <a:pt x="80" y="12109"/>
                    </a:cubicBezTo>
                    <a:cubicBezTo>
                      <a:pt x="3983" y="10241"/>
                      <a:pt x="19561" y="2202"/>
                      <a:pt x="23297" y="34"/>
                    </a:cubicBezTo>
                    <a:cubicBezTo>
                      <a:pt x="23330" y="0"/>
                      <a:pt x="23330" y="0"/>
                      <a:pt x="23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76;p33">
                <a:extLst>
                  <a:ext uri="{FF2B5EF4-FFF2-40B4-BE49-F238E27FC236}">
                    <a16:creationId xmlns:a16="http://schemas.microsoft.com/office/drawing/2014/main" id="{61B9482E-4B89-4E47-88B8-3D1D8F5529B5}"/>
                  </a:ext>
                </a:extLst>
              </p:cNvPr>
              <p:cNvSpPr/>
              <p:nvPr/>
            </p:nvSpPr>
            <p:spPr>
              <a:xfrm>
                <a:off x="7055668" y="4093449"/>
                <a:ext cx="130485" cy="42329"/>
              </a:xfrm>
              <a:custGeom>
                <a:avLst/>
                <a:gdLst/>
                <a:ahLst/>
                <a:cxnLst/>
                <a:rect l="l" t="t" r="r" b="b"/>
                <a:pathLst>
                  <a:path w="5222" h="1694" extrusionOk="0">
                    <a:moveTo>
                      <a:pt x="4036" y="0"/>
                    </a:moveTo>
                    <a:cubicBezTo>
                      <a:pt x="2618" y="0"/>
                      <a:pt x="1164" y="635"/>
                      <a:pt x="84" y="1478"/>
                    </a:cubicBezTo>
                    <a:cubicBezTo>
                      <a:pt x="0" y="1562"/>
                      <a:pt x="57" y="1694"/>
                      <a:pt x="157" y="1694"/>
                    </a:cubicBezTo>
                    <a:cubicBezTo>
                      <a:pt x="176" y="1694"/>
                      <a:pt x="196" y="1689"/>
                      <a:pt x="218" y="1678"/>
                    </a:cubicBezTo>
                    <a:cubicBezTo>
                      <a:pt x="1819" y="1011"/>
                      <a:pt x="3453" y="544"/>
                      <a:pt x="5155" y="277"/>
                    </a:cubicBezTo>
                    <a:cubicBezTo>
                      <a:pt x="5188" y="244"/>
                      <a:pt x="5221" y="144"/>
                      <a:pt x="5155" y="144"/>
                    </a:cubicBezTo>
                    <a:cubicBezTo>
                      <a:pt x="4790" y="46"/>
                      <a:pt x="4414" y="0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77;p33">
                <a:extLst>
                  <a:ext uri="{FF2B5EF4-FFF2-40B4-BE49-F238E27FC236}">
                    <a16:creationId xmlns:a16="http://schemas.microsoft.com/office/drawing/2014/main" id="{FFB6A482-6B1F-43E2-9CC2-B1099EFA9C22}"/>
                  </a:ext>
                </a:extLst>
              </p:cNvPr>
              <p:cNvSpPr/>
              <p:nvPr/>
            </p:nvSpPr>
            <p:spPr>
              <a:xfrm>
                <a:off x="7037152" y="4124284"/>
                <a:ext cx="130660" cy="42054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1683" extrusionOk="0">
                    <a:moveTo>
                      <a:pt x="4043" y="1"/>
                    </a:moveTo>
                    <a:cubicBezTo>
                      <a:pt x="2625" y="1"/>
                      <a:pt x="1171" y="635"/>
                      <a:pt x="91" y="1478"/>
                    </a:cubicBezTo>
                    <a:cubicBezTo>
                      <a:pt x="0" y="1539"/>
                      <a:pt x="47" y="1683"/>
                      <a:pt x="157" y="1683"/>
                    </a:cubicBezTo>
                    <a:cubicBezTo>
                      <a:pt x="168" y="1683"/>
                      <a:pt x="180" y="1681"/>
                      <a:pt x="191" y="1678"/>
                    </a:cubicBezTo>
                    <a:cubicBezTo>
                      <a:pt x="1793" y="1011"/>
                      <a:pt x="3460" y="544"/>
                      <a:pt x="5162" y="277"/>
                    </a:cubicBezTo>
                    <a:cubicBezTo>
                      <a:pt x="5195" y="244"/>
                      <a:pt x="5228" y="144"/>
                      <a:pt x="5162" y="144"/>
                    </a:cubicBezTo>
                    <a:cubicBezTo>
                      <a:pt x="4797" y="46"/>
                      <a:pt x="4421" y="1"/>
                      <a:pt x="40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78;p33">
                <a:extLst>
                  <a:ext uri="{FF2B5EF4-FFF2-40B4-BE49-F238E27FC236}">
                    <a16:creationId xmlns:a16="http://schemas.microsoft.com/office/drawing/2014/main" id="{E13E96D2-AEAB-41AA-A73D-42543EFB1C81}"/>
                  </a:ext>
                </a:extLst>
              </p:cNvPr>
              <p:cNvSpPr/>
              <p:nvPr/>
            </p:nvSpPr>
            <p:spPr>
              <a:xfrm>
                <a:off x="7018212" y="4155119"/>
                <a:ext cx="131259" cy="42304"/>
              </a:xfrm>
              <a:custGeom>
                <a:avLst/>
                <a:gdLst/>
                <a:ahLst/>
                <a:cxnLst/>
                <a:rect l="l" t="t" r="r" b="b"/>
                <a:pathLst>
                  <a:path w="5253" h="1693" extrusionOk="0">
                    <a:moveTo>
                      <a:pt x="4068" y="1"/>
                    </a:moveTo>
                    <a:cubicBezTo>
                      <a:pt x="2650" y="1"/>
                      <a:pt x="1195" y="636"/>
                      <a:pt x="116" y="1479"/>
                    </a:cubicBezTo>
                    <a:cubicBezTo>
                      <a:pt x="1" y="1536"/>
                      <a:pt x="83" y="1692"/>
                      <a:pt x="194" y="1692"/>
                    </a:cubicBezTo>
                    <a:cubicBezTo>
                      <a:pt x="212" y="1692"/>
                      <a:pt x="230" y="1688"/>
                      <a:pt x="249" y="1679"/>
                    </a:cubicBezTo>
                    <a:cubicBezTo>
                      <a:pt x="1817" y="1012"/>
                      <a:pt x="3485" y="545"/>
                      <a:pt x="5186" y="244"/>
                    </a:cubicBezTo>
                    <a:cubicBezTo>
                      <a:pt x="5219" y="244"/>
                      <a:pt x="5253" y="144"/>
                      <a:pt x="5186" y="144"/>
                    </a:cubicBezTo>
                    <a:cubicBezTo>
                      <a:pt x="4821" y="46"/>
                      <a:pt x="4445" y="1"/>
                      <a:pt x="40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79;p33">
                <a:extLst>
                  <a:ext uri="{FF2B5EF4-FFF2-40B4-BE49-F238E27FC236}">
                    <a16:creationId xmlns:a16="http://schemas.microsoft.com/office/drawing/2014/main" id="{3F78DA91-0351-481B-92E3-24D57A91F37B}"/>
                  </a:ext>
                </a:extLst>
              </p:cNvPr>
              <p:cNvSpPr/>
              <p:nvPr/>
            </p:nvSpPr>
            <p:spPr>
              <a:xfrm>
                <a:off x="6241750" y="1959067"/>
                <a:ext cx="1231134" cy="2168815"/>
              </a:xfrm>
              <a:custGeom>
                <a:avLst/>
                <a:gdLst/>
                <a:ahLst/>
                <a:cxnLst/>
                <a:rect l="l" t="t" r="r" b="b"/>
                <a:pathLst>
                  <a:path w="49270" h="86796" extrusionOk="0">
                    <a:moveTo>
                      <a:pt x="20849" y="1"/>
                    </a:moveTo>
                    <a:lnTo>
                      <a:pt x="1" y="34"/>
                    </a:lnTo>
                    <a:cubicBezTo>
                      <a:pt x="67" y="367"/>
                      <a:pt x="1135" y="5304"/>
                      <a:pt x="2236" y="9541"/>
                    </a:cubicBezTo>
                    <a:cubicBezTo>
                      <a:pt x="3069" y="12643"/>
                      <a:pt x="3870" y="15378"/>
                      <a:pt x="4337" y="15645"/>
                    </a:cubicBezTo>
                    <a:cubicBezTo>
                      <a:pt x="4804" y="15912"/>
                      <a:pt x="7473" y="17113"/>
                      <a:pt x="8373" y="17480"/>
                    </a:cubicBezTo>
                    <a:cubicBezTo>
                      <a:pt x="8373" y="17480"/>
                      <a:pt x="14244" y="46834"/>
                      <a:pt x="17346" y="55941"/>
                    </a:cubicBezTo>
                    <a:cubicBezTo>
                      <a:pt x="20215" y="64347"/>
                      <a:pt x="32057" y="86796"/>
                      <a:pt x="32057" y="86796"/>
                    </a:cubicBezTo>
                    <a:lnTo>
                      <a:pt x="49269" y="78123"/>
                    </a:lnTo>
                    <a:cubicBezTo>
                      <a:pt x="49269" y="78123"/>
                      <a:pt x="35826" y="55340"/>
                      <a:pt x="34425" y="51237"/>
                    </a:cubicBezTo>
                    <a:cubicBezTo>
                      <a:pt x="32224" y="44899"/>
                      <a:pt x="23284" y="13277"/>
                      <a:pt x="23284" y="13277"/>
                    </a:cubicBezTo>
                    <a:cubicBezTo>
                      <a:pt x="23284" y="13277"/>
                      <a:pt x="24818" y="5238"/>
                      <a:pt x="208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80;p33">
                <a:extLst>
                  <a:ext uri="{FF2B5EF4-FFF2-40B4-BE49-F238E27FC236}">
                    <a16:creationId xmlns:a16="http://schemas.microsoft.com/office/drawing/2014/main" id="{DB06355F-CA32-4E8C-A6E4-7B984780A4C6}"/>
                  </a:ext>
                </a:extLst>
              </p:cNvPr>
              <p:cNvSpPr/>
              <p:nvPr/>
            </p:nvSpPr>
            <p:spPr>
              <a:xfrm>
                <a:off x="7048597" y="3851146"/>
                <a:ext cx="367591" cy="195902"/>
              </a:xfrm>
              <a:custGeom>
                <a:avLst/>
                <a:gdLst/>
                <a:ahLst/>
                <a:cxnLst/>
                <a:rect l="l" t="t" r="r" b="b"/>
                <a:pathLst>
                  <a:path w="14711" h="7840" extrusionOk="0">
                    <a:moveTo>
                      <a:pt x="14677" y="0"/>
                    </a:moveTo>
                    <a:cubicBezTo>
                      <a:pt x="13443" y="401"/>
                      <a:pt x="5471" y="4737"/>
                      <a:pt x="4270" y="5404"/>
                    </a:cubicBezTo>
                    <a:cubicBezTo>
                      <a:pt x="1802" y="6739"/>
                      <a:pt x="2502" y="6372"/>
                      <a:pt x="67" y="7739"/>
                    </a:cubicBezTo>
                    <a:cubicBezTo>
                      <a:pt x="0" y="7773"/>
                      <a:pt x="34" y="7839"/>
                      <a:pt x="100" y="7839"/>
                    </a:cubicBezTo>
                    <a:cubicBezTo>
                      <a:pt x="2602" y="6538"/>
                      <a:pt x="1902" y="6939"/>
                      <a:pt x="4403" y="5671"/>
                    </a:cubicBezTo>
                    <a:cubicBezTo>
                      <a:pt x="5638" y="5037"/>
                      <a:pt x="13643" y="834"/>
                      <a:pt x="14711" y="34"/>
                    </a:cubicBezTo>
                    <a:cubicBezTo>
                      <a:pt x="14711" y="34"/>
                      <a:pt x="14711" y="0"/>
                      <a:pt x="146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81;p33">
                <a:extLst>
                  <a:ext uri="{FF2B5EF4-FFF2-40B4-BE49-F238E27FC236}">
                    <a16:creationId xmlns:a16="http://schemas.microsoft.com/office/drawing/2014/main" id="{5DAD038E-D8D5-4638-8FAB-4FB39BA980A9}"/>
                  </a:ext>
                </a:extLst>
              </p:cNvPr>
              <p:cNvSpPr/>
              <p:nvPr/>
            </p:nvSpPr>
            <p:spPr>
              <a:xfrm>
                <a:off x="6550146" y="2087053"/>
                <a:ext cx="183408" cy="156897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6279" extrusionOk="0">
                    <a:moveTo>
                      <a:pt x="50" y="1"/>
                    </a:moveTo>
                    <a:cubicBezTo>
                      <a:pt x="30" y="1"/>
                      <a:pt x="1" y="16"/>
                      <a:pt x="1" y="16"/>
                    </a:cubicBezTo>
                    <a:cubicBezTo>
                      <a:pt x="67" y="182"/>
                      <a:pt x="134" y="382"/>
                      <a:pt x="168" y="583"/>
                    </a:cubicBezTo>
                    <a:cubicBezTo>
                      <a:pt x="234" y="783"/>
                      <a:pt x="301" y="983"/>
                      <a:pt x="368" y="1216"/>
                    </a:cubicBezTo>
                    <a:cubicBezTo>
                      <a:pt x="501" y="1617"/>
                      <a:pt x="601" y="1984"/>
                      <a:pt x="735" y="2384"/>
                    </a:cubicBezTo>
                    <a:cubicBezTo>
                      <a:pt x="935" y="3084"/>
                      <a:pt x="1202" y="3752"/>
                      <a:pt x="1569" y="4385"/>
                    </a:cubicBezTo>
                    <a:cubicBezTo>
                      <a:pt x="2269" y="5519"/>
                      <a:pt x="3537" y="5986"/>
                      <a:pt x="4838" y="6153"/>
                    </a:cubicBezTo>
                    <a:cubicBezTo>
                      <a:pt x="5171" y="6187"/>
                      <a:pt x="5538" y="6220"/>
                      <a:pt x="5905" y="6253"/>
                    </a:cubicBezTo>
                    <a:cubicBezTo>
                      <a:pt x="6138" y="6270"/>
                      <a:pt x="6372" y="6278"/>
                      <a:pt x="6605" y="6278"/>
                    </a:cubicBezTo>
                    <a:cubicBezTo>
                      <a:pt x="6839" y="6278"/>
                      <a:pt x="7072" y="6270"/>
                      <a:pt x="7306" y="6253"/>
                    </a:cubicBezTo>
                    <a:cubicBezTo>
                      <a:pt x="7339" y="6220"/>
                      <a:pt x="7339" y="6153"/>
                      <a:pt x="7306" y="6153"/>
                    </a:cubicBezTo>
                    <a:cubicBezTo>
                      <a:pt x="6839" y="6020"/>
                      <a:pt x="6339" y="5986"/>
                      <a:pt x="5838" y="5920"/>
                    </a:cubicBezTo>
                    <a:cubicBezTo>
                      <a:pt x="5471" y="5853"/>
                      <a:pt x="5071" y="5786"/>
                      <a:pt x="4704" y="5686"/>
                    </a:cubicBezTo>
                    <a:cubicBezTo>
                      <a:pt x="3937" y="5553"/>
                      <a:pt x="3270" y="5253"/>
                      <a:pt x="2636" y="4819"/>
                    </a:cubicBezTo>
                    <a:cubicBezTo>
                      <a:pt x="2036" y="4252"/>
                      <a:pt x="1569" y="3551"/>
                      <a:pt x="1335" y="2784"/>
                    </a:cubicBezTo>
                    <a:cubicBezTo>
                      <a:pt x="1135" y="2317"/>
                      <a:pt x="935" y="1884"/>
                      <a:pt x="735" y="1417"/>
                    </a:cubicBezTo>
                    <a:lnTo>
                      <a:pt x="434" y="783"/>
                    </a:lnTo>
                    <a:cubicBezTo>
                      <a:pt x="301" y="549"/>
                      <a:pt x="168" y="282"/>
                      <a:pt x="67" y="16"/>
                    </a:cubicBezTo>
                    <a:cubicBezTo>
                      <a:pt x="67" y="4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82;p33">
                <a:extLst>
                  <a:ext uri="{FF2B5EF4-FFF2-40B4-BE49-F238E27FC236}">
                    <a16:creationId xmlns:a16="http://schemas.microsoft.com/office/drawing/2014/main" id="{C15A0CCB-F054-4EBB-BC0A-73C0BEF66886}"/>
                  </a:ext>
                </a:extLst>
              </p:cNvPr>
              <p:cNvSpPr/>
              <p:nvPr/>
            </p:nvSpPr>
            <p:spPr>
              <a:xfrm>
                <a:off x="6311191" y="2333180"/>
                <a:ext cx="140630" cy="65167"/>
              </a:xfrm>
              <a:custGeom>
                <a:avLst/>
                <a:gdLst/>
                <a:ahLst/>
                <a:cxnLst/>
                <a:rect l="l" t="t" r="r" b="b"/>
                <a:pathLst>
                  <a:path w="5628" h="2608" extrusionOk="0">
                    <a:moveTo>
                      <a:pt x="150" y="1"/>
                    </a:moveTo>
                    <a:cubicBezTo>
                      <a:pt x="45" y="1"/>
                      <a:pt x="1" y="117"/>
                      <a:pt x="90" y="206"/>
                    </a:cubicBezTo>
                    <a:cubicBezTo>
                      <a:pt x="1858" y="1073"/>
                      <a:pt x="3726" y="1841"/>
                      <a:pt x="5528" y="2608"/>
                    </a:cubicBezTo>
                    <a:cubicBezTo>
                      <a:pt x="5594" y="2608"/>
                      <a:pt x="5628" y="2541"/>
                      <a:pt x="5594" y="2508"/>
                    </a:cubicBezTo>
                    <a:cubicBezTo>
                      <a:pt x="3860" y="1507"/>
                      <a:pt x="2058" y="673"/>
                      <a:pt x="190" y="6"/>
                    </a:cubicBezTo>
                    <a:cubicBezTo>
                      <a:pt x="176" y="2"/>
                      <a:pt x="163" y="1"/>
                      <a:pt x="1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83;p33">
                <a:extLst>
                  <a:ext uri="{FF2B5EF4-FFF2-40B4-BE49-F238E27FC236}">
                    <a16:creationId xmlns:a16="http://schemas.microsoft.com/office/drawing/2014/main" id="{42CA35F0-F796-4A49-94E4-EF3245DB5CA0}"/>
                  </a:ext>
                </a:extLst>
              </p:cNvPr>
              <p:cNvSpPr/>
              <p:nvPr/>
            </p:nvSpPr>
            <p:spPr>
              <a:xfrm>
                <a:off x="6295923" y="2020836"/>
                <a:ext cx="112569" cy="304373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12181" extrusionOk="0">
                    <a:moveTo>
                      <a:pt x="325" y="1"/>
                    </a:moveTo>
                    <a:cubicBezTo>
                      <a:pt x="298" y="1"/>
                      <a:pt x="268" y="27"/>
                      <a:pt x="268" y="64"/>
                    </a:cubicBezTo>
                    <a:cubicBezTo>
                      <a:pt x="1" y="2732"/>
                      <a:pt x="101" y="5401"/>
                      <a:pt x="568" y="8069"/>
                    </a:cubicBezTo>
                    <a:cubicBezTo>
                      <a:pt x="730" y="8944"/>
                      <a:pt x="1616" y="12181"/>
                      <a:pt x="2982" y="12181"/>
                    </a:cubicBezTo>
                    <a:cubicBezTo>
                      <a:pt x="3022" y="12181"/>
                      <a:pt x="3062" y="12178"/>
                      <a:pt x="3103" y="12172"/>
                    </a:cubicBezTo>
                    <a:cubicBezTo>
                      <a:pt x="4504" y="11972"/>
                      <a:pt x="3804" y="9937"/>
                      <a:pt x="3603" y="8603"/>
                    </a:cubicBezTo>
                    <a:cubicBezTo>
                      <a:pt x="3236" y="5801"/>
                      <a:pt x="3070" y="2966"/>
                      <a:pt x="3136" y="130"/>
                    </a:cubicBezTo>
                    <a:cubicBezTo>
                      <a:pt x="3120" y="114"/>
                      <a:pt x="3095" y="105"/>
                      <a:pt x="3070" y="105"/>
                    </a:cubicBezTo>
                    <a:cubicBezTo>
                      <a:pt x="3045" y="105"/>
                      <a:pt x="3020" y="114"/>
                      <a:pt x="3003" y="130"/>
                    </a:cubicBezTo>
                    <a:cubicBezTo>
                      <a:pt x="2769" y="2165"/>
                      <a:pt x="2769" y="4233"/>
                      <a:pt x="2936" y="6268"/>
                    </a:cubicBezTo>
                    <a:cubicBezTo>
                      <a:pt x="3036" y="7369"/>
                      <a:pt x="3170" y="8436"/>
                      <a:pt x="3370" y="9537"/>
                    </a:cubicBezTo>
                    <a:cubicBezTo>
                      <a:pt x="3503" y="10038"/>
                      <a:pt x="3570" y="10571"/>
                      <a:pt x="3570" y="11105"/>
                    </a:cubicBezTo>
                    <a:cubicBezTo>
                      <a:pt x="3537" y="11505"/>
                      <a:pt x="3403" y="11772"/>
                      <a:pt x="3136" y="11839"/>
                    </a:cubicBezTo>
                    <a:cubicBezTo>
                      <a:pt x="3076" y="11854"/>
                      <a:pt x="3016" y="11861"/>
                      <a:pt x="2958" y="11861"/>
                    </a:cubicBezTo>
                    <a:cubicBezTo>
                      <a:pt x="1448" y="11861"/>
                      <a:pt x="764" y="7034"/>
                      <a:pt x="668" y="6135"/>
                    </a:cubicBezTo>
                    <a:cubicBezTo>
                      <a:pt x="501" y="4100"/>
                      <a:pt x="368" y="2199"/>
                      <a:pt x="368" y="64"/>
                    </a:cubicBezTo>
                    <a:cubicBezTo>
                      <a:pt x="368" y="19"/>
                      <a:pt x="347" y="1"/>
                      <a:pt x="3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84;p33">
                <a:extLst>
                  <a:ext uri="{FF2B5EF4-FFF2-40B4-BE49-F238E27FC236}">
                    <a16:creationId xmlns:a16="http://schemas.microsoft.com/office/drawing/2014/main" id="{EE65D42C-6D58-4D13-8BAC-35930544F9D5}"/>
                  </a:ext>
                </a:extLst>
              </p:cNvPr>
              <p:cNvSpPr/>
              <p:nvPr/>
            </p:nvSpPr>
            <p:spPr>
              <a:xfrm>
                <a:off x="6363764" y="2317288"/>
                <a:ext cx="22214" cy="52524"/>
              </a:xfrm>
              <a:custGeom>
                <a:avLst/>
                <a:gdLst/>
                <a:ahLst/>
                <a:cxnLst/>
                <a:rect l="l" t="t" r="r" b="b"/>
                <a:pathLst>
                  <a:path w="889" h="2102" extrusionOk="0">
                    <a:moveTo>
                      <a:pt x="221" y="1"/>
                    </a:moveTo>
                    <a:cubicBezTo>
                      <a:pt x="111" y="1"/>
                      <a:pt x="0" y="95"/>
                      <a:pt x="21" y="242"/>
                    </a:cubicBezTo>
                    <a:cubicBezTo>
                      <a:pt x="155" y="575"/>
                      <a:pt x="288" y="909"/>
                      <a:pt x="388" y="1242"/>
                    </a:cubicBezTo>
                    <a:cubicBezTo>
                      <a:pt x="488" y="1543"/>
                      <a:pt x="622" y="1809"/>
                      <a:pt x="788" y="2076"/>
                    </a:cubicBezTo>
                    <a:cubicBezTo>
                      <a:pt x="805" y="2093"/>
                      <a:pt x="830" y="2101"/>
                      <a:pt x="851" y="2101"/>
                    </a:cubicBezTo>
                    <a:cubicBezTo>
                      <a:pt x="872" y="2101"/>
                      <a:pt x="888" y="2093"/>
                      <a:pt x="888" y="2076"/>
                    </a:cubicBezTo>
                    <a:cubicBezTo>
                      <a:pt x="888" y="1776"/>
                      <a:pt x="855" y="1476"/>
                      <a:pt x="722" y="1176"/>
                    </a:cubicBezTo>
                    <a:cubicBezTo>
                      <a:pt x="622" y="809"/>
                      <a:pt x="521" y="442"/>
                      <a:pt x="388" y="108"/>
                    </a:cubicBezTo>
                    <a:cubicBezTo>
                      <a:pt x="351" y="34"/>
                      <a:pt x="286" y="1"/>
                      <a:pt x="22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85;p33">
                <a:extLst>
                  <a:ext uri="{FF2B5EF4-FFF2-40B4-BE49-F238E27FC236}">
                    <a16:creationId xmlns:a16="http://schemas.microsoft.com/office/drawing/2014/main" id="{EE401ED3-D23B-447E-B56F-2A4FB24A2FC1}"/>
                  </a:ext>
                </a:extLst>
              </p:cNvPr>
              <p:cNvSpPr/>
              <p:nvPr/>
            </p:nvSpPr>
            <p:spPr>
              <a:xfrm>
                <a:off x="6745523" y="1992325"/>
                <a:ext cx="612319" cy="1849175"/>
              </a:xfrm>
              <a:custGeom>
                <a:avLst/>
                <a:gdLst/>
                <a:ahLst/>
                <a:cxnLst/>
                <a:rect l="l" t="t" r="r" b="b"/>
                <a:pathLst>
                  <a:path w="24505" h="74004" extrusionOk="0">
                    <a:moveTo>
                      <a:pt x="79" y="1"/>
                    </a:moveTo>
                    <a:cubicBezTo>
                      <a:pt x="43" y="1"/>
                      <a:pt x="0" y="29"/>
                      <a:pt x="21" y="71"/>
                    </a:cubicBezTo>
                    <a:cubicBezTo>
                      <a:pt x="755" y="2506"/>
                      <a:pt x="1522" y="4974"/>
                      <a:pt x="1355" y="7543"/>
                    </a:cubicBezTo>
                    <a:cubicBezTo>
                      <a:pt x="1288" y="8777"/>
                      <a:pt x="955" y="9978"/>
                      <a:pt x="988" y="11212"/>
                    </a:cubicBezTo>
                    <a:cubicBezTo>
                      <a:pt x="1055" y="12446"/>
                      <a:pt x="1255" y="13680"/>
                      <a:pt x="1588" y="14881"/>
                    </a:cubicBezTo>
                    <a:cubicBezTo>
                      <a:pt x="2756" y="19918"/>
                      <a:pt x="4024" y="24922"/>
                      <a:pt x="5358" y="29925"/>
                    </a:cubicBezTo>
                    <a:cubicBezTo>
                      <a:pt x="6692" y="34929"/>
                      <a:pt x="8093" y="39899"/>
                      <a:pt x="9594" y="44869"/>
                    </a:cubicBezTo>
                    <a:cubicBezTo>
                      <a:pt x="10328" y="47271"/>
                      <a:pt x="11029" y="49706"/>
                      <a:pt x="12063" y="52008"/>
                    </a:cubicBezTo>
                    <a:cubicBezTo>
                      <a:pt x="13097" y="54309"/>
                      <a:pt x="14398" y="56511"/>
                      <a:pt x="15632" y="58679"/>
                    </a:cubicBezTo>
                    <a:cubicBezTo>
                      <a:pt x="18200" y="63249"/>
                      <a:pt x="20769" y="67786"/>
                      <a:pt x="23404" y="72256"/>
                    </a:cubicBezTo>
                    <a:cubicBezTo>
                      <a:pt x="23738" y="72856"/>
                      <a:pt x="24071" y="73423"/>
                      <a:pt x="24405" y="73990"/>
                    </a:cubicBezTo>
                    <a:cubicBezTo>
                      <a:pt x="24424" y="74000"/>
                      <a:pt x="24441" y="74004"/>
                      <a:pt x="24455" y="74004"/>
                    </a:cubicBezTo>
                    <a:cubicBezTo>
                      <a:pt x="24488" y="74004"/>
                      <a:pt x="24505" y="73980"/>
                      <a:pt x="24505" y="73957"/>
                    </a:cubicBezTo>
                    <a:cubicBezTo>
                      <a:pt x="22036" y="69353"/>
                      <a:pt x="19535" y="64784"/>
                      <a:pt x="16999" y="60180"/>
                    </a:cubicBezTo>
                    <a:cubicBezTo>
                      <a:pt x="15732" y="57945"/>
                      <a:pt x="14431" y="55710"/>
                      <a:pt x="13230" y="53442"/>
                    </a:cubicBezTo>
                    <a:cubicBezTo>
                      <a:pt x="12096" y="51174"/>
                      <a:pt x="11195" y="48805"/>
                      <a:pt x="10528" y="46404"/>
                    </a:cubicBezTo>
                    <a:cubicBezTo>
                      <a:pt x="8994" y="41467"/>
                      <a:pt x="7559" y="36530"/>
                      <a:pt x="6225" y="31560"/>
                    </a:cubicBezTo>
                    <a:cubicBezTo>
                      <a:pt x="4857" y="26590"/>
                      <a:pt x="3590" y="21586"/>
                      <a:pt x="2389" y="16582"/>
                    </a:cubicBezTo>
                    <a:cubicBezTo>
                      <a:pt x="2089" y="15315"/>
                      <a:pt x="1755" y="14081"/>
                      <a:pt x="1522" y="12813"/>
                    </a:cubicBezTo>
                    <a:cubicBezTo>
                      <a:pt x="1322" y="11545"/>
                      <a:pt x="1322" y="10244"/>
                      <a:pt x="1522" y="8977"/>
                    </a:cubicBezTo>
                    <a:cubicBezTo>
                      <a:pt x="1722" y="7776"/>
                      <a:pt x="1722" y="6542"/>
                      <a:pt x="1555" y="5374"/>
                    </a:cubicBezTo>
                    <a:cubicBezTo>
                      <a:pt x="1355" y="4173"/>
                      <a:pt x="1088" y="3006"/>
                      <a:pt x="721" y="1838"/>
                    </a:cubicBezTo>
                    <a:cubicBezTo>
                      <a:pt x="521" y="1238"/>
                      <a:pt x="321" y="638"/>
                      <a:pt x="121" y="37"/>
                    </a:cubicBezTo>
                    <a:cubicBezTo>
                      <a:pt x="121" y="12"/>
                      <a:pt x="101" y="1"/>
                      <a:pt x="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86;p33">
                <a:extLst>
                  <a:ext uri="{FF2B5EF4-FFF2-40B4-BE49-F238E27FC236}">
                    <a16:creationId xmlns:a16="http://schemas.microsoft.com/office/drawing/2014/main" id="{9C0A9DA8-B54F-419F-9FA4-D1A5878072BB}"/>
                  </a:ext>
                </a:extLst>
              </p:cNvPr>
              <p:cNvSpPr/>
              <p:nvPr/>
            </p:nvSpPr>
            <p:spPr>
              <a:xfrm>
                <a:off x="6565164" y="1413115"/>
                <a:ext cx="6697" cy="22539"/>
              </a:xfrm>
              <a:custGeom>
                <a:avLst/>
                <a:gdLst/>
                <a:ahLst/>
                <a:cxnLst/>
                <a:rect l="l" t="t" r="r" b="b"/>
                <a:pathLst>
                  <a:path w="268" h="902" extrusionOk="0">
                    <a:moveTo>
                      <a:pt x="0" y="1"/>
                    </a:moveTo>
                    <a:cubicBezTo>
                      <a:pt x="0" y="34"/>
                      <a:pt x="0" y="34"/>
                      <a:pt x="0" y="67"/>
                    </a:cubicBezTo>
                    <a:cubicBezTo>
                      <a:pt x="34" y="368"/>
                      <a:pt x="100" y="634"/>
                      <a:pt x="234" y="901"/>
                    </a:cubicBezTo>
                    <a:cubicBezTo>
                      <a:pt x="234" y="734"/>
                      <a:pt x="267" y="568"/>
                      <a:pt x="234" y="434"/>
                    </a:cubicBezTo>
                    <a:cubicBezTo>
                      <a:pt x="167" y="301"/>
                      <a:pt x="67" y="167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87;p33">
                <a:extLst>
                  <a:ext uri="{FF2B5EF4-FFF2-40B4-BE49-F238E27FC236}">
                    <a16:creationId xmlns:a16="http://schemas.microsoft.com/office/drawing/2014/main" id="{619E5924-422A-4A55-9091-8E1AAD1D43E4}"/>
                  </a:ext>
                </a:extLst>
              </p:cNvPr>
              <p:cNvSpPr/>
              <p:nvPr/>
            </p:nvSpPr>
            <p:spPr>
              <a:xfrm>
                <a:off x="6366788" y="1895724"/>
                <a:ext cx="7521" cy="4085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35" extrusionOk="0">
                    <a:moveTo>
                      <a:pt x="34" y="0"/>
                    </a:moveTo>
                    <a:cubicBezTo>
                      <a:pt x="0" y="267"/>
                      <a:pt x="0" y="567"/>
                      <a:pt x="34" y="834"/>
                    </a:cubicBezTo>
                    <a:cubicBezTo>
                      <a:pt x="67" y="1101"/>
                      <a:pt x="134" y="1401"/>
                      <a:pt x="267" y="1635"/>
                    </a:cubicBezTo>
                    <a:cubicBezTo>
                      <a:pt x="300" y="1368"/>
                      <a:pt x="300" y="1101"/>
                      <a:pt x="267" y="801"/>
                    </a:cubicBezTo>
                    <a:cubicBezTo>
                      <a:pt x="200" y="534"/>
                      <a:pt x="134" y="267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88;p33">
                <a:extLst>
                  <a:ext uri="{FF2B5EF4-FFF2-40B4-BE49-F238E27FC236}">
                    <a16:creationId xmlns:a16="http://schemas.microsoft.com/office/drawing/2014/main" id="{49623CEA-8C37-4D41-9A7F-C96AA1B016A2}"/>
                  </a:ext>
                </a:extLst>
              </p:cNvPr>
              <p:cNvSpPr/>
              <p:nvPr/>
            </p:nvSpPr>
            <p:spPr>
              <a:xfrm>
                <a:off x="6548497" y="1780706"/>
                <a:ext cx="7521" cy="4167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68" extrusionOk="0">
                    <a:moveTo>
                      <a:pt x="33" y="0"/>
                    </a:moveTo>
                    <a:cubicBezTo>
                      <a:pt x="0" y="300"/>
                      <a:pt x="0" y="567"/>
                      <a:pt x="33" y="834"/>
                    </a:cubicBezTo>
                    <a:cubicBezTo>
                      <a:pt x="67" y="1134"/>
                      <a:pt x="133" y="1401"/>
                      <a:pt x="267" y="1668"/>
                    </a:cubicBezTo>
                    <a:cubicBezTo>
                      <a:pt x="300" y="1368"/>
                      <a:pt x="300" y="1101"/>
                      <a:pt x="267" y="834"/>
                    </a:cubicBezTo>
                    <a:cubicBezTo>
                      <a:pt x="200" y="534"/>
                      <a:pt x="133" y="267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89;p33">
                <a:extLst>
                  <a:ext uri="{FF2B5EF4-FFF2-40B4-BE49-F238E27FC236}">
                    <a16:creationId xmlns:a16="http://schemas.microsoft.com/office/drawing/2014/main" id="{3A34FF45-7509-4B7D-A570-A084820414E0}"/>
                  </a:ext>
                </a:extLst>
              </p:cNvPr>
              <p:cNvSpPr/>
              <p:nvPr/>
            </p:nvSpPr>
            <p:spPr>
              <a:xfrm>
                <a:off x="6560166" y="2060766"/>
                <a:ext cx="7521" cy="4167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68" extrusionOk="0">
                    <a:moveTo>
                      <a:pt x="33" y="0"/>
                    </a:moveTo>
                    <a:cubicBezTo>
                      <a:pt x="0" y="300"/>
                      <a:pt x="0" y="567"/>
                      <a:pt x="33" y="834"/>
                    </a:cubicBezTo>
                    <a:cubicBezTo>
                      <a:pt x="67" y="1134"/>
                      <a:pt x="167" y="1401"/>
                      <a:pt x="267" y="1668"/>
                    </a:cubicBezTo>
                    <a:cubicBezTo>
                      <a:pt x="300" y="1368"/>
                      <a:pt x="300" y="1101"/>
                      <a:pt x="267" y="834"/>
                    </a:cubicBezTo>
                    <a:cubicBezTo>
                      <a:pt x="234" y="534"/>
                      <a:pt x="167" y="267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90;p33">
                <a:extLst>
                  <a:ext uri="{FF2B5EF4-FFF2-40B4-BE49-F238E27FC236}">
                    <a16:creationId xmlns:a16="http://schemas.microsoft.com/office/drawing/2014/main" id="{998DBCEA-F198-4921-84B1-F9F017FCBC5A}"/>
                  </a:ext>
                </a:extLst>
              </p:cNvPr>
              <p:cNvSpPr/>
              <p:nvPr/>
            </p:nvSpPr>
            <p:spPr>
              <a:xfrm>
                <a:off x="6757692" y="1939052"/>
                <a:ext cx="8296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32" h="1669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43" y="22"/>
                      <a:pt x="52" y="42"/>
                      <a:pt x="60" y="63"/>
                    </a:cubicBezTo>
                    <a:lnTo>
                      <a:pt x="60" y="63"/>
                    </a:lnTo>
                    <a:cubicBezTo>
                      <a:pt x="63" y="54"/>
                      <a:pt x="65" y="44"/>
                      <a:pt x="67" y="34"/>
                    </a:cubicBezTo>
                    <a:lnTo>
                      <a:pt x="34" y="1"/>
                    </a:lnTo>
                    <a:close/>
                    <a:moveTo>
                      <a:pt x="60" y="63"/>
                    </a:moveTo>
                    <a:cubicBezTo>
                      <a:pt x="1" y="320"/>
                      <a:pt x="3" y="579"/>
                      <a:pt x="67" y="868"/>
                    </a:cubicBezTo>
                    <a:cubicBezTo>
                      <a:pt x="101" y="1135"/>
                      <a:pt x="167" y="1402"/>
                      <a:pt x="268" y="1669"/>
                    </a:cubicBezTo>
                    <a:cubicBezTo>
                      <a:pt x="332" y="1124"/>
                      <a:pt x="273" y="579"/>
                      <a:pt x="6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91;p33">
                <a:extLst>
                  <a:ext uri="{FF2B5EF4-FFF2-40B4-BE49-F238E27FC236}">
                    <a16:creationId xmlns:a16="http://schemas.microsoft.com/office/drawing/2014/main" id="{EFCAAC7A-F33E-4596-91FE-FDE81F1A1B46}"/>
                  </a:ext>
                </a:extLst>
              </p:cNvPr>
              <p:cNvSpPr/>
              <p:nvPr/>
            </p:nvSpPr>
            <p:spPr>
              <a:xfrm>
                <a:off x="6322610" y="1557318"/>
                <a:ext cx="9195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9" extrusionOk="0">
                    <a:moveTo>
                      <a:pt x="67" y="0"/>
                    </a:moveTo>
                    <a:lnTo>
                      <a:pt x="67" y="0"/>
                    </a:lnTo>
                    <a:cubicBezTo>
                      <a:pt x="0" y="567"/>
                      <a:pt x="100" y="1135"/>
                      <a:pt x="334" y="1668"/>
                    </a:cubicBezTo>
                    <a:cubicBezTo>
                      <a:pt x="367" y="1401"/>
                      <a:pt x="367" y="1135"/>
                      <a:pt x="334" y="834"/>
                    </a:cubicBezTo>
                    <a:cubicBezTo>
                      <a:pt x="267" y="567"/>
                      <a:pt x="200" y="267"/>
                      <a:pt x="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92;p33">
                <a:extLst>
                  <a:ext uri="{FF2B5EF4-FFF2-40B4-BE49-F238E27FC236}">
                    <a16:creationId xmlns:a16="http://schemas.microsoft.com/office/drawing/2014/main" id="{1D4626F9-B9B2-44F3-8173-0B6257F69416}"/>
                  </a:ext>
                </a:extLst>
              </p:cNvPr>
              <p:cNvSpPr/>
              <p:nvPr/>
            </p:nvSpPr>
            <p:spPr>
              <a:xfrm>
                <a:off x="6655169" y="1628158"/>
                <a:ext cx="7521" cy="4088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36" extrusionOk="0">
                    <a:moveTo>
                      <a:pt x="67" y="1"/>
                    </a:moveTo>
                    <a:cubicBezTo>
                      <a:pt x="1" y="268"/>
                      <a:pt x="1" y="534"/>
                      <a:pt x="67" y="835"/>
                    </a:cubicBezTo>
                    <a:cubicBezTo>
                      <a:pt x="101" y="1102"/>
                      <a:pt x="168" y="1368"/>
                      <a:pt x="268" y="1635"/>
                    </a:cubicBezTo>
                    <a:cubicBezTo>
                      <a:pt x="301" y="1368"/>
                      <a:pt x="301" y="1068"/>
                      <a:pt x="268" y="801"/>
                    </a:cubicBezTo>
                    <a:cubicBezTo>
                      <a:pt x="234" y="534"/>
                      <a:pt x="168" y="234"/>
                      <a:pt x="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93;p33">
                <a:extLst>
                  <a:ext uri="{FF2B5EF4-FFF2-40B4-BE49-F238E27FC236}">
                    <a16:creationId xmlns:a16="http://schemas.microsoft.com/office/drawing/2014/main" id="{6E84ACB7-4F67-4E53-B909-AE183ECEE625}"/>
                  </a:ext>
                </a:extLst>
              </p:cNvPr>
              <p:cNvSpPr/>
              <p:nvPr/>
            </p:nvSpPr>
            <p:spPr>
              <a:xfrm>
                <a:off x="6466813" y="1497498"/>
                <a:ext cx="41679" cy="712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85" extrusionOk="0">
                    <a:moveTo>
                      <a:pt x="1238" y="1"/>
                    </a:moveTo>
                    <a:cubicBezTo>
                      <a:pt x="1101" y="1"/>
                      <a:pt x="967" y="9"/>
                      <a:pt x="834" y="26"/>
                    </a:cubicBezTo>
                    <a:cubicBezTo>
                      <a:pt x="534" y="93"/>
                      <a:pt x="267" y="159"/>
                      <a:pt x="0" y="260"/>
                    </a:cubicBezTo>
                    <a:cubicBezTo>
                      <a:pt x="150" y="276"/>
                      <a:pt x="292" y="285"/>
                      <a:pt x="430" y="285"/>
                    </a:cubicBezTo>
                    <a:cubicBezTo>
                      <a:pt x="567" y="285"/>
                      <a:pt x="701" y="276"/>
                      <a:pt x="834" y="260"/>
                    </a:cubicBezTo>
                    <a:cubicBezTo>
                      <a:pt x="1134" y="226"/>
                      <a:pt x="1401" y="159"/>
                      <a:pt x="1668" y="26"/>
                    </a:cubicBezTo>
                    <a:cubicBezTo>
                      <a:pt x="1518" y="9"/>
                      <a:pt x="1376" y="1"/>
                      <a:pt x="1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94;p33">
                <a:extLst>
                  <a:ext uri="{FF2B5EF4-FFF2-40B4-BE49-F238E27FC236}">
                    <a16:creationId xmlns:a16="http://schemas.microsoft.com/office/drawing/2014/main" id="{DECD3D1D-41B7-468F-BD8A-FBDF21D77849}"/>
                  </a:ext>
                </a:extLst>
              </p:cNvPr>
              <p:cNvSpPr/>
              <p:nvPr/>
            </p:nvSpPr>
            <p:spPr>
              <a:xfrm>
                <a:off x="6296773" y="1699222"/>
                <a:ext cx="40855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84" extrusionOk="0">
                    <a:moveTo>
                      <a:pt x="1218" y="0"/>
                    </a:moveTo>
                    <a:cubicBezTo>
                      <a:pt x="1076" y="0"/>
                      <a:pt x="934" y="9"/>
                      <a:pt x="801" y="25"/>
                    </a:cubicBezTo>
                    <a:cubicBezTo>
                      <a:pt x="534" y="59"/>
                      <a:pt x="267" y="126"/>
                      <a:pt x="0" y="259"/>
                    </a:cubicBezTo>
                    <a:cubicBezTo>
                      <a:pt x="134" y="276"/>
                      <a:pt x="275" y="284"/>
                      <a:pt x="417" y="284"/>
                    </a:cubicBezTo>
                    <a:cubicBezTo>
                      <a:pt x="559" y="284"/>
                      <a:pt x="701" y="276"/>
                      <a:pt x="834" y="259"/>
                    </a:cubicBezTo>
                    <a:cubicBezTo>
                      <a:pt x="1101" y="192"/>
                      <a:pt x="1368" y="126"/>
                      <a:pt x="1635" y="25"/>
                    </a:cubicBezTo>
                    <a:cubicBezTo>
                      <a:pt x="1501" y="9"/>
                      <a:pt x="1359" y="0"/>
                      <a:pt x="1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95;p33">
                <a:extLst>
                  <a:ext uri="{FF2B5EF4-FFF2-40B4-BE49-F238E27FC236}">
                    <a16:creationId xmlns:a16="http://schemas.microsoft.com/office/drawing/2014/main" id="{1196BAEB-5972-4A6A-8F04-45C9102A276B}"/>
                  </a:ext>
                </a:extLst>
              </p:cNvPr>
              <p:cNvSpPr/>
              <p:nvPr/>
            </p:nvSpPr>
            <p:spPr>
              <a:xfrm>
                <a:off x="6496798" y="1681706"/>
                <a:ext cx="41704" cy="712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5" extrusionOk="0">
                    <a:moveTo>
                      <a:pt x="1239" y="1"/>
                    </a:moveTo>
                    <a:cubicBezTo>
                      <a:pt x="1102" y="1"/>
                      <a:pt x="968" y="9"/>
                      <a:pt x="835" y="26"/>
                    </a:cubicBezTo>
                    <a:cubicBezTo>
                      <a:pt x="535" y="59"/>
                      <a:pt x="268" y="126"/>
                      <a:pt x="1" y="259"/>
                    </a:cubicBezTo>
                    <a:cubicBezTo>
                      <a:pt x="151" y="276"/>
                      <a:pt x="293" y="284"/>
                      <a:pt x="430" y="284"/>
                    </a:cubicBezTo>
                    <a:cubicBezTo>
                      <a:pt x="568" y="284"/>
                      <a:pt x="701" y="276"/>
                      <a:pt x="835" y="259"/>
                    </a:cubicBezTo>
                    <a:cubicBezTo>
                      <a:pt x="1135" y="226"/>
                      <a:pt x="1402" y="159"/>
                      <a:pt x="1669" y="26"/>
                    </a:cubicBezTo>
                    <a:cubicBezTo>
                      <a:pt x="1519" y="9"/>
                      <a:pt x="1377" y="1"/>
                      <a:pt x="12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96;p33">
                <a:extLst>
                  <a:ext uri="{FF2B5EF4-FFF2-40B4-BE49-F238E27FC236}">
                    <a16:creationId xmlns:a16="http://schemas.microsoft.com/office/drawing/2014/main" id="{C2B4330F-7D4C-4A8C-A57D-0150D946ABC6}"/>
                  </a:ext>
                </a:extLst>
              </p:cNvPr>
              <p:cNvSpPr/>
              <p:nvPr/>
            </p:nvSpPr>
            <p:spPr>
              <a:xfrm>
                <a:off x="6445973" y="2006793"/>
                <a:ext cx="41679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84" extrusionOk="0">
                    <a:moveTo>
                      <a:pt x="1239" y="0"/>
                    </a:moveTo>
                    <a:cubicBezTo>
                      <a:pt x="1101" y="0"/>
                      <a:pt x="967" y="9"/>
                      <a:pt x="834" y="25"/>
                    </a:cubicBezTo>
                    <a:cubicBezTo>
                      <a:pt x="534" y="59"/>
                      <a:pt x="267" y="159"/>
                      <a:pt x="0" y="259"/>
                    </a:cubicBezTo>
                    <a:cubicBezTo>
                      <a:pt x="150" y="275"/>
                      <a:pt x="292" y="284"/>
                      <a:pt x="430" y="284"/>
                    </a:cubicBezTo>
                    <a:cubicBezTo>
                      <a:pt x="567" y="284"/>
                      <a:pt x="701" y="275"/>
                      <a:pt x="834" y="259"/>
                    </a:cubicBezTo>
                    <a:cubicBezTo>
                      <a:pt x="1134" y="225"/>
                      <a:pt x="1401" y="159"/>
                      <a:pt x="1668" y="25"/>
                    </a:cubicBezTo>
                    <a:cubicBezTo>
                      <a:pt x="1518" y="9"/>
                      <a:pt x="1376" y="0"/>
                      <a:pt x="1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97;p33">
                <a:extLst>
                  <a:ext uri="{FF2B5EF4-FFF2-40B4-BE49-F238E27FC236}">
                    <a16:creationId xmlns:a16="http://schemas.microsoft.com/office/drawing/2014/main" id="{6DD7603B-DEE0-4A93-B322-F5002906AC4B}"/>
                  </a:ext>
                </a:extLst>
              </p:cNvPr>
              <p:cNvSpPr/>
              <p:nvPr/>
            </p:nvSpPr>
            <p:spPr>
              <a:xfrm>
                <a:off x="6648497" y="1861766"/>
                <a:ext cx="41704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4" extrusionOk="0">
                    <a:moveTo>
                      <a:pt x="1252" y="0"/>
                    </a:moveTo>
                    <a:cubicBezTo>
                      <a:pt x="1110" y="0"/>
                      <a:pt x="968" y="8"/>
                      <a:pt x="835" y="25"/>
                    </a:cubicBezTo>
                    <a:cubicBezTo>
                      <a:pt x="535" y="58"/>
                      <a:pt x="268" y="159"/>
                      <a:pt x="1" y="259"/>
                    </a:cubicBezTo>
                    <a:cubicBezTo>
                      <a:pt x="139" y="275"/>
                      <a:pt x="276" y="283"/>
                      <a:pt x="413" y="283"/>
                    </a:cubicBezTo>
                    <a:cubicBezTo>
                      <a:pt x="841" y="283"/>
                      <a:pt x="1265" y="202"/>
                      <a:pt x="1669" y="25"/>
                    </a:cubicBezTo>
                    <a:cubicBezTo>
                      <a:pt x="1535" y="8"/>
                      <a:pt x="1394" y="0"/>
                      <a:pt x="1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98;p33">
                <a:extLst>
                  <a:ext uri="{FF2B5EF4-FFF2-40B4-BE49-F238E27FC236}">
                    <a16:creationId xmlns:a16="http://schemas.microsoft.com/office/drawing/2014/main" id="{55FD252D-877B-4EE7-B231-F218AC0374D4}"/>
                  </a:ext>
                </a:extLst>
              </p:cNvPr>
              <p:cNvSpPr/>
              <p:nvPr/>
            </p:nvSpPr>
            <p:spPr>
              <a:xfrm>
                <a:off x="6225084" y="2090351"/>
                <a:ext cx="40855" cy="689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6" extrusionOk="0">
                    <a:moveTo>
                      <a:pt x="1218" y="0"/>
                    </a:moveTo>
                    <a:cubicBezTo>
                      <a:pt x="1076" y="0"/>
                      <a:pt x="934" y="17"/>
                      <a:pt x="801" y="50"/>
                    </a:cubicBezTo>
                    <a:cubicBezTo>
                      <a:pt x="534" y="84"/>
                      <a:pt x="234" y="150"/>
                      <a:pt x="0" y="250"/>
                    </a:cubicBezTo>
                    <a:cubicBezTo>
                      <a:pt x="134" y="267"/>
                      <a:pt x="267" y="276"/>
                      <a:pt x="405" y="276"/>
                    </a:cubicBezTo>
                    <a:cubicBezTo>
                      <a:pt x="543" y="276"/>
                      <a:pt x="684" y="267"/>
                      <a:pt x="834" y="250"/>
                    </a:cubicBezTo>
                    <a:cubicBezTo>
                      <a:pt x="1101" y="217"/>
                      <a:pt x="1368" y="150"/>
                      <a:pt x="1635" y="50"/>
                    </a:cubicBezTo>
                    <a:cubicBezTo>
                      <a:pt x="1502" y="17"/>
                      <a:pt x="1360" y="0"/>
                      <a:pt x="1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99;p33">
                <a:extLst>
                  <a:ext uri="{FF2B5EF4-FFF2-40B4-BE49-F238E27FC236}">
                    <a16:creationId xmlns:a16="http://schemas.microsoft.com/office/drawing/2014/main" id="{BFE88EC5-67BF-4BCB-A687-404264D27E89}"/>
                  </a:ext>
                </a:extLst>
              </p:cNvPr>
              <p:cNvSpPr/>
              <p:nvPr/>
            </p:nvSpPr>
            <p:spPr>
              <a:xfrm>
                <a:off x="6209242" y="1920112"/>
                <a:ext cx="41704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4" extrusionOk="0">
                    <a:moveTo>
                      <a:pt x="1239" y="0"/>
                    </a:moveTo>
                    <a:cubicBezTo>
                      <a:pt x="1101" y="0"/>
                      <a:pt x="968" y="8"/>
                      <a:pt x="835" y="25"/>
                    </a:cubicBezTo>
                    <a:cubicBezTo>
                      <a:pt x="534" y="58"/>
                      <a:pt x="268" y="125"/>
                      <a:pt x="1" y="259"/>
                    </a:cubicBezTo>
                    <a:cubicBezTo>
                      <a:pt x="151" y="275"/>
                      <a:pt x="293" y="284"/>
                      <a:pt x="430" y="284"/>
                    </a:cubicBezTo>
                    <a:cubicBezTo>
                      <a:pt x="568" y="284"/>
                      <a:pt x="701" y="275"/>
                      <a:pt x="835" y="259"/>
                    </a:cubicBezTo>
                    <a:cubicBezTo>
                      <a:pt x="1135" y="192"/>
                      <a:pt x="1402" y="125"/>
                      <a:pt x="1669" y="25"/>
                    </a:cubicBezTo>
                    <a:cubicBezTo>
                      <a:pt x="1518" y="8"/>
                      <a:pt x="1377" y="0"/>
                      <a:pt x="1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500;p33">
                <a:extLst>
                  <a:ext uri="{FF2B5EF4-FFF2-40B4-BE49-F238E27FC236}">
                    <a16:creationId xmlns:a16="http://schemas.microsoft.com/office/drawing/2014/main" id="{D16DF151-4926-49E9-A676-686726A0A7DC}"/>
                  </a:ext>
                </a:extLst>
              </p:cNvPr>
              <p:cNvSpPr/>
              <p:nvPr/>
            </p:nvSpPr>
            <p:spPr>
              <a:xfrm>
                <a:off x="6230081" y="1583980"/>
                <a:ext cx="15042" cy="242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969" extrusionOk="0">
                    <a:moveTo>
                      <a:pt x="601" y="1"/>
                    </a:moveTo>
                    <a:cubicBezTo>
                      <a:pt x="401" y="134"/>
                      <a:pt x="201" y="334"/>
                      <a:pt x="67" y="568"/>
                    </a:cubicBezTo>
                    <a:cubicBezTo>
                      <a:pt x="34" y="701"/>
                      <a:pt x="1" y="835"/>
                      <a:pt x="1" y="968"/>
                    </a:cubicBezTo>
                    <a:cubicBezTo>
                      <a:pt x="67" y="901"/>
                      <a:pt x="134" y="801"/>
                      <a:pt x="201" y="735"/>
                    </a:cubicBezTo>
                    <a:cubicBezTo>
                      <a:pt x="368" y="501"/>
                      <a:pt x="501" y="234"/>
                      <a:pt x="6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501;p33">
                <a:extLst>
                  <a:ext uri="{FF2B5EF4-FFF2-40B4-BE49-F238E27FC236}">
                    <a16:creationId xmlns:a16="http://schemas.microsoft.com/office/drawing/2014/main" id="{5BDBFDAB-610D-4684-9DDD-B4DB7364F64B}"/>
                  </a:ext>
                </a:extLst>
              </p:cNvPr>
              <p:cNvSpPr/>
              <p:nvPr/>
            </p:nvSpPr>
            <p:spPr>
              <a:xfrm>
                <a:off x="6567662" y="1559817"/>
                <a:ext cx="25012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5" extrusionOk="0">
                    <a:moveTo>
                      <a:pt x="1001" y="0"/>
                    </a:moveTo>
                    <a:lnTo>
                      <a:pt x="1001" y="0"/>
                    </a:lnTo>
                    <a:cubicBezTo>
                      <a:pt x="767" y="167"/>
                      <a:pt x="567" y="367"/>
                      <a:pt x="401" y="601"/>
                    </a:cubicBezTo>
                    <a:cubicBezTo>
                      <a:pt x="234" y="801"/>
                      <a:pt x="100" y="1068"/>
                      <a:pt x="0" y="1335"/>
                    </a:cubicBezTo>
                    <a:cubicBezTo>
                      <a:pt x="234" y="1135"/>
                      <a:pt x="434" y="934"/>
                      <a:pt x="601" y="734"/>
                    </a:cubicBezTo>
                    <a:cubicBezTo>
                      <a:pt x="767" y="501"/>
                      <a:pt x="901" y="234"/>
                      <a:pt x="10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502;p33">
                <a:extLst>
                  <a:ext uri="{FF2B5EF4-FFF2-40B4-BE49-F238E27FC236}">
                    <a16:creationId xmlns:a16="http://schemas.microsoft.com/office/drawing/2014/main" id="{FD219C35-9E19-4C96-8AEB-3F254FA5D663}"/>
                  </a:ext>
                </a:extLst>
              </p:cNvPr>
              <p:cNvSpPr/>
              <p:nvPr/>
            </p:nvSpPr>
            <p:spPr>
              <a:xfrm>
                <a:off x="6394274" y="1754020"/>
                <a:ext cx="250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335" extrusionOk="0">
                    <a:moveTo>
                      <a:pt x="1002" y="1"/>
                    </a:moveTo>
                    <a:cubicBezTo>
                      <a:pt x="768" y="167"/>
                      <a:pt x="568" y="368"/>
                      <a:pt x="401" y="601"/>
                    </a:cubicBezTo>
                    <a:cubicBezTo>
                      <a:pt x="234" y="801"/>
                      <a:pt x="101" y="1068"/>
                      <a:pt x="1" y="1335"/>
                    </a:cubicBezTo>
                    <a:cubicBezTo>
                      <a:pt x="435" y="968"/>
                      <a:pt x="768" y="501"/>
                      <a:pt x="1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503;p33">
                <a:extLst>
                  <a:ext uri="{FF2B5EF4-FFF2-40B4-BE49-F238E27FC236}">
                    <a16:creationId xmlns:a16="http://schemas.microsoft.com/office/drawing/2014/main" id="{AB904AF2-FBF6-4D87-8300-456E7AF0536C}"/>
                  </a:ext>
                </a:extLst>
              </p:cNvPr>
              <p:cNvSpPr/>
              <p:nvPr/>
            </p:nvSpPr>
            <p:spPr>
              <a:xfrm>
                <a:off x="6287602" y="1989902"/>
                <a:ext cx="25012" cy="3338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6" extrusionOk="0">
                    <a:moveTo>
                      <a:pt x="1001" y="1"/>
                    </a:moveTo>
                    <a:lnTo>
                      <a:pt x="1001" y="1"/>
                    </a:lnTo>
                    <a:cubicBezTo>
                      <a:pt x="767" y="168"/>
                      <a:pt x="567" y="368"/>
                      <a:pt x="401" y="601"/>
                    </a:cubicBezTo>
                    <a:cubicBezTo>
                      <a:pt x="234" y="835"/>
                      <a:pt x="100" y="1068"/>
                      <a:pt x="0" y="1335"/>
                    </a:cubicBezTo>
                    <a:cubicBezTo>
                      <a:pt x="234" y="1168"/>
                      <a:pt x="434" y="968"/>
                      <a:pt x="601" y="735"/>
                    </a:cubicBezTo>
                    <a:cubicBezTo>
                      <a:pt x="767" y="501"/>
                      <a:pt x="901" y="268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504;p33">
                <a:extLst>
                  <a:ext uri="{FF2B5EF4-FFF2-40B4-BE49-F238E27FC236}">
                    <a16:creationId xmlns:a16="http://schemas.microsoft.com/office/drawing/2014/main" id="{AEB4D2E1-0D77-4709-9727-E1582DC44923}"/>
                  </a:ext>
                </a:extLst>
              </p:cNvPr>
              <p:cNvSpPr/>
              <p:nvPr/>
            </p:nvSpPr>
            <p:spPr>
              <a:xfrm>
                <a:off x="6570986" y="1926558"/>
                <a:ext cx="250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335" extrusionOk="0">
                    <a:moveTo>
                      <a:pt x="1001" y="1"/>
                    </a:moveTo>
                    <a:lnTo>
                      <a:pt x="1001" y="1"/>
                    </a:lnTo>
                    <a:cubicBezTo>
                      <a:pt x="801" y="201"/>
                      <a:pt x="601" y="401"/>
                      <a:pt x="434" y="634"/>
                    </a:cubicBezTo>
                    <a:cubicBezTo>
                      <a:pt x="268" y="835"/>
                      <a:pt x="101" y="1101"/>
                      <a:pt x="1" y="1335"/>
                    </a:cubicBezTo>
                    <a:cubicBezTo>
                      <a:pt x="234" y="1168"/>
                      <a:pt x="434" y="968"/>
                      <a:pt x="601" y="734"/>
                    </a:cubicBezTo>
                    <a:cubicBezTo>
                      <a:pt x="768" y="534"/>
                      <a:pt x="901" y="267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505;p33">
                <a:extLst>
                  <a:ext uri="{FF2B5EF4-FFF2-40B4-BE49-F238E27FC236}">
                    <a16:creationId xmlns:a16="http://schemas.microsoft.com/office/drawing/2014/main" id="{49D9D227-5A61-4A5C-9C53-77D0BA269240}"/>
                  </a:ext>
                </a:extLst>
              </p:cNvPr>
              <p:cNvSpPr/>
              <p:nvPr/>
            </p:nvSpPr>
            <p:spPr>
              <a:xfrm>
                <a:off x="6775208" y="2044075"/>
                <a:ext cx="25012" cy="3338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6" extrusionOk="0">
                    <a:moveTo>
                      <a:pt x="1001" y="1"/>
                    </a:moveTo>
                    <a:cubicBezTo>
                      <a:pt x="534" y="368"/>
                      <a:pt x="200" y="835"/>
                      <a:pt x="0" y="1335"/>
                    </a:cubicBezTo>
                    <a:cubicBezTo>
                      <a:pt x="200" y="1168"/>
                      <a:pt x="400" y="968"/>
                      <a:pt x="567" y="735"/>
                    </a:cubicBezTo>
                    <a:cubicBezTo>
                      <a:pt x="734" y="535"/>
                      <a:pt x="901" y="268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506;p33">
                <a:extLst>
                  <a:ext uri="{FF2B5EF4-FFF2-40B4-BE49-F238E27FC236}">
                    <a16:creationId xmlns:a16="http://schemas.microsoft.com/office/drawing/2014/main" id="{F530199B-55A8-4742-82BB-448994C196CD}"/>
                  </a:ext>
                </a:extLst>
              </p:cNvPr>
              <p:cNvSpPr/>
              <p:nvPr/>
            </p:nvSpPr>
            <p:spPr>
              <a:xfrm>
                <a:off x="6209242" y="1741526"/>
                <a:ext cx="10870" cy="1002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01" extrusionOk="0">
                    <a:moveTo>
                      <a:pt x="34" y="0"/>
                    </a:moveTo>
                    <a:lnTo>
                      <a:pt x="1" y="200"/>
                    </a:lnTo>
                    <a:cubicBezTo>
                      <a:pt x="134" y="301"/>
                      <a:pt x="268" y="367"/>
                      <a:pt x="434" y="401"/>
                    </a:cubicBezTo>
                    <a:cubicBezTo>
                      <a:pt x="301" y="267"/>
                      <a:pt x="167" y="134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507;p33">
                <a:extLst>
                  <a:ext uri="{FF2B5EF4-FFF2-40B4-BE49-F238E27FC236}">
                    <a16:creationId xmlns:a16="http://schemas.microsoft.com/office/drawing/2014/main" id="{55E2747A-9B56-4971-B133-DD29621C8DC5}"/>
                  </a:ext>
                </a:extLst>
              </p:cNvPr>
              <p:cNvSpPr/>
              <p:nvPr/>
            </p:nvSpPr>
            <p:spPr>
              <a:xfrm>
                <a:off x="6637677" y="1734030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7" y="234"/>
                      <a:pt x="367" y="434"/>
                      <a:pt x="601" y="601"/>
                    </a:cubicBezTo>
                    <a:cubicBezTo>
                      <a:pt x="834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4" y="434"/>
                    </a:cubicBezTo>
                    <a:cubicBezTo>
                      <a:pt x="501" y="267"/>
                      <a:pt x="267" y="13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508;p33">
                <a:extLst>
                  <a:ext uri="{FF2B5EF4-FFF2-40B4-BE49-F238E27FC236}">
                    <a16:creationId xmlns:a16="http://schemas.microsoft.com/office/drawing/2014/main" id="{02B6D589-516E-401B-8FD3-D7C1C900D13F}"/>
                  </a:ext>
                </a:extLst>
              </p:cNvPr>
              <p:cNvSpPr/>
              <p:nvPr/>
            </p:nvSpPr>
            <p:spPr>
              <a:xfrm>
                <a:off x="6654344" y="2016588"/>
                <a:ext cx="33358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01" extrusionOk="0">
                    <a:moveTo>
                      <a:pt x="0" y="0"/>
                    </a:moveTo>
                    <a:cubicBezTo>
                      <a:pt x="334" y="434"/>
                      <a:pt x="801" y="801"/>
                      <a:pt x="1335" y="1001"/>
                    </a:cubicBezTo>
                    <a:cubicBezTo>
                      <a:pt x="968" y="567"/>
                      <a:pt x="534" y="23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509;p33">
                <a:extLst>
                  <a:ext uri="{FF2B5EF4-FFF2-40B4-BE49-F238E27FC236}">
                    <a16:creationId xmlns:a16="http://schemas.microsoft.com/office/drawing/2014/main" id="{54AC5D1F-D91E-4281-954C-37D078E12D35}"/>
                  </a:ext>
                </a:extLst>
              </p:cNvPr>
              <p:cNvSpPr/>
              <p:nvPr/>
            </p:nvSpPr>
            <p:spPr>
              <a:xfrm>
                <a:off x="6454294" y="1864889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7" y="234"/>
                      <a:pt x="368" y="434"/>
                      <a:pt x="601" y="601"/>
                    </a:cubicBezTo>
                    <a:cubicBezTo>
                      <a:pt x="835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5" y="434"/>
                    </a:cubicBezTo>
                    <a:cubicBezTo>
                      <a:pt x="501" y="267"/>
                      <a:pt x="268" y="134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510;p33">
                <a:extLst>
                  <a:ext uri="{FF2B5EF4-FFF2-40B4-BE49-F238E27FC236}">
                    <a16:creationId xmlns:a16="http://schemas.microsoft.com/office/drawing/2014/main" id="{BBB8C228-E4E7-4903-9F23-99CEAFD8B7E4}"/>
                  </a:ext>
                </a:extLst>
              </p:cNvPr>
              <p:cNvSpPr/>
              <p:nvPr/>
            </p:nvSpPr>
            <p:spPr>
              <a:xfrm>
                <a:off x="6178407" y="2020736"/>
                <a:ext cx="17516" cy="15042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2" extrusionOk="0">
                    <a:moveTo>
                      <a:pt x="0" y="1"/>
                    </a:moveTo>
                    <a:lnTo>
                      <a:pt x="0" y="234"/>
                    </a:lnTo>
                    <a:cubicBezTo>
                      <a:pt x="234" y="401"/>
                      <a:pt x="434" y="501"/>
                      <a:pt x="701" y="601"/>
                    </a:cubicBezTo>
                    <a:cubicBezTo>
                      <a:pt x="501" y="368"/>
                      <a:pt x="301" y="168"/>
                      <a:pt x="67" y="3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511;p33">
                <a:extLst>
                  <a:ext uri="{FF2B5EF4-FFF2-40B4-BE49-F238E27FC236}">
                    <a16:creationId xmlns:a16="http://schemas.microsoft.com/office/drawing/2014/main" id="{E173FC13-07B4-44BA-816C-7FBC345AF850}"/>
                  </a:ext>
                </a:extLst>
              </p:cNvPr>
              <p:cNvSpPr/>
              <p:nvPr/>
            </p:nvSpPr>
            <p:spPr>
              <a:xfrm>
                <a:off x="6415963" y="1598997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0" y="0"/>
                    </a:moveTo>
                    <a:cubicBezTo>
                      <a:pt x="167" y="234"/>
                      <a:pt x="367" y="434"/>
                      <a:pt x="601" y="601"/>
                    </a:cubicBezTo>
                    <a:cubicBezTo>
                      <a:pt x="834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4" y="434"/>
                    </a:cubicBezTo>
                    <a:cubicBezTo>
                      <a:pt x="534" y="267"/>
                      <a:pt x="267" y="10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512;p33">
                <a:extLst>
                  <a:ext uri="{FF2B5EF4-FFF2-40B4-BE49-F238E27FC236}">
                    <a16:creationId xmlns:a16="http://schemas.microsoft.com/office/drawing/2014/main" id="{044AE917-8D28-406A-9EB5-DE2D58E6CCB5}"/>
                  </a:ext>
                </a:extLst>
              </p:cNvPr>
              <p:cNvSpPr/>
              <p:nvPr/>
            </p:nvSpPr>
            <p:spPr>
              <a:xfrm>
                <a:off x="6270936" y="1813215"/>
                <a:ext cx="33358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01" extrusionOk="0">
                    <a:moveTo>
                      <a:pt x="0" y="0"/>
                    </a:moveTo>
                    <a:cubicBezTo>
                      <a:pt x="167" y="200"/>
                      <a:pt x="367" y="400"/>
                      <a:pt x="601" y="567"/>
                    </a:cubicBezTo>
                    <a:cubicBezTo>
                      <a:pt x="834" y="734"/>
                      <a:pt x="1068" y="901"/>
                      <a:pt x="1334" y="1001"/>
                    </a:cubicBezTo>
                    <a:cubicBezTo>
                      <a:pt x="1168" y="767"/>
                      <a:pt x="967" y="567"/>
                      <a:pt x="734" y="400"/>
                    </a:cubicBezTo>
                    <a:cubicBezTo>
                      <a:pt x="534" y="234"/>
                      <a:pt x="267" y="10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513;p33">
                <a:extLst>
                  <a:ext uri="{FF2B5EF4-FFF2-40B4-BE49-F238E27FC236}">
                    <a16:creationId xmlns:a16="http://schemas.microsoft.com/office/drawing/2014/main" id="{786A4DC4-F4BB-4699-9D8E-2250C4EFB3AE}"/>
                  </a:ext>
                </a:extLst>
              </p:cNvPr>
              <p:cNvSpPr/>
              <p:nvPr/>
            </p:nvSpPr>
            <p:spPr>
              <a:xfrm>
                <a:off x="6370936" y="2074085"/>
                <a:ext cx="33383" cy="25037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0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68" y="234"/>
                      <a:pt x="368" y="434"/>
                      <a:pt x="601" y="601"/>
                    </a:cubicBezTo>
                    <a:cubicBezTo>
                      <a:pt x="835" y="768"/>
                      <a:pt x="1068" y="901"/>
                      <a:pt x="1335" y="1002"/>
                    </a:cubicBezTo>
                    <a:cubicBezTo>
                      <a:pt x="1168" y="801"/>
                      <a:pt x="968" y="601"/>
                      <a:pt x="735" y="434"/>
                    </a:cubicBezTo>
                    <a:cubicBezTo>
                      <a:pt x="501" y="234"/>
                      <a:pt x="268" y="10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514;p33">
                <a:extLst>
                  <a:ext uri="{FF2B5EF4-FFF2-40B4-BE49-F238E27FC236}">
                    <a16:creationId xmlns:a16="http://schemas.microsoft.com/office/drawing/2014/main" id="{F8001789-6D25-4987-B609-03B9A05B4592}"/>
                  </a:ext>
                </a:extLst>
              </p:cNvPr>
              <p:cNvSpPr/>
              <p:nvPr/>
            </p:nvSpPr>
            <p:spPr>
              <a:xfrm>
                <a:off x="5476583" y="1377283"/>
                <a:ext cx="1700399" cy="1272788"/>
              </a:xfrm>
              <a:custGeom>
                <a:avLst/>
                <a:gdLst/>
                <a:ahLst/>
                <a:cxnLst/>
                <a:rect l="l" t="t" r="r" b="b"/>
                <a:pathLst>
                  <a:path w="68050" h="50937" extrusionOk="0">
                    <a:moveTo>
                      <a:pt x="61178" y="0"/>
                    </a:moveTo>
                    <a:lnTo>
                      <a:pt x="1" y="10408"/>
                    </a:lnTo>
                    <a:lnTo>
                      <a:pt x="6872" y="50937"/>
                    </a:lnTo>
                    <a:lnTo>
                      <a:pt x="68049" y="40529"/>
                    </a:lnTo>
                    <a:lnTo>
                      <a:pt x="611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515;p33">
                <a:extLst>
                  <a:ext uri="{FF2B5EF4-FFF2-40B4-BE49-F238E27FC236}">
                    <a16:creationId xmlns:a16="http://schemas.microsoft.com/office/drawing/2014/main" id="{93FF1B42-39AF-4ACC-9A17-07AE7C4C1E39}"/>
                  </a:ext>
                </a:extLst>
              </p:cNvPr>
              <p:cNvSpPr/>
              <p:nvPr/>
            </p:nvSpPr>
            <p:spPr>
              <a:xfrm>
                <a:off x="6096723" y="1838303"/>
                <a:ext cx="423438" cy="352923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4124" extrusionOk="0">
                    <a:moveTo>
                      <a:pt x="9197" y="1"/>
                    </a:moveTo>
                    <a:cubicBezTo>
                      <a:pt x="8815" y="1"/>
                      <a:pt x="8428" y="32"/>
                      <a:pt x="8040" y="97"/>
                    </a:cubicBezTo>
                    <a:cubicBezTo>
                      <a:pt x="1835" y="1164"/>
                      <a:pt x="0" y="9170"/>
                      <a:pt x="5137" y="12806"/>
                    </a:cubicBezTo>
                    <a:cubicBezTo>
                      <a:pt x="6424" y="13717"/>
                      <a:pt x="7824" y="14123"/>
                      <a:pt x="9183" y="14123"/>
                    </a:cubicBezTo>
                    <a:cubicBezTo>
                      <a:pt x="13248" y="14123"/>
                      <a:pt x="16945" y="10485"/>
                      <a:pt x="16145" y="5834"/>
                    </a:cubicBezTo>
                    <a:cubicBezTo>
                      <a:pt x="15546" y="2420"/>
                      <a:pt x="12554" y="1"/>
                      <a:pt x="9197" y="1"/>
                    </a:cubicBezTo>
                    <a:close/>
                  </a:path>
                </a:pathLst>
              </a:custGeom>
              <a:solidFill>
                <a:srgbClr val="6CCF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516;p33">
                <a:extLst>
                  <a:ext uri="{FF2B5EF4-FFF2-40B4-BE49-F238E27FC236}">
                    <a16:creationId xmlns:a16="http://schemas.microsoft.com/office/drawing/2014/main" id="{9ACECC86-EFB2-4918-AB3E-5844727C0E0C}"/>
                  </a:ext>
                </a:extLst>
              </p:cNvPr>
              <p:cNvSpPr/>
              <p:nvPr/>
            </p:nvSpPr>
            <p:spPr>
              <a:xfrm>
                <a:off x="6240926" y="1953245"/>
                <a:ext cx="195902" cy="146702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5871" extrusionOk="0">
                    <a:moveTo>
                      <a:pt x="0" y="0"/>
                    </a:moveTo>
                    <a:lnTo>
                      <a:pt x="1001" y="5871"/>
                    </a:lnTo>
                    <a:lnTo>
                      <a:pt x="7839" y="16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517;p33">
                <a:extLst>
                  <a:ext uri="{FF2B5EF4-FFF2-40B4-BE49-F238E27FC236}">
                    <a16:creationId xmlns:a16="http://schemas.microsoft.com/office/drawing/2014/main" id="{9250BDDC-9AD5-4E07-AF7F-F0579A6F472F}"/>
                  </a:ext>
                </a:extLst>
              </p:cNvPr>
              <p:cNvSpPr/>
              <p:nvPr/>
            </p:nvSpPr>
            <p:spPr>
              <a:xfrm>
                <a:off x="5634954" y="2310816"/>
                <a:ext cx="1542029" cy="339255"/>
              </a:xfrm>
              <a:custGeom>
                <a:avLst/>
                <a:gdLst/>
                <a:ahLst/>
                <a:cxnLst/>
                <a:rect l="l" t="t" r="r" b="b"/>
                <a:pathLst>
                  <a:path w="61712" h="13577" extrusionOk="0">
                    <a:moveTo>
                      <a:pt x="61178" y="0"/>
                    </a:moveTo>
                    <a:lnTo>
                      <a:pt x="1" y="10408"/>
                    </a:lnTo>
                    <a:lnTo>
                      <a:pt x="534" y="13577"/>
                    </a:lnTo>
                    <a:lnTo>
                      <a:pt x="61711" y="3169"/>
                    </a:lnTo>
                    <a:lnTo>
                      <a:pt x="61178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518;p33">
                <a:extLst>
                  <a:ext uri="{FF2B5EF4-FFF2-40B4-BE49-F238E27FC236}">
                    <a16:creationId xmlns:a16="http://schemas.microsoft.com/office/drawing/2014/main" id="{2527D69B-1C11-41C7-9113-9554412CD35B}"/>
                  </a:ext>
                </a:extLst>
              </p:cNvPr>
              <p:cNvSpPr/>
              <p:nvPr/>
            </p:nvSpPr>
            <p:spPr>
              <a:xfrm>
                <a:off x="5732480" y="2364164"/>
                <a:ext cx="1290305" cy="242579"/>
              </a:xfrm>
              <a:custGeom>
                <a:avLst/>
                <a:gdLst/>
                <a:ahLst/>
                <a:cxnLst/>
                <a:rect l="l" t="t" r="r" b="b"/>
                <a:pathLst>
                  <a:path w="51638" h="9708" extrusionOk="0">
                    <a:moveTo>
                      <a:pt x="51504" y="0"/>
                    </a:moveTo>
                    <a:lnTo>
                      <a:pt x="0" y="8740"/>
                    </a:lnTo>
                    <a:lnTo>
                      <a:pt x="134" y="9707"/>
                    </a:lnTo>
                    <a:lnTo>
                      <a:pt x="51637" y="934"/>
                    </a:lnTo>
                    <a:lnTo>
                      <a:pt x="515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519;p33">
                <a:extLst>
                  <a:ext uri="{FF2B5EF4-FFF2-40B4-BE49-F238E27FC236}">
                    <a16:creationId xmlns:a16="http://schemas.microsoft.com/office/drawing/2014/main" id="{7A9669B3-A319-41CA-989A-B6A6269A9046}"/>
                  </a:ext>
                </a:extLst>
              </p:cNvPr>
              <p:cNvSpPr/>
              <p:nvPr/>
            </p:nvSpPr>
            <p:spPr>
              <a:xfrm>
                <a:off x="5664139" y="2588377"/>
                <a:ext cx="15017" cy="34183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368" extrusionOk="0">
                    <a:moveTo>
                      <a:pt x="400" y="0"/>
                    </a:moveTo>
                    <a:lnTo>
                      <a:pt x="0" y="67"/>
                    </a:lnTo>
                    <a:lnTo>
                      <a:pt x="234" y="1368"/>
                    </a:lnTo>
                    <a:lnTo>
                      <a:pt x="601" y="13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520;p33">
                <a:extLst>
                  <a:ext uri="{FF2B5EF4-FFF2-40B4-BE49-F238E27FC236}">
                    <a16:creationId xmlns:a16="http://schemas.microsoft.com/office/drawing/2014/main" id="{D796A5DB-C7DC-4981-B78E-10BA28C6CDF2}"/>
                  </a:ext>
                </a:extLst>
              </p:cNvPr>
              <p:cNvSpPr/>
              <p:nvPr/>
            </p:nvSpPr>
            <p:spPr>
              <a:xfrm>
                <a:off x="5681631" y="2585029"/>
                <a:ext cx="15042" cy="34208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369" extrusionOk="0">
                    <a:moveTo>
                      <a:pt x="401" y="1"/>
                    </a:moveTo>
                    <a:lnTo>
                      <a:pt x="1" y="68"/>
                    </a:lnTo>
                    <a:lnTo>
                      <a:pt x="234" y="1368"/>
                    </a:lnTo>
                    <a:lnTo>
                      <a:pt x="601" y="1302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521;p33">
                <a:extLst>
                  <a:ext uri="{FF2B5EF4-FFF2-40B4-BE49-F238E27FC236}">
                    <a16:creationId xmlns:a16="http://schemas.microsoft.com/office/drawing/2014/main" id="{E434252A-ECEB-4475-A1CE-B5073EC600EA}"/>
                  </a:ext>
                </a:extLst>
              </p:cNvPr>
              <p:cNvSpPr/>
              <p:nvPr/>
            </p:nvSpPr>
            <p:spPr>
              <a:xfrm>
                <a:off x="7047747" y="2363315"/>
                <a:ext cx="11694" cy="14193"/>
              </a:xfrm>
              <a:custGeom>
                <a:avLst/>
                <a:gdLst/>
                <a:ahLst/>
                <a:cxnLst/>
                <a:rect l="l" t="t" r="r" b="b"/>
                <a:pathLst>
                  <a:path w="468" h="568" extrusionOk="0">
                    <a:moveTo>
                      <a:pt x="401" y="1"/>
                    </a:moveTo>
                    <a:lnTo>
                      <a:pt x="1" y="68"/>
                    </a:lnTo>
                    <a:lnTo>
                      <a:pt x="101" y="568"/>
                    </a:lnTo>
                    <a:lnTo>
                      <a:pt x="468" y="501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522;p33">
                <a:extLst>
                  <a:ext uri="{FF2B5EF4-FFF2-40B4-BE49-F238E27FC236}">
                    <a16:creationId xmlns:a16="http://schemas.microsoft.com/office/drawing/2014/main" id="{EB5841B2-6E65-4B76-BE85-6439DF6F7CA9}"/>
                  </a:ext>
                </a:extLst>
              </p:cNvPr>
              <p:cNvSpPr/>
              <p:nvPr/>
            </p:nvSpPr>
            <p:spPr>
              <a:xfrm>
                <a:off x="7053594" y="2354144"/>
                <a:ext cx="18366" cy="27536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102" extrusionOk="0">
                    <a:moveTo>
                      <a:pt x="568" y="1"/>
                    </a:moveTo>
                    <a:lnTo>
                      <a:pt x="0" y="401"/>
                    </a:lnTo>
                    <a:lnTo>
                      <a:pt x="101" y="868"/>
                    </a:lnTo>
                    <a:lnTo>
                      <a:pt x="734" y="1102"/>
                    </a:lnTo>
                    <a:lnTo>
                      <a:pt x="734" y="1102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523;p33">
                <a:extLst>
                  <a:ext uri="{FF2B5EF4-FFF2-40B4-BE49-F238E27FC236}">
                    <a16:creationId xmlns:a16="http://schemas.microsoft.com/office/drawing/2014/main" id="{EFE25DE1-1D0B-4A46-8306-AA3A9A0CFE7C}"/>
                  </a:ext>
                </a:extLst>
              </p:cNvPr>
              <p:cNvSpPr/>
              <p:nvPr/>
            </p:nvSpPr>
            <p:spPr>
              <a:xfrm>
                <a:off x="7075258" y="2354144"/>
                <a:ext cx="10870" cy="23363"/>
              </a:xfrm>
              <a:custGeom>
                <a:avLst/>
                <a:gdLst/>
                <a:ahLst/>
                <a:cxnLst/>
                <a:rect l="l" t="t" r="r" b="b"/>
                <a:pathLst>
                  <a:path w="435" h="935" extrusionOk="0">
                    <a:moveTo>
                      <a:pt x="67" y="1"/>
                    </a:moveTo>
                    <a:lnTo>
                      <a:pt x="1" y="134"/>
                    </a:lnTo>
                    <a:cubicBezTo>
                      <a:pt x="134" y="201"/>
                      <a:pt x="201" y="334"/>
                      <a:pt x="234" y="468"/>
                    </a:cubicBezTo>
                    <a:cubicBezTo>
                      <a:pt x="234" y="601"/>
                      <a:pt x="201" y="735"/>
                      <a:pt x="134" y="868"/>
                    </a:cubicBezTo>
                    <a:lnTo>
                      <a:pt x="234" y="935"/>
                    </a:lnTo>
                    <a:cubicBezTo>
                      <a:pt x="434" y="635"/>
                      <a:pt x="368" y="234"/>
                      <a:pt x="67" y="1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524;p33">
                <a:extLst>
                  <a:ext uri="{FF2B5EF4-FFF2-40B4-BE49-F238E27FC236}">
                    <a16:creationId xmlns:a16="http://schemas.microsoft.com/office/drawing/2014/main" id="{3AD6D2F2-D39C-4410-8CE5-18C21213439D}"/>
                  </a:ext>
                </a:extLst>
              </p:cNvPr>
              <p:cNvSpPr/>
              <p:nvPr/>
            </p:nvSpPr>
            <p:spPr>
              <a:xfrm>
                <a:off x="7071935" y="2359992"/>
                <a:ext cx="6697" cy="1419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568" extrusionOk="0">
                    <a:moveTo>
                      <a:pt x="67" y="0"/>
                    </a:moveTo>
                    <a:lnTo>
                      <a:pt x="0" y="100"/>
                    </a:lnTo>
                    <a:cubicBezTo>
                      <a:pt x="34" y="134"/>
                      <a:pt x="67" y="201"/>
                      <a:pt x="100" y="267"/>
                    </a:cubicBezTo>
                    <a:cubicBezTo>
                      <a:pt x="100" y="367"/>
                      <a:pt x="100" y="434"/>
                      <a:pt x="67" y="501"/>
                    </a:cubicBezTo>
                    <a:lnTo>
                      <a:pt x="167" y="567"/>
                    </a:lnTo>
                    <a:cubicBezTo>
                      <a:pt x="267" y="367"/>
                      <a:pt x="234" y="134"/>
                      <a:pt x="67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525;p33">
                <a:extLst>
                  <a:ext uri="{FF2B5EF4-FFF2-40B4-BE49-F238E27FC236}">
                    <a16:creationId xmlns:a16="http://schemas.microsoft.com/office/drawing/2014/main" id="{2DC8E69C-2114-4D81-993F-0DBE20A5CCE3}"/>
                  </a:ext>
                </a:extLst>
              </p:cNvPr>
              <p:cNvSpPr/>
              <p:nvPr/>
            </p:nvSpPr>
            <p:spPr>
              <a:xfrm>
                <a:off x="7108805" y="2349852"/>
                <a:ext cx="24213" cy="24188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835" y="0"/>
                    </a:moveTo>
                    <a:lnTo>
                      <a:pt x="1" y="134"/>
                    </a:lnTo>
                    <a:lnTo>
                      <a:pt x="134" y="968"/>
                    </a:lnTo>
                    <a:lnTo>
                      <a:pt x="968" y="801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526;p33">
                <a:extLst>
                  <a:ext uri="{FF2B5EF4-FFF2-40B4-BE49-F238E27FC236}">
                    <a16:creationId xmlns:a16="http://schemas.microsoft.com/office/drawing/2014/main" id="{6C034C75-1299-47A0-A1FB-0023148442F6}"/>
                  </a:ext>
                </a:extLst>
              </p:cNvPr>
              <p:cNvSpPr/>
              <p:nvPr/>
            </p:nvSpPr>
            <p:spPr>
              <a:xfrm>
                <a:off x="5972535" y="2522135"/>
                <a:ext cx="56697" cy="54123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166" extrusionOk="0">
                    <a:moveTo>
                      <a:pt x="1184" y="1"/>
                    </a:moveTo>
                    <a:cubicBezTo>
                      <a:pt x="1124" y="1"/>
                      <a:pt x="1063" y="6"/>
                      <a:pt x="1001" y="16"/>
                    </a:cubicBezTo>
                    <a:cubicBezTo>
                      <a:pt x="401" y="116"/>
                      <a:pt x="0" y="683"/>
                      <a:pt x="100" y="1250"/>
                    </a:cubicBezTo>
                    <a:cubicBezTo>
                      <a:pt x="134" y="1417"/>
                      <a:pt x="200" y="1584"/>
                      <a:pt x="300" y="1717"/>
                    </a:cubicBezTo>
                    <a:cubicBezTo>
                      <a:pt x="500" y="2002"/>
                      <a:pt x="845" y="2165"/>
                      <a:pt x="1191" y="2165"/>
                    </a:cubicBezTo>
                    <a:cubicBezTo>
                      <a:pt x="1250" y="2165"/>
                      <a:pt x="1309" y="2161"/>
                      <a:pt x="1368" y="2151"/>
                    </a:cubicBezTo>
                    <a:cubicBezTo>
                      <a:pt x="1768" y="2084"/>
                      <a:pt x="2102" y="1784"/>
                      <a:pt x="2235" y="1384"/>
                    </a:cubicBezTo>
                    <a:cubicBezTo>
                      <a:pt x="2269" y="1217"/>
                      <a:pt x="2269" y="1050"/>
                      <a:pt x="2269" y="917"/>
                    </a:cubicBezTo>
                    <a:lnTo>
                      <a:pt x="2235" y="917"/>
                    </a:lnTo>
                    <a:cubicBezTo>
                      <a:pt x="2145" y="378"/>
                      <a:pt x="1707" y="1"/>
                      <a:pt x="1184" y="1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527;p33">
                <a:extLst>
                  <a:ext uri="{FF2B5EF4-FFF2-40B4-BE49-F238E27FC236}">
                    <a16:creationId xmlns:a16="http://schemas.microsoft.com/office/drawing/2014/main" id="{6BC20F28-8D29-4443-903E-8E2E664FA67E}"/>
                  </a:ext>
                </a:extLst>
              </p:cNvPr>
              <p:cNvSpPr/>
              <p:nvPr/>
            </p:nvSpPr>
            <p:spPr>
              <a:xfrm>
                <a:off x="6445923" y="1311966"/>
                <a:ext cx="604373" cy="922364"/>
              </a:xfrm>
              <a:custGeom>
                <a:avLst/>
                <a:gdLst/>
                <a:ahLst/>
                <a:cxnLst/>
                <a:rect l="l" t="t" r="r" b="b"/>
                <a:pathLst>
                  <a:path w="24187" h="36913" extrusionOk="0">
                    <a:moveTo>
                      <a:pt x="1984" y="1"/>
                    </a:moveTo>
                    <a:cubicBezTo>
                      <a:pt x="0" y="1"/>
                      <a:pt x="340" y="2486"/>
                      <a:pt x="2604" y="5583"/>
                    </a:cubicBezTo>
                    <a:cubicBezTo>
                      <a:pt x="5906" y="10153"/>
                      <a:pt x="12144" y="18726"/>
                      <a:pt x="12144" y="19893"/>
                    </a:cubicBezTo>
                    <a:cubicBezTo>
                      <a:pt x="12111" y="21061"/>
                      <a:pt x="6674" y="31268"/>
                      <a:pt x="7141" y="32769"/>
                    </a:cubicBezTo>
                    <a:cubicBezTo>
                      <a:pt x="7511" y="34051"/>
                      <a:pt x="14106" y="36913"/>
                      <a:pt x="16421" y="36913"/>
                    </a:cubicBezTo>
                    <a:cubicBezTo>
                      <a:pt x="16817" y="36913"/>
                      <a:pt x="17088" y="36829"/>
                      <a:pt x="17181" y="36639"/>
                    </a:cubicBezTo>
                    <a:cubicBezTo>
                      <a:pt x="18615" y="33636"/>
                      <a:pt x="24186" y="23996"/>
                      <a:pt x="22752" y="17692"/>
                    </a:cubicBezTo>
                    <a:cubicBezTo>
                      <a:pt x="21217" y="10954"/>
                      <a:pt x="8441" y="3014"/>
                      <a:pt x="5506" y="1313"/>
                    </a:cubicBezTo>
                    <a:cubicBezTo>
                      <a:pt x="3943" y="398"/>
                      <a:pt x="2778" y="1"/>
                      <a:pt x="1984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528;p33">
                <a:extLst>
                  <a:ext uri="{FF2B5EF4-FFF2-40B4-BE49-F238E27FC236}">
                    <a16:creationId xmlns:a16="http://schemas.microsoft.com/office/drawing/2014/main" id="{3AEA09FE-1383-4BED-9338-FBCDA72A7E35}"/>
                  </a:ext>
                </a:extLst>
              </p:cNvPr>
              <p:cNvSpPr/>
              <p:nvPr/>
            </p:nvSpPr>
            <p:spPr>
              <a:xfrm>
                <a:off x="6434304" y="2086603"/>
                <a:ext cx="445952" cy="446152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17855" extrusionOk="0">
                    <a:moveTo>
                      <a:pt x="7906" y="0"/>
                    </a:moveTo>
                    <a:cubicBezTo>
                      <a:pt x="7906" y="0"/>
                      <a:pt x="5271" y="2135"/>
                      <a:pt x="4036" y="3403"/>
                    </a:cubicBezTo>
                    <a:cubicBezTo>
                      <a:pt x="2835" y="4637"/>
                      <a:pt x="0" y="9874"/>
                      <a:pt x="1234" y="10641"/>
                    </a:cubicBezTo>
                    <a:cubicBezTo>
                      <a:pt x="1357" y="10718"/>
                      <a:pt x="1485" y="10754"/>
                      <a:pt x="1618" y="10754"/>
                    </a:cubicBezTo>
                    <a:cubicBezTo>
                      <a:pt x="2864" y="10754"/>
                      <a:pt x="4501" y="7662"/>
                      <a:pt x="5104" y="6938"/>
                    </a:cubicBezTo>
                    <a:cubicBezTo>
                      <a:pt x="5457" y="6497"/>
                      <a:pt x="5707" y="6299"/>
                      <a:pt x="5865" y="6299"/>
                    </a:cubicBezTo>
                    <a:cubicBezTo>
                      <a:pt x="6005" y="6299"/>
                      <a:pt x="6071" y="6456"/>
                      <a:pt x="6071" y="6738"/>
                    </a:cubicBezTo>
                    <a:cubicBezTo>
                      <a:pt x="6038" y="7139"/>
                      <a:pt x="5004" y="9574"/>
                      <a:pt x="4603" y="10308"/>
                    </a:cubicBezTo>
                    <a:cubicBezTo>
                      <a:pt x="3736" y="11909"/>
                      <a:pt x="1268" y="13276"/>
                      <a:pt x="2202" y="14244"/>
                    </a:cubicBezTo>
                    <a:cubicBezTo>
                      <a:pt x="2432" y="14484"/>
                      <a:pt x="2724" y="14570"/>
                      <a:pt x="3026" y="14570"/>
                    </a:cubicBezTo>
                    <a:cubicBezTo>
                      <a:pt x="3815" y="14570"/>
                      <a:pt x="4670" y="13977"/>
                      <a:pt x="4670" y="13977"/>
                    </a:cubicBezTo>
                    <a:lnTo>
                      <a:pt x="4670" y="13977"/>
                    </a:lnTo>
                    <a:cubicBezTo>
                      <a:pt x="4670" y="13977"/>
                      <a:pt x="3269" y="15845"/>
                      <a:pt x="4437" y="16512"/>
                    </a:cubicBezTo>
                    <a:cubicBezTo>
                      <a:pt x="4641" y="16629"/>
                      <a:pt x="4858" y="16677"/>
                      <a:pt x="5075" y="16677"/>
                    </a:cubicBezTo>
                    <a:cubicBezTo>
                      <a:pt x="6095" y="16677"/>
                      <a:pt x="7138" y="15612"/>
                      <a:pt x="7139" y="15611"/>
                    </a:cubicBezTo>
                    <a:lnTo>
                      <a:pt x="7139" y="15611"/>
                    </a:lnTo>
                    <a:cubicBezTo>
                      <a:pt x="7138" y="15612"/>
                      <a:pt x="5871" y="17079"/>
                      <a:pt x="7105" y="17680"/>
                    </a:cubicBezTo>
                    <a:cubicBezTo>
                      <a:pt x="7364" y="17805"/>
                      <a:pt x="7635" y="17855"/>
                      <a:pt x="7903" y="17855"/>
                    </a:cubicBezTo>
                    <a:cubicBezTo>
                      <a:pt x="8914" y="17855"/>
                      <a:pt x="9874" y="17146"/>
                      <a:pt x="9874" y="17146"/>
                    </a:cubicBezTo>
                    <a:lnTo>
                      <a:pt x="9874" y="17146"/>
                    </a:lnTo>
                    <a:cubicBezTo>
                      <a:pt x="9874" y="17146"/>
                      <a:pt x="9807" y="17813"/>
                      <a:pt x="10841" y="17846"/>
                    </a:cubicBezTo>
                    <a:cubicBezTo>
                      <a:pt x="10851" y="17847"/>
                      <a:pt x="10861" y="17847"/>
                      <a:pt x="10871" y="17847"/>
                    </a:cubicBezTo>
                    <a:cubicBezTo>
                      <a:pt x="12370" y="17847"/>
                      <a:pt x="14416" y="15401"/>
                      <a:pt x="15178" y="13843"/>
                    </a:cubicBezTo>
                    <a:cubicBezTo>
                      <a:pt x="15945" y="12276"/>
                      <a:pt x="17613" y="6004"/>
                      <a:pt x="17846" y="5037"/>
                    </a:cubicBezTo>
                    <a:lnTo>
                      <a:pt x="7906" y="0"/>
                    </a:ln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529;p33">
                <a:extLst>
                  <a:ext uri="{FF2B5EF4-FFF2-40B4-BE49-F238E27FC236}">
                    <a16:creationId xmlns:a16="http://schemas.microsoft.com/office/drawing/2014/main" id="{DA9E34BB-C229-4B1B-9162-8D0861C43FFD}"/>
                  </a:ext>
                </a:extLst>
              </p:cNvPr>
              <p:cNvSpPr/>
              <p:nvPr/>
            </p:nvSpPr>
            <p:spPr>
              <a:xfrm>
                <a:off x="6550746" y="2297673"/>
                <a:ext cx="95277" cy="139580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5586" extrusionOk="0">
                    <a:moveTo>
                      <a:pt x="3763" y="1"/>
                    </a:moveTo>
                    <a:cubicBezTo>
                      <a:pt x="3738" y="1"/>
                      <a:pt x="3713" y="9"/>
                      <a:pt x="3713" y="26"/>
                    </a:cubicBezTo>
                    <a:cubicBezTo>
                      <a:pt x="2845" y="2594"/>
                      <a:pt x="2212" y="3729"/>
                      <a:pt x="77" y="5463"/>
                    </a:cubicBezTo>
                    <a:cubicBezTo>
                      <a:pt x="0" y="5514"/>
                      <a:pt x="21" y="5585"/>
                      <a:pt x="81" y="5585"/>
                    </a:cubicBezTo>
                    <a:cubicBezTo>
                      <a:pt x="99" y="5585"/>
                      <a:pt x="120" y="5579"/>
                      <a:pt x="144" y="5563"/>
                    </a:cubicBezTo>
                    <a:cubicBezTo>
                      <a:pt x="2579" y="4162"/>
                      <a:pt x="3179" y="2628"/>
                      <a:pt x="3813" y="26"/>
                    </a:cubicBezTo>
                    <a:cubicBezTo>
                      <a:pt x="3813" y="9"/>
                      <a:pt x="3788" y="1"/>
                      <a:pt x="37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530;p33">
                <a:extLst>
                  <a:ext uri="{FF2B5EF4-FFF2-40B4-BE49-F238E27FC236}">
                    <a16:creationId xmlns:a16="http://schemas.microsoft.com/office/drawing/2014/main" id="{5CFEEEB3-4A40-4329-8800-A863C9810003}"/>
                  </a:ext>
                </a:extLst>
              </p:cNvPr>
              <p:cNvSpPr/>
              <p:nvPr/>
            </p:nvSpPr>
            <p:spPr>
              <a:xfrm>
                <a:off x="6608542" y="2331306"/>
                <a:ext cx="100600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5968" extrusionOk="0">
                    <a:moveTo>
                      <a:pt x="3955" y="0"/>
                    </a:moveTo>
                    <a:cubicBezTo>
                      <a:pt x="3943" y="0"/>
                      <a:pt x="3935" y="4"/>
                      <a:pt x="3935" y="14"/>
                    </a:cubicBezTo>
                    <a:cubicBezTo>
                      <a:pt x="2834" y="2649"/>
                      <a:pt x="2134" y="3850"/>
                      <a:pt x="65" y="5852"/>
                    </a:cubicBezTo>
                    <a:cubicBezTo>
                      <a:pt x="0" y="5917"/>
                      <a:pt x="20" y="5968"/>
                      <a:pt x="69" y="5968"/>
                    </a:cubicBezTo>
                    <a:cubicBezTo>
                      <a:pt x="96" y="5968"/>
                      <a:pt x="131" y="5953"/>
                      <a:pt x="166" y="5918"/>
                    </a:cubicBezTo>
                    <a:cubicBezTo>
                      <a:pt x="2501" y="4217"/>
                      <a:pt x="3134" y="2716"/>
                      <a:pt x="4002" y="48"/>
                    </a:cubicBezTo>
                    <a:cubicBezTo>
                      <a:pt x="4025" y="24"/>
                      <a:pt x="3982" y="0"/>
                      <a:pt x="39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531;p33">
                <a:extLst>
                  <a:ext uri="{FF2B5EF4-FFF2-40B4-BE49-F238E27FC236}">
                    <a16:creationId xmlns:a16="http://schemas.microsoft.com/office/drawing/2014/main" id="{78165555-7755-43CF-A496-796001C039DF}"/>
                  </a:ext>
                </a:extLst>
              </p:cNvPr>
              <p:cNvSpPr/>
              <p:nvPr/>
            </p:nvSpPr>
            <p:spPr>
              <a:xfrm>
                <a:off x="6678857" y="2361591"/>
                <a:ext cx="91054" cy="155572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6226" extrusionOk="0">
                    <a:moveTo>
                      <a:pt x="3579" y="0"/>
                    </a:moveTo>
                    <a:cubicBezTo>
                      <a:pt x="3558" y="0"/>
                      <a:pt x="3535" y="11"/>
                      <a:pt x="3523" y="36"/>
                    </a:cubicBezTo>
                    <a:cubicBezTo>
                      <a:pt x="2789" y="2738"/>
                      <a:pt x="1955" y="4006"/>
                      <a:pt x="87" y="6107"/>
                    </a:cubicBezTo>
                    <a:cubicBezTo>
                      <a:pt x="12" y="6182"/>
                      <a:pt x="0" y="6226"/>
                      <a:pt x="28" y="6226"/>
                    </a:cubicBezTo>
                    <a:cubicBezTo>
                      <a:pt x="49" y="6226"/>
                      <a:pt x="95" y="6199"/>
                      <a:pt x="154" y="6141"/>
                    </a:cubicBezTo>
                    <a:cubicBezTo>
                      <a:pt x="2122" y="4506"/>
                      <a:pt x="3122" y="2872"/>
                      <a:pt x="3623" y="70"/>
                    </a:cubicBezTo>
                    <a:cubicBezTo>
                      <a:pt x="3643" y="29"/>
                      <a:pt x="3613" y="0"/>
                      <a:pt x="35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532;p33">
                <a:extLst>
                  <a:ext uri="{FF2B5EF4-FFF2-40B4-BE49-F238E27FC236}">
                    <a16:creationId xmlns:a16="http://schemas.microsoft.com/office/drawing/2014/main" id="{5F93FC52-5BF8-4BF9-945C-8788FCA47980}"/>
                  </a:ext>
                </a:extLst>
              </p:cNvPr>
              <p:cNvSpPr/>
              <p:nvPr/>
            </p:nvSpPr>
            <p:spPr>
              <a:xfrm>
                <a:off x="5399896" y="1724859"/>
                <a:ext cx="343453" cy="437856"/>
              </a:xfrm>
              <a:custGeom>
                <a:avLst/>
                <a:gdLst/>
                <a:ahLst/>
                <a:cxnLst/>
                <a:rect l="l" t="t" r="r" b="b"/>
                <a:pathLst>
                  <a:path w="13745" h="17523" extrusionOk="0">
                    <a:moveTo>
                      <a:pt x="2803" y="0"/>
                    </a:moveTo>
                    <a:cubicBezTo>
                      <a:pt x="2169" y="1935"/>
                      <a:pt x="234" y="4470"/>
                      <a:pt x="234" y="6004"/>
                    </a:cubicBezTo>
                    <a:cubicBezTo>
                      <a:pt x="201" y="6772"/>
                      <a:pt x="668" y="7472"/>
                      <a:pt x="1402" y="7739"/>
                    </a:cubicBezTo>
                    <a:cubicBezTo>
                      <a:pt x="1402" y="7739"/>
                      <a:pt x="1" y="8640"/>
                      <a:pt x="234" y="10041"/>
                    </a:cubicBezTo>
                    <a:cubicBezTo>
                      <a:pt x="334" y="10741"/>
                      <a:pt x="1569" y="11175"/>
                      <a:pt x="1569" y="11175"/>
                    </a:cubicBezTo>
                    <a:cubicBezTo>
                      <a:pt x="1569" y="11175"/>
                      <a:pt x="468" y="11975"/>
                      <a:pt x="735" y="13176"/>
                    </a:cubicBezTo>
                    <a:cubicBezTo>
                      <a:pt x="968" y="14144"/>
                      <a:pt x="2169" y="14444"/>
                      <a:pt x="2169" y="14444"/>
                    </a:cubicBezTo>
                    <a:cubicBezTo>
                      <a:pt x="2169" y="14444"/>
                      <a:pt x="1469" y="15678"/>
                      <a:pt x="2002" y="16612"/>
                    </a:cubicBezTo>
                    <a:cubicBezTo>
                      <a:pt x="2371" y="17226"/>
                      <a:pt x="3569" y="17523"/>
                      <a:pt x="5034" y="17523"/>
                    </a:cubicBezTo>
                    <a:cubicBezTo>
                      <a:pt x="7945" y="17523"/>
                      <a:pt x="11911" y="16352"/>
                      <a:pt x="12510" y="14177"/>
                    </a:cubicBezTo>
                    <a:cubicBezTo>
                      <a:pt x="12803" y="13139"/>
                      <a:pt x="11967" y="12971"/>
                      <a:pt x="11395" y="12971"/>
                    </a:cubicBezTo>
                    <a:cubicBezTo>
                      <a:pt x="11122" y="12971"/>
                      <a:pt x="10909" y="13009"/>
                      <a:pt x="10909" y="13009"/>
                    </a:cubicBezTo>
                    <a:cubicBezTo>
                      <a:pt x="10909" y="13009"/>
                      <a:pt x="13744" y="11775"/>
                      <a:pt x="13577" y="10041"/>
                    </a:cubicBezTo>
                    <a:cubicBezTo>
                      <a:pt x="13480" y="9011"/>
                      <a:pt x="12546" y="8796"/>
                      <a:pt x="11782" y="8796"/>
                    </a:cubicBezTo>
                    <a:cubicBezTo>
                      <a:pt x="11235" y="8796"/>
                      <a:pt x="10775" y="8907"/>
                      <a:pt x="10775" y="8907"/>
                    </a:cubicBezTo>
                    <a:cubicBezTo>
                      <a:pt x="10775" y="8907"/>
                      <a:pt x="13511" y="7706"/>
                      <a:pt x="13144" y="5904"/>
                    </a:cubicBezTo>
                    <a:cubicBezTo>
                      <a:pt x="12989" y="5023"/>
                      <a:pt x="12354" y="4787"/>
                      <a:pt x="11718" y="4787"/>
                    </a:cubicBezTo>
                    <a:cubicBezTo>
                      <a:pt x="10981" y="4787"/>
                      <a:pt x="10242" y="5104"/>
                      <a:pt x="10242" y="5104"/>
                    </a:cubicBezTo>
                    <a:cubicBezTo>
                      <a:pt x="10242" y="5104"/>
                      <a:pt x="11976" y="3603"/>
                      <a:pt x="11376" y="2268"/>
                    </a:cubicBezTo>
                    <a:cubicBezTo>
                      <a:pt x="11156" y="1759"/>
                      <a:pt x="10750" y="1567"/>
                      <a:pt x="10230" y="1567"/>
                    </a:cubicBezTo>
                    <a:cubicBezTo>
                      <a:pt x="8609" y="1567"/>
                      <a:pt x="5890" y="3447"/>
                      <a:pt x="4363" y="3447"/>
                    </a:cubicBezTo>
                    <a:cubicBezTo>
                      <a:pt x="4297" y="3447"/>
                      <a:pt x="4232" y="3443"/>
                      <a:pt x="4171" y="3436"/>
                    </a:cubicBezTo>
                    <a:lnTo>
                      <a:pt x="3670" y="67"/>
                    </a:lnTo>
                    <a:lnTo>
                      <a:pt x="2803" y="0"/>
                    </a:ln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533;p33">
                <a:extLst>
                  <a:ext uri="{FF2B5EF4-FFF2-40B4-BE49-F238E27FC236}">
                    <a16:creationId xmlns:a16="http://schemas.microsoft.com/office/drawing/2014/main" id="{469910A0-E438-494D-9EF9-C59382666849}"/>
                  </a:ext>
                </a:extLst>
              </p:cNvPr>
              <p:cNvSpPr/>
              <p:nvPr/>
            </p:nvSpPr>
            <p:spPr>
              <a:xfrm>
                <a:off x="5363240" y="1624484"/>
                <a:ext cx="141704" cy="186232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7453" extrusionOk="0">
                    <a:moveTo>
                      <a:pt x="1140" y="0"/>
                    </a:moveTo>
                    <a:cubicBezTo>
                      <a:pt x="526" y="0"/>
                      <a:pt x="88" y="352"/>
                      <a:pt x="67" y="1148"/>
                    </a:cubicBezTo>
                    <a:cubicBezTo>
                      <a:pt x="0" y="3016"/>
                      <a:pt x="3102" y="5185"/>
                      <a:pt x="2769" y="7119"/>
                    </a:cubicBezTo>
                    <a:lnTo>
                      <a:pt x="5671" y="7453"/>
                    </a:lnTo>
                    <a:lnTo>
                      <a:pt x="5671" y="7453"/>
                    </a:lnTo>
                    <a:lnTo>
                      <a:pt x="5137" y="4084"/>
                    </a:lnTo>
                    <a:cubicBezTo>
                      <a:pt x="4657" y="1681"/>
                      <a:pt x="2481" y="0"/>
                      <a:pt x="1140" y="0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534;p33">
                <a:extLst>
                  <a:ext uri="{FF2B5EF4-FFF2-40B4-BE49-F238E27FC236}">
                    <a16:creationId xmlns:a16="http://schemas.microsoft.com/office/drawing/2014/main" id="{77B132B5-6B22-4913-8D6C-9A243820568F}"/>
                  </a:ext>
                </a:extLst>
              </p:cNvPr>
              <p:cNvSpPr/>
              <p:nvPr/>
            </p:nvSpPr>
            <p:spPr>
              <a:xfrm>
                <a:off x="5458242" y="2045649"/>
                <a:ext cx="219090" cy="462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852" extrusionOk="0">
                    <a:moveTo>
                      <a:pt x="8666" y="0"/>
                    </a:moveTo>
                    <a:cubicBezTo>
                      <a:pt x="8658" y="0"/>
                      <a:pt x="8649" y="2"/>
                      <a:pt x="8640" y="5"/>
                    </a:cubicBezTo>
                    <a:cubicBezTo>
                      <a:pt x="5872" y="972"/>
                      <a:pt x="2970" y="1539"/>
                      <a:pt x="34" y="1706"/>
                    </a:cubicBezTo>
                    <a:cubicBezTo>
                      <a:pt x="1" y="1706"/>
                      <a:pt x="1" y="1739"/>
                      <a:pt x="34" y="1739"/>
                    </a:cubicBezTo>
                    <a:cubicBezTo>
                      <a:pt x="641" y="1814"/>
                      <a:pt x="1251" y="1852"/>
                      <a:pt x="1860" y="1852"/>
                    </a:cubicBezTo>
                    <a:cubicBezTo>
                      <a:pt x="4229" y="1852"/>
                      <a:pt x="6584" y="1286"/>
                      <a:pt x="8707" y="171"/>
                    </a:cubicBezTo>
                    <a:cubicBezTo>
                      <a:pt x="8768" y="141"/>
                      <a:pt x="8746" y="0"/>
                      <a:pt x="86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535;p33">
                <a:extLst>
                  <a:ext uri="{FF2B5EF4-FFF2-40B4-BE49-F238E27FC236}">
                    <a16:creationId xmlns:a16="http://schemas.microsoft.com/office/drawing/2014/main" id="{AC9CF869-AF2F-4E89-8DC9-34B7DBCBC0EB}"/>
                  </a:ext>
                </a:extLst>
              </p:cNvPr>
              <p:cNvSpPr/>
              <p:nvPr/>
            </p:nvSpPr>
            <p:spPr>
              <a:xfrm>
                <a:off x="5437403" y="1945274"/>
                <a:ext cx="237206" cy="63368"/>
              </a:xfrm>
              <a:custGeom>
                <a:avLst/>
                <a:gdLst/>
                <a:ahLst/>
                <a:cxnLst/>
                <a:rect l="l" t="t" r="r" b="b"/>
                <a:pathLst>
                  <a:path w="9493" h="2536" extrusionOk="0">
                    <a:moveTo>
                      <a:pt x="9433" y="1"/>
                    </a:moveTo>
                    <a:cubicBezTo>
                      <a:pt x="9419" y="1"/>
                      <a:pt x="9400" y="6"/>
                      <a:pt x="9374" y="19"/>
                    </a:cubicBezTo>
                    <a:cubicBezTo>
                      <a:pt x="7473" y="1186"/>
                      <a:pt x="2803" y="2287"/>
                      <a:pt x="34" y="2387"/>
                    </a:cubicBezTo>
                    <a:cubicBezTo>
                      <a:pt x="1" y="2387"/>
                      <a:pt x="1" y="2421"/>
                      <a:pt x="34" y="2454"/>
                    </a:cubicBezTo>
                    <a:cubicBezTo>
                      <a:pt x="517" y="2508"/>
                      <a:pt x="1018" y="2536"/>
                      <a:pt x="1530" y="2536"/>
                    </a:cubicBezTo>
                    <a:cubicBezTo>
                      <a:pt x="4162" y="2536"/>
                      <a:pt x="7084" y="1800"/>
                      <a:pt x="9374" y="152"/>
                    </a:cubicBezTo>
                    <a:cubicBezTo>
                      <a:pt x="9455" y="98"/>
                      <a:pt x="9493" y="1"/>
                      <a:pt x="94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536;p33">
                <a:extLst>
                  <a:ext uri="{FF2B5EF4-FFF2-40B4-BE49-F238E27FC236}">
                    <a16:creationId xmlns:a16="http://schemas.microsoft.com/office/drawing/2014/main" id="{F416C8F2-16C8-4B73-9617-53D79F1E205B}"/>
                  </a:ext>
                </a:extLst>
              </p:cNvPr>
              <p:cNvSpPr/>
              <p:nvPr/>
            </p:nvSpPr>
            <p:spPr>
              <a:xfrm>
                <a:off x="5437403" y="1847198"/>
                <a:ext cx="225687" cy="74863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2996" extrusionOk="0">
                    <a:moveTo>
                      <a:pt x="8935" y="1"/>
                    </a:moveTo>
                    <a:cubicBezTo>
                      <a:pt x="8926" y="1"/>
                      <a:pt x="8917" y="3"/>
                      <a:pt x="8907" y="8"/>
                    </a:cubicBezTo>
                    <a:cubicBezTo>
                      <a:pt x="6205" y="1809"/>
                      <a:pt x="3203" y="2543"/>
                      <a:pt x="34" y="2843"/>
                    </a:cubicBezTo>
                    <a:cubicBezTo>
                      <a:pt x="1" y="2843"/>
                      <a:pt x="1" y="2910"/>
                      <a:pt x="34" y="2910"/>
                    </a:cubicBezTo>
                    <a:cubicBezTo>
                      <a:pt x="390" y="2969"/>
                      <a:pt x="766" y="2995"/>
                      <a:pt x="1152" y="2995"/>
                    </a:cubicBezTo>
                    <a:cubicBezTo>
                      <a:pt x="2502" y="2995"/>
                      <a:pt x="3978" y="2673"/>
                      <a:pt x="5171" y="2309"/>
                    </a:cubicBezTo>
                    <a:cubicBezTo>
                      <a:pt x="6606" y="1909"/>
                      <a:pt x="7940" y="1142"/>
                      <a:pt x="8974" y="108"/>
                    </a:cubicBezTo>
                    <a:cubicBezTo>
                      <a:pt x="9031" y="79"/>
                      <a:pt x="8990" y="1"/>
                      <a:pt x="8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537;p33">
                <a:extLst>
                  <a:ext uri="{FF2B5EF4-FFF2-40B4-BE49-F238E27FC236}">
                    <a16:creationId xmlns:a16="http://schemas.microsoft.com/office/drawing/2014/main" id="{8E146412-F3BF-48B9-9CA7-9A5EF2AD0E2E}"/>
                  </a:ext>
                </a:extLst>
              </p:cNvPr>
              <p:cNvSpPr/>
              <p:nvPr/>
            </p:nvSpPr>
            <p:spPr>
              <a:xfrm>
                <a:off x="6445623" y="1310367"/>
                <a:ext cx="393778" cy="374513"/>
              </a:xfrm>
              <a:custGeom>
                <a:avLst/>
                <a:gdLst/>
                <a:ahLst/>
                <a:cxnLst/>
                <a:rect l="l" t="t" r="r" b="b"/>
                <a:pathLst>
                  <a:path w="15759" h="14988" extrusionOk="0">
                    <a:moveTo>
                      <a:pt x="1803" y="0"/>
                    </a:moveTo>
                    <a:cubicBezTo>
                      <a:pt x="142" y="0"/>
                      <a:pt x="0" y="1488"/>
                      <a:pt x="2016" y="5213"/>
                    </a:cubicBezTo>
                    <a:cubicBezTo>
                      <a:pt x="3950" y="8649"/>
                      <a:pt x="6185" y="11918"/>
                      <a:pt x="8687" y="14987"/>
                    </a:cubicBezTo>
                    <a:lnTo>
                      <a:pt x="15759" y="8015"/>
                    </a:lnTo>
                    <a:cubicBezTo>
                      <a:pt x="15759" y="8015"/>
                      <a:pt x="8754" y="2345"/>
                      <a:pt x="4684" y="743"/>
                    </a:cubicBezTo>
                    <a:cubicBezTo>
                      <a:pt x="3483" y="267"/>
                      <a:pt x="2507" y="0"/>
                      <a:pt x="1803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" name="Google Shape;538;p33">
              <a:extLst>
                <a:ext uri="{FF2B5EF4-FFF2-40B4-BE49-F238E27FC236}">
                  <a16:creationId xmlns:a16="http://schemas.microsoft.com/office/drawing/2014/main" id="{668D4268-8541-41D0-8233-40DDD3470C3D}"/>
                </a:ext>
              </a:extLst>
            </p:cNvPr>
            <p:cNvSpPr/>
            <p:nvPr/>
          </p:nvSpPr>
          <p:spPr>
            <a:xfrm>
              <a:off x="5852495" y="4400296"/>
              <a:ext cx="657671" cy="21839"/>
            </a:xfrm>
            <a:custGeom>
              <a:avLst/>
              <a:gdLst/>
              <a:ahLst/>
              <a:cxnLst/>
              <a:rect l="l" t="t" r="r" b="b"/>
              <a:pathLst>
                <a:path w="26320" h="874" extrusionOk="0">
                  <a:moveTo>
                    <a:pt x="25511" y="1"/>
                  </a:moveTo>
                  <a:cubicBezTo>
                    <a:pt x="20193" y="1"/>
                    <a:pt x="4212" y="553"/>
                    <a:pt x="101" y="806"/>
                  </a:cubicBezTo>
                  <a:cubicBezTo>
                    <a:pt x="1" y="806"/>
                    <a:pt x="1" y="873"/>
                    <a:pt x="101" y="873"/>
                  </a:cubicBezTo>
                  <a:cubicBezTo>
                    <a:pt x="4437" y="873"/>
                    <a:pt x="21983" y="373"/>
                    <a:pt x="26286" y="39"/>
                  </a:cubicBezTo>
                  <a:cubicBezTo>
                    <a:pt x="26320" y="39"/>
                    <a:pt x="26320" y="6"/>
                    <a:pt x="26286" y="6"/>
                  </a:cubicBezTo>
                  <a:cubicBezTo>
                    <a:pt x="26062" y="2"/>
                    <a:pt x="25803" y="1"/>
                    <a:pt x="25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541;p33">
            <a:extLst>
              <a:ext uri="{FF2B5EF4-FFF2-40B4-BE49-F238E27FC236}">
                <a16:creationId xmlns:a16="http://schemas.microsoft.com/office/drawing/2014/main" id="{989BD0DD-86D8-4892-BC48-7DCAD82B2DC8}"/>
              </a:ext>
            </a:extLst>
          </p:cNvPr>
          <p:cNvSpPr/>
          <p:nvPr/>
        </p:nvSpPr>
        <p:spPr>
          <a:xfrm>
            <a:off x="818550" y="603300"/>
            <a:ext cx="2407200" cy="2697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7315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BIG DATA // HIVEQL</a:t>
            </a:r>
            <a:endParaRPr b="1" dirty="0"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8" name="Google Shape;196;p30">
            <a:extLst>
              <a:ext uri="{FF2B5EF4-FFF2-40B4-BE49-F238E27FC236}">
                <a16:creationId xmlns:a16="http://schemas.microsoft.com/office/drawing/2014/main" id="{B7479A82-B787-4BED-A6EB-D6C44F4A0B8B}"/>
              </a:ext>
            </a:extLst>
          </p:cNvPr>
          <p:cNvSpPr txBox="1">
            <a:spLocks/>
          </p:cNvSpPr>
          <p:nvPr/>
        </p:nvSpPr>
        <p:spPr>
          <a:xfrm>
            <a:off x="748694" y="3322471"/>
            <a:ext cx="4501200" cy="1217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dirty="0">
                <a:solidFill>
                  <a:srgbClr val="000000"/>
                </a:solidFill>
              </a:rPr>
              <a:t>Utilização básica de </a:t>
            </a:r>
            <a:r>
              <a:rPr lang="pt-BR" dirty="0" err="1">
                <a:solidFill>
                  <a:srgbClr val="000000"/>
                </a:solidFill>
              </a:rPr>
              <a:t>engines</a:t>
            </a:r>
            <a:r>
              <a:rPr lang="pt-BR" dirty="0">
                <a:solidFill>
                  <a:srgbClr val="000000"/>
                </a:solidFill>
              </a:rPr>
              <a:t> capazes de transformar “SQL” em MapReduce.</a:t>
            </a:r>
          </a:p>
        </p:txBody>
      </p:sp>
    </p:spTree>
    <p:extLst>
      <p:ext uri="{BB962C8B-B14F-4D97-AF65-F5344CB8AC3E}">
        <p14:creationId xmlns:p14="http://schemas.microsoft.com/office/powerpoint/2010/main" val="462958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99;p37">
            <a:extLst>
              <a:ext uri="{FF2B5EF4-FFF2-40B4-BE49-F238E27FC236}">
                <a16:creationId xmlns:a16="http://schemas.microsoft.com/office/drawing/2014/main" id="{8019E96E-F777-4E81-ACF3-01FE9ECA78E0}"/>
              </a:ext>
            </a:extLst>
          </p:cNvPr>
          <p:cNvSpPr/>
          <p:nvPr/>
        </p:nvSpPr>
        <p:spPr>
          <a:xfrm>
            <a:off x="5500578" y="1133925"/>
            <a:ext cx="3643422" cy="7544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99;p37">
            <a:extLst>
              <a:ext uri="{FF2B5EF4-FFF2-40B4-BE49-F238E27FC236}">
                <a16:creationId xmlns:a16="http://schemas.microsoft.com/office/drawing/2014/main" id="{80097075-991A-4694-96F3-E36182DD5076}"/>
              </a:ext>
            </a:extLst>
          </p:cNvPr>
          <p:cNvSpPr/>
          <p:nvPr/>
        </p:nvSpPr>
        <p:spPr>
          <a:xfrm>
            <a:off x="2" y="1133925"/>
            <a:ext cx="3643422" cy="7544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PRIMÓRDIOS DO FRAMEWORK HADOOP</a:t>
            </a:r>
            <a:endParaRPr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669C8FA-61A1-48CC-8F6B-D6CBBE6D1672}"/>
              </a:ext>
            </a:extLst>
          </p:cNvPr>
          <p:cNvGrpSpPr/>
          <p:nvPr/>
        </p:nvGrpSpPr>
        <p:grpSpPr>
          <a:xfrm>
            <a:off x="131889" y="2350631"/>
            <a:ext cx="3148743" cy="2299341"/>
            <a:chOff x="659943" y="1523106"/>
            <a:chExt cx="3412095" cy="2439872"/>
          </a:xfrm>
        </p:grpSpPr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75B3A72D-7436-4F74-BB6C-FC4971BBE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943" y="1523106"/>
              <a:ext cx="3412095" cy="2439872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001BE85-40F9-44AB-8E0D-8F88C0ABD5ED}"/>
                </a:ext>
              </a:extLst>
            </p:cNvPr>
            <p:cNvSpPr/>
            <p:nvPr/>
          </p:nvSpPr>
          <p:spPr>
            <a:xfrm>
              <a:off x="1991833" y="3700130"/>
              <a:ext cx="730102" cy="191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050" name="Picture 2" descr="Hadoop 101: Getting Started.. Sometimes we all try very hard in… | by  testuser | Medium">
            <a:extLst>
              <a:ext uri="{FF2B5EF4-FFF2-40B4-BE49-F238E27FC236}">
                <a16:creationId xmlns:a16="http://schemas.microsoft.com/office/drawing/2014/main" id="{B89871BD-7241-48B9-A65B-614326941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027" y="1203619"/>
            <a:ext cx="1942214" cy="61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E9A7351-0D2F-4DEF-A87C-34FC60C25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027" y="2116715"/>
            <a:ext cx="2496736" cy="2639185"/>
          </a:xfrm>
          <a:prstGeom prst="rect">
            <a:avLst/>
          </a:prstGeom>
        </p:spPr>
      </p:pic>
      <p:pic>
        <p:nvPicPr>
          <p:cNvPr id="2062" name="Picture 14" descr="HDFS - Hadoop Distributed File System - Diego Calvo">
            <a:extLst>
              <a:ext uri="{FF2B5EF4-FFF2-40B4-BE49-F238E27FC236}">
                <a16:creationId xmlns:a16="http://schemas.microsoft.com/office/drawing/2014/main" id="{68289AA1-0CE0-421B-94D4-BAC466D94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759" y="1201940"/>
            <a:ext cx="1942214" cy="59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BDC514-0087-49E0-BD0C-649956FA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975" y="2729909"/>
            <a:ext cx="837314" cy="75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706;p37">
            <a:extLst>
              <a:ext uri="{FF2B5EF4-FFF2-40B4-BE49-F238E27FC236}">
                <a16:creationId xmlns:a16="http://schemas.microsoft.com/office/drawing/2014/main" id="{2A8E1CFF-4F42-4213-91EE-CB734DFA820E}"/>
              </a:ext>
            </a:extLst>
          </p:cNvPr>
          <p:cNvSpPr txBox="1">
            <a:spLocks/>
          </p:cNvSpPr>
          <p:nvPr/>
        </p:nvSpPr>
        <p:spPr>
          <a:xfrm>
            <a:off x="3367795" y="3012558"/>
            <a:ext cx="701748" cy="316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600" dirty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18" name="Google Shape;706;p37">
            <a:extLst>
              <a:ext uri="{FF2B5EF4-FFF2-40B4-BE49-F238E27FC236}">
                <a16:creationId xmlns:a16="http://schemas.microsoft.com/office/drawing/2014/main" id="{0DEF6D8E-44E3-4A8A-85D8-06E7FDA2B95D}"/>
              </a:ext>
            </a:extLst>
          </p:cNvPr>
          <p:cNvSpPr txBox="1">
            <a:spLocks/>
          </p:cNvSpPr>
          <p:nvPr/>
        </p:nvSpPr>
        <p:spPr>
          <a:xfrm>
            <a:off x="5165039" y="3012558"/>
            <a:ext cx="701748" cy="316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600" dirty="0">
                <a:solidFill>
                  <a:schemeClr val="bg1"/>
                </a:solidFill>
              </a:rPr>
              <a:t>Jobs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7BC4107B-1CCA-4BB0-BA7E-47E03BECA3B0}"/>
              </a:ext>
            </a:extLst>
          </p:cNvPr>
          <p:cNvCxnSpPr>
            <a:cxnSpLocks/>
          </p:cNvCxnSpPr>
          <p:nvPr/>
        </p:nvCxnSpPr>
        <p:spPr>
          <a:xfrm flipH="1">
            <a:off x="3367795" y="2927498"/>
            <a:ext cx="6883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DC91248E-73C9-4C0C-ADC2-8ED729FD74F5}"/>
              </a:ext>
            </a:extLst>
          </p:cNvPr>
          <p:cNvCxnSpPr>
            <a:cxnSpLocks/>
          </p:cNvCxnSpPr>
          <p:nvPr/>
        </p:nvCxnSpPr>
        <p:spPr>
          <a:xfrm>
            <a:off x="5165039" y="2927498"/>
            <a:ext cx="7017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1249;p51">
            <a:extLst>
              <a:ext uri="{FF2B5EF4-FFF2-40B4-BE49-F238E27FC236}">
                <a16:creationId xmlns:a16="http://schemas.microsoft.com/office/drawing/2014/main" id="{676BA4A4-2BC4-4562-8CE0-A8922F4386B1}"/>
              </a:ext>
            </a:extLst>
          </p:cNvPr>
          <p:cNvSpPr/>
          <p:nvPr/>
        </p:nvSpPr>
        <p:spPr>
          <a:xfrm>
            <a:off x="3542027" y="3722007"/>
            <a:ext cx="2385420" cy="93422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51;p51">
            <a:extLst>
              <a:ext uri="{FF2B5EF4-FFF2-40B4-BE49-F238E27FC236}">
                <a16:creationId xmlns:a16="http://schemas.microsoft.com/office/drawing/2014/main" id="{6B766E51-263C-4C59-8C96-BDE809E746F1}"/>
              </a:ext>
            </a:extLst>
          </p:cNvPr>
          <p:cNvSpPr/>
          <p:nvPr/>
        </p:nvSpPr>
        <p:spPr>
          <a:xfrm>
            <a:off x="3431872" y="3610367"/>
            <a:ext cx="2385420" cy="9342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674;p35">
            <a:extLst>
              <a:ext uri="{FF2B5EF4-FFF2-40B4-BE49-F238E27FC236}">
                <a16:creationId xmlns:a16="http://schemas.microsoft.com/office/drawing/2014/main" id="{65A5C527-CFBC-4FC1-BD20-1983CC2937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11281" y="3722007"/>
            <a:ext cx="2449591" cy="68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sz="1050" b="0" dirty="0">
                <a:solidFill>
                  <a:srgbClr val="000000"/>
                </a:solidFill>
                <a:latin typeface="DM Sans"/>
                <a:sym typeface="DM Sans"/>
              </a:rPr>
              <a:t>“HiveQL não é exatamente </a:t>
            </a:r>
            <a:r>
              <a:rPr lang="en" sz="1200" dirty="0">
                <a:solidFill>
                  <a:srgbClr val="000000"/>
                </a:solidFill>
                <a:latin typeface="Kanit" panose="020B0604020202020204" charset="-34"/>
                <a:cs typeface="Kanit" panose="020B0604020202020204" charset="-34"/>
                <a:sym typeface="DM Sans"/>
              </a:rPr>
              <a:t>SQL</a:t>
            </a:r>
            <a:r>
              <a:rPr lang="en" sz="1050" b="0" dirty="0">
                <a:solidFill>
                  <a:srgbClr val="000000"/>
                </a:solidFill>
                <a:latin typeface="DM Sans"/>
                <a:sym typeface="DM Sans"/>
              </a:rPr>
              <a:t>, mas sim </a:t>
            </a:r>
            <a:r>
              <a:rPr lang="en" sz="1200" dirty="0">
                <a:solidFill>
                  <a:srgbClr val="000000"/>
                </a:solidFill>
                <a:latin typeface="Kanit" panose="020B0604020202020204" charset="-34"/>
                <a:cs typeface="Kanit" panose="020B0604020202020204" charset="-34"/>
                <a:sym typeface="DM Sans"/>
              </a:rPr>
              <a:t>MapReduce</a:t>
            </a:r>
            <a:r>
              <a:rPr lang="en" sz="1050" b="0" dirty="0">
                <a:solidFill>
                  <a:srgbClr val="000000"/>
                </a:solidFill>
                <a:latin typeface="DM Sans"/>
                <a:sym typeface="DM Sans"/>
              </a:rPr>
              <a:t> para pessoas que sabem SQL”</a:t>
            </a:r>
            <a:endParaRPr sz="1050" b="0" dirty="0">
              <a:solidFill>
                <a:srgbClr val="000000"/>
              </a:solidFill>
              <a:latin typeface="DM Sans"/>
              <a:sym typeface="DM Sans"/>
            </a:endParaRPr>
          </a:p>
        </p:txBody>
      </p:sp>
      <p:sp>
        <p:nvSpPr>
          <p:cNvPr id="24" name="Google Shape;674;p35">
            <a:extLst>
              <a:ext uri="{FF2B5EF4-FFF2-40B4-BE49-F238E27FC236}">
                <a16:creationId xmlns:a16="http://schemas.microsoft.com/office/drawing/2014/main" id="{2825F00E-811A-408F-A14D-70CBFAB4C111}"/>
              </a:ext>
            </a:extLst>
          </p:cNvPr>
          <p:cNvSpPr txBox="1">
            <a:spLocks/>
          </p:cNvSpPr>
          <p:nvPr/>
        </p:nvSpPr>
        <p:spPr>
          <a:xfrm>
            <a:off x="4456176" y="4245433"/>
            <a:ext cx="1361116" cy="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800" b="0" i="1" dirty="0" err="1">
                <a:solidFill>
                  <a:srgbClr val="000000"/>
                </a:solidFill>
                <a:latin typeface="DM Sans"/>
                <a:sym typeface="DM Sans"/>
              </a:rPr>
              <a:t>Glynn</a:t>
            </a:r>
            <a:r>
              <a:rPr lang="pt-BR" sz="800" b="0" i="1" dirty="0">
                <a:solidFill>
                  <a:srgbClr val="000000"/>
                </a:solidFill>
                <a:latin typeface="DM Sans"/>
                <a:sym typeface="DM Sans"/>
              </a:rPr>
              <a:t> Durham, Cloudera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E0BC2D6-F6D9-42EE-8C81-3BB598255C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4731" y="1894310"/>
            <a:ext cx="2014538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4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3" grpId="0" build="p"/>
      <p:bldP spid="24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114414B-3CF1-44EE-86F0-C9AA88E1033F}"/>
              </a:ext>
            </a:extLst>
          </p:cNvPr>
          <p:cNvGrpSpPr/>
          <p:nvPr/>
        </p:nvGrpSpPr>
        <p:grpSpPr>
          <a:xfrm>
            <a:off x="6028741" y="385298"/>
            <a:ext cx="4038150" cy="592201"/>
            <a:chOff x="5512496" y="1324228"/>
            <a:chExt cx="4038150" cy="592201"/>
          </a:xfrm>
        </p:grpSpPr>
        <p:sp>
          <p:nvSpPr>
            <p:cNvPr id="22" name="Google Shape;29;p5">
              <a:extLst>
                <a:ext uri="{FF2B5EF4-FFF2-40B4-BE49-F238E27FC236}">
                  <a16:creationId xmlns:a16="http://schemas.microsoft.com/office/drawing/2014/main" id="{D40CD9FA-4078-428F-AE02-F94DA59C20C1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9FA64BE6-E470-4764-9D18-2C01407A51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Título 10">
              <a:extLst>
                <a:ext uri="{FF2B5EF4-FFF2-40B4-BE49-F238E27FC236}">
                  <a16:creationId xmlns:a16="http://schemas.microsoft.com/office/drawing/2014/main" id="{3EAC59D6-D4B0-464A-B243-7CE8F93A5712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</a:rPr>
                <a:t>4</a:t>
              </a:r>
            </a:p>
          </p:txBody>
        </p:sp>
        <p:sp>
          <p:nvSpPr>
            <p:cNvPr id="31" name="Google Shape;705;p37">
              <a:extLst>
                <a:ext uri="{FF2B5EF4-FFF2-40B4-BE49-F238E27FC236}">
                  <a16:creationId xmlns:a16="http://schemas.microsoft.com/office/drawing/2014/main" id="{0493EA2F-DCFF-4C52-B06B-7A52C4073965}"/>
                </a:ext>
              </a:extLst>
            </p:cNvPr>
            <p:cNvSpPr txBox="1">
              <a:spLocks/>
            </p:cNvSpPr>
            <p:nvPr/>
          </p:nvSpPr>
          <p:spPr>
            <a:xfrm>
              <a:off x="6134382" y="1364548"/>
              <a:ext cx="3101058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</a:rPr>
                <a:t>Exemplos reais de consultas em tabela </a:t>
              </a:r>
              <a:r>
                <a:rPr lang="pt-BR" sz="1400" dirty="0" err="1">
                  <a:solidFill>
                    <a:schemeClr val="bg1"/>
                  </a:solidFill>
                </a:rPr>
                <a:t>denormalizada</a:t>
              </a:r>
              <a:endPara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A0D74550-223C-4B74-BA68-A112DA1C759C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t-BR" dirty="0"/>
              <a:t>CASE: DENORMALIZAÇÃO</a:t>
            </a:r>
          </a:p>
        </p:txBody>
      </p:sp>
      <p:sp>
        <p:nvSpPr>
          <p:cNvPr id="420" name="Google Shape;705;p37">
            <a:extLst>
              <a:ext uri="{FF2B5EF4-FFF2-40B4-BE49-F238E27FC236}">
                <a16:creationId xmlns:a16="http://schemas.microsoft.com/office/drawing/2014/main" id="{9C942A89-7A7E-4660-98BA-9EEF0C9B5462}"/>
              </a:ext>
            </a:extLst>
          </p:cNvPr>
          <p:cNvSpPr txBox="1">
            <a:spLocks/>
          </p:cNvSpPr>
          <p:nvPr/>
        </p:nvSpPr>
        <p:spPr>
          <a:xfrm>
            <a:off x="745554" y="790028"/>
            <a:ext cx="8185085" cy="54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</a:rPr>
              <a:t>Comando de criação de tabela na visão </a:t>
            </a:r>
            <a:r>
              <a:rPr lang="pt-BR" sz="1400" dirty="0" err="1">
                <a:solidFill>
                  <a:schemeClr val="tx1"/>
                </a:solidFill>
              </a:rPr>
              <a:t>denormalizada</a:t>
            </a:r>
            <a:endParaRPr lang="pt-BR" sz="14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465147E-7209-4D64-B29C-9D2251031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50" y="3540195"/>
            <a:ext cx="7524750" cy="13335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57A27655-4B29-46A9-BA9C-45DC89B77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98" y="1717337"/>
            <a:ext cx="4042500" cy="128376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D1C8FA03-C893-4189-9CEB-353EC1644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898" y="1670610"/>
            <a:ext cx="4159578" cy="1377220"/>
          </a:xfrm>
          <a:prstGeom prst="rect">
            <a:avLst/>
          </a:prstGeom>
        </p:spPr>
      </p:pic>
      <p:sp>
        <p:nvSpPr>
          <p:cNvPr id="34" name="Google Shape;705;p37">
            <a:extLst>
              <a:ext uri="{FF2B5EF4-FFF2-40B4-BE49-F238E27FC236}">
                <a16:creationId xmlns:a16="http://schemas.microsoft.com/office/drawing/2014/main" id="{43E39721-62F5-406F-98E3-B269873410FA}"/>
              </a:ext>
            </a:extLst>
          </p:cNvPr>
          <p:cNvSpPr txBox="1">
            <a:spLocks/>
          </p:cNvSpPr>
          <p:nvPr/>
        </p:nvSpPr>
        <p:spPr>
          <a:xfrm>
            <a:off x="0" y="1280697"/>
            <a:ext cx="4467225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400" b="1" dirty="0" err="1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toy.makers</a:t>
            </a:r>
            <a:endParaRPr lang="pt-BR" sz="14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35" name="Google Shape;705;p37">
            <a:extLst>
              <a:ext uri="{FF2B5EF4-FFF2-40B4-BE49-F238E27FC236}">
                <a16:creationId xmlns:a16="http://schemas.microsoft.com/office/drawing/2014/main" id="{C53C4970-FA56-4A17-8BE1-E631C6800AAF}"/>
              </a:ext>
            </a:extLst>
          </p:cNvPr>
          <p:cNvSpPr txBox="1">
            <a:spLocks/>
          </p:cNvSpPr>
          <p:nvPr/>
        </p:nvSpPr>
        <p:spPr>
          <a:xfrm>
            <a:off x="4676777" y="1280697"/>
            <a:ext cx="4467225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 err="1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toy.toys</a:t>
            </a:r>
            <a:endParaRPr lang="pt-BR" sz="14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36" name="Google Shape;705;p37">
            <a:extLst>
              <a:ext uri="{FF2B5EF4-FFF2-40B4-BE49-F238E27FC236}">
                <a16:creationId xmlns:a16="http://schemas.microsoft.com/office/drawing/2014/main" id="{AC2DA25A-E008-4330-AE73-BCD19F0EE273}"/>
              </a:ext>
            </a:extLst>
          </p:cNvPr>
          <p:cNvSpPr txBox="1">
            <a:spLocks/>
          </p:cNvSpPr>
          <p:nvPr/>
        </p:nvSpPr>
        <p:spPr>
          <a:xfrm>
            <a:off x="-1" y="3128121"/>
            <a:ext cx="9144001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 err="1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toy.makers_with_toys</a:t>
            </a:r>
            <a:endParaRPr lang="pt-BR" sz="14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060580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820;p33">
            <a:extLst>
              <a:ext uri="{FF2B5EF4-FFF2-40B4-BE49-F238E27FC236}">
                <a16:creationId xmlns:a16="http://schemas.microsoft.com/office/drawing/2014/main" id="{26D776CF-EE75-40F6-A6C7-786E660523A7}"/>
              </a:ext>
            </a:extLst>
          </p:cNvPr>
          <p:cNvGrpSpPr/>
          <p:nvPr/>
        </p:nvGrpSpPr>
        <p:grpSpPr>
          <a:xfrm>
            <a:off x="2320586" y="3109142"/>
            <a:ext cx="3164647" cy="1172287"/>
            <a:chOff x="1575694" y="930575"/>
            <a:chExt cx="1989549" cy="694043"/>
          </a:xfrm>
        </p:grpSpPr>
        <p:sp>
          <p:nvSpPr>
            <p:cNvPr id="18" name="Google Shape;822;p33">
              <a:extLst>
                <a:ext uri="{FF2B5EF4-FFF2-40B4-BE49-F238E27FC236}">
                  <a16:creationId xmlns:a16="http://schemas.microsoft.com/office/drawing/2014/main" id="{A2D7730B-4842-49C8-9380-19DA7FF9FEC1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21;p33">
              <a:extLst>
                <a:ext uri="{FF2B5EF4-FFF2-40B4-BE49-F238E27FC236}">
                  <a16:creationId xmlns:a16="http://schemas.microsoft.com/office/drawing/2014/main" id="{98B16DA0-A88E-4F97-B402-EF628A662CF3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114414B-3CF1-44EE-86F0-C9AA88E1033F}"/>
              </a:ext>
            </a:extLst>
          </p:cNvPr>
          <p:cNvGrpSpPr/>
          <p:nvPr/>
        </p:nvGrpSpPr>
        <p:grpSpPr>
          <a:xfrm>
            <a:off x="6028741" y="385298"/>
            <a:ext cx="4038150" cy="592201"/>
            <a:chOff x="5512496" y="1324228"/>
            <a:chExt cx="4038150" cy="592201"/>
          </a:xfrm>
        </p:grpSpPr>
        <p:sp>
          <p:nvSpPr>
            <p:cNvPr id="22" name="Google Shape;29;p5">
              <a:extLst>
                <a:ext uri="{FF2B5EF4-FFF2-40B4-BE49-F238E27FC236}">
                  <a16:creationId xmlns:a16="http://schemas.microsoft.com/office/drawing/2014/main" id="{D40CD9FA-4078-428F-AE02-F94DA59C20C1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9FA64BE6-E470-4764-9D18-2C01407A51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Título 10">
              <a:extLst>
                <a:ext uri="{FF2B5EF4-FFF2-40B4-BE49-F238E27FC236}">
                  <a16:creationId xmlns:a16="http://schemas.microsoft.com/office/drawing/2014/main" id="{3EAC59D6-D4B0-464A-B243-7CE8F93A5712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</a:rPr>
                <a:t>4</a:t>
              </a:r>
            </a:p>
          </p:txBody>
        </p:sp>
        <p:sp>
          <p:nvSpPr>
            <p:cNvPr id="31" name="Google Shape;705;p37">
              <a:extLst>
                <a:ext uri="{FF2B5EF4-FFF2-40B4-BE49-F238E27FC236}">
                  <a16:creationId xmlns:a16="http://schemas.microsoft.com/office/drawing/2014/main" id="{0493EA2F-DCFF-4C52-B06B-7A52C4073965}"/>
                </a:ext>
              </a:extLst>
            </p:cNvPr>
            <p:cNvSpPr txBox="1">
              <a:spLocks/>
            </p:cNvSpPr>
            <p:nvPr/>
          </p:nvSpPr>
          <p:spPr>
            <a:xfrm>
              <a:off x="6134382" y="1364548"/>
              <a:ext cx="3101058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</a:rPr>
                <a:t>Exemplos reais de consultas em tabela </a:t>
              </a:r>
              <a:r>
                <a:rPr lang="pt-BR" sz="1400" dirty="0" err="1">
                  <a:solidFill>
                    <a:schemeClr val="bg1"/>
                  </a:solidFill>
                </a:rPr>
                <a:t>denormalizada</a:t>
              </a:r>
              <a:endPara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A0D74550-223C-4B74-BA68-A112DA1C759C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t-BR" dirty="0"/>
              <a:t>CASE: DENORMALIZAÇÃO</a:t>
            </a:r>
          </a:p>
        </p:txBody>
      </p:sp>
      <p:sp>
        <p:nvSpPr>
          <p:cNvPr id="420" name="Google Shape;705;p37">
            <a:extLst>
              <a:ext uri="{FF2B5EF4-FFF2-40B4-BE49-F238E27FC236}">
                <a16:creationId xmlns:a16="http://schemas.microsoft.com/office/drawing/2014/main" id="{9C942A89-7A7E-4660-98BA-9EEF0C9B5462}"/>
              </a:ext>
            </a:extLst>
          </p:cNvPr>
          <p:cNvSpPr txBox="1">
            <a:spLocks/>
          </p:cNvSpPr>
          <p:nvPr/>
        </p:nvSpPr>
        <p:spPr>
          <a:xfrm>
            <a:off x="745554" y="790028"/>
            <a:ext cx="8185085" cy="54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</a:rPr>
              <a:t>Comando de criação de tabela na visão </a:t>
            </a:r>
            <a:r>
              <a:rPr lang="pt-BR" sz="1400" dirty="0" err="1">
                <a:solidFill>
                  <a:schemeClr val="tx1"/>
                </a:solidFill>
              </a:rPr>
              <a:t>denormalizada</a:t>
            </a:r>
            <a:endParaRPr lang="pt-BR" sz="14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20" name="Google Shape;705;p37">
            <a:extLst>
              <a:ext uri="{FF2B5EF4-FFF2-40B4-BE49-F238E27FC236}">
                <a16:creationId xmlns:a16="http://schemas.microsoft.com/office/drawing/2014/main" id="{701ADCFE-EAC2-427F-BE92-C1ABFB16ED55}"/>
              </a:ext>
            </a:extLst>
          </p:cNvPr>
          <p:cNvSpPr txBox="1">
            <a:spLocks/>
          </p:cNvSpPr>
          <p:nvPr/>
        </p:nvSpPr>
        <p:spPr>
          <a:xfrm>
            <a:off x="1" y="3128547"/>
            <a:ext cx="1944576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4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size()</a:t>
            </a:r>
          </a:p>
        </p:txBody>
      </p:sp>
      <p:sp>
        <p:nvSpPr>
          <p:cNvPr id="23" name="Google Shape;705;p37">
            <a:extLst>
              <a:ext uri="{FF2B5EF4-FFF2-40B4-BE49-F238E27FC236}">
                <a16:creationId xmlns:a16="http://schemas.microsoft.com/office/drawing/2014/main" id="{AB9CC4B3-3247-4ACB-9FC2-D258D3DF68DB}"/>
              </a:ext>
            </a:extLst>
          </p:cNvPr>
          <p:cNvSpPr txBox="1">
            <a:spLocks/>
          </p:cNvSpPr>
          <p:nvPr/>
        </p:nvSpPr>
        <p:spPr>
          <a:xfrm>
            <a:off x="159453" y="3540230"/>
            <a:ext cx="1808623" cy="96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000" dirty="0">
                <a:solidFill>
                  <a:schemeClr val="tx1"/>
                </a:solidFill>
              </a:rPr>
              <a:t>Retorna o número de itens em objetos do tipo ARRAY ou MAP.</a:t>
            </a:r>
          </a:p>
          <a:p>
            <a:pPr marL="0" indent="0" algn="r"/>
            <a:endParaRPr lang="pt-BR" sz="1000" b="1" dirty="0">
              <a:solidFill>
                <a:schemeClr val="tx1"/>
              </a:solidFill>
              <a:latin typeface="DM Sans" panose="020B0604020202020204" charset="0"/>
              <a:cs typeface="Kanit" panose="020B0604020202020204" charset="-34"/>
            </a:endParaRPr>
          </a:p>
          <a:p>
            <a:pPr marL="0" indent="0" algn="r"/>
            <a:r>
              <a:rPr lang="pt-BR" sz="10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Também conhecida como uma </a:t>
            </a:r>
            <a:r>
              <a:rPr lang="pt-BR" sz="1000" b="1" i="1" dirty="0" err="1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collection</a:t>
            </a:r>
            <a:r>
              <a:rPr lang="pt-BR" sz="1000" b="1" i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 </a:t>
            </a:r>
            <a:r>
              <a:rPr lang="pt-BR" sz="1000" b="1" i="1" dirty="0" err="1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function</a:t>
            </a:r>
            <a:endParaRPr lang="pt-BR" sz="10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8F3E8C-0ACB-4B0C-BBE3-BF6114561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579" y="3311933"/>
            <a:ext cx="2667000" cy="7334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1DF2BC1-3CEB-4964-A5F1-E44B96ED4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85" y="3163034"/>
            <a:ext cx="3000290" cy="115920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A83653-E76D-4625-AFE8-6C996ACA6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98" y="1708229"/>
            <a:ext cx="7524750" cy="1333500"/>
          </a:xfrm>
          <a:prstGeom prst="rect">
            <a:avLst/>
          </a:prstGeom>
        </p:spPr>
      </p:pic>
      <p:sp>
        <p:nvSpPr>
          <p:cNvPr id="25" name="Google Shape;705;p37">
            <a:extLst>
              <a:ext uri="{FF2B5EF4-FFF2-40B4-BE49-F238E27FC236}">
                <a16:creationId xmlns:a16="http://schemas.microsoft.com/office/drawing/2014/main" id="{F5D1FAC1-A17B-4E5A-8FBB-A1B8722D75FC}"/>
              </a:ext>
            </a:extLst>
          </p:cNvPr>
          <p:cNvSpPr txBox="1">
            <a:spLocks/>
          </p:cNvSpPr>
          <p:nvPr/>
        </p:nvSpPr>
        <p:spPr>
          <a:xfrm>
            <a:off x="-2053" y="1296155"/>
            <a:ext cx="9144001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 err="1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toy.makers_with_toys</a:t>
            </a:r>
            <a:endParaRPr lang="pt-BR" sz="14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26" name="Gráfico 25" descr="Seta de linha reta">
            <a:extLst>
              <a:ext uri="{FF2B5EF4-FFF2-40B4-BE49-F238E27FC236}">
                <a16:creationId xmlns:a16="http://schemas.microsoft.com/office/drawing/2014/main" id="{10E10BF1-12FD-462A-8B87-E58434140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549573" y="3618575"/>
            <a:ext cx="198253" cy="19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736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820;p33">
            <a:extLst>
              <a:ext uri="{FF2B5EF4-FFF2-40B4-BE49-F238E27FC236}">
                <a16:creationId xmlns:a16="http://schemas.microsoft.com/office/drawing/2014/main" id="{26D776CF-EE75-40F6-A6C7-786E660523A7}"/>
              </a:ext>
            </a:extLst>
          </p:cNvPr>
          <p:cNvGrpSpPr/>
          <p:nvPr/>
        </p:nvGrpSpPr>
        <p:grpSpPr>
          <a:xfrm>
            <a:off x="2320586" y="3109142"/>
            <a:ext cx="3164647" cy="1172287"/>
            <a:chOff x="1575694" y="930575"/>
            <a:chExt cx="1989549" cy="694043"/>
          </a:xfrm>
        </p:grpSpPr>
        <p:sp>
          <p:nvSpPr>
            <p:cNvPr id="18" name="Google Shape;822;p33">
              <a:extLst>
                <a:ext uri="{FF2B5EF4-FFF2-40B4-BE49-F238E27FC236}">
                  <a16:creationId xmlns:a16="http://schemas.microsoft.com/office/drawing/2014/main" id="{A2D7730B-4842-49C8-9380-19DA7FF9FEC1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21;p33">
              <a:extLst>
                <a:ext uri="{FF2B5EF4-FFF2-40B4-BE49-F238E27FC236}">
                  <a16:creationId xmlns:a16="http://schemas.microsoft.com/office/drawing/2014/main" id="{98B16DA0-A88E-4F97-B402-EF628A662CF3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114414B-3CF1-44EE-86F0-C9AA88E1033F}"/>
              </a:ext>
            </a:extLst>
          </p:cNvPr>
          <p:cNvGrpSpPr/>
          <p:nvPr/>
        </p:nvGrpSpPr>
        <p:grpSpPr>
          <a:xfrm>
            <a:off x="6028741" y="385298"/>
            <a:ext cx="4038150" cy="592201"/>
            <a:chOff x="5512496" y="1324228"/>
            <a:chExt cx="4038150" cy="592201"/>
          </a:xfrm>
        </p:grpSpPr>
        <p:sp>
          <p:nvSpPr>
            <p:cNvPr id="22" name="Google Shape;29;p5">
              <a:extLst>
                <a:ext uri="{FF2B5EF4-FFF2-40B4-BE49-F238E27FC236}">
                  <a16:creationId xmlns:a16="http://schemas.microsoft.com/office/drawing/2014/main" id="{D40CD9FA-4078-428F-AE02-F94DA59C20C1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9FA64BE6-E470-4764-9D18-2C01407A51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Título 10">
              <a:extLst>
                <a:ext uri="{FF2B5EF4-FFF2-40B4-BE49-F238E27FC236}">
                  <a16:creationId xmlns:a16="http://schemas.microsoft.com/office/drawing/2014/main" id="{3EAC59D6-D4B0-464A-B243-7CE8F93A5712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</a:rPr>
                <a:t>4</a:t>
              </a:r>
            </a:p>
          </p:txBody>
        </p:sp>
        <p:sp>
          <p:nvSpPr>
            <p:cNvPr id="31" name="Google Shape;705;p37">
              <a:extLst>
                <a:ext uri="{FF2B5EF4-FFF2-40B4-BE49-F238E27FC236}">
                  <a16:creationId xmlns:a16="http://schemas.microsoft.com/office/drawing/2014/main" id="{0493EA2F-DCFF-4C52-B06B-7A52C4073965}"/>
                </a:ext>
              </a:extLst>
            </p:cNvPr>
            <p:cNvSpPr txBox="1">
              <a:spLocks/>
            </p:cNvSpPr>
            <p:nvPr/>
          </p:nvSpPr>
          <p:spPr>
            <a:xfrm>
              <a:off x="6134382" y="1364548"/>
              <a:ext cx="3101058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</a:rPr>
                <a:t>Exemplos reais de consultas em tabela </a:t>
              </a:r>
              <a:r>
                <a:rPr lang="pt-BR" sz="1400" dirty="0" err="1">
                  <a:solidFill>
                    <a:schemeClr val="bg1"/>
                  </a:solidFill>
                </a:rPr>
                <a:t>denormalizada</a:t>
              </a:r>
              <a:endPara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A0D74550-223C-4B74-BA68-A112DA1C759C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t-BR" dirty="0"/>
              <a:t>CASE: DENORMALIZAÇÃO</a:t>
            </a:r>
          </a:p>
        </p:txBody>
      </p:sp>
      <p:sp>
        <p:nvSpPr>
          <p:cNvPr id="420" name="Google Shape;705;p37">
            <a:extLst>
              <a:ext uri="{FF2B5EF4-FFF2-40B4-BE49-F238E27FC236}">
                <a16:creationId xmlns:a16="http://schemas.microsoft.com/office/drawing/2014/main" id="{9C942A89-7A7E-4660-98BA-9EEF0C9B5462}"/>
              </a:ext>
            </a:extLst>
          </p:cNvPr>
          <p:cNvSpPr txBox="1">
            <a:spLocks/>
          </p:cNvSpPr>
          <p:nvPr/>
        </p:nvSpPr>
        <p:spPr>
          <a:xfrm>
            <a:off x="745554" y="790028"/>
            <a:ext cx="8185085" cy="54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</a:rPr>
              <a:t>Comando de criação de tabela na visão </a:t>
            </a:r>
            <a:r>
              <a:rPr lang="pt-BR" sz="1400" dirty="0" err="1">
                <a:solidFill>
                  <a:schemeClr val="tx1"/>
                </a:solidFill>
              </a:rPr>
              <a:t>denormalizada</a:t>
            </a:r>
            <a:endParaRPr lang="pt-BR" sz="14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20" name="Google Shape;705;p37">
            <a:extLst>
              <a:ext uri="{FF2B5EF4-FFF2-40B4-BE49-F238E27FC236}">
                <a16:creationId xmlns:a16="http://schemas.microsoft.com/office/drawing/2014/main" id="{701ADCFE-EAC2-427F-BE92-C1ABFB16ED55}"/>
              </a:ext>
            </a:extLst>
          </p:cNvPr>
          <p:cNvSpPr txBox="1">
            <a:spLocks/>
          </p:cNvSpPr>
          <p:nvPr/>
        </p:nvSpPr>
        <p:spPr>
          <a:xfrm>
            <a:off x="1" y="3128547"/>
            <a:ext cx="1944576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4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explode()</a:t>
            </a:r>
          </a:p>
        </p:txBody>
      </p:sp>
      <p:sp>
        <p:nvSpPr>
          <p:cNvPr id="23" name="Google Shape;705;p37">
            <a:extLst>
              <a:ext uri="{FF2B5EF4-FFF2-40B4-BE49-F238E27FC236}">
                <a16:creationId xmlns:a16="http://schemas.microsoft.com/office/drawing/2014/main" id="{AB9CC4B3-3247-4ACB-9FC2-D258D3DF68DB}"/>
              </a:ext>
            </a:extLst>
          </p:cNvPr>
          <p:cNvSpPr txBox="1">
            <a:spLocks/>
          </p:cNvSpPr>
          <p:nvPr/>
        </p:nvSpPr>
        <p:spPr>
          <a:xfrm>
            <a:off x="23501" y="3540229"/>
            <a:ext cx="1944576" cy="142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000" dirty="0">
                <a:solidFill>
                  <a:schemeClr val="tx1"/>
                </a:solidFill>
              </a:rPr>
              <a:t>Quebra cada item individual em um ARRAY ou MAP em uma linha no </a:t>
            </a:r>
            <a:r>
              <a:rPr lang="pt-BR" sz="1000" dirty="0" err="1">
                <a:solidFill>
                  <a:schemeClr val="tx1"/>
                </a:solidFill>
              </a:rPr>
              <a:t>record</a:t>
            </a:r>
            <a:r>
              <a:rPr lang="pt-BR" sz="1000" dirty="0">
                <a:solidFill>
                  <a:schemeClr val="tx1"/>
                </a:solidFill>
              </a:rPr>
              <a:t> set. Não é possível adicionar outras colunas ao utilizar explode().</a:t>
            </a:r>
          </a:p>
          <a:p>
            <a:pPr marL="0" indent="0" algn="r"/>
            <a:endParaRPr lang="pt-BR" sz="10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marL="0" indent="0" algn="r"/>
            <a:r>
              <a:rPr lang="pt-BR" sz="10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Também conhecida como </a:t>
            </a:r>
            <a:r>
              <a:rPr lang="pt-BR" sz="1000" b="1" i="1" dirty="0" err="1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table</a:t>
            </a:r>
            <a:r>
              <a:rPr lang="pt-BR" sz="1000" b="1" i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 </a:t>
            </a:r>
            <a:r>
              <a:rPr lang="pt-BR" sz="1000" b="1" i="1" dirty="0" err="1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generating</a:t>
            </a:r>
            <a:r>
              <a:rPr lang="pt-BR" sz="1000" b="1" i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 </a:t>
            </a:r>
            <a:r>
              <a:rPr lang="pt-BR" sz="1000" b="1" i="1" dirty="0" err="1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function</a:t>
            </a:r>
            <a:endParaRPr lang="pt-BR" sz="10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marL="0" indent="0" algn="r"/>
            <a:endParaRPr lang="pt-BR" sz="10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4A83653-E76D-4625-AFE8-6C996ACA6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98" y="1708229"/>
            <a:ext cx="7524750" cy="1333500"/>
          </a:xfrm>
          <a:prstGeom prst="rect">
            <a:avLst/>
          </a:prstGeom>
        </p:spPr>
      </p:pic>
      <p:sp>
        <p:nvSpPr>
          <p:cNvPr id="25" name="Google Shape;705;p37">
            <a:extLst>
              <a:ext uri="{FF2B5EF4-FFF2-40B4-BE49-F238E27FC236}">
                <a16:creationId xmlns:a16="http://schemas.microsoft.com/office/drawing/2014/main" id="{F5D1FAC1-A17B-4E5A-8FBB-A1B8722D75FC}"/>
              </a:ext>
            </a:extLst>
          </p:cNvPr>
          <p:cNvSpPr txBox="1">
            <a:spLocks/>
          </p:cNvSpPr>
          <p:nvPr/>
        </p:nvSpPr>
        <p:spPr>
          <a:xfrm>
            <a:off x="-2053" y="1296155"/>
            <a:ext cx="9144001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 err="1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toy.makers_with_toys</a:t>
            </a:r>
            <a:endParaRPr lang="pt-BR" sz="14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543FDC-F080-4194-9D8B-5F01B7B95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16" y="3302408"/>
            <a:ext cx="2676525" cy="6572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50213D1-59EB-44F0-BB65-8B1B67021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403" y="3130958"/>
            <a:ext cx="3028950" cy="1657350"/>
          </a:xfrm>
          <a:prstGeom prst="rect">
            <a:avLst/>
          </a:prstGeom>
        </p:spPr>
      </p:pic>
      <p:pic>
        <p:nvPicPr>
          <p:cNvPr id="26" name="Gráfico 25" descr="Seta de linha reta">
            <a:extLst>
              <a:ext uri="{FF2B5EF4-FFF2-40B4-BE49-F238E27FC236}">
                <a16:creationId xmlns:a16="http://schemas.microsoft.com/office/drawing/2014/main" id="{D1B4D48F-1A79-4E23-A39B-8A4EC56CA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549573" y="3618575"/>
            <a:ext cx="198253" cy="19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934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820;p33">
            <a:extLst>
              <a:ext uri="{FF2B5EF4-FFF2-40B4-BE49-F238E27FC236}">
                <a16:creationId xmlns:a16="http://schemas.microsoft.com/office/drawing/2014/main" id="{26D776CF-EE75-40F6-A6C7-786E660523A7}"/>
              </a:ext>
            </a:extLst>
          </p:cNvPr>
          <p:cNvGrpSpPr/>
          <p:nvPr/>
        </p:nvGrpSpPr>
        <p:grpSpPr>
          <a:xfrm>
            <a:off x="2320586" y="3109142"/>
            <a:ext cx="3164647" cy="1748608"/>
            <a:chOff x="1575694" y="930575"/>
            <a:chExt cx="1989549" cy="694043"/>
          </a:xfrm>
        </p:grpSpPr>
        <p:sp>
          <p:nvSpPr>
            <p:cNvPr id="18" name="Google Shape;822;p33">
              <a:extLst>
                <a:ext uri="{FF2B5EF4-FFF2-40B4-BE49-F238E27FC236}">
                  <a16:creationId xmlns:a16="http://schemas.microsoft.com/office/drawing/2014/main" id="{A2D7730B-4842-49C8-9380-19DA7FF9FEC1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21;p33">
              <a:extLst>
                <a:ext uri="{FF2B5EF4-FFF2-40B4-BE49-F238E27FC236}">
                  <a16:creationId xmlns:a16="http://schemas.microsoft.com/office/drawing/2014/main" id="{98B16DA0-A88E-4F97-B402-EF628A662CF3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114414B-3CF1-44EE-86F0-C9AA88E1033F}"/>
              </a:ext>
            </a:extLst>
          </p:cNvPr>
          <p:cNvGrpSpPr/>
          <p:nvPr/>
        </p:nvGrpSpPr>
        <p:grpSpPr>
          <a:xfrm>
            <a:off x="6028741" y="385298"/>
            <a:ext cx="4038150" cy="592201"/>
            <a:chOff x="5512496" y="1324228"/>
            <a:chExt cx="4038150" cy="592201"/>
          </a:xfrm>
        </p:grpSpPr>
        <p:sp>
          <p:nvSpPr>
            <p:cNvPr id="22" name="Google Shape;29;p5">
              <a:extLst>
                <a:ext uri="{FF2B5EF4-FFF2-40B4-BE49-F238E27FC236}">
                  <a16:creationId xmlns:a16="http://schemas.microsoft.com/office/drawing/2014/main" id="{D40CD9FA-4078-428F-AE02-F94DA59C20C1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9FA64BE6-E470-4764-9D18-2C01407A51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Título 10">
              <a:extLst>
                <a:ext uri="{FF2B5EF4-FFF2-40B4-BE49-F238E27FC236}">
                  <a16:creationId xmlns:a16="http://schemas.microsoft.com/office/drawing/2014/main" id="{3EAC59D6-D4B0-464A-B243-7CE8F93A5712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</a:rPr>
                <a:t>4</a:t>
              </a:r>
            </a:p>
          </p:txBody>
        </p:sp>
        <p:sp>
          <p:nvSpPr>
            <p:cNvPr id="31" name="Google Shape;705;p37">
              <a:extLst>
                <a:ext uri="{FF2B5EF4-FFF2-40B4-BE49-F238E27FC236}">
                  <a16:creationId xmlns:a16="http://schemas.microsoft.com/office/drawing/2014/main" id="{0493EA2F-DCFF-4C52-B06B-7A52C4073965}"/>
                </a:ext>
              </a:extLst>
            </p:cNvPr>
            <p:cNvSpPr txBox="1">
              <a:spLocks/>
            </p:cNvSpPr>
            <p:nvPr/>
          </p:nvSpPr>
          <p:spPr>
            <a:xfrm>
              <a:off x="6134382" y="1364548"/>
              <a:ext cx="3101058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</a:rPr>
                <a:t>Exemplos reais de consultas em tabela </a:t>
              </a:r>
              <a:r>
                <a:rPr lang="pt-BR" sz="1400" dirty="0" err="1">
                  <a:solidFill>
                    <a:schemeClr val="bg1"/>
                  </a:solidFill>
                </a:rPr>
                <a:t>denormalizada</a:t>
              </a:r>
              <a:endPara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A0D74550-223C-4B74-BA68-A112DA1C759C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t-BR" dirty="0"/>
              <a:t>CASE: DENORMALIZAÇÃO</a:t>
            </a:r>
          </a:p>
        </p:txBody>
      </p:sp>
      <p:sp>
        <p:nvSpPr>
          <p:cNvPr id="420" name="Google Shape;705;p37">
            <a:extLst>
              <a:ext uri="{FF2B5EF4-FFF2-40B4-BE49-F238E27FC236}">
                <a16:creationId xmlns:a16="http://schemas.microsoft.com/office/drawing/2014/main" id="{9C942A89-7A7E-4660-98BA-9EEF0C9B5462}"/>
              </a:ext>
            </a:extLst>
          </p:cNvPr>
          <p:cNvSpPr txBox="1">
            <a:spLocks/>
          </p:cNvSpPr>
          <p:nvPr/>
        </p:nvSpPr>
        <p:spPr>
          <a:xfrm>
            <a:off x="745554" y="790028"/>
            <a:ext cx="8185085" cy="54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</a:rPr>
              <a:t>Comando de criação de tabela na visão </a:t>
            </a:r>
            <a:r>
              <a:rPr lang="pt-BR" sz="1400" dirty="0" err="1">
                <a:solidFill>
                  <a:schemeClr val="tx1"/>
                </a:solidFill>
              </a:rPr>
              <a:t>denormalizada</a:t>
            </a:r>
            <a:endParaRPr lang="pt-BR" sz="14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20" name="Google Shape;705;p37">
            <a:extLst>
              <a:ext uri="{FF2B5EF4-FFF2-40B4-BE49-F238E27FC236}">
                <a16:creationId xmlns:a16="http://schemas.microsoft.com/office/drawing/2014/main" id="{701ADCFE-EAC2-427F-BE92-C1ABFB16ED55}"/>
              </a:ext>
            </a:extLst>
          </p:cNvPr>
          <p:cNvSpPr txBox="1">
            <a:spLocks/>
          </p:cNvSpPr>
          <p:nvPr/>
        </p:nvSpPr>
        <p:spPr>
          <a:xfrm>
            <a:off x="1" y="3128547"/>
            <a:ext cx="1944576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4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LATERAL VIEW</a:t>
            </a:r>
          </a:p>
        </p:txBody>
      </p:sp>
      <p:sp>
        <p:nvSpPr>
          <p:cNvPr id="23" name="Google Shape;705;p37">
            <a:extLst>
              <a:ext uri="{FF2B5EF4-FFF2-40B4-BE49-F238E27FC236}">
                <a16:creationId xmlns:a16="http://schemas.microsoft.com/office/drawing/2014/main" id="{AB9CC4B3-3247-4ACB-9FC2-D258D3DF68DB}"/>
              </a:ext>
            </a:extLst>
          </p:cNvPr>
          <p:cNvSpPr txBox="1">
            <a:spLocks/>
          </p:cNvSpPr>
          <p:nvPr/>
        </p:nvSpPr>
        <p:spPr>
          <a:xfrm>
            <a:off x="23501" y="3540229"/>
            <a:ext cx="1944576" cy="131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000" dirty="0">
                <a:solidFill>
                  <a:schemeClr val="tx1"/>
                </a:solidFill>
              </a:rPr>
              <a:t>Permite a aplicação de função </a:t>
            </a:r>
            <a:r>
              <a:rPr lang="pt-BR" sz="1000" i="1" dirty="0" err="1">
                <a:solidFill>
                  <a:schemeClr val="tx1"/>
                </a:solidFill>
              </a:rPr>
              <a:t>table</a:t>
            </a:r>
            <a:r>
              <a:rPr lang="pt-BR" sz="1000" i="1" dirty="0">
                <a:solidFill>
                  <a:schemeClr val="tx1"/>
                </a:solidFill>
              </a:rPr>
              <a:t> </a:t>
            </a:r>
            <a:r>
              <a:rPr lang="pt-BR" sz="1000" i="1" dirty="0" err="1">
                <a:solidFill>
                  <a:schemeClr val="tx1"/>
                </a:solidFill>
              </a:rPr>
              <a:t>generating</a:t>
            </a:r>
            <a:r>
              <a:rPr lang="pt-BR" sz="1000" dirty="0">
                <a:solidFill>
                  <a:schemeClr val="tx1"/>
                </a:solidFill>
              </a:rPr>
              <a:t> ao ARRAY ou MAP, executando então um </a:t>
            </a:r>
            <a:r>
              <a:rPr lang="pt-BR" sz="10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JOIN</a:t>
            </a:r>
            <a:r>
              <a:rPr lang="pt-BR" sz="1000" dirty="0">
                <a:solidFill>
                  <a:schemeClr val="tx1"/>
                </a:solidFill>
              </a:rPr>
              <a:t> no resultado com as demais colunas da tabela, permitindo trazer </a:t>
            </a:r>
            <a:r>
              <a:rPr lang="pt-BR" sz="10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colunas adicionais</a:t>
            </a:r>
            <a:r>
              <a:rPr lang="pt-BR" sz="1000" dirty="0">
                <a:solidFill>
                  <a:schemeClr val="tx1"/>
                </a:solidFill>
              </a:rPr>
              <a:t> na query.</a:t>
            </a:r>
            <a:endParaRPr lang="pt-BR" sz="10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marL="0" indent="0" algn="r"/>
            <a:endParaRPr lang="pt-BR" sz="10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4A83653-E76D-4625-AFE8-6C996ACA6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98" y="1708229"/>
            <a:ext cx="7524750" cy="1333500"/>
          </a:xfrm>
          <a:prstGeom prst="rect">
            <a:avLst/>
          </a:prstGeom>
        </p:spPr>
      </p:pic>
      <p:sp>
        <p:nvSpPr>
          <p:cNvPr id="25" name="Google Shape;705;p37">
            <a:extLst>
              <a:ext uri="{FF2B5EF4-FFF2-40B4-BE49-F238E27FC236}">
                <a16:creationId xmlns:a16="http://schemas.microsoft.com/office/drawing/2014/main" id="{F5D1FAC1-A17B-4E5A-8FBB-A1B8722D75FC}"/>
              </a:ext>
            </a:extLst>
          </p:cNvPr>
          <p:cNvSpPr txBox="1">
            <a:spLocks/>
          </p:cNvSpPr>
          <p:nvPr/>
        </p:nvSpPr>
        <p:spPr>
          <a:xfrm>
            <a:off x="-2053" y="1296155"/>
            <a:ext cx="9144001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 err="1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toy.makers_with_toys</a:t>
            </a:r>
            <a:endParaRPr lang="pt-BR" sz="14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26" name="Gráfico 25" descr="Seta de linha reta">
            <a:extLst>
              <a:ext uri="{FF2B5EF4-FFF2-40B4-BE49-F238E27FC236}">
                <a16:creationId xmlns:a16="http://schemas.microsoft.com/office/drawing/2014/main" id="{D1B4D48F-1A79-4E23-A39B-8A4EC56CA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549573" y="3618575"/>
            <a:ext cx="198253" cy="19825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80380C7-7B6E-44AE-9119-700859D70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529" y="3307170"/>
            <a:ext cx="2705100" cy="13049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C5E59C7-6936-403C-B9E9-1A21848F6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165" y="3240523"/>
            <a:ext cx="3131763" cy="141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240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TABELA: </a:t>
            </a:r>
            <a:r>
              <a:rPr lang="pt-BR" dirty="0" err="1">
                <a:solidFill>
                  <a:srgbClr val="000000"/>
                </a:solidFill>
              </a:rPr>
              <a:t>fun.games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C442A2C2-423A-4218-B158-D1F1A279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904613"/>
            <a:ext cx="7677150" cy="2076450"/>
          </a:xfrm>
          <a:prstGeom prst="rect">
            <a:avLst/>
          </a:prstGeom>
        </p:spPr>
      </p:pic>
      <p:sp>
        <p:nvSpPr>
          <p:cNvPr id="10" name="Google Shape;515;p29">
            <a:extLst>
              <a:ext uri="{FF2B5EF4-FFF2-40B4-BE49-F238E27FC236}">
                <a16:creationId xmlns:a16="http://schemas.microsoft.com/office/drawing/2014/main" id="{A9BE4D31-A991-4610-9A09-373E88A543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6851" y="1095935"/>
            <a:ext cx="7556708" cy="80867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  <a:latin typeface="DM Sans" panose="020B0604020202020204" charset="0"/>
              </a:rPr>
              <a:t>Descrição: </a:t>
            </a:r>
            <a:r>
              <a:rPr lang="en" sz="1400" b="0" dirty="0">
                <a:solidFill>
                  <a:schemeClr val="tx1"/>
                </a:solidFill>
                <a:latin typeface="DM Sans" panose="020B0604020202020204" charset="0"/>
              </a:rPr>
              <a:t>Tabela contendo dados referentes a jogos de tabuleiro e suas características básicas, como inventores, ano de invenção, idade mínima para jogar, número mínimo e máximo de jogadores e preço de lista</a:t>
            </a:r>
            <a:endParaRPr sz="1400" b="0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  <p:sp>
        <p:nvSpPr>
          <p:cNvPr id="7" name="Google Shape;515;p29">
            <a:extLst>
              <a:ext uri="{FF2B5EF4-FFF2-40B4-BE49-F238E27FC236}">
                <a16:creationId xmlns:a16="http://schemas.microsoft.com/office/drawing/2014/main" id="{E61D7D8B-D7DB-4339-BF01-3C0CD1789E76}"/>
              </a:ext>
            </a:extLst>
          </p:cNvPr>
          <p:cNvSpPr txBox="1">
            <a:spLocks/>
          </p:cNvSpPr>
          <p:nvPr/>
        </p:nvSpPr>
        <p:spPr>
          <a:xfrm>
            <a:off x="720000" y="4519007"/>
            <a:ext cx="7330440" cy="47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DM Sans" panose="020B0604020202020204" charset="0"/>
              </a:rPr>
              <a:t>Fonte: 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A tabela </a:t>
            </a:r>
            <a:r>
              <a:rPr lang="pt-BR" sz="1000" b="0" i="1" dirty="0">
                <a:solidFill>
                  <a:schemeClr val="tx1"/>
                </a:solidFill>
                <a:latin typeface="DM Sans" panose="020B0604020202020204" charset="0"/>
              </a:rPr>
              <a:t>games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está presente no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</a:rPr>
              <a:t>database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pt-BR" sz="1000" b="0" i="1" dirty="0" err="1">
                <a:solidFill>
                  <a:schemeClr val="tx1"/>
                </a:solidFill>
                <a:latin typeface="DM Sans" panose="020B0604020202020204" charset="0"/>
              </a:rPr>
              <a:t>fun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acessível através do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</a:rPr>
              <a:t>Sandbox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CDH disponibilizado no programa de cursos integrados (especialização) “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  <a:hlinkClick r:id="rId4"/>
              </a:rPr>
              <a:t>Modern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  <a:hlinkClick r:id="rId4"/>
              </a:rPr>
              <a:t> Big Data Analysis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  <a:hlinkClick r:id="rId4"/>
              </a:rPr>
              <a:t>with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  <a:hlinkClick r:id="rId4"/>
              </a:rPr>
              <a:t> SQL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” na plataforma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  <a:hlinkClick r:id="rId5"/>
              </a:rPr>
              <a:t>Coursera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</a:p>
        </p:txBody>
      </p:sp>
      <p:sp>
        <p:nvSpPr>
          <p:cNvPr id="8" name="Google Shape;515;p29">
            <a:extLst>
              <a:ext uri="{FF2B5EF4-FFF2-40B4-BE49-F238E27FC236}">
                <a16:creationId xmlns:a16="http://schemas.microsoft.com/office/drawing/2014/main" id="{6F55B907-FC43-47A2-9D73-8B52EA66E0C9}"/>
              </a:ext>
            </a:extLst>
          </p:cNvPr>
          <p:cNvSpPr txBox="1">
            <a:spLocks/>
          </p:cNvSpPr>
          <p:nvPr/>
        </p:nvSpPr>
        <p:spPr>
          <a:xfrm>
            <a:off x="672375" y="3887629"/>
            <a:ext cx="581854" cy="391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INT</a:t>
            </a:r>
          </a:p>
        </p:txBody>
      </p:sp>
      <p:sp>
        <p:nvSpPr>
          <p:cNvPr id="9" name="Google Shape;515;p29">
            <a:extLst>
              <a:ext uri="{FF2B5EF4-FFF2-40B4-BE49-F238E27FC236}">
                <a16:creationId xmlns:a16="http://schemas.microsoft.com/office/drawing/2014/main" id="{AF66E5BF-6263-45F4-9F9E-3FEA132F379E}"/>
              </a:ext>
            </a:extLst>
          </p:cNvPr>
          <p:cNvSpPr txBox="1">
            <a:spLocks/>
          </p:cNvSpPr>
          <p:nvPr/>
        </p:nvSpPr>
        <p:spPr>
          <a:xfrm>
            <a:off x="1130404" y="3887629"/>
            <a:ext cx="965096" cy="391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STRING</a:t>
            </a:r>
          </a:p>
        </p:txBody>
      </p:sp>
      <p:sp>
        <p:nvSpPr>
          <p:cNvPr id="11" name="Google Shape;515;p29">
            <a:extLst>
              <a:ext uri="{FF2B5EF4-FFF2-40B4-BE49-F238E27FC236}">
                <a16:creationId xmlns:a16="http://schemas.microsoft.com/office/drawing/2014/main" id="{0B02C0C5-70D1-4234-94D8-AB081F9166FC}"/>
              </a:ext>
            </a:extLst>
          </p:cNvPr>
          <p:cNvSpPr txBox="1">
            <a:spLocks/>
          </p:cNvSpPr>
          <p:nvPr/>
        </p:nvSpPr>
        <p:spPr>
          <a:xfrm>
            <a:off x="2692504" y="3887629"/>
            <a:ext cx="965096" cy="391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STRING</a:t>
            </a:r>
          </a:p>
        </p:txBody>
      </p:sp>
      <p:sp>
        <p:nvSpPr>
          <p:cNvPr id="12" name="Google Shape;515;p29">
            <a:extLst>
              <a:ext uri="{FF2B5EF4-FFF2-40B4-BE49-F238E27FC236}">
                <a16:creationId xmlns:a16="http://schemas.microsoft.com/office/drawing/2014/main" id="{07AF724B-B4CE-4524-B7D0-617277949F0C}"/>
              </a:ext>
            </a:extLst>
          </p:cNvPr>
          <p:cNvSpPr txBox="1">
            <a:spLocks/>
          </p:cNvSpPr>
          <p:nvPr/>
        </p:nvSpPr>
        <p:spPr>
          <a:xfrm>
            <a:off x="3933583" y="3887629"/>
            <a:ext cx="965096" cy="391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STRING</a:t>
            </a:r>
          </a:p>
        </p:txBody>
      </p:sp>
      <p:sp>
        <p:nvSpPr>
          <p:cNvPr id="13" name="Google Shape;515;p29">
            <a:extLst>
              <a:ext uri="{FF2B5EF4-FFF2-40B4-BE49-F238E27FC236}">
                <a16:creationId xmlns:a16="http://schemas.microsoft.com/office/drawing/2014/main" id="{578208BC-F83C-4ADF-B310-3EF5BA2FF089}"/>
              </a:ext>
            </a:extLst>
          </p:cNvPr>
          <p:cNvSpPr txBox="1">
            <a:spLocks/>
          </p:cNvSpPr>
          <p:nvPr/>
        </p:nvSpPr>
        <p:spPr>
          <a:xfrm>
            <a:off x="4463439" y="3887629"/>
            <a:ext cx="965096" cy="391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TINYINT</a:t>
            </a:r>
          </a:p>
        </p:txBody>
      </p:sp>
      <p:sp>
        <p:nvSpPr>
          <p:cNvPr id="14" name="Google Shape;515;p29">
            <a:extLst>
              <a:ext uri="{FF2B5EF4-FFF2-40B4-BE49-F238E27FC236}">
                <a16:creationId xmlns:a16="http://schemas.microsoft.com/office/drawing/2014/main" id="{10F22F5F-47A3-4A79-908A-A681408E09BC}"/>
              </a:ext>
            </a:extLst>
          </p:cNvPr>
          <p:cNvSpPr txBox="1">
            <a:spLocks/>
          </p:cNvSpPr>
          <p:nvPr/>
        </p:nvSpPr>
        <p:spPr>
          <a:xfrm>
            <a:off x="5322303" y="3887629"/>
            <a:ext cx="965096" cy="31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TINYINT</a:t>
            </a:r>
          </a:p>
        </p:txBody>
      </p:sp>
      <p:sp>
        <p:nvSpPr>
          <p:cNvPr id="15" name="Google Shape;515;p29">
            <a:extLst>
              <a:ext uri="{FF2B5EF4-FFF2-40B4-BE49-F238E27FC236}">
                <a16:creationId xmlns:a16="http://schemas.microsoft.com/office/drawing/2014/main" id="{2F8C911E-45E3-4437-AB82-A02B45341A85}"/>
              </a:ext>
            </a:extLst>
          </p:cNvPr>
          <p:cNvSpPr txBox="1">
            <a:spLocks/>
          </p:cNvSpPr>
          <p:nvPr/>
        </p:nvSpPr>
        <p:spPr>
          <a:xfrm>
            <a:off x="6308149" y="3887629"/>
            <a:ext cx="965096" cy="391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TINYINT</a:t>
            </a:r>
          </a:p>
        </p:txBody>
      </p:sp>
      <p:sp>
        <p:nvSpPr>
          <p:cNvPr id="16" name="Google Shape;515;p29">
            <a:extLst>
              <a:ext uri="{FF2B5EF4-FFF2-40B4-BE49-F238E27FC236}">
                <a16:creationId xmlns:a16="http://schemas.microsoft.com/office/drawing/2014/main" id="{98A00152-8A74-4AA0-B179-7DE9AA4DC0A9}"/>
              </a:ext>
            </a:extLst>
          </p:cNvPr>
          <p:cNvSpPr txBox="1">
            <a:spLocks/>
          </p:cNvSpPr>
          <p:nvPr/>
        </p:nvSpPr>
        <p:spPr>
          <a:xfrm>
            <a:off x="7103166" y="3887629"/>
            <a:ext cx="1451112" cy="391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DECIMAL(5,2)</a:t>
            </a:r>
          </a:p>
        </p:txBody>
      </p:sp>
    </p:spTree>
    <p:extLst>
      <p:ext uri="{BB962C8B-B14F-4D97-AF65-F5344CB8AC3E}">
        <p14:creationId xmlns:p14="http://schemas.microsoft.com/office/powerpoint/2010/main" val="29831854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TABELA: </a:t>
            </a:r>
            <a:r>
              <a:rPr lang="pt-BR" dirty="0" err="1">
                <a:solidFill>
                  <a:srgbClr val="000000"/>
                </a:solidFill>
              </a:rPr>
              <a:t>fun.inventory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515;p29">
            <a:extLst>
              <a:ext uri="{FF2B5EF4-FFF2-40B4-BE49-F238E27FC236}">
                <a16:creationId xmlns:a16="http://schemas.microsoft.com/office/drawing/2014/main" id="{A9BE4D31-A991-4610-9A09-373E88A543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6851" y="988355"/>
            <a:ext cx="7556708" cy="80867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  <a:latin typeface="DM Sans" panose="020B0604020202020204" charset="0"/>
              </a:rPr>
              <a:t>Descrição: </a:t>
            </a:r>
            <a:r>
              <a:rPr lang="en" sz="1400" b="0" dirty="0">
                <a:solidFill>
                  <a:schemeClr val="tx1"/>
                </a:solidFill>
                <a:latin typeface="DM Sans" panose="020B0604020202020204" charset="0"/>
              </a:rPr>
              <a:t>Tabela onde são armazenados registros de jogos de tabuleiro vendidos em diferentes lojas. Adicionalmente, a tabela possui informações sobre quantidade disponível em estoque, a “ala” da loja onde o jogo está armazenado e seu preço.</a:t>
            </a:r>
            <a:endParaRPr sz="1400" b="0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  <p:sp>
        <p:nvSpPr>
          <p:cNvPr id="7" name="Google Shape;515;p29">
            <a:extLst>
              <a:ext uri="{FF2B5EF4-FFF2-40B4-BE49-F238E27FC236}">
                <a16:creationId xmlns:a16="http://schemas.microsoft.com/office/drawing/2014/main" id="{E61D7D8B-D7DB-4339-BF01-3C0CD1789E76}"/>
              </a:ext>
            </a:extLst>
          </p:cNvPr>
          <p:cNvSpPr txBox="1">
            <a:spLocks/>
          </p:cNvSpPr>
          <p:nvPr/>
        </p:nvSpPr>
        <p:spPr>
          <a:xfrm>
            <a:off x="720000" y="4519007"/>
            <a:ext cx="7330440" cy="47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DM Sans" panose="020B0604020202020204" charset="0"/>
              </a:rPr>
              <a:t>Fonte: 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A tabela </a:t>
            </a:r>
            <a:r>
              <a:rPr lang="pt-BR" sz="1000" b="0" i="1" dirty="0" err="1">
                <a:solidFill>
                  <a:schemeClr val="tx1"/>
                </a:solidFill>
                <a:latin typeface="DM Sans" panose="020B0604020202020204" charset="0"/>
              </a:rPr>
              <a:t>inventory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está presente no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</a:rPr>
              <a:t>database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pt-BR" sz="1000" b="0" i="1" dirty="0" err="1">
                <a:solidFill>
                  <a:schemeClr val="tx1"/>
                </a:solidFill>
                <a:latin typeface="DM Sans" panose="020B0604020202020204" charset="0"/>
              </a:rPr>
              <a:t>fun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acessível através do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</a:rPr>
              <a:t>Sandbox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CDH disponibilizado no programa de cursos integrados (especialização) “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  <a:hlinkClick r:id="rId3"/>
              </a:rPr>
              <a:t>Modern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  <a:hlinkClick r:id="rId3"/>
              </a:rPr>
              <a:t> Big Data Analysis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  <a:hlinkClick r:id="rId3"/>
              </a:rPr>
              <a:t>with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  <a:hlinkClick r:id="rId3"/>
              </a:rPr>
              <a:t> SQL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” na plataforma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  <a:hlinkClick r:id="rId4"/>
              </a:rPr>
              <a:t>Coursera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921F9E-41A6-44C6-8D06-349D1DF2C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163" y="2199746"/>
            <a:ext cx="6001674" cy="2154564"/>
          </a:xfrm>
          <a:prstGeom prst="rect">
            <a:avLst/>
          </a:prstGeom>
        </p:spPr>
      </p:pic>
      <p:sp>
        <p:nvSpPr>
          <p:cNvPr id="9" name="Google Shape;515;p29">
            <a:extLst>
              <a:ext uri="{FF2B5EF4-FFF2-40B4-BE49-F238E27FC236}">
                <a16:creationId xmlns:a16="http://schemas.microsoft.com/office/drawing/2014/main" id="{FE4FAA81-F7FB-461E-AA75-7B426352B886}"/>
              </a:ext>
            </a:extLst>
          </p:cNvPr>
          <p:cNvSpPr txBox="1">
            <a:spLocks/>
          </p:cNvSpPr>
          <p:nvPr/>
        </p:nvSpPr>
        <p:spPr>
          <a:xfrm>
            <a:off x="2028789" y="1715317"/>
            <a:ext cx="6409354" cy="50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- Dados nulos na coluna </a:t>
            </a:r>
            <a:r>
              <a:rPr lang="pt-BR" sz="1000" b="0" i="1" dirty="0" err="1">
                <a:solidFill>
                  <a:schemeClr val="tx1"/>
                </a:solidFill>
                <a:latin typeface="DM Sans" panose="020B0604020202020204" charset="0"/>
              </a:rPr>
              <a:t>aisle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(ala) indicam desconhecimento sobre a localidade do jogo na loja</a:t>
            </a:r>
          </a:p>
          <a:p>
            <a:pPr marL="0" indent="0" algn="l"/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- Dados nulos na coluna </a:t>
            </a:r>
            <a:r>
              <a:rPr lang="pt-BR" sz="1000" b="0" i="1" dirty="0" err="1">
                <a:solidFill>
                  <a:schemeClr val="tx1"/>
                </a:solidFill>
                <a:latin typeface="DM Sans" panose="020B0604020202020204" charset="0"/>
              </a:rPr>
              <a:t>price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(preço) indicam desconhecimento do preço do jogo na respectiva loja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269E402-A66B-4A28-806E-467816389563}"/>
              </a:ext>
            </a:extLst>
          </p:cNvPr>
          <p:cNvSpPr txBox="1"/>
          <p:nvPr/>
        </p:nvSpPr>
        <p:spPr>
          <a:xfrm>
            <a:off x="744710" y="1797033"/>
            <a:ext cx="1445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dirty="0">
                <a:solidFill>
                  <a:schemeClr val="tx1"/>
                </a:solidFill>
                <a:latin typeface="DM Sans" panose="020B0604020202020204" charset="0"/>
              </a:rPr>
              <a:t>Observações: 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2325691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TABELA: wax.crayons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515;p29">
            <a:extLst>
              <a:ext uri="{FF2B5EF4-FFF2-40B4-BE49-F238E27FC236}">
                <a16:creationId xmlns:a16="http://schemas.microsoft.com/office/drawing/2014/main" id="{A9BE4D31-A991-4610-9A09-373E88A543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6851" y="1095935"/>
            <a:ext cx="7556708" cy="80867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  <a:latin typeface="DM Sans" panose="020B0604020202020204" charset="0"/>
              </a:rPr>
              <a:t>Descrição: </a:t>
            </a:r>
            <a:r>
              <a:rPr lang="en" sz="1400" b="0" dirty="0">
                <a:solidFill>
                  <a:schemeClr val="tx1"/>
                </a:solidFill>
                <a:latin typeface="DM Sans" panose="020B0604020202020204" charset="0"/>
              </a:rPr>
              <a:t>Tabela que descreve 120 cores de lápis através do nome, código da cor em hexadecimal, números referentes ao sistema RGB (red, green e blue) e também a quantidade do menor pacote em que cada cor pode ser encontrada.</a:t>
            </a:r>
            <a:endParaRPr sz="1400" b="0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  <p:sp>
        <p:nvSpPr>
          <p:cNvPr id="7" name="Google Shape;515;p29">
            <a:extLst>
              <a:ext uri="{FF2B5EF4-FFF2-40B4-BE49-F238E27FC236}">
                <a16:creationId xmlns:a16="http://schemas.microsoft.com/office/drawing/2014/main" id="{E61D7D8B-D7DB-4339-BF01-3C0CD1789E76}"/>
              </a:ext>
            </a:extLst>
          </p:cNvPr>
          <p:cNvSpPr txBox="1">
            <a:spLocks/>
          </p:cNvSpPr>
          <p:nvPr/>
        </p:nvSpPr>
        <p:spPr>
          <a:xfrm>
            <a:off x="720000" y="4519007"/>
            <a:ext cx="7330440" cy="47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DM Sans" panose="020B0604020202020204" charset="0"/>
              </a:rPr>
              <a:t>Fonte: 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A tabela </a:t>
            </a:r>
            <a:r>
              <a:rPr lang="pt-BR" sz="1000" b="0" i="1" dirty="0">
                <a:solidFill>
                  <a:schemeClr val="tx1"/>
                </a:solidFill>
                <a:latin typeface="DM Sans" panose="020B0604020202020204" charset="0"/>
              </a:rPr>
              <a:t>crayons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está presente no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</a:rPr>
              <a:t>database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pt-BR" sz="1000" b="0" i="1" dirty="0" err="1">
                <a:solidFill>
                  <a:schemeClr val="tx1"/>
                </a:solidFill>
                <a:latin typeface="DM Sans" panose="020B0604020202020204" charset="0"/>
              </a:rPr>
              <a:t>wax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acessível através do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</a:rPr>
              <a:t>Sandbox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CDH disponibilizado no programa de cursos integrados (especialização) “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  <a:hlinkClick r:id="rId3"/>
              </a:rPr>
              <a:t>Modern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  <a:hlinkClick r:id="rId3"/>
              </a:rPr>
              <a:t> Big Data Analysis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  <a:hlinkClick r:id="rId3"/>
              </a:rPr>
              <a:t>with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  <a:hlinkClick r:id="rId3"/>
              </a:rPr>
              <a:t> SQL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” na plataforma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  <a:hlinkClick r:id="rId4"/>
              </a:rPr>
              <a:t>Coursera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</a:p>
        </p:txBody>
      </p:sp>
      <p:sp>
        <p:nvSpPr>
          <p:cNvPr id="8" name="Google Shape;515;p29">
            <a:extLst>
              <a:ext uri="{FF2B5EF4-FFF2-40B4-BE49-F238E27FC236}">
                <a16:creationId xmlns:a16="http://schemas.microsoft.com/office/drawing/2014/main" id="{6F55B907-FC43-47A2-9D73-8B52EA66E0C9}"/>
              </a:ext>
            </a:extLst>
          </p:cNvPr>
          <p:cNvSpPr txBox="1">
            <a:spLocks/>
          </p:cNvSpPr>
          <p:nvPr/>
        </p:nvSpPr>
        <p:spPr>
          <a:xfrm>
            <a:off x="1924705" y="3851905"/>
            <a:ext cx="1381712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VARCHAR(25)</a:t>
            </a:r>
          </a:p>
        </p:txBody>
      </p:sp>
      <p:sp>
        <p:nvSpPr>
          <p:cNvPr id="12" name="Google Shape;515;p29">
            <a:extLst>
              <a:ext uri="{FF2B5EF4-FFF2-40B4-BE49-F238E27FC236}">
                <a16:creationId xmlns:a16="http://schemas.microsoft.com/office/drawing/2014/main" id="{07AF724B-B4CE-4524-B7D0-617277949F0C}"/>
              </a:ext>
            </a:extLst>
          </p:cNvPr>
          <p:cNvSpPr txBox="1">
            <a:spLocks/>
          </p:cNvSpPr>
          <p:nvPr/>
        </p:nvSpPr>
        <p:spPr>
          <a:xfrm>
            <a:off x="3933583" y="3851905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CHAR(6)</a:t>
            </a:r>
          </a:p>
        </p:txBody>
      </p:sp>
      <p:sp>
        <p:nvSpPr>
          <p:cNvPr id="15" name="Google Shape;515;p29">
            <a:extLst>
              <a:ext uri="{FF2B5EF4-FFF2-40B4-BE49-F238E27FC236}">
                <a16:creationId xmlns:a16="http://schemas.microsoft.com/office/drawing/2014/main" id="{2F8C911E-45E3-4437-AB82-A02B45341A85}"/>
              </a:ext>
            </a:extLst>
          </p:cNvPr>
          <p:cNvSpPr txBox="1">
            <a:spLocks/>
          </p:cNvSpPr>
          <p:nvPr/>
        </p:nvSpPr>
        <p:spPr>
          <a:xfrm>
            <a:off x="4849796" y="3851905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SMALLINT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962DFA-46E7-4148-A8AD-F42ADD33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0573" y="1923048"/>
            <a:ext cx="6308149" cy="1964581"/>
          </a:xfrm>
          <a:prstGeom prst="rect">
            <a:avLst/>
          </a:prstGeom>
        </p:spPr>
      </p:pic>
      <p:sp>
        <p:nvSpPr>
          <p:cNvPr id="17" name="Google Shape;515;p29">
            <a:extLst>
              <a:ext uri="{FF2B5EF4-FFF2-40B4-BE49-F238E27FC236}">
                <a16:creationId xmlns:a16="http://schemas.microsoft.com/office/drawing/2014/main" id="{96F27EE8-A5CC-4751-ADC7-EB983E1B6351}"/>
              </a:ext>
            </a:extLst>
          </p:cNvPr>
          <p:cNvSpPr txBox="1">
            <a:spLocks/>
          </p:cNvSpPr>
          <p:nvPr/>
        </p:nvSpPr>
        <p:spPr>
          <a:xfrm>
            <a:off x="5525845" y="3851905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SMALLINT</a:t>
            </a:r>
          </a:p>
        </p:txBody>
      </p:sp>
      <p:sp>
        <p:nvSpPr>
          <p:cNvPr id="18" name="Google Shape;515;p29">
            <a:extLst>
              <a:ext uri="{FF2B5EF4-FFF2-40B4-BE49-F238E27FC236}">
                <a16:creationId xmlns:a16="http://schemas.microsoft.com/office/drawing/2014/main" id="{65234005-62F2-43A6-8E7F-8B5935D65D27}"/>
              </a:ext>
            </a:extLst>
          </p:cNvPr>
          <p:cNvSpPr txBox="1">
            <a:spLocks/>
          </p:cNvSpPr>
          <p:nvPr/>
        </p:nvSpPr>
        <p:spPr>
          <a:xfrm>
            <a:off x="6153011" y="3851905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SMALLINT</a:t>
            </a:r>
          </a:p>
        </p:txBody>
      </p:sp>
      <p:sp>
        <p:nvSpPr>
          <p:cNvPr id="19" name="Google Shape;515;p29">
            <a:extLst>
              <a:ext uri="{FF2B5EF4-FFF2-40B4-BE49-F238E27FC236}">
                <a16:creationId xmlns:a16="http://schemas.microsoft.com/office/drawing/2014/main" id="{92138B40-000E-40C9-94DA-3B31CFC8EEBD}"/>
              </a:ext>
            </a:extLst>
          </p:cNvPr>
          <p:cNvSpPr txBox="1">
            <a:spLocks/>
          </p:cNvSpPr>
          <p:nvPr/>
        </p:nvSpPr>
        <p:spPr>
          <a:xfrm>
            <a:off x="6863626" y="3851905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TINYINT</a:t>
            </a:r>
          </a:p>
        </p:txBody>
      </p:sp>
    </p:spTree>
    <p:extLst>
      <p:ext uri="{BB962C8B-B14F-4D97-AF65-F5344CB8AC3E}">
        <p14:creationId xmlns:p14="http://schemas.microsoft.com/office/powerpoint/2010/main" val="6219095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TABELA: </a:t>
            </a:r>
            <a:r>
              <a:rPr lang="pt-BR" dirty="0" err="1">
                <a:solidFill>
                  <a:srgbClr val="000000"/>
                </a:solidFill>
              </a:rPr>
              <a:t>default.employees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515;p29">
            <a:extLst>
              <a:ext uri="{FF2B5EF4-FFF2-40B4-BE49-F238E27FC236}">
                <a16:creationId xmlns:a16="http://schemas.microsoft.com/office/drawing/2014/main" id="{A9BE4D31-A991-4610-9A09-373E88A543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6851" y="1095935"/>
            <a:ext cx="7556708" cy="80867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  <a:latin typeface="DM Sans" panose="020B0604020202020204" charset="0"/>
              </a:rPr>
              <a:t>Descrição: </a:t>
            </a:r>
            <a:r>
              <a:rPr lang="en" sz="1400" b="0" dirty="0">
                <a:solidFill>
                  <a:schemeClr val="tx1"/>
                </a:solidFill>
                <a:latin typeface="DM Sans" panose="020B0604020202020204" charset="0"/>
              </a:rPr>
              <a:t>Tabela que armazena detalhes sobre funcionários, como o identificador único, primeiro e último nomes, salário e identificador do respectivo escritório de trabalho.</a:t>
            </a:r>
            <a:endParaRPr sz="1400" b="0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  <p:sp>
        <p:nvSpPr>
          <p:cNvPr id="7" name="Google Shape;515;p29">
            <a:extLst>
              <a:ext uri="{FF2B5EF4-FFF2-40B4-BE49-F238E27FC236}">
                <a16:creationId xmlns:a16="http://schemas.microsoft.com/office/drawing/2014/main" id="{E61D7D8B-D7DB-4339-BF01-3C0CD1789E76}"/>
              </a:ext>
            </a:extLst>
          </p:cNvPr>
          <p:cNvSpPr txBox="1">
            <a:spLocks/>
          </p:cNvSpPr>
          <p:nvPr/>
        </p:nvSpPr>
        <p:spPr>
          <a:xfrm>
            <a:off x="720000" y="4519007"/>
            <a:ext cx="7330440" cy="47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DM Sans" panose="020B0604020202020204" charset="0"/>
              </a:rPr>
              <a:t>Fonte: 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A tabela </a:t>
            </a:r>
            <a:r>
              <a:rPr lang="pt-BR" sz="1000" b="0" i="1" dirty="0" err="1">
                <a:solidFill>
                  <a:schemeClr val="tx1"/>
                </a:solidFill>
                <a:latin typeface="DM Sans" panose="020B0604020202020204" charset="0"/>
              </a:rPr>
              <a:t>employees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está presente no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</a:rPr>
              <a:t>database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pt-BR" sz="1000" b="0" i="1" dirty="0">
                <a:solidFill>
                  <a:schemeClr val="tx1"/>
                </a:solidFill>
                <a:latin typeface="DM Sans" panose="020B0604020202020204" charset="0"/>
              </a:rPr>
              <a:t>default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acessível através do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</a:rPr>
              <a:t>Sandbox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CDH disponibilizado no programa de cursos integrados (especialização) “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  <a:hlinkClick r:id="rId3"/>
              </a:rPr>
              <a:t>Modern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  <a:hlinkClick r:id="rId3"/>
              </a:rPr>
              <a:t> Big Data Analysis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  <a:hlinkClick r:id="rId3"/>
              </a:rPr>
              <a:t>with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  <a:hlinkClick r:id="rId3"/>
              </a:rPr>
              <a:t> SQL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” na plataforma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  <a:hlinkClick r:id="rId4"/>
              </a:rPr>
              <a:t>Coursera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57CC939-99CE-4B9F-BB36-2B9F349EB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608" y="2077977"/>
            <a:ext cx="5510784" cy="1969588"/>
          </a:xfrm>
          <a:prstGeom prst="rect">
            <a:avLst/>
          </a:prstGeom>
        </p:spPr>
      </p:pic>
      <p:sp>
        <p:nvSpPr>
          <p:cNvPr id="20" name="Google Shape;515;p29">
            <a:extLst>
              <a:ext uri="{FF2B5EF4-FFF2-40B4-BE49-F238E27FC236}">
                <a16:creationId xmlns:a16="http://schemas.microsoft.com/office/drawing/2014/main" id="{BA57007D-C81D-4B5D-B964-B974537B1DF4}"/>
              </a:ext>
            </a:extLst>
          </p:cNvPr>
          <p:cNvSpPr txBox="1">
            <a:spLocks/>
          </p:cNvSpPr>
          <p:nvPr/>
        </p:nvSpPr>
        <p:spPr>
          <a:xfrm>
            <a:off x="1696105" y="4034199"/>
            <a:ext cx="1381712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INT</a:t>
            </a:r>
          </a:p>
        </p:txBody>
      </p:sp>
      <p:sp>
        <p:nvSpPr>
          <p:cNvPr id="21" name="Google Shape;515;p29">
            <a:extLst>
              <a:ext uri="{FF2B5EF4-FFF2-40B4-BE49-F238E27FC236}">
                <a16:creationId xmlns:a16="http://schemas.microsoft.com/office/drawing/2014/main" id="{488AE1D6-44C3-4CE1-B20F-32DE8F805524}"/>
              </a:ext>
            </a:extLst>
          </p:cNvPr>
          <p:cNvSpPr txBox="1">
            <a:spLocks/>
          </p:cNvSpPr>
          <p:nvPr/>
        </p:nvSpPr>
        <p:spPr>
          <a:xfrm>
            <a:off x="2856045" y="4034199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STRING</a:t>
            </a:r>
          </a:p>
        </p:txBody>
      </p:sp>
      <p:sp>
        <p:nvSpPr>
          <p:cNvPr id="26" name="Google Shape;515;p29">
            <a:extLst>
              <a:ext uri="{FF2B5EF4-FFF2-40B4-BE49-F238E27FC236}">
                <a16:creationId xmlns:a16="http://schemas.microsoft.com/office/drawing/2014/main" id="{BC26E475-0E3D-45AB-A9F4-A2944B9D4165}"/>
              </a:ext>
            </a:extLst>
          </p:cNvPr>
          <p:cNvSpPr txBox="1">
            <a:spLocks/>
          </p:cNvSpPr>
          <p:nvPr/>
        </p:nvSpPr>
        <p:spPr>
          <a:xfrm>
            <a:off x="4042657" y="4034199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STRING</a:t>
            </a:r>
          </a:p>
        </p:txBody>
      </p:sp>
      <p:sp>
        <p:nvSpPr>
          <p:cNvPr id="27" name="Google Shape;515;p29">
            <a:extLst>
              <a:ext uri="{FF2B5EF4-FFF2-40B4-BE49-F238E27FC236}">
                <a16:creationId xmlns:a16="http://schemas.microsoft.com/office/drawing/2014/main" id="{8E769828-72EA-4006-A6E5-3B18CDF642BC}"/>
              </a:ext>
            </a:extLst>
          </p:cNvPr>
          <p:cNvSpPr txBox="1">
            <a:spLocks/>
          </p:cNvSpPr>
          <p:nvPr/>
        </p:nvSpPr>
        <p:spPr>
          <a:xfrm>
            <a:off x="4981081" y="4034199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INT</a:t>
            </a:r>
          </a:p>
        </p:txBody>
      </p:sp>
      <p:sp>
        <p:nvSpPr>
          <p:cNvPr id="29" name="Google Shape;515;p29">
            <a:extLst>
              <a:ext uri="{FF2B5EF4-FFF2-40B4-BE49-F238E27FC236}">
                <a16:creationId xmlns:a16="http://schemas.microsoft.com/office/drawing/2014/main" id="{4392DFDD-33A7-42CF-A58A-BE01C625861B}"/>
              </a:ext>
            </a:extLst>
          </p:cNvPr>
          <p:cNvSpPr txBox="1">
            <a:spLocks/>
          </p:cNvSpPr>
          <p:nvPr/>
        </p:nvSpPr>
        <p:spPr>
          <a:xfrm>
            <a:off x="6041447" y="4034199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39019356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TABELA: </a:t>
            </a:r>
            <a:r>
              <a:rPr lang="pt-BR" dirty="0" err="1">
                <a:solidFill>
                  <a:srgbClr val="000000"/>
                </a:solidFill>
              </a:rPr>
              <a:t>default.offices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515;p29">
            <a:extLst>
              <a:ext uri="{FF2B5EF4-FFF2-40B4-BE49-F238E27FC236}">
                <a16:creationId xmlns:a16="http://schemas.microsoft.com/office/drawing/2014/main" id="{A9BE4D31-A991-4610-9A09-373E88A543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6851" y="1095935"/>
            <a:ext cx="7556708" cy="80867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  <a:latin typeface="DM Sans" panose="020B0604020202020204" charset="0"/>
              </a:rPr>
              <a:t>Descrição: </a:t>
            </a:r>
            <a:r>
              <a:rPr lang="en" sz="1400" b="0" dirty="0">
                <a:solidFill>
                  <a:schemeClr val="tx1"/>
                </a:solidFill>
                <a:latin typeface="DM Sans" panose="020B0604020202020204" charset="0"/>
              </a:rPr>
              <a:t>Tabela que descreve detalhes sobre escritórios de uma determinada empresa espalhados ao redor do mundo. As informações armazenadas são: identificador do escritório, cidade, estado e país.</a:t>
            </a:r>
            <a:endParaRPr sz="1400" b="0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  <p:sp>
        <p:nvSpPr>
          <p:cNvPr id="7" name="Google Shape;515;p29">
            <a:extLst>
              <a:ext uri="{FF2B5EF4-FFF2-40B4-BE49-F238E27FC236}">
                <a16:creationId xmlns:a16="http://schemas.microsoft.com/office/drawing/2014/main" id="{E61D7D8B-D7DB-4339-BF01-3C0CD1789E76}"/>
              </a:ext>
            </a:extLst>
          </p:cNvPr>
          <p:cNvSpPr txBox="1">
            <a:spLocks/>
          </p:cNvSpPr>
          <p:nvPr/>
        </p:nvSpPr>
        <p:spPr>
          <a:xfrm>
            <a:off x="720000" y="4519007"/>
            <a:ext cx="7330440" cy="47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DM Sans" panose="020B0604020202020204" charset="0"/>
              </a:rPr>
              <a:t>Fonte: 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A tabela </a:t>
            </a:r>
            <a:r>
              <a:rPr lang="pt-BR" sz="1000" b="0" i="1" dirty="0">
                <a:solidFill>
                  <a:schemeClr val="tx1"/>
                </a:solidFill>
                <a:latin typeface="DM Sans" panose="020B0604020202020204" charset="0"/>
              </a:rPr>
              <a:t>offices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está presente no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</a:rPr>
              <a:t>database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pt-BR" sz="1000" b="0" i="1" dirty="0">
                <a:solidFill>
                  <a:schemeClr val="tx1"/>
                </a:solidFill>
                <a:latin typeface="DM Sans" panose="020B0604020202020204" charset="0"/>
              </a:rPr>
              <a:t>default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acessível através do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</a:rPr>
              <a:t>Sandbox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CDH disponibilizado no programa de cursos integrados (especialização) “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  <a:hlinkClick r:id="rId3"/>
              </a:rPr>
              <a:t>Modern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  <a:hlinkClick r:id="rId3"/>
              </a:rPr>
              <a:t> Big Data Analysis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  <a:hlinkClick r:id="rId3"/>
              </a:rPr>
              <a:t>with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  <a:hlinkClick r:id="rId3"/>
              </a:rPr>
              <a:t> SQL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” na plataforma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  <a:hlinkClick r:id="rId4"/>
              </a:rPr>
              <a:t>Coursera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1DF008A-F5DF-4F31-97E6-AB014F6B1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29" y="2141910"/>
            <a:ext cx="5983941" cy="1905655"/>
          </a:xfrm>
          <a:prstGeom prst="rect">
            <a:avLst/>
          </a:prstGeom>
        </p:spPr>
      </p:pic>
      <p:sp>
        <p:nvSpPr>
          <p:cNvPr id="8" name="Google Shape;515;p29">
            <a:extLst>
              <a:ext uri="{FF2B5EF4-FFF2-40B4-BE49-F238E27FC236}">
                <a16:creationId xmlns:a16="http://schemas.microsoft.com/office/drawing/2014/main" id="{1C349170-F6E2-488E-BBAA-D99D5AA21E9C}"/>
              </a:ext>
            </a:extLst>
          </p:cNvPr>
          <p:cNvSpPr txBox="1">
            <a:spLocks/>
          </p:cNvSpPr>
          <p:nvPr/>
        </p:nvSpPr>
        <p:spPr>
          <a:xfrm>
            <a:off x="1728285" y="4006141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STRING</a:t>
            </a:r>
          </a:p>
        </p:txBody>
      </p:sp>
      <p:sp>
        <p:nvSpPr>
          <p:cNvPr id="9" name="Google Shape;515;p29">
            <a:extLst>
              <a:ext uri="{FF2B5EF4-FFF2-40B4-BE49-F238E27FC236}">
                <a16:creationId xmlns:a16="http://schemas.microsoft.com/office/drawing/2014/main" id="{131C5F85-1BDE-4941-8E10-7F974DCDB1B1}"/>
              </a:ext>
            </a:extLst>
          </p:cNvPr>
          <p:cNvSpPr txBox="1">
            <a:spLocks/>
          </p:cNvSpPr>
          <p:nvPr/>
        </p:nvSpPr>
        <p:spPr>
          <a:xfrm>
            <a:off x="3000825" y="4006141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STRING</a:t>
            </a:r>
          </a:p>
        </p:txBody>
      </p:sp>
      <p:sp>
        <p:nvSpPr>
          <p:cNvPr id="11" name="Google Shape;515;p29">
            <a:extLst>
              <a:ext uri="{FF2B5EF4-FFF2-40B4-BE49-F238E27FC236}">
                <a16:creationId xmlns:a16="http://schemas.microsoft.com/office/drawing/2014/main" id="{AE115A82-BDA6-4825-BA20-8AAE3E05A186}"/>
              </a:ext>
            </a:extLst>
          </p:cNvPr>
          <p:cNvSpPr txBox="1">
            <a:spLocks/>
          </p:cNvSpPr>
          <p:nvPr/>
        </p:nvSpPr>
        <p:spPr>
          <a:xfrm>
            <a:off x="4317301" y="4006141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STRING</a:t>
            </a:r>
          </a:p>
        </p:txBody>
      </p:sp>
      <p:sp>
        <p:nvSpPr>
          <p:cNvPr id="12" name="Google Shape;515;p29">
            <a:extLst>
              <a:ext uri="{FF2B5EF4-FFF2-40B4-BE49-F238E27FC236}">
                <a16:creationId xmlns:a16="http://schemas.microsoft.com/office/drawing/2014/main" id="{726534D9-9A28-4DD3-8C50-1229E92E7E53}"/>
              </a:ext>
            </a:extLst>
          </p:cNvPr>
          <p:cNvSpPr txBox="1">
            <a:spLocks/>
          </p:cNvSpPr>
          <p:nvPr/>
        </p:nvSpPr>
        <p:spPr>
          <a:xfrm>
            <a:off x="6047041" y="4006141"/>
            <a:ext cx="965096" cy="3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900" b="0" dirty="0">
                <a:solidFill>
                  <a:schemeClr val="tx1"/>
                </a:solidFill>
                <a:latin typeface="DM Sans" panose="020B0604020202020204" charset="0"/>
              </a:rPr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16417870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TABELA: </a:t>
            </a:r>
            <a:r>
              <a:rPr lang="pt-BR" dirty="0" err="1">
                <a:solidFill>
                  <a:srgbClr val="000000"/>
                </a:solidFill>
              </a:rPr>
              <a:t>fly.flights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515;p29">
            <a:extLst>
              <a:ext uri="{FF2B5EF4-FFF2-40B4-BE49-F238E27FC236}">
                <a16:creationId xmlns:a16="http://schemas.microsoft.com/office/drawing/2014/main" id="{A9BE4D31-A991-4610-9A09-373E88A543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6851" y="1095935"/>
            <a:ext cx="7556708" cy="80867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  <a:latin typeface="DM Sans" panose="020B0604020202020204" charset="0"/>
              </a:rPr>
              <a:t>Descrição: </a:t>
            </a:r>
            <a:r>
              <a:rPr lang="en" sz="1400" b="0" dirty="0">
                <a:solidFill>
                  <a:schemeClr val="tx1"/>
                </a:solidFill>
                <a:latin typeface="DM Sans" panose="020B0604020202020204" charset="0"/>
              </a:rPr>
              <a:t>Composta por 60 milhões de registros representando vôos pelas principais linhas áreas dos Estados Unidos entre 2008 e 2017. A tabela </a:t>
            </a:r>
            <a:r>
              <a:rPr lang="en" sz="1400" b="0" i="1" dirty="0">
                <a:solidFill>
                  <a:schemeClr val="tx1"/>
                </a:solidFill>
                <a:latin typeface="DM Sans" panose="020B0604020202020204" charset="0"/>
              </a:rPr>
              <a:t>flights</a:t>
            </a:r>
            <a:r>
              <a:rPr lang="en" sz="1400" b="0" dirty="0">
                <a:solidFill>
                  <a:schemeClr val="tx1"/>
                </a:solidFill>
                <a:latin typeface="DM Sans" panose="020B0604020202020204" charset="0"/>
              </a:rPr>
              <a:t> está presente no database </a:t>
            </a:r>
            <a:r>
              <a:rPr lang="en" sz="1400" b="0" i="1" dirty="0">
                <a:solidFill>
                  <a:schemeClr val="tx1"/>
                </a:solidFill>
                <a:latin typeface="DM Sans" panose="020B0604020202020204" charset="0"/>
              </a:rPr>
              <a:t>fly</a:t>
            </a:r>
            <a:r>
              <a:rPr lang="en" sz="1400" b="0" dirty="0">
                <a:solidFill>
                  <a:schemeClr val="tx1"/>
                </a:solidFill>
                <a:latin typeface="DM Sans" panose="020B0604020202020204" charset="0"/>
              </a:rPr>
              <a:t> também composto pelas tabelas auxiliares </a:t>
            </a:r>
            <a:r>
              <a:rPr lang="en" sz="1400" b="0" i="1" dirty="0">
                <a:solidFill>
                  <a:schemeClr val="tx1"/>
                </a:solidFill>
                <a:latin typeface="DM Sans" panose="020B0604020202020204" charset="0"/>
              </a:rPr>
              <a:t>airlines, airports </a:t>
            </a:r>
            <a:r>
              <a:rPr lang="en" sz="1400" b="0" dirty="0">
                <a:solidFill>
                  <a:schemeClr val="tx1"/>
                </a:solidFill>
                <a:latin typeface="DM Sans" panose="020B0604020202020204" charset="0"/>
              </a:rPr>
              <a:t>e </a:t>
            </a:r>
            <a:r>
              <a:rPr lang="en" sz="1400" b="0" i="1" dirty="0">
                <a:solidFill>
                  <a:schemeClr val="tx1"/>
                </a:solidFill>
                <a:latin typeface="DM Sans" panose="020B0604020202020204" charset="0"/>
              </a:rPr>
              <a:t>planes.</a:t>
            </a:r>
            <a:endParaRPr sz="1400" b="0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  <p:sp>
        <p:nvSpPr>
          <p:cNvPr id="7" name="Google Shape;515;p29">
            <a:extLst>
              <a:ext uri="{FF2B5EF4-FFF2-40B4-BE49-F238E27FC236}">
                <a16:creationId xmlns:a16="http://schemas.microsoft.com/office/drawing/2014/main" id="{E61D7D8B-D7DB-4339-BF01-3C0CD1789E76}"/>
              </a:ext>
            </a:extLst>
          </p:cNvPr>
          <p:cNvSpPr txBox="1">
            <a:spLocks/>
          </p:cNvSpPr>
          <p:nvPr/>
        </p:nvSpPr>
        <p:spPr>
          <a:xfrm>
            <a:off x="720000" y="4519007"/>
            <a:ext cx="7330440" cy="47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DM Sans" panose="020B0604020202020204" charset="0"/>
              </a:rPr>
              <a:t>Fonte: 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A tabela </a:t>
            </a:r>
            <a:r>
              <a:rPr lang="pt-BR" sz="1000" b="0" i="1" dirty="0" err="1">
                <a:solidFill>
                  <a:schemeClr val="tx1"/>
                </a:solidFill>
                <a:latin typeface="DM Sans" panose="020B0604020202020204" charset="0"/>
              </a:rPr>
              <a:t>flights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está presente no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</a:rPr>
              <a:t>database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pt-BR" sz="1000" b="0" i="1" dirty="0" err="1">
                <a:solidFill>
                  <a:schemeClr val="tx1"/>
                </a:solidFill>
                <a:latin typeface="DM Sans" panose="020B0604020202020204" charset="0"/>
              </a:rPr>
              <a:t>fly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acessível através do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</a:rPr>
              <a:t>Sandbox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CDH disponibilizado no programa de cursos integrados (especialização) “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  <a:hlinkClick r:id="rId3"/>
              </a:rPr>
              <a:t>Modern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  <a:hlinkClick r:id="rId3"/>
              </a:rPr>
              <a:t> Big Data Analysis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  <a:hlinkClick r:id="rId3"/>
              </a:rPr>
              <a:t>with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  <a:hlinkClick r:id="rId3"/>
              </a:rPr>
              <a:t> SQL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” na plataforma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  <a:hlinkClick r:id="rId4"/>
              </a:rPr>
              <a:t>Coursera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C79C2E-83B4-4F80-A5F2-3820D5C68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043" y="2153329"/>
            <a:ext cx="1652174" cy="20446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D812DF1-0A24-428B-A3E6-C2353EDDD0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59" b="3855"/>
          <a:stretch/>
        </p:blipFill>
        <p:spPr>
          <a:xfrm>
            <a:off x="3757889" y="1976875"/>
            <a:ext cx="4032127" cy="23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90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9B1194BC-3D5A-4701-9A48-ECB76F551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14" y="1597869"/>
            <a:ext cx="1222547" cy="110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693;p36">
            <a:extLst>
              <a:ext uri="{FF2B5EF4-FFF2-40B4-BE49-F238E27FC236}">
                <a16:creationId xmlns:a16="http://schemas.microsoft.com/office/drawing/2014/main" id="{05A90AD4-A41A-4403-9B8D-3B09847204B6}"/>
              </a:ext>
            </a:extLst>
          </p:cNvPr>
          <p:cNvSpPr txBox="1">
            <a:spLocks/>
          </p:cNvSpPr>
          <p:nvPr/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/>
              <a:t>APLICAÇÕES E USOS DO HIVE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BE4962A9-8F41-4866-91E6-E6ED77053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60637" y="1600200"/>
            <a:ext cx="1326699" cy="110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Empty Speech Bubble - Pixel Chat Bubble Transparent - Full Size  PNG Image - PNGkit">
            <a:extLst>
              <a:ext uri="{FF2B5EF4-FFF2-40B4-BE49-F238E27FC236}">
                <a16:creationId xmlns:a16="http://schemas.microsoft.com/office/drawing/2014/main" id="{D90227AB-8508-477C-8F81-9C4DAFA50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07" y="1229436"/>
            <a:ext cx="2294573" cy="101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674;p35">
            <a:extLst>
              <a:ext uri="{FF2B5EF4-FFF2-40B4-BE49-F238E27FC236}">
                <a16:creationId xmlns:a16="http://schemas.microsoft.com/office/drawing/2014/main" id="{81ACDEC4-82EF-457E-8073-F00FD7ED86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58461" y="1298157"/>
            <a:ext cx="2179319" cy="55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sz="1400" b="0" dirty="0">
                <a:solidFill>
                  <a:srgbClr val="000000"/>
                </a:solidFill>
                <a:latin typeface="DM Sans"/>
                <a:sym typeface="DM Sans"/>
              </a:rPr>
              <a:t>Por que você deve me utilizar?</a:t>
            </a:r>
            <a:endParaRPr sz="1400" b="0" dirty="0">
              <a:solidFill>
                <a:srgbClr val="000000"/>
              </a:solidFill>
              <a:latin typeface="DM Sans"/>
              <a:sym typeface="DM Sans"/>
            </a:endParaRPr>
          </a:p>
        </p:txBody>
      </p:sp>
      <p:sp>
        <p:nvSpPr>
          <p:cNvPr id="26" name="Google Shape;699;p37">
            <a:extLst>
              <a:ext uri="{FF2B5EF4-FFF2-40B4-BE49-F238E27FC236}">
                <a16:creationId xmlns:a16="http://schemas.microsoft.com/office/drawing/2014/main" id="{61BE0303-481D-4ABC-A3AD-12460D9DD912}"/>
              </a:ext>
            </a:extLst>
          </p:cNvPr>
          <p:cNvSpPr/>
          <p:nvPr/>
        </p:nvSpPr>
        <p:spPr>
          <a:xfrm>
            <a:off x="-220981" y="2921673"/>
            <a:ext cx="4258762" cy="2379515"/>
          </a:xfrm>
          <a:prstGeom prst="roundRect">
            <a:avLst>
              <a:gd name="adj" fmla="val 118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74;p35">
            <a:extLst>
              <a:ext uri="{FF2B5EF4-FFF2-40B4-BE49-F238E27FC236}">
                <a16:creationId xmlns:a16="http://schemas.microsoft.com/office/drawing/2014/main" id="{5D7FDCB8-8CEC-45B3-A7D9-0768E90FB9CE}"/>
              </a:ext>
            </a:extLst>
          </p:cNvPr>
          <p:cNvSpPr txBox="1">
            <a:spLocks/>
          </p:cNvSpPr>
          <p:nvPr/>
        </p:nvSpPr>
        <p:spPr>
          <a:xfrm>
            <a:off x="635914" y="3151775"/>
            <a:ext cx="3179313" cy="55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bg1"/>
                </a:solidFill>
                <a:latin typeface="DM Sans"/>
                <a:sym typeface="DM Sans"/>
              </a:rPr>
              <a:t>Familiaridade com sintaxe SQL (</a:t>
            </a:r>
            <a:r>
              <a:rPr lang="pt-BR" sz="1400" b="0" dirty="0" err="1">
                <a:solidFill>
                  <a:schemeClr val="bg1"/>
                </a:solidFill>
                <a:latin typeface="DM Sans"/>
                <a:sym typeface="DM Sans"/>
              </a:rPr>
              <a:t>HiveQL</a:t>
            </a:r>
            <a:r>
              <a:rPr lang="pt-BR" sz="1400" b="0" dirty="0">
                <a:solidFill>
                  <a:schemeClr val="bg1"/>
                </a:solidFill>
                <a:latin typeface="DM Sans"/>
                <a:sym typeface="DM Sans"/>
              </a:rPr>
              <a:t>)</a:t>
            </a:r>
          </a:p>
        </p:txBody>
      </p:sp>
      <p:sp>
        <p:nvSpPr>
          <p:cNvPr id="28" name="Google Shape;674;p35">
            <a:extLst>
              <a:ext uri="{FF2B5EF4-FFF2-40B4-BE49-F238E27FC236}">
                <a16:creationId xmlns:a16="http://schemas.microsoft.com/office/drawing/2014/main" id="{C4E75B5C-633C-4386-9E95-22F069531A0D}"/>
              </a:ext>
            </a:extLst>
          </p:cNvPr>
          <p:cNvSpPr txBox="1">
            <a:spLocks/>
          </p:cNvSpPr>
          <p:nvPr/>
        </p:nvSpPr>
        <p:spPr>
          <a:xfrm>
            <a:off x="635914" y="3711734"/>
            <a:ext cx="3179313" cy="55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bg1"/>
                </a:solidFill>
                <a:latin typeface="DM Sans"/>
                <a:sym typeface="DM Sans"/>
              </a:rPr>
              <a:t>Interativo e escalável para análises em Big Data (Data </a:t>
            </a:r>
            <a:r>
              <a:rPr lang="pt-BR" sz="1400" b="0" dirty="0" err="1">
                <a:solidFill>
                  <a:schemeClr val="bg1"/>
                </a:solidFill>
                <a:latin typeface="DM Sans"/>
                <a:sym typeface="DM Sans"/>
              </a:rPr>
              <a:t>Warehouse</a:t>
            </a:r>
            <a:r>
              <a:rPr lang="pt-BR" sz="1400" b="0" dirty="0">
                <a:solidFill>
                  <a:schemeClr val="bg1"/>
                </a:solidFill>
                <a:latin typeface="DM Sans"/>
                <a:sym typeface="DM Sans"/>
              </a:rPr>
              <a:t>)</a:t>
            </a:r>
          </a:p>
        </p:txBody>
      </p:sp>
      <p:sp>
        <p:nvSpPr>
          <p:cNvPr id="29" name="Google Shape;674;p35">
            <a:extLst>
              <a:ext uri="{FF2B5EF4-FFF2-40B4-BE49-F238E27FC236}">
                <a16:creationId xmlns:a16="http://schemas.microsoft.com/office/drawing/2014/main" id="{0168D0FD-01CB-4502-A484-CC52758C50AF}"/>
              </a:ext>
            </a:extLst>
          </p:cNvPr>
          <p:cNvSpPr txBox="1">
            <a:spLocks/>
          </p:cNvSpPr>
          <p:nvPr/>
        </p:nvSpPr>
        <p:spPr>
          <a:xfrm>
            <a:off x="635914" y="4337195"/>
            <a:ext cx="3179313" cy="55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bg1"/>
                </a:solidFill>
                <a:latin typeface="DM Sans"/>
                <a:sym typeface="DM Sans"/>
              </a:rPr>
              <a:t>É bem mais fácil escrever queries OLAP do que MapReduce em Java</a:t>
            </a:r>
          </a:p>
        </p:txBody>
      </p:sp>
      <p:pic>
        <p:nvPicPr>
          <p:cNvPr id="30" name="Picture 6" descr="Download Empty Speech Bubble - Pixel Chat Bubble Transparent - Full Size  PNG Image - PNGkit">
            <a:extLst>
              <a:ext uri="{FF2B5EF4-FFF2-40B4-BE49-F238E27FC236}">
                <a16:creationId xmlns:a16="http://schemas.microsoft.com/office/drawing/2014/main" id="{1B95E53B-2191-43AC-9FE6-20747FFE6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10979" y="1229436"/>
            <a:ext cx="2179319" cy="101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674;p35">
            <a:extLst>
              <a:ext uri="{FF2B5EF4-FFF2-40B4-BE49-F238E27FC236}">
                <a16:creationId xmlns:a16="http://schemas.microsoft.com/office/drawing/2014/main" id="{8F60746A-A08B-4110-ACD0-133B0752FA58}"/>
              </a:ext>
            </a:extLst>
          </p:cNvPr>
          <p:cNvSpPr txBox="1">
            <a:spLocks/>
          </p:cNvSpPr>
          <p:nvPr/>
        </p:nvSpPr>
        <p:spPr>
          <a:xfrm>
            <a:off x="5172760" y="1300488"/>
            <a:ext cx="2179319" cy="55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rgbClr val="000000"/>
                </a:solidFill>
                <a:latin typeface="DM Sans"/>
                <a:sym typeface="DM Sans"/>
              </a:rPr>
              <a:t>Por que você </a:t>
            </a:r>
            <a:r>
              <a:rPr lang="pt-BR" sz="1400" dirty="0">
                <a:solidFill>
                  <a:srgbClr val="C00000"/>
                </a:solidFill>
                <a:latin typeface="Kanit" panose="020B0604020202020204" charset="-34"/>
                <a:cs typeface="Kanit" panose="020B0604020202020204" charset="-34"/>
                <a:sym typeface="DM Sans"/>
              </a:rPr>
              <a:t>não</a:t>
            </a:r>
            <a:r>
              <a:rPr lang="pt-BR" sz="1400" b="0" dirty="0">
                <a:solidFill>
                  <a:srgbClr val="000000"/>
                </a:solidFill>
                <a:latin typeface="DM Sans"/>
                <a:sym typeface="DM Sans"/>
              </a:rPr>
              <a:t> deve me utilizar?</a:t>
            </a:r>
          </a:p>
        </p:txBody>
      </p:sp>
      <p:sp>
        <p:nvSpPr>
          <p:cNvPr id="32" name="Google Shape;699;p37">
            <a:extLst>
              <a:ext uri="{FF2B5EF4-FFF2-40B4-BE49-F238E27FC236}">
                <a16:creationId xmlns:a16="http://schemas.microsoft.com/office/drawing/2014/main" id="{23028370-41BB-43C3-BB88-EC010BE26C21}"/>
              </a:ext>
            </a:extLst>
          </p:cNvPr>
          <p:cNvSpPr/>
          <p:nvPr/>
        </p:nvSpPr>
        <p:spPr>
          <a:xfrm>
            <a:off x="5086346" y="2921673"/>
            <a:ext cx="4258762" cy="2379515"/>
          </a:xfrm>
          <a:prstGeom prst="roundRect">
            <a:avLst>
              <a:gd name="adj" fmla="val 118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74;p35">
            <a:extLst>
              <a:ext uri="{FF2B5EF4-FFF2-40B4-BE49-F238E27FC236}">
                <a16:creationId xmlns:a16="http://schemas.microsoft.com/office/drawing/2014/main" id="{CEFC2E86-1A6C-475D-B2CD-10BA08B54ACA}"/>
              </a:ext>
            </a:extLst>
          </p:cNvPr>
          <p:cNvSpPr txBox="1">
            <a:spLocks/>
          </p:cNvSpPr>
          <p:nvPr/>
        </p:nvSpPr>
        <p:spPr>
          <a:xfrm>
            <a:off x="5886094" y="3151775"/>
            <a:ext cx="3179313" cy="55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bg1"/>
                </a:solidFill>
                <a:latin typeface="DM Sans"/>
                <a:sym typeface="DM Sans"/>
              </a:rPr>
              <a:t>Aplicações OLTP que requerem baixa latência</a:t>
            </a:r>
          </a:p>
        </p:txBody>
      </p:sp>
      <p:sp>
        <p:nvSpPr>
          <p:cNvPr id="34" name="Google Shape;674;p35">
            <a:extLst>
              <a:ext uri="{FF2B5EF4-FFF2-40B4-BE49-F238E27FC236}">
                <a16:creationId xmlns:a16="http://schemas.microsoft.com/office/drawing/2014/main" id="{AE8A2B57-90D3-4DEC-AC11-8FF022C46F24}"/>
              </a:ext>
            </a:extLst>
          </p:cNvPr>
          <p:cNvSpPr txBox="1">
            <a:spLocks/>
          </p:cNvSpPr>
          <p:nvPr/>
        </p:nvSpPr>
        <p:spPr>
          <a:xfrm>
            <a:off x="5886094" y="3711734"/>
            <a:ext cx="3179313" cy="55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bg1"/>
                </a:solidFill>
                <a:latin typeface="DM Sans"/>
                <a:sym typeface="DM Sans"/>
              </a:rPr>
              <a:t>Dados altamente normalizados como tabelas em </a:t>
            </a:r>
            <a:r>
              <a:rPr lang="pt-BR" sz="1400" b="0" dirty="0" err="1">
                <a:solidFill>
                  <a:schemeClr val="bg1"/>
                </a:solidFill>
                <a:latin typeface="DM Sans"/>
                <a:sym typeface="DM Sans"/>
              </a:rPr>
              <a:t>RDBs</a:t>
            </a:r>
            <a:endParaRPr lang="pt-BR" sz="1400" b="0" dirty="0">
              <a:solidFill>
                <a:schemeClr val="bg1"/>
              </a:solidFill>
              <a:latin typeface="DM Sans"/>
              <a:sym typeface="DM Sans"/>
            </a:endParaRPr>
          </a:p>
        </p:txBody>
      </p:sp>
      <p:sp>
        <p:nvSpPr>
          <p:cNvPr id="35" name="Google Shape;674;p35">
            <a:extLst>
              <a:ext uri="{FF2B5EF4-FFF2-40B4-BE49-F238E27FC236}">
                <a16:creationId xmlns:a16="http://schemas.microsoft.com/office/drawing/2014/main" id="{1FA9E78A-603A-42EF-BCE7-26AB0FCD92F2}"/>
              </a:ext>
            </a:extLst>
          </p:cNvPr>
          <p:cNvSpPr txBox="1">
            <a:spLocks/>
          </p:cNvSpPr>
          <p:nvPr/>
        </p:nvSpPr>
        <p:spPr>
          <a:xfrm>
            <a:off x="5886094" y="4337195"/>
            <a:ext cx="3179313" cy="60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bg1"/>
                </a:solidFill>
                <a:latin typeface="DM Sans"/>
                <a:sym typeface="DM Sans"/>
              </a:rPr>
              <a:t>Processos altamente complexos “intransponíveis em SQL”. Para tal, </a:t>
            </a:r>
            <a:r>
              <a:rPr lang="pt-BR" sz="1400" b="0" dirty="0" err="1">
                <a:solidFill>
                  <a:schemeClr val="bg1"/>
                </a:solidFill>
                <a:latin typeface="DM Sans"/>
                <a:sym typeface="DM Sans"/>
              </a:rPr>
              <a:t>Pig</a:t>
            </a:r>
            <a:r>
              <a:rPr lang="pt-BR" sz="1400" b="0" dirty="0">
                <a:solidFill>
                  <a:schemeClr val="bg1"/>
                </a:solidFill>
                <a:latin typeface="DM Sans"/>
                <a:sym typeface="DM Sans"/>
              </a:rPr>
              <a:t> e </a:t>
            </a:r>
            <a:r>
              <a:rPr lang="pt-BR" sz="1400" b="0" dirty="0" err="1">
                <a:solidFill>
                  <a:schemeClr val="bg1"/>
                </a:solidFill>
                <a:latin typeface="DM Sans"/>
                <a:sym typeface="DM Sans"/>
              </a:rPr>
              <a:t>Spark</a:t>
            </a:r>
            <a:r>
              <a:rPr lang="pt-BR" sz="1400" b="0" dirty="0">
                <a:solidFill>
                  <a:schemeClr val="bg1"/>
                </a:solidFill>
                <a:latin typeface="DM Sans"/>
                <a:sym typeface="DM Sans"/>
              </a:rPr>
              <a:t> podem ser alternativas.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11A0DF-EBEA-4D84-A7ED-E8506A8102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1195" y="3187685"/>
            <a:ext cx="463146" cy="46314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26D211B-45B9-4310-9AC5-26269D718B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00" y="3119534"/>
            <a:ext cx="526698" cy="526698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D38C623F-9B65-4098-9893-D9E79F649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00" y="3701281"/>
            <a:ext cx="526698" cy="526698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D3FE3390-89D5-4F4C-A490-3E204A5327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00" y="4283028"/>
            <a:ext cx="526698" cy="52669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41849EB6-E8D0-49B1-A959-B34DDC439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1195" y="3757788"/>
            <a:ext cx="463146" cy="463146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41F877B7-6ED9-44E1-B5CB-FCB2154B2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1195" y="4365991"/>
            <a:ext cx="463146" cy="46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526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TABELA: </a:t>
            </a:r>
            <a:r>
              <a:rPr lang="pt-BR" dirty="0" err="1">
                <a:solidFill>
                  <a:srgbClr val="000000"/>
                </a:solidFill>
              </a:rPr>
              <a:t>fly.flights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515;p29">
            <a:extLst>
              <a:ext uri="{FF2B5EF4-FFF2-40B4-BE49-F238E27FC236}">
                <a16:creationId xmlns:a16="http://schemas.microsoft.com/office/drawing/2014/main" id="{A9BE4D31-A991-4610-9A09-373E88A543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6851" y="1095935"/>
            <a:ext cx="7556708" cy="80867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  <a:latin typeface="DM Sans" panose="020B0604020202020204" charset="0"/>
              </a:rPr>
              <a:t>Descrição: </a:t>
            </a:r>
            <a:r>
              <a:rPr lang="en" sz="1400" b="0" dirty="0">
                <a:solidFill>
                  <a:schemeClr val="tx1"/>
                </a:solidFill>
                <a:latin typeface="DM Sans" panose="020B0604020202020204" charset="0"/>
              </a:rPr>
              <a:t>Composta por 60 milhões de registros representando vôos pelas principais linhas áreas dos Estados Unidos entre 2008 e 2017. A tabela </a:t>
            </a:r>
            <a:r>
              <a:rPr lang="en" sz="1400" b="0" i="1" dirty="0">
                <a:solidFill>
                  <a:schemeClr val="tx1"/>
                </a:solidFill>
                <a:latin typeface="DM Sans" panose="020B0604020202020204" charset="0"/>
              </a:rPr>
              <a:t>flights</a:t>
            </a:r>
            <a:r>
              <a:rPr lang="en" sz="1400" b="0" dirty="0">
                <a:solidFill>
                  <a:schemeClr val="tx1"/>
                </a:solidFill>
                <a:latin typeface="DM Sans" panose="020B0604020202020204" charset="0"/>
              </a:rPr>
              <a:t> está presente no database </a:t>
            </a:r>
            <a:r>
              <a:rPr lang="en" sz="1400" b="0" i="1" dirty="0">
                <a:solidFill>
                  <a:schemeClr val="tx1"/>
                </a:solidFill>
                <a:latin typeface="DM Sans" panose="020B0604020202020204" charset="0"/>
              </a:rPr>
              <a:t>fly</a:t>
            </a:r>
            <a:r>
              <a:rPr lang="en" sz="1400" b="0" dirty="0">
                <a:solidFill>
                  <a:schemeClr val="tx1"/>
                </a:solidFill>
                <a:latin typeface="DM Sans" panose="020B0604020202020204" charset="0"/>
              </a:rPr>
              <a:t> também composto pelas tabelas auxiliares </a:t>
            </a:r>
            <a:r>
              <a:rPr lang="en" sz="1400" b="0" i="1" dirty="0">
                <a:solidFill>
                  <a:schemeClr val="tx1"/>
                </a:solidFill>
                <a:latin typeface="DM Sans" panose="020B0604020202020204" charset="0"/>
              </a:rPr>
              <a:t>airlines, airports </a:t>
            </a:r>
            <a:r>
              <a:rPr lang="en" sz="1400" b="0" dirty="0">
                <a:solidFill>
                  <a:schemeClr val="tx1"/>
                </a:solidFill>
                <a:latin typeface="DM Sans" panose="020B0604020202020204" charset="0"/>
              </a:rPr>
              <a:t>e </a:t>
            </a:r>
            <a:r>
              <a:rPr lang="en" sz="1400" b="0" i="1" dirty="0">
                <a:solidFill>
                  <a:schemeClr val="tx1"/>
                </a:solidFill>
                <a:latin typeface="DM Sans" panose="020B0604020202020204" charset="0"/>
              </a:rPr>
              <a:t>planes.</a:t>
            </a:r>
            <a:endParaRPr sz="1400" b="0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86A0D4-419A-4097-A8B2-6DB9BA992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5" y="2589323"/>
            <a:ext cx="8470900" cy="1172711"/>
          </a:xfrm>
          <a:prstGeom prst="rect">
            <a:avLst/>
          </a:prstGeom>
        </p:spPr>
      </p:pic>
      <p:sp>
        <p:nvSpPr>
          <p:cNvPr id="9" name="Google Shape;515;p29">
            <a:extLst>
              <a:ext uri="{FF2B5EF4-FFF2-40B4-BE49-F238E27FC236}">
                <a16:creationId xmlns:a16="http://schemas.microsoft.com/office/drawing/2014/main" id="{7E3C049D-CA57-402B-A702-05F106BE02CC}"/>
              </a:ext>
            </a:extLst>
          </p:cNvPr>
          <p:cNvSpPr txBox="1">
            <a:spLocks/>
          </p:cNvSpPr>
          <p:nvPr/>
        </p:nvSpPr>
        <p:spPr>
          <a:xfrm>
            <a:off x="720000" y="4519007"/>
            <a:ext cx="7330440" cy="47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DM Sans" panose="020B0604020202020204" charset="0"/>
              </a:rPr>
              <a:t>Fonte: 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A tabela </a:t>
            </a:r>
            <a:r>
              <a:rPr lang="pt-BR" sz="1000" b="0" i="1" dirty="0" err="1">
                <a:solidFill>
                  <a:schemeClr val="tx1"/>
                </a:solidFill>
                <a:latin typeface="DM Sans" panose="020B0604020202020204" charset="0"/>
              </a:rPr>
              <a:t>flights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está presente no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</a:rPr>
              <a:t>database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pt-BR" sz="1000" b="0" i="1" dirty="0" err="1">
                <a:solidFill>
                  <a:schemeClr val="tx1"/>
                </a:solidFill>
                <a:latin typeface="DM Sans" panose="020B0604020202020204" charset="0"/>
              </a:rPr>
              <a:t>fly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acessível através do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</a:rPr>
              <a:t>Sandbox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CDH disponibilizado no programa de cursos integrados (especialização) “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  <a:hlinkClick r:id="rId4"/>
              </a:rPr>
              <a:t>Modern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  <a:hlinkClick r:id="rId4"/>
              </a:rPr>
              <a:t> Big Data Analysis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  <a:hlinkClick r:id="rId4"/>
              </a:rPr>
              <a:t>with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  <a:hlinkClick r:id="rId4"/>
              </a:rPr>
              <a:t> SQL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” na plataforma </a:t>
            </a:r>
            <a:r>
              <a:rPr lang="pt-BR" sz="1000" b="0" dirty="0" err="1">
                <a:solidFill>
                  <a:schemeClr val="tx1"/>
                </a:solidFill>
                <a:latin typeface="DM Sans" panose="020B0604020202020204" charset="0"/>
                <a:hlinkClick r:id="rId5"/>
              </a:rPr>
              <a:t>Coursera</a:t>
            </a:r>
            <a:r>
              <a:rPr lang="pt-BR" sz="1000" b="0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06321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0"/>
          <p:cNvSpPr/>
          <p:nvPr/>
        </p:nvSpPr>
        <p:spPr>
          <a:xfrm>
            <a:off x="-939325" y="603300"/>
            <a:ext cx="1661700" cy="2697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8227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200" name="Google Shape;200;p30"/>
          <p:cNvCxnSpPr/>
          <p:nvPr/>
        </p:nvCxnSpPr>
        <p:spPr>
          <a:xfrm>
            <a:off x="818546" y="4446744"/>
            <a:ext cx="7207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4" name="Google Shape;435;p33">
            <a:extLst>
              <a:ext uri="{FF2B5EF4-FFF2-40B4-BE49-F238E27FC236}">
                <a16:creationId xmlns:a16="http://schemas.microsoft.com/office/drawing/2014/main" id="{1D1E8A9D-2BBA-48D4-AFC6-A7B6C33797C5}"/>
              </a:ext>
            </a:extLst>
          </p:cNvPr>
          <p:cNvGrpSpPr/>
          <p:nvPr/>
        </p:nvGrpSpPr>
        <p:grpSpPr>
          <a:xfrm>
            <a:off x="5448736" y="603300"/>
            <a:ext cx="2409160" cy="3843397"/>
            <a:chOff x="5363240" y="873010"/>
            <a:chExt cx="2176311" cy="3573687"/>
          </a:xfrm>
        </p:grpSpPr>
        <p:grpSp>
          <p:nvGrpSpPr>
            <p:cNvPr id="125" name="Google Shape;436;p33">
              <a:extLst>
                <a:ext uri="{FF2B5EF4-FFF2-40B4-BE49-F238E27FC236}">
                  <a16:creationId xmlns:a16="http://schemas.microsoft.com/office/drawing/2014/main" id="{E6C30C35-915C-4E52-9609-7E296DC73A10}"/>
                </a:ext>
              </a:extLst>
            </p:cNvPr>
            <p:cNvGrpSpPr/>
            <p:nvPr/>
          </p:nvGrpSpPr>
          <p:grpSpPr>
            <a:xfrm>
              <a:off x="5363240" y="873010"/>
              <a:ext cx="2176311" cy="3573687"/>
              <a:chOff x="5363240" y="873010"/>
              <a:chExt cx="2176311" cy="3573687"/>
            </a:xfrm>
          </p:grpSpPr>
          <p:sp>
            <p:nvSpPr>
              <p:cNvPr id="127" name="Google Shape;437;p33">
                <a:extLst>
                  <a:ext uri="{FF2B5EF4-FFF2-40B4-BE49-F238E27FC236}">
                    <a16:creationId xmlns:a16="http://schemas.microsoft.com/office/drawing/2014/main" id="{0DEED914-5E21-48FD-96B5-093855003F41}"/>
                  </a:ext>
                </a:extLst>
              </p:cNvPr>
              <p:cNvSpPr/>
              <p:nvPr/>
            </p:nvSpPr>
            <p:spPr>
              <a:xfrm>
                <a:off x="6074209" y="1303345"/>
                <a:ext cx="321814" cy="414018"/>
              </a:xfrm>
              <a:custGeom>
                <a:avLst/>
                <a:gdLst/>
                <a:ahLst/>
                <a:cxnLst/>
                <a:rect l="l" t="t" r="r" b="b"/>
                <a:pathLst>
                  <a:path w="12879" h="16569" extrusionOk="0">
                    <a:moveTo>
                      <a:pt x="11525" y="0"/>
                    </a:moveTo>
                    <a:cubicBezTo>
                      <a:pt x="10716" y="0"/>
                      <a:pt x="9451" y="805"/>
                      <a:pt x="7606" y="2592"/>
                    </a:cubicBezTo>
                    <a:cubicBezTo>
                      <a:pt x="4804" y="5361"/>
                      <a:pt x="2269" y="8363"/>
                      <a:pt x="1" y="11599"/>
                    </a:cubicBezTo>
                    <a:lnTo>
                      <a:pt x="8607" y="16569"/>
                    </a:lnTo>
                    <a:cubicBezTo>
                      <a:pt x="8607" y="16569"/>
                      <a:pt x="12176" y="8296"/>
                      <a:pt x="12610" y="3960"/>
                    </a:cubicBezTo>
                    <a:cubicBezTo>
                      <a:pt x="12878" y="1468"/>
                      <a:pt x="12618" y="0"/>
                      <a:pt x="11525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38;p33">
                <a:extLst>
                  <a:ext uri="{FF2B5EF4-FFF2-40B4-BE49-F238E27FC236}">
                    <a16:creationId xmlns:a16="http://schemas.microsoft.com/office/drawing/2014/main" id="{6E516C11-8130-4DEE-A20E-3C4A4A13EA72}"/>
                  </a:ext>
                </a:extLst>
              </p:cNvPr>
              <p:cNvSpPr/>
              <p:nvPr/>
            </p:nvSpPr>
            <p:spPr>
              <a:xfrm>
                <a:off x="6165913" y="1280731"/>
                <a:ext cx="680984" cy="843853"/>
              </a:xfrm>
              <a:custGeom>
                <a:avLst/>
                <a:gdLst/>
                <a:ahLst/>
                <a:cxnLst/>
                <a:rect l="l" t="t" r="r" b="b"/>
                <a:pathLst>
                  <a:path w="27253" h="33771" extrusionOk="0">
                    <a:moveTo>
                      <a:pt x="10393" y="0"/>
                    </a:moveTo>
                    <a:cubicBezTo>
                      <a:pt x="8789" y="0"/>
                      <a:pt x="6759" y="631"/>
                      <a:pt x="6104" y="1262"/>
                    </a:cubicBezTo>
                    <a:cubicBezTo>
                      <a:pt x="5537" y="1829"/>
                      <a:pt x="4303" y="5432"/>
                      <a:pt x="3503" y="8434"/>
                    </a:cubicBezTo>
                    <a:cubicBezTo>
                      <a:pt x="1901" y="14372"/>
                      <a:pt x="0" y="33319"/>
                      <a:pt x="367" y="33686"/>
                    </a:cubicBezTo>
                    <a:cubicBezTo>
                      <a:pt x="421" y="33744"/>
                      <a:pt x="948" y="33770"/>
                      <a:pt x="1817" y="33770"/>
                    </a:cubicBezTo>
                    <a:cubicBezTo>
                      <a:pt x="7353" y="33770"/>
                      <a:pt x="26804" y="32729"/>
                      <a:pt x="26919" y="32585"/>
                    </a:cubicBezTo>
                    <a:cubicBezTo>
                      <a:pt x="27253" y="32118"/>
                      <a:pt x="18180" y="4798"/>
                      <a:pt x="12075" y="395"/>
                    </a:cubicBezTo>
                    <a:cubicBezTo>
                      <a:pt x="11686" y="115"/>
                      <a:pt x="11078" y="0"/>
                      <a:pt x="10393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39;p33">
                <a:extLst>
                  <a:ext uri="{FF2B5EF4-FFF2-40B4-BE49-F238E27FC236}">
                    <a16:creationId xmlns:a16="http://schemas.microsoft.com/office/drawing/2014/main" id="{F167BF1F-CEDA-46C3-87DC-4B0048F4A714}"/>
                  </a:ext>
                </a:extLst>
              </p:cNvPr>
              <p:cNvSpPr/>
              <p:nvPr/>
            </p:nvSpPr>
            <p:spPr>
              <a:xfrm>
                <a:off x="6322610" y="1341426"/>
                <a:ext cx="9195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9" extrusionOk="0">
                    <a:moveTo>
                      <a:pt x="67" y="1"/>
                    </a:moveTo>
                    <a:lnTo>
                      <a:pt x="67" y="1"/>
                    </a:lnTo>
                    <a:cubicBezTo>
                      <a:pt x="0" y="568"/>
                      <a:pt x="100" y="1135"/>
                      <a:pt x="334" y="1669"/>
                    </a:cubicBezTo>
                    <a:cubicBezTo>
                      <a:pt x="367" y="1368"/>
                      <a:pt x="367" y="1102"/>
                      <a:pt x="334" y="835"/>
                    </a:cubicBezTo>
                    <a:cubicBezTo>
                      <a:pt x="267" y="535"/>
                      <a:pt x="200" y="268"/>
                      <a:pt x="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40;p33">
                <a:extLst>
                  <a:ext uri="{FF2B5EF4-FFF2-40B4-BE49-F238E27FC236}">
                    <a16:creationId xmlns:a16="http://schemas.microsoft.com/office/drawing/2014/main" id="{600F5160-A3B8-4ED9-8BC4-0E3E65C58BE1}"/>
                  </a:ext>
                </a:extLst>
              </p:cNvPr>
              <p:cNvSpPr/>
              <p:nvPr/>
            </p:nvSpPr>
            <p:spPr>
              <a:xfrm>
                <a:off x="6382605" y="1289127"/>
                <a:ext cx="40880" cy="6897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76" extrusionOk="0">
                    <a:moveTo>
                      <a:pt x="1219" y="1"/>
                    </a:moveTo>
                    <a:cubicBezTo>
                      <a:pt x="1077" y="1"/>
                      <a:pt x="935" y="9"/>
                      <a:pt x="802" y="26"/>
                    </a:cubicBezTo>
                    <a:cubicBezTo>
                      <a:pt x="535" y="59"/>
                      <a:pt x="234" y="126"/>
                      <a:pt x="1" y="226"/>
                    </a:cubicBezTo>
                    <a:cubicBezTo>
                      <a:pt x="134" y="259"/>
                      <a:pt x="268" y="276"/>
                      <a:pt x="405" y="276"/>
                    </a:cubicBezTo>
                    <a:cubicBezTo>
                      <a:pt x="543" y="276"/>
                      <a:pt x="685" y="259"/>
                      <a:pt x="835" y="226"/>
                    </a:cubicBezTo>
                    <a:cubicBezTo>
                      <a:pt x="1102" y="192"/>
                      <a:pt x="1369" y="126"/>
                      <a:pt x="1635" y="26"/>
                    </a:cubicBezTo>
                    <a:cubicBezTo>
                      <a:pt x="1502" y="9"/>
                      <a:pt x="1360" y="1"/>
                      <a:pt x="1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41;p33">
                <a:extLst>
                  <a:ext uri="{FF2B5EF4-FFF2-40B4-BE49-F238E27FC236}">
                    <a16:creationId xmlns:a16="http://schemas.microsoft.com/office/drawing/2014/main" id="{BE203CD6-A152-4428-A4EF-4A6ED549A97D}"/>
                  </a:ext>
                </a:extLst>
              </p:cNvPr>
              <p:cNvSpPr/>
              <p:nvPr/>
            </p:nvSpPr>
            <p:spPr>
              <a:xfrm>
                <a:off x="6286753" y="1263890"/>
                <a:ext cx="185882" cy="152224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6092" extrusionOk="0">
                    <a:moveTo>
                      <a:pt x="4311" y="0"/>
                    </a:moveTo>
                    <a:cubicBezTo>
                      <a:pt x="3468" y="0"/>
                      <a:pt x="2578" y="218"/>
                      <a:pt x="1836" y="769"/>
                    </a:cubicBezTo>
                    <a:cubicBezTo>
                      <a:pt x="801" y="1536"/>
                      <a:pt x="1" y="5506"/>
                      <a:pt x="2369" y="6039"/>
                    </a:cubicBezTo>
                    <a:cubicBezTo>
                      <a:pt x="2523" y="6074"/>
                      <a:pt x="2677" y="6091"/>
                      <a:pt x="2829" y="6091"/>
                    </a:cubicBezTo>
                    <a:cubicBezTo>
                      <a:pt x="4987" y="6091"/>
                      <a:pt x="6928" y="2758"/>
                      <a:pt x="7239" y="1636"/>
                    </a:cubicBezTo>
                    <a:cubicBezTo>
                      <a:pt x="7438" y="840"/>
                      <a:pt x="5967" y="0"/>
                      <a:pt x="4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42;p33">
                <a:extLst>
                  <a:ext uri="{FF2B5EF4-FFF2-40B4-BE49-F238E27FC236}">
                    <a16:creationId xmlns:a16="http://schemas.microsoft.com/office/drawing/2014/main" id="{142783C3-F8CD-4337-B0AD-E8E8093B3B23}"/>
                  </a:ext>
                </a:extLst>
              </p:cNvPr>
              <p:cNvSpPr/>
              <p:nvPr/>
            </p:nvSpPr>
            <p:spPr>
              <a:xfrm>
                <a:off x="6286753" y="1151396"/>
                <a:ext cx="175912" cy="250275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10016" extrusionOk="0">
                    <a:moveTo>
                      <a:pt x="5938" y="0"/>
                    </a:moveTo>
                    <a:lnTo>
                      <a:pt x="1" y="2102"/>
                    </a:lnTo>
                    <a:cubicBezTo>
                      <a:pt x="468" y="3303"/>
                      <a:pt x="801" y="4537"/>
                      <a:pt x="968" y="5771"/>
                    </a:cubicBezTo>
                    <a:cubicBezTo>
                      <a:pt x="1002" y="5938"/>
                      <a:pt x="1002" y="6071"/>
                      <a:pt x="968" y="6205"/>
                    </a:cubicBezTo>
                    <a:lnTo>
                      <a:pt x="968" y="6272"/>
                    </a:lnTo>
                    <a:cubicBezTo>
                      <a:pt x="935" y="7005"/>
                      <a:pt x="1102" y="9807"/>
                      <a:pt x="2536" y="10008"/>
                    </a:cubicBezTo>
                    <a:cubicBezTo>
                      <a:pt x="2584" y="10013"/>
                      <a:pt x="2633" y="10016"/>
                      <a:pt x="2682" y="10016"/>
                    </a:cubicBezTo>
                    <a:cubicBezTo>
                      <a:pt x="4146" y="10016"/>
                      <a:pt x="6232" y="7678"/>
                      <a:pt x="7006" y="5871"/>
                    </a:cubicBezTo>
                    <a:cubicBezTo>
                      <a:pt x="7039" y="5738"/>
                      <a:pt x="6739" y="4504"/>
                      <a:pt x="6405" y="2969"/>
                    </a:cubicBezTo>
                    <a:cubicBezTo>
                      <a:pt x="6239" y="2035"/>
                      <a:pt x="6039" y="968"/>
                      <a:pt x="5938" y="0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43;p33">
                <a:extLst>
                  <a:ext uri="{FF2B5EF4-FFF2-40B4-BE49-F238E27FC236}">
                    <a16:creationId xmlns:a16="http://schemas.microsoft.com/office/drawing/2014/main" id="{BEA97D62-6D64-4A37-87A4-4A9CAC90956C}"/>
                  </a:ext>
                </a:extLst>
              </p:cNvPr>
              <p:cNvSpPr/>
              <p:nvPr/>
            </p:nvSpPr>
            <p:spPr>
              <a:xfrm>
                <a:off x="6165913" y="904370"/>
                <a:ext cx="282584" cy="373063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14930" extrusionOk="0">
                    <a:moveTo>
                      <a:pt x="5522" y="1"/>
                    </a:moveTo>
                    <a:cubicBezTo>
                      <a:pt x="4264" y="1"/>
                      <a:pt x="3029" y="405"/>
                      <a:pt x="2135" y="1247"/>
                    </a:cubicBezTo>
                    <a:cubicBezTo>
                      <a:pt x="601" y="2715"/>
                      <a:pt x="0" y="10987"/>
                      <a:pt x="2002" y="13389"/>
                    </a:cubicBezTo>
                    <a:cubicBezTo>
                      <a:pt x="2895" y="14458"/>
                      <a:pt x="4097" y="14929"/>
                      <a:pt x="5329" y="14929"/>
                    </a:cubicBezTo>
                    <a:cubicBezTo>
                      <a:pt x="6902" y="14929"/>
                      <a:pt x="8522" y="14161"/>
                      <a:pt x="9607" y="12889"/>
                    </a:cubicBezTo>
                    <a:cubicBezTo>
                      <a:pt x="10975" y="11321"/>
                      <a:pt x="11308" y="4950"/>
                      <a:pt x="10374" y="2881"/>
                    </a:cubicBezTo>
                    <a:cubicBezTo>
                      <a:pt x="9538" y="1004"/>
                      <a:pt x="7503" y="1"/>
                      <a:pt x="5522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44;p33">
                <a:extLst>
                  <a:ext uri="{FF2B5EF4-FFF2-40B4-BE49-F238E27FC236}">
                    <a16:creationId xmlns:a16="http://schemas.microsoft.com/office/drawing/2014/main" id="{A2003768-78B5-4053-9BAC-298F515FE5C8}"/>
                  </a:ext>
                </a:extLst>
              </p:cNvPr>
              <p:cNvSpPr/>
              <p:nvPr/>
            </p:nvSpPr>
            <p:spPr>
              <a:xfrm>
                <a:off x="6410116" y="1224734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noFill/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45;p33">
                <a:extLst>
                  <a:ext uri="{FF2B5EF4-FFF2-40B4-BE49-F238E27FC236}">
                    <a16:creationId xmlns:a16="http://schemas.microsoft.com/office/drawing/2014/main" id="{F845C361-42B7-426F-8EA6-6CB83D9C1991}"/>
                  </a:ext>
                </a:extLst>
              </p:cNvPr>
              <p:cNvSpPr/>
              <p:nvPr/>
            </p:nvSpPr>
            <p:spPr>
              <a:xfrm>
                <a:off x="6298422" y="1090552"/>
                <a:ext cx="12544" cy="2918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168" extrusionOk="0">
                    <a:moveTo>
                      <a:pt x="101" y="0"/>
                    </a:moveTo>
                    <a:lnTo>
                      <a:pt x="101" y="0"/>
                    </a:lnTo>
                    <a:cubicBezTo>
                      <a:pt x="1" y="434"/>
                      <a:pt x="34" y="1068"/>
                      <a:pt x="501" y="1168"/>
                    </a:cubicBezTo>
                    <a:lnTo>
                      <a:pt x="501" y="1134"/>
                    </a:lnTo>
                    <a:cubicBezTo>
                      <a:pt x="134" y="968"/>
                      <a:pt x="101" y="467"/>
                      <a:pt x="134" y="34"/>
                    </a:cubicBezTo>
                    <a:cubicBezTo>
                      <a:pt x="134" y="34"/>
                      <a:pt x="101" y="0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46;p33">
                <a:extLst>
                  <a:ext uri="{FF2B5EF4-FFF2-40B4-BE49-F238E27FC236}">
                    <a16:creationId xmlns:a16="http://schemas.microsoft.com/office/drawing/2014/main" id="{3FD709FC-278C-489D-A846-2C44D4F3B25A}"/>
                  </a:ext>
                </a:extLst>
              </p:cNvPr>
              <p:cNvSpPr/>
              <p:nvPr/>
            </p:nvSpPr>
            <p:spPr>
              <a:xfrm>
                <a:off x="6295948" y="1080557"/>
                <a:ext cx="32509" cy="34208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369" extrusionOk="0">
                    <a:moveTo>
                      <a:pt x="600" y="0"/>
                    </a:moveTo>
                    <a:cubicBezTo>
                      <a:pt x="40" y="0"/>
                      <a:pt x="1" y="1368"/>
                      <a:pt x="612" y="1368"/>
                    </a:cubicBezTo>
                    <a:cubicBezTo>
                      <a:pt x="619" y="1368"/>
                      <a:pt x="626" y="1368"/>
                      <a:pt x="634" y="1368"/>
                    </a:cubicBezTo>
                    <a:cubicBezTo>
                      <a:pt x="1267" y="1368"/>
                      <a:pt x="1301" y="0"/>
                      <a:pt x="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47;p33">
                <a:extLst>
                  <a:ext uri="{FF2B5EF4-FFF2-40B4-BE49-F238E27FC236}">
                    <a16:creationId xmlns:a16="http://schemas.microsoft.com/office/drawing/2014/main" id="{20FC8E04-19D9-40D4-9221-534085CECB16}"/>
                  </a:ext>
                </a:extLst>
              </p:cNvPr>
              <p:cNvSpPr/>
              <p:nvPr/>
            </p:nvSpPr>
            <p:spPr>
              <a:xfrm>
                <a:off x="6227582" y="1090552"/>
                <a:ext cx="13368" cy="28361"/>
              </a:xfrm>
              <a:custGeom>
                <a:avLst/>
                <a:gdLst/>
                <a:ahLst/>
                <a:cxnLst/>
                <a:rect l="l" t="t" r="r" b="b"/>
                <a:pathLst>
                  <a:path w="535" h="1135" extrusionOk="0">
                    <a:moveTo>
                      <a:pt x="468" y="0"/>
                    </a:moveTo>
                    <a:cubicBezTo>
                      <a:pt x="468" y="0"/>
                      <a:pt x="434" y="34"/>
                      <a:pt x="434" y="34"/>
                    </a:cubicBezTo>
                    <a:cubicBezTo>
                      <a:pt x="434" y="467"/>
                      <a:pt x="367" y="968"/>
                      <a:pt x="1" y="1101"/>
                    </a:cubicBezTo>
                    <a:lnTo>
                      <a:pt x="1" y="1134"/>
                    </a:lnTo>
                    <a:cubicBezTo>
                      <a:pt x="501" y="1068"/>
                      <a:pt x="534" y="401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48;p33">
                <a:extLst>
                  <a:ext uri="{FF2B5EF4-FFF2-40B4-BE49-F238E27FC236}">
                    <a16:creationId xmlns:a16="http://schemas.microsoft.com/office/drawing/2014/main" id="{2D47AB6F-9AB8-4AE9-8B1E-7A1AB4CCAB2A}"/>
                  </a:ext>
                </a:extLst>
              </p:cNvPr>
              <p:cNvSpPr/>
              <p:nvPr/>
            </p:nvSpPr>
            <p:spPr>
              <a:xfrm>
                <a:off x="6210466" y="1078832"/>
                <a:ext cx="33458" cy="3430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73" extrusionOk="0">
                    <a:moveTo>
                      <a:pt x="704" y="0"/>
                    </a:moveTo>
                    <a:cubicBezTo>
                      <a:pt x="49" y="0"/>
                      <a:pt x="1" y="1337"/>
                      <a:pt x="652" y="1370"/>
                    </a:cubicBezTo>
                    <a:cubicBezTo>
                      <a:pt x="667" y="1372"/>
                      <a:pt x="682" y="1372"/>
                      <a:pt x="696" y="1372"/>
                    </a:cubicBezTo>
                    <a:cubicBezTo>
                      <a:pt x="1289" y="1372"/>
                      <a:pt x="1338" y="67"/>
                      <a:pt x="752" y="2"/>
                    </a:cubicBezTo>
                    <a:cubicBezTo>
                      <a:pt x="736" y="1"/>
                      <a:pt x="720" y="0"/>
                      <a:pt x="7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49;p33">
                <a:extLst>
                  <a:ext uri="{FF2B5EF4-FFF2-40B4-BE49-F238E27FC236}">
                    <a16:creationId xmlns:a16="http://schemas.microsoft.com/office/drawing/2014/main" id="{A9D57AC4-3234-45B1-88D5-0BCA2FD7F2E6}"/>
                  </a:ext>
                </a:extLst>
              </p:cNvPr>
              <p:cNvSpPr/>
              <p:nvPr/>
            </p:nvSpPr>
            <p:spPr>
              <a:xfrm>
                <a:off x="6296773" y="1039302"/>
                <a:ext cx="39680" cy="24863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995" extrusionOk="0">
                    <a:moveTo>
                      <a:pt x="552" y="1"/>
                    </a:moveTo>
                    <a:cubicBezTo>
                      <a:pt x="401" y="1"/>
                      <a:pt x="250" y="53"/>
                      <a:pt x="134" y="150"/>
                    </a:cubicBezTo>
                    <a:cubicBezTo>
                      <a:pt x="34" y="250"/>
                      <a:pt x="0" y="383"/>
                      <a:pt x="67" y="484"/>
                    </a:cubicBezTo>
                    <a:cubicBezTo>
                      <a:pt x="200" y="650"/>
                      <a:pt x="400" y="750"/>
                      <a:pt x="601" y="784"/>
                    </a:cubicBezTo>
                    <a:cubicBezTo>
                      <a:pt x="767" y="850"/>
                      <a:pt x="934" y="951"/>
                      <a:pt x="1134" y="984"/>
                    </a:cubicBezTo>
                    <a:cubicBezTo>
                      <a:pt x="1159" y="991"/>
                      <a:pt x="1184" y="994"/>
                      <a:pt x="1208" y="994"/>
                    </a:cubicBezTo>
                    <a:cubicBezTo>
                      <a:pt x="1413" y="994"/>
                      <a:pt x="1587" y="759"/>
                      <a:pt x="1468" y="550"/>
                    </a:cubicBezTo>
                    <a:cubicBezTo>
                      <a:pt x="1334" y="317"/>
                      <a:pt x="1101" y="150"/>
                      <a:pt x="867" y="83"/>
                    </a:cubicBezTo>
                    <a:cubicBezTo>
                      <a:pt x="770" y="28"/>
                      <a:pt x="661" y="1"/>
                      <a:pt x="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50;p33">
                <a:extLst>
                  <a:ext uri="{FF2B5EF4-FFF2-40B4-BE49-F238E27FC236}">
                    <a16:creationId xmlns:a16="http://schemas.microsoft.com/office/drawing/2014/main" id="{2B9E33BF-8B68-441D-B368-D3B05716565D}"/>
                  </a:ext>
                </a:extLst>
              </p:cNvPr>
              <p:cNvSpPr/>
              <p:nvPr/>
            </p:nvSpPr>
            <p:spPr>
              <a:xfrm>
                <a:off x="6206093" y="1038078"/>
                <a:ext cx="39855" cy="23388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936" extrusionOk="0">
                    <a:moveTo>
                      <a:pt x="1012" y="1"/>
                    </a:moveTo>
                    <a:cubicBezTo>
                      <a:pt x="938" y="1"/>
                      <a:pt x="865" y="12"/>
                      <a:pt x="794" y="32"/>
                    </a:cubicBezTo>
                    <a:cubicBezTo>
                      <a:pt x="527" y="99"/>
                      <a:pt x="293" y="232"/>
                      <a:pt x="127" y="466"/>
                    </a:cubicBezTo>
                    <a:cubicBezTo>
                      <a:pt x="0" y="656"/>
                      <a:pt x="144" y="935"/>
                      <a:pt x="386" y="935"/>
                    </a:cubicBezTo>
                    <a:cubicBezTo>
                      <a:pt x="400" y="935"/>
                      <a:pt x="413" y="935"/>
                      <a:pt x="427" y="933"/>
                    </a:cubicBezTo>
                    <a:cubicBezTo>
                      <a:pt x="594" y="899"/>
                      <a:pt x="794" y="866"/>
                      <a:pt x="961" y="799"/>
                    </a:cubicBezTo>
                    <a:cubicBezTo>
                      <a:pt x="1161" y="766"/>
                      <a:pt x="1361" y="699"/>
                      <a:pt x="1494" y="533"/>
                    </a:cubicBezTo>
                    <a:cubicBezTo>
                      <a:pt x="1594" y="432"/>
                      <a:pt x="1594" y="299"/>
                      <a:pt x="1494" y="199"/>
                    </a:cubicBezTo>
                    <a:cubicBezTo>
                      <a:pt x="1355" y="59"/>
                      <a:pt x="1183" y="1"/>
                      <a:pt x="10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51;p33">
                <a:extLst>
                  <a:ext uri="{FF2B5EF4-FFF2-40B4-BE49-F238E27FC236}">
                    <a16:creationId xmlns:a16="http://schemas.microsoft.com/office/drawing/2014/main" id="{0D5B7534-4A0B-47CE-8E1D-9D948CD44747}"/>
                  </a:ext>
                </a:extLst>
              </p:cNvPr>
              <p:cNvSpPr/>
              <p:nvPr/>
            </p:nvSpPr>
            <p:spPr>
              <a:xfrm>
                <a:off x="6290101" y="1190202"/>
                <a:ext cx="21689" cy="1039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416" extrusionOk="0">
                    <a:moveTo>
                      <a:pt x="843" y="0"/>
                    </a:moveTo>
                    <a:cubicBezTo>
                      <a:pt x="838" y="0"/>
                      <a:pt x="834" y="4"/>
                      <a:pt x="834" y="15"/>
                    </a:cubicBezTo>
                    <a:cubicBezTo>
                      <a:pt x="734" y="115"/>
                      <a:pt x="601" y="249"/>
                      <a:pt x="467" y="249"/>
                    </a:cubicBezTo>
                    <a:cubicBezTo>
                      <a:pt x="301" y="249"/>
                      <a:pt x="134" y="215"/>
                      <a:pt x="0" y="149"/>
                    </a:cubicBezTo>
                    <a:lnTo>
                      <a:pt x="0" y="182"/>
                    </a:lnTo>
                    <a:cubicBezTo>
                      <a:pt x="134" y="349"/>
                      <a:pt x="334" y="415"/>
                      <a:pt x="534" y="415"/>
                    </a:cubicBezTo>
                    <a:cubicBezTo>
                      <a:pt x="734" y="349"/>
                      <a:pt x="868" y="215"/>
                      <a:pt x="868" y="15"/>
                    </a:cubicBezTo>
                    <a:cubicBezTo>
                      <a:pt x="868" y="15"/>
                      <a:pt x="853" y="0"/>
                      <a:pt x="8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52;p33">
                <a:extLst>
                  <a:ext uri="{FF2B5EF4-FFF2-40B4-BE49-F238E27FC236}">
                    <a16:creationId xmlns:a16="http://schemas.microsoft.com/office/drawing/2014/main" id="{47199BAA-187F-41A5-958A-B1922CAFBDD5}"/>
                  </a:ext>
                </a:extLst>
              </p:cNvPr>
              <p:cNvSpPr/>
              <p:nvPr/>
            </p:nvSpPr>
            <p:spPr>
              <a:xfrm>
                <a:off x="6237577" y="1041251"/>
                <a:ext cx="62544" cy="13330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5335" extrusionOk="0">
                    <a:moveTo>
                      <a:pt x="640" y="0"/>
                    </a:moveTo>
                    <a:cubicBezTo>
                      <a:pt x="619" y="0"/>
                      <a:pt x="601" y="10"/>
                      <a:pt x="601" y="39"/>
                    </a:cubicBezTo>
                    <a:cubicBezTo>
                      <a:pt x="268" y="1473"/>
                      <a:pt x="68" y="2974"/>
                      <a:pt x="1" y="4442"/>
                    </a:cubicBezTo>
                    <a:cubicBezTo>
                      <a:pt x="1" y="4480"/>
                      <a:pt x="33" y="4496"/>
                      <a:pt x="84" y="4496"/>
                    </a:cubicBezTo>
                    <a:cubicBezTo>
                      <a:pt x="254" y="4496"/>
                      <a:pt x="632" y="4326"/>
                      <a:pt x="735" y="4275"/>
                    </a:cubicBezTo>
                    <a:lnTo>
                      <a:pt x="735" y="4275"/>
                    </a:lnTo>
                    <a:cubicBezTo>
                      <a:pt x="735" y="4275"/>
                      <a:pt x="701" y="4809"/>
                      <a:pt x="701" y="5109"/>
                    </a:cubicBezTo>
                    <a:lnTo>
                      <a:pt x="701" y="5176"/>
                    </a:lnTo>
                    <a:cubicBezTo>
                      <a:pt x="701" y="5176"/>
                      <a:pt x="701" y="5209"/>
                      <a:pt x="701" y="5209"/>
                    </a:cubicBezTo>
                    <a:cubicBezTo>
                      <a:pt x="701" y="5242"/>
                      <a:pt x="735" y="5309"/>
                      <a:pt x="768" y="5309"/>
                    </a:cubicBezTo>
                    <a:lnTo>
                      <a:pt x="968" y="5309"/>
                    </a:lnTo>
                    <a:cubicBezTo>
                      <a:pt x="1052" y="5326"/>
                      <a:pt x="1143" y="5334"/>
                      <a:pt x="1235" y="5334"/>
                    </a:cubicBezTo>
                    <a:cubicBezTo>
                      <a:pt x="1327" y="5334"/>
                      <a:pt x="1419" y="5326"/>
                      <a:pt x="1502" y="5309"/>
                    </a:cubicBezTo>
                    <a:cubicBezTo>
                      <a:pt x="1902" y="5242"/>
                      <a:pt x="2269" y="5009"/>
                      <a:pt x="2503" y="4675"/>
                    </a:cubicBezTo>
                    <a:cubicBezTo>
                      <a:pt x="2503" y="4642"/>
                      <a:pt x="2469" y="4609"/>
                      <a:pt x="2436" y="4609"/>
                    </a:cubicBezTo>
                    <a:cubicBezTo>
                      <a:pt x="2065" y="4923"/>
                      <a:pt x="1621" y="5090"/>
                      <a:pt x="1166" y="5090"/>
                    </a:cubicBezTo>
                    <a:cubicBezTo>
                      <a:pt x="1089" y="5090"/>
                      <a:pt x="1012" y="5085"/>
                      <a:pt x="935" y="5076"/>
                    </a:cubicBezTo>
                    <a:cubicBezTo>
                      <a:pt x="901" y="4909"/>
                      <a:pt x="1035" y="3941"/>
                      <a:pt x="1002" y="3941"/>
                    </a:cubicBezTo>
                    <a:lnTo>
                      <a:pt x="1002" y="3941"/>
                    </a:lnTo>
                    <a:cubicBezTo>
                      <a:pt x="768" y="3975"/>
                      <a:pt x="535" y="4041"/>
                      <a:pt x="301" y="4142"/>
                    </a:cubicBezTo>
                    <a:cubicBezTo>
                      <a:pt x="368" y="2774"/>
                      <a:pt x="635" y="1406"/>
                      <a:pt x="701" y="39"/>
                    </a:cubicBezTo>
                    <a:cubicBezTo>
                      <a:pt x="701" y="19"/>
                      <a:pt x="668" y="0"/>
                      <a:pt x="6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53;p33">
                <a:extLst>
                  <a:ext uri="{FF2B5EF4-FFF2-40B4-BE49-F238E27FC236}">
                    <a16:creationId xmlns:a16="http://schemas.microsoft.com/office/drawing/2014/main" id="{4E13ED0B-AE96-4B2C-B038-9D90585B4502}"/>
                  </a:ext>
                </a:extLst>
              </p:cNvPr>
              <p:cNvSpPr/>
              <p:nvPr/>
            </p:nvSpPr>
            <p:spPr>
              <a:xfrm>
                <a:off x="6268437" y="1156394"/>
                <a:ext cx="38356" cy="2898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160" extrusionOk="0">
                    <a:moveTo>
                      <a:pt x="1234" y="1"/>
                    </a:moveTo>
                    <a:cubicBezTo>
                      <a:pt x="901" y="367"/>
                      <a:pt x="467" y="568"/>
                      <a:pt x="0" y="634"/>
                    </a:cubicBezTo>
                    <a:cubicBezTo>
                      <a:pt x="167" y="868"/>
                      <a:pt x="434" y="1035"/>
                      <a:pt x="701" y="1135"/>
                    </a:cubicBezTo>
                    <a:cubicBezTo>
                      <a:pt x="784" y="1151"/>
                      <a:pt x="867" y="1160"/>
                      <a:pt x="951" y="1160"/>
                    </a:cubicBezTo>
                    <a:cubicBezTo>
                      <a:pt x="1034" y="1160"/>
                      <a:pt x="1118" y="1151"/>
                      <a:pt x="1201" y="1135"/>
                    </a:cubicBezTo>
                    <a:cubicBezTo>
                      <a:pt x="1534" y="1001"/>
                      <a:pt x="1501" y="701"/>
                      <a:pt x="1434" y="434"/>
                    </a:cubicBezTo>
                    <a:cubicBezTo>
                      <a:pt x="1368" y="301"/>
                      <a:pt x="1301" y="134"/>
                      <a:pt x="1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54;p33">
                <a:extLst>
                  <a:ext uri="{FF2B5EF4-FFF2-40B4-BE49-F238E27FC236}">
                    <a16:creationId xmlns:a16="http://schemas.microsoft.com/office/drawing/2014/main" id="{1DC67729-B7B3-4509-8411-8A8B7849B2FF}"/>
                  </a:ext>
                </a:extLst>
              </p:cNvPr>
              <p:cNvSpPr/>
              <p:nvPr/>
            </p:nvSpPr>
            <p:spPr>
              <a:xfrm>
                <a:off x="6285928" y="1167238"/>
                <a:ext cx="20865" cy="1814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726" extrusionOk="0">
                    <a:moveTo>
                      <a:pt x="734" y="0"/>
                    </a:moveTo>
                    <a:lnTo>
                      <a:pt x="734" y="0"/>
                    </a:lnTo>
                    <a:cubicBezTo>
                      <a:pt x="367" y="34"/>
                      <a:pt x="67" y="334"/>
                      <a:pt x="1" y="701"/>
                    </a:cubicBezTo>
                    <a:cubicBezTo>
                      <a:pt x="84" y="717"/>
                      <a:pt x="167" y="726"/>
                      <a:pt x="251" y="726"/>
                    </a:cubicBezTo>
                    <a:cubicBezTo>
                      <a:pt x="334" y="726"/>
                      <a:pt x="418" y="717"/>
                      <a:pt x="501" y="701"/>
                    </a:cubicBezTo>
                    <a:cubicBezTo>
                      <a:pt x="834" y="567"/>
                      <a:pt x="801" y="267"/>
                      <a:pt x="7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55;p33">
                <a:extLst>
                  <a:ext uri="{FF2B5EF4-FFF2-40B4-BE49-F238E27FC236}">
                    <a16:creationId xmlns:a16="http://schemas.microsoft.com/office/drawing/2014/main" id="{543ACF0D-DC57-4FB0-BDCF-C9B5A0333027}"/>
                  </a:ext>
                </a:extLst>
              </p:cNvPr>
              <p:cNvSpPr/>
              <p:nvPr/>
            </p:nvSpPr>
            <p:spPr>
              <a:xfrm>
                <a:off x="6193400" y="998023"/>
                <a:ext cx="2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5" extrusionOk="0">
                    <a:moveTo>
                      <a:pt x="1" y="34"/>
                    </a:moveTo>
                    <a:lnTo>
                      <a:pt x="1" y="1"/>
                    </a:lnTo>
                    <a:lnTo>
                      <a:pt x="1" y="3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56;p33">
                <a:extLst>
                  <a:ext uri="{FF2B5EF4-FFF2-40B4-BE49-F238E27FC236}">
                    <a16:creationId xmlns:a16="http://schemas.microsoft.com/office/drawing/2014/main" id="{52A46DF7-D878-49AE-B4E2-F9C8D295A21F}"/>
                  </a:ext>
                </a:extLst>
              </p:cNvPr>
              <p:cNvSpPr/>
              <p:nvPr/>
            </p:nvSpPr>
            <p:spPr>
              <a:xfrm>
                <a:off x="6137552" y="875134"/>
                <a:ext cx="351749" cy="239605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9589" extrusionOk="0">
                    <a:moveTo>
                      <a:pt x="2777" y="1"/>
                    </a:moveTo>
                    <a:cubicBezTo>
                      <a:pt x="2753" y="1"/>
                      <a:pt x="2728" y="5"/>
                      <a:pt x="2703" y="15"/>
                    </a:cubicBezTo>
                    <a:cubicBezTo>
                      <a:pt x="2336" y="115"/>
                      <a:pt x="2136" y="1450"/>
                      <a:pt x="2136" y="1450"/>
                    </a:cubicBezTo>
                    <a:cubicBezTo>
                      <a:pt x="2136" y="1450"/>
                      <a:pt x="1431" y="809"/>
                      <a:pt x="1030" y="809"/>
                    </a:cubicBezTo>
                    <a:cubicBezTo>
                      <a:pt x="930" y="809"/>
                      <a:pt x="848" y="849"/>
                      <a:pt x="802" y="949"/>
                    </a:cubicBezTo>
                    <a:cubicBezTo>
                      <a:pt x="535" y="1450"/>
                      <a:pt x="1" y="3751"/>
                      <a:pt x="2036" y="4585"/>
                    </a:cubicBezTo>
                    <a:cubicBezTo>
                      <a:pt x="2477" y="4773"/>
                      <a:pt x="2949" y="4847"/>
                      <a:pt x="3418" y="4847"/>
                    </a:cubicBezTo>
                    <a:cubicBezTo>
                      <a:pt x="5115" y="4847"/>
                      <a:pt x="6772" y="3885"/>
                      <a:pt x="6772" y="3885"/>
                    </a:cubicBezTo>
                    <a:cubicBezTo>
                      <a:pt x="7073" y="5986"/>
                      <a:pt x="9808" y="6553"/>
                      <a:pt x="9808" y="6553"/>
                    </a:cubicBezTo>
                    <a:cubicBezTo>
                      <a:pt x="9808" y="6553"/>
                      <a:pt x="9975" y="9489"/>
                      <a:pt x="11609" y="9589"/>
                    </a:cubicBezTo>
                    <a:cubicBezTo>
                      <a:pt x="11613" y="9589"/>
                      <a:pt x="11616" y="9589"/>
                      <a:pt x="11620" y="9589"/>
                    </a:cubicBezTo>
                    <a:cubicBezTo>
                      <a:pt x="12620" y="9589"/>
                      <a:pt x="14076" y="4949"/>
                      <a:pt x="13677" y="4051"/>
                    </a:cubicBezTo>
                    <a:cubicBezTo>
                      <a:pt x="13277" y="3117"/>
                      <a:pt x="12010" y="2784"/>
                      <a:pt x="12010" y="2784"/>
                    </a:cubicBezTo>
                    <a:cubicBezTo>
                      <a:pt x="12010" y="2784"/>
                      <a:pt x="10909" y="282"/>
                      <a:pt x="8507" y="115"/>
                    </a:cubicBezTo>
                    <a:cubicBezTo>
                      <a:pt x="8290" y="107"/>
                      <a:pt x="8073" y="103"/>
                      <a:pt x="7857" y="103"/>
                    </a:cubicBezTo>
                    <a:cubicBezTo>
                      <a:pt x="6340" y="103"/>
                      <a:pt x="4834" y="307"/>
                      <a:pt x="3403" y="716"/>
                    </a:cubicBezTo>
                    <a:cubicBezTo>
                      <a:pt x="3403" y="716"/>
                      <a:pt x="3089" y="1"/>
                      <a:pt x="27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57;p33">
                <a:extLst>
                  <a:ext uri="{FF2B5EF4-FFF2-40B4-BE49-F238E27FC236}">
                    <a16:creationId xmlns:a16="http://schemas.microsoft.com/office/drawing/2014/main" id="{8E98139A-50C0-4101-BFD9-6BD809E6C466}"/>
                  </a:ext>
                </a:extLst>
              </p:cNvPr>
              <p:cNvSpPr/>
              <p:nvPr/>
            </p:nvSpPr>
            <p:spPr>
              <a:xfrm>
                <a:off x="6305094" y="962191"/>
                <a:ext cx="85057" cy="74213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2970" extrusionOk="0">
                    <a:moveTo>
                      <a:pt x="101" y="0"/>
                    </a:moveTo>
                    <a:lnTo>
                      <a:pt x="101" y="0"/>
                    </a:lnTo>
                    <a:cubicBezTo>
                      <a:pt x="1" y="434"/>
                      <a:pt x="34" y="868"/>
                      <a:pt x="134" y="1301"/>
                    </a:cubicBezTo>
                    <a:cubicBezTo>
                      <a:pt x="268" y="1735"/>
                      <a:pt x="534" y="2102"/>
                      <a:pt x="901" y="2402"/>
                    </a:cubicBezTo>
                    <a:cubicBezTo>
                      <a:pt x="1235" y="2669"/>
                      <a:pt x="1669" y="2836"/>
                      <a:pt x="2102" y="2902"/>
                    </a:cubicBezTo>
                    <a:cubicBezTo>
                      <a:pt x="2336" y="2936"/>
                      <a:pt x="2536" y="2969"/>
                      <a:pt x="2769" y="2969"/>
                    </a:cubicBezTo>
                    <a:cubicBezTo>
                      <a:pt x="2970" y="2969"/>
                      <a:pt x="3203" y="2969"/>
                      <a:pt x="3403" y="2936"/>
                    </a:cubicBezTo>
                    <a:cubicBezTo>
                      <a:pt x="3170" y="2902"/>
                      <a:pt x="2970" y="2902"/>
                      <a:pt x="2769" y="2869"/>
                    </a:cubicBezTo>
                    <a:cubicBezTo>
                      <a:pt x="2569" y="2836"/>
                      <a:pt x="2336" y="2802"/>
                      <a:pt x="2136" y="2769"/>
                    </a:cubicBezTo>
                    <a:cubicBezTo>
                      <a:pt x="1735" y="2636"/>
                      <a:pt x="1368" y="2469"/>
                      <a:pt x="1001" y="2235"/>
                    </a:cubicBezTo>
                    <a:cubicBezTo>
                      <a:pt x="701" y="1968"/>
                      <a:pt x="434" y="1635"/>
                      <a:pt x="301" y="1268"/>
                    </a:cubicBezTo>
                    <a:cubicBezTo>
                      <a:pt x="168" y="834"/>
                      <a:pt x="101" y="434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58;p33">
                <a:extLst>
                  <a:ext uri="{FF2B5EF4-FFF2-40B4-BE49-F238E27FC236}">
                    <a16:creationId xmlns:a16="http://schemas.microsoft.com/office/drawing/2014/main" id="{F3880D70-12D4-456C-B05B-B55A3CC0E744}"/>
                  </a:ext>
                </a:extLst>
              </p:cNvPr>
              <p:cNvSpPr/>
              <p:nvPr/>
            </p:nvSpPr>
            <p:spPr>
              <a:xfrm>
                <a:off x="6270936" y="873010"/>
                <a:ext cx="166717" cy="80035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3203" extrusionOk="0">
                    <a:moveTo>
                      <a:pt x="3086" y="0"/>
                    </a:moveTo>
                    <a:cubicBezTo>
                      <a:pt x="2735" y="0"/>
                      <a:pt x="2385" y="33"/>
                      <a:pt x="2035" y="100"/>
                    </a:cubicBezTo>
                    <a:cubicBezTo>
                      <a:pt x="1668" y="167"/>
                      <a:pt x="1334" y="234"/>
                      <a:pt x="1001" y="334"/>
                    </a:cubicBezTo>
                    <a:cubicBezTo>
                      <a:pt x="667" y="467"/>
                      <a:pt x="334" y="601"/>
                      <a:pt x="0" y="701"/>
                    </a:cubicBezTo>
                    <a:cubicBezTo>
                      <a:pt x="367" y="634"/>
                      <a:pt x="701" y="534"/>
                      <a:pt x="1034" y="434"/>
                    </a:cubicBezTo>
                    <a:cubicBezTo>
                      <a:pt x="1368" y="367"/>
                      <a:pt x="1701" y="267"/>
                      <a:pt x="2035" y="267"/>
                    </a:cubicBezTo>
                    <a:cubicBezTo>
                      <a:pt x="2402" y="234"/>
                      <a:pt x="2735" y="200"/>
                      <a:pt x="3069" y="200"/>
                    </a:cubicBezTo>
                    <a:lnTo>
                      <a:pt x="3603" y="234"/>
                    </a:lnTo>
                    <a:cubicBezTo>
                      <a:pt x="3769" y="234"/>
                      <a:pt x="3936" y="267"/>
                      <a:pt x="4103" y="334"/>
                    </a:cubicBezTo>
                    <a:cubicBezTo>
                      <a:pt x="4770" y="467"/>
                      <a:pt x="5371" y="834"/>
                      <a:pt x="5804" y="1334"/>
                    </a:cubicBezTo>
                    <a:cubicBezTo>
                      <a:pt x="6238" y="1868"/>
                      <a:pt x="6538" y="2502"/>
                      <a:pt x="6672" y="3202"/>
                    </a:cubicBezTo>
                    <a:cubicBezTo>
                      <a:pt x="6638" y="2469"/>
                      <a:pt x="6371" y="1801"/>
                      <a:pt x="5938" y="1234"/>
                    </a:cubicBezTo>
                    <a:cubicBezTo>
                      <a:pt x="5471" y="667"/>
                      <a:pt x="4837" y="267"/>
                      <a:pt x="4136" y="100"/>
                    </a:cubicBezTo>
                    <a:cubicBezTo>
                      <a:pt x="3786" y="33"/>
                      <a:pt x="3436" y="0"/>
                      <a:pt x="308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59;p33">
                <a:extLst>
                  <a:ext uri="{FF2B5EF4-FFF2-40B4-BE49-F238E27FC236}">
                    <a16:creationId xmlns:a16="http://schemas.microsoft.com/office/drawing/2014/main" id="{7755D961-0B87-4C1D-9A00-A332055B8810}"/>
                  </a:ext>
                </a:extLst>
              </p:cNvPr>
              <p:cNvSpPr/>
              <p:nvPr/>
            </p:nvSpPr>
            <p:spPr>
              <a:xfrm>
                <a:off x="6393449" y="1058293"/>
                <a:ext cx="82534" cy="103873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4157" extrusionOk="0">
                    <a:moveTo>
                      <a:pt x="2071" y="1"/>
                    </a:moveTo>
                    <a:cubicBezTo>
                      <a:pt x="1163" y="1"/>
                      <a:pt x="167" y="1825"/>
                      <a:pt x="167" y="1825"/>
                    </a:cubicBezTo>
                    <a:lnTo>
                      <a:pt x="1" y="3593"/>
                    </a:lnTo>
                    <a:cubicBezTo>
                      <a:pt x="201" y="3949"/>
                      <a:pt x="579" y="4156"/>
                      <a:pt x="967" y="4156"/>
                    </a:cubicBezTo>
                    <a:cubicBezTo>
                      <a:pt x="1161" y="4156"/>
                      <a:pt x="1357" y="4104"/>
                      <a:pt x="1535" y="3993"/>
                    </a:cubicBezTo>
                    <a:cubicBezTo>
                      <a:pt x="2569" y="3493"/>
                      <a:pt x="3303" y="457"/>
                      <a:pt x="2336" y="57"/>
                    </a:cubicBezTo>
                    <a:cubicBezTo>
                      <a:pt x="2249" y="18"/>
                      <a:pt x="2160" y="1"/>
                      <a:pt x="2071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60;p33">
                <a:extLst>
                  <a:ext uri="{FF2B5EF4-FFF2-40B4-BE49-F238E27FC236}">
                    <a16:creationId xmlns:a16="http://schemas.microsoft.com/office/drawing/2014/main" id="{07898D1B-C415-4003-89B9-0F1B970EB7D0}"/>
                  </a:ext>
                </a:extLst>
              </p:cNvPr>
              <p:cNvSpPr/>
              <p:nvPr/>
            </p:nvSpPr>
            <p:spPr>
              <a:xfrm>
                <a:off x="6405119" y="1081381"/>
                <a:ext cx="40880" cy="66192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649" extrusionOk="0">
                    <a:moveTo>
                      <a:pt x="1635" y="0"/>
                    </a:moveTo>
                    <a:lnTo>
                      <a:pt x="1635" y="0"/>
                    </a:lnTo>
                    <a:cubicBezTo>
                      <a:pt x="601" y="201"/>
                      <a:pt x="1" y="1635"/>
                      <a:pt x="167" y="2569"/>
                    </a:cubicBezTo>
                    <a:cubicBezTo>
                      <a:pt x="149" y="2624"/>
                      <a:pt x="181" y="2649"/>
                      <a:pt x="219" y="2649"/>
                    </a:cubicBezTo>
                    <a:cubicBezTo>
                      <a:pt x="251" y="2649"/>
                      <a:pt x="286" y="2632"/>
                      <a:pt x="301" y="2602"/>
                    </a:cubicBezTo>
                    <a:cubicBezTo>
                      <a:pt x="368" y="2402"/>
                      <a:pt x="468" y="2169"/>
                      <a:pt x="601" y="1968"/>
                    </a:cubicBezTo>
                    <a:cubicBezTo>
                      <a:pt x="711" y="1776"/>
                      <a:pt x="935" y="1651"/>
                      <a:pt x="1160" y="1651"/>
                    </a:cubicBezTo>
                    <a:cubicBezTo>
                      <a:pt x="1208" y="1651"/>
                      <a:pt x="1255" y="1657"/>
                      <a:pt x="1302" y="1668"/>
                    </a:cubicBezTo>
                    <a:cubicBezTo>
                      <a:pt x="1335" y="1668"/>
                      <a:pt x="1335" y="1635"/>
                      <a:pt x="1302" y="1635"/>
                    </a:cubicBezTo>
                    <a:cubicBezTo>
                      <a:pt x="1189" y="1545"/>
                      <a:pt x="1064" y="1504"/>
                      <a:pt x="943" y="1504"/>
                    </a:cubicBezTo>
                    <a:cubicBezTo>
                      <a:pt x="705" y="1504"/>
                      <a:pt x="478" y="1659"/>
                      <a:pt x="368" y="1902"/>
                    </a:cubicBezTo>
                    <a:cubicBezTo>
                      <a:pt x="601" y="1135"/>
                      <a:pt x="901" y="401"/>
                      <a:pt x="16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61;p33">
                <a:extLst>
                  <a:ext uri="{FF2B5EF4-FFF2-40B4-BE49-F238E27FC236}">
                    <a16:creationId xmlns:a16="http://schemas.microsoft.com/office/drawing/2014/main" id="{8436025E-BD5F-496A-97A4-51DB34722CAB}"/>
                  </a:ext>
                </a:extLst>
              </p:cNvPr>
              <p:cNvSpPr/>
              <p:nvPr/>
            </p:nvSpPr>
            <p:spPr>
              <a:xfrm>
                <a:off x="6230081" y="1894899"/>
                <a:ext cx="515142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0616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0615" y="1735"/>
                    </a:lnTo>
                    <a:lnTo>
                      <a:pt x="20615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62;p33">
                <a:extLst>
                  <a:ext uri="{FF2B5EF4-FFF2-40B4-BE49-F238E27FC236}">
                    <a16:creationId xmlns:a16="http://schemas.microsoft.com/office/drawing/2014/main" id="{CE4CCF7A-E116-4746-AEC5-C440401C0E5E}"/>
                  </a:ext>
                </a:extLst>
              </p:cNvPr>
              <p:cNvSpPr/>
              <p:nvPr/>
            </p:nvSpPr>
            <p:spPr>
              <a:xfrm>
                <a:off x="6230081" y="1994899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63;p33">
                <a:extLst>
                  <a:ext uri="{FF2B5EF4-FFF2-40B4-BE49-F238E27FC236}">
                    <a16:creationId xmlns:a16="http://schemas.microsoft.com/office/drawing/2014/main" id="{7545CB41-1AE5-41E6-B897-6F60F436CB4C}"/>
                  </a:ext>
                </a:extLst>
              </p:cNvPr>
              <p:cNvSpPr/>
              <p:nvPr/>
            </p:nvSpPr>
            <p:spPr>
              <a:xfrm>
                <a:off x="6230081" y="2090751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6"/>
                    </a:lnTo>
                    <a:lnTo>
                      <a:pt x="28654" y="1736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64;p33">
                <a:extLst>
                  <a:ext uri="{FF2B5EF4-FFF2-40B4-BE49-F238E27FC236}">
                    <a16:creationId xmlns:a16="http://schemas.microsoft.com/office/drawing/2014/main" id="{A0271551-F305-4CBD-A859-C5ACB0E88593}"/>
                  </a:ext>
                </a:extLst>
              </p:cNvPr>
              <p:cNvSpPr/>
              <p:nvPr/>
            </p:nvSpPr>
            <p:spPr>
              <a:xfrm>
                <a:off x="6230081" y="2185779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65;p33">
                <a:extLst>
                  <a:ext uri="{FF2B5EF4-FFF2-40B4-BE49-F238E27FC236}">
                    <a16:creationId xmlns:a16="http://schemas.microsoft.com/office/drawing/2014/main" id="{578FD0AB-5339-4D2B-9BBD-F9326739B49E}"/>
                  </a:ext>
                </a:extLst>
              </p:cNvPr>
              <p:cNvSpPr/>
              <p:nvPr/>
            </p:nvSpPr>
            <p:spPr>
              <a:xfrm>
                <a:off x="6230081" y="2280806"/>
                <a:ext cx="716017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66;p33">
                <a:extLst>
                  <a:ext uri="{FF2B5EF4-FFF2-40B4-BE49-F238E27FC236}">
                    <a16:creationId xmlns:a16="http://schemas.microsoft.com/office/drawing/2014/main" id="{C24425C8-FBB9-4A4A-935C-BE6784845B79}"/>
                  </a:ext>
                </a:extLst>
              </p:cNvPr>
              <p:cNvSpPr/>
              <p:nvPr/>
            </p:nvSpPr>
            <p:spPr>
              <a:xfrm>
                <a:off x="6230081" y="2375834"/>
                <a:ext cx="716017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67;p33">
                <a:extLst>
                  <a:ext uri="{FF2B5EF4-FFF2-40B4-BE49-F238E27FC236}">
                    <a16:creationId xmlns:a16="http://schemas.microsoft.com/office/drawing/2014/main" id="{04D0677F-CA53-4940-83A0-9971C073A5CC}"/>
                  </a:ext>
                </a:extLst>
              </p:cNvPr>
              <p:cNvSpPr/>
              <p:nvPr/>
            </p:nvSpPr>
            <p:spPr>
              <a:xfrm>
                <a:off x="5826658" y="4113689"/>
                <a:ext cx="723513" cy="333008"/>
              </a:xfrm>
              <a:custGeom>
                <a:avLst/>
                <a:gdLst/>
                <a:ahLst/>
                <a:cxnLst/>
                <a:rect l="l" t="t" r="r" b="b"/>
                <a:pathLst>
                  <a:path w="28955" h="13327" extrusionOk="0">
                    <a:moveTo>
                      <a:pt x="28955" y="1"/>
                    </a:moveTo>
                    <a:lnTo>
                      <a:pt x="12310" y="435"/>
                    </a:lnTo>
                    <a:lnTo>
                      <a:pt x="12343" y="3970"/>
                    </a:lnTo>
                    <a:cubicBezTo>
                      <a:pt x="12343" y="3970"/>
                      <a:pt x="2636" y="8707"/>
                      <a:pt x="1669" y="9541"/>
                    </a:cubicBezTo>
                    <a:cubicBezTo>
                      <a:pt x="701" y="10375"/>
                      <a:pt x="1" y="12977"/>
                      <a:pt x="901" y="13277"/>
                    </a:cubicBezTo>
                    <a:cubicBezTo>
                      <a:pt x="1016" y="13311"/>
                      <a:pt x="1533" y="13327"/>
                      <a:pt x="2350" y="13327"/>
                    </a:cubicBezTo>
                    <a:cubicBezTo>
                      <a:pt x="7958" y="13327"/>
                      <a:pt x="27706" y="12592"/>
                      <a:pt x="28521" y="12010"/>
                    </a:cubicBezTo>
                    <a:cubicBezTo>
                      <a:pt x="28521" y="12010"/>
                      <a:pt x="28521" y="12010"/>
                      <a:pt x="28521" y="11976"/>
                    </a:cubicBezTo>
                    <a:cubicBezTo>
                      <a:pt x="28655" y="11676"/>
                      <a:pt x="28721" y="11342"/>
                      <a:pt x="28755" y="11009"/>
                    </a:cubicBezTo>
                    <a:cubicBezTo>
                      <a:pt x="28755" y="10975"/>
                      <a:pt x="28755" y="10975"/>
                      <a:pt x="28755" y="10975"/>
                    </a:cubicBezTo>
                    <a:cubicBezTo>
                      <a:pt x="28921" y="9508"/>
                      <a:pt x="28955" y="6672"/>
                      <a:pt x="28955" y="3470"/>
                    </a:cubicBezTo>
                    <a:lnTo>
                      <a:pt x="28955" y="1"/>
                    </a:lnTo>
                    <a:close/>
                  </a:path>
                </a:pathLst>
              </a:custGeom>
              <a:solidFill>
                <a:srgbClr val="DADC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68;p33">
                <a:extLst>
                  <a:ext uri="{FF2B5EF4-FFF2-40B4-BE49-F238E27FC236}">
                    <a16:creationId xmlns:a16="http://schemas.microsoft.com/office/drawing/2014/main" id="{C2822E37-A272-4A3E-984A-8CAFEDBF3D8E}"/>
                  </a:ext>
                </a:extLst>
              </p:cNvPr>
              <p:cNvSpPr/>
              <p:nvPr/>
            </p:nvSpPr>
            <p:spPr>
              <a:xfrm>
                <a:off x="6096723" y="4211240"/>
                <a:ext cx="133383" cy="31684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1268" extrusionOk="0">
                    <a:moveTo>
                      <a:pt x="1704" y="0"/>
                    </a:moveTo>
                    <a:cubicBezTo>
                      <a:pt x="1166" y="0"/>
                      <a:pt x="633" y="59"/>
                      <a:pt x="134" y="167"/>
                    </a:cubicBezTo>
                    <a:cubicBezTo>
                      <a:pt x="0" y="200"/>
                      <a:pt x="0" y="400"/>
                      <a:pt x="134" y="400"/>
                    </a:cubicBezTo>
                    <a:cubicBezTo>
                      <a:pt x="1868" y="500"/>
                      <a:pt x="3570" y="800"/>
                      <a:pt x="5204" y="1267"/>
                    </a:cubicBezTo>
                    <a:cubicBezTo>
                      <a:pt x="5271" y="1267"/>
                      <a:pt x="5338" y="1201"/>
                      <a:pt x="5271" y="1167"/>
                    </a:cubicBezTo>
                    <a:cubicBezTo>
                      <a:pt x="4328" y="342"/>
                      <a:pt x="3001" y="0"/>
                      <a:pt x="1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69;p33">
                <a:extLst>
                  <a:ext uri="{FF2B5EF4-FFF2-40B4-BE49-F238E27FC236}">
                    <a16:creationId xmlns:a16="http://schemas.microsoft.com/office/drawing/2014/main" id="{158D9C6E-FA04-46BB-A2E8-87378B336443}"/>
                  </a:ext>
                </a:extLst>
              </p:cNvPr>
              <p:cNvSpPr/>
              <p:nvPr/>
            </p:nvSpPr>
            <p:spPr>
              <a:xfrm>
                <a:off x="6066163" y="4230681"/>
                <a:ext cx="133933" cy="32234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1290" extrusionOk="0">
                    <a:moveTo>
                      <a:pt x="1791" y="1"/>
                    </a:moveTo>
                    <a:cubicBezTo>
                      <a:pt x="1231" y="1"/>
                      <a:pt x="675" y="67"/>
                      <a:pt x="156" y="189"/>
                    </a:cubicBezTo>
                    <a:cubicBezTo>
                      <a:pt x="0" y="189"/>
                      <a:pt x="19" y="392"/>
                      <a:pt x="131" y="392"/>
                    </a:cubicBezTo>
                    <a:cubicBezTo>
                      <a:pt x="139" y="392"/>
                      <a:pt x="147" y="391"/>
                      <a:pt x="156" y="389"/>
                    </a:cubicBezTo>
                    <a:cubicBezTo>
                      <a:pt x="1857" y="523"/>
                      <a:pt x="3558" y="790"/>
                      <a:pt x="5226" y="1290"/>
                    </a:cubicBezTo>
                    <a:cubicBezTo>
                      <a:pt x="5293" y="1290"/>
                      <a:pt x="5360" y="1223"/>
                      <a:pt x="5293" y="1156"/>
                    </a:cubicBezTo>
                    <a:cubicBezTo>
                      <a:pt x="4366" y="345"/>
                      <a:pt x="3068" y="1"/>
                      <a:pt x="1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70;p33">
                <a:extLst>
                  <a:ext uri="{FF2B5EF4-FFF2-40B4-BE49-F238E27FC236}">
                    <a16:creationId xmlns:a16="http://schemas.microsoft.com/office/drawing/2014/main" id="{FBD77C01-D9D1-4AC0-8989-038868C84D3E}"/>
                  </a:ext>
                </a:extLst>
              </p:cNvPr>
              <p:cNvSpPr/>
              <p:nvPr/>
            </p:nvSpPr>
            <p:spPr>
              <a:xfrm>
                <a:off x="6035878" y="4250396"/>
                <a:ext cx="133383" cy="31709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1269" extrusionOk="0">
                    <a:moveTo>
                      <a:pt x="1717" y="1"/>
                    </a:moveTo>
                    <a:cubicBezTo>
                      <a:pt x="1182" y="1"/>
                      <a:pt x="656" y="60"/>
                      <a:pt x="167" y="167"/>
                    </a:cubicBezTo>
                    <a:cubicBezTo>
                      <a:pt x="0" y="201"/>
                      <a:pt x="34" y="401"/>
                      <a:pt x="167" y="401"/>
                    </a:cubicBezTo>
                    <a:cubicBezTo>
                      <a:pt x="1868" y="501"/>
                      <a:pt x="3570" y="801"/>
                      <a:pt x="5237" y="1268"/>
                    </a:cubicBezTo>
                    <a:cubicBezTo>
                      <a:pt x="5304" y="1268"/>
                      <a:pt x="5338" y="1201"/>
                      <a:pt x="5304" y="1168"/>
                    </a:cubicBezTo>
                    <a:cubicBezTo>
                      <a:pt x="4338" y="343"/>
                      <a:pt x="3004" y="1"/>
                      <a:pt x="17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71;p33">
                <a:extLst>
                  <a:ext uri="{FF2B5EF4-FFF2-40B4-BE49-F238E27FC236}">
                    <a16:creationId xmlns:a16="http://schemas.microsoft.com/office/drawing/2014/main" id="{D59CFC2C-AD0B-4D38-B8BC-1B15E0EC80E8}"/>
                  </a:ext>
                </a:extLst>
              </p:cNvPr>
              <p:cNvSpPr/>
              <p:nvPr/>
            </p:nvSpPr>
            <p:spPr>
              <a:xfrm>
                <a:off x="6110891" y="1959892"/>
                <a:ext cx="475962" cy="225802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90366" extrusionOk="0">
                    <a:moveTo>
                      <a:pt x="3703" y="1"/>
                    </a:moveTo>
                    <a:lnTo>
                      <a:pt x="3536" y="9274"/>
                    </a:lnTo>
                    <a:lnTo>
                      <a:pt x="3470" y="10308"/>
                    </a:lnTo>
                    <a:lnTo>
                      <a:pt x="1" y="89999"/>
                    </a:lnTo>
                    <a:lnTo>
                      <a:pt x="18047" y="90366"/>
                    </a:lnTo>
                    <a:lnTo>
                      <a:pt x="18414" y="60844"/>
                    </a:lnTo>
                    <a:lnTo>
                      <a:pt x="18414" y="60678"/>
                    </a:lnTo>
                    <a:lnTo>
                      <a:pt x="19047" y="11376"/>
                    </a:lnTo>
                    <a:lnTo>
                      <a:pt x="19047" y="10275"/>
                    </a:lnTo>
                    <a:lnTo>
                      <a:pt x="189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72;p33">
                <a:extLst>
                  <a:ext uri="{FF2B5EF4-FFF2-40B4-BE49-F238E27FC236}">
                    <a16:creationId xmlns:a16="http://schemas.microsoft.com/office/drawing/2014/main" id="{C4A8AB3B-9422-4AD0-82E3-C483B06D823C}"/>
                  </a:ext>
                </a:extLst>
              </p:cNvPr>
              <p:cNvSpPr/>
              <p:nvPr/>
            </p:nvSpPr>
            <p:spPr>
              <a:xfrm>
                <a:off x="6128407" y="4132530"/>
                <a:ext cx="415942" cy="10070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403" extrusionOk="0">
                    <a:moveTo>
                      <a:pt x="3154" y="0"/>
                    </a:moveTo>
                    <a:cubicBezTo>
                      <a:pt x="2228" y="0"/>
                      <a:pt x="2048" y="24"/>
                      <a:pt x="67" y="48"/>
                    </a:cubicBezTo>
                    <a:cubicBezTo>
                      <a:pt x="0" y="48"/>
                      <a:pt x="0" y="148"/>
                      <a:pt x="67" y="148"/>
                    </a:cubicBezTo>
                    <a:cubicBezTo>
                      <a:pt x="2869" y="214"/>
                      <a:pt x="2068" y="248"/>
                      <a:pt x="4870" y="281"/>
                    </a:cubicBezTo>
                    <a:cubicBezTo>
                      <a:pt x="5794" y="304"/>
                      <a:pt x="10232" y="402"/>
                      <a:pt x="13407" y="402"/>
                    </a:cubicBezTo>
                    <a:cubicBezTo>
                      <a:pt x="14933" y="402"/>
                      <a:pt x="16167" y="379"/>
                      <a:pt x="16579" y="314"/>
                    </a:cubicBezTo>
                    <a:cubicBezTo>
                      <a:pt x="16645" y="314"/>
                      <a:pt x="16645" y="248"/>
                      <a:pt x="16579" y="248"/>
                    </a:cubicBezTo>
                    <a:cubicBezTo>
                      <a:pt x="15311" y="48"/>
                      <a:pt x="6238" y="14"/>
                      <a:pt x="4870" y="14"/>
                    </a:cubicBezTo>
                    <a:cubicBezTo>
                      <a:pt x="4049" y="4"/>
                      <a:pt x="3538" y="0"/>
                      <a:pt x="31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73;p33">
                <a:extLst>
                  <a:ext uri="{FF2B5EF4-FFF2-40B4-BE49-F238E27FC236}">
                    <a16:creationId xmlns:a16="http://schemas.microsoft.com/office/drawing/2014/main" id="{9E3A3FA9-4BD7-43D3-91D9-B9D52583839C}"/>
                  </a:ext>
                </a:extLst>
              </p:cNvPr>
              <p:cNvSpPr/>
              <p:nvPr/>
            </p:nvSpPr>
            <p:spPr>
              <a:xfrm>
                <a:off x="6482630" y="2019087"/>
                <a:ext cx="35032" cy="2067541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82743" extrusionOk="0">
                    <a:moveTo>
                      <a:pt x="1302" y="0"/>
                    </a:moveTo>
                    <a:cubicBezTo>
                      <a:pt x="1135" y="6071"/>
                      <a:pt x="1135" y="12109"/>
                      <a:pt x="1035" y="18147"/>
                    </a:cubicBezTo>
                    <a:cubicBezTo>
                      <a:pt x="901" y="28888"/>
                      <a:pt x="735" y="39629"/>
                      <a:pt x="535" y="50336"/>
                    </a:cubicBezTo>
                    <a:cubicBezTo>
                      <a:pt x="434" y="55740"/>
                      <a:pt x="334" y="61144"/>
                      <a:pt x="234" y="66515"/>
                    </a:cubicBezTo>
                    <a:cubicBezTo>
                      <a:pt x="168" y="69216"/>
                      <a:pt x="134" y="71918"/>
                      <a:pt x="101" y="74620"/>
                    </a:cubicBezTo>
                    <a:cubicBezTo>
                      <a:pt x="68" y="77322"/>
                      <a:pt x="1" y="80024"/>
                      <a:pt x="34" y="82693"/>
                    </a:cubicBezTo>
                    <a:cubicBezTo>
                      <a:pt x="34" y="82726"/>
                      <a:pt x="51" y="82743"/>
                      <a:pt x="68" y="82743"/>
                    </a:cubicBezTo>
                    <a:cubicBezTo>
                      <a:pt x="84" y="82743"/>
                      <a:pt x="101" y="82726"/>
                      <a:pt x="101" y="82693"/>
                    </a:cubicBezTo>
                    <a:cubicBezTo>
                      <a:pt x="334" y="79691"/>
                      <a:pt x="401" y="76655"/>
                      <a:pt x="501" y="73620"/>
                    </a:cubicBezTo>
                    <a:cubicBezTo>
                      <a:pt x="601" y="70617"/>
                      <a:pt x="668" y="67582"/>
                      <a:pt x="768" y="64546"/>
                    </a:cubicBezTo>
                    <a:cubicBezTo>
                      <a:pt x="1002" y="53839"/>
                      <a:pt x="1168" y="43098"/>
                      <a:pt x="1268" y="32357"/>
                    </a:cubicBezTo>
                    <a:cubicBezTo>
                      <a:pt x="1302" y="26953"/>
                      <a:pt x="1335" y="21549"/>
                      <a:pt x="1335" y="16179"/>
                    </a:cubicBezTo>
                    <a:cubicBezTo>
                      <a:pt x="1368" y="10775"/>
                      <a:pt x="1402" y="5371"/>
                      <a:pt x="13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74;p33">
                <a:extLst>
                  <a:ext uri="{FF2B5EF4-FFF2-40B4-BE49-F238E27FC236}">
                    <a16:creationId xmlns:a16="http://schemas.microsoft.com/office/drawing/2014/main" id="{92A14CAB-7895-44FF-A2A9-C02EED236464}"/>
                  </a:ext>
                </a:extLst>
              </p:cNvPr>
              <p:cNvSpPr/>
              <p:nvPr/>
            </p:nvSpPr>
            <p:spPr>
              <a:xfrm>
                <a:off x="6875233" y="3567737"/>
                <a:ext cx="664318" cy="878735"/>
              </a:xfrm>
              <a:custGeom>
                <a:avLst/>
                <a:gdLst/>
                <a:ahLst/>
                <a:cxnLst/>
                <a:rect l="l" t="t" r="r" b="b"/>
                <a:pathLst>
                  <a:path w="26586" h="35167" extrusionOk="0">
                    <a:moveTo>
                      <a:pt x="14577" y="1"/>
                    </a:moveTo>
                    <a:lnTo>
                      <a:pt x="0" y="7606"/>
                    </a:lnTo>
                    <a:lnTo>
                      <a:pt x="8539" y="21817"/>
                    </a:lnTo>
                    <a:cubicBezTo>
                      <a:pt x="8539" y="21817"/>
                      <a:pt x="1835" y="30323"/>
                      <a:pt x="1301" y="31490"/>
                    </a:cubicBezTo>
                    <a:cubicBezTo>
                      <a:pt x="816" y="32623"/>
                      <a:pt x="1272" y="35167"/>
                      <a:pt x="2152" y="35167"/>
                    </a:cubicBezTo>
                    <a:cubicBezTo>
                      <a:pt x="2179" y="35167"/>
                      <a:pt x="2207" y="35164"/>
                      <a:pt x="2235" y="35159"/>
                    </a:cubicBezTo>
                    <a:cubicBezTo>
                      <a:pt x="3169" y="35026"/>
                      <a:pt x="26019" y="23051"/>
                      <a:pt x="26586" y="22050"/>
                    </a:cubicBezTo>
                    <a:cubicBezTo>
                      <a:pt x="26586" y="22050"/>
                      <a:pt x="26586" y="22017"/>
                      <a:pt x="26586" y="22017"/>
                    </a:cubicBezTo>
                    <a:cubicBezTo>
                      <a:pt x="26586" y="21683"/>
                      <a:pt x="26519" y="21350"/>
                      <a:pt x="26352" y="21016"/>
                    </a:cubicBezTo>
                    <a:cubicBezTo>
                      <a:pt x="25885" y="19615"/>
                      <a:pt x="24684" y="17047"/>
                      <a:pt x="23283" y="14144"/>
                    </a:cubicBezTo>
                    <a:cubicBezTo>
                      <a:pt x="23283" y="14144"/>
                      <a:pt x="14577" y="1"/>
                      <a:pt x="14577" y="1"/>
                    </a:cubicBezTo>
                    <a:close/>
                  </a:path>
                </a:pathLst>
              </a:custGeom>
              <a:solidFill>
                <a:srgbClr val="DADC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75;p33">
                <a:extLst>
                  <a:ext uri="{FF2B5EF4-FFF2-40B4-BE49-F238E27FC236}">
                    <a16:creationId xmlns:a16="http://schemas.microsoft.com/office/drawing/2014/main" id="{6805C172-97CA-4194-9F33-9895FA12F96E}"/>
                  </a:ext>
                </a:extLst>
              </p:cNvPr>
              <p:cNvSpPr/>
              <p:nvPr/>
            </p:nvSpPr>
            <p:spPr>
              <a:xfrm>
                <a:off x="6924909" y="4119536"/>
                <a:ext cx="582983" cy="303298"/>
              </a:xfrm>
              <a:custGeom>
                <a:avLst/>
                <a:gdLst/>
                <a:ahLst/>
                <a:cxnLst/>
                <a:rect l="l" t="t" r="r" b="b"/>
                <a:pathLst>
                  <a:path w="23331" h="12138" extrusionOk="0">
                    <a:moveTo>
                      <a:pt x="23297" y="0"/>
                    </a:moveTo>
                    <a:cubicBezTo>
                      <a:pt x="19361" y="1802"/>
                      <a:pt x="3850" y="9974"/>
                      <a:pt x="47" y="12076"/>
                    </a:cubicBezTo>
                    <a:cubicBezTo>
                      <a:pt x="1" y="12099"/>
                      <a:pt x="2" y="12138"/>
                      <a:pt x="30" y="12138"/>
                    </a:cubicBezTo>
                    <a:cubicBezTo>
                      <a:pt x="42" y="12138"/>
                      <a:pt x="60" y="12130"/>
                      <a:pt x="80" y="12109"/>
                    </a:cubicBezTo>
                    <a:cubicBezTo>
                      <a:pt x="3983" y="10241"/>
                      <a:pt x="19561" y="2202"/>
                      <a:pt x="23297" y="34"/>
                    </a:cubicBezTo>
                    <a:cubicBezTo>
                      <a:pt x="23330" y="0"/>
                      <a:pt x="23330" y="0"/>
                      <a:pt x="23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76;p33">
                <a:extLst>
                  <a:ext uri="{FF2B5EF4-FFF2-40B4-BE49-F238E27FC236}">
                    <a16:creationId xmlns:a16="http://schemas.microsoft.com/office/drawing/2014/main" id="{61B9482E-4B89-4E47-88B8-3D1D8F5529B5}"/>
                  </a:ext>
                </a:extLst>
              </p:cNvPr>
              <p:cNvSpPr/>
              <p:nvPr/>
            </p:nvSpPr>
            <p:spPr>
              <a:xfrm>
                <a:off x="7055668" y="4093449"/>
                <a:ext cx="130485" cy="42329"/>
              </a:xfrm>
              <a:custGeom>
                <a:avLst/>
                <a:gdLst/>
                <a:ahLst/>
                <a:cxnLst/>
                <a:rect l="l" t="t" r="r" b="b"/>
                <a:pathLst>
                  <a:path w="5222" h="1694" extrusionOk="0">
                    <a:moveTo>
                      <a:pt x="4036" y="0"/>
                    </a:moveTo>
                    <a:cubicBezTo>
                      <a:pt x="2618" y="0"/>
                      <a:pt x="1164" y="635"/>
                      <a:pt x="84" y="1478"/>
                    </a:cubicBezTo>
                    <a:cubicBezTo>
                      <a:pt x="0" y="1562"/>
                      <a:pt x="57" y="1694"/>
                      <a:pt x="157" y="1694"/>
                    </a:cubicBezTo>
                    <a:cubicBezTo>
                      <a:pt x="176" y="1694"/>
                      <a:pt x="196" y="1689"/>
                      <a:pt x="218" y="1678"/>
                    </a:cubicBezTo>
                    <a:cubicBezTo>
                      <a:pt x="1819" y="1011"/>
                      <a:pt x="3453" y="544"/>
                      <a:pt x="5155" y="277"/>
                    </a:cubicBezTo>
                    <a:cubicBezTo>
                      <a:pt x="5188" y="244"/>
                      <a:pt x="5221" y="144"/>
                      <a:pt x="5155" y="144"/>
                    </a:cubicBezTo>
                    <a:cubicBezTo>
                      <a:pt x="4790" y="46"/>
                      <a:pt x="4414" y="0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77;p33">
                <a:extLst>
                  <a:ext uri="{FF2B5EF4-FFF2-40B4-BE49-F238E27FC236}">
                    <a16:creationId xmlns:a16="http://schemas.microsoft.com/office/drawing/2014/main" id="{FFB6A482-6B1F-43E2-9CC2-B1099EFA9C22}"/>
                  </a:ext>
                </a:extLst>
              </p:cNvPr>
              <p:cNvSpPr/>
              <p:nvPr/>
            </p:nvSpPr>
            <p:spPr>
              <a:xfrm>
                <a:off x="7037152" y="4124284"/>
                <a:ext cx="130660" cy="42054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1683" extrusionOk="0">
                    <a:moveTo>
                      <a:pt x="4043" y="1"/>
                    </a:moveTo>
                    <a:cubicBezTo>
                      <a:pt x="2625" y="1"/>
                      <a:pt x="1171" y="635"/>
                      <a:pt x="91" y="1478"/>
                    </a:cubicBezTo>
                    <a:cubicBezTo>
                      <a:pt x="0" y="1539"/>
                      <a:pt x="47" y="1683"/>
                      <a:pt x="157" y="1683"/>
                    </a:cubicBezTo>
                    <a:cubicBezTo>
                      <a:pt x="168" y="1683"/>
                      <a:pt x="180" y="1681"/>
                      <a:pt x="191" y="1678"/>
                    </a:cubicBezTo>
                    <a:cubicBezTo>
                      <a:pt x="1793" y="1011"/>
                      <a:pt x="3460" y="544"/>
                      <a:pt x="5162" y="277"/>
                    </a:cubicBezTo>
                    <a:cubicBezTo>
                      <a:pt x="5195" y="244"/>
                      <a:pt x="5228" y="144"/>
                      <a:pt x="5162" y="144"/>
                    </a:cubicBezTo>
                    <a:cubicBezTo>
                      <a:pt x="4797" y="46"/>
                      <a:pt x="4421" y="1"/>
                      <a:pt x="40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78;p33">
                <a:extLst>
                  <a:ext uri="{FF2B5EF4-FFF2-40B4-BE49-F238E27FC236}">
                    <a16:creationId xmlns:a16="http://schemas.microsoft.com/office/drawing/2014/main" id="{E13E96D2-AEAB-41AA-A73D-42543EFB1C81}"/>
                  </a:ext>
                </a:extLst>
              </p:cNvPr>
              <p:cNvSpPr/>
              <p:nvPr/>
            </p:nvSpPr>
            <p:spPr>
              <a:xfrm>
                <a:off x="7018212" y="4155119"/>
                <a:ext cx="131259" cy="42304"/>
              </a:xfrm>
              <a:custGeom>
                <a:avLst/>
                <a:gdLst/>
                <a:ahLst/>
                <a:cxnLst/>
                <a:rect l="l" t="t" r="r" b="b"/>
                <a:pathLst>
                  <a:path w="5253" h="1693" extrusionOk="0">
                    <a:moveTo>
                      <a:pt x="4068" y="1"/>
                    </a:moveTo>
                    <a:cubicBezTo>
                      <a:pt x="2650" y="1"/>
                      <a:pt x="1195" y="636"/>
                      <a:pt x="116" y="1479"/>
                    </a:cubicBezTo>
                    <a:cubicBezTo>
                      <a:pt x="1" y="1536"/>
                      <a:pt x="83" y="1692"/>
                      <a:pt x="194" y="1692"/>
                    </a:cubicBezTo>
                    <a:cubicBezTo>
                      <a:pt x="212" y="1692"/>
                      <a:pt x="230" y="1688"/>
                      <a:pt x="249" y="1679"/>
                    </a:cubicBezTo>
                    <a:cubicBezTo>
                      <a:pt x="1817" y="1012"/>
                      <a:pt x="3485" y="545"/>
                      <a:pt x="5186" y="244"/>
                    </a:cubicBezTo>
                    <a:cubicBezTo>
                      <a:pt x="5219" y="244"/>
                      <a:pt x="5253" y="144"/>
                      <a:pt x="5186" y="144"/>
                    </a:cubicBezTo>
                    <a:cubicBezTo>
                      <a:pt x="4821" y="46"/>
                      <a:pt x="4445" y="1"/>
                      <a:pt x="40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79;p33">
                <a:extLst>
                  <a:ext uri="{FF2B5EF4-FFF2-40B4-BE49-F238E27FC236}">
                    <a16:creationId xmlns:a16="http://schemas.microsoft.com/office/drawing/2014/main" id="{3F78DA91-0351-481B-92E3-24D57A91F37B}"/>
                  </a:ext>
                </a:extLst>
              </p:cNvPr>
              <p:cNvSpPr/>
              <p:nvPr/>
            </p:nvSpPr>
            <p:spPr>
              <a:xfrm>
                <a:off x="6241750" y="1959067"/>
                <a:ext cx="1231134" cy="2168815"/>
              </a:xfrm>
              <a:custGeom>
                <a:avLst/>
                <a:gdLst/>
                <a:ahLst/>
                <a:cxnLst/>
                <a:rect l="l" t="t" r="r" b="b"/>
                <a:pathLst>
                  <a:path w="49270" h="86796" extrusionOk="0">
                    <a:moveTo>
                      <a:pt x="20849" y="1"/>
                    </a:moveTo>
                    <a:lnTo>
                      <a:pt x="1" y="34"/>
                    </a:lnTo>
                    <a:cubicBezTo>
                      <a:pt x="67" y="367"/>
                      <a:pt x="1135" y="5304"/>
                      <a:pt x="2236" y="9541"/>
                    </a:cubicBezTo>
                    <a:cubicBezTo>
                      <a:pt x="3069" y="12643"/>
                      <a:pt x="3870" y="15378"/>
                      <a:pt x="4337" y="15645"/>
                    </a:cubicBezTo>
                    <a:cubicBezTo>
                      <a:pt x="4804" y="15912"/>
                      <a:pt x="7473" y="17113"/>
                      <a:pt x="8373" y="17480"/>
                    </a:cubicBezTo>
                    <a:cubicBezTo>
                      <a:pt x="8373" y="17480"/>
                      <a:pt x="14244" y="46834"/>
                      <a:pt x="17346" y="55941"/>
                    </a:cubicBezTo>
                    <a:cubicBezTo>
                      <a:pt x="20215" y="64347"/>
                      <a:pt x="32057" y="86796"/>
                      <a:pt x="32057" y="86796"/>
                    </a:cubicBezTo>
                    <a:lnTo>
                      <a:pt x="49269" y="78123"/>
                    </a:lnTo>
                    <a:cubicBezTo>
                      <a:pt x="49269" y="78123"/>
                      <a:pt x="35826" y="55340"/>
                      <a:pt x="34425" y="51237"/>
                    </a:cubicBezTo>
                    <a:cubicBezTo>
                      <a:pt x="32224" y="44899"/>
                      <a:pt x="23284" y="13277"/>
                      <a:pt x="23284" y="13277"/>
                    </a:cubicBezTo>
                    <a:cubicBezTo>
                      <a:pt x="23284" y="13277"/>
                      <a:pt x="24818" y="5238"/>
                      <a:pt x="208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80;p33">
                <a:extLst>
                  <a:ext uri="{FF2B5EF4-FFF2-40B4-BE49-F238E27FC236}">
                    <a16:creationId xmlns:a16="http://schemas.microsoft.com/office/drawing/2014/main" id="{DB06355F-CA32-4E8C-A6E4-7B984780A4C6}"/>
                  </a:ext>
                </a:extLst>
              </p:cNvPr>
              <p:cNvSpPr/>
              <p:nvPr/>
            </p:nvSpPr>
            <p:spPr>
              <a:xfrm>
                <a:off x="7048597" y="3851146"/>
                <a:ext cx="367591" cy="195902"/>
              </a:xfrm>
              <a:custGeom>
                <a:avLst/>
                <a:gdLst/>
                <a:ahLst/>
                <a:cxnLst/>
                <a:rect l="l" t="t" r="r" b="b"/>
                <a:pathLst>
                  <a:path w="14711" h="7840" extrusionOk="0">
                    <a:moveTo>
                      <a:pt x="14677" y="0"/>
                    </a:moveTo>
                    <a:cubicBezTo>
                      <a:pt x="13443" y="401"/>
                      <a:pt x="5471" y="4737"/>
                      <a:pt x="4270" y="5404"/>
                    </a:cubicBezTo>
                    <a:cubicBezTo>
                      <a:pt x="1802" y="6739"/>
                      <a:pt x="2502" y="6372"/>
                      <a:pt x="67" y="7739"/>
                    </a:cubicBezTo>
                    <a:cubicBezTo>
                      <a:pt x="0" y="7773"/>
                      <a:pt x="34" y="7839"/>
                      <a:pt x="100" y="7839"/>
                    </a:cubicBezTo>
                    <a:cubicBezTo>
                      <a:pt x="2602" y="6538"/>
                      <a:pt x="1902" y="6939"/>
                      <a:pt x="4403" y="5671"/>
                    </a:cubicBezTo>
                    <a:cubicBezTo>
                      <a:pt x="5638" y="5037"/>
                      <a:pt x="13643" y="834"/>
                      <a:pt x="14711" y="34"/>
                    </a:cubicBezTo>
                    <a:cubicBezTo>
                      <a:pt x="14711" y="34"/>
                      <a:pt x="14711" y="0"/>
                      <a:pt x="146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81;p33">
                <a:extLst>
                  <a:ext uri="{FF2B5EF4-FFF2-40B4-BE49-F238E27FC236}">
                    <a16:creationId xmlns:a16="http://schemas.microsoft.com/office/drawing/2014/main" id="{5DAD038E-D8D5-4638-8FAB-4FB39BA980A9}"/>
                  </a:ext>
                </a:extLst>
              </p:cNvPr>
              <p:cNvSpPr/>
              <p:nvPr/>
            </p:nvSpPr>
            <p:spPr>
              <a:xfrm>
                <a:off x="6550146" y="2087053"/>
                <a:ext cx="183408" cy="156897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6279" extrusionOk="0">
                    <a:moveTo>
                      <a:pt x="50" y="1"/>
                    </a:moveTo>
                    <a:cubicBezTo>
                      <a:pt x="30" y="1"/>
                      <a:pt x="1" y="16"/>
                      <a:pt x="1" y="16"/>
                    </a:cubicBezTo>
                    <a:cubicBezTo>
                      <a:pt x="67" y="182"/>
                      <a:pt x="134" y="382"/>
                      <a:pt x="168" y="583"/>
                    </a:cubicBezTo>
                    <a:cubicBezTo>
                      <a:pt x="234" y="783"/>
                      <a:pt x="301" y="983"/>
                      <a:pt x="368" y="1216"/>
                    </a:cubicBezTo>
                    <a:cubicBezTo>
                      <a:pt x="501" y="1617"/>
                      <a:pt x="601" y="1984"/>
                      <a:pt x="735" y="2384"/>
                    </a:cubicBezTo>
                    <a:cubicBezTo>
                      <a:pt x="935" y="3084"/>
                      <a:pt x="1202" y="3752"/>
                      <a:pt x="1569" y="4385"/>
                    </a:cubicBezTo>
                    <a:cubicBezTo>
                      <a:pt x="2269" y="5519"/>
                      <a:pt x="3537" y="5986"/>
                      <a:pt x="4838" y="6153"/>
                    </a:cubicBezTo>
                    <a:cubicBezTo>
                      <a:pt x="5171" y="6187"/>
                      <a:pt x="5538" y="6220"/>
                      <a:pt x="5905" y="6253"/>
                    </a:cubicBezTo>
                    <a:cubicBezTo>
                      <a:pt x="6138" y="6270"/>
                      <a:pt x="6372" y="6278"/>
                      <a:pt x="6605" y="6278"/>
                    </a:cubicBezTo>
                    <a:cubicBezTo>
                      <a:pt x="6839" y="6278"/>
                      <a:pt x="7072" y="6270"/>
                      <a:pt x="7306" y="6253"/>
                    </a:cubicBezTo>
                    <a:cubicBezTo>
                      <a:pt x="7339" y="6220"/>
                      <a:pt x="7339" y="6153"/>
                      <a:pt x="7306" y="6153"/>
                    </a:cubicBezTo>
                    <a:cubicBezTo>
                      <a:pt x="6839" y="6020"/>
                      <a:pt x="6339" y="5986"/>
                      <a:pt x="5838" y="5920"/>
                    </a:cubicBezTo>
                    <a:cubicBezTo>
                      <a:pt x="5471" y="5853"/>
                      <a:pt x="5071" y="5786"/>
                      <a:pt x="4704" y="5686"/>
                    </a:cubicBezTo>
                    <a:cubicBezTo>
                      <a:pt x="3937" y="5553"/>
                      <a:pt x="3270" y="5253"/>
                      <a:pt x="2636" y="4819"/>
                    </a:cubicBezTo>
                    <a:cubicBezTo>
                      <a:pt x="2036" y="4252"/>
                      <a:pt x="1569" y="3551"/>
                      <a:pt x="1335" y="2784"/>
                    </a:cubicBezTo>
                    <a:cubicBezTo>
                      <a:pt x="1135" y="2317"/>
                      <a:pt x="935" y="1884"/>
                      <a:pt x="735" y="1417"/>
                    </a:cubicBezTo>
                    <a:lnTo>
                      <a:pt x="434" y="783"/>
                    </a:lnTo>
                    <a:cubicBezTo>
                      <a:pt x="301" y="549"/>
                      <a:pt x="168" y="282"/>
                      <a:pt x="67" y="16"/>
                    </a:cubicBezTo>
                    <a:cubicBezTo>
                      <a:pt x="67" y="4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82;p33">
                <a:extLst>
                  <a:ext uri="{FF2B5EF4-FFF2-40B4-BE49-F238E27FC236}">
                    <a16:creationId xmlns:a16="http://schemas.microsoft.com/office/drawing/2014/main" id="{C15A0CCB-F054-4EBB-BC0A-73C0BEF66886}"/>
                  </a:ext>
                </a:extLst>
              </p:cNvPr>
              <p:cNvSpPr/>
              <p:nvPr/>
            </p:nvSpPr>
            <p:spPr>
              <a:xfrm>
                <a:off x="6311191" y="2333180"/>
                <a:ext cx="140630" cy="65167"/>
              </a:xfrm>
              <a:custGeom>
                <a:avLst/>
                <a:gdLst/>
                <a:ahLst/>
                <a:cxnLst/>
                <a:rect l="l" t="t" r="r" b="b"/>
                <a:pathLst>
                  <a:path w="5628" h="2608" extrusionOk="0">
                    <a:moveTo>
                      <a:pt x="150" y="1"/>
                    </a:moveTo>
                    <a:cubicBezTo>
                      <a:pt x="45" y="1"/>
                      <a:pt x="1" y="117"/>
                      <a:pt x="90" y="206"/>
                    </a:cubicBezTo>
                    <a:cubicBezTo>
                      <a:pt x="1858" y="1073"/>
                      <a:pt x="3726" y="1841"/>
                      <a:pt x="5528" y="2608"/>
                    </a:cubicBezTo>
                    <a:cubicBezTo>
                      <a:pt x="5594" y="2608"/>
                      <a:pt x="5628" y="2541"/>
                      <a:pt x="5594" y="2508"/>
                    </a:cubicBezTo>
                    <a:cubicBezTo>
                      <a:pt x="3860" y="1507"/>
                      <a:pt x="2058" y="673"/>
                      <a:pt x="190" y="6"/>
                    </a:cubicBezTo>
                    <a:cubicBezTo>
                      <a:pt x="176" y="2"/>
                      <a:pt x="163" y="1"/>
                      <a:pt x="1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83;p33">
                <a:extLst>
                  <a:ext uri="{FF2B5EF4-FFF2-40B4-BE49-F238E27FC236}">
                    <a16:creationId xmlns:a16="http://schemas.microsoft.com/office/drawing/2014/main" id="{42CA35F0-F796-4A49-94E4-EF3245DB5CA0}"/>
                  </a:ext>
                </a:extLst>
              </p:cNvPr>
              <p:cNvSpPr/>
              <p:nvPr/>
            </p:nvSpPr>
            <p:spPr>
              <a:xfrm>
                <a:off x="6295923" y="2020836"/>
                <a:ext cx="112569" cy="304373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12181" extrusionOk="0">
                    <a:moveTo>
                      <a:pt x="325" y="1"/>
                    </a:moveTo>
                    <a:cubicBezTo>
                      <a:pt x="298" y="1"/>
                      <a:pt x="268" y="27"/>
                      <a:pt x="268" y="64"/>
                    </a:cubicBezTo>
                    <a:cubicBezTo>
                      <a:pt x="1" y="2732"/>
                      <a:pt x="101" y="5401"/>
                      <a:pt x="568" y="8069"/>
                    </a:cubicBezTo>
                    <a:cubicBezTo>
                      <a:pt x="730" y="8944"/>
                      <a:pt x="1616" y="12181"/>
                      <a:pt x="2982" y="12181"/>
                    </a:cubicBezTo>
                    <a:cubicBezTo>
                      <a:pt x="3022" y="12181"/>
                      <a:pt x="3062" y="12178"/>
                      <a:pt x="3103" y="12172"/>
                    </a:cubicBezTo>
                    <a:cubicBezTo>
                      <a:pt x="4504" y="11972"/>
                      <a:pt x="3804" y="9937"/>
                      <a:pt x="3603" y="8603"/>
                    </a:cubicBezTo>
                    <a:cubicBezTo>
                      <a:pt x="3236" y="5801"/>
                      <a:pt x="3070" y="2966"/>
                      <a:pt x="3136" y="130"/>
                    </a:cubicBezTo>
                    <a:cubicBezTo>
                      <a:pt x="3120" y="114"/>
                      <a:pt x="3095" y="105"/>
                      <a:pt x="3070" y="105"/>
                    </a:cubicBezTo>
                    <a:cubicBezTo>
                      <a:pt x="3045" y="105"/>
                      <a:pt x="3020" y="114"/>
                      <a:pt x="3003" y="130"/>
                    </a:cubicBezTo>
                    <a:cubicBezTo>
                      <a:pt x="2769" y="2165"/>
                      <a:pt x="2769" y="4233"/>
                      <a:pt x="2936" y="6268"/>
                    </a:cubicBezTo>
                    <a:cubicBezTo>
                      <a:pt x="3036" y="7369"/>
                      <a:pt x="3170" y="8436"/>
                      <a:pt x="3370" y="9537"/>
                    </a:cubicBezTo>
                    <a:cubicBezTo>
                      <a:pt x="3503" y="10038"/>
                      <a:pt x="3570" y="10571"/>
                      <a:pt x="3570" y="11105"/>
                    </a:cubicBezTo>
                    <a:cubicBezTo>
                      <a:pt x="3537" y="11505"/>
                      <a:pt x="3403" y="11772"/>
                      <a:pt x="3136" y="11839"/>
                    </a:cubicBezTo>
                    <a:cubicBezTo>
                      <a:pt x="3076" y="11854"/>
                      <a:pt x="3016" y="11861"/>
                      <a:pt x="2958" y="11861"/>
                    </a:cubicBezTo>
                    <a:cubicBezTo>
                      <a:pt x="1448" y="11861"/>
                      <a:pt x="764" y="7034"/>
                      <a:pt x="668" y="6135"/>
                    </a:cubicBezTo>
                    <a:cubicBezTo>
                      <a:pt x="501" y="4100"/>
                      <a:pt x="368" y="2199"/>
                      <a:pt x="368" y="64"/>
                    </a:cubicBezTo>
                    <a:cubicBezTo>
                      <a:pt x="368" y="19"/>
                      <a:pt x="347" y="1"/>
                      <a:pt x="3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84;p33">
                <a:extLst>
                  <a:ext uri="{FF2B5EF4-FFF2-40B4-BE49-F238E27FC236}">
                    <a16:creationId xmlns:a16="http://schemas.microsoft.com/office/drawing/2014/main" id="{EE65D42C-6D58-4D13-8BAC-35930544F9D5}"/>
                  </a:ext>
                </a:extLst>
              </p:cNvPr>
              <p:cNvSpPr/>
              <p:nvPr/>
            </p:nvSpPr>
            <p:spPr>
              <a:xfrm>
                <a:off x="6363764" y="2317288"/>
                <a:ext cx="22214" cy="52524"/>
              </a:xfrm>
              <a:custGeom>
                <a:avLst/>
                <a:gdLst/>
                <a:ahLst/>
                <a:cxnLst/>
                <a:rect l="l" t="t" r="r" b="b"/>
                <a:pathLst>
                  <a:path w="889" h="2102" extrusionOk="0">
                    <a:moveTo>
                      <a:pt x="221" y="1"/>
                    </a:moveTo>
                    <a:cubicBezTo>
                      <a:pt x="111" y="1"/>
                      <a:pt x="0" y="95"/>
                      <a:pt x="21" y="242"/>
                    </a:cubicBezTo>
                    <a:cubicBezTo>
                      <a:pt x="155" y="575"/>
                      <a:pt x="288" y="909"/>
                      <a:pt x="388" y="1242"/>
                    </a:cubicBezTo>
                    <a:cubicBezTo>
                      <a:pt x="488" y="1543"/>
                      <a:pt x="622" y="1809"/>
                      <a:pt x="788" y="2076"/>
                    </a:cubicBezTo>
                    <a:cubicBezTo>
                      <a:pt x="805" y="2093"/>
                      <a:pt x="830" y="2101"/>
                      <a:pt x="851" y="2101"/>
                    </a:cubicBezTo>
                    <a:cubicBezTo>
                      <a:pt x="872" y="2101"/>
                      <a:pt x="888" y="2093"/>
                      <a:pt x="888" y="2076"/>
                    </a:cubicBezTo>
                    <a:cubicBezTo>
                      <a:pt x="888" y="1776"/>
                      <a:pt x="855" y="1476"/>
                      <a:pt x="722" y="1176"/>
                    </a:cubicBezTo>
                    <a:cubicBezTo>
                      <a:pt x="622" y="809"/>
                      <a:pt x="521" y="442"/>
                      <a:pt x="388" y="108"/>
                    </a:cubicBezTo>
                    <a:cubicBezTo>
                      <a:pt x="351" y="34"/>
                      <a:pt x="286" y="1"/>
                      <a:pt x="22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85;p33">
                <a:extLst>
                  <a:ext uri="{FF2B5EF4-FFF2-40B4-BE49-F238E27FC236}">
                    <a16:creationId xmlns:a16="http://schemas.microsoft.com/office/drawing/2014/main" id="{EE401ED3-D23B-447E-B56F-2A4FB24A2FC1}"/>
                  </a:ext>
                </a:extLst>
              </p:cNvPr>
              <p:cNvSpPr/>
              <p:nvPr/>
            </p:nvSpPr>
            <p:spPr>
              <a:xfrm>
                <a:off x="6745523" y="1992325"/>
                <a:ext cx="612319" cy="1849175"/>
              </a:xfrm>
              <a:custGeom>
                <a:avLst/>
                <a:gdLst/>
                <a:ahLst/>
                <a:cxnLst/>
                <a:rect l="l" t="t" r="r" b="b"/>
                <a:pathLst>
                  <a:path w="24505" h="74004" extrusionOk="0">
                    <a:moveTo>
                      <a:pt x="79" y="1"/>
                    </a:moveTo>
                    <a:cubicBezTo>
                      <a:pt x="43" y="1"/>
                      <a:pt x="0" y="29"/>
                      <a:pt x="21" y="71"/>
                    </a:cubicBezTo>
                    <a:cubicBezTo>
                      <a:pt x="755" y="2506"/>
                      <a:pt x="1522" y="4974"/>
                      <a:pt x="1355" y="7543"/>
                    </a:cubicBezTo>
                    <a:cubicBezTo>
                      <a:pt x="1288" y="8777"/>
                      <a:pt x="955" y="9978"/>
                      <a:pt x="988" y="11212"/>
                    </a:cubicBezTo>
                    <a:cubicBezTo>
                      <a:pt x="1055" y="12446"/>
                      <a:pt x="1255" y="13680"/>
                      <a:pt x="1588" y="14881"/>
                    </a:cubicBezTo>
                    <a:cubicBezTo>
                      <a:pt x="2756" y="19918"/>
                      <a:pt x="4024" y="24922"/>
                      <a:pt x="5358" y="29925"/>
                    </a:cubicBezTo>
                    <a:cubicBezTo>
                      <a:pt x="6692" y="34929"/>
                      <a:pt x="8093" y="39899"/>
                      <a:pt x="9594" y="44869"/>
                    </a:cubicBezTo>
                    <a:cubicBezTo>
                      <a:pt x="10328" y="47271"/>
                      <a:pt x="11029" y="49706"/>
                      <a:pt x="12063" y="52008"/>
                    </a:cubicBezTo>
                    <a:cubicBezTo>
                      <a:pt x="13097" y="54309"/>
                      <a:pt x="14398" y="56511"/>
                      <a:pt x="15632" y="58679"/>
                    </a:cubicBezTo>
                    <a:cubicBezTo>
                      <a:pt x="18200" y="63249"/>
                      <a:pt x="20769" y="67786"/>
                      <a:pt x="23404" y="72256"/>
                    </a:cubicBezTo>
                    <a:cubicBezTo>
                      <a:pt x="23738" y="72856"/>
                      <a:pt x="24071" y="73423"/>
                      <a:pt x="24405" y="73990"/>
                    </a:cubicBezTo>
                    <a:cubicBezTo>
                      <a:pt x="24424" y="74000"/>
                      <a:pt x="24441" y="74004"/>
                      <a:pt x="24455" y="74004"/>
                    </a:cubicBezTo>
                    <a:cubicBezTo>
                      <a:pt x="24488" y="74004"/>
                      <a:pt x="24505" y="73980"/>
                      <a:pt x="24505" y="73957"/>
                    </a:cubicBezTo>
                    <a:cubicBezTo>
                      <a:pt x="22036" y="69353"/>
                      <a:pt x="19535" y="64784"/>
                      <a:pt x="16999" y="60180"/>
                    </a:cubicBezTo>
                    <a:cubicBezTo>
                      <a:pt x="15732" y="57945"/>
                      <a:pt x="14431" y="55710"/>
                      <a:pt x="13230" y="53442"/>
                    </a:cubicBezTo>
                    <a:cubicBezTo>
                      <a:pt x="12096" y="51174"/>
                      <a:pt x="11195" y="48805"/>
                      <a:pt x="10528" y="46404"/>
                    </a:cubicBezTo>
                    <a:cubicBezTo>
                      <a:pt x="8994" y="41467"/>
                      <a:pt x="7559" y="36530"/>
                      <a:pt x="6225" y="31560"/>
                    </a:cubicBezTo>
                    <a:cubicBezTo>
                      <a:pt x="4857" y="26590"/>
                      <a:pt x="3590" y="21586"/>
                      <a:pt x="2389" y="16582"/>
                    </a:cubicBezTo>
                    <a:cubicBezTo>
                      <a:pt x="2089" y="15315"/>
                      <a:pt x="1755" y="14081"/>
                      <a:pt x="1522" y="12813"/>
                    </a:cubicBezTo>
                    <a:cubicBezTo>
                      <a:pt x="1322" y="11545"/>
                      <a:pt x="1322" y="10244"/>
                      <a:pt x="1522" y="8977"/>
                    </a:cubicBezTo>
                    <a:cubicBezTo>
                      <a:pt x="1722" y="7776"/>
                      <a:pt x="1722" y="6542"/>
                      <a:pt x="1555" y="5374"/>
                    </a:cubicBezTo>
                    <a:cubicBezTo>
                      <a:pt x="1355" y="4173"/>
                      <a:pt x="1088" y="3006"/>
                      <a:pt x="721" y="1838"/>
                    </a:cubicBezTo>
                    <a:cubicBezTo>
                      <a:pt x="521" y="1238"/>
                      <a:pt x="321" y="638"/>
                      <a:pt x="121" y="37"/>
                    </a:cubicBezTo>
                    <a:cubicBezTo>
                      <a:pt x="121" y="12"/>
                      <a:pt x="101" y="1"/>
                      <a:pt x="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86;p33">
                <a:extLst>
                  <a:ext uri="{FF2B5EF4-FFF2-40B4-BE49-F238E27FC236}">
                    <a16:creationId xmlns:a16="http://schemas.microsoft.com/office/drawing/2014/main" id="{9C0A9DA8-B54F-419F-9FA4-D1A5878072BB}"/>
                  </a:ext>
                </a:extLst>
              </p:cNvPr>
              <p:cNvSpPr/>
              <p:nvPr/>
            </p:nvSpPr>
            <p:spPr>
              <a:xfrm>
                <a:off x="6565164" y="1413115"/>
                <a:ext cx="6697" cy="22539"/>
              </a:xfrm>
              <a:custGeom>
                <a:avLst/>
                <a:gdLst/>
                <a:ahLst/>
                <a:cxnLst/>
                <a:rect l="l" t="t" r="r" b="b"/>
                <a:pathLst>
                  <a:path w="268" h="902" extrusionOk="0">
                    <a:moveTo>
                      <a:pt x="0" y="1"/>
                    </a:moveTo>
                    <a:cubicBezTo>
                      <a:pt x="0" y="34"/>
                      <a:pt x="0" y="34"/>
                      <a:pt x="0" y="67"/>
                    </a:cubicBezTo>
                    <a:cubicBezTo>
                      <a:pt x="34" y="368"/>
                      <a:pt x="100" y="634"/>
                      <a:pt x="234" y="901"/>
                    </a:cubicBezTo>
                    <a:cubicBezTo>
                      <a:pt x="234" y="734"/>
                      <a:pt x="267" y="568"/>
                      <a:pt x="234" y="434"/>
                    </a:cubicBezTo>
                    <a:cubicBezTo>
                      <a:pt x="167" y="301"/>
                      <a:pt x="67" y="167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87;p33">
                <a:extLst>
                  <a:ext uri="{FF2B5EF4-FFF2-40B4-BE49-F238E27FC236}">
                    <a16:creationId xmlns:a16="http://schemas.microsoft.com/office/drawing/2014/main" id="{619E5924-422A-4A55-9091-8E1AAD1D43E4}"/>
                  </a:ext>
                </a:extLst>
              </p:cNvPr>
              <p:cNvSpPr/>
              <p:nvPr/>
            </p:nvSpPr>
            <p:spPr>
              <a:xfrm>
                <a:off x="6366788" y="1895724"/>
                <a:ext cx="7521" cy="4085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35" extrusionOk="0">
                    <a:moveTo>
                      <a:pt x="34" y="0"/>
                    </a:moveTo>
                    <a:cubicBezTo>
                      <a:pt x="0" y="267"/>
                      <a:pt x="0" y="567"/>
                      <a:pt x="34" y="834"/>
                    </a:cubicBezTo>
                    <a:cubicBezTo>
                      <a:pt x="67" y="1101"/>
                      <a:pt x="134" y="1401"/>
                      <a:pt x="267" y="1635"/>
                    </a:cubicBezTo>
                    <a:cubicBezTo>
                      <a:pt x="300" y="1368"/>
                      <a:pt x="300" y="1101"/>
                      <a:pt x="267" y="801"/>
                    </a:cubicBezTo>
                    <a:cubicBezTo>
                      <a:pt x="200" y="534"/>
                      <a:pt x="134" y="267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88;p33">
                <a:extLst>
                  <a:ext uri="{FF2B5EF4-FFF2-40B4-BE49-F238E27FC236}">
                    <a16:creationId xmlns:a16="http://schemas.microsoft.com/office/drawing/2014/main" id="{49623CEA-8C37-4D41-9A7F-C96AA1B016A2}"/>
                  </a:ext>
                </a:extLst>
              </p:cNvPr>
              <p:cNvSpPr/>
              <p:nvPr/>
            </p:nvSpPr>
            <p:spPr>
              <a:xfrm>
                <a:off x="6548497" y="1780706"/>
                <a:ext cx="7521" cy="4167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68" extrusionOk="0">
                    <a:moveTo>
                      <a:pt x="33" y="0"/>
                    </a:moveTo>
                    <a:cubicBezTo>
                      <a:pt x="0" y="300"/>
                      <a:pt x="0" y="567"/>
                      <a:pt x="33" y="834"/>
                    </a:cubicBezTo>
                    <a:cubicBezTo>
                      <a:pt x="67" y="1134"/>
                      <a:pt x="133" y="1401"/>
                      <a:pt x="267" y="1668"/>
                    </a:cubicBezTo>
                    <a:cubicBezTo>
                      <a:pt x="300" y="1368"/>
                      <a:pt x="300" y="1101"/>
                      <a:pt x="267" y="834"/>
                    </a:cubicBezTo>
                    <a:cubicBezTo>
                      <a:pt x="200" y="534"/>
                      <a:pt x="133" y="267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89;p33">
                <a:extLst>
                  <a:ext uri="{FF2B5EF4-FFF2-40B4-BE49-F238E27FC236}">
                    <a16:creationId xmlns:a16="http://schemas.microsoft.com/office/drawing/2014/main" id="{3A34FF45-7509-4B7D-A570-A084820414E0}"/>
                  </a:ext>
                </a:extLst>
              </p:cNvPr>
              <p:cNvSpPr/>
              <p:nvPr/>
            </p:nvSpPr>
            <p:spPr>
              <a:xfrm>
                <a:off x="6560166" y="2060766"/>
                <a:ext cx="7521" cy="4167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68" extrusionOk="0">
                    <a:moveTo>
                      <a:pt x="33" y="0"/>
                    </a:moveTo>
                    <a:cubicBezTo>
                      <a:pt x="0" y="300"/>
                      <a:pt x="0" y="567"/>
                      <a:pt x="33" y="834"/>
                    </a:cubicBezTo>
                    <a:cubicBezTo>
                      <a:pt x="67" y="1134"/>
                      <a:pt x="167" y="1401"/>
                      <a:pt x="267" y="1668"/>
                    </a:cubicBezTo>
                    <a:cubicBezTo>
                      <a:pt x="300" y="1368"/>
                      <a:pt x="300" y="1101"/>
                      <a:pt x="267" y="834"/>
                    </a:cubicBezTo>
                    <a:cubicBezTo>
                      <a:pt x="234" y="534"/>
                      <a:pt x="167" y="267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90;p33">
                <a:extLst>
                  <a:ext uri="{FF2B5EF4-FFF2-40B4-BE49-F238E27FC236}">
                    <a16:creationId xmlns:a16="http://schemas.microsoft.com/office/drawing/2014/main" id="{998DBCEA-F198-4921-84B1-F9F017FCBC5A}"/>
                  </a:ext>
                </a:extLst>
              </p:cNvPr>
              <p:cNvSpPr/>
              <p:nvPr/>
            </p:nvSpPr>
            <p:spPr>
              <a:xfrm>
                <a:off x="6757692" y="1939052"/>
                <a:ext cx="8296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32" h="1669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43" y="22"/>
                      <a:pt x="52" y="42"/>
                      <a:pt x="60" y="63"/>
                    </a:cubicBezTo>
                    <a:lnTo>
                      <a:pt x="60" y="63"/>
                    </a:lnTo>
                    <a:cubicBezTo>
                      <a:pt x="63" y="54"/>
                      <a:pt x="65" y="44"/>
                      <a:pt x="67" y="34"/>
                    </a:cubicBezTo>
                    <a:lnTo>
                      <a:pt x="34" y="1"/>
                    </a:lnTo>
                    <a:close/>
                    <a:moveTo>
                      <a:pt x="60" y="63"/>
                    </a:moveTo>
                    <a:cubicBezTo>
                      <a:pt x="1" y="320"/>
                      <a:pt x="3" y="579"/>
                      <a:pt x="67" y="868"/>
                    </a:cubicBezTo>
                    <a:cubicBezTo>
                      <a:pt x="101" y="1135"/>
                      <a:pt x="167" y="1402"/>
                      <a:pt x="268" y="1669"/>
                    </a:cubicBezTo>
                    <a:cubicBezTo>
                      <a:pt x="332" y="1124"/>
                      <a:pt x="273" y="579"/>
                      <a:pt x="6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91;p33">
                <a:extLst>
                  <a:ext uri="{FF2B5EF4-FFF2-40B4-BE49-F238E27FC236}">
                    <a16:creationId xmlns:a16="http://schemas.microsoft.com/office/drawing/2014/main" id="{EFCAAC7A-F33E-4596-91FE-FDE81F1A1B46}"/>
                  </a:ext>
                </a:extLst>
              </p:cNvPr>
              <p:cNvSpPr/>
              <p:nvPr/>
            </p:nvSpPr>
            <p:spPr>
              <a:xfrm>
                <a:off x="6322610" y="1557318"/>
                <a:ext cx="9195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9" extrusionOk="0">
                    <a:moveTo>
                      <a:pt x="67" y="0"/>
                    </a:moveTo>
                    <a:lnTo>
                      <a:pt x="67" y="0"/>
                    </a:lnTo>
                    <a:cubicBezTo>
                      <a:pt x="0" y="567"/>
                      <a:pt x="100" y="1135"/>
                      <a:pt x="334" y="1668"/>
                    </a:cubicBezTo>
                    <a:cubicBezTo>
                      <a:pt x="367" y="1401"/>
                      <a:pt x="367" y="1135"/>
                      <a:pt x="334" y="834"/>
                    </a:cubicBezTo>
                    <a:cubicBezTo>
                      <a:pt x="267" y="567"/>
                      <a:pt x="200" y="267"/>
                      <a:pt x="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92;p33">
                <a:extLst>
                  <a:ext uri="{FF2B5EF4-FFF2-40B4-BE49-F238E27FC236}">
                    <a16:creationId xmlns:a16="http://schemas.microsoft.com/office/drawing/2014/main" id="{1D4626F9-B9B2-44F3-8173-0B6257F69416}"/>
                  </a:ext>
                </a:extLst>
              </p:cNvPr>
              <p:cNvSpPr/>
              <p:nvPr/>
            </p:nvSpPr>
            <p:spPr>
              <a:xfrm>
                <a:off x="6655169" y="1628158"/>
                <a:ext cx="7521" cy="4088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36" extrusionOk="0">
                    <a:moveTo>
                      <a:pt x="67" y="1"/>
                    </a:moveTo>
                    <a:cubicBezTo>
                      <a:pt x="1" y="268"/>
                      <a:pt x="1" y="534"/>
                      <a:pt x="67" y="835"/>
                    </a:cubicBezTo>
                    <a:cubicBezTo>
                      <a:pt x="101" y="1102"/>
                      <a:pt x="168" y="1368"/>
                      <a:pt x="268" y="1635"/>
                    </a:cubicBezTo>
                    <a:cubicBezTo>
                      <a:pt x="301" y="1368"/>
                      <a:pt x="301" y="1068"/>
                      <a:pt x="268" y="801"/>
                    </a:cubicBezTo>
                    <a:cubicBezTo>
                      <a:pt x="234" y="534"/>
                      <a:pt x="168" y="234"/>
                      <a:pt x="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93;p33">
                <a:extLst>
                  <a:ext uri="{FF2B5EF4-FFF2-40B4-BE49-F238E27FC236}">
                    <a16:creationId xmlns:a16="http://schemas.microsoft.com/office/drawing/2014/main" id="{6E84ACB7-4F67-4E53-B909-AE183ECEE625}"/>
                  </a:ext>
                </a:extLst>
              </p:cNvPr>
              <p:cNvSpPr/>
              <p:nvPr/>
            </p:nvSpPr>
            <p:spPr>
              <a:xfrm>
                <a:off x="6466813" y="1497498"/>
                <a:ext cx="41679" cy="712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85" extrusionOk="0">
                    <a:moveTo>
                      <a:pt x="1238" y="1"/>
                    </a:moveTo>
                    <a:cubicBezTo>
                      <a:pt x="1101" y="1"/>
                      <a:pt x="967" y="9"/>
                      <a:pt x="834" y="26"/>
                    </a:cubicBezTo>
                    <a:cubicBezTo>
                      <a:pt x="534" y="93"/>
                      <a:pt x="267" y="159"/>
                      <a:pt x="0" y="260"/>
                    </a:cubicBezTo>
                    <a:cubicBezTo>
                      <a:pt x="150" y="276"/>
                      <a:pt x="292" y="285"/>
                      <a:pt x="430" y="285"/>
                    </a:cubicBezTo>
                    <a:cubicBezTo>
                      <a:pt x="567" y="285"/>
                      <a:pt x="701" y="276"/>
                      <a:pt x="834" y="260"/>
                    </a:cubicBezTo>
                    <a:cubicBezTo>
                      <a:pt x="1134" y="226"/>
                      <a:pt x="1401" y="159"/>
                      <a:pt x="1668" y="26"/>
                    </a:cubicBezTo>
                    <a:cubicBezTo>
                      <a:pt x="1518" y="9"/>
                      <a:pt x="1376" y="1"/>
                      <a:pt x="1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94;p33">
                <a:extLst>
                  <a:ext uri="{FF2B5EF4-FFF2-40B4-BE49-F238E27FC236}">
                    <a16:creationId xmlns:a16="http://schemas.microsoft.com/office/drawing/2014/main" id="{DECD3D1D-41B7-468F-BD8A-FBDF21D77849}"/>
                  </a:ext>
                </a:extLst>
              </p:cNvPr>
              <p:cNvSpPr/>
              <p:nvPr/>
            </p:nvSpPr>
            <p:spPr>
              <a:xfrm>
                <a:off x="6296773" y="1699222"/>
                <a:ext cx="40855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84" extrusionOk="0">
                    <a:moveTo>
                      <a:pt x="1218" y="0"/>
                    </a:moveTo>
                    <a:cubicBezTo>
                      <a:pt x="1076" y="0"/>
                      <a:pt x="934" y="9"/>
                      <a:pt x="801" y="25"/>
                    </a:cubicBezTo>
                    <a:cubicBezTo>
                      <a:pt x="534" y="59"/>
                      <a:pt x="267" y="126"/>
                      <a:pt x="0" y="259"/>
                    </a:cubicBezTo>
                    <a:cubicBezTo>
                      <a:pt x="134" y="276"/>
                      <a:pt x="275" y="284"/>
                      <a:pt x="417" y="284"/>
                    </a:cubicBezTo>
                    <a:cubicBezTo>
                      <a:pt x="559" y="284"/>
                      <a:pt x="701" y="276"/>
                      <a:pt x="834" y="259"/>
                    </a:cubicBezTo>
                    <a:cubicBezTo>
                      <a:pt x="1101" y="192"/>
                      <a:pt x="1368" y="126"/>
                      <a:pt x="1635" y="25"/>
                    </a:cubicBezTo>
                    <a:cubicBezTo>
                      <a:pt x="1501" y="9"/>
                      <a:pt x="1359" y="0"/>
                      <a:pt x="1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95;p33">
                <a:extLst>
                  <a:ext uri="{FF2B5EF4-FFF2-40B4-BE49-F238E27FC236}">
                    <a16:creationId xmlns:a16="http://schemas.microsoft.com/office/drawing/2014/main" id="{1196BAEB-5972-4A6A-8F04-45C9102A276B}"/>
                  </a:ext>
                </a:extLst>
              </p:cNvPr>
              <p:cNvSpPr/>
              <p:nvPr/>
            </p:nvSpPr>
            <p:spPr>
              <a:xfrm>
                <a:off x="6496798" y="1681706"/>
                <a:ext cx="41704" cy="712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5" extrusionOk="0">
                    <a:moveTo>
                      <a:pt x="1239" y="1"/>
                    </a:moveTo>
                    <a:cubicBezTo>
                      <a:pt x="1102" y="1"/>
                      <a:pt x="968" y="9"/>
                      <a:pt x="835" y="26"/>
                    </a:cubicBezTo>
                    <a:cubicBezTo>
                      <a:pt x="535" y="59"/>
                      <a:pt x="268" y="126"/>
                      <a:pt x="1" y="259"/>
                    </a:cubicBezTo>
                    <a:cubicBezTo>
                      <a:pt x="151" y="276"/>
                      <a:pt x="293" y="284"/>
                      <a:pt x="430" y="284"/>
                    </a:cubicBezTo>
                    <a:cubicBezTo>
                      <a:pt x="568" y="284"/>
                      <a:pt x="701" y="276"/>
                      <a:pt x="835" y="259"/>
                    </a:cubicBezTo>
                    <a:cubicBezTo>
                      <a:pt x="1135" y="226"/>
                      <a:pt x="1402" y="159"/>
                      <a:pt x="1669" y="26"/>
                    </a:cubicBezTo>
                    <a:cubicBezTo>
                      <a:pt x="1519" y="9"/>
                      <a:pt x="1377" y="1"/>
                      <a:pt x="12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96;p33">
                <a:extLst>
                  <a:ext uri="{FF2B5EF4-FFF2-40B4-BE49-F238E27FC236}">
                    <a16:creationId xmlns:a16="http://schemas.microsoft.com/office/drawing/2014/main" id="{C2B4330F-7D4C-4A8C-A57D-0150D946ABC6}"/>
                  </a:ext>
                </a:extLst>
              </p:cNvPr>
              <p:cNvSpPr/>
              <p:nvPr/>
            </p:nvSpPr>
            <p:spPr>
              <a:xfrm>
                <a:off x="6445973" y="2006793"/>
                <a:ext cx="41679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84" extrusionOk="0">
                    <a:moveTo>
                      <a:pt x="1239" y="0"/>
                    </a:moveTo>
                    <a:cubicBezTo>
                      <a:pt x="1101" y="0"/>
                      <a:pt x="967" y="9"/>
                      <a:pt x="834" y="25"/>
                    </a:cubicBezTo>
                    <a:cubicBezTo>
                      <a:pt x="534" y="59"/>
                      <a:pt x="267" y="159"/>
                      <a:pt x="0" y="259"/>
                    </a:cubicBezTo>
                    <a:cubicBezTo>
                      <a:pt x="150" y="275"/>
                      <a:pt x="292" y="284"/>
                      <a:pt x="430" y="284"/>
                    </a:cubicBezTo>
                    <a:cubicBezTo>
                      <a:pt x="567" y="284"/>
                      <a:pt x="701" y="275"/>
                      <a:pt x="834" y="259"/>
                    </a:cubicBezTo>
                    <a:cubicBezTo>
                      <a:pt x="1134" y="225"/>
                      <a:pt x="1401" y="159"/>
                      <a:pt x="1668" y="25"/>
                    </a:cubicBezTo>
                    <a:cubicBezTo>
                      <a:pt x="1518" y="9"/>
                      <a:pt x="1376" y="0"/>
                      <a:pt x="1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97;p33">
                <a:extLst>
                  <a:ext uri="{FF2B5EF4-FFF2-40B4-BE49-F238E27FC236}">
                    <a16:creationId xmlns:a16="http://schemas.microsoft.com/office/drawing/2014/main" id="{6DD7603B-DEE0-4A93-B322-F5002906AC4B}"/>
                  </a:ext>
                </a:extLst>
              </p:cNvPr>
              <p:cNvSpPr/>
              <p:nvPr/>
            </p:nvSpPr>
            <p:spPr>
              <a:xfrm>
                <a:off x="6648497" y="1861766"/>
                <a:ext cx="41704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4" extrusionOk="0">
                    <a:moveTo>
                      <a:pt x="1252" y="0"/>
                    </a:moveTo>
                    <a:cubicBezTo>
                      <a:pt x="1110" y="0"/>
                      <a:pt x="968" y="8"/>
                      <a:pt x="835" y="25"/>
                    </a:cubicBezTo>
                    <a:cubicBezTo>
                      <a:pt x="535" y="58"/>
                      <a:pt x="268" y="159"/>
                      <a:pt x="1" y="259"/>
                    </a:cubicBezTo>
                    <a:cubicBezTo>
                      <a:pt x="139" y="275"/>
                      <a:pt x="276" y="283"/>
                      <a:pt x="413" y="283"/>
                    </a:cubicBezTo>
                    <a:cubicBezTo>
                      <a:pt x="841" y="283"/>
                      <a:pt x="1265" y="202"/>
                      <a:pt x="1669" y="25"/>
                    </a:cubicBezTo>
                    <a:cubicBezTo>
                      <a:pt x="1535" y="8"/>
                      <a:pt x="1394" y="0"/>
                      <a:pt x="1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98;p33">
                <a:extLst>
                  <a:ext uri="{FF2B5EF4-FFF2-40B4-BE49-F238E27FC236}">
                    <a16:creationId xmlns:a16="http://schemas.microsoft.com/office/drawing/2014/main" id="{55FD252D-877B-4EE7-B231-F218AC0374D4}"/>
                  </a:ext>
                </a:extLst>
              </p:cNvPr>
              <p:cNvSpPr/>
              <p:nvPr/>
            </p:nvSpPr>
            <p:spPr>
              <a:xfrm>
                <a:off x="6225084" y="2090351"/>
                <a:ext cx="40855" cy="689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6" extrusionOk="0">
                    <a:moveTo>
                      <a:pt x="1218" y="0"/>
                    </a:moveTo>
                    <a:cubicBezTo>
                      <a:pt x="1076" y="0"/>
                      <a:pt x="934" y="17"/>
                      <a:pt x="801" y="50"/>
                    </a:cubicBezTo>
                    <a:cubicBezTo>
                      <a:pt x="534" y="84"/>
                      <a:pt x="234" y="150"/>
                      <a:pt x="0" y="250"/>
                    </a:cubicBezTo>
                    <a:cubicBezTo>
                      <a:pt x="134" y="267"/>
                      <a:pt x="267" y="276"/>
                      <a:pt x="405" y="276"/>
                    </a:cubicBezTo>
                    <a:cubicBezTo>
                      <a:pt x="543" y="276"/>
                      <a:pt x="684" y="267"/>
                      <a:pt x="834" y="250"/>
                    </a:cubicBezTo>
                    <a:cubicBezTo>
                      <a:pt x="1101" y="217"/>
                      <a:pt x="1368" y="150"/>
                      <a:pt x="1635" y="50"/>
                    </a:cubicBezTo>
                    <a:cubicBezTo>
                      <a:pt x="1502" y="17"/>
                      <a:pt x="1360" y="0"/>
                      <a:pt x="1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99;p33">
                <a:extLst>
                  <a:ext uri="{FF2B5EF4-FFF2-40B4-BE49-F238E27FC236}">
                    <a16:creationId xmlns:a16="http://schemas.microsoft.com/office/drawing/2014/main" id="{BFE88EC5-67BF-4BCB-A687-404264D27E89}"/>
                  </a:ext>
                </a:extLst>
              </p:cNvPr>
              <p:cNvSpPr/>
              <p:nvPr/>
            </p:nvSpPr>
            <p:spPr>
              <a:xfrm>
                <a:off x="6209242" y="1920112"/>
                <a:ext cx="41704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4" extrusionOk="0">
                    <a:moveTo>
                      <a:pt x="1239" y="0"/>
                    </a:moveTo>
                    <a:cubicBezTo>
                      <a:pt x="1101" y="0"/>
                      <a:pt x="968" y="8"/>
                      <a:pt x="835" y="25"/>
                    </a:cubicBezTo>
                    <a:cubicBezTo>
                      <a:pt x="534" y="58"/>
                      <a:pt x="268" y="125"/>
                      <a:pt x="1" y="259"/>
                    </a:cubicBezTo>
                    <a:cubicBezTo>
                      <a:pt x="151" y="275"/>
                      <a:pt x="293" y="284"/>
                      <a:pt x="430" y="284"/>
                    </a:cubicBezTo>
                    <a:cubicBezTo>
                      <a:pt x="568" y="284"/>
                      <a:pt x="701" y="275"/>
                      <a:pt x="835" y="259"/>
                    </a:cubicBezTo>
                    <a:cubicBezTo>
                      <a:pt x="1135" y="192"/>
                      <a:pt x="1402" y="125"/>
                      <a:pt x="1669" y="25"/>
                    </a:cubicBezTo>
                    <a:cubicBezTo>
                      <a:pt x="1518" y="8"/>
                      <a:pt x="1377" y="0"/>
                      <a:pt x="1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500;p33">
                <a:extLst>
                  <a:ext uri="{FF2B5EF4-FFF2-40B4-BE49-F238E27FC236}">
                    <a16:creationId xmlns:a16="http://schemas.microsoft.com/office/drawing/2014/main" id="{D16DF151-4926-49E9-A676-686726A0A7DC}"/>
                  </a:ext>
                </a:extLst>
              </p:cNvPr>
              <p:cNvSpPr/>
              <p:nvPr/>
            </p:nvSpPr>
            <p:spPr>
              <a:xfrm>
                <a:off x="6230081" y="1583980"/>
                <a:ext cx="15042" cy="242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969" extrusionOk="0">
                    <a:moveTo>
                      <a:pt x="601" y="1"/>
                    </a:moveTo>
                    <a:cubicBezTo>
                      <a:pt x="401" y="134"/>
                      <a:pt x="201" y="334"/>
                      <a:pt x="67" y="568"/>
                    </a:cubicBezTo>
                    <a:cubicBezTo>
                      <a:pt x="34" y="701"/>
                      <a:pt x="1" y="835"/>
                      <a:pt x="1" y="968"/>
                    </a:cubicBezTo>
                    <a:cubicBezTo>
                      <a:pt x="67" y="901"/>
                      <a:pt x="134" y="801"/>
                      <a:pt x="201" y="735"/>
                    </a:cubicBezTo>
                    <a:cubicBezTo>
                      <a:pt x="368" y="501"/>
                      <a:pt x="501" y="234"/>
                      <a:pt x="6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501;p33">
                <a:extLst>
                  <a:ext uri="{FF2B5EF4-FFF2-40B4-BE49-F238E27FC236}">
                    <a16:creationId xmlns:a16="http://schemas.microsoft.com/office/drawing/2014/main" id="{5BDBFDAB-610D-4684-9DDD-B4DB7364F64B}"/>
                  </a:ext>
                </a:extLst>
              </p:cNvPr>
              <p:cNvSpPr/>
              <p:nvPr/>
            </p:nvSpPr>
            <p:spPr>
              <a:xfrm>
                <a:off x="6567662" y="1559817"/>
                <a:ext cx="25012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5" extrusionOk="0">
                    <a:moveTo>
                      <a:pt x="1001" y="0"/>
                    </a:moveTo>
                    <a:lnTo>
                      <a:pt x="1001" y="0"/>
                    </a:lnTo>
                    <a:cubicBezTo>
                      <a:pt x="767" y="167"/>
                      <a:pt x="567" y="367"/>
                      <a:pt x="401" y="601"/>
                    </a:cubicBezTo>
                    <a:cubicBezTo>
                      <a:pt x="234" y="801"/>
                      <a:pt x="100" y="1068"/>
                      <a:pt x="0" y="1335"/>
                    </a:cubicBezTo>
                    <a:cubicBezTo>
                      <a:pt x="234" y="1135"/>
                      <a:pt x="434" y="934"/>
                      <a:pt x="601" y="734"/>
                    </a:cubicBezTo>
                    <a:cubicBezTo>
                      <a:pt x="767" y="501"/>
                      <a:pt x="901" y="234"/>
                      <a:pt x="10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502;p33">
                <a:extLst>
                  <a:ext uri="{FF2B5EF4-FFF2-40B4-BE49-F238E27FC236}">
                    <a16:creationId xmlns:a16="http://schemas.microsoft.com/office/drawing/2014/main" id="{FD219C35-9E19-4C96-8AEB-3F254FA5D663}"/>
                  </a:ext>
                </a:extLst>
              </p:cNvPr>
              <p:cNvSpPr/>
              <p:nvPr/>
            </p:nvSpPr>
            <p:spPr>
              <a:xfrm>
                <a:off x="6394274" y="1754020"/>
                <a:ext cx="250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335" extrusionOk="0">
                    <a:moveTo>
                      <a:pt x="1002" y="1"/>
                    </a:moveTo>
                    <a:cubicBezTo>
                      <a:pt x="768" y="167"/>
                      <a:pt x="568" y="368"/>
                      <a:pt x="401" y="601"/>
                    </a:cubicBezTo>
                    <a:cubicBezTo>
                      <a:pt x="234" y="801"/>
                      <a:pt x="101" y="1068"/>
                      <a:pt x="1" y="1335"/>
                    </a:cubicBezTo>
                    <a:cubicBezTo>
                      <a:pt x="435" y="968"/>
                      <a:pt x="768" y="501"/>
                      <a:pt x="1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503;p33">
                <a:extLst>
                  <a:ext uri="{FF2B5EF4-FFF2-40B4-BE49-F238E27FC236}">
                    <a16:creationId xmlns:a16="http://schemas.microsoft.com/office/drawing/2014/main" id="{AB904AF2-FBF6-4D87-8300-456E7AF0536C}"/>
                  </a:ext>
                </a:extLst>
              </p:cNvPr>
              <p:cNvSpPr/>
              <p:nvPr/>
            </p:nvSpPr>
            <p:spPr>
              <a:xfrm>
                <a:off x="6287602" y="1989902"/>
                <a:ext cx="25012" cy="3338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6" extrusionOk="0">
                    <a:moveTo>
                      <a:pt x="1001" y="1"/>
                    </a:moveTo>
                    <a:lnTo>
                      <a:pt x="1001" y="1"/>
                    </a:lnTo>
                    <a:cubicBezTo>
                      <a:pt x="767" y="168"/>
                      <a:pt x="567" y="368"/>
                      <a:pt x="401" y="601"/>
                    </a:cubicBezTo>
                    <a:cubicBezTo>
                      <a:pt x="234" y="835"/>
                      <a:pt x="100" y="1068"/>
                      <a:pt x="0" y="1335"/>
                    </a:cubicBezTo>
                    <a:cubicBezTo>
                      <a:pt x="234" y="1168"/>
                      <a:pt x="434" y="968"/>
                      <a:pt x="601" y="735"/>
                    </a:cubicBezTo>
                    <a:cubicBezTo>
                      <a:pt x="767" y="501"/>
                      <a:pt x="901" y="268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504;p33">
                <a:extLst>
                  <a:ext uri="{FF2B5EF4-FFF2-40B4-BE49-F238E27FC236}">
                    <a16:creationId xmlns:a16="http://schemas.microsoft.com/office/drawing/2014/main" id="{AEB4D2E1-0D77-4709-9727-E1582DC44923}"/>
                  </a:ext>
                </a:extLst>
              </p:cNvPr>
              <p:cNvSpPr/>
              <p:nvPr/>
            </p:nvSpPr>
            <p:spPr>
              <a:xfrm>
                <a:off x="6570986" y="1926558"/>
                <a:ext cx="250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335" extrusionOk="0">
                    <a:moveTo>
                      <a:pt x="1001" y="1"/>
                    </a:moveTo>
                    <a:lnTo>
                      <a:pt x="1001" y="1"/>
                    </a:lnTo>
                    <a:cubicBezTo>
                      <a:pt x="801" y="201"/>
                      <a:pt x="601" y="401"/>
                      <a:pt x="434" y="634"/>
                    </a:cubicBezTo>
                    <a:cubicBezTo>
                      <a:pt x="268" y="835"/>
                      <a:pt x="101" y="1101"/>
                      <a:pt x="1" y="1335"/>
                    </a:cubicBezTo>
                    <a:cubicBezTo>
                      <a:pt x="234" y="1168"/>
                      <a:pt x="434" y="968"/>
                      <a:pt x="601" y="734"/>
                    </a:cubicBezTo>
                    <a:cubicBezTo>
                      <a:pt x="768" y="534"/>
                      <a:pt x="901" y="267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505;p33">
                <a:extLst>
                  <a:ext uri="{FF2B5EF4-FFF2-40B4-BE49-F238E27FC236}">
                    <a16:creationId xmlns:a16="http://schemas.microsoft.com/office/drawing/2014/main" id="{49D9D227-5A61-4A5C-9C53-77D0BA269240}"/>
                  </a:ext>
                </a:extLst>
              </p:cNvPr>
              <p:cNvSpPr/>
              <p:nvPr/>
            </p:nvSpPr>
            <p:spPr>
              <a:xfrm>
                <a:off x="6775208" y="2044075"/>
                <a:ext cx="25012" cy="3338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6" extrusionOk="0">
                    <a:moveTo>
                      <a:pt x="1001" y="1"/>
                    </a:moveTo>
                    <a:cubicBezTo>
                      <a:pt x="534" y="368"/>
                      <a:pt x="200" y="835"/>
                      <a:pt x="0" y="1335"/>
                    </a:cubicBezTo>
                    <a:cubicBezTo>
                      <a:pt x="200" y="1168"/>
                      <a:pt x="400" y="968"/>
                      <a:pt x="567" y="735"/>
                    </a:cubicBezTo>
                    <a:cubicBezTo>
                      <a:pt x="734" y="535"/>
                      <a:pt x="901" y="268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506;p33">
                <a:extLst>
                  <a:ext uri="{FF2B5EF4-FFF2-40B4-BE49-F238E27FC236}">
                    <a16:creationId xmlns:a16="http://schemas.microsoft.com/office/drawing/2014/main" id="{F530199B-55A8-4742-82BB-448994C196CD}"/>
                  </a:ext>
                </a:extLst>
              </p:cNvPr>
              <p:cNvSpPr/>
              <p:nvPr/>
            </p:nvSpPr>
            <p:spPr>
              <a:xfrm>
                <a:off x="6209242" y="1741526"/>
                <a:ext cx="10870" cy="1002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01" extrusionOk="0">
                    <a:moveTo>
                      <a:pt x="34" y="0"/>
                    </a:moveTo>
                    <a:lnTo>
                      <a:pt x="1" y="200"/>
                    </a:lnTo>
                    <a:cubicBezTo>
                      <a:pt x="134" y="301"/>
                      <a:pt x="268" y="367"/>
                      <a:pt x="434" y="401"/>
                    </a:cubicBezTo>
                    <a:cubicBezTo>
                      <a:pt x="301" y="267"/>
                      <a:pt x="167" y="134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507;p33">
                <a:extLst>
                  <a:ext uri="{FF2B5EF4-FFF2-40B4-BE49-F238E27FC236}">
                    <a16:creationId xmlns:a16="http://schemas.microsoft.com/office/drawing/2014/main" id="{55E2747A-9B56-4971-B133-DD29621C8DC5}"/>
                  </a:ext>
                </a:extLst>
              </p:cNvPr>
              <p:cNvSpPr/>
              <p:nvPr/>
            </p:nvSpPr>
            <p:spPr>
              <a:xfrm>
                <a:off x="6637677" y="1734030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7" y="234"/>
                      <a:pt x="367" y="434"/>
                      <a:pt x="601" y="601"/>
                    </a:cubicBezTo>
                    <a:cubicBezTo>
                      <a:pt x="834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4" y="434"/>
                    </a:cubicBezTo>
                    <a:cubicBezTo>
                      <a:pt x="501" y="267"/>
                      <a:pt x="267" y="13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508;p33">
                <a:extLst>
                  <a:ext uri="{FF2B5EF4-FFF2-40B4-BE49-F238E27FC236}">
                    <a16:creationId xmlns:a16="http://schemas.microsoft.com/office/drawing/2014/main" id="{02B6D589-516E-401B-8FD3-D7C1C900D13F}"/>
                  </a:ext>
                </a:extLst>
              </p:cNvPr>
              <p:cNvSpPr/>
              <p:nvPr/>
            </p:nvSpPr>
            <p:spPr>
              <a:xfrm>
                <a:off x="6654344" y="2016588"/>
                <a:ext cx="33358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01" extrusionOk="0">
                    <a:moveTo>
                      <a:pt x="0" y="0"/>
                    </a:moveTo>
                    <a:cubicBezTo>
                      <a:pt x="334" y="434"/>
                      <a:pt x="801" y="801"/>
                      <a:pt x="1335" y="1001"/>
                    </a:cubicBezTo>
                    <a:cubicBezTo>
                      <a:pt x="968" y="567"/>
                      <a:pt x="534" y="23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509;p33">
                <a:extLst>
                  <a:ext uri="{FF2B5EF4-FFF2-40B4-BE49-F238E27FC236}">
                    <a16:creationId xmlns:a16="http://schemas.microsoft.com/office/drawing/2014/main" id="{54AC5D1F-D91E-4281-954C-37D078E12D35}"/>
                  </a:ext>
                </a:extLst>
              </p:cNvPr>
              <p:cNvSpPr/>
              <p:nvPr/>
            </p:nvSpPr>
            <p:spPr>
              <a:xfrm>
                <a:off x="6454294" y="1864889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7" y="234"/>
                      <a:pt x="368" y="434"/>
                      <a:pt x="601" y="601"/>
                    </a:cubicBezTo>
                    <a:cubicBezTo>
                      <a:pt x="835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5" y="434"/>
                    </a:cubicBezTo>
                    <a:cubicBezTo>
                      <a:pt x="501" y="267"/>
                      <a:pt x="268" y="134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510;p33">
                <a:extLst>
                  <a:ext uri="{FF2B5EF4-FFF2-40B4-BE49-F238E27FC236}">
                    <a16:creationId xmlns:a16="http://schemas.microsoft.com/office/drawing/2014/main" id="{BBB8C228-E4E7-4903-9F23-99CEAFD8B7E4}"/>
                  </a:ext>
                </a:extLst>
              </p:cNvPr>
              <p:cNvSpPr/>
              <p:nvPr/>
            </p:nvSpPr>
            <p:spPr>
              <a:xfrm>
                <a:off x="6178407" y="2020736"/>
                <a:ext cx="17516" cy="15042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2" extrusionOk="0">
                    <a:moveTo>
                      <a:pt x="0" y="1"/>
                    </a:moveTo>
                    <a:lnTo>
                      <a:pt x="0" y="234"/>
                    </a:lnTo>
                    <a:cubicBezTo>
                      <a:pt x="234" y="401"/>
                      <a:pt x="434" y="501"/>
                      <a:pt x="701" y="601"/>
                    </a:cubicBezTo>
                    <a:cubicBezTo>
                      <a:pt x="501" y="368"/>
                      <a:pt x="301" y="168"/>
                      <a:pt x="67" y="3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511;p33">
                <a:extLst>
                  <a:ext uri="{FF2B5EF4-FFF2-40B4-BE49-F238E27FC236}">
                    <a16:creationId xmlns:a16="http://schemas.microsoft.com/office/drawing/2014/main" id="{E173FC13-07B4-44BA-816C-7FBC345AF850}"/>
                  </a:ext>
                </a:extLst>
              </p:cNvPr>
              <p:cNvSpPr/>
              <p:nvPr/>
            </p:nvSpPr>
            <p:spPr>
              <a:xfrm>
                <a:off x="6415963" y="1598997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0" y="0"/>
                    </a:moveTo>
                    <a:cubicBezTo>
                      <a:pt x="167" y="234"/>
                      <a:pt x="367" y="434"/>
                      <a:pt x="601" y="601"/>
                    </a:cubicBezTo>
                    <a:cubicBezTo>
                      <a:pt x="834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4" y="434"/>
                    </a:cubicBezTo>
                    <a:cubicBezTo>
                      <a:pt x="534" y="267"/>
                      <a:pt x="267" y="10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512;p33">
                <a:extLst>
                  <a:ext uri="{FF2B5EF4-FFF2-40B4-BE49-F238E27FC236}">
                    <a16:creationId xmlns:a16="http://schemas.microsoft.com/office/drawing/2014/main" id="{044AE917-8D28-406A-9EB5-DE2D58E6CCB5}"/>
                  </a:ext>
                </a:extLst>
              </p:cNvPr>
              <p:cNvSpPr/>
              <p:nvPr/>
            </p:nvSpPr>
            <p:spPr>
              <a:xfrm>
                <a:off x="6270936" y="1813215"/>
                <a:ext cx="33358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01" extrusionOk="0">
                    <a:moveTo>
                      <a:pt x="0" y="0"/>
                    </a:moveTo>
                    <a:cubicBezTo>
                      <a:pt x="167" y="200"/>
                      <a:pt x="367" y="400"/>
                      <a:pt x="601" y="567"/>
                    </a:cubicBezTo>
                    <a:cubicBezTo>
                      <a:pt x="834" y="734"/>
                      <a:pt x="1068" y="901"/>
                      <a:pt x="1334" y="1001"/>
                    </a:cubicBezTo>
                    <a:cubicBezTo>
                      <a:pt x="1168" y="767"/>
                      <a:pt x="967" y="567"/>
                      <a:pt x="734" y="400"/>
                    </a:cubicBezTo>
                    <a:cubicBezTo>
                      <a:pt x="534" y="234"/>
                      <a:pt x="267" y="10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513;p33">
                <a:extLst>
                  <a:ext uri="{FF2B5EF4-FFF2-40B4-BE49-F238E27FC236}">
                    <a16:creationId xmlns:a16="http://schemas.microsoft.com/office/drawing/2014/main" id="{786A4DC4-F4BB-4699-9D8E-2250C4EFB3AE}"/>
                  </a:ext>
                </a:extLst>
              </p:cNvPr>
              <p:cNvSpPr/>
              <p:nvPr/>
            </p:nvSpPr>
            <p:spPr>
              <a:xfrm>
                <a:off x="6370936" y="2074085"/>
                <a:ext cx="33383" cy="25037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0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68" y="234"/>
                      <a:pt x="368" y="434"/>
                      <a:pt x="601" y="601"/>
                    </a:cubicBezTo>
                    <a:cubicBezTo>
                      <a:pt x="835" y="768"/>
                      <a:pt x="1068" y="901"/>
                      <a:pt x="1335" y="1002"/>
                    </a:cubicBezTo>
                    <a:cubicBezTo>
                      <a:pt x="1168" y="801"/>
                      <a:pt x="968" y="601"/>
                      <a:pt x="735" y="434"/>
                    </a:cubicBezTo>
                    <a:cubicBezTo>
                      <a:pt x="501" y="234"/>
                      <a:pt x="268" y="10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514;p33">
                <a:extLst>
                  <a:ext uri="{FF2B5EF4-FFF2-40B4-BE49-F238E27FC236}">
                    <a16:creationId xmlns:a16="http://schemas.microsoft.com/office/drawing/2014/main" id="{F8001789-6D25-4987-B609-03B9A05B4592}"/>
                  </a:ext>
                </a:extLst>
              </p:cNvPr>
              <p:cNvSpPr/>
              <p:nvPr/>
            </p:nvSpPr>
            <p:spPr>
              <a:xfrm>
                <a:off x="5476583" y="1377283"/>
                <a:ext cx="1700399" cy="1272788"/>
              </a:xfrm>
              <a:custGeom>
                <a:avLst/>
                <a:gdLst/>
                <a:ahLst/>
                <a:cxnLst/>
                <a:rect l="l" t="t" r="r" b="b"/>
                <a:pathLst>
                  <a:path w="68050" h="50937" extrusionOk="0">
                    <a:moveTo>
                      <a:pt x="61178" y="0"/>
                    </a:moveTo>
                    <a:lnTo>
                      <a:pt x="1" y="10408"/>
                    </a:lnTo>
                    <a:lnTo>
                      <a:pt x="6872" y="50937"/>
                    </a:lnTo>
                    <a:lnTo>
                      <a:pt x="68049" y="40529"/>
                    </a:lnTo>
                    <a:lnTo>
                      <a:pt x="611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515;p33">
                <a:extLst>
                  <a:ext uri="{FF2B5EF4-FFF2-40B4-BE49-F238E27FC236}">
                    <a16:creationId xmlns:a16="http://schemas.microsoft.com/office/drawing/2014/main" id="{93FF1B42-39AF-4ACC-9A17-07AE7C4C1E39}"/>
                  </a:ext>
                </a:extLst>
              </p:cNvPr>
              <p:cNvSpPr/>
              <p:nvPr/>
            </p:nvSpPr>
            <p:spPr>
              <a:xfrm>
                <a:off x="6096723" y="1838303"/>
                <a:ext cx="423438" cy="352923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4124" extrusionOk="0">
                    <a:moveTo>
                      <a:pt x="9197" y="1"/>
                    </a:moveTo>
                    <a:cubicBezTo>
                      <a:pt x="8815" y="1"/>
                      <a:pt x="8428" y="32"/>
                      <a:pt x="8040" y="97"/>
                    </a:cubicBezTo>
                    <a:cubicBezTo>
                      <a:pt x="1835" y="1164"/>
                      <a:pt x="0" y="9170"/>
                      <a:pt x="5137" y="12806"/>
                    </a:cubicBezTo>
                    <a:cubicBezTo>
                      <a:pt x="6424" y="13717"/>
                      <a:pt x="7824" y="14123"/>
                      <a:pt x="9183" y="14123"/>
                    </a:cubicBezTo>
                    <a:cubicBezTo>
                      <a:pt x="13248" y="14123"/>
                      <a:pt x="16945" y="10485"/>
                      <a:pt x="16145" y="5834"/>
                    </a:cubicBezTo>
                    <a:cubicBezTo>
                      <a:pt x="15546" y="2420"/>
                      <a:pt x="12554" y="1"/>
                      <a:pt x="9197" y="1"/>
                    </a:cubicBezTo>
                    <a:close/>
                  </a:path>
                </a:pathLst>
              </a:custGeom>
              <a:solidFill>
                <a:srgbClr val="6CCF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516;p33">
                <a:extLst>
                  <a:ext uri="{FF2B5EF4-FFF2-40B4-BE49-F238E27FC236}">
                    <a16:creationId xmlns:a16="http://schemas.microsoft.com/office/drawing/2014/main" id="{9ACECC86-EFB2-4918-AB3E-5844727C0E0C}"/>
                  </a:ext>
                </a:extLst>
              </p:cNvPr>
              <p:cNvSpPr/>
              <p:nvPr/>
            </p:nvSpPr>
            <p:spPr>
              <a:xfrm>
                <a:off x="6240926" y="1953245"/>
                <a:ext cx="195902" cy="146702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5871" extrusionOk="0">
                    <a:moveTo>
                      <a:pt x="0" y="0"/>
                    </a:moveTo>
                    <a:lnTo>
                      <a:pt x="1001" y="5871"/>
                    </a:lnTo>
                    <a:lnTo>
                      <a:pt x="7839" y="16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517;p33">
                <a:extLst>
                  <a:ext uri="{FF2B5EF4-FFF2-40B4-BE49-F238E27FC236}">
                    <a16:creationId xmlns:a16="http://schemas.microsoft.com/office/drawing/2014/main" id="{9250BDDC-9AD5-4E07-AF7F-F0579A6F472F}"/>
                  </a:ext>
                </a:extLst>
              </p:cNvPr>
              <p:cNvSpPr/>
              <p:nvPr/>
            </p:nvSpPr>
            <p:spPr>
              <a:xfrm>
                <a:off x="5634954" y="2310816"/>
                <a:ext cx="1542029" cy="339255"/>
              </a:xfrm>
              <a:custGeom>
                <a:avLst/>
                <a:gdLst/>
                <a:ahLst/>
                <a:cxnLst/>
                <a:rect l="l" t="t" r="r" b="b"/>
                <a:pathLst>
                  <a:path w="61712" h="13577" extrusionOk="0">
                    <a:moveTo>
                      <a:pt x="61178" y="0"/>
                    </a:moveTo>
                    <a:lnTo>
                      <a:pt x="1" y="10408"/>
                    </a:lnTo>
                    <a:lnTo>
                      <a:pt x="534" y="13577"/>
                    </a:lnTo>
                    <a:lnTo>
                      <a:pt x="61711" y="3169"/>
                    </a:lnTo>
                    <a:lnTo>
                      <a:pt x="61178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518;p33">
                <a:extLst>
                  <a:ext uri="{FF2B5EF4-FFF2-40B4-BE49-F238E27FC236}">
                    <a16:creationId xmlns:a16="http://schemas.microsoft.com/office/drawing/2014/main" id="{2527D69B-1C11-41C7-9113-9554412CD35B}"/>
                  </a:ext>
                </a:extLst>
              </p:cNvPr>
              <p:cNvSpPr/>
              <p:nvPr/>
            </p:nvSpPr>
            <p:spPr>
              <a:xfrm>
                <a:off x="5732480" y="2364164"/>
                <a:ext cx="1290305" cy="242579"/>
              </a:xfrm>
              <a:custGeom>
                <a:avLst/>
                <a:gdLst/>
                <a:ahLst/>
                <a:cxnLst/>
                <a:rect l="l" t="t" r="r" b="b"/>
                <a:pathLst>
                  <a:path w="51638" h="9708" extrusionOk="0">
                    <a:moveTo>
                      <a:pt x="51504" y="0"/>
                    </a:moveTo>
                    <a:lnTo>
                      <a:pt x="0" y="8740"/>
                    </a:lnTo>
                    <a:lnTo>
                      <a:pt x="134" y="9707"/>
                    </a:lnTo>
                    <a:lnTo>
                      <a:pt x="51637" y="934"/>
                    </a:lnTo>
                    <a:lnTo>
                      <a:pt x="515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519;p33">
                <a:extLst>
                  <a:ext uri="{FF2B5EF4-FFF2-40B4-BE49-F238E27FC236}">
                    <a16:creationId xmlns:a16="http://schemas.microsoft.com/office/drawing/2014/main" id="{7A9669B3-A319-41CA-989A-B6A6269A9046}"/>
                  </a:ext>
                </a:extLst>
              </p:cNvPr>
              <p:cNvSpPr/>
              <p:nvPr/>
            </p:nvSpPr>
            <p:spPr>
              <a:xfrm>
                <a:off x="5664139" y="2588377"/>
                <a:ext cx="15017" cy="34183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368" extrusionOk="0">
                    <a:moveTo>
                      <a:pt x="400" y="0"/>
                    </a:moveTo>
                    <a:lnTo>
                      <a:pt x="0" y="67"/>
                    </a:lnTo>
                    <a:lnTo>
                      <a:pt x="234" y="1368"/>
                    </a:lnTo>
                    <a:lnTo>
                      <a:pt x="601" y="13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520;p33">
                <a:extLst>
                  <a:ext uri="{FF2B5EF4-FFF2-40B4-BE49-F238E27FC236}">
                    <a16:creationId xmlns:a16="http://schemas.microsoft.com/office/drawing/2014/main" id="{D796A5DB-C7DC-4981-B78E-10BA28C6CDF2}"/>
                  </a:ext>
                </a:extLst>
              </p:cNvPr>
              <p:cNvSpPr/>
              <p:nvPr/>
            </p:nvSpPr>
            <p:spPr>
              <a:xfrm>
                <a:off x="5681631" y="2585029"/>
                <a:ext cx="15042" cy="34208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369" extrusionOk="0">
                    <a:moveTo>
                      <a:pt x="401" y="1"/>
                    </a:moveTo>
                    <a:lnTo>
                      <a:pt x="1" y="68"/>
                    </a:lnTo>
                    <a:lnTo>
                      <a:pt x="234" y="1368"/>
                    </a:lnTo>
                    <a:lnTo>
                      <a:pt x="601" y="1302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521;p33">
                <a:extLst>
                  <a:ext uri="{FF2B5EF4-FFF2-40B4-BE49-F238E27FC236}">
                    <a16:creationId xmlns:a16="http://schemas.microsoft.com/office/drawing/2014/main" id="{E434252A-ECEB-4475-A1CE-B5073EC600EA}"/>
                  </a:ext>
                </a:extLst>
              </p:cNvPr>
              <p:cNvSpPr/>
              <p:nvPr/>
            </p:nvSpPr>
            <p:spPr>
              <a:xfrm>
                <a:off x="7047747" y="2363315"/>
                <a:ext cx="11694" cy="14193"/>
              </a:xfrm>
              <a:custGeom>
                <a:avLst/>
                <a:gdLst/>
                <a:ahLst/>
                <a:cxnLst/>
                <a:rect l="l" t="t" r="r" b="b"/>
                <a:pathLst>
                  <a:path w="468" h="568" extrusionOk="0">
                    <a:moveTo>
                      <a:pt x="401" y="1"/>
                    </a:moveTo>
                    <a:lnTo>
                      <a:pt x="1" y="68"/>
                    </a:lnTo>
                    <a:lnTo>
                      <a:pt x="101" y="568"/>
                    </a:lnTo>
                    <a:lnTo>
                      <a:pt x="468" y="501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522;p33">
                <a:extLst>
                  <a:ext uri="{FF2B5EF4-FFF2-40B4-BE49-F238E27FC236}">
                    <a16:creationId xmlns:a16="http://schemas.microsoft.com/office/drawing/2014/main" id="{EB5841B2-6E65-4B76-BE85-6439DF6F7CA9}"/>
                  </a:ext>
                </a:extLst>
              </p:cNvPr>
              <p:cNvSpPr/>
              <p:nvPr/>
            </p:nvSpPr>
            <p:spPr>
              <a:xfrm>
                <a:off x="7053594" y="2354144"/>
                <a:ext cx="18366" cy="27536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102" extrusionOk="0">
                    <a:moveTo>
                      <a:pt x="568" y="1"/>
                    </a:moveTo>
                    <a:lnTo>
                      <a:pt x="0" y="401"/>
                    </a:lnTo>
                    <a:lnTo>
                      <a:pt x="101" y="868"/>
                    </a:lnTo>
                    <a:lnTo>
                      <a:pt x="734" y="1102"/>
                    </a:lnTo>
                    <a:lnTo>
                      <a:pt x="734" y="1102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523;p33">
                <a:extLst>
                  <a:ext uri="{FF2B5EF4-FFF2-40B4-BE49-F238E27FC236}">
                    <a16:creationId xmlns:a16="http://schemas.microsoft.com/office/drawing/2014/main" id="{EFE25DE1-1D0B-4A46-8306-AA3A9A0CFE7C}"/>
                  </a:ext>
                </a:extLst>
              </p:cNvPr>
              <p:cNvSpPr/>
              <p:nvPr/>
            </p:nvSpPr>
            <p:spPr>
              <a:xfrm>
                <a:off x="7075258" y="2354144"/>
                <a:ext cx="10870" cy="23363"/>
              </a:xfrm>
              <a:custGeom>
                <a:avLst/>
                <a:gdLst/>
                <a:ahLst/>
                <a:cxnLst/>
                <a:rect l="l" t="t" r="r" b="b"/>
                <a:pathLst>
                  <a:path w="435" h="935" extrusionOk="0">
                    <a:moveTo>
                      <a:pt x="67" y="1"/>
                    </a:moveTo>
                    <a:lnTo>
                      <a:pt x="1" y="134"/>
                    </a:lnTo>
                    <a:cubicBezTo>
                      <a:pt x="134" y="201"/>
                      <a:pt x="201" y="334"/>
                      <a:pt x="234" y="468"/>
                    </a:cubicBezTo>
                    <a:cubicBezTo>
                      <a:pt x="234" y="601"/>
                      <a:pt x="201" y="735"/>
                      <a:pt x="134" y="868"/>
                    </a:cubicBezTo>
                    <a:lnTo>
                      <a:pt x="234" y="935"/>
                    </a:lnTo>
                    <a:cubicBezTo>
                      <a:pt x="434" y="635"/>
                      <a:pt x="368" y="234"/>
                      <a:pt x="67" y="1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524;p33">
                <a:extLst>
                  <a:ext uri="{FF2B5EF4-FFF2-40B4-BE49-F238E27FC236}">
                    <a16:creationId xmlns:a16="http://schemas.microsoft.com/office/drawing/2014/main" id="{3AD6D2F2-D39C-4410-8CE5-18C21213439D}"/>
                  </a:ext>
                </a:extLst>
              </p:cNvPr>
              <p:cNvSpPr/>
              <p:nvPr/>
            </p:nvSpPr>
            <p:spPr>
              <a:xfrm>
                <a:off x="7071935" y="2359992"/>
                <a:ext cx="6697" cy="1419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568" extrusionOk="0">
                    <a:moveTo>
                      <a:pt x="67" y="0"/>
                    </a:moveTo>
                    <a:lnTo>
                      <a:pt x="0" y="100"/>
                    </a:lnTo>
                    <a:cubicBezTo>
                      <a:pt x="34" y="134"/>
                      <a:pt x="67" y="201"/>
                      <a:pt x="100" y="267"/>
                    </a:cubicBezTo>
                    <a:cubicBezTo>
                      <a:pt x="100" y="367"/>
                      <a:pt x="100" y="434"/>
                      <a:pt x="67" y="501"/>
                    </a:cubicBezTo>
                    <a:lnTo>
                      <a:pt x="167" y="567"/>
                    </a:lnTo>
                    <a:cubicBezTo>
                      <a:pt x="267" y="367"/>
                      <a:pt x="234" y="134"/>
                      <a:pt x="67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525;p33">
                <a:extLst>
                  <a:ext uri="{FF2B5EF4-FFF2-40B4-BE49-F238E27FC236}">
                    <a16:creationId xmlns:a16="http://schemas.microsoft.com/office/drawing/2014/main" id="{2DC8E69C-2114-4D81-993F-0DBE20A5CCE3}"/>
                  </a:ext>
                </a:extLst>
              </p:cNvPr>
              <p:cNvSpPr/>
              <p:nvPr/>
            </p:nvSpPr>
            <p:spPr>
              <a:xfrm>
                <a:off x="7108805" y="2349852"/>
                <a:ext cx="24213" cy="24188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835" y="0"/>
                    </a:moveTo>
                    <a:lnTo>
                      <a:pt x="1" y="134"/>
                    </a:lnTo>
                    <a:lnTo>
                      <a:pt x="134" y="968"/>
                    </a:lnTo>
                    <a:lnTo>
                      <a:pt x="968" y="801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526;p33">
                <a:extLst>
                  <a:ext uri="{FF2B5EF4-FFF2-40B4-BE49-F238E27FC236}">
                    <a16:creationId xmlns:a16="http://schemas.microsoft.com/office/drawing/2014/main" id="{6C034C75-1299-47A0-A1FB-0023148442F6}"/>
                  </a:ext>
                </a:extLst>
              </p:cNvPr>
              <p:cNvSpPr/>
              <p:nvPr/>
            </p:nvSpPr>
            <p:spPr>
              <a:xfrm>
                <a:off x="5972535" y="2522135"/>
                <a:ext cx="56697" cy="54123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166" extrusionOk="0">
                    <a:moveTo>
                      <a:pt x="1184" y="1"/>
                    </a:moveTo>
                    <a:cubicBezTo>
                      <a:pt x="1124" y="1"/>
                      <a:pt x="1063" y="6"/>
                      <a:pt x="1001" y="16"/>
                    </a:cubicBezTo>
                    <a:cubicBezTo>
                      <a:pt x="401" y="116"/>
                      <a:pt x="0" y="683"/>
                      <a:pt x="100" y="1250"/>
                    </a:cubicBezTo>
                    <a:cubicBezTo>
                      <a:pt x="134" y="1417"/>
                      <a:pt x="200" y="1584"/>
                      <a:pt x="300" y="1717"/>
                    </a:cubicBezTo>
                    <a:cubicBezTo>
                      <a:pt x="500" y="2002"/>
                      <a:pt x="845" y="2165"/>
                      <a:pt x="1191" y="2165"/>
                    </a:cubicBezTo>
                    <a:cubicBezTo>
                      <a:pt x="1250" y="2165"/>
                      <a:pt x="1309" y="2161"/>
                      <a:pt x="1368" y="2151"/>
                    </a:cubicBezTo>
                    <a:cubicBezTo>
                      <a:pt x="1768" y="2084"/>
                      <a:pt x="2102" y="1784"/>
                      <a:pt x="2235" y="1384"/>
                    </a:cubicBezTo>
                    <a:cubicBezTo>
                      <a:pt x="2269" y="1217"/>
                      <a:pt x="2269" y="1050"/>
                      <a:pt x="2269" y="917"/>
                    </a:cubicBezTo>
                    <a:lnTo>
                      <a:pt x="2235" y="917"/>
                    </a:lnTo>
                    <a:cubicBezTo>
                      <a:pt x="2145" y="378"/>
                      <a:pt x="1707" y="1"/>
                      <a:pt x="1184" y="1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527;p33">
                <a:extLst>
                  <a:ext uri="{FF2B5EF4-FFF2-40B4-BE49-F238E27FC236}">
                    <a16:creationId xmlns:a16="http://schemas.microsoft.com/office/drawing/2014/main" id="{6BC20F28-8D29-4443-903E-8E2E664FA67E}"/>
                  </a:ext>
                </a:extLst>
              </p:cNvPr>
              <p:cNvSpPr/>
              <p:nvPr/>
            </p:nvSpPr>
            <p:spPr>
              <a:xfrm>
                <a:off x="6445923" y="1311966"/>
                <a:ext cx="604373" cy="922364"/>
              </a:xfrm>
              <a:custGeom>
                <a:avLst/>
                <a:gdLst/>
                <a:ahLst/>
                <a:cxnLst/>
                <a:rect l="l" t="t" r="r" b="b"/>
                <a:pathLst>
                  <a:path w="24187" h="36913" extrusionOk="0">
                    <a:moveTo>
                      <a:pt x="1984" y="1"/>
                    </a:moveTo>
                    <a:cubicBezTo>
                      <a:pt x="0" y="1"/>
                      <a:pt x="340" y="2486"/>
                      <a:pt x="2604" y="5583"/>
                    </a:cubicBezTo>
                    <a:cubicBezTo>
                      <a:pt x="5906" y="10153"/>
                      <a:pt x="12144" y="18726"/>
                      <a:pt x="12144" y="19893"/>
                    </a:cubicBezTo>
                    <a:cubicBezTo>
                      <a:pt x="12111" y="21061"/>
                      <a:pt x="6674" y="31268"/>
                      <a:pt x="7141" y="32769"/>
                    </a:cubicBezTo>
                    <a:cubicBezTo>
                      <a:pt x="7511" y="34051"/>
                      <a:pt x="14106" y="36913"/>
                      <a:pt x="16421" y="36913"/>
                    </a:cubicBezTo>
                    <a:cubicBezTo>
                      <a:pt x="16817" y="36913"/>
                      <a:pt x="17088" y="36829"/>
                      <a:pt x="17181" y="36639"/>
                    </a:cubicBezTo>
                    <a:cubicBezTo>
                      <a:pt x="18615" y="33636"/>
                      <a:pt x="24186" y="23996"/>
                      <a:pt x="22752" y="17692"/>
                    </a:cubicBezTo>
                    <a:cubicBezTo>
                      <a:pt x="21217" y="10954"/>
                      <a:pt x="8441" y="3014"/>
                      <a:pt x="5506" y="1313"/>
                    </a:cubicBezTo>
                    <a:cubicBezTo>
                      <a:pt x="3943" y="398"/>
                      <a:pt x="2778" y="1"/>
                      <a:pt x="1984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528;p33">
                <a:extLst>
                  <a:ext uri="{FF2B5EF4-FFF2-40B4-BE49-F238E27FC236}">
                    <a16:creationId xmlns:a16="http://schemas.microsoft.com/office/drawing/2014/main" id="{3AEA09FE-1383-4BED-9338-FBCDA72A7E35}"/>
                  </a:ext>
                </a:extLst>
              </p:cNvPr>
              <p:cNvSpPr/>
              <p:nvPr/>
            </p:nvSpPr>
            <p:spPr>
              <a:xfrm>
                <a:off x="6434304" y="2086603"/>
                <a:ext cx="445952" cy="446152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17855" extrusionOk="0">
                    <a:moveTo>
                      <a:pt x="7906" y="0"/>
                    </a:moveTo>
                    <a:cubicBezTo>
                      <a:pt x="7906" y="0"/>
                      <a:pt x="5271" y="2135"/>
                      <a:pt x="4036" y="3403"/>
                    </a:cubicBezTo>
                    <a:cubicBezTo>
                      <a:pt x="2835" y="4637"/>
                      <a:pt x="0" y="9874"/>
                      <a:pt x="1234" y="10641"/>
                    </a:cubicBezTo>
                    <a:cubicBezTo>
                      <a:pt x="1357" y="10718"/>
                      <a:pt x="1485" y="10754"/>
                      <a:pt x="1618" y="10754"/>
                    </a:cubicBezTo>
                    <a:cubicBezTo>
                      <a:pt x="2864" y="10754"/>
                      <a:pt x="4501" y="7662"/>
                      <a:pt x="5104" y="6938"/>
                    </a:cubicBezTo>
                    <a:cubicBezTo>
                      <a:pt x="5457" y="6497"/>
                      <a:pt x="5707" y="6299"/>
                      <a:pt x="5865" y="6299"/>
                    </a:cubicBezTo>
                    <a:cubicBezTo>
                      <a:pt x="6005" y="6299"/>
                      <a:pt x="6071" y="6456"/>
                      <a:pt x="6071" y="6738"/>
                    </a:cubicBezTo>
                    <a:cubicBezTo>
                      <a:pt x="6038" y="7139"/>
                      <a:pt x="5004" y="9574"/>
                      <a:pt x="4603" y="10308"/>
                    </a:cubicBezTo>
                    <a:cubicBezTo>
                      <a:pt x="3736" y="11909"/>
                      <a:pt x="1268" y="13276"/>
                      <a:pt x="2202" y="14244"/>
                    </a:cubicBezTo>
                    <a:cubicBezTo>
                      <a:pt x="2432" y="14484"/>
                      <a:pt x="2724" y="14570"/>
                      <a:pt x="3026" y="14570"/>
                    </a:cubicBezTo>
                    <a:cubicBezTo>
                      <a:pt x="3815" y="14570"/>
                      <a:pt x="4670" y="13977"/>
                      <a:pt x="4670" y="13977"/>
                    </a:cubicBezTo>
                    <a:lnTo>
                      <a:pt x="4670" y="13977"/>
                    </a:lnTo>
                    <a:cubicBezTo>
                      <a:pt x="4670" y="13977"/>
                      <a:pt x="3269" y="15845"/>
                      <a:pt x="4437" y="16512"/>
                    </a:cubicBezTo>
                    <a:cubicBezTo>
                      <a:pt x="4641" y="16629"/>
                      <a:pt x="4858" y="16677"/>
                      <a:pt x="5075" y="16677"/>
                    </a:cubicBezTo>
                    <a:cubicBezTo>
                      <a:pt x="6095" y="16677"/>
                      <a:pt x="7138" y="15612"/>
                      <a:pt x="7139" y="15611"/>
                    </a:cubicBezTo>
                    <a:lnTo>
                      <a:pt x="7139" y="15611"/>
                    </a:lnTo>
                    <a:cubicBezTo>
                      <a:pt x="7138" y="15612"/>
                      <a:pt x="5871" y="17079"/>
                      <a:pt x="7105" y="17680"/>
                    </a:cubicBezTo>
                    <a:cubicBezTo>
                      <a:pt x="7364" y="17805"/>
                      <a:pt x="7635" y="17855"/>
                      <a:pt x="7903" y="17855"/>
                    </a:cubicBezTo>
                    <a:cubicBezTo>
                      <a:pt x="8914" y="17855"/>
                      <a:pt x="9874" y="17146"/>
                      <a:pt x="9874" y="17146"/>
                    </a:cubicBezTo>
                    <a:lnTo>
                      <a:pt x="9874" y="17146"/>
                    </a:lnTo>
                    <a:cubicBezTo>
                      <a:pt x="9874" y="17146"/>
                      <a:pt x="9807" y="17813"/>
                      <a:pt x="10841" y="17846"/>
                    </a:cubicBezTo>
                    <a:cubicBezTo>
                      <a:pt x="10851" y="17847"/>
                      <a:pt x="10861" y="17847"/>
                      <a:pt x="10871" y="17847"/>
                    </a:cubicBezTo>
                    <a:cubicBezTo>
                      <a:pt x="12370" y="17847"/>
                      <a:pt x="14416" y="15401"/>
                      <a:pt x="15178" y="13843"/>
                    </a:cubicBezTo>
                    <a:cubicBezTo>
                      <a:pt x="15945" y="12276"/>
                      <a:pt x="17613" y="6004"/>
                      <a:pt x="17846" y="5037"/>
                    </a:cubicBezTo>
                    <a:lnTo>
                      <a:pt x="7906" y="0"/>
                    </a:ln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529;p33">
                <a:extLst>
                  <a:ext uri="{FF2B5EF4-FFF2-40B4-BE49-F238E27FC236}">
                    <a16:creationId xmlns:a16="http://schemas.microsoft.com/office/drawing/2014/main" id="{DA9E34BB-C229-4B1B-9162-8D0861C43FFD}"/>
                  </a:ext>
                </a:extLst>
              </p:cNvPr>
              <p:cNvSpPr/>
              <p:nvPr/>
            </p:nvSpPr>
            <p:spPr>
              <a:xfrm>
                <a:off x="6550746" y="2297673"/>
                <a:ext cx="95277" cy="139580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5586" extrusionOk="0">
                    <a:moveTo>
                      <a:pt x="3763" y="1"/>
                    </a:moveTo>
                    <a:cubicBezTo>
                      <a:pt x="3738" y="1"/>
                      <a:pt x="3713" y="9"/>
                      <a:pt x="3713" y="26"/>
                    </a:cubicBezTo>
                    <a:cubicBezTo>
                      <a:pt x="2845" y="2594"/>
                      <a:pt x="2212" y="3729"/>
                      <a:pt x="77" y="5463"/>
                    </a:cubicBezTo>
                    <a:cubicBezTo>
                      <a:pt x="0" y="5514"/>
                      <a:pt x="21" y="5585"/>
                      <a:pt x="81" y="5585"/>
                    </a:cubicBezTo>
                    <a:cubicBezTo>
                      <a:pt x="99" y="5585"/>
                      <a:pt x="120" y="5579"/>
                      <a:pt x="144" y="5563"/>
                    </a:cubicBezTo>
                    <a:cubicBezTo>
                      <a:pt x="2579" y="4162"/>
                      <a:pt x="3179" y="2628"/>
                      <a:pt x="3813" y="26"/>
                    </a:cubicBezTo>
                    <a:cubicBezTo>
                      <a:pt x="3813" y="9"/>
                      <a:pt x="3788" y="1"/>
                      <a:pt x="37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530;p33">
                <a:extLst>
                  <a:ext uri="{FF2B5EF4-FFF2-40B4-BE49-F238E27FC236}">
                    <a16:creationId xmlns:a16="http://schemas.microsoft.com/office/drawing/2014/main" id="{5CFEEEB3-4A40-4329-8800-A863C9810003}"/>
                  </a:ext>
                </a:extLst>
              </p:cNvPr>
              <p:cNvSpPr/>
              <p:nvPr/>
            </p:nvSpPr>
            <p:spPr>
              <a:xfrm>
                <a:off x="6608542" y="2331306"/>
                <a:ext cx="100600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5968" extrusionOk="0">
                    <a:moveTo>
                      <a:pt x="3955" y="0"/>
                    </a:moveTo>
                    <a:cubicBezTo>
                      <a:pt x="3943" y="0"/>
                      <a:pt x="3935" y="4"/>
                      <a:pt x="3935" y="14"/>
                    </a:cubicBezTo>
                    <a:cubicBezTo>
                      <a:pt x="2834" y="2649"/>
                      <a:pt x="2134" y="3850"/>
                      <a:pt x="65" y="5852"/>
                    </a:cubicBezTo>
                    <a:cubicBezTo>
                      <a:pt x="0" y="5917"/>
                      <a:pt x="20" y="5968"/>
                      <a:pt x="69" y="5968"/>
                    </a:cubicBezTo>
                    <a:cubicBezTo>
                      <a:pt x="96" y="5968"/>
                      <a:pt x="131" y="5953"/>
                      <a:pt x="166" y="5918"/>
                    </a:cubicBezTo>
                    <a:cubicBezTo>
                      <a:pt x="2501" y="4217"/>
                      <a:pt x="3134" y="2716"/>
                      <a:pt x="4002" y="48"/>
                    </a:cubicBezTo>
                    <a:cubicBezTo>
                      <a:pt x="4025" y="24"/>
                      <a:pt x="3982" y="0"/>
                      <a:pt x="39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531;p33">
                <a:extLst>
                  <a:ext uri="{FF2B5EF4-FFF2-40B4-BE49-F238E27FC236}">
                    <a16:creationId xmlns:a16="http://schemas.microsoft.com/office/drawing/2014/main" id="{78165555-7755-43CF-A496-796001C039DF}"/>
                  </a:ext>
                </a:extLst>
              </p:cNvPr>
              <p:cNvSpPr/>
              <p:nvPr/>
            </p:nvSpPr>
            <p:spPr>
              <a:xfrm>
                <a:off x="6678857" y="2361591"/>
                <a:ext cx="91054" cy="155572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6226" extrusionOk="0">
                    <a:moveTo>
                      <a:pt x="3579" y="0"/>
                    </a:moveTo>
                    <a:cubicBezTo>
                      <a:pt x="3558" y="0"/>
                      <a:pt x="3535" y="11"/>
                      <a:pt x="3523" y="36"/>
                    </a:cubicBezTo>
                    <a:cubicBezTo>
                      <a:pt x="2789" y="2738"/>
                      <a:pt x="1955" y="4006"/>
                      <a:pt x="87" y="6107"/>
                    </a:cubicBezTo>
                    <a:cubicBezTo>
                      <a:pt x="12" y="6182"/>
                      <a:pt x="0" y="6226"/>
                      <a:pt x="28" y="6226"/>
                    </a:cubicBezTo>
                    <a:cubicBezTo>
                      <a:pt x="49" y="6226"/>
                      <a:pt x="95" y="6199"/>
                      <a:pt x="154" y="6141"/>
                    </a:cubicBezTo>
                    <a:cubicBezTo>
                      <a:pt x="2122" y="4506"/>
                      <a:pt x="3122" y="2872"/>
                      <a:pt x="3623" y="70"/>
                    </a:cubicBezTo>
                    <a:cubicBezTo>
                      <a:pt x="3643" y="29"/>
                      <a:pt x="3613" y="0"/>
                      <a:pt x="35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532;p33">
                <a:extLst>
                  <a:ext uri="{FF2B5EF4-FFF2-40B4-BE49-F238E27FC236}">
                    <a16:creationId xmlns:a16="http://schemas.microsoft.com/office/drawing/2014/main" id="{5F93FC52-5BF8-4BF9-945C-8788FCA47980}"/>
                  </a:ext>
                </a:extLst>
              </p:cNvPr>
              <p:cNvSpPr/>
              <p:nvPr/>
            </p:nvSpPr>
            <p:spPr>
              <a:xfrm>
                <a:off x="5399896" y="1724859"/>
                <a:ext cx="343453" cy="437856"/>
              </a:xfrm>
              <a:custGeom>
                <a:avLst/>
                <a:gdLst/>
                <a:ahLst/>
                <a:cxnLst/>
                <a:rect l="l" t="t" r="r" b="b"/>
                <a:pathLst>
                  <a:path w="13745" h="17523" extrusionOk="0">
                    <a:moveTo>
                      <a:pt x="2803" y="0"/>
                    </a:moveTo>
                    <a:cubicBezTo>
                      <a:pt x="2169" y="1935"/>
                      <a:pt x="234" y="4470"/>
                      <a:pt x="234" y="6004"/>
                    </a:cubicBezTo>
                    <a:cubicBezTo>
                      <a:pt x="201" y="6772"/>
                      <a:pt x="668" y="7472"/>
                      <a:pt x="1402" y="7739"/>
                    </a:cubicBezTo>
                    <a:cubicBezTo>
                      <a:pt x="1402" y="7739"/>
                      <a:pt x="1" y="8640"/>
                      <a:pt x="234" y="10041"/>
                    </a:cubicBezTo>
                    <a:cubicBezTo>
                      <a:pt x="334" y="10741"/>
                      <a:pt x="1569" y="11175"/>
                      <a:pt x="1569" y="11175"/>
                    </a:cubicBezTo>
                    <a:cubicBezTo>
                      <a:pt x="1569" y="11175"/>
                      <a:pt x="468" y="11975"/>
                      <a:pt x="735" y="13176"/>
                    </a:cubicBezTo>
                    <a:cubicBezTo>
                      <a:pt x="968" y="14144"/>
                      <a:pt x="2169" y="14444"/>
                      <a:pt x="2169" y="14444"/>
                    </a:cubicBezTo>
                    <a:cubicBezTo>
                      <a:pt x="2169" y="14444"/>
                      <a:pt x="1469" y="15678"/>
                      <a:pt x="2002" y="16612"/>
                    </a:cubicBezTo>
                    <a:cubicBezTo>
                      <a:pt x="2371" y="17226"/>
                      <a:pt x="3569" y="17523"/>
                      <a:pt x="5034" y="17523"/>
                    </a:cubicBezTo>
                    <a:cubicBezTo>
                      <a:pt x="7945" y="17523"/>
                      <a:pt x="11911" y="16352"/>
                      <a:pt x="12510" y="14177"/>
                    </a:cubicBezTo>
                    <a:cubicBezTo>
                      <a:pt x="12803" y="13139"/>
                      <a:pt x="11967" y="12971"/>
                      <a:pt x="11395" y="12971"/>
                    </a:cubicBezTo>
                    <a:cubicBezTo>
                      <a:pt x="11122" y="12971"/>
                      <a:pt x="10909" y="13009"/>
                      <a:pt x="10909" y="13009"/>
                    </a:cubicBezTo>
                    <a:cubicBezTo>
                      <a:pt x="10909" y="13009"/>
                      <a:pt x="13744" y="11775"/>
                      <a:pt x="13577" y="10041"/>
                    </a:cubicBezTo>
                    <a:cubicBezTo>
                      <a:pt x="13480" y="9011"/>
                      <a:pt x="12546" y="8796"/>
                      <a:pt x="11782" y="8796"/>
                    </a:cubicBezTo>
                    <a:cubicBezTo>
                      <a:pt x="11235" y="8796"/>
                      <a:pt x="10775" y="8907"/>
                      <a:pt x="10775" y="8907"/>
                    </a:cubicBezTo>
                    <a:cubicBezTo>
                      <a:pt x="10775" y="8907"/>
                      <a:pt x="13511" y="7706"/>
                      <a:pt x="13144" y="5904"/>
                    </a:cubicBezTo>
                    <a:cubicBezTo>
                      <a:pt x="12989" y="5023"/>
                      <a:pt x="12354" y="4787"/>
                      <a:pt x="11718" y="4787"/>
                    </a:cubicBezTo>
                    <a:cubicBezTo>
                      <a:pt x="10981" y="4787"/>
                      <a:pt x="10242" y="5104"/>
                      <a:pt x="10242" y="5104"/>
                    </a:cubicBezTo>
                    <a:cubicBezTo>
                      <a:pt x="10242" y="5104"/>
                      <a:pt x="11976" y="3603"/>
                      <a:pt x="11376" y="2268"/>
                    </a:cubicBezTo>
                    <a:cubicBezTo>
                      <a:pt x="11156" y="1759"/>
                      <a:pt x="10750" y="1567"/>
                      <a:pt x="10230" y="1567"/>
                    </a:cubicBezTo>
                    <a:cubicBezTo>
                      <a:pt x="8609" y="1567"/>
                      <a:pt x="5890" y="3447"/>
                      <a:pt x="4363" y="3447"/>
                    </a:cubicBezTo>
                    <a:cubicBezTo>
                      <a:pt x="4297" y="3447"/>
                      <a:pt x="4232" y="3443"/>
                      <a:pt x="4171" y="3436"/>
                    </a:cubicBezTo>
                    <a:lnTo>
                      <a:pt x="3670" y="67"/>
                    </a:lnTo>
                    <a:lnTo>
                      <a:pt x="2803" y="0"/>
                    </a:ln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533;p33">
                <a:extLst>
                  <a:ext uri="{FF2B5EF4-FFF2-40B4-BE49-F238E27FC236}">
                    <a16:creationId xmlns:a16="http://schemas.microsoft.com/office/drawing/2014/main" id="{469910A0-E438-494D-9EF9-C59382666849}"/>
                  </a:ext>
                </a:extLst>
              </p:cNvPr>
              <p:cNvSpPr/>
              <p:nvPr/>
            </p:nvSpPr>
            <p:spPr>
              <a:xfrm>
                <a:off x="5363240" y="1624484"/>
                <a:ext cx="141704" cy="186232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7453" extrusionOk="0">
                    <a:moveTo>
                      <a:pt x="1140" y="0"/>
                    </a:moveTo>
                    <a:cubicBezTo>
                      <a:pt x="526" y="0"/>
                      <a:pt x="88" y="352"/>
                      <a:pt x="67" y="1148"/>
                    </a:cubicBezTo>
                    <a:cubicBezTo>
                      <a:pt x="0" y="3016"/>
                      <a:pt x="3102" y="5185"/>
                      <a:pt x="2769" y="7119"/>
                    </a:cubicBezTo>
                    <a:lnTo>
                      <a:pt x="5671" y="7453"/>
                    </a:lnTo>
                    <a:lnTo>
                      <a:pt x="5671" y="7453"/>
                    </a:lnTo>
                    <a:lnTo>
                      <a:pt x="5137" y="4084"/>
                    </a:lnTo>
                    <a:cubicBezTo>
                      <a:pt x="4657" y="1681"/>
                      <a:pt x="2481" y="0"/>
                      <a:pt x="1140" y="0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534;p33">
                <a:extLst>
                  <a:ext uri="{FF2B5EF4-FFF2-40B4-BE49-F238E27FC236}">
                    <a16:creationId xmlns:a16="http://schemas.microsoft.com/office/drawing/2014/main" id="{77B132B5-6B22-4913-8D6C-9A243820568F}"/>
                  </a:ext>
                </a:extLst>
              </p:cNvPr>
              <p:cNvSpPr/>
              <p:nvPr/>
            </p:nvSpPr>
            <p:spPr>
              <a:xfrm>
                <a:off x="5458242" y="2045649"/>
                <a:ext cx="219090" cy="462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852" extrusionOk="0">
                    <a:moveTo>
                      <a:pt x="8666" y="0"/>
                    </a:moveTo>
                    <a:cubicBezTo>
                      <a:pt x="8658" y="0"/>
                      <a:pt x="8649" y="2"/>
                      <a:pt x="8640" y="5"/>
                    </a:cubicBezTo>
                    <a:cubicBezTo>
                      <a:pt x="5872" y="972"/>
                      <a:pt x="2970" y="1539"/>
                      <a:pt x="34" y="1706"/>
                    </a:cubicBezTo>
                    <a:cubicBezTo>
                      <a:pt x="1" y="1706"/>
                      <a:pt x="1" y="1739"/>
                      <a:pt x="34" y="1739"/>
                    </a:cubicBezTo>
                    <a:cubicBezTo>
                      <a:pt x="641" y="1814"/>
                      <a:pt x="1251" y="1852"/>
                      <a:pt x="1860" y="1852"/>
                    </a:cubicBezTo>
                    <a:cubicBezTo>
                      <a:pt x="4229" y="1852"/>
                      <a:pt x="6584" y="1286"/>
                      <a:pt x="8707" y="171"/>
                    </a:cubicBezTo>
                    <a:cubicBezTo>
                      <a:pt x="8768" y="141"/>
                      <a:pt x="8746" y="0"/>
                      <a:pt x="86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535;p33">
                <a:extLst>
                  <a:ext uri="{FF2B5EF4-FFF2-40B4-BE49-F238E27FC236}">
                    <a16:creationId xmlns:a16="http://schemas.microsoft.com/office/drawing/2014/main" id="{AC9CF869-AF2F-4E89-8DC9-34B7DBCBC0EB}"/>
                  </a:ext>
                </a:extLst>
              </p:cNvPr>
              <p:cNvSpPr/>
              <p:nvPr/>
            </p:nvSpPr>
            <p:spPr>
              <a:xfrm>
                <a:off x="5437403" y="1945274"/>
                <a:ext cx="237206" cy="63368"/>
              </a:xfrm>
              <a:custGeom>
                <a:avLst/>
                <a:gdLst/>
                <a:ahLst/>
                <a:cxnLst/>
                <a:rect l="l" t="t" r="r" b="b"/>
                <a:pathLst>
                  <a:path w="9493" h="2536" extrusionOk="0">
                    <a:moveTo>
                      <a:pt x="9433" y="1"/>
                    </a:moveTo>
                    <a:cubicBezTo>
                      <a:pt x="9419" y="1"/>
                      <a:pt x="9400" y="6"/>
                      <a:pt x="9374" y="19"/>
                    </a:cubicBezTo>
                    <a:cubicBezTo>
                      <a:pt x="7473" y="1186"/>
                      <a:pt x="2803" y="2287"/>
                      <a:pt x="34" y="2387"/>
                    </a:cubicBezTo>
                    <a:cubicBezTo>
                      <a:pt x="1" y="2387"/>
                      <a:pt x="1" y="2421"/>
                      <a:pt x="34" y="2454"/>
                    </a:cubicBezTo>
                    <a:cubicBezTo>
                      <a:pt x="517" y="2508"/>
                      <a:pt x="1018" y="2536"/>
                      <a:pt x="1530" y="2536"/>
                    </a:cubicBezTo>
                    <a:cubicBezTo>
                      <a:pt x="4162" y="2536"/>
                      <a:pt x="7084" y="1800"/>
                      <a:pt x="9374" y="152"/>
                    </a:cubicBezTo>
                    <a:cubicBezTo>
                      <a:pt x="9455" y="98"/>
                      <a:pt x="9493" y="1"/>
                      <a:pt x="94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536;p33">
                <a:extLst>
                  <a:ext uri="{FF2B5EF4-FFF2-40B4-BE49-F238E27FC236}">
                    <a16:creationId xmlns:a16="http://schemas.microsoft.com/office/drawing/2014/main" id="{F416C8F2-16C8-4B73-9617-53D79F1E205B}"/>
                  </a:ext>
                </a:extLst>
              </p:cNvPr>
              <p:cNvSpPr/>
              <p:nvPr/>
            </p:nvSpPr>
            <p:spPr>
              <a:xfrm>
                <a:off x="5437403" y="1847198"/>
                <a:ext cx="225687" cy="74863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2996" extrusionOk="0">
                    <a:moveTo>
                      <a:pt x="8935" y="1"/>
                    </a:moveTo>
                    <a:cubicBezTo>
                      <a:pt x="8926" y="1"/>
                      <a:pt x="8917" y="3"/>
                      <a:pt x="8907" y="8"/>
                    </a:cubicBezTo>
                    <a:cubicBezTo>
                      <a:pt x="6205" y="1809"/>
                      <a:pt x="3203" y="2543"/>
                      <a:pt x="34" y="2843"/>
                    </a:cubicBezTo>
                    <a:cubicBezTo>
                      <a:pt x="1" y="2843"/>
                      <a:pt x="1" y="2910"/>
                      <a:pt x="34" y="2910"/>
                    </a:cubicBezTo>
                    <a:cubicBezTo>
                      <a:pt x="390" y="2969"/>
                      <a:pt x="766" y="2995"/>
                      <a:pt x="1152" y="2995"/>
                    </a:cubicBezTo>
                    <a:cubicBezTo>
                      <a:pt x="2502" y="2995"/>
                      <a:pt x="3978" y="2673"/>
                      <a:pt x="5171" y="2309"/>
                    </a:cubicBezTo>
                    <a:cubicBezTo>
                      <a:pt x="6606" y="1909"/>
                      <a:pt x="7940" y="1142"/>
                      <a:pt x="8974" y="108"/>
                    </a:cubicBezTo>
                    <a:cubicBezTo>
                      <a:pt x="9031" y="79"/>
                      <a:pt x="8990" y="1"/>
                      <a:pt x="8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537;p33">
                <a:extLst>
                  <a:ext uri="{FF2B5EF4-FFF2-40B4-BE49-F238E27FC236}">
                    <a16:creationId xmlns:a16="http://schemas.microsoft.com/office/drawing/2014/main" id="{8E146412-F3BF-48B9-9CA7-9A5EF2AD0E2E}"/>
                  </a:ext>
                </a:extLst>
              </p:cNvPr>
              <p:cNvSpPr/>
              <p:nvPr/>
            </p:nvSpPr>
            <p:spPr>
              <a:xfrm>
                <a:off x="6445623" y="1310367"/>
                <a:ext cx="393778" cy="374513"/>
              </a:xfrm>
              <a:custGeom>
                <a:avLst/>
                <a:gdLst/>
                <a:ahLst/>
                <a:cxnLst/>
                <a:rect l="l" t="t" r="r" b="b"/>
                <a:pathLst>
                  <a:path w="15759" h="14988" extrusionOk="0">
                    <a:moveTo>
                      <a:pt x="1803" y="0"/>
                    </a:moveTo>
                    <a:cubicBezTo>
                      <a:pt x="142" y="0"/>
                      <a:pt x="0" y="1488"/>
                      <a:pt x="2016" y="5213"/>
                    </a:cubicBezTo>
                    <a:cubicBezTo>
                      <a:pt x="3950" y="8649"/>
                      <a:pt x="6185" y="11918"/>
                      <a:pt x="8687" y="14987"/>
                    </a:cubicBezTo>
                    <a:lnTo>
                      <a:pt x="15759" y="8015"/>
                    </a:lnTo>
                    <a:cubicBezTo>
                      <a:pt x="15759" y="8015"/>
                      <a:pt x="8754" y="2345"/>
                      <a:pt x="4684" y="743"/>
                    </a:cubicBezTo>
                    <a:cubicBezTo>
                      <a:pt x="3483" y="267"/>
                      <a:pt x="2507" y="0"/>
                      <a:pt x="1803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" name="Google Shape;538;p33">
              <a:extLst>
                <a:ext uri="{FF2B5EF4-FFF2-40B4-BE49-F238E27FC236}">
                  <a16:creationId xmlns:a16="http://schemas.microsoft.com/office/drawing/2014/main" id="{668D4268-8541-41D0-8233-40DDD3470C3D}"/>
                </a:ext>
              </a:extLst>
            </p:cNvPr>
            <p:cNvSpPr/>
            <p:nvPr/>
          </p:nvSpPr>
          <p:spPr>
            <a:xfrm>
              <a:off x="5852495" y="4400296"/>
              <a:ext cx="657671" cy="21839"/>
            </a:xfrm>
            <a:custGeom>
              <a:avLst/>
              <a:gdLst/>
              <a:ahLst/>
              <a:cxnLst/>
              <a:rect l="l" t="t" r="r" b="b"/>
              <a:pathLst>
                <a:path w="26320" h="874" extrusionOk="0">
                  <a:moveTo>
                    <a:pt x="25511" y="1"/>
                  </a:moveTo>
                  <a:cubicBezTo>
                    <a:pt x="20193" y="1"/>
                    <a:pt x="4212" y="553"/>
                    <a:pt x="101" y="806"/>
                  </a:cubicBezTo>
                  <a:cubicBezTo>
                    <a:pt x="1" y="806"/>
                    <a:pt x="1" y="873"/>
                    <a:pt x="101" y="873"/>
                  </a:cubicBezTo>
                  <a:cubicBezTo>
                    <a:pt x="4437" y="873"/>
                    <a:pt x="21983" y="373"/>
                    <a:pt x="26286" y="39"/>
                  </a:cubicBezTo>
                  <a:cubicBezTo>
                    <a:pt x="26320" y="39"/>
                    <a:pt x="26320" y="6"/>
                    <a:pt x="26286" y="6"/>
                  </a:cubicBezTo>
                  <a:cubicBezTo>
                    <a:pt x="26062" y="2"/>
                    <a:pt x="25803" y="1"/>
                    <a:pt x="25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541;p33">
            <a:extLst>
              <a:ext uri="{FF2B5EF4-FFF2-40B4-BE49-F238E27FC236}">
                <a16:creationId xmlns:a16="http://schemas.microsoft.com/office/drawing/2014/main" id="{989BD0DD-86D8-4892-BC48-7DCAD82B2DC8}"/>
              </a:ext>
            </a:extLst>
          </p:cNvPr>
          <p:cNvSpPr/>
          <p:nvPr/>
        </p:nvSpPr>
        <p:spPr>
          <a:xfrm>
            <a:off x="818550" y="603300"/>
            <a:ext cx="2407200" cy="2697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7315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BIG DATA COM HIVE</a:t>
            </a:r>
            <a:endParaRPr b="1" dirty="0"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7" name="Google Shape;1398;p54">
            <a:extLst>
              <a:ext uri="{FF2B5EF4-FFF2-40B4-BE49-F238E27FC236}">
                <a16:creationId xmlns:a16="http://schemas.microsoft.com/office/drawing/2014/main" id="{C045BB5F-7B67-41B4-92EC-55286D35C628}"/>
              </a:ext>
            </a:extLst>
          </p:cNvPr>
          <p:cNvSpPr txBox="1">
            <a:spLocks/>
          </p:cNvSpPr>
          <p:nvPr/>
        </p:nvSpPr>
        <p:spPr>
          <a:xfrm>
            <a:off x="722374" y="1317575"/>
            <a:ext cx="3994673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Kanit"/>
              <a:buNone/>
              <a:defRPr sz="55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/>
              <a:t>OBRIGADO!</a:t>
            </a:r>
          </a:p>
        </p:txBody>
      </p:sp>
      <p:sp>
        <p:nvSpPr>
          <p:cNvPr id="118" name="Google Shape;1399;p54">
            <a:extLst>
              <a:ext uri="{FF2B5EF4-FFF2-40B4-BE49-F238E27FC236}">
                <a16:creationId xmlns:a16="http://schemas.microsoft.com/office/drawing/2014/main" id="{DB8D14D1-1F89-4732-9D5E-593AD26761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2374" y="2403209"/>
            <a:ext cx="3835200" cy="2875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Principais Referências:</a:t>
            </a:r>
            <a:endParaRPr sz="1200" dirty="0"/>
          </a:p>
        </p:txBody>
      </p:sp>
      <p:pic>
        <p:nvPicPr>
          <p:cNvPr id="119" name="Picture 2" descr="Coursera-icon | Brands CM - CZ">
            <a:extLst>
              <a:ext uri="{FF2B5EF4-FFF2-40B4-BE49-F238E27FC236}">
                <a16:creationId xmlns:a16="http://schemas.microsoft.com/office/drawing/2014/main" id="{AD25B0C8-22EA-4A9B-BCA6-0C8ED8FA1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51" y="2840207"/>
            <a:ext cx="472609" cy="2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Google Shape;705;p37">
            <a:hlinkClick r:id="rId4"/>
            <a:extLst>
              <a:ext uri="{FF2B5EF4-FFF2-40B4-BE49-F238E27FC236}">
                <a16:creationId xmlns:a16="http://schemas.microsoft.com/office/drawing/2014/main" id="{CA7A32AA-FDA6-40F9-AC25-1A46B1A031AF}"/>
              </a:ext>
            </a:extLst>
          </p:cNvPr>
          <p:cNvSpPr txBox="1">
            <a:spLocks/>
          </p:cNvSpPr>
          <p:nvPr/>
        </p:nvSpPr>
        <p:spPr>
          <a:xfrm>
            <a:off x="1312877" y="2811043"/>
            <a:ext cx="3494374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dirty="0" err="1">
                <a:solidFill>
                  <a:schemeClr val="tx1"/>
                </a:solidFill>
              </a:rPr>
              <a:t>Coursera</a:t>
            </a:r>
            <a:r>
              <a:rPr lang="pt-BR" sz="1200" b="1" dirty="0">
                <a:solidFill>
                  <a:schemeClr val="tx1"/>
                </a:solidFill>
              </a:rPr>
              <a:t>: </a:t>
            </a:r>
            <a:r>
              <a:rPr lang="pt-BR" sz="1200" dirty="0" err="1">
                <a:solidFill>
                  <a:schemeClr val="tx1"/>
                </a:solidFill>
              </a:rPr>
              <a:t>Managing</a:t>
            </a:r>
            <a:r>
              <a:rPr lang="pt-BR" sz="1200" dirty="0">
                <a:solidFill>
                  <a:schemeClr val="tx1"/>
                </a:solidFill>
              </a:rPr>
              <a:t> Big Data in Clusters and Cloud </a:t>
            </a:r>
            <a:r>
              <a:rPr lang="pt-BR" sz="1200" dirty="0" err="1">
                <a:solidFill>
                  <a:schemeClr val="tx1"/>
                </a:solidFill>
              </a:rPr>
              <a:t>Storage</a:t>
            </a:r>
            <a:r>
              <a:rPr lang="pt-BR" sz="1200" dirty="0">
                <a:solidFill>
                  <a:schemeClr val="tx1"/>
                </a:solidFill>
              </a:rPr>
              <a:t> (</a:t>
            </a:r>
            <a:r>
              <a:rPr lang="pt-BR" sz="1200" dirty="0" err="1">
                <a:solidFill>
                  <a:schemeClr val="tx1"/>
                </a:solidFill>
              </a:rPr>
              <a:t>Coursera</a:t>
            </a:r>
            <a:r>
              <a:rPr lang="pt-BR" sz="1200" dirty="0">
                <a:solidFill>
                  <a:schemeClr val="tx1"/>
                </a:solidFill>
              </a:rPr>
              <a:t>)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121" name="Google Shape;705;p37">
            <a:hlinkClick r:id="rId5"/>
            <a:extLst>
              <a:ext uri="{FF2B5EF4-FFF2-40B4-BE49-F238E27FC236}">
                <a16:creationId xmlns:a16="http://schemas.microsoft.com/office/drawing/2014/main" id="{0CFACB7E-50DA-4689-9531-F2BA6EDC8E6A}"/>
              </a:ext>
            </a:extLst>
          </p:cNvPr>
          <p:cNvSpPr txBox="1">
            <a:spLocks/>
          </p:cNvSpPr>
          <p:nvPr/>
        </p:nvSpPr>
        <p:spPr>
          <a:xfrm>
            <a:off x="1307582" y="3346102"/>
            <a:ext cx="3504964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dirty="0" err="1">
                <a:solidFill>
                  <a:schemeClr val="tx1"/>
                </a:solidFill>
              </a:rPr>
              <a:t>Udemy</a:t>
            </a:r>
            <a:r>
              <a:rPr lang="pt-BR" sz="1200" b="1" dirty="0">
                <a:solidFill>
                  <a:schemeClr val="tx1"/>
                </a:solidFill>
              </a:rPr>
              <a:t>: </a:t>
            </a:r>
            <a:r>
              <a:rPr lang="pt-BR" sz="1200" dirty="0">
                <a:solidFill>
                  <a:schemeClr val="tx1"/>
                </a:solidFill>
              </a:rPr>
              <a:t>The </a:t>
            </a:r>
            <a:r>
              <a:rPr lang="pt-BR" sz="1200" dirty="0" err="1">
                <a:solidFill>
                  <a:schemeClr val="tx1"/>
                </a:solidFill>
              </a:rPr>
              <a:t>Ultimate</a:t>
            </a:r>
            <a:r>
              <a:rPr lang="pt-BR" sz="1200" dirty="0">
                <a:solidFill>
                  <a:schemeClr val="tx1"/>
                </a:solidFill>
              </a:rPr>
              <a:t> Hands-On Hadoop: </a:t>
            </a:r>
            <a:r>
              <a:rPr lang="pt-BR" sz="1200" dirty="0" err="1">
                <a:solidFill>
                  <a:schemeClr val="tx1"/>
                </a:solidFill>
              </a:rPr>
              <a:t>Tame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r>
              <a:rPr lang="pt-BR" sz="1200" dirty="0" err="1">
                <a:solidFill>
                  <a:schemeClr val="tx1"/>
                </a:solidFill>
              </a:rPr>
              <a:t>your</a:t>
            </a:r>
            <a:r>
              <a:rPr lang="pt-BR" sz="1200" dirty="0">
                <a:solidFill>
                  <a:schemeClr val="tx1"/>
                </a:solidFill>
              </a:rPr>
              <a:t> Big Data</a:t>
            </a:r>
            <a:endParaRPr lang="pt-BR" sz="1200" b="1" dirty="0">
              <a:solidFill>
                <a:schemeClr val="tx1"/>
              </a:solidFill>
            </a:endParaRPr>
          </a:p>
        </p:txBody>
      </p:sp>
      <p:pic>
        <p:nvPicPr>
          <p:cNvPr id="122" name="Gráfico 121">
            <a:extLst>
              <a:ext uri="{FF2B5EF4-FFF2-40B4-BE49-F238E27FC236}">
                <a16:creationId xmlns:a16="http://schemas.microsoft.com/office/drawing/2014/main" id="{8F31DBEA-8F47-4667-9708-65DF1B001C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58534" y="3321071"/>
            <a:ext cx="173401" cy="3360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6F903D8-BFC5-49AC-B7C6-FF0101B3A4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648055" y="2670169"/>
            <a:ext cx="375539" cy="37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40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4"/>
          <p:cNvSpPr/>
          <p:nvPr/>
        </p:nvSpPr>
        <p:spPr>
          <a:xfrm>
            <a:off x="5732425" y="-1823810"/>
            <a:ext cx="2689200" cy="38178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4"/>
          <p:cNvSpPr txBox="1">
            <a:spLocks noGrp="1"/>
          </p:cNvSpPr>
          <p:nvPr>
            <p:ph type="title"/>
          </p:nvPr>
        </p:nvSpPr>
        <p:spPr>
          <a:xfrm>
            <a:off x="4907246" y="2099300"/>
            <a:ext cx="3514354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EXPLORANDO DADOS COM HQL</a:t>
            </a:r>
            <a:endParaRPr sz="3600" dirty="0"/>
          </a:p>
        </p:txBody>
      </p:sp>
      <p:sp>
        <p:nvSpPr>
          <p:cNvPr id="549" name="Google Shape;549;p34"/>
          <p:cNvSpPr txBox="1">
            <a:spLocks noGrp="1"/>
          </p:cNvSpPr>
          <p:nvPr>
            <p:ph type="title" idx="2"/>
          </p:nvPr>
        </p:nvSpPr>
        <p:spPr>
          <a:xfrm>
            <a:off x="6420475" y="874003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50" name="Google Shape;550;p34"/>
          <p:cNvSpPr txBox="1">
            <a:spLocks noGrp="1"/>
          </p:cNvSpPr>
          <p:nvPr>
            <p:ph type="subTitle" idx="1"/>
          </p:nvPr>
        </p:nvSpPr>
        <p:spPr>
          <a:xfrm>
            <a:off x="5284873" y="3489925"/>
            <a:ext cx="31365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Mergulhando no universo do HiveQL e decifrando seus principais mistérios</a:t>
            </a:r>
            <a:endParaRPr sz="1400" dirty="0"/>
          </a:p>
        </p:txBody>
      </p:sp>
      <p:cxnSp>
        <p:nvCxnSpPr>
          <p:cNvPr id="551" name="Google Shape;551;p34"/>
          <p:cNvCxnSpPr/>
          <p:nvPr/>
        </p:nvCxnSpPr>
        <p:spPr>
          <a:xfrm>
            <a:off x="721960" y="4446750"/>
            <a:ext cx="7707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2" name="Google Shape;552;p34"/>
          <p:cNvGrpSpPr/>
          <p:nvPr/>
        </p:nvGrpSpPr>
        <p:grpSpPr>
          <a:xfrm>
            <a:off x="850097" y="873993"/>
            <a:ext cx="3982426" cy="3580026"/>
            <a:chOff x="810681" y="1081750"/>
            <a:chExt cx="3751343" cy="3372293"/>
          </a:xfrm>
        </p:grpSpPr>
        <p:sp>
          <p:nvSpPr>
            <p:cNvPr id="553" name="Google Shape;553;p34"/>
            <p:cNvSpPr/>
            <p:nvPr/>
          </p:nvSpPr>
          <p:spPr>
            <a:xfrm flipH="1">
              <a:off x="3474024" y="2427740"/>
              <a:ext cx="303881" cy="134578"/>
            </a:xfrm>
            <a:custGeom>
              <a:avLst/>
              <a:gdLst/>
              <a:ahLst/>
              <a:cxnLst/>
              <a:rect l="l" t="t" r="r" b="b"/>
              <a:pathLst>
                <a:path w="11376" h="5038" extrusionOk="0">
                  <a:moveTo>
                    <a:pt x="34" y="1"/>
                  </a:moveTo>
                  <a:lnTo>
                    <a:pt x="34" y="167"/>
                  </a:lnTo>
                  <a:lnTo>
                    <a:pt x="1" y="4837"/>
                  </a:lnTo>
                  <a:lnTo>
                    <a:pt x="1" y="5038"/>
                  </a:lnTo>
                  <a:lnTo>
                    <a:pt x="201" y="5038"/>
                  </a:lnTo>
                  <a:lnTo>
                    <a:pt x="5738" y="5004"/>
                  </a:lnTo>
                  <a:cubicBezTo>
                    <a:pt x="7573" y="5004"/>
                    <a:pt x="9407" y="4971"/>
                    <a:pt x="11275" y="4937"/>
                  </a:cubicBezTo>
                  <a:lnTo>
                    <a:pt x="11375" y="4937"/>
                  </a:lnTo>
                  <a:lnTo>
                    <a:pt x="11375" y="4837"/>
                  </a:lnTo>
                  <a:cubicBezTo>
                    <a:pt x="11375" y="4037"/>
                    <a:pt x="11309" y="3270"/>
                    <a:pt x="11309" y="2469"/>
                  </a:cubicBezTo>
                  <a:lnTo>
                    <a:pt x="11275" y="167"/>
                  </a:lnTo>
                  <a:lnTo>
                    <a:pt x="11209" y="2502"/>
                  </a:lnTo>
                  <a:cubicBezTo>
                    <a:pt x="11177" y="3235"/>
                    <a:pt x="11145" y="3969"/>
                    <a:pt x="11142" y="4702"/>
                  </a:cubicBezTo>
                  <a:lnTo>
                    <a:pt x="11142" y="4702"/>
                  </a:lnTo>
                  <a:cubicBezTo>
                    <a:pt x="9320" y="4669"/>
                    <a:pt x="7529" y="4637"/>
                    <a:pt x="5738" y="4637"/>
                  </a:cubicBezTo>
                  <a:lnTo>
                    <a:pt x="433" y="4605"/>
                  </a:lnTo>
                  <a:lnTo>
                    <a:pt x="433" y="4605"/>
                  </a:lnTo>
                  <a:lnTo>
                    <a:pt x="402" y="334"/>
                  </a:lnTo>
                  <a:lnTo>
                    <a:pt x="2936" y="334"/>
                  </a:lnTo>
                  <a:lnTo>
                    <a:pt x="5705" y="301"/>
                  </a:lnTo>
                  <a:lnTo>
                    <a:pt x="11275" y="167"/>
                  </a:lnTo>
                  <a:lnTo>
                    <a:pt x="11275" y="167"/>
                  </a:lnTo>
                  <a:lnTo>
                    <a:pt x="11275" y="167"/>
                  </a:lnTo>
                  <a:lnTo>
                    <a:pt x="5771" y="67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 flipH="1">
              <a:off x="2711275" y="1603525"/>
              <a:ext cx="61519" cy="52624"/>
            </a:xfrm>
            <a:custGeom>
              <a:avLst/>
              <a:gdLst/>
              <a:ahLst/>
              <a:cxnLst/>
              <a:rect l="l" t="t" r="r" b="b"/>
              <a:pathLst>
                <a:path w="2303" h="1970" extrusionOk="0">
                  <a:moveTo>
                    <a:pt x="1301" y="0"/>
                  </a:moveTo>
                  <a:cubicBezTo>
                    <a:pt x="434" y="0"/>
                    <a:pt x="0" y="1068"/>
                    <a:pt x="634" y="1668"/>
                  </a:cubicBezTo>
                  <a:cubicBezTo>
                    <a:pt x="832" y="1877"/>
                    <a:pt x="1080" y="1970"/>
                    <a:pt x="1324" y="1970"/>
                  </a:cubicBezTo>
                  <a:cubicBezTo>
                    <a:pt x="1822" y="1970"/>
                    <a:pt x="2302" y="1583"/>
                    <a:pt x="2302" y="1001"/>
                  </a:cubicBezTo>
                  <a:cubicBezTo>
                    <a:pt x="2302" y="434"/>
                    <a:pt x="1868" y="0"/>
                    <a:pt x="1301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 flipH="1">
              <a:off x="2608806" y="1625804"/>
              <a:ext cx="144381" cy="222782"/>
            </a:xfrm>
            <a:custGeom>
              <a:avLst/>
              <a:gdLst/>
              <a:ahLst/>
              <a:cxnLst/>
              <a:rect l="l" t="t" r="r" b="b"/>
              <a:pathLst>
                <a:path w="5405" h="8340" extrusionOk="0">
                  <a:moveTo>
                    <a:pt x="901" y="0"/>
                  </a:moveTo>
                  <a:lnTo>
                    <a:pt x="701" y="100"/>
                  </a:lnTo>
                  <a:lnTo>
                    <a:pt x="2535" y="3803"/>
                  </a:lnTo>
                  <a:cubicBezTo>
                    <a:pt x="2590" y="3791"/>
                    <a:pt x="2642" y="3785"/>
                    <a:pt x="2692" y="3785"/>
                  </a:cubicBezTo>
                  <a:cubicBezTo>
                    <a:pt x="3318" y="3785"/>
                    <a:pt x="3585" y="4695"/>
                    <a:pt x="2936" y="5004"/>
                  </a:cubicBezTo>
                  <a:cubicBezTo>
                    <a:pt x="2836" y="5054"/>
                    <a:pt x="2738" y="5076"/>
                    <a:pt x="2646" y="5076"/>
                  </a:cubicBezTo>
                  <a:cubicBezTo>
                    <a:pt x="2124" y="5076"/>
                    <a:pt x="1787" y="4362"/>
                    <a:pt x="2269" y="3936"/>
                  </a:cubicBezTo>
                  <a:lnTo>
                    <a:pt x="467" y="234"/>
                  </a:lnTo>
                  <a:lnTo>
                    <a:pt x="267" y="300"/>
                  </a:lnTo>
                  <a:cubicBezTo>
                    <a:pt x="267" y="300"/>
                    <a:pt x="1368" y="2669"/>
                    <a:pt x="0" y="4637"/>
                  </a:cubicBezTo>
                  <a:cubicBezTo>
                    <a:pt x="834" y="6138"/>
                    <a:pt x="2035" y="7372"/>
                    <a:pt x="3436" y="8339"/>
                  </a:cubicBezTo>
                  <a:lnTo>
                    <a:pt x="5271" y="7439"/>
                  </a:lnTo>
                  <a:cubicBezTo>
                    <a:pt x="5404" y="5738"/>
                    <a:pt x="5137" y="4036"/>
                    <a:pt x="4504" y="2469"/>
                  </a:cubicBezTo>
                  <a:cubicBezTo>
                    <a:pt x="2102" y="2335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 flipH="1">
              <a:off x="2589199" y="1812925"/>
              <a:ext cx="86468" cy="65953"/>
            </a:xfrm>
            <a:custGeom>
              <a:avLst/>
              <a:gdLst/>
              <a:ahLst/>
              <a:cxnLst/>
              <a:rect l="l" t="t" r="r" b="b"/>
              <a:pathLst>
                <a:path w="3237" h="2469" extrusionOk="0">
                  <a:moveTo>
                    <a:pt x="2702" y="0"/>
                  </a:moveTo>
                  <a:lnTo>
                    <a:pt x="0" y="1334"/>
                  </a:lnTo>
                  <a:lnTo>
                    <a:pt x="534" y="2469"/>
                  </a:lnTo>
                  <a:lnTo>
                    <a:pt x="3236" y="1134"/>
                  </a:lnTo>
                  <a:lnTo>
                    <a:pt x="27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 flipH="1">
              <a:off x="2541998" y="1821820"/>
              <a:ext cx="6251" cy="60611"/>
            </a:xfrm>
            <a:custGeom>
              <a:avLst/>
              <a:gdLst/>
              <a:ahLst/>
              <a:cxnLst/>
              <a:rect l="l" t="t" r="r" b="b"/>
              <a:pathLst>
                <a:path w="234" h="2269" extrusionOk="0">
                  <a:moveTo>
                    <a:pt x="0" y="1"/>
                  </a:moveTo>
                  <a:lnTo>
                    <a:pt x="0" y="2269"/>
                  </a:lnTo>
                  <a:lnTo>
                    <a:pt x="234" y="2269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 flipH="1">
              <a:off x="2515259" y="1848559"/>
              <a:ext cx="60611" cy="6251"/>
            </a:xfrm>
            <a:custGeom>
              <a:avLst/>
              <a:gdLst/>
              <a:ahLst/>
              <a:cxnLst/>
              <a:rect l="l" t="t" r="r" b="b"/>
              <a:pathLst>
                <a:path w="2269" h="234" extrusionOk="0">
                  <a:moveTo>
                    <a:pt x="0" y="0"/>
                  </a:moveTo>
                  <a:lnTo>
                    <a:pt x="0" y="234"/>
                  </a:lnTo>
                  <a:lnTo>
                    <a:pt x="2269" y="234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 flipH="1">
              <a:off x="2521483" y="1828952"/>
              <a:ext cx="47254" cy="46373"/>
            </a:xfrm>
            <a:custGeom>
              <a:avLst/>
              <a:gdLst/>
              <a:ahLst/>
              <a:cxnLst/>
              <a:rect l="l" t="t" r="r" b="b"/>
              <a:pathLst>
                <a:path w="1769" h="1736" extrusionOk="0">
                  <a:moveTo>
                    <a:pt x="1601" y="1"/>
                  </a:moveTo>
                  <a:lnTo>
                    <a:pt x="0" y="1568"/>
                  </a:lnTo>
                  <a:lnTo>
                    <a:pt x="167" y="1735"/>
                  </a:lnTo>
                  <a:lnTo>
                    <a:pt x="1768" y="134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 flipH="1">
              <a:off x="2521483" y="1828952"/>
              <a:ext cx="47254" cy="46373"/>
            </a:xfrm>
            <a:custGeom>
              <a:avLst/>
              <a:gdLst/>
              <a:ahLst/>
              <a:cxnLst/>
              <a:rect l="l" t="t" r="r" b="b"/>
              <a:pathLst>
                <a:path w="1769" h="1736" extrusionOk="0">
                  <a:moveTo>
                    <a:pt x="167" y="1"/>
                  </a:moveTo>
                  <a:lnTo>
                    <a:pt x="0" y="134"/>
                  </a:lnTo>
                  <a:lnTo>
                    <a:pt x="1601" y="1735"/>
                  </a:lnTo>
                  <a:lnTo>
                    <a:pt x="1768" y="156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 flipH="1">
              <a:off x="2544669" y="1605769"/>
              <a:ext cx="188911" cy="115398"/>
            </a:xfrm>
            <a:custGeom>
              <a:avLst/>
              <a:gdLst/>
              <a:ahLst/>
              <a:cxnLst/>
              <a:rect l="l" t="t" r="r" b="b"/>
              <a:pathLst>
                <a:path w="7072" h="4320" extrusionOk="0">
                  <a:moveTo>
                    <a:pt x="2105" y="1"/>
                  </a:moveTo>
                  <a:cubicBezTo>
                    <a:pt x="928" y="1"/>
                    <a:pt x="0" y="817"/>
                    <a:pt x="0" y="817"/>
                  </a:cubicBezTo>
                  <a:lnTo>
                    <a:pt x="334" y="1184"/>
                  </a:lnTo>
                  <a:cubicBezTo>
                    <a:pt x="359" y="1134"/>
                    <a:pt x="1122" y="457"/>
                    <a:pt x="2088" y="457"/>
                  </a:cubicBezTo>
                  <a:cubicBezTo>
                    <a:pt x="2421" y="457"/>
                    <a:pt x="2777" y="537"/>
                    <a:pt x="3136" y="750"/>
                  </a:cubicBezTo>
                  <a:cubicBezTo>
                    <a:pt x="3603" y="1117"/>
                    <a:pt x="3936" y="1584"/>
                    <a:pt x="4136" y="2118"/>
                  </a:cubicBezTo>
                  <a:cubicBezTo>
                    <a:pt x="4670" y="3118"/>
                    <a:pt x="5271" y="4286"/>
                    <a:pt x="7039" y="4319"/>
                  </a:cubicBezTo>
                  <a:lnTo>
                    <a:pt x="7072" y="3852"/>
                  </a:lnTo>
                  <a:cubicBezTo>
                    <a:pt x="5571" y="3819"/>
                    <a:pt x="5070" y="2885"/>
                    <a:pt x="4570" y="1884"/>
                  </a:cubicBezTo>
                  <a:cubicBezTo>
                    <a:pt x="4237" y="1250"/>
                    <a:pt x="3936" y="650"/>
                    <a:pt x="3369" y="350"/>
                  </a:cubicBezTo>
                  <a:cubicBezTo>
                    <a:pt x="2937" y="95"/>
                    <a:pt x="2506" y="1"/>
                    <a:pt x="21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 flipH="1">
              <a:off x="2332599" y="3026527"/>
              <a:ext cx="255745" cy="1226130"/>
            </a:xfrm>
            <a:custGeom>
              <a:avLst/>
              <a:gdLst/>
              <a:ahLst/>
              <a:cxnLst/>
              <a:rect l="l" t="t" r="r" b="b"/>
              <a:pathLst>
                <a:path w="9574" h="45901" extrusionOk="0">
                  <a:moveTo>
                    <a:pt x="6105" y="1"/>
                  </a:moveTo>
                  <a:lnTo>
                    <a:pt x="5304" y="6472"/>
                  </a:lnTo>
                  <a:lnTo>
                    <a:pt x="0" y="45900"/>
                  </a:lnTo>
                  <a:lnTo>
                    <a:pt x="1168" y="45900"/>
                  </a:lnTo>
                  <a:lnTo>
                    <a:pt x="8473" y="6472"/>
                  </a:lnTo>
                  <a:lnTo>
                    <a:pt x="957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 flipH="1">
              <a:off x="2332599" y="3026527"/>
              <a:ext cx="114062" cy="172883"/>
            </a:xfrm>
            <a:custGeom>
              <a:avLst/>
              <a:gdLst/>
              <a:ahLst/>
              <a:cxnLst/>
              <a:rect l="l" t="t" r="r" b="b"/>
              <a:pathLst>
                <a:path w="4270" h="6472" extrusionOk="0">
                  <a:moveTo>
                    <a:pt x="801" y="1"/>
                  </a:moveTo>
                  <a:lnTo>
                    <a:pt x="0" y="6472"/>
                  </a:lnTo>
                  <a:lnTo>
                    <a:pt x="3169" y="6472"/>
                  </a:lnTo>
                  <a:lnTo>
                    <a:pt x="4270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4" name="Google Shape;564;p34"/>
            <p:cNvGrpSpPr/>
            <p:nvPr/>
          </p:nvGrpSpPr>
          <p:grpSpPr>
            <a:xfrm>
              <a:off x="1135024" y="1687269"/>
              <a:ext cx="1480059" cy="2565388"/>
              <a:chOff x="1135024" y="1687269"/>
              <a:chExt cx="1480059" cy="2565388"/>
            </a:xfrm>
          </p:grpSpPr>
          <p:sp>
            <p:nvSpPr>
              <p:cNvPr id="565" name="Google Shape;565;p34"/>
              <p:cNvSpPr/>
              <p:nvPr/>
            </p:nvSpPr>
            <p:spPr>
              <a:xfrm flipH="1">
                <a:off x="1135024" y="3026527"/>
                <a:ext cx="254864" cy="1226130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45901" extrusionOk="0">
                    <a:moveTo>
                      <a:pt x="1" y="1"/>
                    </a:moveTo>
                    <a:lnTo>
                      <a:pt x="1068" y="6472"/>
                    </a:lnTo>
                    <a:lnTo>
                      <a:pt x="8373" y="45900"/>
                    </a:lnTo>
                    <a:lnTo>
                      <a:pt x="9541" y="45900"/>
                    </a:lnTo>
                    <a:lnTo>
                      <a:pt x="4237" y="6472"/>
                    </a:lnTo>
                    <a:lnTo>
                      <a:pt x="34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4"/>
              <p:cNvSpPr/>
              <p:nvPr/>
            </p:nvSpPr>
            <p:spPr>
              <a:xfrm flipH="1">
                <a:off x="1720428" y="3026527"/>
                <a:ext cx="254864" cy="1226130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45901" extrusionOk="0">
                    <a:moveTo>
                      <a:pt x="0" y="1"/>
                    </a:moveTo>
                    <a:lnTo>
                      <a:pt x="1068" y="6472"/>
                    </a:lnTo>
                    <a:lnTo>
                      <a:pt x="8373" y="45900"/>
                    </a:lnTo>
                    <a:lnTo>
                      <a:pt x="9540" y="45900"/>
                    </a:lnTo>
                    <a:lnTo>
                      <a:pt x="4236" y="6472"/>
                    </a:lnTo>
                    <a:lnTo>
                      <a:pt x="34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 flipH="1">
                <a:off x="1184923" y="1687269"/>
                <a:ext cx="1430161" cy="1420384"/>
              </a:xfrm>
              <a:custGeom>
                <a:avLst/>
                <a:gdLst/>
                <a:ahLst/>
                <a:cxnLst/>
                <a:rect l="l" t="t" r="r" b="b"/>
                <a:pathLst>
                  <a:path w="53539" h="53173" extrusionOk="0">
                    <a:moveTo>
                      <a:pt x="26786" y="1"/>
                    </a:moveTo>
                    <a:lnTo>
                      <a:pt x="20048" y="47535"/>
                    </a:lnTo>
                    <a:lnTo>
                      <a:pt x="1" y="47535"/>
                    </a:lnTo>
                    <a:lnTo>
                      <a:pt x="1" y="53172"/>
                    </a:lnTo>
                    <a:lnTo>
                      <a:pt x="53539" y="53172"/>
                    </a:lnTo>
                    <a:lnTo>
                      <a:pt x="515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 flipH="1">
                <a:off x="1262442" y="2957021"/>
                <a:ext cx="1352641" cy="150632"/>
              </a:xfrm>
              <a:custGeom>
                <a:avLst/>
                <a:gdLst/>
                <a:ahLst/>
                <a:cxnLst/>
                <a:rect l="l" t="t" r="r" b="b"/>
                <a:pathLst>
                  <a:path w="50637" h="5639" extrusionOk="0">
                    <a:moveTo>
                      <a:pt x="1" y="1"/>
                    </a:moveTo>
                    <a:lnTo>
                      <a:pt x="1" y="5638"/>
                    </a:lnTo>
                    <a:lnTo>
                      <a:pt x="50637" y="5638"/>
                    </a:lnTo>
                    <a:lnTo>
                      <a:pt x="5043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4"/>
              <p:cNvSpPr/>
              <p:nvPr/>
            </p:nvSpPr>
            <p:spPr>
              <a:xfrm flipH="1">
                <a:off x="1184923" y="1687269"/>
                <a:ext cx="128327" cy="142038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53173" extrusionOk="0">
                    <a:moveTo>
                      <a:pt x="0" y="1"/>
                    </a:moveTo>
                    <a:lnTo>
                      <a:pt x="1902" y="53172"/>
                    </a:lnTo>
                    <a:lnTo>
                      <a:pt x="4804" y="53172"/>
                    </a:lnTo>
                    <a:lnTo>
                      <a:pt x="27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34"/>
            <p:cNvSpPr/>
            <p:nvPr/>
          </p:nvSpPr>
          <p:spPr>
            <a:xfrm flipH="1">
              <a:off x="1830938" y="3543334"/>
              <a:ext cx="835834" cy="907157"/>
            </a:xfrm>
            <a:custGeom>
              <a:avLst/>
              <a:gdLst/>
              <a:ahLst/>
              <a:cxnLst/>
              <a:rect l="l" t="t" r="r" b="b"/>
              <a:pathLst>
                <a:path w="31290" h="33960" extrusionOk="0">
                  <a:moveTo>
                    <a:pt x="21149" y="1"/>
                  </a:moveTo>
                  <a:lnTo>
                    <a:pt x="2870" y="5104"/>
                  </a:lnTo>
                  <a:lnTo>
                    <a:pt x="11209" y="21750"/>
                  </a:lnTo>
                  <a:cubicBezTo>
                    <a:pt x="11209" y="21750"/>
                    <a:pt x="7773" y="24252"/>
                    <a:pt x="4838" y="26587"/>
                  </a:cubicBezTo>
                  <a:cubicBezTo>
                    <a:pt x="3003" y="28054"/>
                    <a:pt x="1435" y="29355"/>
                    <a:pt x="1102" y="29789"/>
                  </a:cubicBezTo>
                  <a:cubicBezTo>
                    <a:pt x="201" y="30890"/>
                    <a:pt x="1" y="33858"/>
                    <a:pt x="1035" y="33958"/>
                  </a:cubicBezTo>
                  <a:cubicBezTo>
                    <a:pt x="1043" y="33959"/>
                    <a:pt x="1052" y="33960"/>
                    <a:pt x="1062" y="33960"/>
                  </a:cubicBezTo>
                  <a:cubicBezTo>
                    <a:pt x="2481" y="33960"/>
                    <a:pt x="30296" y="27280"/>
                    <a:pt x="31157" y="26386"/>
                  </a:cubicBezTo>
                  <a:cubicBezTo>
                    <a:pt x="31290" y="26286"/>
                    <a:pt x="30723" y="23718"/>
                    <a:pt x="29922" y="20215"/>
                  </a:cubicBezTo>
                  <a:lnTo>
                    <a:pt x="29922" y="20149"/>
                  </a:lnTo>
                  <a:cubicBezTo>
                    <a:pt x="29389" y="17914"/>
                    <a:pt x="21149" y="1"/>
                    <a:pt x="21149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 flipH="1">
              <a:off x="1830938" y="3886402"/>
              <a:ext cx="835834" cy="564088"/>
            </a:xfrm>
            <a:custGeom>
              <a:avLst/>
              <a:gdLst/>
              <a:ahLst/>
              <a:cxnLst/>
              <a:rect l="l" t="t" r="r" b="b"/>
              <a:pathLst>
                <a:path w="31290" h="21117" extrusionOk="0">
                  <a:moveTo>
                    <a:pt x="26954" y="0"/>
                  </a:moveTo>
                  <a:cubicBezTo>
                    <a:pt x="23951" y="834"/>
                    <a:pt x="13144" y="3770"/>
                    <a:pt x="9241" y="4971"/>
                  </a:cubicBezTo>
                  <a:lnTo>
                    <a:pt x="11209" y="8907"/>
                  </a:lnTo>
                  <a:cubicBezTo>
                    <a:pt x="11209" y="8907"/>
                    <a:pt x="7773" y="11409"/>
                    <a:pt x="4804" y="13744"/>
                  </a:cubicBezTo>
                  <a:cubicBezTo>
                    <a:pt x="3003" y="15211"/>
                    <a:pt x="1435" y="16512"/>
                    <a:pt x="1102" y="16946"/>
                  </a:cubicBezTo>
                  <a:cubicBezTo>
                    <a:pt x="201" y="18047"/>
                    <a:pt x="1" y="21015"/>
                    <a:pt x="1035" y="21115"/>
                  </a:cubicBezTo>
                  <a:cubicBezTo>
                    <a:pt x="1043" y="21116"/>
                    <a:pt x="1052" y="21117"/>
                    <a:pt x="1062" y="21117"/>
                  </a:cubicBezTo>
                  <a:cubicBezTo>
                    <a:pt x="2481" y="21117"/>
                    <a:pt x="30296" y="14437"/>
                    <a:pt x="31157" y="13543"/>
                  </a:cubicBezTo>
                  <a:cubicBezTo>
                    <a:pt x="31290" y="13443"/>
                    <a:pt x="30723" y="10875"/>
                    <a:pt x="29922" y="7372"/>
                  </a:cubicBezTo>
                  <a:lnTo>
                    <a:pt x="29922" y="7306"/>
                  </a:lnTo>
                  <a:cubicBezTo>
                    <a:pt x="29722" y="6472"/>
                    <a:pt x="28455" y="3469"/>
                    <a:pt x="26954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 flipH="1">
              <a:off x="1825569" y="3994214"/>
              <a:ext cx="844756" cy="459829"/>
            </a:xfrm>
            <a:custGeom>
              <a:avLst/>
              <a:gdLst/>
              <a:ahLst/>
              <a:cxnLst/>
              <a:rect l="l" t="t" r="r" b="b"/>
              <a:pathLst>
                <a:path w="31624" h="17214" extrusionOk="0">
                  <a:moveTo>
                    <a:pt x="29455" y="1"/>
                  </a:moveTo>
                  <a:lnTo>
                    <a:pt x="11242" y="4404"/>
                  </a:lnTo>
                  <a:cubicBezTo>
                    <a:pt x="11242" y="4404"/>
                    <a:pt x="1969" y="11776"/>
                    <a:pt x="1068" y="12910"/>
                  </a:cubicBezTo>
                  <a:cubicBezTo>
                    <a:pt x="167" y="14077"/>
                    <a:pt x="1" y="17113"/>
                    <a:pt x="1068" y="17213"/>
                  </a:cubicBezTo>
                  <a:cubicBezTo>
                    <a:pt x="1073" y="17213"/>
                    <a:pt x="1079" y="17213"/>
                    <a:pt x="1086" y="17213"/>
                  </a:cubicBezTo>
                  <a:cubicBezTo>
                    <a:pt x="2410" y="17213"/>
                    <a:pt x="30360" y="10470"/>
                    <a:pt x="31290" y="9507"/>
                  </a:cubicBezTo>
                  <a:cubicBezTo>
                    <a:pt x="31623" y="9174"/>
                    <a:pt x="30989" y="4704"/>
                    <a:pt x="29455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 flipH="1">
              <a:off x="1874586" y="4239248"/>
              <a:ext cx="765821" cy="183835"/>
            </a:xfrm>
            <a:custGeom>
              <a:avLst/>
              <a:gdLst/>
              <a:ahLst/>
              <a:cxnLst/>
              <a:rect l="l" t="t" r="r" b="b"/>
              <a:pathLst>
                <a:path w="28669" h="6882" extrusionOk="0">
                  <a:moveTo>
                    <a:pt x="28635" y="1"/>
                  </a:moveTo>
                  <a:cubicBezTo>
                    <a:pt x="23865" y="901"/>
                    <a:pt x="4785" y="5538"/>
                    <a:pt x="81" y="6806"/>
                  </a:cubicBezTo>
                  <a:cubicBezTo>
                    <a:pt x="0" y="6833"/>
                    <a:pt x="7" y="6881"/>
                    <a:pt x="48" y="6881"/>
                  </a:cubicBezTo>
                  <a:cubicBezTo>
                    <a:pt x="57" y="6881"/>
                    <a:pt x="69" y="6879"/>
                    <a:pt x="81" y="6872"/>
                  </a:cubicBezTo>
                  <a:cubicBezTo>
                    <a:pt x="4851" y="5872"/>
                    <a:pt x="23998" y="1402"/>
                    <a:pt x="28635" y="34"/>
                  </a:cubicBezTo>
                  <a:cubicBezTo>
                    <a:pt x="28668" y="34"/>
                    <a:pt x="28668" y="1"/>
                    <a:pt x="28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 flipH="1">
              <a:off x="2472492" y="4296840"/>
              <a:ext cx="128327" cy="77653"/>
            </a:xfrm>
            <a:custGeom>
              <a:avLst/>
              <a:gdLst/>
              <a:ahLst/>
              <a:cxnLst/>
              <a:rect l="l" t="t" r="r" b="b"/>
              <a:pathLst>
                <a:path w="4804" h="2907" extrusionOk="0">
                  <a:moveTo>
                    <a:pt x="1086" y="1"/>
                  </a:moveTo>
                  <a:cubicBezTo>
                    <a:pt x="735" y="1"/>
                    <a:pt x="381" y="49"/>
                    <a:pt x="34" y="146"/>
                  </a:cubicBezTo>
                  <a:cubicBezTo>
                    <a:pt x="0" y="146"/>
                    <a:pt x="0" y="213"/>
                    <a:pt x="67" y="213"/>
                  </a:cubicBezTo>
                  <a:cubicBezTo>
                    <a:pt x="264" y="187"/>
                    <a:pt x="460" y="173"/>
                    <a:pt x="654" y="173"/>
                  </a:cubicBezTo>
                  <a:cubicBezTo>
                    <a:pt x="2404" y="173"/>
                    <a:pt x="4020" y="1230"/>
                    <a:pt x="4770" y="2882"/>
                  </a:cubicBezTo>
                  <a:cubicBezTo>
                    <a:pt x="4770" y="2898"/>
                    <a:pt x="4779" y="2907"/>
                    <a:pt x="4787" y="2907"/>
                  </a:cubicBezTo>
                  <a:cubicBezTo>
                    <a:pt x="4795" y="2907"/>
                    <a:pt x="4804" y="2898"/>
                    <a:pt x="4804" y="2882"/>
                  </a:cubicBezTo>
                  <a:cubicBezTo>
                    <a:pt x="4570" y="1948"/>
                    <a:pt x="3970" y="1114"/>
                    <a:pt x="3136" y="613"/>
                  </a:cubicBezTo>
                  <a:cubicBezTo>
                    <a:pt x="2528" y="208"/>
                    <a:pt x="1814" y="1"/>
                    <a:pt x="10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 flipH="1">
              <a:off x="2249977" y="4127509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1"/>
                  </a:moveTo>
                  <a:cubicBezTo>
                    <a:pt x="1469" y="1"/>
                    <a:pt x="777" y="90"/>
                    <a:pt x="134" y="248"/>
                  </a:cubicBezTo>
                  <a:cubicBezTo>
                    <a:pt x="1" y="314"/>
                    <a:pt x="34" y="481"/>
                    <a:pt x="168" y="481"/>
                  </a:cubicBezTo>
                  <a:cubicBezTo>
                    <a:pt x="2102" y="548"/>
                    <a:pt x="4004" y="815"/>
                    <a:pt x="5872" y="1282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4" y="1288"/>
                    <a:pt x="5996" y="1210"/>
                    <a:pt x="5938" y="1182"/>
                  </a:cubicBezTo>
                  <a:cubicBezTo>
                    <a:pt x="4901" y="343"/>
                    <a:pt x="3527" y="1"/>
                    <a:pt x="2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 flipH="1">
              <a:off x="2284730" y="4152459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1"/>
                  </a:moveTo>
                  <a:cubicBezTo>
                    <a:pt x="1470" y="1"/>
                    <a:pt x="777" y="90"/>
                    <a:pt x="134" y="248"/>
                  </a:cubicBezTo>
                  <a:cubicBezTo>
                    <a:pt x="1" y="281"/>
                    <a:pt x="1" y="448"/>
                    <a:pt x="134" y="481"/>
                  </a:cubicBezTo>
                  <a:cubicBezTo>
                    <a:pt x="2069" y="548"/>
                    <a:pt x="3970" y="815"/>
                    <a:pt x="5872" y="1282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5" y="1288"/>
                    <a:pt x="5996" y="1210"/>
                    <a:pt x="5938" y="1182"/>
                  </a:cubicBezTo>
                  <a:cubicBezTo>
                    <a:pt x="4901" y="343"/>
                    <a:pt x="3527" y="1"/>
                    <a:pt x="2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 flipH="1">
              <a:off x="2321005" y="4176767"/>
              <a:ext cx="160409" cy="34887"/>
            </a:xfrm>
            <a:custGeom>
              <a:avLst/>
              <a:gdLst/>
              <a:ahLst/>
              <a:cxnLst/>
              <a:rect l="l" t="t" r="r" b="b"/>
              <a:pathLst>
                <a:path w="6005" h="1306" extrusionOk="0">
                  <a:moveTo>
                    <a:pt x="2238" y="1"/>
                  </a:moveTo>
                  <a:cubicBezTo>
                    <a:pt x="1524" y="1"/>
                    <a:pt x="816" y="98"/>
                    <a:pt x="167" y="272"/>
                  </a:cubicBezTo>
                  <a:cubicBezTo>
                    <a:pt x="0" y="272"/>
                    <a:pt x="34" y="505"/>
                    <a:pt x="167" y="505"/>
                  </a:cubicBezTo>
                  <a:cubicBezTo>
                    <a:pt x="2102" y="572"/>
                    <a:pt x="4003" y="839"/>
                    <a:pt x="5871" y="1306"/>
                  </a:cubicBezTo>
                  <a:cubicBezTo>
                    <a:pt x="5938" y="1306"/>
                    <a:pt x="6005" y="1239"/>
                    <a:pt x="5938" y="1172"/>
                  </a:cubicBezTo>
                  <a:cubicBezTo>
                    <a:pt x="4936" y="345"/>
                    <a:pt x="3579" y="1"/>
                    <a:pt x="2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 flipH="1">
              <a:off x="2355999" y="4201476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0"/>
                  </a:moveTo>
                  <a:cubicBezTo>
                    <a:pt x="1469" y="0"/>
                    <a:pt x="777" y="89"/>
                    <a:pt x="134" y="247"/>
                  </a:cubicBezTo>
                  <a:cubicBezTo>
                    <a:pt x="0" y="314"/>
                    <a:pt x="34" y="481"/>
                    <a:pt x="167" y="514"/>
                  </a:cubicBezTo>
                  <a:cubicBezTo>
                    <a:pt x="2068" y="548"/>
                    <a:pt x="4003" y="814"/>
                    <a:pt x="5871" y="1281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4" y="1288"/>
                    <a:pt x="5995" y="1210"/>
                    <a:pt x="5938" y="1181"/>
                  </a:cubicBezTo>
                  <a:cubicBezTo>
                    <a:pt x="4900" y="342"/>
                    <a:pt x="3526" y="0"/>
                    <a:pt x="2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 flipH="1">
              <a:off x="1275799" y="2253975"/>
              <a:ext cx="1737568" cy="1829379"/>
            </a:xfrm>
            <a:custGeom>
              <a:avLst/>
              <a:gdLst/>
              <a:ahLst/>
              <a:cxnLst/>
              <a:rect l="l" t="t" r="r" b="b"/>
              <a:pathLst>
                <a:path w="65047" h="68484" extrusionOk="0">
                  <a:moveTo>
                    <a:pt x="38928" y="1"/>
                  </a:moveTo>
                  <a:cubicBezTo>
                    <a:pt x="38928" y="1"/>
                    <a:pt x="39261" y="4271"/>
                    <a:pt x="38528" y="4904"/>
                  </a:cubicBezTo>
                  <a:cubicBezTo>
                    <a:pt x="37994" y="5338"/>
                    <a:pt x="10174" y="7807"/>
                    <a:pt x="4837" y="18047"/>
                  </a:cubicBezTo>
                  <a:cubicBezTo>
                    <a:pt x="0" y="27320"/>
                    <a:pt x="22082" y="68483"/>
                    <a:pt x="22082" y="68483"/>
                  </a:cubicBezTo>
                  <a:lnTo>
                    <a:pt x="41663" y="62612"/>
                  </a:lnTo>
                  <a:cubicBezTo>
                    <a:pt x="41663" y="62612"/>
                    <a:pt x="25518" y="28955"/>
                    <a:pt x="26052" y="27254"/>
                  </a:cubicBezTo>
                  <a:cubicBezTo>
                    <a:pt x="26386" y="26120"/>
                    <a:pt x="50603" y="26020"/>
                    <a:pt x="57675" y="19648"/>
                  </a:cubicBezTo>
                  <a:cubicBezTo>
                    <a:pt x="65046" y="13077"/>
                    <a:pt x="59309" y="101"/>
                    <a:pt x="59309" y="101"/>
                  </a:cubicBezTo>
                  <a:lnTo>
                    <a:pt x="389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 flipH="1">
              <a:off x="1969042" y="3840030"/>
              <a:ext cx="469419" cy="136528"/>
            </a:xfrm>
            <a:custGeom>
              <a:avLst/>
              <a:gdLst/>
              <a:ahLst/>
              <a:cxnLst/>
              <a:rect l="l" t="t" r="r" b="b"/>
              <a:pathLst>
                <a:path w="17573" h="5111" extrusionOk="0">
                  <a:moveTo>
                    <a:pt x="17490" y="1"/>
                  </a:moveTo>
                  <a:cubicBezTo>
                    <a:pt x="17215" y="1"/>
                    <a:pt x="14741" y="643"/>
                    <a:pt x="13570" y="936"/>
                  </a:cubicBezTo>
                  <a:cubicBezTo>
                    <a:pt x="11301" y="1503"/>
                    <a:pt x="9000" y="2137"/>
                    <a:pt x="6732" y="2804"/>
                  </a:cubicBezTo>
                  <a:cubicBezTo>
                    <a:pt x="5597" y="3104"/>
                    <a:pt x="4497" y="3471"/>
                    <a:pt x="3362" y="3804"/>
                  </a:cubicBezTo>
                  <a:cubicBezTo>
                    <a:pt x="2795" y="4005"/>
                    <a:pt x="2228" y="4205"/>
                    <a:pt x="1661" y="4372"/>
                  </a:cubicBezTo>
                  <a:cubicBezTo>
                    <a:pt x="1128" y="4538"/>
                    <a:pt x="594" y="4738"/>
                    <a:pt x="60" y="4972"/>
                  </a:cubicBezTo>
                  <a:cubicBezTo>
                    <a:pt x="1" y="5002"/>
                    <a:pt x="47" y="5111"/>
                    <a:pt x="105" y="5111"/>
                  </a:cubicBezTo>
                  <a:cubicBezTo>
                    <a:pt x="112" y="5111"/>
                    <a:pt x="120" y="5109"/>
                    <a:pt x="127" y="5105"/>
                  </a:cubicBezTo>
                  <a:cubicBezTo>
                    <a:pt x="794" y="5039"/>
                    <a:pt x="1494" y="4872"/>
                    <a:pt x="2128" y="4705"/>
                  </a:cubicBezTo>
                  <a:cubicBezTo>
                    <a:pt x="2795" y="4538"/>
                    <a:pt x="3396" y="4405"/>
                    <a:pt x="4030" y="4238"/>
                  </a:cubicBezTo>
                  <a:cubicBezTo>
                    <a:pt x="6298" y="3671"/>
                    <a:pt x="8566" y="3004"/>
                    <a:pt x="10801" y="2303"/>
                  </a:cubicBezTo>
                  <a:cubicBezTo>
                    <a:pt x="13069" y="1636"/>
                    <a:pt x="15304" y="936"/>
                    <a:pt x="17506" y="169"/>
                  </a:cubicBezTo>
                  <a:cubicBezTo>
                    <a:pt x="17573" y="135"/>
                    <a:pt x="17573" y="2"/>
                    <a:pt x="17506" y="2"/>
                  </a:cubicBezTo>
                  <a:cubicBezTo>
                    <a:pt x="17502" y="1"/>
                    <a:pt x="17496" y="1"/>
                    <a:pt x="174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 flipH="1">
              <a:off x="1449564" y="2304542"/>
              <a:ext cx="1017613" cy="1491332"/>
            </a:xfrm>
            <a:custGeom>
              <a:avLst/>
              <a:gdLst/>
              <a:ahLst/>
              <a:cxnLst/>
              <a:rect l="l" t="t" r="r" b="b"/>
              <a:pathLst>
                <a:path w="38095" h="55829" extrusionOk="0">
                  <a:moveTo>
                    <a:pt x="37494" y="1"/>
                  </a:moveTo>
                  <a:cubicBezTo>
                    <a:pt x="37461" y="1"/>
                    <a:pt x="37428" y="26"/>
                    <a:pt x="37428" y="76"/>
                  </a:cubicBezTo>
                  <a:cubicBezTo>
                    <a:pt x="37695" y="2811"/>
                    <a:pt x="37961" y="5647"/>
                    <a:pt x="37461" y="8382"/>
                  </a:cubicBezTo>
                  <a:cubicBezTo>
                    <a:pt x="36994" y="10917"/>
                    <a:pt x="35726" y="13219"/>
                    <a:pt x="33825" y="14953"/>
                  </a:cubicBezTo>
                  <a:cubicBezTo>
                    <a:pt x="29789" y="18723"/>
                    <a:pt x="24152" y="19823"/>
                    <a:pt x="18881" y="20724"/>
                  </a:cubicBezTo>
                  <a:cubicBezTo>
                    <a:pt x="15879" y="21258"/>
                    <a:pt x="12843" y="21625"/>
                    <a:pt x="9808" y="21925"/>
                  </a:cubicBezTo>
                  <a:cubicBezTo>
                    <a:pt x="8307" y="22092"/>
                    <a:pt x="6806" y="22192"/>
                    <a:pt x="5305" y="22292"/>
                  </a:cubicBezTo>
                  <a:cubicBezTo>
                    <a:pt x="3837" y="22392"/>
                    <a:pt x="2336" y="22392"/>
                    <a:pt x="868" y="22492"/>
                  </a:cubicBezTo>
                  <a:cubicBezTo>
                    <a:pt x="401" y="22492"/>
                    <a:pt x="1" y="22726"/>
                    <a:pt x="68" y="23259"/>
                  </a:cubicBezTo>
                  <a:cubicBezTo>
                    <a:pt x="134" y="23593"/>
                    <a:pt x="268" y="23893"/>
                    <a:pt x="401" y="24193"/>
                  </a:cubicBezTo>
                  <a:lnTo>
                    <a:pt x="902" y="25261"/>
                  </a:lnTo>
                  <a:cubicBezTo>
                    <a:pt x="1469" y="26628"/>
                    <a:pt x="2069" y="27963"/>
                    <a:pt x="2670" y="29297"/>
                  </a:cubicBezTo>
                  <a:cubicBezTo>
                    <a:pt x="3937" y="32066"/>
                    <a:pt x="5171" y="34834"/>
                    <a:pt x="6439" y="37570"/>
                  </a:cubicBezTo>
                  <a:cubicBezTo>
                    <a:pt x="8974" y="43040"/>
                    <a:pt x="11576" y="48444"/>
                    <a:pt x="14311" y="53814"/>
                  </a:cubicBezTo>
                  <a:lnTo>
                    <a:pt x="15312" y="55816"/>
                  </a:lnTo>
                  <a:cubicBezTo>
                    <a:pt x="15321" y="55825"/>
                    <a:pt x="15332" y="55829"/>
                    <a:pt x="15343" y="55829"/>
                  </a:cubicBezTo>
                  <a:cubicBezTo>
                    <a:pt x="15374" y="55829"/>
                    <a:pt x="15403" y="55798"/>
                    <a:pt x="15379" y="55749"/>
                  </a:cubicBezTo>
                  <a:cubicBezTo>
                    <a:pt x="12777" y="50312"/>
                    <a:pt x="10242" y="44875"/>
                    <a:pt x="7706" y="39404"/>
                  </a:cubicBezTo>
                  <a:cubicBezTo>
                    <a:pt x="6439" y="36702"/>
                    <a:pt x="5205" y="34000"/>
                    <a:pt x="3937" y="31265"/>
                  </a:cubicBezTo>
                  <a:lnTo>
                    <a:pt x="2102" y="27195"/>
                  </a:lnTo>
                  <a:cubicBezTo>
                    <a:pt x="1769" y="26495"/>
                    <a:pt x="1469" y="25828"/>
                    <a:pt x="1168" y="25127"/>
                  </a:cubicBezTo>
                  <a:cubicBezTo>
                    <a:pt x="1035" y="24794"/>
                    <a:pt x="868" y="24460"/>
                    <a:pt x="735" y="24127"/>
                  </a:cubicBezTo>
                  <a:cubicBezTo>
                    <a:pt x="568" y="23793"/>
                    <a:pt x="134" y="23159"/>
                    <a:pt x="435" y="22859"/>
                  </a:cubicBezTo>
                  <a:cubicBezTo>
                    <a:pt x="564" y="22766"/>
                    <a:pt x="756" y="22746"/>
                    <a:pt x="946" y="22746"/>
                  </a:cubicBezTo>
                  <a:cubicBezTo>
                    <a:pt x="1098" y="22746"/>
                    <a:pt x="1250" y="22759"/>
                    <a:pt x="1369" y="22759"/>
                  </a:cubicBezTo>
                  <a:lnTo>
                    <a:pt x="2536" y="22692"/>
                  </a:lnTo>
                  <a:cubicBezTo>
                    <a:pt x="3303" y="22692"/>
                    <a:pt x="4037" y="22659"/>
                    <a:pt x="4771" y="22625"/>
                  </a:cubicBezTo>
                  <a:cubicBezTo>
                    <a:pt x="6305" y="22525"/>
                    <a:pt x="7807" y="22425"/>
                    <a:pt x="9308" y="22292"/>
                  </a:cubicBezTo>
                  <a:cubicBezTo>
                    <a:pt x="12276" y="22058"/>
                    <a:pt x="15245" y="21658"/>
                    <a:pt x="18147" y="21191"/>
                  </a:cubicBezTo>
                  <a:cubicBezTo>
                    <a:pt x="23384" y="20357"/>
                    <a:pt x="29088" y="19423"/>
                    <a:pt x="33258" y="15887"/>
                  </a:cubicBezTo>
                  <a:cubicBezTo>
                    <a:pt x="35126" y="14386"/>
                    <a:pt x="36527" y="12351"/>
                    <a:pt x="37261" y="10050"/>
                  </a:cubicBezTo>
                  <a:cubicBezTo>
                    <a:pt x="38095" y="7515"/>
                    <a:pt x="37995" y="4746"/>
                    <a:pt x="37761" y="2111"/>
                  </a:cubicBezTo>
                  <a:cubicBezTo>
                    <a:pt x="37695" y="1410"/>
                    <a:pt x="37628" y="743"/>
                    <a:pt x="37561" y="76"/>
                  </a:cubicBezTo>
                  <a:cubicBezTo>
                    <a:pt x="37561" y="26"/>
                    <a:pt x="37528" y="1"/>
                    <a:pt x="37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 flipH="1">
              <a:off x="2685444" y="3238598"/>
              <a:ext cx="1123635" cy="880417"/>
            </a:xfrm>
            <a:custGeom>
              <a:avLst/>
              <a:gdLst/>
              <a:ahLst/>
              <a:cxnLst/>
              <a:rect l="l" t="t" r="r" b="b"/>
              <a:pathLst>
                <a:path w="42064" h="32959" extrusionOk="0">
                  <a:moveTo>
                    <a:pt x="25852" y="1"/>
                  </a:moveTo>
                  <a:lnTo>
                    <a:pt x="16345" y="16646"/>
                  </a:lnTo>
                  <a:cubicBezTo>
                    <a:pt x="16345" y="16646"/>
                    <a:pt x="12109" y="16346"/>
                    <a:pt x="8339" y="16312"/>
                  </a:cubicBezTo>
                  <a:cubicBezTo>
                    <a:pt x="7372" y="16285"/>
                    <a:pt x="6457" y="16269"/>
                    <a:pt x="5678" y="16269"/>
                  </a:cubicBezTo>
                  <a:cubicBezTo>
                    <a:pt x="4576" y="16269"/>
                    <a:pt x="3749" y="16301"/>
                    <a:pt x="3436" y="16379"/>
                  </a:cubicBezTo>
                  <a:cubicBezTo>
                    <a:pt x="2035" y="16679"/>
                    <a:pt x="0" y="18814"/>
                    <a:pt x="767" y="19548"/>
                  </a:cubicBezTo>
                  <a:cubicBezTo>
                    <a:pt x="1497" y="20278"/>
                    <a:pt x="27251" y="32959"/>
                    <a:pt x="28766" y="32959"/>
                  </a:cubicBezTo>
                  <a:cubicBezTo>
                    <a:pt x="28774" y="32959"/>
                    <a:pt x="28781" y="32958"/>
                    <a:pt x="28787" y="32958"/>
                  </a:cubicBezTo>
                  <a:cubicBezTo>
                    <a:pt x="28954" y="32958"/>
                    <a:pt x="30155" y="30623"/>
                    <a:pt x="31756" y="27387"/>
                  </a:cubicBezTo>
                  <a:lnTo>
                    <a:pt x="31789" y="27320"/>
                  </a:lnTo>
                  <a:cubicBezTo>
                    <a:pt x="32790" y="25285"/>
                    <a:pt x="42063" y="8173"/>
                    <a:pt x="42063" y="8173"/>
                  </a:cubicBezTo>
                  <a:lnTo>
                    <a:pt x="25852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 flipH="1">
              <a:off x="2859209" y="3557598"/>
              <a:ext cx="949870" cy="561417"/>
            </a:xfrm>
            <a:custGeom>
              <a:avLst/>
              <a:gdLst/>
              <a:ahLst/>
              <a:cxnLst/>
              <a:rect l="l" t="t" r="r" b="b"/>
              <a:pathLst>
                <a:path w="35559" h="21017" extrusionOk="0">
                  <a:moveTo>
                    <a:pt x="19014" y="1"/>
                  </a:moveTo>
                  <a:lnTo>
                    <a:pt x="16345" y="4704"/>
                  </a:lnTo>
                  <a:cubicBezTo>
                    <a:pt x="16345" y="4704"/>
                    <a:pt x="12109" y="4404"/>
                    <a:pt x="8339" y="4337"/>
                  </a:cubicBezTo>
                  <a:cubicBezTo>
                    <a:pt x="7561" y="4326"/>
                    <a:pt x="6816" y="4318"/>
                    <a:pt x="6149" y="4318"/>
                  </a:cubicBezTo>
                  <a:cubicBezTo>
                    <a:pt x="4815" y="4318"/>
                    <a:pt x="3792" y="4348"/>
                    <a:pt x="3436" y="4437"/>
                  </a:cubicBezTo>
                  <a:cubicBezTo>
                    <a:pt x="2035" y="4737"/>
                    <a:pt x="0" y="6872"/>
                    <a:pt x="767" y="7606"/>
                  </a:cubicBezTo>
                  <a:cubicBezTo>
                    <a:pt x="1497" y="8336"/>
                    <a:pt x="27251" y="21017"/>
                    <a:pt x="28766" y="21017"/>
                  </a:cubicBezTo>
                  <a:cubicBezTo>
                    <a:pt x="28774" y="21017"/>
                    <a:pt x="28781" y="21016"/>
                    <a:pt x="28787" y="21016"/>
                  </a:cubicBezTo>
                  <a:cubicBezTo>
                    <a:pt x="28954" y="21016"/>
                    <a:pt x="30155" y="18681"/>
                    <a:pt x="31756" y="15445"/>
                  </a:cubicBezTo>
                  <a:lnTo>
                    <a:pt x="31789" y="15378"/>
                  </a:lnTo>
                  <a:lnTo>
                    <a:pt x="31990" y="14978"/>
                  </a:lnTo>
                  <a:cubicBezTo>
                    <a:pt x="32056" y="14878"/>
                    <a:pt x="32090" y="14778"/>
                    <a:pt x="32156" y="14678"/>
                  </a:cubicBezTo>
                  <a:lnTo>
                    <a:pt x="32390" y="14211"/>
                  </a:lnTo>
                  <a:cubicBezTo>
                    <a:pt x="33124" y="12876"/>
                    <a:pt x="34258" y="10708"/>
                    <a:pt x="35559" y="8340"/>
                  </a:cubicBezTo>
                  <a:lnTo>
                    <a:pt x="19014" y="1"/>
                  </a:ln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 flipH="1">
              <a:off x="2916240" y="3670245"/>
              <a:ext cx="897300" cy="448770"/>
            </a:xfrm>
            <a:custGeom>
              <a:avLst/>
              <a:gdLst/>
              <a:ahLst/>
              <a:cxnLst/>
              <a:rect l="l" t="t" r="r" b="b"/>
              <a:pathLst>
                <a:path w="33591" h="16800" extrusionOk="0">
                  <a:moveTo>
                    <a:pt x="8620" y="0"/>
                  </a:moveTo>
                  <a:cubicBezTo>
                    <a:pt x="6203" y="0"/>
                    <a:pt x="4051" y="36"/>
                    <a:pt x="3503" y="153"/>
                  </a:cubicBezTo>
                  <a:cubicBezTo>
                    <a:pt x="2068" y="454"/>
                    <a:pt x="0" y="2688"/>
                    <a:pt x="768" y="3456"/>
                  </a:cubicBezTo>
                  <a:cubicBezTo>
                    <a:pt x="1498" y="4186"/>
                    <a:pt x="27349" y="16800"/>
                    <a:pt x="28899" y="16800"/>
                  </a:cubicBezTo>
                  <a:cubicBezTo>
                    <a:pt x="28907" y="16800"/>
                    <a:pt x="28914" y="16799"/>
                    <a:pt x="28921" y="16799"/>
                  </a:cubicBezTo>
                  <a:cubicBezTo>
                    <a:pt x="29421" y="16732"/>
                    <a:pt x="31790" y="12896"/>
                    <a:pt x="33591" y="8292"/>
                  </a:cubicBezTo>
                  <a:lnTo>
                    <a:pt x="16779" y="87"/>
                  </a:lnTo>
                  <a:cubicBezTo>
                    <a:pt x="16779" y="87"/>
                    <a:pt x="12379" y="0"/>
                    <a:pt x="862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 flipH="1">
              <a:off x="3065937" y="3739136"/>
              <a:ext cx="707000" cy="347770"/>
            </a:xfrm>
            <a:custGeom>
              <a:avLst/>
              <a:gdLst/>
              <a:ahLst/>
              <a:cxnLst/>
              <a:rect l="l" t="t" r="r" b="b"/>
              <a:pathLst>
                <a:path w="26467" h="13019" extrusionOk="0">
                  <a:moveTo>
                    <a:pt x="65" y="0"/>
                  </a:moveTo>
                  <a:cubicBezTo>
                    <a:pt x="7" y="0"/>
                    <a:pt x="0" y="49"/>
                    <a:pt x="81" y="76"/>
                  </a:cubicBezTo>
                  <a:cubicBezTo>
                    <a:pt x="4418" y="2344"/>
                    <a:pt x="21997" y="11084"/>
                    <a:pt x="26434" y="13019"/>
                  </a:cubicBezTo>
                  <a:cubicBezTo>
                    <a:pt x="26467" y="13019"/>
                    <a:pt x="26467" y="12985"/>
                    <a:pt x="26434" y="12985"/>
                  </a:cubicBezTo>
                  <a:cubicBezTo>
                    <a:pt x="22231" y="10650"/>
                    <a:pt x="4551" y="2044"/>
                    <a:pt x="115" y="9"/>
                  </a:cubicBezTo>
                  <a:cubicBezTo>
                    <a:pt x="96" y="3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 flipH="1">
              <a:off x="3598771" y="3670752"/>
              <a:ext cx="65980" cy="138531"/>
            </a:xfrm>
            <a:custGeom>
              <a:avLst/>
              <a:gdLst/>
              <a:ahLst/>
              <a:cxnLst/>
              <a:rect l="l" t="t" r="r" b="b"/>
              <a:pathLst>
                <a:path w="2470" h="5186" extrusionOk="0">
                  <a:moveTo>
                    <a:pt x="68" y="1"/>
                  </a:moveTo>
                  <a:cubicBezTo>
                    <a:pt x="1" y="1"/>
                    <a:pt x="1" y="34"/>
                    <a:pt x="1" y="68"/>
                  </a:cubicBezTo>
                  <a:cubicBezTo>
                    <a:pt x="1702" y="1135"/>
                    <a:pt x="2469" y="3203"/>
                    <a:pt x="1936" y="5138"/>
                  </a:cubicBezTo>
                  <a:cubicBezTo>
                    <a:pt x="1912" y="5161"/>
                    <a:pt x="1939" y="5185"/>
                    <a:pt x="1956" y="5185"/>
                  </a:cubicBezTo>
                  <a:cubicBezTo>
                    <a:pt x="1963" y="5185"/>
                    <a:pt x="1969" y="5181"/>
                    <a:pt x="1969" y="5171"/>
                  </a:cubicBezTo>
                  <a:cubicBezTo>
                    <a:pt x="2369" y="4304"/>
                    <a:pt x="2436" y="3270"/>
                    <a:pt x="2136" y="2369"/>
                  </a:cubicBezTo>
                  <a:cubicBezTo>
                    <a:pt x="1802" y="1335"/>
                    <a:pt x="1035" y="468"/>
                    <a:pt x="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 flipH="1">
              <a:off x="3304720" y="3665891"/>
              <a:ext cx="109949" cy="120206"/>
            </a:xfrm>
            <a:custGeom>
              <a:avLst/>
              <a:gdLst/>
              <a:ahLst/>
              <a:cxnLst/>
              <a:rect l="l" t="t" r="r" b="b"/>
              <a:pathLst>
                <a:path w="4116" h="4500" extrusionOk="0">
                  <a:moveTo>
                    <a:pt x="183" y="1"/>
                  </a:moveTo>
                  <a:cubicBezTo>
                    <a:pt x="77" y="1"/>
                    <a:pt x="0" y="132"/>
                    <a:pt x="112" y="216"/>
                  </a:cubicBezTo>
                  <a:cubicBezTo>
                    <a:pt x="1547" y="1484"/>
                    <a:pt x="2848" y="2918"/>
                    <a:pt x="3982" y="4486"/>
                  </a:cubicBezTo>
                  <a:cubicBezTo>
                    <a:pt x="3991" y="4495"/>
                    <a:pt x="4004" y="4499"/>
                    <a:pt x="4020" y="4499"/>
                  </a:cubicBezTo>
                  <a:cubicBezTo>
                    <a:pt x="4062" y="4499"/>
                    <a:pt x="4115" y="4468"/>
                    <a:pt x="4115" y="4419"/>
                  </a:cubicBezTo>
                  <a:cubicBezTo>
                    <a:pt x="3715" y="2451"/>
                    <a:pt x="1980" y="850"/>
                    <a:pt x="246" y="16"/>
                  </a:cubicBezTo>
                  <a:cubicBezTo>
                    <a:pt x="225" y="5"/>
                    <a:pt x="203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 flipH="1">
              <a:off x="3347487" y="3662605"/>
              <a:ext cx="109361" cy="119912"/>
            </a:xfrm>
            <a:custGeom>
              <a:avLst/>
              <a:gdLst/>
              <a:ahLst/>
              <a:cxnLst/>
              <a:rect l="l" t="t" r="r" b="b"/>
              <a:pathLst>
                <a:path w="4094" h="4489" extrusionOk="0">
                  <a:moveTo>
                    <a:pt x="158" y="0"/>
                  </a:moveTo>
                  <a:cubicBezTo>
                    <a:pt x="71" y="0"/>
                    <a:pt x="1" y="116"/>
                    <a:pt x="90" y="206"/>
                  </a:cubicBezTo>
                  <a:cubicBezTo>
                    <a:pt x="1525" y="1473"/>
                    <a:pt x="2826" y="2908"/>
                    <a:pt x="3960" y="4476"/>
                  </a:cubicBezTo>
                  <a:cubicBezTo>
                    <a:pt x="3969" y="4484"/>
                    <a:pt x="3982" y="4489"/>
                    <a:pt x="3998" y="4489"/>
                  </a:cubicBezTo>
                  <a:cubicBezTo>
                    <a:pt x="4039" y="4489"/>
                    <a:pt x="4093" y="4458"/>
                    <a:pt x="4093" y="4409"/>
                  </a:cubicBezTo>
                  <a:cubicBezTo>
                    <a:pt x="3693" y="2441"/>
                    <a:pt x="1958" y="840"/>
                    <a:pt x="190" y="6"/>
                  </a:cubicBezTo>
                  <a:cubicBezTo>
                    <a:pt x="180" y="2"/>
                    <a:pt x="169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 flipH="1">
              <a:off x="3391162" y="3658759"/>
              <a:ext cx="109201" cy="120206"/>
            </a:xfrm>
            <a:custGeom>
              <a:avLst/>
              <a:gdLst/>
              <a:ahLst/>
              <a:cxnLst/>
              <a:rect l="l" t="t" r="r" b="b"/>
              <a:pathLst>
                <a:path w="4088" h="4500" extrusionOk="0">
                  <a:moveTo>
                    <a:pt x="158" y="1"/>
                  </a:moveTo>
                  <a:cubicBezTo>
                    <a:pt x="58" y="1"/>
                    <a:pt x="1" y="132"/>
                    <a:pt x="85" y="216"/>
                  </a:cubicBezTo>
                  <a:cubicBezTo>
                    <a:pt x="1519" y="1484"/>
                    <a:pt x="2820" y="2918"/>
                    <a:pt x="3954" y="4486"/>
                  </a:cubicBezTo>
                  <a:cubicBezTo>
                    <a:pt x="3972" y="4495"/>
                    <a:pt x="3990" y="4499"/>
                    <a:pt x="4007" y="4499"/>
                  </a:cubicBezTo>
                  <a:cubicBezTo>
                    <a:pt x="4052" y="4499"/>
                    <a:pt x="4088" y="4468"/>
                    <a:pt x="4088" y="4419"/>
                  </a:cubicBezTo>
                  <a:cubicBezTo>
                    <a:pt x="3721" y="2451"/>
                    <a:pt x="1986" y="850"/>
                    <a:pt x="218" y="16"/>
                  </a:cubicBezTo>
                  <a:cubicBezTo>
                    <a:pt x="197" y="6"/>
                    <a:pt x="177" y="1"/>
                    <a:pt x="1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 flipH="1">
              <a:off x="3433928" y="3655206"/>
              <a:ext cx="109949" cy="120180"/>
            </a:xfrm>
            <a:custGeom>
              <a:avLst/>
              <a:gdLst/>
              <a:ahLst/>
              <a:cxnLst/>
              <a:rect l="l" t="t" r="r" b="b"/>
              <a:pathLst>
                <a:path w="4116" h="4499" extrusionOk="0">
                  <a:moveTo>
                    <a:pt x="183" y="1"/>
                  </a:moveTo>
                  <a:cubicBezTo>
                    <a:pt x="77" y="1"/>
                    <a:pt x="0" y="132"/>
                    <a:pt x="113" y="216"/>
                  </a:cubicBezTo>
                  <a:cubicBezTo>
                    <a:pt x="1547" y="1484"/>
                    <a:pt x="2848" y="2918"/>
                    <a:pt x="3982" y="4486"/>
                  </a:cubicBezTo>
                  <a:cubicBezTo>
                    <a:pt x="3991" y="4495"/>
                    <a:pt x="4005" y="4499"/>
                    <a:pt x="4020" y="4499"/>
                  </a:cubicBezTo>
                  <a:cubicBezTo>
                    <a:pt x="4062" y="4499"/>
                    <a:pt x="4115" y="4468"/>
                    <a:pt x="4115" y="4419"/>
                  </a:cubicBezTo>
                  <a:cubicBezTo>
                    <a:pt x="3749" y="2451"/>
                    <a:pt x="2014" y="850"/>
                    <a:pt x="246" y="16"/>
                  </a:cubicBezTo>
                  <a:cubicBezTo>
                    <a:pt x="225" y="5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 flipH="1">
              <a:off x="1188476" y="2257554"/>
              <a:ext cx="2182224" cy="1614610"/>
            </a:xfrm>
            <a:custGeom>
              <a:avLst/>
              <a:gdLst/>
              <a:ahLst/>
              <a:cxnLst/>
              <a:rect l="l" t="t" r="r" b="b"/>
              <a:pathLst>
                <a:path w="81693" h="60444" extrusionOk="0">
                  <a:moveTo>
                    <a:pt x="53506" y="0"/>
                  </a:moveTo>
                  <a:cubicBezTo>
                    <a:pt x="53506" y="0"/>
                    <a:pt x="53439" y="2435"/>
                    <a:pt x="54707" y="6038"/>
                  </a:cubicBezTo>
                  <a:cubicBezTo>
                    <a:pt x="54707" y="6038"/>
                    <a:pt x="52400" y="5901"/>
                    <a:pt x="48984" y="5901"/>
                  </a:cubicBezTo>
                  <a:cubicBezTo>
                    <a:pt x="41089" y="5901"/>
                    <a:pt x="27266" y="6632"/>
                    <a:pt x="22283" y="11475"/>
                  </a:cubicBezTo>
                  <a:cubicBezTo>
                    <a:pt x="16779" y="16812"/>
                    <a:pt x="1" y="50670"/>
                    <a:pt x="1" y="50670"/>
                  </a:cubicBezTo>
                  <a:lnTo>
                    <a:pt x="19548" y="60444"/>
                  </a:lnTo>
                  <a:cubicBezTo>
                    <a:pt x="19548" y="60444"/>
                    <a:pt x="34792" y="29455"/>
                    <a:pt x="36460" y="27420"/>
                  </a:cubicBezTo>
                  <a:cubicBezTo>
                    <a:pt x="38695" y="24785"/>
                    <a:pt x="67749" y="28521"/>
                    <a:pt x="74587" y="19915"/>
                  </a:cubicBezTo>
                  <a:cubicBezTo>
                    <a:pt x="81692" y="11042"/>
                    <a:pt x="75588" y="0"/>
                    <a:pt x="755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 flipH="1">
              <a:off x="1800619" y="2388205"/>
              <a:ext cx="382309" cy="91250"/>
            </a:xfrm>
            <a:custGeom>
              <a:avLst/>
              <a:gdLst/>
              <a:ahLst/>
              <a:cxnLst/>
              <a:rect l="l" t="t" r="r" b="b"/>
              <a:pathLst>
                <a:path w="14312" h="3416" extrusionOk="0">
                  <a:moveTo>
                    <a:pt x="7474" y="0"/>
                  </a:moveTo>
                  <a:cubicBezTo>
                    <a:pt x="7383" y="0"/>
                    <a:pt x="7461" y="57"/>
                    <a:pt x="7773" y="213"/>
                  </a:cubicBezTo>
                  <a:lnTo>
                    <a:pt x="9408" y="980"/>
                  </a:lnTo>
                  <a:lnTo>
                    <a:pt x="9074" y="980"/>
                  </a:lnTo>
                  <a:cubicBezTo>
                    <a:pt x="8640" y="980"/>
                    <a:pt x="8207" y="947"/>
                    <a:pt x="7740" y="914"/>
                  </a:cubicBezTo>
                  <a:lnTo>
                    <a:pt x="5205" y="914"/>
                  </a:lnTo>
                  <a:cubicBezTo>
                    <a:pt x="3470" y="914"/>
                    <a:pt x="1769" y="1047"/>
                    <a:pt x="34" y="1147"/>
                  </a:cubicBezTo>
                  <a:cubicBezTo>
                    <a:pt x="1" y="1147"/>
                    <a:pt x="1" y="1214"/>
                    <a:pt x="34" y="1214"/>
                  </a:cubicBezTo>
                  <a:cubicBezTo>
                    <a:pt x="468" y="1197"/>
                    <a:pt x="902" y="1191"/>
                    <a:pt x="1335" y="1191"/>
                  </a:cubicBezTo>
                  <a:cubicBezTo>
                    <a:pt x="2634" y="1191"/>
                    <a:pt x="3929" y="1247"/>
                    <a:pt x="5205" y="1247"/>
                  </a:cubicBezTo>
                  <a:cubicBezTo>
                    <a:pt x="6039" y="1247"/>
                    <a:pt x="6906" y="1247"/>
                    <a:pt x="7773" y="1280"/>
                  </a:cubicBezTo>
                  <a:lnTo>
                    <a:pt x="9007" y="1314"/>
                  </a:lnTo>
                  <a:lnTo>
                    <a:pt x="10075" y="1314"/>
                  </a:lnTo>
                  <a:lnTo>
                    <a:pt x="10542" y="1514"/>
                  </a:lnTo>
                  <a:cubicBezTo>
                    <a:pt x="11776" y="2114"/>
                    <a:pt x="13044" y="2715"/>
                    <a:pt x="14244" y="3415"/>
                  </a:cubicBezTo>
                  <a:cubicBezTo>
                    <a:pt x="14244" y="3415"/>
                    <a:pt x="14311" y="3382"/>
                    <a:pt x="14278" y="3349"/>
                  </a:cubicBezTo>
                  <a:cubicBezTo>
                    <a:pt x="13144" y="2581"/>
                    <a:pt x="11976" y="1848"/>
                    <a:pt x="10775" y="1214"/>
                  </a:cubicBezTo>
                  <a:cubicBezTo>
                    <a:pt x="9908" y="747"/>
                    <a:pt x="9007" y="380"/>
                    <a:pt x="8107" y="113"/>
                  </a:cubicBezTo>
                  <a:cubicBezTo>
                    <a:pt x="7786" y="49"/>
                    <a:pt x="7558" y="0"/>
                    <a:pt x="74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 flipH="1">
              <a:off x="1874586" y="2233006"/>
              <a:ext cx="85667" cy="191929"/>
            </a:xfrm>
            <a:custGeom>
              <a:avLst/>
              <a:gdLst/>
              <a:ahLst/>
              <a:cxnLst/>
              <a:rect l="l" t="t" r="r" b="b"/>
              <a:pathLst>
                <a:path w="3207" h="7185" extrusionOk="0">
                  <a:moveTo>
                    <a:pt x="81" y="0"/>
                  </a:moveTo>
                  <a:cubicBezTo>
                    <a:pt x="36" y="0"/>
                    <a:pt x="0" y="44"/>
                    <a:pt x="38" y="119"/>
                  </a:cubicBezTo>
                  <a:cubicBezTo>
                    <a:pt x="104" y="1220"/>
                    <a:pt x="304" y="2354"/>
                    <a:pt x="571" y="3455"/>
                  </a:cubicBezTo>
                  <a:cubicBezTo>
                    <a:pt x="671" y="3888"/>
                    <a:pt x="771" y="4322"/>
                    <a:pt x="938" y="4789"/>
                  </a:cubicBezTo>
                  <a:cubicBezTo>
                    <a:pt x="1038" y="5156"/>
                    <a:pt x="1238" y="5489"/>
                    <a:pt x="1505" y="5723"/>
                  </a:cubicBezTo>
                  <a:cubicBezTo>
                    <a:pt x="1672" y="5890"/>
                    <a:pt x="1872" y="5956"/>
                    <a:pt x="2106" y="5990"/>
                  </a:cubicBezTo>
                  <a:cubicBezTo>
                    <a:pt x="2106" y="6056"/>
                    <a:pt x="2072" y="6056"/>
                    <a:pt x="2106" y="6190"/>
                  </a:cubicBezTo>
                  <a:cubicBezTo>
                    <a:pt x="2106" y="6290"/>
                    <a:pt x="2139" y="6390"/>
                    <a:pt x="2172" y="6490"/>
                  </a:cubicBezTo>
                  <a:cubicBezTo>
                    <a:pt x="2206" y="6590"/>
                    <a:pt x="2206" y="6690"/>
                    <a:pt x="2239" y="6824"/>
                  </a:cubicBezTo>
                  <a:cubicBezTo>
                    <a:pt x="2272" y="6857"/>
                    <a:pt x="2306" y="6924"/>
                    <a:pt x="2306" y="6990"/>
                  </a:cubicBezTo>
                  <a:cubicBezTo>
                    <a:pt x="2339" y="7057"/>
                    <a:pt x="2373" y="7090"/>
                    <a:pt x="2406" y="7124"/>
                  </a:cubicBezTo>
                  <a:cubicBezTo>
                    <a:pt x="2434" y="7166"/>
                    <a:pt x="2468" y="7184"/>
                    <a:pt x="2497" y="7184"/>
                  </a:cubicBezTo>
                  <a:cubicBezTo>
                    <a:pt x="2539" y="7184"/>
                    <a:pt x="2573" y="7149"/>
                    <a:pt x="2573" y="7090"/>
                  </a:cubicBezTo>
                  <a:lnTo>
                    <a:pt x="2573" y="6924"/>
                  </a:lnTo>
                  <a:cubicBezTo>
                    <a:pt x="2573" y="6857"/>
                    <a:pt x="2573" y="6790"/>
                    <a:pt x="2539" y="6757"/>
                  </a:cubicBezTo>
                  <a:cubicBezTo>
                    <a:pt x="2506" y="6623"/>
                    <a:pt x="2506" y="6523"/>
                    <a:pt x="2439" y="6423"/>
                  </a:cubicBezTo>
                  <a:cubicBezTo>
                    <a:pt x="2406" y="6323"/>
                    <a:pt x="2406" y="6190"/>
                    <a:pt x="2339" y="6090"/>
                  </a:cubicBezTo>
                  <a:lnTo>
                    <a:pt x="2306" y="5990"/>
                  </a:lnTo>
                  <a:cubicBezTo>
                    <a:pt x="2673" y="5990"/>
                    <a:pt x="3040" y="5723"/>
                    <a:pt x="3140" y="5356"/>
                  </a:cubicBezTo>
                  <a:cubicBezTo>
                    <a:pt x="3206" y="4989"/>
                    <a:pt x="3173" y="4589"/>
                    <a:pt x="3073" y="4222"/>
                  </a:cubicBezTo>
                  <a:cubicBezTo>
                    <a:pt x="2973" y="3721"/>
                    <a:pt x="2873" y="3188"/>
                    <a:pt x="2739" y="2687"/>
                  </a:cubicBezTo>
                  <a:cubicBezTo>
                    <a:pt x="2639" y="2187"/>
                    <a:pt x="2506" y="1687"/>
                    <a:pt x="2406" y="1186"/>
                  </a:cubicBezTo>
                  <a:cubicBezTo>
                    <a:pt x="2339" y="919"/>
                    <a:pt x="2239" y="686"/>
                    <a:pt x="2172" y="419"/>
                  </a:cubicBezTo>
                  <a:cubicBezTo>
                    <a:pt x="2139" y="319"/>
                    <a:pt x="2139" y="185"/>
                    <a:pt x="2039" y="119"/>
                  </a:cubicBezTo>
                  <a:lnTo>
                    <a:pt x="2006" y="119"/>
                  </a:lnTo>
                  <a:cubicBezTo>
                    <a:pt x="1972" y="152"/>
                    <a:pt x="1972" y="152"/>
                    <a:pt x="1972" y="185"/>
                  </a:cubicBezTo>
                  <a:cubicBezTo>
                    <a:pt x="1972" y="219"/>
                    <a:pt x="1972" y="219"/>
                    <a:pt x="2006" y="219"/>
                  </a:cubicBezTo>
                  <a:cubicBezTo>
                    <a:pt x="2006" y="219"/>
                    <a:pt x="2039" y="219"/>
                    <a:pt x="2039" y="185"/>
                  </a:cubicBezTo>
                  <a:cubicBezTo>
                    <a:pt x="2072" y="352"/>
                    <a:pt x="2106" y="853"/>
                    <a:pt x="2106" y="919"/>
                  </a:cubicBezTo>
                  <a:cubicBezTo>
                    <a:pt x="2139" y="1220"/>
                    <a:pt x="2172" y="1486"/>
                    <a:pt x="2239" y="1753"/>
                  </a:cubicBezTo>
                  <a:cubicBezTo>
                    <a:pt x="2306" y="2320"/>
                    <a:pt x="2406" y="2854"/>
                    <a:pt x="2473" y="3388"/>
                  </a:cubicBezTo>
                  <a:cubicBezTo>
                    <a:pt x="2573" y="3855"/>
                    <a:pt x="2673" y="4389"/>
                    <a:pt x="2706" y="4822"/>
                  </a:cubicBezTo>
                  <a:cubicBezTo>
                    <a:pt x="2706" y="5201"/>
                    <a:pt x="2604" y="5581"/>
                    <a:pt x="2222" y="5581"/>
                  </a:cubicBezTo>
                  <a:cubicBezTo>
                    <a:pt x="2167" y="5581"/>
                    <a:pt x="2106" y="5573"/>
                    <a:pt x="2039" y="5556"/>
                  </a:cubicBezTo>
                  <a:cubicBezTo>
                    <a:pt x="1605" y="5456"/>
                    <a:pt x="1405" y="5022"/>
                    <a:pt x="1272" y="4622"/>
                  </a:cubicBezTo>
                  <a:cubicBezTo>
                    <a:pt x="1072" y="4155"/>
                    <a:pt x="972" y="3688"/>
                    <a:pt x="838" y="3188"/>
                  </a:cubicBezTo>
                  <a:cubicBezTo>
                    <a:pt x="571" y="2154"/>
                    <a:pt x="404" y="1119"/>
                    <a:pt x="171" y="85"/>
                  </a:cubicBezTo>
                  <a:cubicBezTo>
                    <a:pt x="156" y="27"/>
                    <a:pt x="116" y="0"/>
                    <a:pt x="8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 flipH="1">
              <a:off x="1478066" y="2313250"/>
              <a:ext cx="196951" cy="211857"/>
            </a:xfrm>
            <a:custGeom>
              <a:avLst/>
              <a:gdLst/>
              <a:ahLst/>
              <a:cxnLst/>
              <a:rect l="l" t="t" r="r" b="b"/>
              <a:pathLst>
                <a:path w="7373" h="7931" extrusionOk="0">
                  <a:moveTo>
                    <a:pt x="84" y="0"/>
                  </a:moveTo>
                  <a:cubicBezTo>
                    <a:pt x="59" y="0"/>
                    <a:pt x="34" y="17"/>
                    <a:pt x="34" y="50"/>
                  </a:cubicBezTo>
                  <a:cubicBezTo>
                    <a:pt x="0" y="1018"/>
                    <a:pt x="67" y="1985"/>
                    <a:pt x="267" y="2952"/>
                  </a:cubicBezTo>
                  <a:cubicBezTo>
                    <a:pt x="401" y="3720"/>
                    <a:pt x="701" y="4453"/>
                    <a:pt x="1168" y="5087"/>
                  </a:cubicBezTo>
                  <a:cubicBezTo>
                    <a:pt x="1668" y="5721"/>
                    <a:pt x="2269" y="6221"/>
                    <a:pt x="2936" y="6655"/>
                  </a:cubicBezTo>
                  <a:cubicBezTo>
                    <a:pt x="3603" y="7055"/>
                    <a:pt x="4304" y="7389"/>
                    <a:pt x="5071" y="7622"/>
                  </a:cubicBezTo>
                  <a:cubicBezTo>
                    <a:pt x="5438" y="7722"/>
                    <a:pt x="5805" y="7822"/>
                    <a:pt x="6205" y="7856"/>
                  </a:cubicBezTo>
                  <a:cubicBezTo>
                    <a:pt x="6388" y="7906"/>
                    <a:pt x="6572" y="7931"/>
                    <a:pt x="6751" y="7931"/>
                  </a:cubicBezTo>
                  <a:cubicBezTo>
                    <a:pt x="6930" y="7931"/>
                    <a:pt x="7106" y="7906"/>
                    <a:pt x="7272" y="7856"/>
                  </a:cubicBezTo>
                  <a:cubicBezTo>
                    <a:pt x="7372" y="7822"/>
                    <a:pt x="7372" y="7722"/>
                    <a:pt x="7306" y="7656"/>
                  </a:cubicBezTo>
                  <a:cubicBezTo>
                    <a:pt x="7106" y="7589"/>
                    <a:pt x="6939" y="7522"/>
                    <a:pt x="6739" y="7522"/>
                  </a:cubicBezTo>
                  <a:cubicBezTo>
                    <a:pt x="6472" y="7489"/>
                    <a:pt x="6238" y="7422"/>
                    <a:pt x="6005" y="7355"/>
                  </a:cubicBezTo>
                  <a:cubicBezTo>
                    <a:pt x="5538" y="7255"/>
                    <a:pt x="5104" y="7089"/>
                    <a:pt x="4670" y="6922"/>
                  </a:cubicBezTo>
                  <a:cubicBezTo>
                    <a:pt x="3803" y="6555"/>
                    <a:pt x="3003" y="6088"/>
                    <a:pt x="2302" y="5487"/>
                  </a:cubicBezTo>
                  <a:cubicBezTo>
                    <a:pt x="1935" y="5187"/>
                    <a:pt x="1602" y="4820"/>
                    <a:pt x="1335" y="4420"/>
                  </a:cubicBezTo>
                  <a:cubicBezTo>
                    <a:pt x="1068" y="4020"/>
                    <a:pt x="868" y="3553"/>
                    <a:pt x="734" y="3086"/>
                  </a:cubicBezTo>
                  <a:cubicBezTo>
                    <a:pt x="568" y="2585"/>
                    <a:pt x="467" y="2085"/>
                    <a:pt x="367" y="1585"/>
                  </a:cubicBezTo>
                  <a:cubicBezTo>
                    <a:pt x="267" y="1084"/>
                    <a:pt x="234" y="551"/>
                    <a:pt x="134" y="50"/>
                  </a:cubicBezTo>
                  <a:cubicBezTo>
                    <a:pt x="134" y="17"/>
                    <a:pt x="109" y="0"/>
                    <a:pt x="8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 flipH="1">
              <a:off x="2833485" y="3515713"/>
              <a:ext cx="433838" cy="226549"/>
            </a:xfrm>
            <a:custGeom>
              <a:avLst/>
              <a:gdLst/>
              <a:ahLst/>
              <a:cxnLst/>
              <a:rect l="l" t="t" r="r" b="b"/>
              <a:pathLst>
                <a:path w="16241" h="8481" extrusionOk="0">
                  <a:moveTo>
                    <a:pt x="100" y="1"/>
                  </a:moveTo>
                  <a:cubicBezTo>
                    <a:pt x="34" y="1"/>
                    <a:pt x="0" y="134"/>
                    <a:pt x="34" y="134"/>
                  </a:cubicBezTo>
                  <a:cubicBezTo>
                    <a:pt x="601" y="534"/>
                    <a:pt x="1201" y="901"/>
                    <a:pt x="1802" y="1235"/>
                  </a:cubicBezTo>
                  <a:cubicBezTo>
                    <a:pt x="2369" y="1535"/>
                    <a:pt x="2936" y="1869"/>
                    <a:pt x="3503" y="2202"/>
                  </a:cubicBezTo>
                  <a:cubicBezTo>
                    <a:pt x="5538" y="3336"/>
                    <a:pt x="7639" y="4371"/>
                    <a:pt x="9741" y="5438"/>
                  </a:cubicBezTo>
                  <a:cubicBezTo>
                    <a:pt x="11842" y="6472"/>
                    <a:pt x="13944" y="7539"/>
                    <a:pt x="16112" y="8473"/>
                  </a:cubicBezTo>
                  <a:cubicBezTo>
                    <a:pt x="16121" y="8478"/>
                    <a:pt x="16130" y="8480"/>
                    <a:pt x="16139" y="8480"/>
                  </a:cubicBezTo>
                  <a:cubicBezTo>
                    <a:pt x="16195" y="8480"/>
                    <a:pt x="16241" y="8398"/>
                    <a:pt x="16212" y="8340"/>
                  </a:cubicBezTo>
                  <a:cubicBezTo>
                    <a:pt x="16112" y="8207"/>
                    <a:pt x="13777" y="6939"/>
                    <a:pt x="12709" y="6339"/>
                  </a:cubicBezTo>
                  <a:cubicBezTo>
                    <a:pt x="10608" y="5204"/>
                    <a:pt x="8540" y="4104"/>
                    <a:pt x="6438" y="3003"/>
                  </a:cubicBezTo>
                  <a:cubicBezTo>
                    <a:pt x="5404" y="2469"/>
                    <a:pt x="4337" y="1935"/>
                    <a:pt x="3303" y="1435"/>
                  </a:cubicBezTo>
                  <a:cubicBezTo>
                    <a:pt x="2769" y="1168"/>
                    <a:pt x="2202" y="935"/>
                    <a:pt x="1668" y="668"/>
                  </a:cubicBezTo>
                  <a:cubicBezTo>
                    <a:pt x="1168" y="434"/>
                    <a:pt x="634" y="201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 flipH="1">
              <a:off x="1351529" y="2393441"/>
              <a:ext cx="1500575" cy="1288130"/>
            </a:xfrm>
            <a:custGeom>
              <a:avLst/>
              <a:gdLst/>
              <a:ahLst/>
              <a:cxnLst/>
              <a:rect l="l" t="t" r="r" b="b"/>
              <a:pathLst>
                <a:path w="56175" h="48222" extrusionOk="0">
                  <a:moveTo>
                    <a:pt x="56091" y="0"/>
                  </a:moveTo>
                  <a:cubicBezTo>
                    <a:pt x="56057" y="0"/>
                    <a:pt x="56024" y="17"/>
                    <a:pt x="56007" y="50"/>
                  </a:cubicBezTo>
                  <a:cubicBezTo>
                    <a:pt x="56074" y="4854"/>
                    <a:pt x="55307" y="10224"/>
                    <a:pt x="51638" y="13660"/>
                  </a:cubicBezTo>
                  <a:cubicBezTo>
                    <a:pt x="47791" y="17223"/>
                    <a:pt x="42364" y="17835"/>
                    <a:pt x="37330" y="17835"/>
                  </a:cubicBezTo>
                  <a:cubicBezTo>
                    <a:pt x="37039" y="17835"/>
                    <a:pt x="36749" y="17833"/>
                    <a:pt x="36460" y="17830"/>
                  </a:cubicBezTo>
                  <a:cubicBezTo>
                    <a:pt x="34636" y="17809"/>
                    <a:pt x="32799" y="17777"/>
                    <a:pt x="30966" y="17777"/>
                  </a:cubicBezTo>
                  <a:cubicBezTo>
                    <a:pt x="29781" y="17777"/>
                    <a:pt x="28598" y="17790"/>
                    <a:pt x="27420" y="17830"/>
                  </a:cubicBezTo>
                  <a:cubicBezTo>
                    <a:pt x="24385" y="17930"/>
                    <a:pt x="21316" y="18063"/>
                    <a:pt x="18314" y="18464"/>
                  </a:cubicBezTo>
                  <a:cubicBezTo>
                    <a:pt x="17146" y="18564"/>
                    <a:pt x="16045" y="19097"/>
                    <a:pt x="15212" y="19931"/>
                  </a:cubicBezTo>
                  <a:cubicBezTo>
                    <a:pt x="14411" y="20832"/>
                    <a:pt x="13744" y="21833"/>
                    <a:pt x="13177" y="22900"/>
                  </a:cubicBezTo>
                  <a:cubicBezTo>
                    <a:pt x="11642" y="25402"/>
                    <a:pt x="10175" y="27937"/>
                    <a:pt x="8740" y="30506"/>
                  </a:cubicBezTo>
                  <a:cubicBezTo>
                    <a:pt x="5938" y="35643"/>
                    <a:pt x="3303" y="40846"/>
                    <a:pt x="901" y="46183"/>
                  </a:cubicBezTo>
                  <a:cubicBezTo>
                    <a:pt x="601" y="46817"/>
                    <a:pt x="301" y="47484"/>
                    <a:pt x="1" y="48151"/>
                  </a:cubicBezTo>
                  <a:cubicBezTo>
                    <a:pt x="1" y="48193"/>
                    <a:pt x="26" y="48221"/>
                    <a:pt x="46" y="48221"/>
                  </a:cubicBezTo>
                  <a:cubicBezTo>
                    <a:pt x="58" y="48221"/>
                    <a:pt x="67" y="48210"/>
                    <a:pt x="67" y="48185"/>
                  </a:cubicBezTo>
                  <a:cubicBezTo>
                    <a:pt x="2536" y="42848"/>
                    <a:pt x="5171" y="37611"/>
                    <a:pt x="7973" y="32440"/>
                  </a:cubicBezTo>
                  <a:cubicBezTo>
                    <a:pt x="9374" y="29872"/>
                    <a:pt x="10842" y="27303"/>
                    <a:pt x="12343" y="24768"/>
                  </a:cubicBezTo>
                  <a:cubicBezTo>
                    <a:pt x="13043" y="23601"/>
                    <a:pt x="13710" y="22366"/>
                    <a:pt x="14511" y="21232"/>
                  </a:cubicBezTo>
                  <a:cubicBezTo>
                    <a:pt x="15212" y="20231"/>
                    <a:pt x="16079" y="19297"/>
                    <a:pt x="17280" y="18931"/>
                  </a:cubicBezTo>
                  <a:cubicBezTo>
                    <a:pt x="18014" y="18730"/>
                    <a:pt x="18747" y="18630"/>
                    <a:pt x="19515" y="18597"/>
                  </a:cubicBezTo>
                  <a:cubicBezTo>
                    <a:pt x="20282" y="18530"/>
                    <a:pt x="21049" y="18464"/>
                    <a:pt x="21816" y="18397"/>
                  </a:cubicBezTo>
                  <a:cubicBezTo>
                    <a:pt x="23351" y="18297"/>
                    <a:pt x="24852" y="18197"/>
                    <a:pt x="26353" y="18163"/>
                  </a:cubicBezTo>
                  <a:cubicBezTo>
                    <a:pt x="27728" y="18103"/>
                    <a:pt x="29103" y="18084"/>
                    <a:pt x="30482" y="18084"/>
                  </a:cubicBezTo>
                  <a:cubicBezTo>
                    <a:pt x="32146" y="18084"/>
                    <a:pt x="33814" y="18112"/>
                    <a:pt x="35493" y="18130"/>
                  </a:cubicBezTo>
                  <a:cubicBezTo>
                    <a:pt x="36098" y="18141"/>
                    <a:pt x="36710" y="18149"/>
                    <a:pt x="37326" y="18149"/>
                  </a:cubicBezTo>
                  <a:cubicBezTo>
                    <a:pt x="42071" y="18149"/>
                    <a:pt x="47036" y="17676"/>
                    <a:pt x="50904" y="14694"/>
                  </a:cubicBezTo>
                  <a:cubicBezTo>
                    <a:pt x="52772" y="13226"/>
                    <a:pt x="54206" y="11258"/>
                    <a:pt x="55007" y="9023"/>
                  </a:cubicBezTo>
                  <a:cubicBezTo>
                    <a:pt x="55774" y="6688"/>
                    <a:pt x="56174" y="4287"/>
                    <a:pt x="56174" y="1852"/>
                  </a:cubicBezTo>
                  <a:cubicBezTo>
                    <a:pt x="56174" y="1251"/>
                    <a:pt x="56174" y="651"/>
                    <a:pt x="56174" y="50"/>
                  </a:cubicBezTo>
                  <a:cubicBezTo>
                    <a:pt x="56157" y="17"/>
                    <a:pt x="56124" y="0"/>
                    <a:pt x="560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 flipH="1">
              <a:off x="2195377" y="2956140"/>
              <a:ext cx="493407" cy="588476"/>
            </a:xfrm>
            <a:custGeom>
              <a:avLst/>
              <a:gdLst/>
              <a:ahLst/>
              <a:cxnLst/>
              <a:rect l="l" t="t" r="r" b="b"/>
              <a:pathLst>
                <a:path w="18471" h="22030" extrusionOk="0">
                  <a:moveTo>
                    <a:pt x="18404" y="0"/>
                  </a:moveTo>
                  <a:cubicBezTo>
                    <a:pt x="17337" y="0"/>
                    <a:pt x="16269" y="67"/>
                    <a:pt x="15169" y="100"/>
                  </a:cubicBezTo>
                  <a:cubicBezTo>
                    <a:pt x="14268" y="100"/>
                    <a:pt x="13401" y="167"/>
                    <a:pt x="12500" y="334"/>
                  </a:cubicBezTo>
                  <a:cubicBezTo>
                    <a:pt x="11666" y="567"/>
                    <a:pt x="11032" y="634"/>
                    <a:pt x="10365" y="1568"/>
                  </a:cubicBezTo>
                  <a:cubicBezTo>
                    <a:pt x="9531" y="2702"/>
                    <a:pt x="4995" y="11475"/>
                    <a:pt x="3093" y="15345"/>
                  </a:cubicBezTo>
                  <a:cubicBezTo>
                    <a:pt x="2560" y="16412"/>
                    <a:pt x="2059" y="17513"/>
                    <a:pt x="1525" y="18580"/>
                  </a:cubicBezTo>
                  <a:cubicBezTo>
                    <a:pt x="992" y="19715"/>
                    <a:pt x="525" y="20849"/>
                    <a:pt x="24" y="21983"/>
                  </a:cubicBezTo>
                  <a:cubicBezTo>
                    <a:pt x="1" y="22006"/>
                    <a:pt x="27" y="22030"/>
                    <a:pt x="45" y="22030"/>
                  </a:cubicBezTo>
                  <a:cubicBezTo>
                    <a:pt x="52" y="22030"/>
                    <a:pt x="58" y="22026"/>
                    <a:pt x="58" y="22016"/>
                  </a:cubicBezTo>
                  <a:cubicBezTo>
                    <a:pt x="525" y="21082"/>
                    <a:pt x="1058" y="20148"/>
                    <a:pt x="1525" y="19248"/>
                  </a:cubicBezTo>
                  <a:cubicBezTo>
                    <a:pt x="2026" y="18314"/>
                    <a:pt x="2493" y="17380"/>
                    <a:pt x="2960" y="16412"/>
                  </a:cubicBezTo>
                  <a:cubicBezTo>
                    <a:pt x="3894" y="14544"/>
                    <a:pt x="4861" y="12643"/>
                    <a:pt x="5795" y="10741"/>
                  </a:cubicBezTo>
                  <a:cubicBezTo>
                    <a:pt x="6729" y="8873"/>
                    <a:pt x="7897" y="7039"/>
                    <a:pt x="8831" y="5171"/>
                  </a:cubicBezTo>
                  <a:cubicBezTo>
                    <a:pt x="9665" y="3603"/>
                    <a:pt x="10765" y="1468"/>
                    <a:pt x="11499" y="1168"/>
                  </a:cubicBezTo>
                  <a:cubicBezTo>
                    <a:pt x="12567" y="734"/>
                    <a:pt x="13701" y="467"/>
                    <a:pt x="14835" y="334"/>
                  </a:cubicBezTo>
                  <a:cubicBezTo>
                    <a:pt x="16036" y="267"/>
                    <a:pt x="17237" y="201"/>
                    <a:pt x="18404" y="100"/>
                  </a:cubicBezTo>
                  <a:cubicBezTo>
                    <a:pt x="18471" y="100"/>
                    <a:pt x="18471" y="0"/>
                    <a:pt x="18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 flipH="1">
              <a:off x="1484317" y="1081750"/>
              <a:ext cx="830465" cy="1036124"/>
            </a:xfrm>
            <a:custGeom>
              <a:avLst/>
              <a:gdLst/>
              <a:ahLst/>
              <a:cxnLst/>
              <a:rect l="l" t="t" r="r" b="b"/>
              <a:pathLst>
                <a:path w="31089" h="38788" extrusionOk="0">
                  <a:moveTo>
                    <a:pt x="17164" y="1"/>
                  </a:moveTo>
                  <a:cubicBezTo>
                    <a:pt x="17035" y="1"/>
                    <a:pt x="16906" y="7"/>
                    <a:pt x="16779" y="19"/>
                  </a:cubicBezTo>
                  <a:cubicBezTo>
                    <a:pt x="14811" y="419"/>
                    <a:pt x="13043" y="1520"/>
                    <a:pt x="11775" y="3055"/>
                  </a:cubicBezTo>
                  <a:cubicBezTo>
                    <a:pt x="11208" y="3789"/>
                    <a:pt x="10975" y="4756"/>
                    <a:pt x="11175" y="5657"/>
                  </a:cubicBezTo>
                  <a:cubicBezTo>
                    <a:pt x="11675" y="10226"/>
                    <a:pt x="12742" y="13162"/>
                    <a:pt x="11508" y="17732"/>
                  </a:cubicBezTo>
                  <a:cubicBezTo>
                    <a:pt x="10975" y="19967"/>
                    <a:pt x="9440" y="21835"/>
                    <a:pt x="7339" y="22802"/>
                  </a:cubicBezTo>
                  <a:cubicBezTo>
                    <a:pt x="5704" y="23636"/>
                    <a:pt x="3936" y="24237"/>
                    <a:pt x="2602" y="25537"/>
                  </a:cubicBezTo>
                  <a:cubicBezTo>
                    <a:pt x="0" y="28106"/>
                    <a:pt x="1401" y="33376"/>
                    <a:pt x="3736" y="35545"/>
                  </a:cubicBezTo>
                  <a:cubicBezTo>
                    <a:pt x="6183" y="37851"/>
                    <a:pt x="9192" y="38787"/>
                    <a:pt x="12292" y="38787"/>
                  </a:cubicBezTo>
                  <a:cubicBezTo>
                    <a:pt x="16548" y="38787"/>
                    <a:pt x="20974" y="37023"/>
                    <a:pt x="24351" y="34611"/>
                  </a:cubicBezTo>
                  <a:cubicBezTo>
                    <a:pt x="27019" y="32709"/>
                    <a:pt x="29421" y="30107"/>
                    <a:pt x="30155" y="26838"/>
                  </a:cubicBezTo>
                  <a:cubicBezTo>
                    <a:pt x="31089" y="22669"/>
                    <a:pt x="29188" y="17999"/>
                    <a:pt x="28187" y="13996"/>
                  </a:cubicBezTo>
                  <a:cubicBezTo>
                    <a:pt x="27486" y="11327"/>
                    <a:pt x="26853" y="8592"/>
                    <a:pt x="26152" y="5923"/>
                  </a:cubicBezTo>
                  <a:cubicBezTo>
                    <a:pt x="25618" y="3989"/>
                    <a:pt x="24651" y="2921"/>
                    <a:pt x="22850" y="2087"/>
                  </a:cubicBezTo>
                  <a:cubicBezTo>
                    <a:pt x="21193" y="1337"/>
                    <a:pt x="19096" y="1"/>
                    <a:pt x="17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 flipH="1">
              <a:off x="1448655" y="1215900"/>
              <a:ext cx="331235" cy="800253"/>
            </a:xfrm>
            <a:custGeom>
              <a:avLst/>
              <a:gdLst/>
              <a:ahLst/>
              <a:cxnLst/>
              <a:rect l="l" t="t" r="r" b="b"/>
              <a:pathLst>
                <a:path w="12400" h="29958" extrusionOk="0">
                  <a:moveTo>
                    <a:pt x="5394" y="1"/>
                  </a:moveTo>
                  <a:cubicBezTo>
                    <a:pt x="6295" y="2970"/>
                    <a:pt x="7162" y="5972"/>
                    <a:pt x="8129" y="8941"/>
                  </a:cubicBezTo>
                  <a:cubicBezTo>
                    <a:pt x="9063" y="11876"/>
                    <a:pt x="10198" y="14778"/>
                    <a:pt x="10898" y="17814"/>
                  </a:cubicBezTo>
                  <a:cubicBezTo>
                    <a:pt x="12399" y="24518"/>
                    <a:pt x="6028" y="28688"/>
                    <a:pt x="257" y="29522"/>
                  </a:cubicBezTo>
                  <a:cubicBezTo>
                    <a:pt x="0" y="29554"/>
                    <a:pt x="53" y="29957"/>
                    <a:pt x="295" y="29957"/>
                  </a:cubicBezTo>
                  <a:cubicBezTo>
                    <a:pt x="304" y="29957"/>
                    <a:pt x="314" y="29957"/>
                    <a:pt x="324" y="29956"/>
                  </a:cubicBezTo>
                  <a:cubicBezTo>
                    <a:pt x="5394" y="29022"/>
                    <a:pt x="11065" y="26086"/>
                    <a:pt x="11465" y="20282"/>
                  </a:cubicBezTo>
                  <a:cubicBezTo>
                    <a:pt x="11665" y="17113"/>
                    <a:pt x="9997" y="13744"/>
                    <a:pt x="9030" y="10775"/>
                  </a:cubicBezTo>
                  <a:cubicBezTo>
                    <a:pt x="7863" y="7173"/>
                    <a:pt x="6628" y="3603"/>
                    <a:pt x="5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 flipH="1">
              <a:off x="1952987" y="1220281"/>
              <a:ext cx="406351" cy="804848"/>
            </a:xfrm>
            <a:custGeom>
              <a:avLst/>
              <a:gdLst/>
              <a:ahLst/>
              <a:cxnLst/>
              <a:rect l="l" t="t" r="r" b="b"/>
              <a:pathLst>
                <a:path w="15212" h="30130" extrusionOk="0">
                  <a:moveTo>
                    <a:pt x="13035" y="1"/>
                  </a:moveTo>
                  <a:cubicBezTo>
                    <a:pt x="12999" y="1"/>
                    <a:pt x="12956" y="29"/>
                    <a:pt x="12976" y="70"/>
                  </a:cubicBezTo>
                  <a:cubicBezTo>
                    <a:pt x="13577" y="3840"/>
                    <a:pt x="14611" y="8109"/>
                    <a:pt x="13143" y="11779"/>
                  </a:cubicBezTo>
                  <a:cubicBezTo>
                    <a:pt x="12442" y="13580"/>
                    <a:pt x="11208" y="15114"/>
                    <a:pt x="9607" y="16215"/>
                  </a:cubicBezTo>
                  <a:cubicBezTo>
                    <a:pt x="8306" y="17049"/>
                    <a:pt x="6838" y="17416"/>
                    <a:pt x="5471" y="18016"/>
                  </a:cubicBezTo>
                  <a:cubicBezTo>
                    <a:pt x="0" y="20285"/>
                    <a:pt x="1535" y="27990"/>
                    <a:pt x="6305" y="30125"/>
                  </a:cubicBezTo>
                  <a:cubicBezTo>
                    <a:pt x="6311" y="30128"/>
                    <a:pt x="6317" y="30130"/>
                    <a:pt x="6323" y="30130"/>
                  </a:cubicBezTo>
                  <a:cubicBezTo>
                    <a:pt x="6388" y="30130"/>
                    <a:pt x="6462" y="29989"/>
                    <a:pt x="6371" y="29958"/>
                  </a:cubicBezTo>
                  <a:cubicBezTo>
                    <a:pt x="2969" y="28224"/>
                    <a:pt x="1168" y="24221"/>
                    <a:pt x="2902" y="20618"/>
                  </a:cubicBezTo>
                  <a:cubicBezTo>
                    <a:pt x="4303" y="17750"/>
                    <a:pt x="8106" y="17783"/>
                    <a:pt x="10441" y="15915"/>
                  </a:cubicBezTo>
                  <a:cubicBezTo>
                    <a:pt x="15211" y="12046"/>
                    <a:pt x="14310" y="5407"/>
                    <a:pt x="13076" y="37"/>
                  </a:cubicBezTo>
                  <a:cubicBezTo>
                    <a:pt x="13076" y="11"/>
                    <a:pt x="13057" y="1"/>
                    <a:pt x="130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 flipH="1">
              <a:off x="1717704" y="1548391"/>
              <a:ext cx="885813" cy="574853"/>
            </a:xfrm>
            <a:custGeom>
              <a:avLst/>
              <a:gdLst/>
              <a:ahLst/>
              <a:cxnLst/>
              <a:rect l="l" t="t" r="r" b="b"/>
              <a:pathLst>
                <a:path w="33161" h="21520" extrusionOk="0">
                  <a:moveTo>
                    <a:pt x="31932" y="1"/>
                  </a:moveTo>
                  <a:cubicBezTo>
                    <a:pt x="31310" y="1"/>
                    <a:pt x="30386" y="371"/>
                    <a:pt x="29222" y="1130"/>
                  </a:cubicBezTo>
                  <a:cubicBezTo>
                    <a:pt x="21163" y="6448"/>
                    <a:pt x="16538" y="9771"/>
                    <a:pt x="15509" y="9771"/>
                  </a:cubicBezTo>
                  <a:cubicBezTo>
                    <a:pt x="15498" y="9771"/>
                    <a:pt x="15489" y="9770"/>
                    <a:pt x="15479" y="9770"/>
                  </a:cubicBezTo>
                  <a:cubicBezTo>
                    <a:pt x="12744" y="9603"/>
                    <a:pt x="8774" y="8135"/>
                    <a:pt x="5839" y="7535"/>
                  </a:cubicBezTo>
                  <a:cubicBezTo>
                    <a:pt x="5784" y="7523"/>
                    <a:pt x="5728" y="7517"/>
                    <a:pt x="5672" y="7517"/>
                  </a:cubicBezTo>
                  <a:cubicBezTo>
                    <a:pt x="3340" y="7517"/>
                    <a:pt x="1" y="17427"/>
                    <a:pt x="1369" y="18176"/>
                  </a:cubicBezTo>
                  <a:cubicBezTo>
                    <a:pt x="4094" y="19673"/>
                    <a:pt x="11658" y="21520"/>
                    <a:pt x="15832" y="21520"/>
                  </a:cubicBezTo>
                  <a:cubicBezTo>
                    <a:pt x="16307" y="21520"/>
                    <a:pt x="16738" y="21496"/>
                    <a:pt x="17114" y="21445"/>
                  </a:cubicBezTo>
                  <a:cubicBezTo>
                    <a:pt x="21216" y="20878"/>
                    <a:pt x="29789" y="8302"/>
                    <a:pt x="32291" y="2898"/>
                  </a:cubicBezTo>
                  <a:cubicBezTo>
                    <a:pt x="33161" y="993"/>
                    <a:pt x="32951" y="1"/>
                    <a:pt x="3193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 flipH="1">
              <a:off x="2574053" y="1647281"/>
              <a:ext cx="316356" cy="248106"/>
            </a:xfrm>
            <a:custGeom>
              <a:avLst/>
              <a:gdLst/>
              <a:ahLst/>
              <a:cxnLst/>
              <a:rect l="l" t="t" r="r" b="b"/>
              <a:pathLst>
                <a:path w="11843" h="9288" extrusionOk="0">
                  <a:moveTo>
                    <a:pt x="5712" y="1"/>
                  </a:moveTo>
                  <a:cubicBezTo>
                    <a:pt x="4662" y="1"/>
                    <a:pt x="3609" y="89"/>
                    <a:pt x="2636" y="397"/>
                  </a:cubicBezTo>
                  <a:cubicBezTo>
                    <a:pt x="1201" y="831"/>
                    <a:pt x="367" y="2565"/>
                    <a:pt x="134" y="3766"/>
                  </a:cubicBezTo>
                  <a:cubicBezTo>
                    <a:pt x="34" y="4066"/>
                    <a:pt x="0" y="4433"/>
                    <a:pt x="67" y="4767"/>
                  </a:cubicBezTo>
                  <a:cubicBezTo>
                    <a:pt x="255" y="5455"/>
                    <a:pt x="2117" y="9288"/>
                    <a:pt x="3917" y="9288"/>
                  </a:cubicBezTo>
                  <a:cubicBezTo>
                    <a:pt x="4035" y="9288"/>
                    <a:pt x="4153" y="9271"/>
                    <a:pt x="4270" y="9237"/>
                  </a:cubicBezTo>
                  <a:cubicBezTo>
                    <a:pt x="5771" y="8803"/>
                    <a:pt x="4837" y="6868"/>
                    <a:pt x="4270" y="5801"/>
                  </a:cubicBezTo>
                  <a:cubicBezTo>
                    <a:pt x="4170" y="5567"/>
                    <a:pt x="4037" y="5334"/>
                    <a:pt x="3970" y="5100"/>
                  </a:cubicBezTo>
                  <a:cubicBezTo>
                    <a:pt x="3936" y="4667"/>
                    <a:pt x="3836" y="4133"/>
                    <a:pt x="4203" y="4066"/>
                  </a:cubicBezTo>
                  <a:cubicBezTo>
                    <a:pt x="4215" y="4064"/>
                    <a:pt x="4232" y="4063"/>
                    <a:pt x="4254" y="4063"/>
                  </a:cubicBezTo>
                  <a:cubicBezTo>
                    <a:pt x="5011" y="4063"/>
                    <a:pt x="11842" y="5134"/>
                    <a:pt x="11842" y="5134"/>
                  </a:cubicBezTo>
                  <a:lnTo>
                    <a:pt x="8640" y="130"/>
                  </a:lnTo>
                  <a:cubicBezTo>
                    <a:pt x="7712" y="81"/>
                    <a:pt x="6713" y="1"/>
                    <a:pt x="571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 flipH="1">
              <a:off x="2447543" y="1554294"/>
              <a:ext cx="591682" cy="479863"/>
            </a:xfrm>
            <a:custGeom>
              <a:avLst/>
              <a:gdLst/>
              <a:ahLst/>
              <a:cxnLst/>
              <a:rect l="l" t="t" r="r" b="b"/>
              <a:pathLst>
                <a:path w="22150" h="17964" extrusionOk="0">
                  <a:moveTo>
                    <a:pt x="11293" y="0"/>
                  </a:moveTo>
                  <a:cubicBezTo>
                    <a:pt x="9435" y="0"/>
                    <a:pt x="6353" y="1863"/>
                    <a:pt x="3837" y="3511"/>
                  </a:cubicBezTo>
                  <a:cubicBezTo>
                    <a:pt x="1802" y="4845"/>
                    <a:pt x="1" y="5846"/>
                    <a:pt x="401" y="6680"/>
                  </a:cubicBezTo>
                  <a:cubicBezTo>
                    <a:pt x="653" y="7121"/>
                    <a:pt x="1143" y="7383"/>
                    <a:pt x="1646" y="7383"/>
                  </a:cubicBezTo>
                  <a:cubicBezTo>
                    <a:pt x="1675" y="7383"/>
                    <a:pt x="1705" y="7382"/>
                    <a:pt x="1735" y="7380"/>
                  </a:cubicBezTo>
                  <a:cubicBezTo>
                    <a:pt x="1832" y="7389"/>
                    <a:pt x="1931" y="7393"/>
                    <a:pt x="2033" y="7393"/>
                  </a:cubicBezTo>
                  <a:cubicBezTo>
                    <a:pt x="3165" y="7393"/>
                    <a:pt x="4609" y="6908"/>
                    <a:pt x="5771" y="6480"/>
                  </a:cubicBezTo>
                  <a:cubicBezTo>
                    <a:pt x="6705" y="6113"/>
                    <a:pt x="7473" y="5746"/>
                    <a:pt x="7673" y="5646"/>
                  </a:cubicBezTo>
                  <a:cubicBezTo>
                    <a:pt x="7675" y="5645"/>
                    <a:pt x="7677" y="5645"/>
                    <a:pt x="7679" y="5645"/>
                  </a:cubicBezTo>
                  <a:cubicBezTo>
                    <a:pt x="7845" y="5645"/>
                    <a:pt x="9278" y="8064"/>
                    <a:pt x="9608" y="9282"/>
                  </a:cubicBezTo>
                  <a:cubicBezTo>
                    <a:pt x="10108" y="10316"/>
                    <a:pt x="12009" y="14219"/>
                    <a:pt x="12710" y="16253"/>
                  </a:cubicBezTo>
                  <a:cubicBezTo>
                    <a:pt x="15345" y="17187"/>
                    <a:pt x="17313" y="17755"/>
                    <a:pt x="17680" y="17955"/>
                  </a:cubicBezTo>
                  <a:cubicBezTo>
                    <a:pt x="17691" y="17961"/>
                    <a:pt x="17703" y="17964"/>
                    <a:pt x="17716" y="17964"/>
                  </a:cubicBezTo>
                  <a:cubicBezTo>
                    <a:pt x="18344" y="17964"/>
                    <a:pt x="21431" y="11039"/>
                    <a:pt x="22150" y="7314"/>
                  </a:cubicBezTo>
                  <a:cubicBezTo>
                    <a:pt x="22150" y="7314"/>
                    <a:pt x="18614" y="5613"/>
                    <a:pt x="17780" y="4779"/>
                  </a:cubicBezTo>
                  <a:cubicBezTo>
                    <a:pt x="16913" y="3911"/>
                    <a:pt x="14411" y="809"/>
                    <a:pt x="11876" y="75"/>
                  </a:cubicBezTo>
                  <a:cubicBezTo>
                    <a:pt x="11699" y="24"/>
                    <a:pt x="11504" y="0"/>
                    <a:pt x="11293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 flipH="1">
              <a:off x="2774557" y="1781137"/>
              <a:ext cx="101588" cy="40149"/>
            </a:xfrm>
            <a:custGeom>
              <a:avLst/>
              <a:gdLst/>
              <a:ahLst/>
              <a:cxnLst/>
              <a:rect l="l" t="t" r="r" b="b"/>
              <a:pathLst>
                <a:path w="3803" h="1503" extrusionOk="0">
                  <a:moveTo>
                    <a:pt x="3199" y="1"/>
                  </a:moveTo>
                  <a:cubicBezTo>
                    <a:pt x="3186" y="1"/>
                    <a:pt x="3183" y="17"/>
                    <a:pt x="3202" y="56"/>
                  </a:cubicBezTo>
                  <a:cubicBezTo>
                    <a:pt x="3269" y="256"/>
                    <a:pt x="3569" y="1157"/>
                    <a:pt x="3369" y="1257"/>
                  </a:cubicBezTo>
                  <a:cubicBezTo>
                    <a:pt x="3346" y="1268"/>
                    <a:pt x="3314" y="1274"/>
                    <a:pt x="3275" y="1274"/>
                  </a:cubicBezTo>
                  <a:cubicBezTo>
                    <a:pt x="2757" y="1274"/>
                    <a:pt x="936" y="302"/>
                    <a:pt x="67" y="23"/>
                  </a:cubicBezTo>
                  <a:cubicBezTo>
                    <a:pt x="33" y="23"/>
                    <a:pt x="0" y="56"/>
                    <a:pt x="33" y="89"/>
                  </a:cubicBezTo>
                  <a:cubicBezTo>
                    <a:pt x="500" y="256"/>
                    <a:pt x="967" y="490"/>
                    <a:pt x="1401" y="723"/>
                  </a:cubicBezTo>
                  <a:cubicBezTo>
                    <a:pt x="1776" y="925"/>
                    <a:pt x="2752" y="1502"/>
                    <a:pt x="3310" y="1502"/>
                  </a:cubicBezTo>
                  <a:cubicBezTo>
                    <a:pt x="3397" y="1502"/>
                    <a:pt x="3473" y="1488"/>
                    <a:pt x="3536" y="1457"/>
                  </a:cubicBezTo>
                  <a:cubicBezTo>
                    <a:pt x="3803" y="1324"/>
                    <a:pt x="3369" y="223"/>
                    <a:pt x="3236" y="23"/>
                  </a:cubicBezTo>
                  <a:cubicBezTo>
                    <a:pt x="3222" y="9"/>
                    <a:pt x="3208" y="1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 flipH="1">
              <a:off x="3056133" y="1903801"/>
              <a:ext cx="20515" cy="18111"/>
            </a:xfrm>
            <a:custGeom>
              <a:avLst/>
              <a:gdLst/>
              <a:ahLst/>
              <a:cxnLst/>
              <a:rect l="l" t="t" r="r" b="b"/>
              <a:pathLst>
                <a:path w="768" h="678" extrusionOk="0">
                  <a:moveTo>
                    <a:pt x="468" y="1"/>
                  </a:moveTo>
                  <a:cubicBezTo>
                    <a:pt x="234" y="267"/>
                    <a:pt x="1" y="534"/>
                    <a:pt x="134" y="634"/>
                  </a:cubicBezTo>
                  <a:cubicBezTo>
                    <a:pt x="156" y="664"/>
                    <a:pt x="188" y="677"/>
                    <a:pt x="228" y="677"/>
                  </a:cubicBezTo>
                  <a:cubicBezTo>
                    <a:pt x="364" y="677"/>
                    <a:pt x="586" y="516"/>
                    <a:pt x="768" y="334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 flipH="1">
              <a:off x="2638216" y="1497236"/>
              <a:ext cx="427747" cy="417383"/>
            </a:xfrm>
            <a:custGeom>
              <a:avLst/>
              <a:gdLst/>
              <a:ahLst/>
              <a:cxnLst/>
              <a:rect l="l" t="t" r="r" b="b"/>
              <a:pathLst>
                <a:path w="16013" h="15625" extrusionOk="0">
                  <a:moveTo>
                    <a:pt x="14931" y="0"/>
                  </a:moveTo>
                  <a:cubicBezTo>
                    <a:pt x="14912" y="0"/>
                    <a:pt x="14894" y="3"/>
                    <a:pt x="14878" y="10"/>
                  </a:cubicBezTo>
                  <a:cubicBezTo>
                    <a:pt x="14678" y="43"/>
                    <a:pt x="3370" y="10551"/>
                    <a:pt x="2303" y="11218"/>
                  </a:cubicBezTo>
                  <a:cubicBezTo>
                    <a:pt x="1502" y="11718"/>
                    <a:pt x="668" y="12152"/>
                    <a:pt x="501" y="12318"/>
                  </a:cubicBezTo>
                  <a:cubicBezTo>
                    <a:pt x="234" y="12585"/>
                    <a:pt x="1" y="14587"/>
                    <a:pt x="1" y="15287"/>
                  </a:cubicBezTo>
                  <a:cubicBezTo>
                    <a:pt x="1" y="15454"/>
                    <a:pt x="134" y="15587"/>
                    <a:pt x="301" y="15621"/>
                  </a:cubicBezTo>
                  <a:cubicBezTo>
                    <a:pt x="355" y="15623"/>
                    <a:pt x="415" y="15624"/>
                    <a:pt x="481" y="15624"/>
                  </a:cubicBezTo>
                  <a:cubicBezTo>
                    <a:pt x="1315" y="15624"/>
                    <a:pt x="3023" y="15434"/>
                    <a:pt x="3270" y="15187"/>
                  </a:cubicBezTo>
                  <a:cubicBezTo>
                    <a:pt x="3470" y="15020"/>
                    <a:pt x="3904" y="14220"/>
                    <a:pt x="4437" y="13419"/>
                  </a:cubicBezTo>
                  <a:cubicBezTo>
                    <a:pt x="5105" y="12385"/>
                    <a:pt x="15912" y="1311"/>
                    <a:pt x="15946" y="1144"/>
                  </a:cubicBezTo>
                  <a:cubicBezTo>
                    <a:pt x="16012" y="944"/>
                    <a:pt x="15712" y="610"/>
                    <a:pt x="15545" y="410"/>
                  </a:cubicBezTo>
                  <a:cubicBezTo>
                    <a:pt x="15395" y="259"/>
                    <a:pt x="15108" y="0"/>
                    <a:pt x="149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 flipH="1">
              <a:off x="2881487" y="1734497"/>
              <a:ext cx="106930" cy="103404"/>
            </a:xfrm>
            <a:custGeom>
              <a:avLst/>
              <a:gdLst/>
              <a:ahLst/>
              <a:cxnLst/>
              <a:rect l="l" t="t" r="r" b="b"/>
              <a:pathLst>
                <a:path w="4003" h="3871" extrusionOk="0">
                  <a:moveTo>
                    <a:pt x="3507" y="1"/>
                  </a:moveTo>
                  <a:cubicBezTo>
                    <a:pt x="3427" y="1"/>
                    <a:pt x="3352" y="34"/>
                    <a:pt x="3302" y="101"/>
                  </a:cubicBezTo>
                  <a:lnTo>
                    <a:pt x="133" y="3170"/>
                  </a:lnTo>
                  <a:cubicBezTo>
                    <a:pt x="0" y="3303"/>
                    <a:pt x="0" y="3503"/>
                    <a:pt x="100" y="3603"/>
                  </a:cubicBezTo>
                  <a:lnTo>
                    <a:pt x="267" y="3770"/>
                  </a:lnTo>
                  <a:cubicBezTo>
                    <a:pt x="334" y="3837"/>
                    <a:pt x="409" y="3870"/>
                    <a:pt x="484" y="3870"/>
                  </a:cubicBezTo>
                  <a:cubicBezTo>
                    <a:pt x="559" y="3870"/>
                    <a:pt x="634" y="3837"/>
                    <a:pt x="701" y="3770"/>
                  </a:cubicBezTo>
                  <a:lnTo>
                    <a:pt x="3869" y="668"/>
                  </a:lnTo>
                  <a:cubicBezTo>
                    <a:pt x="4003" y="568"/>
                    <a:pt x="4003" y="368"/>
                    <a:pt x="3869" y="234"/>
                  </a:cubicBezTo>
                  <a:lnTo>
                    <a:pt x="3736" y="101"/>
                  </a:lnTo>
                  <a:cubicBezTo>
                    <a:pt x="3669" y="34"/>
                    <a:pt x="3586" y="1"/>
                    <a:pt x="3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 flipH="1">
              <a:off x="2914450" y="1766231"/>
              <a:ext cx="67743" cy="64965"/>
            </a:xfrm>
            <a:custGeom>
              <a:avLst/>
              <a:gdLst/>
              <a:ahLst/>
              <a:cxnLst/>
              <a:rect l="l" t="t" r="r" b="b"/>
              <a:pathLst>
                <a:path w="2536" h="2432" extrusionOk="0">
                  <a:moveTo>
                    <a:pt x="2234" y="0"/>
                  </a:moveTo>
                  <a:cubicBezTo>
                    <a:pt x="2192" y="0"/>
                    <a:pt x="2147" y="17"/>
                    <a:pt x="2102" y="47"/>
                  </a:cubicBezTo>
                  <a:lnTo>
                    <a:pt x="67" y="2048"/>
                  </a:lnTo>
                  <a:cubicBezTo>
                    <a:pt x="1" y="2115"/>
                    <a:pt x="1" y="2215"/>
                    <a:pt x="67" y="2315"/>
                  </a:cubicBezTo>
                  <a:lnTo>
                    <a:pt x="167" y="2382"/>
                  </a:lnTo>
                  <a:cubicBezTo>
                    <a:pt x="201" y="2415"/>
                    <a:pt x="242" y="2432"/>
                    <a:pt x="284" y="2432"/>
                  </a:cubicBezTo>
                  <a:cubicBezTo>
                    <a:pt x="326" y="2432"/>
                    <a:pt x="367" y="2415"/>
                    <a:pt x="401" y="2382"/>
                  </a:cubicBezTo>
                  <a:lnTo>
                    <a:pt x="2436" y="414"/>
                  </a:lnTo>
                  <a:cubicBezTo>
                    <a:pt x="2536" y="347"/>
                    <a:pt x="2536" y="214"/>
                    <a:pt x="2469" y="147"/>
                  </a:cubicBezTo>
                  <a:lnTo>
                    <a:pt x="2369" y="80"/>
                  </a:lnTo>
                  <a:cubicBezTo>
                    <a:pt x="2332" y="25"/>
                    <a:pt x="2285" y="0"/>
                    <a:pt x="2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 flipH="1">
              <a:off x="2950966" y="1802213"/>
              <a:ext cx="11620" cy="11620"/>
            </a:xfrm>
            <a:custGeom>
              <a:avLst/>
              <a:gdLst/>
              <a:ahLst/>
              <a:cxnLst/>
              <a:rect l="l" t="t" r="r" b="b"/>
              <a:pathLst>
                <a:path w="435" h="435" extrusionOk="0">
                  <a:moveTo>
                    <a:pt x="100" y="1"/>
                  </a:moveTo>
                  <a:lnTo>
                    <a:pt x="0" y="101"/>
                  </a:lnTo>
                  <a:lnTo>
                    <a:pt x="334" y="434"/>
                  </a:lnTo>
                  <a:lnTo>
                    <a:pt x="434" y="334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 flipH="1">
              <a:off x="2699709" y="1773684"/>
              <a:ext cx="310105" cy="214795"/>
            </a:xfrm>
            <a:custGeom>
              <a:avLst/>
              <a:gdLst/>
              <a:ahLst/>
              <a:cxnLst/>
              <a:rect l="l" t="t" r="r" b="b"/>
              <a:pathLst>
                <a:path w="11609" h="8041" extrusionOk="0">
                  <a:moveTo>
                    <a:pt x="8507" y="1069"/>
                  </a:moveTo>
                  <a:cubicBezTo>
                    <a:pt x="8509" y="1074"/>
                    <a:pt x="8512" y="1080"/>
                    <a:pt x="8515" y="1086"/>
                  </a:cubicBezTo>
                  <a:lnTo>
                    <a:pt x="8515" y="1086"/>
                  </a:lnTo>
                  <a:cubicBezTo>
                    <a:pt x="8512" y="1080"/>
                    <a:pt x="8509" y="1074"/>
                    <a:pt x="8507" y="1069"/>
                  </a:cubicBezTo>
                  <a:close/>
                  <a:moveTo>
                    <a:pt x="3395" y="0"/>
                  </a:moveTo>
                  <a:cubicBezTo>
                    <a:pt x="2942" y="0"/>
                    <a:pt x="2513" y="97"/>
                    <a:pt x="2135" y="335"/>
                  </a:cubicBezTo>
                  <a:cubicBezTo>
                    <a:pt x="0" y="1669"/>
                    <a:pt x="4437" y="3037"/>
                    <a:pt x="5304" y="4304"/>
                  </a:cubicBezTo>
                  <a:cubicBezTo>
                    <a:pt x="6205" y="5772"/>
                    <a:pt x="7673" y="6873"/>
                    <a:pt x="9340" y="7307"/>
                  </a:cubicBezTo>
                  <a:cubicBezTo>
                    <a:pt x="9908" y="7473"/>
                    <a:pt x="10708" y="7740"/>
                    <a:pt x="11609" y="8040"/>
                  </a:cubicBezTo>
                  <a:cubicBezTo>
                    <a:pt x="10912" y="6017"/>
                    <a:pt x="9027" y="2144"/>
                    <a:pt x="8515" y="1086"/>
                  </a:cubicBezTo>
                  <a:lnTo>
                    <a:pt x="8515" y="1086"/>
                  </a:lnTo>
                  <a:cubicBezTo>
                    <a:pt x="8607" y="1282"/>
                    <a:pt x="8605" y="1508"/>
                    <a:pt x="8540" y="1703"/>
                  </a:cubicBezTo>
                  <a:cubicBezTo>
                    <a:pt x="8510" y="1748"/>
                    <a:pt x="8458" y="1769"/>
                    <a:pt x="8386" y="1769"/>
                  </a:cubicBezTo>
                  <a:cubicBezTo>
                    <a:pt x="7718" y="1769"/>
                    <a:pt x="5336" y="0"/>
                    <a:pt x="3395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 flipH="1">
              <a:off x="1692033" y="1542461"/>
              <a:ext cx="381294" cy="266911"/>
            </a:xfrm>
            <a:custGeom>
              <a:avLst/>
              <a:gdLst/>
              <a:ahLst/>
              <a:cxnLst/>
              <a:rect l="l" t="t" r="r" b="b"/>
              <a:pathLst>
                <a:path w="14274" h="9992" extrusionOk="0">
                  <a:moveTo>
                    <a:pt x="12561" y="0"/>
                  </a:moveTo>
                  <a:cubicBezTo>
                    <a:pt x="11909" y="0"/>
                    <a:pt x="11010" y="209"/>
                    <a:pt x="9841" y="652"/>
                  </a:cubicBezTo>
                  <a:cubicBezTo>
                    <a:pt x="7106" y="1719"/>
                    <a:pt x="1" y="6389"/>
                    <a:pt x="1" y="6389"/>
                  </a:cubicBezTo>
                  <a:lnTo>
                    <a:pt x="9007" y="9992"/>
                  </a:lnTo>
                  <a:cubicBezTo>
                    <a:pt x="9007" y="9992"/>
                    <a:pt x="11843" y="6022"/>
                    <a:pt x="13077" y="3620"/>
                  </a:cubicBezTo>
                  <a:cubicBezTo>
                    <a:pt x="14274" y="1347"/>
                    <a:pt x="14217" y="0"/>
                    <a:pt x="12561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 flipH="1">
              <a:off x="1776845" y="1730570"/>
              <a:ext cx="85293" cy="82381"/>
            </a:xfrm>
            <a:custGeom>
              <a:avLst/>
              <a:gdLst/>
              <a:ahLst/>
              <a:cxnLst/>
              <a:rect l="l" t="t" r="r" b="b"/>
              <a:pathLst>
                <a:path w="3193" h="3084" extrusionOk="0">
                  <a:moveTo>
                    <a:pt x="3137" y="0"/>
                  </a:moveTo>
                  <a:cubicBezTo>
                    <a:pt x="3125" y="0"/>
                    <a:pt x="3112" y="4"/>
                    <a:pt x="3103" y="14"/>
                  </a:cubicBezTo>
                  <a:cubicBezTo>
                    <a:pt x="2969" y="248"/>
                    <a:pt x="2736" y="581"/>
                    <a:pt x="2569" y="815"/>
                  </a:cubicBezTo>
                  <a:cubicBezTo>
                    <a:pt x="2402" y="1048"/>
                    <a:pt x="2235" y="1248"/>
                    <a:pt x="2069" y="1515"/>
                  </a:cubicBezTo>
                  <a:cubicBezTo>
                    <a:pt x="1735" y="1982"/>
                    <a:pt x="1435" y="2449"/>
                    <a:pt x="1101" y="2916"/>
                  </a:cubicBezTo>
                  <a:cubicBezTo>
                    <a:pt x="734" y="2750"/>
                    <a:pt x="367" y="2616"/>
                    <a:pt x="0" y="2516"/>
                  </a:cubicBezTo>
                  <a:lnTo>
                    <a:pt x="0" y="2549"/>
                  </a:lnTo>
                  <a:cubicBezTo>
                    <a:pt x="367" y="2750"/>
                    <a:pt x="768" y="2950"/>
                    <a:pt x="1201" y="3083"/>
                  </a:cubicBezTo>
                  <a:cubicBezTo>
                    <a:pt x="1535" y="2616"/>
                    <a:pt x="1868" y="2082"/>
                    <a:pt x="2202" y="1582"/>
                  </a:cubicBezTo>
                  <a:cubicBezTo>
                    <a:pt x="2369" y="1349"/>
                    <a:pt x="2502" y="1148"/>
                    <a:pt x="2669" y="882"/>
                  </a:cubicBezTo>
                  <a:cubicBezTo>
                    <a:pt x="2836" y="615"/>
                    <a:pt x="2969" y="381"/>
                    <a:pt x="3169" y="48"/>
                  </a:cubicBezTo>
                  <a:cubicBezTo>
                    <a:pt x="3193" y="24"/>
                    <a:pt x="3167" y="0"/>
                    <a:pt x="3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 flipH="1">
              <a:off x="1828240" y="1699744"/>
              <a:ext cx="213005" cy="83797"/>
            </a:xfrm>
            <a:custGeom>
              <a:avLst/>
              <a:gdLst/>
              <a:ahLst/>
              <a:cxnLst/>
              <a:rect l="l" t="t" r="r" b="b"/>
              <a:pathLst>
                <a:path w="7974" h="3137" extrusionOk="0">
                  <a:moveTo>
                    <a:pt x="67" y="1"/>
                  </a:moveTo>
                  <a:cubicBezTo>
                    <a:pt x="34" y="1"/>
                    <a:pt x="1" y="34"/>
                    <a:pt x="34" y="67"/>
                  </a:cubicBezTo>
                  <a:cubicBezTo>
                    <a:pt x="1368" y="534"/>
                    <a:pt x="2669" y="1068"/>
                    <a:pt x="3970" y="1569"/>
                  </a:cubicBezTo>
                  <a:lnTo>
                    <a:pt x="5938" y="2369"/>
                  </a:lnTo>
                  <a:cubicBezTo>
                    <a:pt x="6572" y="2636"/>
                    <a:pt x="7273" y="2836"/>
                    <a:pt x="7906" y="3136"/>
                  </a:cubicBezTo>
                  <a:cubicBezTo>
                    <a:pt x="7940" y="3136"/>
                    <a:pt x="7973" y="3070"/>
                    <a:pt x="7940" y="3070"/>
                  </a:cubicBezTo>
                  <a:cubicBezTo>
                    <a:pt x="7273" y="2803"/>
                    <a:pt x="6672" y="2469"/>
                    <a:pt x="6005" y="2202"/>
                  </a:cubicBezTo>
                  <a:cubicBezTo>
                    <a:pt x="5371" y="1935"/>
                    <a:pt x="4704" y="1669"/>
                    <a:pt x="4070" y="1402"/>
                  </a:cubicBezTo>
                  <a:cubicBezTo>
                    <a:pt x="2736" y="901"/>
                    <a:pt x="1402" y="434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 flipH="1">
              <a:off x="1311433" y="1546254"/>
              <a:ext cx="697731" cy="793308"/>
            </a:xfrm>
            <a:custGeom>
              <a:avLst/>
              <a:gdLst/>
              <a:ahLst/>
              <a:cxnLst/>
              <a:rect l="l" t="t" r="r" b="b"/>
              <a:pathLst>
                <a:path w="26120" h="29698" extrusionOk="0">
                  <a:moveTo>
                    <a:pt x="10771" y="1"/>
                  </a:moveTo>
                  <a:cubicBezTo>
                    <a:pt x="9656" y="1"/>
                    <a:pt x="8591" y="506"/>
                    <a:pt x="7606" y="1310"/>
                  </a:cubicBezTo>
                  <a:cubicBezTo>
                    <a:pt x="7106" y="1711"/>
                    <a:pt x="1001" y="9483"/>
                    <a:pt x="468" y="12218"/>
                  </a:cubicBezTo>
                  <a:cubicBezTo>
                    <a:pt x="1" y="14620"/>
                    <a:pt x="1969" y="17255"/>
                    <a:pt x="1969" y="17255"/>
                  </a:cubicBezTo>
                  <a:lnTo>
                    <a:pt x="601" y="27629"/>
                  </a:lnTo>
                  <a:lnTo>
                    <a:pt x="26119" y="29697"/>
                  </a:lnTo>
                  <a:cubicBezTo>
                    <a:pt x="26119" y="29697"/>
                    <a:pt x="19581" y="7448"/>
                    <a:pt x="14344" y="1844"/>
                  </a:cubicBezTo>
                  <a:cubicBezTo>
                    <a:pt x="13124" y="539"/>
                    <a:pt x="11921" y="1"/>
                    <a:pt x="10771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 flipH="1">
              <a:off x="1892403" y="1691730"/>
              <a:ext cx="106957" cy="201412"/>
            </a:xfrm>
            <a:custGeom>
              <a:avLst/>
              <a:gdLst/>
              <a:ahLst/>
              <a:cxnLst/>
              <a:rect l="l" t="t" r="r" b="b"/>
              <a:pathLst>
                <a:path w="4004" h="7540" extrusionOk="0">
                  <a:moveTo>
                    <a:pt x="4003" y="1"/>
                  </a:moveTo>
                  <a:lnTo>
                    <a:pt x="4003" y="1"/>
                  </a:lnTo>
                  <a:cubicBezTo>
                    <a:pt x="3603" y="501"/>
                    <a:pt x="3203" y="1001"/>
                    <a:pt x="2836" y="1568"/>
                  </a:cubicBezTo>
                  <a:lnTo>
                    <a:pt x="2936" y="1335"/>
                  </a:lnTo>
                  <a:cubicBezTo>
                    <a:pt x="3036" y="1068"/>
                    <a:pt x="3136" y="768"/>
                    <a:pt x="3203" y="501"/>
                  </a:cubicBezTo>
                  <a:lnTo>
                    <a:pt x="3203" y="501"/>
                  </a:lnTo>
                  <a:cubicBezTo>
                    <a:pt x="3069" y="734"/>
                    <a:pt x="2936" y="1001"/>
                    <a:pt x="2802" y="1268"/>
                  </a:cubicBezTo>
                  <a:cubicBezTo>
                    <a:pt x="2736" y="1468"/>
                    <a:pt x="2636" y="1635"/>
                    <a:pt x="2602" y="1835"/>
                  </a:cubicBezTo>
                  <a:cubicBezTo>
                    <a:pt x="2202" y="2369"/>
                    <a:pt x="1835" y="2936"/>
                    <a:pt x="1468" y="3470"/>
                  </a:cubicBezTo>
                  <a:cubicBezTo>
                    <a:pt x="1068" y="4103"/>
                    <a:pt x="701" y="4737"/>
                    <a:pt x="401" y="5404"/>
                  </a:cubicBezTo>
                  <a:cubicBezTo>
                    <a:pt x="267" y="5738"/>
                    <a:pt x="134" y="6072"/>
                    <a:pt x="67" y="6438"/>
                  </a:cubicBezTo>
                  <a:cubicBezTo>
                    <a:pt x="0" y="6805"/>
                    <a:pt x="0" y="7172"/>
                    <a:pt x="34" y="7539"/>
                  </a:cubicBezTo>
                  <a:cubicBezTo>
                    <a:pt x="67" y="6805"/>
                    <a:pt x="234" y="6105"/>
                    <a:pt x="568" y="5471"/>
                  </a:cubicBezTo>
                  <a:cubicBezTo>
                    <a:pt x="868" y="4837"/>
                    <a:pt x="1235" y="4204"/>
                    <a:pt x="1635" y="3603"/>
                  </a:cubicBezTo>
                  <a:cubicBezTo>
                    <a:pt x="2402" y="2402"/>
                    <a:pt x="3236" y="1201"/>
                    <a:pt x="40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 flipH="1">
              <a:off x="1772998" y="1992914"/>
              <a:ext cx="158646" cy="26258"/>
            </a:xfrm>
            <a:custGeom>
              <a:avLst/>
              <a:gdLst/>
              <a:ahLst/>
              <a:cxnLst/>
              <a:rect l="l" t="t" r="r" b="b"/>
              <a:pathLst>
                <a:path w="5939" h="983" extrusionOk="0">
                  <a:moveTo>
                    <a:pt x="5905" y="0"/>
                  </a:moveTo>
                  <a:cubicBezTo>
                    <a:pt x="4904" y="34"/>
                    <a:pt x="3937" y="134"/>
                    <a:pt x="2936" y="300"/>
                  </a:cubicBezTo>
                  <a:cubicBezTo>
                    <a:pt x="2469" y="401"/>
                    <a:pt x="2002" y="534"/>
                    <a:pt x="1502" y="634"/>
                  </a:cubicBezTo>
                  <a:cubicBezTo>
                    <a:pt x="1268" y="701"/>
                    <a:pt x="1035" y="767"/>
                    <a:pt x="801" y="834"/>
                  </a:cubicBezTo>
                  <a:cubicBezTo>
                    <a:pt x="568" y="868"/>
                    <a:pt x="301" y="901"/>
                    <a:pt x="34" y="934"/>
                  </a:cubicBezTo>
                  <a:cubicBezTo>
                    <a:pt x="34" y="934"/>
                    <a:pt x="1" y="968"/>
                    <a:pt x="34" y="968"/>
                  </a:cubicBezTo>
                  <a:cubicBezTo>
                    <a:pt x="190" y="968"/>
                    <a:pt x="360" y="982"/>
                    <a:pt x="526" y="982"/>
                  </a:cubicBezTo>
                  <a:cubicBezTo>
                    <a:pt x="608" y="982"/>
                    <a:pt x="690" y="979"/>
                    <a:pt x="768" y="968"/>
                  </a:cubicBezTo>
                  <a:cubicBezTo>
                    <a:pt x="1001" y="968"/>
                    <a:pt x="1235" y="934"/>
                    <a:pt x="1468" y="901"/>
                  </a:cubicBezTo>
                  <a:cubicBezTo>
                    <a:pt x="1969" y="801"/>
                    <a:pt x="2436" y="701"/>
                    <a:pt x="2936" y="601"/>
                  </a:cubicBezTo>
                  <a:cubicBezTo>
                    <a:pt x="3937" y="401"/>
                    <a:pt x="4904" y="200"/>
                    <a:pt x="5905" y="100"/>
                  </a:cubicBezTo>
                  <a:cubicBezTo>
                    <a:pt x="5938" y="67"/>
                    <a:pt x="5938" y="0"/>
                    <a:pt x="5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 flipH="1">
              <a:off x="1708915" y="2013001"/>
              <a:ext cx="131826" cy="8708"/>
            </a:xfrm>
            <a:custGeom>
              <a:avLst/>
              <a:gdLst/>
              <a:ahLst/>
              <a:cxnLst/>
              <a:rect l="l" t="t" r="r" b="b"/>
              <a:pathLst>
                <a:path w="4935" h="326" extrusionOk="0">
                  <a:moveTo>
                    <a:pt x="2027" y="1"/>
                  </a:moveTo>
                  <a:cubicBezTo>
                    <a:pt x="1753" y="1"/>
                    <a:pt x="1479" y="15"/>
                    <a:pt x="1234" y="15"/>
                  </a:cubicBezTo>
                  <a:lnTo>
                    <a:pt x="634" y="49"/>
                  </a:lnTo>
                  <a:cubicBezTo>
                    <a:pt x="434" y="49"/>
                    <a:pt x="234" y="82"/>
                    <a:pt x="0" y="116"/>
                  </a:cubicBezTo>
                  <a:lnTo>
                    <a:pt x="0" y="149"/>
                  </a:lnTo>
                  <a:cubicBezTo>
                    <a:pt x="200" y="149"/>
                    <a:pt x="400" y="182"/>
                    <a:pt x="600" y="182"/>
                  </a:cubicBezTo>
                  <a:lnTo>
                    <a:pt x="1201" y="182"/>
                  </a:lnTo>
                  <a:lnTo>
                    <a:pt x="2435" y="216"/>
                  </a:lnTo>
                  <a:cubicBezTo>
                    <a:pt x="3269" y="249"/>
                    <a:pt x="4070" y="282"/>
                    <a:pt x="4870" y="316"/>
                  </a:cubicBezTo>
                  <a:cubicBezTo>
                    <a:pt x="4884" y="322"/>
                    <a:pt x="4894" y="325"/>
                    <a:pt x="4902" y="325"/>
                  </a:cubicBezTo>
                  <a:cubicBezTo>
                    <a:pt x="4934" y="325"/>
                    <a:pt x="4924" y="282"/>
                    <a:pt x="4870" y="282"/>
                  </a:cubicBezTo>
                  <a:cubicBezTo>
                    <a:pt x="4070" y="149"/>
                    <a:pt x="3269" y="49"/>
                    <a:pt x="2435" y="15"/>
                  </a:cubicBezTo>
                  <a:cubicBezTo>
                    <a:pt x="2302" y="4"/>
                    <a:pt x="2165" y="1"/>
                    <a:pt x="2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 flipH="1">
              <a:off x="1715086" y="1371848"/>
              <a:ext cx="184477" cy="308476"/>
            </a:xfrm>
            <a:custGeom>
              <a:avLst/>
              <a:gdLst/>
              <a:ahLst/>
              <a:cxnLst/>
              <a:rect l="l" t="t" r="r" b="b"/>
              <a:pathLst>
                <a:path w="6906" h="11548" extrusionOk="0">
                  <a:moveTo>
                    <a:pt x="3970" y="0"/>
                  </a:moveTo>
                  <a:lnTo>
                    <a:pt x="3470" y="567"/>
                  </a:lnTo>
                  <a:lnTo>
                    <a:pt x="0" y="4570"/>
                  </a:lnTo>
                  <a:lnTo>
                    <a:pt x="1868" y="7939"/>
                  </a:lnTo>
                  <a:lnTo>
                    <a:pt x="2002" y="8173"/>
                  </a:lnTo>
                  <a:cubicBezTo>
                    <a:pt x="2002" y="8173"/>
                    <a:pt x="2989" y="11548"/>
                    <a:pt x="3625" y="11548"/>
                  </a:cubicBezTo>
                  <a:cubicBezTo>
                    <a:pt x="3640" y="11548"/>
                    <a:pt x="3655" y="11546"/>
                    <a:pt x="3670" y="11542"/>
                  </a:cubicBezTo>
                  <a:cubicBezTo>
                    <a:pt x="5671" y="11042"/>
                    <a:pt x="6905" y="7639"/>
                    <a:pt x="6872" y="7205"/>
                  </a:cubicBezTo>
                  <a:cubicBezTo>
                    <a:pt x="6572" y="6071"/>
                    <a:pt x="6205" y="5004"/>
                    <a:pt x="5771" y="3936"/>
                  </a:cubicBezTo>
                  <a:cubicBezTo>
                    <a:pt x="5705" y="3803"/>
                    <a:pt x="5638" y="3636"/>
                    <a:pt x="5571" y="3503"/>
                  </a:cubicBezTo>
                  <a:cubicBezTo>
                    <a:pt x="5538" y="3369"/>
                    <a:pt x="5471" y="3269"/>
                    <a:pt x="5404" y="3103"/>
                  </a:cubicBezTo>
                  <a:cubicBezTo>
                    <a:pt x="5304" y="2902"/>
                    <a:pt x="5238" y="2736"/>
                    <a:pt x="5137" y="2535"/>
                  </a:cubicBezTo>
                  <a:cubicBezTo>
                    <a:pt x="5104" y="2469"/>
                    <a:pt x="5071" y="2402"/>
                    <a:pt x="5037" y="2335"/>
                  </a:cubicBezTo>
                  <a:cubicBezTo>
                    <a:pt x="5037" y="2302"/>
                    <a:pt x="5004" y="2235"/>
                    <a:pt x="4971" y="2169"/>
                  </a:cubicBezTo>
                  <a:cubicBezTo>
                    <a:pt x="4404" y="968"/>
                    <a:pt x="3970" y="0"/>
                    <a:pt x="3970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 flipH="1">
              <a:off x="1732903" y="1124998"/>
              <a:ext cx="343042" cy="429564"/>
            </a:xfrm>
            <a:custGeom>
              <a:avLst/>
              <a:gdLst/>
              <a:ahLst/>
              <a:cxnLst/>
              <a:rect l="l" t="t" r="r" b="b"/>
              <a:pathLst>
                <a:path w="12842" h="16081" extrusionOk="0">
                  <a:moveTo>
                    <a:pt x="6491" y="1"/>
                  </a:moveTo>
                  <a:cubicBezTo>
                    <a:pt x="3442" y="1"/>
                    <a:pt x="1" y="1928"/>
                    <a:pt x="232" y="8674"/>
                  </a:cubicBezTo>
                  <a:cubicBezTo>
                    <a:pt x="428" y="15324"/>
                    <a:pt x="4350" y="16081"/>
                    <a:pt x="5898" y="16081"/>
                  </a:cubicBezTo>
                  <a:cubicBezTo>
                    <a:pt x="5935" y="16081"/>
                    <a:pt x="5970" y="16080"/>
                    <a:pt x="6003" y="16080"/>
                  </a:cubicBezTo>
                  <a:cubicBezTo>
                    <a:pt x="7337" y="16013"/>
                    <a:pt x="11874" y="15713"/>
                    <a:pt x="12341" y="8908"/>
                  </a:cubicBezTo>
                  <a:cubicBezTo>
                    <a:pt x="12841" y="2103"/>
                    <a:pt x="9606" y="68"/>
                    <a:pt x="6570" y="1"/>
                  </a:cubicBezTo>
                  <a:cubicBezTo>
                    <a:pt x="6544" y="1"/>
                    <a:pt x="6518" y="1"/>
                    <a:pt x="6491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 flipH="1">
              <a:off x="2019822" y="1303731"/>
              <a:ext cx="34780" cy="20916"/>
            </a:xfrm>
            <a:custGeom>
              <a:avLst/>
              <a:gdLst/>
              <a:ahLst/>
              <a:cxnLst/>
              <a:rect l="l" t="t" r="r" b="b"/>
              <a:pathLst>
                <a:path w="1302" h="783" extrusionOk="0">
                  <a:moveTo>
                    <a:pt x="842" y="0"/>
                  </a:moveTo>
                  <a:cubicBezTo>
                    <a:pt x="771" y="0"/>
                    <a:pt x="701" y="15"/>
                    <a:pt x="634" y="48"/>
                  </a:cubicBezTo>
                  <a:cubicBezTo>
                    <a:pt x="434" y="82"/>
                    <a:pt x="234" y="215"/>
                    <a:pt x="100" y="382"/>
                  </a:cubicBezTo>
                  <a:cubicBezTo>
                    <a:pt x="0" y="549"/>
                    <a:pt x="134" y="782"/>
                    <a:pt x="334" y="782"/>
                  </a:cubicBezTo>
                  <a:cubicBezTo>
                    <a:pt x="501" y="749"/>
                    <a:pt x="634" y="716"/>
                    <a:pt x="801" y="649"/>
                  </a:cubicBezTo>
                  <a:cubicBezTo>
                    <a:pt x="968" y="649"/>
                    <a:pt x="1134" y="549"/>
                    <a:pt x="1235" y="449"/>
                  </a:cubicBezTo>
                  <a:cubicBezTo>
                    <a:pt x="1301" y="349"/>
                    <a:pt x="1301" y="215"/>
                    <a:pt x="1235" y="149"/>
                  </a:cubicBezTo>
                  <a:cubicBezTo>
                    <a:pt x="1123" y="60"/>
                    <a:pt x="983" y="0"/>
                    <a:pt x="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 flipH="1">
              <a:off x="1911316" y="1298095"/>
              <a:ext cx="36356" cy="19500"/>
            </a:xfrm>
            <a:custGeom>
              <a:avLst/>
              <a:gdLst/>
              <a:ahLst/>
              <a:cxnLst/>
              <a:rect l="l" t="t" r="r" b="b"/>
              <a:pathLst>
                <a:path w="1361" h="730" extrusionOk="0">
                  <a:moveTo>
                    <a:pt x="493" y="0"/>
                  </a:moveTo>
                  <a:cubicBezTo>
                    <a:pt x="333" y="0"/>
                    <a:pt x="191" y="69"/>
                    <a:pt x="67" y="193"/>
                  </a:cubicBezTo>
                  <a:cubicBezTo>
                    <a:pt x="0" y="293"/>
                    <a:pt x="0" y="393"/>
                    <a:pt x="67" y="493"/>
                  </a:cubicBezTo>
                  <a:cubicBezTo>
                    <a:pt x="200" y="593"/>
                    <a:pt x="367" y="660"/>
                    <a:pt x="534" y="660"/>
                  </a:cubicBezTo>
                  <a:cubicBezTo>
                    <a:pt x="701" y="693"/>
                    <a:pt x="834" y="726"/>
                    <a:pt x="1001" y="726"/>
                  </a:cubicBezTo>
                  <a:cubicBezTo>
                    <a:pt x="1014" y="728"/>
                    <a:pt x="1027" y="729"/>
                    <a:pt x="1040" y="729"/>
                  </a:cubicBezTo>
                  <a:cubicBezTo>
                    <a:pt x="1249" y="729"/>
                    <a:pt x="1360" y="481"/>
                    <a:pt x="1234" y="293"/>
                  </a:cubicBezTo>
                  <a:cubicBezTo>
                    <a:pt x="1068" y="159"/>
                    <a:pt x="867" y="26"/>
                    <a:pt x="667" y="26"/>
                  </a:cubicBezTo>
                  <a:cubicBezTo>
                    <a:pt x="607" y="9"/>
                    <a:pt x="549" y="0"/>
                    <a:pt x="4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 flipH="1">
              <a:off x="1932499" y="1363834"/>
              <a:ext cx="16962" cy="32082"/>
            </a:xfrm>
            <a:custGeom>
              <a:avLst/>
              <a:gdLst/>
              <a:ahLst/>
              <a:cxnLst/>
              <a:rect l="l" t="t" r="r" b="b"/>
              <a:pathLst>
                <a:path w="635" h="1201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434"/>
                    <a:pt x="101" y="1134"/>
                    <a:pt x="634" y="1201"/>
                  </a:cubicBezTo>
                  <a:lnTo>
                    <a:pt x="634" y="1168"/>
                  </a:lnTo>
                  <a:cubicBezTo>
                    <a:pt x="201" y="1034"/>
                    <a:pt x="134" y="500"/>
                    <a:pt x="134" y="33"/>
                  </a:cubicBezTo>
                  <a:cubicBezTo>
                    <a:pt x="134" y="0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 flipH="1">
              <a:off x="1915269" y="1350318"/>
              <a:ext cx="37237" cy="39508"/>
            </a:xfrm>
            <a:custGeom>
              <a:avLst/>
              <a:gdLst/>
              <a:ahLst/>
              <a:cxnLst/>
              <a:rect l="l" t="t" r="r" b="b"/>
              <a:pathLst>
                <a:path w="1394" h="1479" extrusionOk="0">
                  <a:moveTo>
                    <a:pt x="653" y="1"/>
                  </a:moveTo>
                  <a:cubicBezTo>
                    <a:pt x="630" y="1"/>
                    <a:pt x="606" y="2"/>
                    <a:pt x="581" y="6"/>
                  </a:cubicBezTo>
                  <a:cubicBezTo>
                    <a:pt x="0" y="70"/>
                    <a:pt x="75" y="1478"/>
                    <a:pt x="686" y="1478"/>
                  </a:cubicBezTo>
                  <a:cubicBezTo>
                    <a:pt x="706" y="1478"/>
                    <a:pt x="727" y="1477"/>
                    <a:pt x="748" y="1473"/>
                  </a:cubicBezTo>
                  <a:cubicBezTo>
                    <a:pt x="1394" y="1409"/>
                    <a:pt x="1352" y="1"/>
                    <a:pt x="6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 flipH="1">
              <a:off x="1904878" y="1348662"/>
              <a:ext cx="26766" cy="18138"/>
            </a:xfrm>
            <a:custGeom>
              <a:avLst/>
              <a:gdLst/>
              <a:ahLst/>
              <a:cxnLst/>
              <a:rect l="l" t="t" r="r" b="b"/>
              <a:pathLst>
                <a:path w="1002" h="679" extrusionOk="0">
                  <a:moveTo>
                    <a:pt x="935" y="1"/>
                  </a:moveTo>
                  <a:cubicBezTo>
                    <a:pt x="835" y="168"/>
                    <a:pt x="668" y="335"/>
                    <a:pt x="534" y="335"/>
                  </a:cubicBezTo>
                  <a:cubicBezTo>
                    <a:pt x="368" y="335"/>
                    <a:pt x="234" y="201"/>
                    <a:pt x="101" y="101"/>
                  </a:cubicBezTo>
                  <a:cubicBezTo>
                    <a:pt x="67" y="101"/>
                    <a:pt x="34" y="168"/>
                    <a:pt x="1" y="201"/>
                  </a:cubicBezTo>
                  <a:cubicBezTo>
                    <a:pt x="90" y="440"/>
                    <a:pt x="260" y="679"/>
                    <a:pt x="509" y="679"/>
                  </a:cubicBezTo>
                  <a:cubicBezTo>
                    <a:pt x="539" y="679"/>
                    <a:pt x="569" y="675"/>
                    <a:pt x="601" y="668"/>
                  </a:cubicBezTo>
                  <a:cubicBezTo>
                    <a:pt x="901" y="601"/>
                    <a:pt x="1001" y="301"/>
                    <a:pt x="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 flipH="1">
              <a:off x="2012690" y="1365597"/>
              <a:ext cx="14291" cy="33898"/>
            </a:xfrm>
            <a:custGeom>
              <a:avLst/>
              <a:gdLst/>
              <a:ahLst/>
              <a:cxnLst/>
              <a:rect l="l" t="t" r="r" b="b"/>
              <a:pathLst>
                <a:path w="535" h="1269" extrusionOk="0">
                  <a:moveTo>
                    <a:pt x="401" y="1"/>
                  </a:moveTo>
                  <a:cubicBezTo>
                    <a:pt x="401" y="1"/>
                    <a:pt x="367" y="34"/>
                    <a:pt x="367" y="34"/>
                  </a:cubicBezTo>
                  <a:cubicBezTo>
                    <a:pt x="434" y="501"/>
                    <a:pt x="401" y="1035"/>
                    <a:pt x="0" y="1235"/>
                  </a:cubicBezTo>
                  <a:lnTo>
                    <a:pt x="0" y="1268"/>
                  </a:lnTo>
                  <a:cubicBezTo>
                    <a:pt x="501" y="1135"/>
                    <a:pt x="534" y="434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 flipH="1">
              <a:off x="2010019" y="1354031"/>
              <a:ext cx="38359" cy="39214"/>
            </a:xfrm>
            <a:custGeom>
              <a:avLst/>
              <a:gdLst/>
              <a:ahLst/>
              <a:cxnLst/>
              <a:rect l="l" t="t" r="r" b="b"/>
              <a:pathLst>
                <a:path w="1436" h="1468" extrusionOk="0">
                  <a:moveTo>
                    <a:pt x="768" y="0"/>
                  </a:moveTo>
                  <a:cubicBezTo>
                    <a:pt x="1" y="0"/>
                    <a:pt x="68" y="1468"/>
                    <a:pt x="768" y="1468"/>
                  </a:cubicBezTo>
                  <a:cubicBezTo>
                    <a:pt x="1435" y="1468"/>
                    <a:pt x="1402" y="0"/>
                    <a:pt x="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 flipH="1">
              <a:off x="2034247" y="1355794"/>
              <a:ext cx="23934" cy="16348"/>
            </a:xfrm>
            <a:custGeom>
              <a:avLst/>
              <a:gdLst/>
              <a:ahLst/>
              <a:cxnLst/>
              <a:rect l="l" t="t" r="r" b="b"/>
              <a:pathLst>
                <a:path w="896" h="612" extrusionOk="0">
                  <a:moveTo>
                    <a:pt x="1" y="1"/>
                  </a:moveTo>
                  <a:cubicBezTo>
                    <a:pt x="1" y="268"/>
                    <a:pt x="134" y="568"/>
                    <a:pt x="401" y="601"/>
                  </a:cubicBezTo>
                  <a:cubicBezTo>
                    <a:pt x="429" y="608"/>
                    <a:pt x="456" y="612"/>
                    <a:pt x="481" y="612"/>
                  </a:cubicBezTo>
                  <a:cubicBezTo>
                    <a:pt x="695" y="612"/>
                    <a:pt x="808" y="370"/>
                    <a:pt x="868" y="101"/>
                  </a:cubicBezTo>
                  <a:cubicBezTo>
                    <a:pt x="895" y="74"/>
                    <a:pt x="879" y="25"/>
                    <a:pt x="836" y="25"/>
                  </a:cubicBezTo>
                  <a:cubicBezTo>
                    <a:pt x="826" y="25"/>
                    <a:pt x="814" y="28"/>
                    <a:pt x="801" y="34"/>
                  </a:cubicBezTo>
                  <a:cubicBezTo>
                    <a:pt x="701" y="101"/>
                    <a:pt x="601" y="268"/>
                    <a:pt x="435" y="268"/>
                  </a:cubicBezTo>
                  <a:cubicBezTo>
                    <a:pt x="423" y="271"/>
                    <a:pt x="411" y="272"/>
                    <a:pt x="399" y="272"/>
                  </a:cubicBezTo>
                  <a:cubicBezTo>
                    <a:pt x="278" y="272"/>
                    <a:pt x="156" y="123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 flipH="1">
              <a:off x="1936960" y="1464514"/>
              <a:ext cx="24976" cy="13169"/>
            </a:xfrm>
            <a:custGeom>
              <a:avLst/>
              <a:gdLst/>
              <a:ahLst/>
              <a:cxnLst/>
              <a:rect l="l" t="t" r="r" b="b"/>
              <a:pathLst>
                <a:path w="935" h="493" extrusionOk="0">
                  <a:moveTo>
                    <a:pt x="868" y="0"/>
                  </a:moveTo>
                  <a:cubicBezTo>
                    <a:pt x="768" y="134"/>
                    <a:pt x="668" y="301"/>
                    <a:pt x="501" y="334"/>
                  </a:cubicBezTo>
                  <a:cubicBezTo>
                    <a:pt x="334" y="334"/>
                    <a:pt x="167" y="334"/>
                    <a:pt x="0" y="267"/>
                  </a:cubicBezTo>
                  <a:lnTo>
                    <a:pt x="0" y="301"/>
                  </a:lnTo>
                  <a:cubicBezTo>
                    <a:pt x="99" y="424"/>
                    <a:pt x="253" y="493"/>
                    <a:pt x="422" y="493"/>
                  </a:cubicBezTo>
                  <a:cubicBezTo>
                    <a:pt x="480" y="493"/>
                    <a:pt x="541" y="485"/>
                    <a:pt x="601" y="467"/>
                  </a:cubicBezTo>
                  <a:cubicBezTo>
                    <a:pt x="801" y="401"/>
                    <a:pt x="901" y="234"/>
                    <a:pt x="901" y="34"/>
                  </a:cubicBezTo>
                  <a:cubicBezTo>
                    <a:pt x="934" y="0"/>
                    <a:pt x="868" y="0"/>
                    <a:pt x="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 flipH="1">
              <a:off x="1943211" y="1432432"/>
              <a:ext cx="44556" cy="32189"/>
            </a:xfrm>
            <a:custGeom>
              <a:avLst/>
              <a:gdLst/>
              <a:ahLst/>
              <a:cxnLst/>
              <a:rect l="l" t="t" r="r" b="b"/>
              <a:pathLst>
                <a:path w="1668" h="1205" extrusionOk="0">
                  <a:moveTo>
                    <a:pt x="1434" y="1"/>
                  </a:moveTo>
                  <a:cubicBezTo>
                    <a:pt x="1034" y="334"/>
                    <a:pt x="534" y="534"/>
                    <a:pt x="0" y="568"/>
                  </a:cubicBezTo>
                  <a:cubicBezTo>
                    <a:pt x="200" y="801"/>
                    <a:pt x="467" y="1035"/>
                    <a:pt x="767" y="1135"/>
                  </a:cubicBezTo>
                  <a:cubicBezTo>
                    <a:pt x="870" y="1176"/>
                    <a:pt x="973" y="1204"/>
                    <a:pt x="1077" y="1204"/>
                  </a:cubicBezTo>
                  <a:cubicBezTo>
                    <a:pt x="1140" y="1204"/>
                    <a:pt x="1204" y="1194"/>
                    <a:pt x="1268" y="1168"/>
                  </a:cubicBezTo>
                  <a:cubicBezTo>
                    <a:pt x="1635" y="1101"/>
                    <a:pt x="1668" y="734"/>
                    <a:pt x="1601" y="434"/>
                  </a:cubicBezTo>
                  <a:cubicBezTo>
                    <a:pt x="1535" y="301"/>
                    <a:pt x="1501" y="134"/>
                    <a:pt x="1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 flipH="1">
              <a:off x="1943211" y="1444025"/>
              <a:ext cx="24068" cy="20595"/>
            </a:xfrm>
            <a:custGeom>
              <a:avLst/>
              <a:gdLst/>
              <a:ahLst/>
              <a:cxnLst/>
              <a:rect l="l" t="t" r="r" b="b"/>
              <a:pathLst>
                <a:path w="901" h="771" extrusionOk="0">
                  <a:moveTo>
                    <a:pt x="834" y="0"/>
                  </a:moveTo>
                  <a:cubicBezTo>
                    <a:pt x="401" y="34"/>
                    <a:pt x="67" y="300"/>
                    <a:pt x="0" y="701"/>
                  </a:cubicBezTo>
                  <a:cubicBezTo>
                    <a:pt x="103" y="742"/>
                    <a:pt x="206" y="770"/>
                    <a:pt x="310" y="770"/>
                  </a:cubicBezTo>
                  <a:cubicBezTo>
                    <a:pt x="373" y="770"/>
                    <a:pt x="437" y="760"/>
                    <a:pt x="501" y="734"/>
                  </a:cubicBezTo>
                  <a:cubicBezTo>
                    <a:pt x="868" y="667"/>
                    <a:pt x="901" y="300"/>
                    <a:pt x="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 flipH="1">
              <a:off x="1948793" y="1302556"/>
              <a:ext cx="65713" cy="149163"/>
            </a:xfrm>
            <a:custGeom>
              <a:avLst/>
              <a:gdLst/>
              <a:ahLst/>
              <a:cxnLst/>
              <a:rect l="l" t="t" r="r" b="b"/>
              <a:pathLst>
                <a:path w="2460" h="5584" extrusionOk="0">
                  <a:moveTo>
                    <a:pt x="718" y="1"/>
                  </a:moveTo>
                  <a:cubicBezTo>
                    <a:pt x="693" y="1"/>
                    <a:pt x="668" y="9"/>
                    <a:pt x="668" y="26"/>
                  </a:cubicBezTo>
                  <a:cubicBezTo>
                    <a:pt x="301" y="1560"/>
                    <a:pt x="67" y="3128"/>
                    <a:pt x="0" y="4696"/>
                  </a:cubicBezTo>
                  <a:cubicBezTo>
                    <a:pt x="8" y="4732"/>
                    <a:pt x="42" y="4746"/>
                    <a:pt x="94" y="4746"/>
                  </a:cubicBezTo>
                  <a:cubicBezTo>
                    <a:pt x="283" y="4746"/>
                    <a:pt x="696" y="4555"/>
                    <a:pt x="801" y="4529"/>
                  </a:cubicBezTo>
                  <a:lnTo>
                    <a:pt x="801" y="4529"/>
                  </a:lnTo>
                  <a:cubicBezTo>
                    <a:pt x="801" y="4529"/>
                    <a:pt x="734" y="5196"/>
                    <a:pt x="768" y="5530"/>
                  </a:cubicBezTo>
                  <a:cubicBezTo>
                    <a:pt x="768" y="5563"/>
                    <a:pt x="834" y="5563"/>
                    <a:pt x="968" y="5563"/>
                  </a:cubicBezTo>
                  <a:cubicBezTo>
                    <a:pt x="1047" y="5577"/>
                    <a:pt x="1126" y="5584"/>
                    <a:pt x="1205" y="5584"/>
                  </a:cubicBezTo>
                  <a:cubicBezTo>
                    <a:pt x="1689" y="5584"/>
                    <a:pt x="2149" y="5326"/>
                    <a:pt x="2435" y="4896"/>
                  </a:cubicBezTo>
                  <a:cubicBezTo>
                    <a:pt x="2459" y="4872"/>
                    <a:pt x="2433" y="4849"/>
                    <a:pt x="2403" y="4849"/>
                  </a:cubicBezTo>
                  <a:cubicBezTo>
                    <a:pt x="2391" y="4849"/>
                    <a:pt x="2379" y="4853"/>
                    <a:pt x="2369" y="4863"/>
                  </a:cubicBezTo>
                  <a:cubicBezTo>
                    <a:pt x="1968" y="5163"/>
                    <a:pt x="1501" y="5363"/>
                    <a:pt x="1001" y="5363"/>
                  </a:cubicBezTo>
                  <a:cubicBezTo>
                    <a:pt x="968" y="5263"/>
                    <a:pt x="1135" y="4162"/>
                    <a:pt x="1068" y="4162"/>
                  </a:cubicBezTo>
                  <a:lnTo>
                    <a:pt x="1068" y="4162"/>
                  </a:lnTo>
                  <a:cubicBezTo>
                    <a:pt x="834" y="4195"/>
                    <a:pt x="567" y="4262"/>
                    <a:pt x="334" y="4362"/>
                  </a:cubicBezTo>
                  <a:cubicBezTo>
                    <a:pt x="401" y="2928"/>
                    <a:pt x="701" y="1493"/>
                    <a:pt x="768" y="26"/>
                  </a:cubicBezTo>
                  <a:cubicBezTo>
                    <a:pt x="768" y="9"/>
                    <a:pt x="743" y="1"/>
                    <a:pt x="7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 flipH="1">
              <a:off x="1690430" y="1107982"/>
              <a:ext cx="385568" cy="269262"/>
            </a:xfrm>
            <a:custGeom>
              <a:avLst/>
              <a:gdLst/>
              <a:ahLst/>
              <a:cxnLst/>
              <a:rect l="l" t="t" r="r" b="b"/>
              <a:pathLst>
                <a:path w="14434" h="10080" extrusionOk="0">
                  <a:moveTo>
                    <a:pt x="5104" y="0"/>
                  </a:moveTo>
                  <a:cubicBezTo>
                    <a:pt x="4215" y="0"/>
                    <a:pt x="3345" y="190"/>
                    <a:pt x="2603" y="672"/>
                  </a:cubicBezTo>
                  <a:cubicBezTo>
                    <a:pt x="1" y="2340"/>
                    <a:pt x="234" y="6309"/>
                    <a:pt x="401" y="6309"/>
                  </a:cubicBezTo>
                  <a:cubicBezTo>
                    <a:pt x="2069" y="6176"/>
                    <a:pt x="5704" y="4508"/>
                    <a:pt x="5705" y="4508"/>
                  </a:cubicBezTo>
                  <a:lnTo>
                    <a:pt x="5705" y="4508"/>
                  </a:lnTo>
                  <a:cubicBezTo>
                    <a:pt x="5171" y="5142"/>
                    <a:pt x="3170" y="5742"/>
                    <a:pt x="3270" y="5842"/>
                  </a:cubicBezTo>
                  <a:cubicBezTo>
                    <a:pt x="3295" y="5880"/>
                    <a:pt x="3433" y="5909"/>
                    <a:pt x="3671" y="5909"/>
                  </a:cubicBezTo>
                  <a:cubicBezTo>
                    <a:pt x="4054" y="5909"/>
                    <a:pt x="4694" y="5835"/>
                    <a:pt x="5538" y="5609"/>
                  </a:cubicBezTo>
                  <a:cubicBezTo>
                    <a:pt x="6605" y="5242"/>
                    <a:pt x="7606" y="4708"/>
                    <a:pt x="8507" y="4074"/>
                  </a:cubicBezTo>
                  <a:cubicBezTo>
                    <a:pt x="8566" y="6616"/>
                    <a:pt x="9621" y="8189"/>
                    <a:pt x="9697" y="8189"/>
                  </a:cubicBezTo>
                  <a:cubicBezTo>
                    <a:pt x="9707" y="8189"/>
                    <a:pt x="9701" y="8163"/>
                    <a:pt x="9674" y="8110"/>
                  </a:cubicBezTo>
                  <a:cubicBezTo>
                    <a:pt x="9533" y="7863"/>
                    <a:pt x="9401" y="6836"/>
                    <a:pt x="9308" y="5927"/>
                  </a:cubicBezTo>
                  <a:lnTo>
                    <a:pt x="9308" y="5927"/>
                  </a:lnTo>
                  <a:cubicBezTo>
                    <a:pt x="9763" y="8578"/>
                    <a:pt x="11253" y="10050"/>
                    <a:pt x="11876" y="10078"/>
                  </a:cubicBezTo>
                  <a:cubicBezTo>
                    <a:pt x="11882" y="10079"/>
                    <a:pt x="11888" y="10079"/>
                    <a:pt x="11895" y="10079"/>
                  </a:cubicBezTo>
                  <a:cubicBezTo>
                    <a:pt x="12704" y="10079"/>
                    <a:pt x="14434" y="5861"/>
                    <a:pt x="13043" y="3974"/>
                  </a:cubicBezTo>
                  <a:cubicBezTo>
                    <a:pt x="11642" y="2073"/>
                    <a:pt x="10341" y="1906"/>
                    <a:pt x="10341" y="1906"/>
                  </a:cubicBezTo>
                  <a:cubicBezTo>
                    <a:pt x="9583" y="1147"/>
                    <a:pt x="7289" y="0"/>
                    <a:pt x="5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 flipH="1">
              <a:off x="1845176" y="1308673"/>
              <a:ext cx="132788" cy="113982"/>
            </a:xfrm>
            <a:custGeom>
              <a:avLst/>
              <a:gdLst/>
              <a:ahLst/>
              <a:cxnLst/>
              <a:rect l="l" t="t" r="r" b="b"/>
              <a:pathLst>
                <a:path w="4971" h="4267" extrusionOk="0">
                  <a:moveTo>
                    <a:pt x="2368" y="297"/>
                  </a:moveTo>
                  <a:cubicBezTo>
                    <a:pt x="4036" y="464"/>
                    <a:pt x="4670" y="2532"/>
                    <a:pt x="3402" y="3566"/>
                  </a:cubicBezTo>
                  <a:cubicBezTo>
                    <a:pt x="3040" y="3871"/>
                    <a:pt x="2626" y="4007"/>
                    <a:pt x="2223" y="4007"/>
                  </a:cubicBezTo>
                  <a:cubicBezTo>
                    <a:pt x="1215" y="4007"/>
                    <a:pt x="272" y="3156"/>
                    <a:pt x="367" y="1965"/>
                  </a:cubicBezTo>
                  <a:lnTo>
                    <a:pt x="367" y="1965"/>
                  </a:lnTo>
                  <a:lnTo>
                    <a:pt x="367" y="1998"/>
                  </a:lnTo>
                  <a:cubicBezTo>
                    <a:pt x="434" y="1164"/>
                    <a:pt x="1067" y="464"/>
                    <a:pt x="1901" y="297"/>
                  </a:cubicBezTo>
                  <a:close/>
                  <a:moveTo>
                    <a:pt x="2242" y="0"/>
                  </a:moveTo>
                  <a:cubicBezTo>
                    <a:pt x="1197" y="0"/>
                    <a:pt x="190" y="769"/>
                    <a:pt x="100" y="1965"/>
                  </a:cubicBezTo>
                  <a:cubicBezTo>
                    <a:pt x="0" y="3133"/>
                    <a:pt x="867" y="4167"/>
                    <a:pt x="2035" y="4267"/>
                  </a:cubicBezTo>
                  <a:cubicBezTo>
                    <a:pt x="2235" y="4267"/>
                    <a:pt x="2402" y="4267"/>
                    <a:pt x="2569" y="4233"/>
                  </a:cubicBezTo>
                  <a:cubicBezTo>
                    <a:pt x="4336" y="3933"/>
                    <a:pt x="4970" y="1765"/>
                    <a:pt x="3669" y="564"/>
                  </a:cubicBezTo>
                  <a:cubicBezTo>
                    <a:pt x="3249" y="176"/>
                    <a:pt x="2741" y="0"/>
                    <a:pt x="2242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 flipH="1">
              <a:off x="2002886" y="1314229"/>
              <a:ext cx="87350" cy="113795"/>
            </a:xfrm>
            <a:custGeom>
              <a:avLst/>
              <a:gdLst/>
              <a:ahLst/>
              <a:cxnLst/>
              <a:rect l="l" t="t" r="r" b="b"/>
              <a:pathLst>
                <a:path w="3270" h="4260" extrusionOk="0">
                  <a:moveTo>
                    <a:pt x="1534" y="289"/>
                  </a:moveTo>
                  <a:cubicBezTo>
                    <a:pt x="1901" y="289"/>
                    <a:pt x="2268" y="456"/>
                    <a:pt x="2468" y="756"/>
                  </a:cubicBezTo>
                  <a:cubicBezTo>
                    <a:pt x="2769" y="1123"/>
                    <a:pt x="2935" y="1590"/>
                    <a:pt x="2935" y="2057"/>
                  </a:cubicBezTo>
                  <a:cubicBezTo>
                    <a:pt x="2969" y="3091"/>
                    <a:pt x="2435" y="3925"/>
                    <a:pt x="1735" y="3959"/>
                  </a:cubicBezTo>
                  <a:cubicBezTo>
                    <a:pt x="1707" y="3961"/>
                    <a:pt x="1680" y="3962"/>
                    <a:pt x="1652" y="3962"/>
                  </a:cubicBezTo>
                  <a:cubicBezTo>
                    <a:pt x="954" y="3962"/>
                    <a:pt x="366" y="3154"/>
                    <a:pt x="334" y="2191"/>
                  </a:cubicBezTo>
                  <a:cubicBezTo>
                    <a:pt x="300" y="1724"/>
                    <a:pt x="400" y="1257"/>
                    <a:pt x="667" y="856"/>
                  </a:cubicBezTo>
                  <a:cubicBezTo>
                    <a:pt x="834" y="556"/>
                    <a:pt x="1101" y="356"/>
                    <a:pt x="1434" y="289"/>
                  </a:cubicBezTo>
                  <a:close/>
                  <a:moveTo>
                    <a:pt x="1595" y="0"/>
                  </a:moveTo>
                  <a:cubicBezTo>
                    <a:pt x="1135" y="0"/>
                    <a:pt x="679" y="235"/>
                    <a:pt x="434" y="690"/>
                  </a:cubicBezTo>
                  <a:cubicBezTo>
                    <a:pt x="133" y="1157"/>
                    <a:pt x="0" y="1657"/>
                    <a:pt x="33" y="2191"/>
                  </a:cubicBezTo>
                  <a:cubicBezTo>
                    <a:pt x="99" y="3370"/>
                    <a:pt x="840" y="4260"/>
                    <a:pt x="1688" y="4260"/>
                  </a:cubicBezTo>
                  <a:cubicBezTo>
                    <a:pt x="1703" y="4260"/>
                    <a:pt x="1719" y="4259"/>
                    <a:pt x="1735" y="4259"/>
                  </a:cubicBezTo>
                  <a:lnTo>
                    <a:pt x="1868" y="4259"/>
                  </a:lnTo>
                  <a:cubicBezTo>
                    <a:pt x="2669" y="4125"/>
                    <a:pt x="3269" y="3158"/>
                    <a:pt x="3236" y="2057"/>
                  </a:cubicBezTo>
                  <a:cubicBezTo>
                    <a:pt x="3202" y="1523"/>
                    <a:pt x="3036" y="990"/>
                    <a:pt x="2702" y="589"/>
                  </a:cubicBezTo>
                  <a:cubicBezTo>
                    <a:pt x="2432" y="193"/>
                    <a:pt x="2012" y="0"/>
                    <a:pt x="1595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 flipH="1">
              <a:off x="1969042" y="1352535"/>
              <a:ext cx="42793" cy="14879"/>
            </a:xfrm>
            <a:custGeom>
              <a:avLst/>
              <a:gdLst/>
              <a:ahLst/>
              <a:cxnLst/>
              <a:rect l="l" t="t" r="r" b="b"/>
              <a:pathLst>
                <a:path w="1602" h="557" extrusionOk="0">
                  <a:moveTo>
                    <a:pt x="716" y="1"/>
                  </a:moveTo>
                  <a:cubicBezTo>
                    <a:pt x="465" y="1"/>
                    <a:pt x="209" y="86"/>
                    <a:pt x="0" y="323"/>
                  </a:cubicBezTo>
                  <a:lnTo>
                    <a:pt x="234" y="523"/>
                  </a:lnTo>
                  <a:cubicBezTo>
                    <a:pt x="377" y="347"/>
                    <a:pt x="556" y="287"/>
                    <a:pt x="733" y="287"/>
                  </a:cubicBezTo>
                  <a:cubicBezTo>
                    <a:pt x="1090" y="287"/>
                    <a:pt x="1435" y="534"/>
                    <a:pt x="1435" y="556"/>
                  </a:cubicBezTo>
                  <a:lnTo>
                    <a:pt x="1602" y="323"/>
                  </a:lnTo>
                  <a:cubicBezTo>
                    <a:pt x="1407" y="168"/>
                    <a:pt x="1066" y="1"/>
                    <a:pt x="716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 flipH="1">
              <a:off x="1712415" y="1333382"/>
              <a:ext cx="156856" cy="36703"/>
            </a:xfrm>
            <a:custGeom>
              <a:avLst/>
              <a:gdLst/>
              <a:ahLst/>
              <a:cxnLst/>
              <a:rect l="l" t="t" r="r" b="b"/>
              <a:pathLst>
                <a:path w="5872" h="1374" extrusionOk="0">
                  <a:moveTo>
                    <a:pt x="4437" y="0"/>
                  </a:moveTo>
                  <a:cubicBezTo>
                    <a:pt x="3529" y="0"/>
                    <a:pt x="158" y="506"/>
                    <a:pt x="1" y="506"/>
                  </a:cubicBezTo>
                  <a:lnTo>
                    <a:pt x="34" y="806"/>
                  </a:lnTo>
                  <a:cubicBezTo>
                    <a:pt x="1051" y="652"/>
                    <a:pt x="3636" y="299"/>
                    <a:pt x="4391" y="299"/>
                  </a:cubicBezTo>
                  <a:cubicBezTo>
                    <a:pt x="4452" y="299"/>
                    <a:pt x="4502" y="301"/>
                    <a:pt x="4537" y="306"/>
                  </a:cubicBezTo>
                  <a:cubicBezTo>
                    <a:pt x="4971" y="339"/>
                    <a:pt x="5471" y="1073"/>
                    <a:pt x="5638" y="1374"/>
                  </a:cubicBezTo>
                  <a:lnTo>
                    <a:pt x="5871" y="1207"/>
                  </a:lnTo>
                  <a:cubicBezTo>
                    <a:pt x="5805" y="1107"/>
                    <a:pt x="5204" y="73"/>
                    <a:pt x="4571" y="6"/>
                  </a:cubicBezTo>
                  <a:cubicBezTo>
                    <a:pt x="4535" y="2"/>
                    <a:pt x="4490" y="0"/>
                    <a:pt x="4437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 flipH="1">
              <a:off x="1695479" y="1317809"/>
              <a:ext cx="90929" cy="116440"/>
            </a:xfrm>
            <a:custGeom>
              <a:avLst/>
              <a:gdLst/>
              <a:ahLst/>
              <a:cxnLst/>
              <a:rect l="l" t="t" r="r" b="b"/>
              <a:pathLst>
                <a:path w="3404" h="4359" extrusionOk="0">
                  <a:moveTo>
                    <a:pt x="2132" y="1"/>
                  </a:moveTo>
                  <a:cubicBezTo>
                    <a:pt x="1165" y="1"/>
                    <a:pt x="134" y="1923"/>
                    <a:pt x="134" y="1923"/>
                  </a:cubicBezTo>
                  <a:lnTo>
                    <a:pt x="1" y="3758"/>
                  </a:lnTo>
                  <a:cubicBezTo>
                    <a:pt x="68" y="3891"/>
                    <a:pt x="168" y="4025"/>
                    <a:pt x="301" y="4125"/>
                  </a:cubicBezTo>
                  <a:cubicBezTo>
                    <a:pt x="368" y="4192"/>
                    <a:pt x="468" y="4225"/>
                    <a:pt x="568" y="4292"/>
                  </a:cubicBezTo>
                  <a:cubicBezTo>
                    <a:pt x="701" y="4325"/>
                    <a:pt x="835" y="4358"/>
                    <a:pt x="1002" y="4358"/>
                  </a:cubicBezTo>
                  <a:cubicBezTo>
                    <a:pt x="1102" y="4358"/>
                    <a:pt x="1202" y="4358"/>
                    <a:pt x="1302" y="4325"/>
                  </a:cubicBezTo>
                  <a:cubicBezTo>
                    <a:pt x="1402" y="4292"/>
                    <a:pt x="1502" y="4258"/>
                    <a:pt x="1602" y="4192"/>
                  </a:cubicBezTo>
                  <a:cubicBezTo>
                    <a:pt x="2669" y="3658"/>
                    <a:pt x="3403" y="455"/>
                    <a:pt x="2403" y="55"/>
                  </a:cubicBezTo>
                  <a:cubicBezTo>
                    <a:pt x="2314" y="18"/>
                    <a:pt x="2223" y="1"/>
                    <a:pt x="213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 flipH="1">
              <a:off x="1727561" y="1343319"/>
              <a:ext cx="45465" cy="75596"/>
            </a:xfrm>
            <a:custGeom>
              <a:avLst/>
              <a:gdLst/>
              <a:ahLst/>
              <a:cxnLst/>
              <a:rect l="l" t="t" r="r" b="b"/>
              <a:pathLst>
                <a:path w="1702" h="2830" extrusionOk="0">
                  <a:moveTo>
                    <a:pt x="1668" y="1"/>
                  </a:moveTo>
                  <a:cubicBezTo>
                    <a:pt x="601" y="234"/>
                    <a:pt x="0" y="1735"/>
                    <a:pt x="134" y="2736"/>
                  </a:cubicBezTo>
                  <a:cubicBezTo>
                    <a:pt x="114" y="2794"/>
                    <a:pt x="151" y="2830"/>
                    <a:pt x="192" y="2830"/>
                  </a:cubicBezTo>
                  <a:cubicBezTo>
                    <a:pt x="222" y="2830"/>
                    <a:pt x="253" y="2811"/>
                    <a:pt x="267" y="2770"/>
                  </a:cubicBezTo>
                  <a:cubicBezTo>
                    <a:pt x="334" y="2536"/>
                    <a:pt x="434" y="2336"/>
                    <a:pt x="567" y="2102"/>
                  </a:cubicBezTo>
                  <a:cubicBezTo>
                    <a:pt x="705" y="1881"/>
                    <a:pt x="935" y="1752"/>
                    <a:pt x="1162" y="1752"/>
                  </a:cubicBezTo>
                  <a:cubicBezTo>
                    <a:pt x="1209" y="1752"/>
                    <a:pt x="1255" y="1757"/>
                    <a:pt x="1301" y="1769"/>
                  </a:cubicBezTo>
                  <a:cubicBezTo>
                    <a:pt x="1301" y="1769"/>
                    <a:pt x="1334" y="1735"/>
                    <a:pt x="1301" y="1735"/>
                  </a:cubicBezTo>
                  <a:cubicBezTo>
                    <a:pt x="1204" y="1660"/>
                    <a:pt x="1091" y="1627"/>
                    <a:pt x="976" y="1627"/>
                  </a:cubicBezTo>
                  <a:cubicBezTo>
                    <a:pt x="735" y="1627"/>
                    <a:pt x="491" y="1776"/>
                    <a:pt x="400" y="2002"/>
                  </a:cubicBezTo>
                  <a:cubicBezTo>
                    <a:pt x="601" y="1235"/>
                    <a:pt x="934" y="434"/>
                    <a:pt x="1668" y="34"/>
                  </a:cubicBezTo>
                  <a:cubicBezTo>
                    <a:pt x="1701" y="34"/>
                    <a:pt x="1668" y="1"/>
                    <a:pt x="1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 flipH="1">
              <a:off x="1307880" y="1570776"/>
              <a:ext cx="830385" cy="768786"/>
            </a:xfrm>
            <a:custGeom>
              <a:avLst/>
              <a:gdLst/>
              <a:ahLst/>
              <a:cxnLst/>
              <a:rect l="l" t="t" r="r" b="b"/>
              <a:pathLst>
                <a:path w="31086" h="28780" extrusionOk="0">
                  <a:moveTo>
                    <a:pt x="17419" y="0"/>
                  </a:moveTo>
                  <a:cubicBezTo>
                    <a:pt x="16427" y="0"/>
                    <a:pt x="15753" y="1134"/>
                    <a:pt x="16375" y="4629"/>
                  </a:cubicBezTo>
                  <a:cubicBezTo>
                    <a:pt x="17443" y="10633"/>
                    <a:pt x="18377" y="15436"/>
                    <a:pt x="18243" y="16003"/>
                  </a:cubicBezTo>
                  <a:cubicBezTo>
                    <a:pt x="18076" y="16971"/>
                    <a:pt x="2165" y="16570"/>
                    <a:pt x="1098" y="17738"/>
                  </a:cubicBezTo>
                  <a:cubicBezTo>
                    <a:pt x="0" y="18902"/>
                    <a:pt x="2151" y="28780"/>
                    <a:pt x="3651" y="28780"/>
                  </a:cubicBezTo>
                  <a:cubicBezTo>
                    <a:pt x="3656" y="28780"/>
                    <a:pt x="3661" y="28779"/>
                    <a:pt x="3666" y="28779"/>
                  </a:cubicBezTo>
                  <a:cubicBezTo>
                    <a:pt x="7135" y="28646"/>
                    <a:pt x="22313" y="27445"/>
                    <a:pt x="27750" y="23642"/>
                  </a:cubicBezTo>
                  <a:cubicBezTo>
                    <a:pt x="31086" y="21341"/>
                    <a:pt x="24981" y="9299"/>
                    <a:pt x="20345" y="2127"/>
                  </a:cubicBezTo>
                  <a:cubicBezTo>
                    <a:pt x="19682" y="1100"/>
                    <a:pt x="18396" y="0"/>
                    <a:pt x="17419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 flipH="1">
              <a:off x="1964581" y="2014764"/>
              <a:ext cx="673663" cy="357093"/>
            </a:xfrm>
            <a:custGeom>
              <a:avLst/>
              <a:gdLst/>
              <a:ahLst/>
              <a:cxnLst/>
              <a:rect l="l" t="t" r="r" b="b"/>
              <a:pathLst>
                <a:path w="25219" h="13368" extrusionOk="0">
                  <a:moveTo>
                    <a:pt x="14084" y="0"/>
                  </a:moveTo>
                  <a:cubicBezTo>
                    <a:pt x="12419" y="0"/>
                    <a:pt x="10215" y="161"/>
                    <a:pt x="9174" y="583"/>
                  </a:cubicBezTo>
                  <a:cubicBezTo>
                    <a:pt x="7306" y="1350"/>
                    <a:pt x="0" y="5720"/>
                    <a:pt x="1034" y="7488"/>
                  </a:cubicBezTo>
                  <a:cubicBezTo>
                    <a:pt x="1177" y="7738"/>
                    <a:pt x="1432" y="7843"/>
                    <a:pt x="1763" y="7843"/>
                  </a:cubicBezTo>
                  <a:cubicBezTo>
                    <a:pt x="2818" y="7843"/>
                    <a:pt x="4639" y="6764"/>
                    <a:pt x="5995" y="5848"/>
                  </a:cubicBezTo>
                  <a:lnTo>
                    <a:pt x="5995" y="5848"/>
                  </a:lnTo>
                  <a:cubicBezTo>
                    <a:pt x="4273" y="7194"/>
                    <a:pt x="2024" y="9286"/>
                    <a:pt x="2969" y="10424"/>
                  </a:cubicBezTo>
                  <a:cubicBezTo>
                    <a:pt x="3157" y="10649"/>
                    <a:pt x="3416" y="10748"/>
                    <a:pt x="3726" y="10748"/>
                  </a:cubicBezTo>
                  <a:cubicBezTo>
                    <a:pt x="4417" y="10748"/>
                    <a:pt x="5359" y="10257"/>
                    <a:pt x="6315" y="9597"/>
                  </a:cubicBezTo>
                  <a:lnTo>
                    <a:pt x="6315" y="9597"/>
                  </a:lnTo>
                  <a:cubicBezTo>
                    <a:pt x="5529" y="10542"/>
                    <a:pt x="5123" y="11460"/>
                    <a:pt x="5771" y="12025"/>
                  </a:cubicBezTo>
                  <a:cubicBezTo>
                    <a:pt x="5913" y="12150"/>
                    <a:pt x="6102" y="12206"/>
                    <a:pt x="6325" y="12206"/>
                  </a:cubicBezTo>
                  <a:cubicBezTo>
                    <a:pt x="7200" y="12206"/>
                    <a:pt x="8611" y="11343"/>
                    <a:pt x="9888" y="10404"/>
                  </a:cubicBezTo>
                  <a:lnTo>
                    <a:pt x="9888" y="10404"/>
                  </a:lnTo>
                  <a:cubicBezTo>
                    <a:pt x="8851" y="11425"/>
                    <a:pt x="8067" y="12516"/>
                    <a:pt x="8673" y="13092"/>
                  </a:cubicBezTo>
                  <a:cubicBezTo>
                    <a:pt x="8879" y="13285"/>
                    <a:pt x="9160" y="13367"/>
                    <a:pt x="9491" y="13367"/>
                  </a:cubicBezTo>
                  <a:cubicBezTo>
                    <a:pt x="11573" y="13367"/>
                    <a:pt x="15645" y="10090"/>
                    <a:pt x="15645" y="10090"/>
                  </a:cubicBezTo>
                  <a:cubicBezTo>
                    <a:pt x="18139" y="11767"/>
                    <a:pt x="20251" y="12245"/>
                    <a:pt x="21997" y="12245"/>
                  </a:cubicBezTo>
                  <a:cubicBezTo>
                    <a:pt x="23031" y="12245"/>
                    <a:pt x="23937" y="12077"/>
                    <a:pt x="24718" y="11891"/>
                  </a:cubicBezTo>
                  <a:cubicBezTo>
                    <a:pt x="25218" y="11758"/>
                    <a:pt x="22450" y="517"/>
                    <a:pt x="22450" y="517"/>
                  </a:cubicBezTo>
                  <a:cubicBezTo>
                    <a:pt x="22450" y="517"/>
                    <a:pt x="17913" y="116"/>
                    <a:pt x="14944" y="16"/>
                  </a:cubicBezTo>
                  <a:cubicBezTo>
                    <a:pt x="14683" y="6"/>
                    <a:pt x="14393" y="0"/>
                    <a:pt x="14084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 flipH="1">
              <a:off x="2375365" y="2095383"/>
              <a:ext cx="178226" cy="148815"/>
            </a:xfrm>
            <a:custGeom>
              <a:avLst/>
              <a:gdLst/>
              <a:ahLst/>
              <a:cxnLst/>
              <a:rect l="l" t="t" r="r" b="b"/>
              <a:pathLst>
                <a:path w="6672" h="5571" extrusionOk="0">
                  <a:moveTo>
                    <a:pt x="6638" y="0"/>
                  </a:moveTo>
                  <a:cubicBezTo>
                    <a:pt x="5871" y="467"/>
                    <a:pt x="5137" y="901"/>
                    <a:pt x="4403" y="1435"/>
                  </a:cubicBezTo>
                  <a:cubicBezTo>
                    <a:pt x="3703" y="1935"/>
                    <a:pt x="3002" y="2502"/>
                    <a:pt x="2369" y="3069"/>
                  </a:cubicBezTo>
                  <a:cubicBezTo>
                    <a:pt x="1468" y="3803"/>
                    <a:pt x="701" y="4637"/>
                    <a:pt x="0" y="5571"/>
                  </a:cubicBezTo>
                  <a:cubicBezTo>
                    <a:pt x="1335" y="4037"/>
                    <a:pt x="3836" y="2135"/>
                    <a:pt x="4570" y="1635"/>
                  </a:cubicBezTo>
                  <a:cubicBezTo>
                    <a:pt x="5271" y="1101"/>
                    <a:pt x="5971" y="534"/>
                    <a:pt x="6638" y="34"/>
                  </a:cubicBezTo>
                  <a:cubicBezTo>
                    <a:pt x="6672" y="34"/>
                    <a:pt x="6672" y="0"/>
                    <a:pt x="6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 flipH="1">
              <a:off x="2324558" y="2163099"/>
              <a:ext cx="144381" cy="106503"/>
            </a:xfrm>
            <a:custGeom>
              <a:avLst/>
              <a:gdLst/>
              <a:ahLst/>
              <a:cxnLst/>
              <a:rect l="l" t="t" r="r" b="b"/>
              <a:pathLst>
                <a:path w="5405" h="3987" extrusionOk="0">
                  <a:moveTo>
                    <a:pt x="5404" y="0"/>
                  </a:moveTo>
                  <a:lnTo>
                    <a:pt x="5404" y="0"/>
                  </a:lnTo>
                  <a:cubicBezTo>
                    <a:pt x="5401" y="3"/>
                    <a:pt x="5397" y="5"/>
                    <a:pt x="5394" y="8"/>
                  </a:cubicBezTo>
                  <a:lnTo>
                    <a:pt x="5394" y="8"/>
                  </a:lnTo>
                  <a:cubicBezTo>
                    <a:pt x="5399" y="11"/>
                    <a:pt x="5402" y="15"/>
                    <a:pt x="5403" y="15"/>
                  </a:cubicBezTo>
                  <a:cubicBezTo>
                    <a:pt x="5404" y="15"/>
                    <a:pt x="5404" y="12"/>
                    <a:pt x="5404" y="0"/>
                  </a:cubicBezTo>
                  <a:close/>
                  <a:moveTo>
                    <a:pt x="5371" y="0"/>
                  </a:moveTo>
                  <a:cubicBezTo>
                    <a:pt x="4437" y="601"/>
                    <a:pt x="3503" y="1201"/>
                    <a:pt x="2602" y="1868"/>
                  </a:cubicBezTo>
                  <a:cubicBezTo>
                    <a:pt x="1668" y="2536"/>
                    <a:pt x="901" y="3236"/>
                    <a:pt x="34" y="3937"/>
                  </a:cubicBezTo>
                  <a:cubicBezTo>
                    <a:pt x="0" y="3970"/>
                    <a:pt x="0" y="3987"/>
                    <a:pt x="17" y="3987"/>
                  </a:cubicBezTo>
                  <a:cubicBezTo>
                    <a:pt x="34" y="3987"/>
                    <a:pt x="67" y="3970"/>
                    <a:pt x="100" y="3937"/>
                  </a:cubicBezTo>
                  <a:cubicBezTo>
                    <a:pt x="968" y="3269"/>
                    <a:pt x="1835" y="2702"/>
                    <a:pt x="2736" y="2035"/>
                  </a:cubicBezTo>
                  <a:cubicBezTo>
                    <a:pt x="3633" y="1371"/>
                    <a:pt x="4464" y="673"/>
                    <a:pt x="5394" y="8"/>
                  </a:cubicBezTo>
                  <a:lnTo>
                    <a:pt x="5394" y="8"/>
                  </a:lnTo>
                  <a:cubicBezTo>
                    <a:pt x="5389" y="4"/>
                    <a:pt x="5382" y="0"/>
                    <a:pt x="53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 flipH="1">
              <a:off x="2269317" y="2212998"/>
              <a:ext cx="110536" cy="86014"/>
            </a:xfrm>
            <a:custGeom>
              <a:avLst/>
              <a:gdLst/>
              <a:ahLst/>
              <a:cxnLst/>
              <a:rect l="l" t="t" r="r" b="b"/>
              <a:pathLst>
                <a:path w="4138" h="3220" extrusionOk="0">
                  <a:moveTo>
                    <a:pt x="4071" y="0"/>
                  </a:moveTo>
                  <a:cubicBezTo>
                    <a:pt x="2636" y="934"/>
                    <a:pt x="1269" y="1969"/>
                    <a:pt x="34" y="3169"/>
                  </a:cubicBezTo>
                  <a:cubicBezTo>
                    <a:pt x="1" y="3203"/>
                    <a:pt x="1" y="3219"/>
                    <a:pt x="18" y="3219"/>
                  </a:cubicBezTo>
                  <a:cubicBezTo>
                    <a:pt x="34" y="3219"/>
                    <a:pt x="68" y="3203"/>
                    <a:pt x="101" y="3169"/>
                  </a:cubicBezTo>
                  <a:cubicBezTo>
                    <a:pt x="1435" y="2102"/>
                    <a:pt x="2469" y="1235"/>
                    <a:pt x="4104" y="34"/>
                  </a:cubicBezTo>
                  <a:cubicBezTo>
                    <a:pt x="4137" y="34"/>
                    <a:pt x="4104" y="0"/>
                    <a:pt x="40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 flipH="1">
              <a:off x="2014586" y="2012467"/>
              <a:ext cx="445458" cy="53532"/>
            </a:xfrm>
            <a:custGeom>
              <a:avLst/>
              <a:gdLst/>
              <a:ahLst/>
              <a:cxnLst/>
              <a:rect l="l" t="t" r="r" b="b"/>
              <a:pathLst>
                <a:path w="16676" h="2004" extrusionOk="0">
                  <a:moveTo>
                    <a:pt x="6695" y="1"/>
                  </a:moveTo>
                  <a:cubicBezTo>
                    <a:pt x="5738" y="1"/>
                    <a:pt x="4808" y="45"/>
                    <a:pt x="4037" y="169"/>
                  </a:cubicBezTo>
                  <a:cubicBezTo>
                    <a:pt x="2669" y="369"/>
                    <a:pt x="1002" y="1503"/>
                    <a:pt x="34" y="1937"/>
                  </a:cubicBezTo>
                  <a:cubicBezTo>
                    <a:pt x="1" y="1970"/>
                    <a:pt x="34" y="2004"/>
                    <a:pt x="68" y="2004"/>
                  </a:cubicBezTo>
                  <a:cubicBezTo>
                    <a:pt x="1869" y="1370"/>
                    <a:pt x="2936" y="603"/>
                    <a:pt x="4571" y="336"/>
                  </a:cubicBezTo>
                  <a:cubicBezTo>
                    <a:pt x="5052" y="267"/>
                    <a:pt x="5735" y="240"/>
                    <a:pt x="6516" y="240"/>
                  </a:cubicBezTo>
                  <a:cubicBezTo>
                    <a:pt x="8765" y="240"/>
                    <a:pt x="11824" y="462"/>
                    <a:pt x="13210" y="536"/>
                  </a:cubicBezTo>
                  <a:cubicBezTo>
                    <a:pt x="13498" y="553"/>
                    <a:pt x="13793" y="559"/>
                    <a:pt x="14091" y="559"/>
                  </a:cubicBezTo>
                  <a:cubicBezTo>
                    <a:pt x="14761" y="559"/>
                    <a:pt x="15447" y="529"/>
                    <a:pt x="16110" y="529"/>
                  </a:cubicBezTo>
                  <a:cubicBezTo>
                    <a:pt x="16279" y="529"/>
                    <a:pt x="16447" y="531"/>
                    <a:pt x="16613" y="536"/>
                  </a:cubicBezTo>
                  <a:cubicBezTo>
                    <a:pt x="16620" y="540"/>
                    <a:pt x="16627" y="541"/>
                    <a:pt x="16633" y="541"/>
                  </a:cubicBezTo>
                  <a:cubicBezTo>
                    <a:pt x="16673" y="541"/>
                    <a:pt x="16676" y="464"/>
                    <a:pt x="16656" y="464"/>
                  </a:cubicBezTo>
                  <a:cubicBezTo>
                    <a:pt x="16653" y="464"/>
                    <a:pt x="16650" y="465"/>
                    <a:pt x="16646" y="469"/>
                  </a:cubicBezTo>
                  <a:cubicBezTo>
                    <a:pt x="16112" y="419"/>
                    <a:pt x="15562" y="411"/>
                    <a:pt x="15007" y="411"/>
                  </a:cubicBezTo>
                  <a:cubicBezTo>
                    <a:pt x="14730" y="411"/>
                    <a:pt x="14452" y="413"/>
                    <a:pt x="14174" y="413"/>
                  </a:cubicBezTo>
                  <a:cubicBezTo>
                    <a:pt x="13896" y="413"/>
                    <a:pt x="13619" y="411"/>
                    <a:pt x="13344" y="402"/>
                  </a:cubicBezTo>
                  <a:cubicBezTo>
                    <a:pt x="12410" y="336"/>
                    <a:pt x="11509" y="236"/>
                    <a:pt x="10575" y="169"/>
                  </a:cubicBezTo>
                  <a:cubicBezTo>
                    <a:pt x="9478" y="91"/>
                    <a:pt x="8058" y="1"/>
                    <a:pt x="6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 flipH="1">
              <a:off x="1437089" y="1562468"/>
              <a:ext cx="279039" cy="308396"/>
            </a:xfrm>
            <a:custGeom>
              <a:avLst/>
              <a:gdLst/>
              <a:ahLst/>
              <a:cxnLst/>
              <a:rect l="l" t="t" r="r" b="b"/>
              <a:pathLst>
                <a:path w="10446" h="11545" extrusionOk="0">
                  <a:moveTo>
                    <a:pt x="1329" y="1"/>
                  </a:moveTo>
                  <a:cubicBezTo>
                    <a:pt x="411" y="1"/>
                    <a:pt x="0" y="1159"/>
                    <a:pt x="38" y="3205"/>
                  </a:cubicBezTo>
                  <a:cubicBezTo>
                    <a:pt x="72" y="5907"/>
                    <a:pt x="806" y="10710"/>
                    <a:pt x="806" y="10710"/>
                  </a:cubicBezTo>
                  <a:lnTo>
                    <a:pt x="10446" y="11544"/>
                  </a:lnTo>
                  <a:cubicBezTo>
                    <a:pt x="10446" y="11544"/>
                    <a:pt x="6209" y="4206"/>
                    <a:pt x="4241" y="2038"/>
                  </a:cubicBezTo>
                  <a:cubicBezTo>
                    <a:pt x="2975" y="643"/>
                    <a:pt x="2011" y="1"/>
                    <a:pt x="1329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 flipH="1">
              <a:off x="1662516" y="1755226"/>
              <a:ext cx="46373" cy="97821"/>
            </a:xfrm>
            <a:custGeom>
              <a:avLst/>
              <a:gdLst/>
              <a:ahLst/>
              <a:cxnLst/>
              <a:rect l="l" t="t" r="r" b="b"/>
              <a:pathLst>
                <a:path w="1736" h="3662" extrusionOk="0">
                  <a:moveTo>
                    <a:pt x="34" y="0"/>
                  </a:moveTo>
                  <a:cubicBezTo>
                    <a:pt x="18" y="0"/>
                    <a:pt x="1" y="9"/>
                    <a:pt x="1" y="25"/>
                  </a:cubicBezTo>
                  <a:cubicBezTo>
                    <a:pt x="34" y="392"/>
                    <a:pt x="68" y="659"/>
                    <a:pt x="68" y="959"/>
                  </a:cubicBezTo>
                  <a:cubicBezTo>
                    <a:pt x="101" y="1293"/>
                    <a:pt x="134" y="1526"/>
                    <a:pt x="168" y="1793"/>
                  </a:cubicBezTo>
                  <a:cubicBezTo>
                    <a:pt x="234" y="2394"/>
                    <a:pt x="301" y="3027"/>
                    <a:pt x="401" y="3594"/>
                  </a:cubicBezTo>
                  <a:cubicBezTo>
                    <a:pt x="835" y="3661"/>
                    <a:pt x="1268" y="3661"/>
                    <a:pt x="1735" y="3661"/>
                  </a:cubicBezTo>
                  <a:cubicBezTo>
                    <a:pt x="1735" y="3661"/>
                    <a:pt x="1735" y="3628"/>
                    <a:pt x="1735" y="3628"/>
                  </a:cubicBezTo>
                  <a:cubicBezTo>
                    <a:pt x="1635" y="3594"/>
                    <a:pt x="635" y="3494"/>
                    <a:pt x="568" y="3494"/>
                  </a:cubicBezTo>
                  <a:cubicBezTo>
                    <a:pt x="501" y="2927"/>
                    <a:pt x="435" y="2360"/>
                    <a:pt x="334" y="1793"/>
                  </a:cubicBezTo>
                  <a:cubicBezTo>
                    <a:pt x="301" y="1526"/>
                    <a:pt x="268" y="1226"/>
                    <a:pt x="201" y="959"/>
                  </a:cubicBezTo>
                  <a:cubicBezTo>
                    <a:pt x="168" y="692"/>
                    <a:pt x="101" y="292"/>
                    <a:pt x="68" y="25"/>
                  </a:cubicBezTo>
                  <a:cubicBezTo>
                    <a:pt x="68" y="9"/>
                    <a:pt x="51" y="0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 flipH="1">
              <a:off x="1459420" y="1823610"/>
              <a:ext cx="227190" cy="22545"/>
            </a:xfrm>
            <a:custGeom>
              <a:avLst/>
              <a:gdLst/>
              <a:ahLst/>
              <a:cxnLst/>
              <a:rect l="l" t="t" r="r" b="b"/>
              <a:pathLst>
                <a:path w="8505" h="844" extrusionOk="0">
                  <a:moveTo>
                    <a:pt x="68" y="0"/>
                  </a:moveTo>
                  <a:cubicBezTo>
                    <a:pt x="1" y="0"/>
                    <a:pt x="1" y="34"/>
                    <a:pt x="68" y="67"/>
                  </a:cubicBezTo>
                  <a:cubicBezTo>
                    <a:pt x="768" y="67"/>
                    <a:pt x="1469" y="201"/>
                    <a:pt x="2169" y="234"/>
                  </a:cubicBezTo>
                  <a:cubicBezTo>
                    <a:pt x="2870" y="301"/>
                    <a:pt x="3570" y="367"/>
                    <a:pt x="4237" y="434"/>
                  </a:cubicBezTo>
                  <a:cubicBezTo>
                    <a:pt x="5638" y="567"/>
                    <a:pt x="7039" y="701"/>
                    <a:pt x="8440" y="834"/>
                  </a:cubicBezTo>
                  <a:cubicBezTo>
                    <a:pt x="8454" y="841"/>
                    <a:pt x="8464" y="844"/>
                    <a:pt x="8472" y="844"/>
                  </a:cubicBezTo>
                  <a:cubicBezTo>
                    <a:pt x="8504" y="844"/>
                    <a:pt x="8494" y="801"/>
                    <a:pt x="8440" y="801"/>
                  </a:cubicBezTo>
                  <a:cubicBezTo>
                    <a:pt x="7039" y="567"/>
                    <a:pt x="5638" y="367"/>
                    <a:pt x="4237" y="234"/>
                  </a:cubicBezTo>
                  <a:cubicBezTo>
                    <a:pt x="3537" y="167"/>
                    <a:pt x="2836" y="100"/>
                    <a:pt x="2169" y="67"/>
                  </a:cubicBezTo>
                  <a:cubicBezTo>
                    <a:pt x="1819" y="34"/>
                    <a:pt x="1460" y="34"/>
                    <a:pt x="1106" y="34"/>
                  </a:cubicBezTo>
                  <a:cubicBezTo>
                    <a:pt x="751" y="34"/>
                    <a:pt x="401" y="34"/>
                    <a:pt x="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 flipH="1">
              <a:off x="810681" y="2306572"/>
              <a:ext cx="3751343" cy="133669"/>
            </a:xfrm>
            <a:custGeom>
              <a:avLst/>
              <a:gdLst/>
              <a:ahLst/>
              <a:cxnLst/>
              <a:rect l="l" t="t" r="r" b="b"/>
              <a:pathLst>
                <a:path w="140434" h="5004" extrusionOk="0">
                  <a:moveTo>
                    <a:pt x="0" y="0"/>
                  </a:moveTo>
                  <a:lnTo>
                    <a:pt x="0" y="5004"/>
                  </a:lnTo>
                  <a:lnTo>
                    <a:pt x="140434" y="5004"/>
                  </a:lnTo>
                  <a:lnTo>
                    <a:pt x="1404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 flipH="1">
              <a:off x="945232" y="2434784"/>
              <a:ext cx="3482242" cy="133696"/>
            </a:xfrm>
            <a:custGeom>
              <a:avLst/>
              <a:gdLst/>
              <a:ahLst/>
              <a:cxnLst/>
              <a:rect l="l" t="t" r="r" b="b"/>
              <a:pathLst>
                <a:path w="130360" h="5005" extrusionOk="0">
                  <a:moveTo>
                    <a:pt x="0" y="1"/>
                  </a:moveTo>
                  <a:lnTo>
                    <a:pt x="0" y="5004"/>
                  </a:lnTo>
                  <a:lnTo>
                    <a:pt x="130360" y="5004"/>
                  </a:lnTo>
                  <a:lnTo>
                    <a:pt x="130360" y="1"/>
                  </a:lnTo>
                  <a:close/>
                </a:path>
              </a:pathLst>
            </a:cu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 flipH="1">
              <a:off x="4186874" y="2568453"/>
              <a:ext cx="294078" cy="1872119"/>
            </a:xfrm>
            <a:custGeom>
              <a:avLst/>
              <a:gdLst/>
              <a:ahLst/>
              <a:cxnLst/>
              <a:rect l="l" t="t" r="r" b="b"/>
              <a:pathLst>
                <a:path w="11009" h="70084" extrusionOk="0">
                  <a:moveTo>
                    <a:pt x="5872" y="0"/>
                  </a:moveTo>
                  <a:lnTo>
                    <a:pt x="1" y="70084"/>
                  </a:lnTo>
                  <a:lnTo>
                    <a:pt x="2002" y="70084"/>
                  </a:lnTo>
                  <a:lnTo>
                    <a:pt x="110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 flipH="1">
              <a:off x="890872" y="2568453"/>
              <a:ext cx="294959" cy="1872119"/>
            </a:xfrm>
            <a:custGeom>
              <a:avLst/>
              <a:gdLst/>
              <a:ahLst/>
              <a:cxnLst/>
              <a:rect l="l" t="t" r="r" b="b"/>
              <a:pathLst>
                <a:path w="11042" h="70084" extrusionOk="0">
                  <a:moveTo>
                    <a:pt x="1" y="0"/>
                  </a:moveTo>
                  <a:lnTo>
                    <a:pt x="9007" y="70084"/>
                  </a:lnTo>
                  <a:lnTo>
                    <a:pt x="11042" y="70084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 flipH="1">
              <a:off x="2844944" y="1790647"/>
              <a:ext cx="961463" cy="516833"/>
            </a:xfrm>
            <a:custGeom>
              <a:avLst/>
              <a:gdLst/>
              <a:ahLst/>
              <a:cxnLst/>
              <a:rect l="l" t="t" r="r" b="b"/>
              <a:pathLst>
                <a:path w="35993" h="19348" extrusionOk="0">
                  <a:moveTo>
                    <a:pt x="0" y="0"/>
                  </a:moveTo>
                  <a:lnTo>
                    <a:pt x="7039" y="19347"/>
                  </a:lnTo>
                  <a:lnTo>
                    <a:pt x="35993" y="19347"/>
                  </a:lnTo>
                  <a:lnTo>
                    <a:pt x="289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 flipH="1">
              <a:off x="2872565" y="1790647"/>
              <a:ext cx="961463" cy="516833"/>
            </a:xfrm>
            <a:custGeom>
              <a:avLst/>
              <a:gdLst/>
              <a:ahLst/>
              <a:cxnLst/>
              <a:rect l="l" t="t" r="r" b="b"/>
              <a:pathLst>
                <a:path w="35993" h="19348" extrusionOk="0">
                  <a:moveTo>
                    <a:pt x="0" y="0"/>
                  </a:moveTo>
                  <a:lnTo>
                    <a:pt x="7038" y="19347"/>
                  </a:lnTo>
                  <a:lnTo>
                    <a:pt x="35992" y="19347"/>
                  </a:lnTo>
                  <a:lnTo>
                    <a:pt x="28987" y="0"/>
                  </a:lnTo>
                  <a:close/>
                </a:path>
              </a:pathLst>
            </a:cu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 flipH="1">
              <a:off x="3602481" y="2160428"/>
              <a:ext cx="179107" cy="147052"/>
            </a:xfrm>
            <a:custGeom>
              <a:avLst/>
              <a:gdLst/>
              <a:ahLst/>
              <a:cxnLst/>
              <a:rect l="l" t="t" r="r" b="b"/>
              <a:pathLst>
                <a:path w="6705" h="5505" extrusionOk="0">
                  <a:moveTo>
                    <a:pt x="3169" y="0"/>
                  </a:moveTo>
                  <a:lnTo>
                    <a:pt x="0" y="5504"/>
                  </a:lnTo>
                  <a:lnTo>
                    <a:pt x="3536" y="5504"/>
                  </a:lnTo>
                  <a:lnTo>
                    <a:pt x="67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 flipH="1">
              <a:off x="3605022" y="2160428"/>
              <a:ext cx="84679" cy="147052"/>
            </a:xfrm>
            <a:custGeom>
              <a:avLst/>
              <a:gdLst/>
              <a:ahLst/>
              <a:cxnLst/>
              <a:rect l="l" t="t" r="r" b="b"/>
              <a:pathLst>
                <a:path w="3170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170" y="5504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 flipH="1">
              <a:off x="3076622" y="2160428"/>
              <a:ext cx="179134" cy="147052"/>
            </a:xfrm>
            <a:custGeom>
              <a:avLst/>
              <a:gdLst/>
              <a:ahLst/>
              <a:cxnLst/>
              <a:rect l="l" t="t" r="r" b="b"/>
              <a:pathLst>
                <a:path w="6706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537" y="5504"/>
                  </a:lnTo>
                  <a:lnTo>
                    <a:pt x="67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 flipH="1">
              <a:off x="3076622" y="2160428"/>
              <a:ext cx="84679" cy="147052"/>
            </a:xfrm>
            <a:custGeom>
              <a:avLst/>
              <a:gdLst/>
              <a:ahLst/>
              <a:cxnLst/>
              <a:rect l="l" t="t" r="r" b="b"/>
              <a:pathLst>
                <a:path w="3170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170" y="5504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 flipH="1">
              <a:off x="1900417" y="2278924"/>
              <a:ext cx="625553" cy="28556"/>
            </a:xfrm>
            <a:custGeom>
              <a:avLst/>
              <a:gdLst/>
              <a:ahLst/>
              <a:cxnLst/>
              <a:rect l="l" t="t" r="r" b="b"/>
              <a:pathLst>
                <a:path w="23418" h="1069" extrusionOk="0">
                  <a:moveTo>
                    <a:pt x="0" y="1"/>
                  </a:moveTo>
                  <a:lnTo>
                    <a:pt x="0" y="1068"/>
                  </a:lnTo>
                  <a:lnTo>
                    <a:pt x="23417" y="1068"/>
                  </a:lnTo>
                  <a:lnTo>
                    <a:pt x="234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 flipH="1">
              <a:off x="2211404" y="2278924"/>
              <a:ext cx="314566" cy="28556"/>
            </a:xfrm>
            <a:custGeom>
              <a:avLst/>
              <a:gdLst/>
              <a:ahLst/>
              <a:cxnLst/>
              <a:rect l="l" t="t" r="r" b="b"/>
              <a:pathLst>
                <a:path w="11776" h="1069" extrusionOk="0">
                  <a:moveTo>
                    <a:pt x="0" y="1"/>
                  </a:moveTo>
                  <a:lnTo>
                    <a:pt x="0" y="1068"/>
                  </a:lnTo>
                  <a:lnTo>
                    <a:pt x="11775" y="1068"/>
                  </a:lnTo>
                  <a:lnTo>
                    <a:pt x="11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 flipH="1">
              <a:off x="2245275" y="1893116"/>
              <a:ext cx="688809" cy="414364"/>
            </a:xfrm>
            <a:custGeom>
              <a:avLst/>
              <a:gdLst/>
              <a:ahLst/>
              <a:cxnLst/>
              <a:rect l="l" t="t" r="r" b="b"/>
              <a:pathLst>
                <a:path w="25786" h="15512" extrusionOk="0">
                  <a:moveTo>
                    <a:pt x="1" y="0"/>
                  </a:moveTo>
                  <a:lnTo>
                    <a:pt x="2970" y="15511"/>
                  </a:lnTo>
                  <a:lnTo>
                    <a:pt x="25786" y="15511"/>
                  </a:lnTo>
                  <a:lnTo>
                    <a:pt x="228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 flipH="1">
              <a:off x="2550893" y="2063274"/>
              <a:ext cx="77520" cy="74020"/>
            </a:xfrm>
            <a:custGeom>
              <a:avLst/>
              <a:gdLst/>
              <a:ahLst/>
              <a:cxnLst/>
              <a:rect l="l" t="t" r="r" b="b"/>
              <a:pathLst>
                <a:path w="2902" h="2771" extrusionOk="0">
                  <a:moveTo>
                    <a:pt x="1279" y="0"/>
                  </a:moveTo>
                  <a:cubicBezTo>
                    <a:pt x="539" y="0"/>
                    <a:pt x="1" y="653"/>
                    <a:pt x="66" y="1369"/>
                  </a:cubicBezTo>
                  <a:cubicBezTo>
                    <a:pt x="166" y="2170"/>
                    <a:pt x="800" y="2737"/>
                    <a:pt x="1600" y="2770"/>
                  </a:cubicBezTo>
                  <a:cubicBezTo>
                    <a:pt x="2334" y="2770"/>
                    <a:pt x="2901" y="2136"/>
                    <a:pt x="2835" y="1369"/>
                  </a:cubicBezTo>
                  <a:cubicBezTo>
                    <a:pt x="2768" y="602"/>
                    <a:pt x="2101" y="1"/>
                    <a:pt x="1334" y="1"/>
                  </a:cubicBezTo>
                  <a:cubicBezTo>
                    <a:pt x="1315" y="1"/>
                    <a:pt x="1297" y="0"/>
                    <a:pt x="12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 flipH="1">
              <a:off x="3633524" y="1245311"/>
              <a:ext cx="487423" cy="993545"/>
            </a:xfrm>
            <a:custGeom>
              <a:avLst/>
              <a:gdLst/>
              <a:ahLst/>
              <a:cxnLst/>
              <a:rect l="l" t="t" r="r" b="b"/>
              <a:pathLst>
                <a:path w="18247" h="37194" extrusionOk="0">
                  <a:moveTo>
                    <a:pt x="17880" y="1"/>
                  </a:moveTo>
                  <a:lnTo>
                    <a:pt x="3870" y="7706"/>
                  </a:lnTo>
                  <a:lnTo>
                    <a:pt x="0" y="37094"/>
                  </a:lnTo>
                  <a:lnTo>
                    <a:pt x="734" y="37194"/>
                  </a:lnTo>
                  <a:lnTo>
                    <a:pt x="4570" y="8173"/>
                  </a:lnTo>
                  <a:lnTo>
                    <a:pt x="18246" y="668"/>
                  </a:lnTo>
                  <a:lnTo>
                    <a:pt x="178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 flipH="1">
              <a:off x="3970342" y="1428879"/>
              <a:ext cx="66861" cy="57191"/>
            </a:xfrm>
            <a:custGeom>
              <a:avLst/>
              <a:gdLst/>
              <a:ahLst/>
              <a:cxnLst/>
              <a:rect l="l" t="t" r="r" b="b"/>
              <a:pathLst>
                <a:path w="2503" h="2141" extrusionOk="0">
                  <a:moveTo>
                    <a:pt x="1068" y="0"/>
                  </a:moveTo>
                  <a:cubicBezTo>
                    <a:pt x="468" y="0"/>
                    <a:pt x="1" y="467"/>
                    <a:pt x="1" y="1068"/>
                  </a:cubicBezTo>
                  <a:cubicBezTo>
                    <a:pt x="1" y="1705"/>
                    <a:pt x="529" y="2141"/>
                    <a:pt x="1087" y="2141"/>
                  </a:cubicBezTo>
                  <a:cubicBezTo>
                    <a:pt x="1347" y="2141"/>
                    <a:pt x="1613" y="2047"/>
                    <a:pt x="1835" y="1835"/>
                  </a:cubicBezTo>
                  <a:cubicBezTo>
                    <a:pt x="2502" y="1134"/>
                    <a:pt x="2035" y="0"/>
                    <a:pt x="1068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 flipH="1">
              <a:off x="3604114" y="1225704"/>
              <a:ext cx="66861" cy="57405"/>
            </a:xfrm>
            <a:custGeom>
              <a:avLst/>
              <a:gdLst/>
              <a:ahLst/>
              <a:cxnLst/>
              <a:rect l="l" t="t" r="r" b="b"/>
              <a:pathLst>
                <a:path w="2503" h="2149" extrusionOk="0">
                  <a:moveTo>
                    <a:pt x="1068" y="1"/>
                  </a:moveTo>
                  <a:cubicBezTo>
                    <a:pt x="467" y="1"/>
                    <a:pt x="0" y="468"/>
                    <a:pt x="0" y="1068"/>
                  </a:cubicBezTo>
                  <a:cubicBezTo>
                    <a:pt x="0" y="1723"/>
                    <a:pt x="520" y="2148"/>
                    <a:pt x="1073" y="2148"/>
                  </a:cubicBezTo>
                  <a:cubicBezTo>
                    <a:pt x="1337" y="2148"/>
                    <a:pt x="1609" y="2051"/>
                    <a:pt x="1835" y="1835"/>
                  </a:cubicBezTo>
                  <a:cubicBezTo>
                    <a:pt x="2502" y="1135"/>
                    <a:pt x="2002" y="1"/>
                    <a:pt x="1068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 flipH="1">
              <a:off x="3450864" y="1194530"/>
              <a:ext cx="233467" cy="235257"/>
            </a:xfrm>
            <a:custGeom>
              <a:avLst/>
              <a:gdLst/>
              <a:ahLst/>
              <a:cxnLst/>
              <a:rect l="l" t="t" r="r" b="b"/>
              <a:pathLst>
                <a:path w="8740" h="8807" extrusionOk="0">
                  <a:moveTo>
                    <a:pt x="3769" y="0"/>
                  </a:moveTo>
                  <a:lnTo>
                    <a:pt x="0" y="4203"/>
                  </a:lnTo>
                  <a:lnTo>
                    <a:pt x="1401" y="5938"/>
                  </a:lnTo>
                  <a:lnTo>
                    <a:pt x="3736" y="8807"/>
                  </a:lnTo>
                  <a:lnTo>
                    <a:pt x="8740" y="3202"/>
                  </a:lnTo>
                  <a:lnTo>
                    <a:pt x="5637" y="1234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 flipH="1">
              <a:off x="3450864" y="1227494"/>
              <a:ext cx="196043" cy="202294"/>
            </a:xfrm>
            <a:custGeom>
              <a:avLst/>
              <a:gdLst/>
              <a:ahLst/>
              <a:cxnLst/>
              <a:rect l="l" t="t" r="r" b="b"/>
              <a:pathLst>
                <a:path w="7339" h="7573" extrusionOk="0">
                  <a:moveTo>
                    <a:pt x="4236" y="0"/>
                  </a:moveTo>
                  <a:lnTo>
                    <a:pt x="0" y="4704"/>
                  </a:lnTo>
                  <a:lnTo>
                    <a:pt x="2335" y="7573"/>
                  </a:lnTo>
                  <a:lnTo>
                    <a:pt x="7339" y="1968"/>
                  </a:lnTo>
                  <a:lnTo>
                    <a:pt x="42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 flipH="1">
              <a:off x="3256611" y="1221243"/>
              <a:ext cx="388533" cy="393876"/>
            </a:xfrm>
            <a:custGeom>
              <a:avLst/>
              <a:gdLst/>
              <a:ahLst/>
              <a:cxnLst/>
              <a:rect l="l" t="t" r="r" b="b"/>
              <a:pathLst>
                <a:path w="14545" h="14745" extrusionOk="0">
                  <a:moveTo>
                    <a:pt x="6539" y="1"/>
                  </a:moveTo>
                  <a:lnTo>
                    <a:pt x="1" y="7340"/>
                  </a:lnTo>
                  <a:lnTo>
                    <a:pt x="5805" y="14745"/>
                  </a:lnTo>
                  <a:lnTo>
                    <a:pt x="14545" y="4971"/>
                  </a:lnTo>
                  <a:lnTo>
                    <a:pt x="6539" y="1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 flipH="1">
              <a:off x="3927575" y="2198733"/>
              <a:ext cx="345740" cy="108747"/>
            </a:xfrm>
            <a:custGeom>
              <a:avLst/>
              <a:gdLst/>
              <a:ahLst/>
              <a:cxnLst/>
              <a:rect l="l" t="t" r="r" b="b"/>
              <a:pathLst>
                <a:path w="12943" h="4071" extrusionOk="0">
                  <a:moveTo>
                    <a:pt x="801" y="1"/>
                  </a:moveTo>
                  <a:lnTo>
                    <a:pt x="0" y="4070"/>
                  </a:lnTo>
                  <a:lnTo>
                    <a:pt x="12943" y="4070"/>
                  </a:lnTo>
                  <a:lnTo>
                    <a:pt x="12142" y="1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32;p47">
            <a:extLst>
              <a:ext uri="{FF2B5EF4-FFF2-40B4-BE49-F238E27FC236}">
                <a16:creationId xmlns:a16="http://schemas.microsoft.com/office/drawing/2014/main" id="{E51357C4-F48A-43AA-9A3C-326CAD76DADB}"/>
              </a:ext>
            </a:extLst>
          </p:cNvPr>
          <p:cNvSpPr/>
          <p:nvPr/>
        </p:nvSpPr>
        <p:spPr>
          <a:xfrm>
            <a:off x="6615791" y="1930400"/>
            <a:ext cx="1758950" cy="5067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32;p47">
            <a:extLst>
              <a:ext uri="{FF2B5EF4-FFF2-40B4-BE49-F238E27FC236}">
                <a16:creationId xmlns:a16="http://schemas.microsoft.com/office/drawing/2014/main" id="{294AA482-3690-4CB1-8A6D-63AFD04D449D}"/>
              </a:ext>
            </a:extLst>
          </p:cNvPr>
          <p:cNvSpPr/>
          <p:nvPr/>
        </p:nvSpPr>
        <p:spPr>
          <a:xfrm>
            <a:off x="4329954" y="1930400"/>
            <a:ext cx="2111188" cy="506700"/>
          </a:xfrm>
          <a:prstGeom prst="roundRect">
            <a:avLst>
              <a:gd name="adj" fmla="val 50000"/>
            </a:avLst>
          </a:prstGeom>
          <a:solidFill>
            <a:srgbClr val="FF8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47"/>
          <p:cNvSpPr/>
          <p:nvPr/>
        </p:nvSpPr>
        <p:spPr>
          <a:xfrm>
            <a:off x="2381250" y="1930400"/>
            <a:ext cx="1758950" cy="5067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35" name="Google Shape;1135;p47"/>
          <p:cNvGraphicFramePr/>
          <p:nvPr>
            <p:extLst>
              <p:ext uri="{D42A27DB-BD31-4B8C-83A1-F6EECF244321}">
                <p14:modId xmlns:p14="http://schemas.microsoft.com/office/powerpoint/2010/main" val="1781933859"/>
              </p:ext>
            </p:extLst>
          </p:nvPr>
        </p:nvGraphicFramePr>
        <p:xfrm>
          <a:off x="618525" y="1983075"/>
          <a:ext cx="7803075" cy="2570333"/>
        </p:xfrm>
        <a:graphic>
          <a:graphicData uri="http://schemas.openxmlformats.org/drawingml/2006/table">
            <a:tbl>
              <a:tblPr>
                <a:noFill/>
                <a:tableStyleId>{7D4C0308-BE38-4DB7-87DA-317FA79166B0}</a:tableStyleId>
              </a:tblPr>
              <a:tblGrid>
                <a:gridCol w="1654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2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3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28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19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>
                        <a:solidFill>
                          <a:schemeClr val="lt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5485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34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VERSÃO</a:t>
                      </a:r>
                      <a:endParaRPr sz="2200" b="1" dirty="0">
                        <a:solidFill>
                          <a:schemeClr val="lt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DESCRIÇÃO</a:t>
                      </a:r>
                      <a:endParaRPr sz="2200" b="1" dirty="0">
                        <a:solidFill>
                          <a:schemeClr val="lt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LINK</a:t>
                      </a:r>
                      <a:endParaRPr sz="2200" b="1" dirty="0">
                        <a:solidFill>
                          <a:schemeClr val="lt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9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CDH</a:t>
                      </a:r>
                      <a:endParaRPr sz="2200" b="1" dirty="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5.13c</a:t>
                      </a:r>
                      <a:endParaRPr sz="1600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Sandbox CDH disponibilizado no programa de cursos integrados “Modern Big Data Analysis with SQL” (Coursera)</a:t>
                      </a:r>
                      <a:endParaRPr sz="1200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https://bit.ly/3rDAKma</a:t>
                      </a:r>
                      <a:endParaRPr sz="1200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95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HDP</a:t>
                      </a:r>
                      <a:endParaRPr sz="2200" b="1" dirty="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2.6.5</a:t>
                      </a:r>
                      <a:endParaRPr sz="1600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 err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Sandbox</a:t>
                      </a:r>
                      <a:r>
                        <a:rPr lang="pt-BR" sz="12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HDP disponível no site da Cloudera e utilizado no curso “The </a:t>
                      </a:r>
                      <a:r>
                        <a:rPr lang="pt-BR" sz="1200" dirty="0" err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Ultimate</a:t>
                      </a:r>
                      <a:r>
                        <a:rPr lang="pt-BR" sz="12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HandsOn</a:t>
                      </a:r>
                      <a:r>
                        <a:rPr lang="pt-BR" sz="12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Hadoop: </a:t>
                      </a:r>
                      <a:r>
                        <a:rPr lang="pt-BR" sz="1200" dirty="0" err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Tame</a:t>
                      </a:r>
                      <a:r>
                        <a:rPr lang="pt-BR" sz="12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your</a:t>
                      </a:r>
                      <a:r>
                        <a:rPr lang="pt-BR" sz="12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Big data” (</a:t>
                      </a:r>
                      <a:r>
                        <a:rPr lang="pt-BR" sz="1200" dirty="0" err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Udemy</a:t>
                      </a:r>
                      <a:r>
                        <a:rPr lang="pt-BR" sz="12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)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https://bit.ly/3tSPn7J</a:t>
                      </a:r>
                      <a:endParaRPr sz="1200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AMBIENTES DE ESTUDOS</a:t>
            </a:r>
            <a:endParaRPr dirty="0"/>
          </a:p>
        </p:txBody>
      </p:sp>
      <p:sp>
        <p:nvSpPr>
          <p:cNvPr id="7" name="Google Shape;699;p37">
            <a:extLst>
              <a:ext uri="{FF2B5EF4-FFF2-40B4-BE49-F238E27FC236}">
                <a16:creationId xmlns:a16="http://schemas.microsoft.com/office/drawing/2014/main" id="{3F9296A8-55FB-4B3B-8ABA-9CBFB67632A9}"/>
              </a:ext>
            </a:extLst>
          </p:cNvPr>
          <p:cNvSpPr/>
          <p:nvPr/>
        </p:nvSpPr>
        <p:spPr>
          <a:xfrm>
            <a:off x="669200" y="1006696"/>
            <a:ext cx="7603100" cy="670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05;p37">
            <a:extLst>
              <a:ext uri="{FF2B5EF4-FFF2-40B4-BE49-F238E27FC236}">
                <a16:creationId xmlns:a16="http://schemas.microsoft.com/office/drawing/2014/main" id="{92DDEE16-1492-40D7-A537-2218A4FE6E18}"/>
              </a:ext>
            </a:extLst>
          </p:cNvPr>
          <p:cNvSpPr txBox="1">
            <a:spLocks/>
          </p:cNvSpPr>
          <p:nvPr/>
        </p:nvSpPr>
        <p:spPr>
          <a:xfrm>
            <a:off x="866050" y="1062043"/>
            <a:ext cx="7255600" cy="53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bg1"/>
                </a:solidFill>
              </a:rPr>
              <a:t>Para explorar os conceitos aqui abordados, é possível mergulhar em seu próprio </a:t>
            </a:r>
            <a:r>
              <a:rPr lang="pt-BR" sz="1400" b="1" dirty="0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cluster Hadoop</a:t>
            </a:r>
            <a:r>
              <a:rPr lang="pt-BR" sz="1100" dirty="0">
                <a:solidFill>
                  <a:schemeClr val="bg1"/>
                </a:solidFill>
              </a:rPr>
              <a:t> através de </a:t>
            </a:r>
            <a:r>
              <a:rPr lang="pt-BR" sz="1400" b="1" dirty="0" err="1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Sandboxes</a:t>
            </a:r>
            <a:r>
              <a:rPr lang="pt-BR" sz="1100" dirty="0">
                <a:solidFill>
                  <a:schemeClr val="bg1"/>
                </a:solidFill>
              </a:rPr>
              <a:t> ou </a:t>
            </a:r>
            <a:r>
              <a:rPr lang="pt-BR" sz="1400" b="1" dirty="0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máquinas virtuais</a:t>
            </a:r>
            <a:r>
              <a:rPr lang="pt-BR" sz="1100" dirty="0">
                <a:solidFill>
                  <a:schemeClr val="bg1"/>
                </a:solidFill>
              </a:rPr>
              <a:t> (</a:t>
            </a:r>
            <a:r>
              <a:rPr lang="pt-BR" sz="1100" dirty="0" err="1">
                <a:solidFill>
                  <a:schemeClr val="bg1"/>
                </a:solidFill>
              </a:rPr>
              <a:t>VMs</a:t>
            </a:r>
            <a:r>
              <a:rPr lang="pt-BR" sz="1100" dirty="0">
                <a:solidFill>
                  <a:schemeClr val="bg1"/>
                </a:solidFill>
              </a:rPr>
              <a:t>) disponibilizadas em cursos ou certificações.</a:t>
            </a:r>
          </a:p>
        </p:txBody>
      </p:sp>
      <p:sp>
        <p:nvSpPr>
          <p:cNvPr id="13" name="Google Shape;705;p37">
            <a:extLst>
              <a:ext uri="{FF2B5EF4-FFF2-40B4-BE49-F238E27FC236}">
                <a16:creationId xmlns:a16="http://schemas.microsoft.com/office/drawing/2014/main" id="{217D42B7-7FB0-4FCF-808B-DAB8D1037854}"/>
              </a:ext>
            </a:extLst>
          </p:cNvPr>
          <p:cNvSpPr txBox="1">
            <a:spLocks/>
          </p:cNvSpPr>
          <p:nvPr/>
        </p:nvSpPr>
        <p:spPr>
          <a:xfrm>
            <a:off x="463884" y="2958400"/>
            <a:ext cx="2206894" cy="53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/>
                </a:solidFill>
              </a:rPr>
              <a:t>Cloudera </a:t>
            </a:r>
            <a:r>
              <a:rPr lang="pt-BR" sz="1000" i="1" dirty="0" err="1">
                <a:solidFill>
                  <a:schemeClr val="tx1"/>
                </a:solidFill>
              </a:rPr>
              <a:t>Distributed</a:t>
            </a:r>
            <a:r>
              <a:rPr lang="pt-BR" sz="1000" i="1" dirty="0">
                <a:solidFill>
                  <a:schemeClr val="tx1"/>
                </a:solidFill>
              </a:rPr>
              <a:t> Hadoop</a:t>
            </a:r>
          </a:p>
        </p:txBody>
      </p:sp>
      <p:sp>
        <p:nvSpPr>
          <p:cNvPr id="14" name="Google Shape;705;p37">
            <a:extLst>
              <a:ext uri="{FF2B5EF4-FFF2-40B4-BE49-F238E27FC236}">
                <a16:creationId xmlns:a16="http://schemas.microsoft.com/office/drawing/2014/main" id="{0664D575-F700-45EA-B75E-9916E57FA122}"/>
              </a:ext>
            </a:extLst>
          </p:cNvPr>
          <p:cNvSpPr txBox="1">
            <a:spLocks/>
          </p:cNvSpPr>
          <p:nvPr/>
        </p:nvSpPr>
        <p:spPr>
          <a:xfrm>
            <a:off x="618525" y="4016555"/>
            <a:ext cx="2206894" cy="53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i="1" dirty="0" err="1">
                <a:solidFill>
                  <a:schemeClr val="tx1"/>
                </a:solidFill>
              </a:rPr>
              <a:t>Hortonworks</a:t>
            </a:r>
            <a:r>
              <a:rPr lang="pt-BR" sz="1000" i="1" dirty="0">
                <a:solidFill>
                  <a:schemeClr val="tx1"/>
                </a:solidFill>
              </a:rPr>
              <a:t> Data Platform</a:t>
            </a:r>
          </a:p>
        </p:txBody>
      </p:sp>
      <p:sp>
        <p:nvSpPr>
          <p:cNvPr id="18" name="Google Shape;705;p37">
            <a:extLst>
              <a:ext uri="{FF2B5EF4-FFF2-40B4-BE49-F238E27FC236}">
                <a16:creationId xmlns:a16="http://schemas.microsoft.com/office/drawing/2014/main" id="{25E909F5-D647-4802-8199-30AECEFB93E9}"/>
              </a:ext>
            </a:extLst>
          </p:cNvPr>
          <p:cNvSpPr txBox="1">
            <a:spLocks/>
          </p:cNvSpPr>
          <p:nvPr/>
        </p:nvSpPr>
        <p:spPr>
          <a:xfrm>
            <a:off x="6615791" y="2999814"/>
            <a:ext cx="1909683" cy="53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000" i="1" dirty="0" err="1">
                <a:solidFill>
                  <a:schemeClr val="tx1"/>
                </a:solidFill>
              </a:rPr>
              <a:t>Obs</a:t>
            </a:r>
            <a:r>
              <a:rPr lang="pt-BR" sz="1000" i="1" dirty="0">
                <a:solidFill>
                  <a:schemeClr val="tx1"/>
                </a:solidFill>
              </a:rPr>
              <a:t>: precisa adquirir o curso</a:t>
            </a:r>
          </a:p>
        </p:txBody>
      </p:sp>
      <p:sp>
        <p:nvSpPr>
          <p:cNvPr id="19" name="Google Shape;705;p37">
            <a:extLst>
              <a:ext uri="{FF2B5EF4-FFF2-40B4-BE49-F238E27FC236}">
                <a16:creationId xmlns:a16="http://schemas.microsoft.com/office/drawing/2014/main" id="{A386D8E0-89D3-4364-86BB-2A289D3E8D09}"/>
              </a:ext>
            </a:extLst>
          </p:cNvPr>
          <p:cNvSpPr txBox="1">
            <a:spLocks/>
          </p:cNvSpPr>
          <p:nvPr/>
        </p:nvSpPr>
        <p:spPr>
          <a:xfrm>
            <a:off x="6631250" y="4061385"/>
            <a:ext cx="1842287" cy="53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000" i="1" dirty="0" err="1">
                <a:solidFill>
                  <a:schemeClr val="tx1"/>
                </a:solidFill>
              </a:rPr>
              <a:t>Obs</a:t>
            </a:r>
            <a:r>
              <a:rPr lang="pt-BR" sz="1000" i="1" dirty="0">
                <a:solidFill>
                  <a:schemeClr val="tx1"/>
                </a:solidFill>
              </a:rPr>
              <a:t>: gratuito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p50"/>
          <p:cNvSpPr txBox="1">
            <a:spLocks noGrp="1"/>
          </p:cNvSpPr>
          <p:nvPr>
            <p:ph type="title"/>
          </p:nvPr>
        </p:nvSpPr>
        <p:spPr>
          <a:xfrm>
            <a:off x="388508" y="854470"/>
            <a:ext cx="1817167" cy="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3.1</a:t>
            </a:r>
            <a:endParaRPr dirty="0"/>
          </a:p>
        </p:txBody>
      </p:sp>
      <p:sp>
        <p:nvSpPr>
          <p:cNvPr id="22" name="Google Shape;26;p5">
            <a:extLst>
              <a:ext uri="{FF2B5EF4-FFF2-40B4-BE49-F238E27FC236}">
                <a16:creationId xmlns:a16="http://schemas.microsoft.com/office/drawing/2014/main" id="{B9A18455-4C8D-4B72-A88A-2854C98744E5}"/>
              </a:ext>
            </a:extLst>
          </p:cNvPr>
          <p:cNvSpPr/>
          <p:nvPr/>
        </p:nvSpPr>
        <p:spPr>
          <a:xfrm>
            <a:off x="3055587" y="1315420"/>
            <a:ext cx="4510200" cy="2377147"/>
          </a:xfrm>
          <a:prstGeom prst="roundRect">
            <a:avLst>
              <a:gd name="adj" fmla="val 4313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9;p5">
            <a:extLst>
              <a:ext uri="{FF2B5EF4-FFF2-40B4-BE49-F238E27FC236}">
                <a16:creationId xmlns:a16="http://schemas.microsoft.com/office/drawing/2014/main" id="{2B9ADE18-02A7-4506-9C13-FB39BB9CD194}"/>
              </a:ext>
            </a:extLst>
          </p:cNvPr>
          <p:cNvSpPr/>
          <p:nvPr/>
        </p:nvSpPr>
        <p:spPr>
          <a:xfrm>
            <a:off x="3146612" y="1239545"/>
            <a:ext cx="4510200" cy="2377147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517;p29">
            <a:extLst>
              <a:ext uri="{FF2B5EF4-FFF2-40B4-BE49-F238E27FC236}">
                <a16:creationId xmlns:a16="http://schemas.microsoft.com/office/drawing/2014/main" id="{FFFB4274-F23C-40C5-AB84-09AE1CF8B520}"/>
              </a:ext>
            </a:extLst>
          </p:cNvPr>
          <p:cNvGrpSpPr/>
          <p:nvPr/>
        </p:nvGrpSpPr>
        <p:grpSpPr>
          <a:xfrm>
            <a:off x="5202714" y="3201749"/>
            <a:ext cx="2371910" cy="1507092"/>
            <a:chOff x="4857224" y="3518946"/>
            <a:chExt cx="2371910" cy="1507092"/>
          </a:xfrm>
        </p:grpSpPr>
        <p:sp>
          <p:nvSpPr>
            <p:cNvPr id="25" name="Google Shape;518;p29">
              <a:extLst>
                <a:ext uri="{FF2B5EF4-FFF2-40B4-BE49-F238E27FC236}">
                  <a16:creationId xmlns:a16="http://schemas.microsoft.com/office/drawing/2014/main" id="{6CFCFD07-3530-482F-A0C3-45672D2258C9}"/>
                </a:ext>
              </a:extLst>
            </p:cNvPr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9;p29">
              <a:extLst>
                <a:ext uri="{FF2B5EF4-FFF2-40B4-BE49-F238E27FC236}">
                  <a16:creationId xmlns:a16="http://schemas.microsoft.com/office/drawing/2014/main" id="{A17EA9C7-FEE8-4855-B033-CFE8EBB07236}"/>
                </a:ext>
              </a:extLst>
            </p:cNvPr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0;p29">
              <a:extLst>
                <a:ext uri="{FF2B5EF4-FFF2-40B4-BE49-F238E27FC236}">
                  <a16:creationId xmlns:a16="http://schemas.microsoft.com/office/drawing/2014/main" id="{D2F57784-F0D3-44E8-8469-DBA62C293DD9}"/>
                </a:ext>
              </a:extLst>
            </p:cNvPr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1;p29">
              <a:extLst>
                <a:ext uri="{FF2B5EF4-FFF2-40B4-BE49-F238E27FC236}">
                  <a16:creationId xmlns:a16="http://schemas.microsoft.com/office/drawing/2014/main" id="{28A7A7ED-FD0F-4376-919D-8F321DBC1BD6}"/>
                </a:ext>
              </a:extLst>
            </p:cNvPr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2;p29">
              <a:extLst>
                <a:ext uri="{FF2B5EF4-FFF2-40B4-BE49-F238E27FC236}">
                  <a16:creationId xmlns:a16="http://schemas.microsoft.com/office/drawing/2014/main" id="{4235B485-0D00-4EEB-949E-B639811096D5}"/>
                </a:ext>
              </a:extLst>
            </p:cNvPr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3;p29">
              <a:extLst>
                <a:ext uri="{FF2B5EF4-FFF2-40B4-BE49-F238E27FC236}">
                  <a16:creationId xmlns:a16="http://schemas.microsoft.com/office/drawing/2014/main" id="{E3B87CA1-B773-4AD3-A337-102364C7A344}"/>
                </a:ext>
              </a:extLst>
            </p:cNvPr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4;p29">
              <a:extLst>
                <a:ext uri="{FF2B5EF4-FFF2-40B4-BE49-F238E27FC236}">
                  <a16:creationId xmlns:a16="http://schemas.microsoft.com/office/drawing/2014/main" id="{A2BF83F6-C3B2-418B-A6AE-EC3E07573EAB}"/>
                </a:ext>
              </a:extLst>
            </p:cNvPr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5;p29">
              <a:extLst>
                <a:ext uri="{FF2B5EF4-FFF2-40B4-BE49-F238E27FC236}">
                  <a16:creationId xmlns:a16="http://schemas.microsoft.com/office/drawing/2014/main" id="{F5DF16FB-D288-4BD6-A104-A236CBBF7882}"/>
                </a:ext>
              </a:extLst>
            </p:cNvPr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538;p29">
            <a:extLst>
              <a:ext uri="{FF2B5EF4-FFF2-40B4-BE49-F238E27FC236}">
                <a16:creationId xmlns:a16="http://schemas.microsoft.com/office/drawing/2014/main" id="{BA7C5F9C-04BB-4661-BA68-205995BB1A9E}"/>
              </a:ext>
            </a:extLst>
          </p:cNvPr>
          <p:cNvGrpSpPr/>
          <p:nvPr/>
        </p:nvGrpSpPr>
        <p:grpSpPr>
          <a:xfrm>
            <a:off x="7656812" y="1621597"/>
            <a:ext cx="1333531" cy="2916217"/>
            <a:chOff x="7352169" y="1792626"/>
            <a:chExt cx="1333531" cy="2916217"/>
          </a:xfrm>
        </p:grpSpPr>
        <p:grpSp>
          <p:nvGrpSpPr>
            <p:cNvPr id="34" name="Google Shape;539;p29">
              <a:extLst>
                <a:ext uri="{FF2B5EF4-FFF2-40B4-BE49-F238E27FC236}">
                  <a16:creationId xmlns:a16="http://schemas.microsoft.com/office/drawing/2014/main" id="{B05AAAC0-2672-4AB6-81B0-F0ACF5906CF7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36" name="Google Shape;540;p29">
                <a:extLst>
                  <a:ext uri="{FF2B5EF4-FFF2-40B4-BE49-F238E27FC236}">
                    <a16:creationId xmlns:a16="http://schemas.microsoft.com/office/drawing/2014/main" id="{A2AC2E1E-F6DD-4A65-8E9C-7B554271F3DD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79" name="Google Shape;541;p29">
                  <a:extLst>
                    <a:ext uri="{FF2B5EF4-FFF2-40B4-BE49-F238E27FC236}">
                      <a16:creationId xmlns:a16="http://schemas.microsoft.com/office/drawing/2014/main" id="{402C077B-B5BE-4D51-A05A-6803D40CDB18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42;p29">
                  <a:extLst>
                    <a:ext uri="{FF2B5EF4-FFF2-40B4-BE49-F238E27FC236}">
                      <a16:creationId xmlns:a16="http://schemas.microsoft.com/office/drawing/2014/main" id="{D7EC7382-DFA0-41F8-8B05-6589ABE71F78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543;p29">
                  <a:extLst>
                    <a:ext uri="{FF2B5EF4-FFF2-40B4-BE49-F238E27FC236}">
                      <a16:creationId xmlns:a16="http://schemas.microsoft.com/office/drawing/2014/main" id="{7B59577C-974B-45DC-8537-331B4DC9655C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44;p29">
                  <a:extLst>
                    <a:ext uri="{FF2B5EF4-FFF2-40B4-BE49-F238E27FC236}">
                      <a16:creationId xmlns:a16="http://schemas.microsoft.com/office/drawing/2014/main" id="{D0E5D156-9207-4618-B1B7-89234855E0BF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545;p29">
                  <a:extLst>
                    <a:ext uri="{FF2B5EF4-FFF2-40B4-BE49-F238E27FC236}">
                      <a16:creationId xmlns:a16="http://schemas.microsoft.com/office/drawing/2014/main" id="{C71F8A5B-6C4F-44F7-9D78-2930BDEE063D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46;p29">
                  <a:extLst>
                    <a:ext uri="{FF2B5EF4-FFF2-40B4-BE49-F238E27FC236}">
                      <a16:creationId xmlns:a16="http://schemas.microsoft.com/office/drawing/2014/main" id="{1A1D2D99-2CA4-4512-A369-F37F743D2A77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547;p29">
                  <a:extLst>
                    <a:ext uri="{FF2B5EF4-FFF2-40B4-BE49-F238E27FC236}">
                      <a16:creationId xmlns:a16="http://schemas.microsoft.com/office/drawing/2014/main" id="{75343F02-116B-4CB2-8701-173C3BB70DA3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48;p29">
                  <a:extLst>
                    <a:ext uri="{FF2B5EF4-FFF2-40B4-BE49-F238E27FC236}">
                      <a16:creationId xmlns:a16="http://schemas.microsoft.com/office/drawing/2014/main" id="{BC9FAC37-7B72-4934-A06D-7C041DEDB8E4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549;p29">
                  <a:extLst>
                    <a:ext uri="{FF2B5EF4-FFF2-40B4-BE49-F238E27FC236}">
                      <a16:creationId xmlns:a16="http://schemas.microsoft.com/office/drawing/2014/main" id="{70F4605E-D292-4E37-8AB8-2C95C2EA509F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50;p29">
                  <a:extLst>
                    <a:ext uri="{FF2B5EF4-FFF2-40B4-BE49-F238E27FC236}">
                      <a16:creationId xmlns:a16="http://schemas.microsoft.com/office/drawing/2014/main" id="{99259EE4-9D66-4320-AD68-4864A577CA4F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551;p29">
                  <a:extLst>
                    <a:ext uri="{FF2B5EF4-FFF2-40B4-BE49-F238E27FC236}">
                      <a16:creationId xmlns:a16="http://schemas.microsoft.com/office/drawing/2014/main" id="{B81B4C60-8D7C-4071-B80B-4E3379D1E372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52;p29">
                  <a:extLst>
                    <a:ext uri="{FF2B5EF4-FFF2-40B4-BE49-F238E27FC236}">
                      <a16:creationId xmlns:a16="http://schemas.microsoft.com/office/drawing/2014/main" id="{13CDCC24-C92C-4F54-BDC5-30EE19769C7A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553;p29">
                  <a:extLst>
                    <a:ext uri="{FF2B5EF4-FFF2-40B4-BE49-F238E27FC236}">
                      <a16:creationId xmlns:a16="http://schemas.microsoft.com/office/drawing/2014/main" id="{534F0054-9015-40C2-A847-E86D5C669C1F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54;p29">
                  <a:extLst>
                    <a:ext uri="{FF2B5EF4-FFF2-40B4-BE49-F238E27FC236}">
                      <a16:creationId xmlns:a16="http://schemas.microsoft.com/office/drawing/2014/main" id="{3F9F44D5-2151-4E6A-8BFF-950AF4F794A9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555;p29">
                  <a:extLst>
                    <a:ext uri="{FF2B5EF4-FFF2-40B4-BE49-F238E27FC236}">
                      <a16:creationId xmlns:a16="http://schemas.microsoft.com/office/drawing/2014/main" id="{2D319307-F2F6-43CD-A930-160C86E51E58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56;p29">
                  <a:extLst>
                    <a:ext uri="{FF2B5EF4-FFF2-40B4-BE49-F238E27FC236}">
                      <a16:creationId xmlns:a16="http://schemas.microsoft.com/office/drawing/2014/main" id="{E3236054-8E0D-467A-A6C1-7101A3CA3282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57;p29">
                  <a:extLst>
                    <a:ext uri="{FF2B5EF4-FFF2-40B4-BE49-F238E27FC236}">
                      <a16:creationId xmlns:a16="http://schemas.microsoft.com/office/drawing/2014/main" id="{6A6850A1-7377-46E0-A376-DA157025D218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58;p29">
                  <a:extLst>
                    <a:ext uri="{FF2B5EF4-FFF2-40B4-BE49-F238E27FC236}">
                      <a16:creationId xmlns:a16="http://schemas.microsoft.com/office/drawing/2014/main" id="{E0A60A84-B7B7-4ABD-A25D-02441BBBEC89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559;p29">
                  <a:extLst>
                    <a:ext uri="{FF2B5EF4-FFF2-40B4-BE49-F238E27FC236}">
                      <a16:creationId xmlns:a16="http://schemas.microsoft.com/office/drawing/2014/main" id="{7DC50D6A-E01F-4DE6-BF91-55A969CCAB02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60;p29">
                  <a:extLst>
                    <a:ext uri="{FF2B5EF4-FFF2-40B4-BE49-F238E27FC236}">
                      <a16:creationId xmlns:a16="http://schemas.microsoft.com/office/drawing/2014/main" id="{2D60A8CC-654C-4762-AF4F-69BC6676634F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561;p29">
                  <a:extLst>
                    <a:ext uri="{FF2B5EF4-FFF2-40B4-BE49-F238E27FC236}">
                      <a16:creationId xmlns:a16="http://schemas.microsoft.com/office/drawing/2014/main" id="{0E07CA26-5970-4CFE-8EFF-CC62641342FA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62;p29">
                  <a:extLst>
                    <a:ext uri="{FF2B5EF4-FFF2-40B4-BE49-F238E27FC236}">
                      <a16:creationId xmlns:a16="http://schemas.microsoft.com/office/drawing/2014/main" id="{D25F4B85-6ED5-40EB-9731-82F0068A2C90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63;p29">
                  <a:extLst>
                    <a:ext uri="{FF2B5EF4-FFF2-40B4-BE49-F238E27FC236}">
                      <a16:creationId xmlns:a16="http://schemas.microsoft.com/office/drawing/2014/main" id="{033C4964-760C-48A7-AD28-71FC9F41158E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64;p29">
                  <a:extLst>
                    <a:ext uri="{FF2B5EF4-FFF2-40B4-BE49-F238E27FC236}">
                      <a16:creationId xmlns:a16="http://schemas.microsoft.com/office/drawing/2014/main" id="{6809B798-531E-48D0-82A4-54103324E4E5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65;p29">
                  <a:extLst>
                    <a:ext uri="{FF2B5EF4-FFF2-40B4-BE49-F238E27FC236}">
                      <a16:creationId xmlns:a16="http://schemas.microsoft.com/office/drawing/2014/main" id="{5D455B2E-9F72-4EB2-8576-AC9604A92DC3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66;p29">
                  <a:extLst>
                    <a:ext uri="{FF2B5EF4-FFF2-40B4-BE49-F238E27FC236}">
                      <a16:creationId xmlns:a16="http://schemas.microsoft.com/office/drawing/2014/main" id="{5EAFED65-70B3-4D82-9579-BCE392147D58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67;p29">
                  <a:extLst>
                    <a:ext uri="{FF2B5EF4-FFF2-40B4-BE49-F238E27FC236}">
                      <a16:creationId xmlns:a16="http://schemas.microsoft.com/office/drawing/2014/main" id="{EBE9DB21-4568-4A64-A298-96A2980CF338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68;p29">
                  <a:extLst>
                    <a:ext uri="{FF2B5EF4-FFF2-40B4-BE49-F238E27FC236}">
                      <a16:creationId xmlns:a16="http://schemas.microsoft.com/office/drawing/2014/main" id="{6C2A092A-6FBA-415E-93E5-82CDA6BB8C04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569;p29">
                  <a:extLst>
                    <a:ext uri="{FF2B5EF4-FFF2-40B4-BE49-F238E27FC236}">
                      <a16:creationId xmlns:a16="http://schemas.microsoft.com/office/drawing/2014/main" id="{BC19C923-7731-4B26-8C9F-063C1C4589AD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70;p29">
                  <a:extLst>
                    <a:ext uri="{FF2B5EF4-FFF2-40B4-BE49-F238E27FC236}">
                      <a16:creationId xmlns:a16="http://schemas.microsoft.com/office/drawing/2014/main" id="{D4506CFD-F6D8-4A87-B369-129E976BCF5E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571;p29">
                  <a:extLst>
                    <a:ext uri="{FF2B5EF4-FFF2-40B4-BE49-F238E27FC236}">
                      <a16:creationId xmlns:a16="http://schemas.microsoft.com/office/drawing/2014/main" id="{0105BEF2-EF12-4663-9549-B946B713934F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72;p29">
                  <a:extLst>
                    <a:ext uri="{FF2B5EF4-FFF2-40B4-BE49-F238E27FC236}">
                      <a16:creationId xmlns:a16="http://schemas.microsoft.com/office/drawing/2014/main" id="{32C461F3-BEB2-4642-AA01-28E48EB58FD3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573;p29">
                  <a:extLst>
                    <a:ext uri="{FF2B5EF4-FFF2-40B4-BE49-F238E27FC236}">
                      <a16:creationId xmlns:a16="http://schemas.microsoft.com/office/drawing/2014/main" id="{F677DF62-E6ED-4B72-9F0F-51A06E276B2B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574;p29">
                  <a:extLst>
                    <a:ext uri="{FF2B5EF4-FFF2-40B4-BE49-F238E27FC236}">
                      <a16:creationId xmlns:a16="http://schemas.microsoft.com/office/drawing/2014/main" id="{93315A98-510C-4587-970E-A7B4E29DD17D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575;p29">
                  <a:extLst>
                    <a:ext uri="{FF2B5EF4-FFF2-40B4-BE49-F238E27FC236}">
                      <a16:creationId xmlns:a16="http://schemas.microsoft.com/office/drawing/2014/main" id="{9A931B76-DC47-4003-BE41-595970E54A09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576;p29">
                  <a:extLst>
                    <a:ext uri="{FF2B5EF4-FFF2-40B4-BE49-F238E27FC236}">
                      <a16:creationId xmlns:a16="http://schemas.microsoft.com/office/drawing/2014/main" id="{37FFA5A5-E67F-4C0B-AADA-91AE6E2AEA5D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577;p29">
                  <a:extLst>
                    <a:ext uri="{FF2B5EF4-FFF2-40B4-BE49-F238E27FC236}">
                      <a16:creationId xmlns:a16="http://schemas.microsoft.com/office/drawing/2014/main" id="{CFA61A14-52D7-412E-ABBB-1DE792F4D651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578;p29">
                  <a:extLst>
                    <a:ext uri="{FF2B5EF4-FFF2-40B4-BE49-F238E27FC236}">
                      <a16:creationId xmlns:a16="http://schemas.microsoft.com/office/drawing/2014/main" id="{64484EC9-8BDB-49F1-B53A-ADE464FF958D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579;p29">
                  <a:extLst>
                    <a:ext uri="{FF2B5EF4-FFF2-40B4-BE49-F238E27FC236}">
                      <a16:creationId xmlns:a16="http://schemas.microsoft.com/office/drawing/2014/main" id="{F4F32522-DD84-4F5F-8CB9-E8E390C52F3A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580;p29">
                  <a:extLst>
                    <a:ext uri="{FF2B5EF4-FFF2-40B4-BE49-F238E27FC236}">
                      <a16:creationId xmlns:a16="http://schemas.microsoft.com/office/drawing/2014/main" id="{429816E3-236F-4004-A2AF-9C7253731067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581;p29">
                  <a:extLst>
                    <a:ext uri="{FF2B5EF4-FFF2-40B4-BE49-F238E27FC236}">
                      <a16:creationId xmlns:a16="http://schemas.microsoft.com/office/drawing/2014/main" id="{BC4DFA29-C11C-42DA-BBCF-1182AF456E58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582;p29">
                  <a:extLst>
                    <a:ext uri="{FF2B5EF4-FFF2-40B4-BE49-F238E27FC236}">
                      <a16:creationId xmlns:a16="http://schemas.microsoft.com/office/drawing/2014/main" id="{A539505D-EBA0-48EF-A2B4-6286F0548311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583;p29">
                  <a:extLst>
                    <a:ext uri="{FF2B5EF4-FFF2-40B4-BE49-F238E27FC236}">
                      <a16:creationId xmlns:a16="http://schemas.microsoft.com/office/drawing/2014/main" id="{5F73B591-4705-4878-8A43-745FF25E0AA5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584;p29">
                  <a:extLst>
                    <a:ext uri="{FF2B5EF4-FFF2-40B4-BE49-F238E27FC236}">
                      <a16:creationId xmlns:a16="http://schemas.microsoft.com/office/drawing/2014/main" id="{2A27E4B9-4743-45B6-88D2-C4CFA5452918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585;p29">
                  <a:extLst>
                    <a:ext uri="{FF2B5EF4-FFF2-40B4-BE49-F238E27FC236}">
                      <a16:creationId xmlns:a16="http://schemas.microsoft.com/office/drawing/2014/main" id="{D34C1778-0D95-4B37-BA4B-547D0D9CD760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586;p29">
                  <a:extLst>
                    <a:ext uri="{FF2B5EF4-FFF2-40B4-BE49-F238E27FC236}">
                      <a16:creationId xmlns:a16="http://schemas.microsoft.com/office/drawing/2014/main" id="{7EDCC7AD-EC73-43A6-9B0C-F17A6957202B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587;p29">
                  <a:extLst>
                    <a:ext uri="{FF2B5EF4-FFF2-40B4-BE49-F238E27FC236}">
                      <a16:creationId xmlns:a16="http://schemas.microsoft.com/office/drawing/2014/main" id="{5617E67B-22B6-4D40-BD6A-2BA3A2AF5523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588;p29">
                  <a:extLst>
                    <a:ext uri="{FF2B5EF4-FFF2-40B4-BE49-F238E27FC236}">
                      <a16:creationId xmlns:a16="http://schemas.microsoft.com/office/drawing/2014/main" id="{6BF7EDA2-D679-4D20-98A2-DD76875E819F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589;p29">
                  <a:extLst>
                    <a:ext uri="{FF2B5EF4-FFF2-40B4-BE49-F238E27FC236}">
                      <a16:creationId xmlns:a16="http://schemas.microsoft.com/office/drawing/2014/main" id="{F6440BEE-D799-48C4-93FA-AC0C37115863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590;p29">
                  <a:extLst>
                    <a:ext uri="{FF2B5EF4-FFF2-40B4-BE49-F238E27FC236}">
                      <a16:creationId xmlns:a16="http://schemas.microsoft.com/office/drawing/2014/main" id="{C725D453-BABE-4169-88CD-9595710B612E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591;p29">
                  <a:extLst>
                    <a:ext uri="{FF2B5EF4-FFF2-40B4-BE49-F238E27FC236}">
                      <a16:creationId xmlns:a16="http://schemas.microsoft.com/office/drawing/2014/main" id="{E9C14F06-419E-4DBC-9943-EC998D36A79D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592;p29">
                <a:extLst>
                  <a:ext uri="{FF2B5EF4-FFF2-40B4-BE49-F238E27FC236}">
                    <a16:creationId xmlns:a16="http://schemas.microsoft.com/office/drawing/2014/main" id="{33FF090F-1D3B-43AE-B906-A39A68385E78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93;p29">
                <a:extLst>
                  <a:ext uri="{FF2B5EF4-FFF2-40B4-BE49-F238E27FC236}">
                    <a16:creationId xmlns:a16="http://schemas.microsoft.com/office/drawing/2014/main" id="{C0E7F417-6826-4A6F-8B07-247479047B5E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94;p29">
                <a:extLst>
                  <a:ext uri="{FF2B5EF4-FFF2-40B4-BE49-F238E27FC236}">
                    <a16:creationId xmlns:a16="http://schemas.microsoft.com/office/drawing/2014/main" id="{88DCBD98-601B-4C70-9B22-98A7F6743AA5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95;p29">
                <a:extLst>
                  <a:ext uri="{FF2B5EF4-FFF2-40B4-BE49-F238E27FC236}">
                    <a16:creationId xmlns:a16="http://schemas.microsoft.com/office/drawing/2014/main" id="{4AE25660-1F3A-4138-9552-52E488A8CB52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96;p29">
                <a:extLst>
                  <a:ext uri="{FF2B5EF4-FFF2-40B4-BE49-F238E27FC236}">
                    <a16:creationId xmlns:a16="http://schemas.microsoft.com/office/drawing/2014/main" id="{31B2903B-94FE-4489-B51A-1CFC3622A52E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97;p29">
                <a:extLst>
                  <a:ext uri="{FF2B5EF4-FFF2-40B4-BE49-F238E27FC236}">
                    <a16:creationId xmlns:a16="http://schemas.microsoft.com/office/drawing/2014/main" id="{BBFD15A8-C33F-4350-8024-A8FA00EDA558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98;p29">
                <a:extLst>
                  <a:ext uri="{FF2B5EF4-FFF2-40B4-BE49-F238E27FC236}">
                    <a16:creationId xmlns:a16="http://schemas.microsoft.com/office/drawing/2014/main" id="{A019D592-E10A-4113-A7BE-E2FFAB5DD8A4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99;p29">
                <a:extLst>
                  <a:ext uri="{FF2B5EF4-FFF2-40B4-BE49-F238E27FC236}">
                    <a16:creationId xmlns:a16="http://schemas.microsoft.com/office/drawing/2014/main" id="{32F3CBA9-18ED-4CA8-B42E-92520C06B64E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00;p29">
                <a:extLst>
                  <a:ext uri="{FF2B5EF4-FFF2-40B4-BE49-F238E27FC236}">
                    <a16:creationId xmlns:a16="http://schemas.microsoft.com/office/drawing/2014/main" id="{4070BCE9-FB15-4BDE-A1A8-187AF53E1373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01;p29">
                <a:extLst>
                  <a:ext uri="{FF2B5EF4-FFF2-40B4-BE49-F238E27FC236}">
                    <a16:creationId xmlns:a16="http://schemas.microsoft.com/office/drawing/2014/main" id="{3913C4B0-AE7B-430E-A30D-CDFA0B639B92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02;p29">
                <a:extLst>
                  <a:ext uri="{FF2B5EF4-FFF2-40B4-BE49-F238E27FC236}">
                    <a16:creationId xmlns:a16="http://schemas.microsoft.com/office/drawing/2014/main" id="{8A5674A2-8E90-4C30-81DA-D3B6D74EBEB6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03;p29">
                <a:extLst>
                  <a:ext uri="{FF2B5EF4-FFF2-40B4-BE49-F238E27FC236}">
                    <a16:creationId xmlns:a16="http://schemas.microsoft.com/office/drawing/2014/main" id="{8446BE85-DEA4-4079-B132-B2A035D2AE8C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04;p29">
                <a:extLst>
                  <a:ext uri="{FF2B5EF4-FFF2-40B4-BE49-F238E27FC236}">
                    <a16:creationId xmlns:a16="http://schemas.microsoft.com/office/drawing/2014/main" id="{E3C2F7E6-A713-4A8E-86C7-AF5DABC03D18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05;p29">
                <a:extLst>
                  <a:ext uri="{FF2B5EF4-FFF2-40B4-BE49-F238E27FC236}">
                    <a16:creationId xmlns:a16="http://schemas.microsoft.com/office/drawing/2014/main" id="{E81AC151-F23F-4513-B2E4-F1A415B69C77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06;p29">
                <a:extLst>
                  <a:ext uri="{FF2B5EF4-FFF2-40B4-BE49-F238E27FC236}">
                    <a16:creationId xmlns:a16="http://schemas.microsoft.com/office/drawing/2014/main" id="{2D275157-29FD-4A99-97D5-65399619DF1B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DEE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07;p29">
                <a:extLst>
                  <a:ext uri="{FF2B5EF4-FFF2-40B4-BE49-F238E27FC236}">
                    <a16:creationId xmlns:a16="http://schemas.microsoft.com/office/drawing/2014/main" id="{BA93DE6F-1734-4217-8F41-69D39A8F2FEA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08;p29">
                <a:extLst>
                  <a:ext uri="{FF2B5EF4-FFF2-40B4-BE49-F238E27FC236}">
                    <a16:creationId xmlns:a16="http://schemas.microsoft.com/office/drawing/2014/main" id="{988F8DD6-297B-40F2-B8AF-AA0812C460C4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09;p29">
                <a:extLst>
                  <a:ext uri="{FF2B5EF4-FFF2-40B4-BE49-F238E27FC236}">
                    <a16:creationId xmlns:a16="http://schemas.microsoft.com/office/drawing/2014/main" id="{458FE367-CD9B-4FC0-B365-138B26A72521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10;p29">
                <a:extLst>
                  <a:ext uri="{FF2B5EF4-FFF2-40B4-BE49-F238E27FC236}">
                    <a16:creationId xmlns:a16="http://schemas.microsoft.com/office/drawing/2014/main" id="{0D630174-D796-4161-82B7-677B66F2D33A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11;p29">
                <a:extLst>
                  <a:ext uri="{FF2B5EF4-FFF2-40B4-BE49-F238E27FC236}">
                    <a16:creationId xmlns:a16="http://schemas.microsoft.com/office/drawing/2014/main" id="{889CCE9C-CD94-4140-A0DE-C835655D155D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12;p29">
                <a:extLst>
                  <a:ext uri="{FF2B5EF4-FFF2-40B4-BE49-F238E27FC236}">
                    <a16:creationId xmlns:a16="http://schemas.microsoft.com/office/drawing/2014/main" id="{C6BFCB54-14CC-408D-8F0C-EDC062C6097C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13;p29">
                <a:extLst>
                  <a:ext uri="{FF2B5EF4-FFF2-40B4-BE49-F238E27FC236}">
                    <a16:creationId xmlns:a16="http://schemas.microsoft.com/office/drawing/2014/main" id="{0CD07BC0-400B-4D53-8970-5C0A61774608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14;p29">
                <a:extLst>
                  <a:ext uri="{FF2B5EF4-FFF2-40B4-BE49-F238E27FC236}">
                    <a16:creationId xmlns:a16="http://schemas.microsoft.com/office/drawing/2014/main" id="{5C6D2422-9C85-402E-89B2-20F23B8FA356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15;p29">
                <a:extLst>
                  <a:ext uri="{FF2B5EF4-FFF2-40B4-BE49-F238E27FC236}">
                    <a16:creationId xmlns:a16="http://schemas.microsoft.com/office/drawing/2014/main" id="{67EC61F3-D844-417D-BA00-63607C5158F7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6;p29">
                <a:extLst>
                  <a:ext uri="{FF2B5EF4-FFF2-40B4-BE49-F238E27FC236}">
                    <a16:creationId xmlns:a16="http://schemas.microsoft.com/office/drawing/2014/main" id="{49E17C44-505A-4ADF-8DCE-C6DFEE5249DE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17;p29">
                <a:extLst>
                  <a:ext uri="{FF2B5EF4-FFF2-40B4-BE49-F238E27FC236}">
                    <a16:creationId xmlns:a16="http://schemas.microsoft.com/office/drawing/2014/main" id="{092664B7-FFDA-418C-A762-EE018ADE135E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18;p29">
                <a:extLst>
                  <a:ext uri="{FF2B5EF4-FFF2-40B4-BE49-F238E27FC236}">
                    <a16:creationId xmlns:a16="http://schemas.microsoft.com/office/drawing/2014/main" id="{2C57F51B-697D-442B-A7B7-663DDB67D96F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19;p29">
                <a:extLst>
                  <a:ext uri="{FF2B5EF4-FFF2-40B4-BE49-F238E27FC236}">
                    <a16:creationId xmlns:a16="http://schemas.microsoft.com/office/drawing/2014/main" id="{BB5DF98A-0480-4431-B5BB-CB6752C54BBC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20;p29">
                <a:extLst>
                  <a:ext uri="{FF2B5EF4-FFF2-40B4-BE49-F238E27FC236}">
                    <a16:creationId xmlns:a16="http://schemas.microsoft.com/office/drawing/2014/main" id="{DA42B707-5C78-41A7-B3DE-3E59786B04C6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21;p29">
                <a:extLst>
                  <a:ext uri="{FF2B5EF4-FFF2-40B4-BE49-F238E27FC236}">
                    <a16:creationId xmlns:a16="http://schemas.microsoft.com/office/drawing/2014/main" id="{1513B945-5993-457F-B598-1A9FA8D00229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22;p29">
                <a:extLst>
                  <a:ext uri="{FF2B5EF4-FFF2-40B4-BE49-F238E27FC236}">
                    <a16:creationId xmlns:a16="http://schemas.microsoft.com/office/drawing/2014/main" id="{DEE65C1D-F793-4681-98D7-0D643937A6CF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23;p29">
                <a:extLst>
                  <a:ext uri="{FF2B5EF4-FFF2-40B4-BE49-F238E27FC236}">
                    <a16:creationId xmlns:a16="http://schemas.microsoft.com/office/drawing/2014/main" id="{63A81BD2-2B94-4AE0-84F2-A48579EDF9D0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24;p29">
                <a:extLst>
                  <a:ext uri="{FF2B5EF4-FFF2-40B4-BE49-F238E27FC236}">
                    <a16:creationId xmlns:a16="http://schemas.microsoft.com/office/drawing/2014/main" id="{8291F38A-BBCB-4423-9666-D9D0443FCA50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25;p29">
                <a:extLst>
                  <a:ext uri="{FF2B5EF4-FFF2-40B4-BE49-F238E27FC236}">
                    <a16:creationId xmlns:a16="http://schemas.microsoft.com/office/drawing/2014/main" id="{5D9C13C4-FFFD-405D-B304-E137577758FC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26;p29">
                <a:extLst>
                  <a:ext uri="{FF2B5EF4-FFF2-40B4-BE49-F238E27FC236}">
                    <a16:creationId xmlns:a16="http://schemas.microsoft.com/office/drawing/2014/main" id="{FF65213B-F853-48EF-ACF0-057A9C228AD4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27;p29">
                <a:extLst>
                  <a:ext uri="{FF2B5EF4-FFF2-40B4-BE49-F238E27FC236}">
                    <a16:creationId xmlns:a16="http://schemas.microsoft.com/office/drawing/2014/main" id="{06E85682-7002-4C3D-8EDE-8E19B9DFBA8E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28;p29">
                <a:extLst>
                  <a:ext uri="{FF2B5EF4-FFF2-40B4-BE49-F238E27FC236}">
                    <a16:creationId xmlns:a16="http://schemas.microsoft.com/office/drawing/2014/main" id="{7F24B45B-C9E7-4A85-92AE-501483389E60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29;p29">
                <a:extLst>
                  <a:ext uri="{FF2B5EF4-FFF2-40B4-BE49-F238E27FC236}">
                    <a16:creationId xmlns:a16="http://schemas.microsoft.com/office/drawing/2014/main" id="{F6A2F298-183E-477F-B692-8402D033B5AA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30;p29">
                <a:extLst>
                  <a:ext uri="{FF2B5EF4-FFF2-40B4-BE49-F238E27FC236}">
                    <a16:creationId xmlns:a16="http://schemas.microsoft.com/office/drawing/2014/main" id="{7E76CE57-70C3-4B75-9A07-F6A2D2540D25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31;p29">
                <a:extLst>
                  <a:ext uri="{FF2B5EF4-FFF2-40B4-BE49-F238E27FC236}">
                    <a16:creationId xmlns:a16="http://schemas.microsoft.com/office/drawing/2014/main" id="{364DE4EE-F03F-48E2-BC6F-945DF0832561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32;p29">
                <a:extLst>
                  <a:ext uri="{FF2B5EF4-FFF2-40B4-BE49-F238E27FC236}">
                    <a16:creationId xmlns:a16="http://schemas.microsoft.com/office/drawing/2014/main" id="{B073BA75-E63A-48CD-9F5B-A447C00D5D08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33;p29">
                <a:extLst>
                  <a:ext uri="{FF2B5EF4-FFF2-40B4-BE49-F238E27FC236}">
                    <a16:creationId xmlns:a16="http://schemas.microsoft.com/office/drawing/2014/main" id="{5088D9B5-271D-49CA-B08C-D44F4093E337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" name="Google Shape;634;p29">
              <a:extLst>
                <a:ext uri="{FF2B5EF4-FFF2-40B4-BE49-F238E27FC236}">
                  <a16:creationId xmlns:a16="http://schemas.microsoft.com/office/drawing/2014/main" id="{A566E991-E804-4804-943A-BFCF85D0D0B9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527;p29">
            <a:extLst>
              <a:ext uri="{FF2B5EF4-FFF2-40B4-BE49-F238E27FC236}">
                <a16:creationId xmlns:a16="http://schemas.microsoft.com/office/drawing/2014/main" id="{25440093-A558-4AC3-B975-C452D127852E}"/>
              </a:ext>
            </a:extLst>
          </p:cNvPr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131" name="Google Shape;528;p29">
              <a:extLst>
                <a:ext uri="{FF2B5EF4-FFF2-40B4-BE49-F238E27FC236}">
                  <a16:creationId xmlns:a16="http://schemas.microsoft.com/office/drawing/2014/main" id="{B1E07EDE-04BC-4A42-9AF5-830C8EDA83DE}"/>
                </a:ext>
              </a:extLst>
            </p:cNvPr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29;p29">
              <a:extLst>
                <a:ext uri="{FF2B5EF4-FFF2-40B4-BE49-F238E27FC236}">
                  <a16:creationId xmlns:a16="http://schemas.microsoft.com/office/drawing/2014/main" id="{FCA5AD1B-F384-484B-AD9B-766F49E02A3B}"/>
                </a:ext>
              </a:extLst>
            </p:cNvPr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30;p29">
              <a:extLst>
                <a:ext uri="{FF2B5EF4-FFF2-40B4-BE49-F238E27FC236}">
                  <a16:creationId xmlns:a16="http://schemas.microsoft.com/office/drawing/2014/main" id="{2BDE3530-C7EE-4C55-B088-B3BBB307AA88}"/>
                </a:ext>
              </a:extLst>
            </p:cNvPr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31;p29">
              <a:extLst>
                <a:ext uri="{FF2B5EF4-FFF2-40B4-BE49-F238E27FC236}">
                  <a16:creationId xmlns:a16="http://schemas.microsoft.com/office/drawing/2014/main" id="{A56CF9F4-83D4-47BF-8F40-389C24BC580C}"/>
                </a:ext>
              </a:extLst>
            </p:cNvPr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32;p29">
              <a:extLst>
                <a:ext uri="{FF2B5EF4-FFF2-40B4-BE49-F238E27FC236}">
                  <a16:creationId xmlns:a16="http://schemas.microsoft.com/office/drawing/2014/main" id="{4AD05E1F-462D-4DFA-83CE-F742142E2E9B}"/>
                </a:ext>
              </a:extLst>
            </p:cNvPr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515;p29">
            <a:extLst>
              <a:ext uri="{FF2B5EF4-FFF2-40B4-BE49-F238E27FC236}">
                <a16:creationId xmlns:a16="http://schemas.microsoft.com/office/drawing/2014/main" id="{C4CAF85F-FD64-4C7D-B5C7-0F0A27EF36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24427" y="2550708"/>
            <a:ext cx="4018200" cy="8240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</a:rPr>
              <a:t>Decifrando os mistérios do comando SELECT através do HiveQL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37" name="Google Shape;516;p29">
            <a:extLst>
              <a:ext uri="{FF2B5EF4-FFF2-40B4-BE49-F238E27FC236}">
                <a16:creationId xmlns:a16="http://schemas.microsoft.com/office/drawing/2014/main" id="{08B06F44-2EC1-4054-959B-BAB9FF8DB084}"/>
              </a:ext>
            </a:extLst>
          </p:cNvPr>
          <p:cNvSpPr txBox="1">
            <a:spLocks/>
          </p:cNvSpPr>
          <p:nvPr/>
        </p:nvSpPr>
        <p:spPr>
          <a:xfrm>
            <a:off x="2986741" y="1419492"/>
            <a:ext cx="4669200" cy="127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Kanit"/>
              <a:buNone/>
              <a:defRPr sz="9000" b="1" i="0" u="none" strike="noStrike" cap="none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3600" dirty="0"/>
              <a:t>DATA QUERY LANGUAGE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080F74C-85EE-47FD-8248-70A0DDAAD53C}"/>
              </a:ext>
            </a:extLst>
          </p:cNvPr>
          <p:cNvGrpSpPr/>
          <p:nvPr/>
        </p:nvGrpSpPr>
        <p:grpSpPr>
          <a:xfrm>
            <a:off x="271742" y="1899913"/>
            <a:ext cx="2204710" cy="480277"/>
            <a:chOff x="283496" y="2266181"/>
            <a:chExt cx="2204710" cy="480277"/>
          </a:xfrm>
        </p:grpSpPr>
        <p:sp>
          <p:nvSpPr>
            <p:cNvPr id="138" name="Google Shape;515;p29">
              <a:extLst>
                <a:ext uri="{FF2B5EF4-FFF2-40B4-BE49-F238E27FC236}">
                  <a16:creationId xmlns:a16="http://schemas.microsoft.com/office/drawing/2014/main" id="{976480EB-B181-4B7B-8305-B509070D34A6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117790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Todos os componentes da cláusula SELECT</a:t>
              </a:r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EE9FB58C-9D44-440B-A6DF-65EE2C9639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BB2C1775-63DD-449D-A4F5-B7F0B4E70441}"/>
              </a:ext>
            </a:extLst>
          </p:cNvPr>
          <p:cNvGrpSpPr/>
          <p:nvPr/>
        </p:nvGrpSpPr>
        <p:grpSpPr>
          <a:xfrm>
            <a:off x="265631" y="2797057"/>
            <a:ext cx="2113124" cy="316145"/>
            <a:chOff x="283496" y="2266181"/>
            <a:chExt cx="2113124" cy="316145"/>
          </a:xfrm>
        </p:grpSpPr>
        <p:sp>
          <p:nvSpPr>
            <p:cNvPr id="140" name="Google Shape;515;p29">
              <a:extLst>
                <a:ext uri="{FF2B5EF4-FFF2-40B4-BE49-F238E27FC236}">
                  <a16:creationId xmlns:a16="http://schemas.microsoft.com/office/drawing/2014/main" id="{343FA6A0-F85B-4609-BE1E-60F0A3FD94CF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026204" cy="316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Filtrando registros com a cláusula WHERE </a:t>
              </a:r>
            </a:p>
          </p:txBody>
        </p:sp>
        <p:sp>
          <p:nvSpPr>
            <p:cNvPr id="141" name="Elipse 140">
              <a:extLst>
                <a:ext uri="{FF2B5EF4-FFF2-40B4-BE49-F238E27FC236}">
                  <a16:creationId xmlns:a16="http://schemas.microsoft.com/office/drawing/2014/main" id="{05DFEC34-88F9-4A1C-A642-1A7C23E74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2" name="Agrupar 141">
            <a:extLst>
              <a:ext uri="{FF2B5EF4-FFF2-40B4-BE49-F238E27FC236}">
                <a16:creationId xmlns:a16="http://schemas.microsoft.com/office/drawing/2014/main" id="{FFBF5FC0-CBE4-4B96-BCD3-DD7E15340265}"/>
              </a:ext>
            </a:extLst>
          </p:cNvPr>
          <p:cNvGrpSpPr/>
          <p:nvPr/>
        </p:nvGrpSpPr>
        <p:grpSpPr>
          <a:xfrm>
            <a:off x="263071" y="3239195"/>
            <a:ext cx="2013983" cy="485231"/>
            <a:chOff x="283496" y="2266181"/>
            <a:chExt cx="2013983" cy="485231"/>
          </a:xfrm>
        </p:grpSpPr>
        <p:sp>
          <p:nvSpPr>
            <p:cNvPr id="143" name="Google Shape;515;p29">
              <a:extLst>
                <a:ext uri="{FF2B5EF4-FFF2-40B4-BE49-F238E27FC236}">
                  <a16:creationId xmlns:a16="http://schemas.microsoft.com/office/drawing/2014/main" id="{6687DE75-DF1F-447D-A36B-0A4BE55FDF0F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1927063" cy="485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Agrupando valores em categorias com GROUPBY e filtrando com HAVING</a:t>
              </a:r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01A34738-6669-4C63-98CE-3056BBEF68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8" name="Agrupar 147">
            <a:extLst>
              <a:ext uri="{FF2B5EF4-FFF2-40B4-BE49-F238E27FC236}">
                <a16:creationId xmlns:a16="http://schemas.microsoft.com/office/drawing/2014/main" id="{377D1261-D17A-4F16-A680-944DBDF699FA}"/>
              </a:ext>
            </a:extLst>
          </p:cNvPr>
          <p:cNvGrpSpPr/>
          <p:nvPr/>
        </p:nvGrpSpPr>
        <p:grpSpPr>
          <a:xfrm>
            <a:off x="265631" y="2358281"/>
            <a:ext cx="2113124" cy="480277"/>
            <a:chOff x="283496" y="2266181"/>
            <a:chExt cx="2113124" cy="480277"/>
          </a:xfrm>
        </p:grpSpPr>
        <p:sp>
          <p:nvSpPr>
            <p:cNvPr id="149" name="Google Shape;515;p29">
              <a:extLst>
                <a:ext uri="{FF2B5EF4-FFF2-40B4-BE49-F238E27FC236}">
                  <a16:creationId xmlns:a16="http://schemas.microsoft.com/office/drawing/2014/main" id="{7D34FB54-5A31-4ED6-A7E8-61019510F197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026204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Principais funções </a:t>
              </a:r>
              <a:r>
                <a:rPr lang="pt-BR" sz="1100" dirty="0" err="1">
                  <a:solidFill>
                    <a:schemeClr val="bg1"/>
                  </a:solidFill>
                </a:rPr>
                <a:t>built</a:t>
              </a:r>
              <a:r>
                <a:rPr lang="pt-BR" sz="1100" dirty="0">
                  <a:solidFill>
                    <a:schemeClr val="bg1"/>
                  </a:solidFill>
                </a:rPr>
                <a:t>-in em </a:t>
              </a:r>
              <a:r>
                <a:rPr lang="pt-BR" sz="1100" dirty="0" err="1">
                  <a:solidFill>
                    <a:schemeClr val="bg1"/>
                  </a:solidFill>
                </a:rPr>
                <a:t>HiveQL</a:t>
              </a:r>
              <a:endParaRPr lang="pt-BR" sz="1100" dirty="0">
                <a:solidFill>
                  <a:schemeClr val="bg1"/>
                </a:solidFill>
              </a:endParaRPr>
            </a:p>
          </p:txBody>
        </p:sp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0B67AB6F-385A-4C9F-9375-2C92EF917B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5" name="Agrupar 144">
            <a:extLst>
              <a:ext uri="{FF2B5EF4-FFF2-40B4-BE49-F238E27FC236}">
                <a16:creationId xmlns:a16="http://schemas.microsoft.com/office/drawing/2014/main" id="{6794533E-A15B-4424-A28D-139B3315F36F}"/>
              </a:ext>
            </a:extLst>
          </p:cNvPr>
          <p:cNvGrpSpPr/>
          <p:nvPr/>
        </p:nvGrpSpPr>
        <p:grpSpPr>
          <a:xfrm>
            <a:off x="263071" y="3861921"/>
            <a:ext cx="2301755" cy="485231"/>
            <a:chOff x="283496" y="2266181"/>
            <a:chExt cx="2301755" cy="485231"/>
          </a:xfrm>
        </p:grpSpPr>
        <p:sp>
          <p:nvSpPr>
            <p:cNvPr id="146" name="Google Shape;515;p29">
              <a:extLst>
                <a:ext uri="{FF2B5EF4-FFF2-40B4-BE49-F238E27FC236}">
                  <a16:creationId xmlns:a16="http://schemas.microsoft.com/office/drawing/2014/main" id="{E80B9746-55AA-42EA-B945-92E4CA988EA1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214835" cy="485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Ordenando com ORDER BY e limitando resultados com LIMIT</a:t>
              </a:r>
            </a:p>
          </p:txBody>
        </p:sp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1BC23CE7-D7B7-4BED-9F96-6CFAA6B843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1" name="Agrupar 150">
            <a:extLst>
              <a:ext uri="{FF2B5EF4-FFF2-40B4-BE49-F238E27FC236}">
                <a16:creationId xmlns:a16="http://schemas.microsoft.com/office/drawing/2014/main" id="{70C4F746-1496-4BD1-B66B-292BF46CBEE3}"/>
              </a:ext>
            </a:extLst>
          </p:cNvPr>
          <p:cNvGrpSpPr/>
          <p:nvPr/>
        </p:nvGrpSpPr>
        <p:grpSpPr>
          <a:xfrm>
            <a:off x="271742" y="4312414"/>
            <a:ext cx="2301755" cy="485231"/>
            <a:chOff x="283496" y="2266181"/>
            <a:chExt cx="2301755" cy="485231"/>
          </a:xfrm>
        </p:grpSpPr>
        <p:sp>
          <p:nvSpPr>
            <p:cNvPr id="152" name="Google Shape;515;p29">
              <a:extLst>
                <a:ext uri="{FF2B5EF4-FFF2-40B4-BE49-F238E27FC236}">
                  <a16:creationId xmlns:a16="http://schemas.microsoft.com/office/drawing/2014/main" id="{35211F78-984B-48D9-80AB-570DDB27672B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214835" cy="485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Unindo múltiplas tabelas com UNION e JOIN</a:t>
              </a:r>
            </a:p>
          </p:txBody>
        </p:sp>
        <p:sp>
          <p:nvSpPr>
            <p:cNvPr id="153" name="Elipse 152">
              <a:extLst>
                <a:ext uri="{FF2B5EF4-FFF2-40B4-BE49-F238E27FC236}">
                  <a16:creationId xmlns:a16="http://schemas.microsoft.com/office/drawing/2014/main" id="{3FC684EE-F4D7-4B98-B374-F6116B0170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SELECIONANDO DADOS DE TABELAS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914F3F9E-0744-4E81-A1D4-E5364D32E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50" y="1076140"/>
            <a:ext cx="3228610" cy="3204516"/>
          </a:xfrm>
          <a:prstGeom prst="rect">
            <a:avLst/>
          </a:prstGeom>
        </p:spPr>
      </p:pic>
      <p:sp>
        <p:nvSpPr>
          <p:cNvPr id="18" name="Google Shape;515;p29">
            <a:extLst>
              <a:ext uri="{FF2B5EF4-FFF2-40B4-BE49-F238E27FC236}">
                <a16:creationId xmlns:a16="http://schemas.microsoft.com/office/drawing/2014/main" id="{9D6DDB78-7DC4-41D0-B953-EBFA574D759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69360" y="1491243"/>
            <a:ext cx="4833890" cy="36194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chemeClr val="tx1"/>
                </a:solidFill>
                <a:latin typeface="DM Sans" panose="020B0604020202020204" charset="0"/>
              </a:rPr>
              <a:t>Especifica as colunas a serem retornadas no resultado</a:t>
            </a:r>
            <a:endParaRPr sz="1400" b="0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  <p:sp>
        <p:nvSpPr>
          <p:cNvPr id="22" name="Google Shape;515;p29">
            <a:extLst>
              <a:ext uri="{FF2B5EF4-FFF2-40B4-BE49-F238E27FC236}">
                <a16:creationId xmlns:a16="http://schemas.microsoft.com/office/drawing/2014/main" id="{CE0FAC44-FBEA-4B11-B739-E4F0AE0FC17E}"/>
              </a:ext>
            </a:extLst>
          </p:cNvPr>
          <p:cNvSpPr txBox="1">
            <a:spLocks/>
          </p:cNvSpPr>
          <p:nvPr/>
        </p:nvSpPr>
        <p:spPr>
          <a:xfrm>
            <a:off x="3769360" y="1825377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Especifica a origem dos dados consultados</a:t>
            </a:r>
          </a:p>
        </p:txBody>
      </p:sp>
      <p:sp>
        <p:nvSpPr>
          <p:cNvPr id="24" name="Google Shape;515;p29">
            <a:extLst>
              <a:ext uri="{FF2B5EF4-FFF2-40B4-BE49-F238E27FC236}">
                <a16:creationId xmlns:a16="http://schemas.microsoft.com/office/drawing/2014/main" id="{4107F51A-2E98-4EAB-AE5F-54D92CAE0D9F}"/>
              </a:ext>
            </a:extLst>
          </p:cNvPr>
          <p:cNvSpPr txBox="1">
            <a:spLocks/>
          </p:cNvSpPr>
          <p:nvPr/>
        </p:nvSpPr>
        <p:spPr>
          <a:xfrm>
            <a:off x="3769360" y="2159511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Filtras as linhas com base em uma ou mais condições</a:t>
            </a:r>
          </a:p>
        </p:txBody>
      </p:sp>
      <p:sp>
        <p:nvSpPr>
          <p:cNvPr id="26" name="Google Shape;515;p29">
            <a:extLst>
              <a:ext uri="{FF2B5EF4-FFF2-40B4-BE49-F238E27FC236}">
                <a16:creationId xmlns:a16="http://schemas.microsoft.com/office/drawing/2014/main" id="{B3C57C4D-197B-448F-9454-8A2E196C6E3E}"/>
              </a:ext>
            </a:extLst>
          </p:cNvPr>
          <p:cNvSpPr txBox="1">
            <a:spLocks/>
          </p:cNvSpPr>
          <p:nvPr/>
        </p:nvSpPr>
        <p:spPr>
          <a:xfrm>
            <a:off x="3769360" y="2493645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Separa os resultados em grupos, agregando valores</a:t>
            </a:r>
          </a:p>
        </p:txBody>
      </p:sp>
      <p:sp>
        <p:nvSpPr>
          <p:cNvPr id="28" name="Google Shape;515;p29">
            <a:extLst>
              <a:ext uri="{FF2B5EF4-FFF2-40B4-BE49-F238E27FC236}">
                <a16:creationId xmlns:a16="http://schemas.microsoft.com/office/drawing/2014/main" id="{705A5D64-E0C8-4E87-9241-4EEF51CBA7B9}"/>
              </a:ext>
            </a:extLst>
          </p:cNvPr>
          <p:cNvSpPr txBox="1">
            <a:spLocks/>
          </p:cNvSpPr>
          <p:nvPr/>
        </p:nvSpPr>
        <p:spPr>
          <a:xfrm>
            <a:off x="3769360" y="2827779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Filtra os dados com base em valores agregados</a:t>
            </a:r>
          </a:p>
        </p:txBody>
      </p:sp>
      <p:sp>
        <p:nvSpPr>
          <p:cNvPr id="30" name="Google Shape;515;p29">
            <a:extLst>
              <a:ext uri="{FF2B5EF4-FFF2-40B4-BE49-F238E27FC236}">
                <a16:creationId xmlns:a16="http://schemas.microsoft.com/office/drawing/2014/main" id="{9BF9A988-6023-4ED0-87C3-115922D11377}"/>
              </a:ext>
            </a:extLst>
          </p:cNvPr>
          <p:cNvSpPr txBox="1">
            <a:spLocks/>
          </p:cNvSpPr>
          <p:nvPr/>
        </p:nvSpPr>
        <p:spPr>
          <a:xfrm>
            <a:off x="3769360" y="3161913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Ordena ou rearranja os resultados de uma consulta</a:t>
            </a:r>
          </a:p>
        </p:txBody>
      </p:sp>
      <p:sp>
        <p:nvSpPr>
          <p:cNvPr id="32" name="Google Shape;515;p29">
            <a:extLst>
              <a:ext uri="{FF2B5EF4-FFF2-40B4-BE49-F238E27FC236}">
                <a16:creationId xmlns:a16="http://schemas.microsoft.com/office/drawing/2014/main" id="{AE89276F-3E82-4711-8BA0-EEDBAD18360A}"/>
              </a:ext>
            </a:extLst>
          </p:cNvPr>
          <p:cNvSpPr txBox="1">
            <a:spLocks/>
          </p:cNvSpPr>
          <p:nvPr/>
        </p:nvSpPr>
        <p:spPr>
          <a:xfrm>
            <a:off x="3769360" y="3496048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Limita a quantidade de resultados retornados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473FB29-B742-4268-B0C1-854B71B718DB}"/>
              </a:ext>
            </a:extLst>
          </p:cNvPr>
          <p:cNvCxnSpPr>
            <a:cxnSpLocks/>
          </p:cNvCxnSpPr>
          <p:nvPr/>
        </p:nvCxnSpPr>
        <p:spPr>
          <a:xfrm>
            <a:off x="2517648" y="1688592"/>
            <a:ext cx="12517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1A93B48B-37F0-4AB4-9DC5-CB35B824C982}"/>
              </a:ext>
            </a:extLst>
          </p:cNvPr>
          <p:cNvCxnSpPr>
            <a:cxnSpLocks/>
          </p:cNvCxnSpPr>
          <p:nvPr/>
        </p:nvCxnSpPr>
        <p:spPr>
          <a:xfrm>
            <a:off x="2517648" y="2048256"/>
            <a:ext cx="12517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D9508625-CD60-4983-AB10-EB6C60C35C70}"/>
              </a:ext>
            </a:extLst>
          </p:cNvPr>
          <p:cNvCxnSpPr>
            <a:cxnSpLocks/>
          </p:cNvCxnSpPr>
          <p:nvPr/>
        </p:nvCxnSpPr>
        <p:spPr>
          <a:xfrm>
            <a:off x="2651760" y="2365248"/>
            <a:ext cx="1117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CB8C6902-123D-409E-826D-CB5FDF4B2A94}"/>
              </a:ext>
            </a:extLst>
          </p:cNvPr>
          <p:cNvCxnSpPr>
            <a:cxnSpLocks/>
          </p:cNvCxnSpPr>
          <p:nvPr/>
        </p:nvCxnSpPr>
        <p:spPr>
          <a:xfrm>
            <a:off x="3145536" y="2678398"/>
            <a:ext cx="6238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8ED18F1B-65FE-433F-90F5-7525A7614B97}"/>
              </a:ext>
            </a:extLst>
          </p:cNvPr>
          <p:cNvCxnSpPr>
            <a:cxnSpLocks/>
          </p:cNvCxnSpPr>
          <p:nvPr/>
        </p:nvCxnSpPr>
        <p:spPr>
          <a:xfrm>
            <a:off x="2878328" y="3038062"/>
            <a:ext cx="8910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77E3F821-A15B-407E-964A-9DB16D1051BE}"/>
              </a:ext>
            </a:extLst>
          </p:cNvPr>
          <p:cNvCxnSpPr>
            <a:cxnSpLocks/>
          </p:cNvCxnSpPr>
          <p:nvPr/>
        </p:nvCxnSpPr>
        <p:spPr>
          <a:xfrm>
            <a:off x="3101848" y="3367246"/>
            <a:ext cx="6675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ECF87FC9-6E85-4CC1-A50B-6AAF9E45FA43}"/>
              </a:ext>
            </a:extLst>
          </p:cNvPr>
          <p:cNvCxnSpPr>
            <a:cxnSpLocks/>
          </p:cNvCxnSpPr>
          <p:nvPr/>
        </p:nvCxnSpPr>
        <p:spPr>
          <a:xfrm>
            <a:off x="2856484" y="3659854"/>
            <a:ext cx="9128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526C5C2F-0E3C-4AD3-B6CD-9F01A6E32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0" y="1535815"/>
            <a:ext cx="1070676" cy="2895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066B635-1611-4C41-81D5-EB5697190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968" y="1882185"/>
            <a:ext cx="704048" cy="259036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C9AB103-8B59-462E-96B2-24D0BE737281}"/>
              </a:ext>
            </a:extLst>
          </p:cNvPr>
          <p:cNvSpPr/>
          <p:nvPr/>
        </p:nvSpPr>
        <p:spPr>
          <a:xfrm>
            <a:off x="1070050" y="1535815"/>
            <a:ext cx="1070676" cy="28955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33ED772-56FC-4F3D-BE10-4E20267A7E26}"/>
              </a:ext>
            </a:extLst>
          </p:cNvPr>
          <p:cNvSpPr/>
          <p:nvPr/>
        </p:nvSpPr>
        <p:spPr>
          <a:xfrm>
            <a:off x="1363980" y="1868397"/>
            <a:ext cx="776746" cy="28955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10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8" grpId="0"/>
      <p:bldP spid="30" grpId="0"/>
      <p:bldP spid="32" grpId="0"/>
      <p:bldP spid="10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694;p36">
            <a:extLst>
              <a:ext uri="{FF2B5EF4-FFF2-40B4-BE49-F238E27FC236}">
                <a16:creationId xmlns:a16="http://schemas.microsoft.com/office/drawing/2014/main" id="{06BF4B53-BBCF-4E28-8A61-7C739ADD5F5C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82C7C88-45F7-4F06-B670-50D0CA1EC709}"/>
              </a:ext>
            </a:extLst>
          </p:cNvPr>
          <p:cNvGrpSpPr/>
          <p:nvPr/>
        </p:nvGrpSpPr>
        <p:grpSpPr>
          <a:xfrm>
            <a:off x="2349383" y="1114895"/>
            <a:ext cx="4542235" cy="1888961"/>
            <a:chOff x="2349383" y="1114895"/>
            <a:chExt cx="4542235" cy="1888961"/>
          </a:xfrm>
        </p:grpSpPr>
        <p:sp>
          <p:nvSpPr>
            <p:cNvPr id="19" name="Google Shape;1249;p51">
              <a:extLst>
                <a:ext uri="{FF2B5EF4-FFF2-40B4-BE49-F238E27FC236}">
                  <a16:creationId xmlns:a16="http://schemas.microsoft.com/office/drawing/2014/main" id="{252C17E6-87C0-49E9-85A5-54841C9A2A89}"/>
                </a:ext>
              </a:extLst>
            </p:cNvPr>
            <p:cNvSpPr/>
            <p:nvPr/>
          </p:nvSpPr>
          <p:spPr>
            <a:xfrm>
              <a:off x="2459538" y="122653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51;p51">
              <a:extLst>
                <a:ext uri="{FF2B5EF4-FFF2-40B4-BE49-F238E27FC236}">
                  <a16:creationId xmlns:a16="http://schemas.microsoft.com/office/drawing/2014/main" id="{05860CCD-ACE2-4777-8360-0295A0264284}"/>
                </a:ext>
              </a:extLst>
            </p:cNvPr>
            <p:cNvSpPr/>
            <p:nvPr/>
          </p:nvSpPr>
          <p:spPr>
            <a:xfrm>
              <a:off x="2349383" y="111489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SELECT QUERY: PRIMEIRO CONTATO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4BCB237-CC51-4B4D-AA13-A6BA8D4D8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05" t="32580" r="4633"/>
          <a:stretch/>
        </p:blipFill>
        <p:spPr>
          <a:xfrm>
            <a:off x="2459538" y="1271366"/>
            <a:ext cx="4249270" cy="1496264"/>
          </a:xfrm>
          <a:prstGeom prst="rect">
            <a:avLst/>
          </a:prstGeom>
        </p:spPr>
      </p:pic>
      <p:sp>
        <p:nvSpPr>
          <p:cNvPr id="17" name="Chave Direita 16">
            <a:extLst>
              <a:ext uri="{FF2B5EF4-FFF2-40B4-BE49-F238E27FC236}">
                <a16:creationId xmlns:a16="http://schemas.microsoft.com/office/drawing/2014/main" id="{56E964B7-5087-4FDD-872A-07B1D95D30DE}"/>
              </a:ext>
            </a:extLst>
          </p:cNvPr>
          <p:cNvSpPr/>
          <p:nvPr/>
        </p:nvSpPr>
        <p:spPr>
          <a:xfrm>
            <a:off x="6931796" y="1535015"/>
            <a:ext cx="165039" cy="75102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B60F10F-D584-49C3-ACE1-1754A3AB06B5}"/>
              </a:ext>
            </a:extLst>
          </p:cNvPr>
          <p:cNvCxnSpPr>
            <a:cxnSpLocks/>
          </p:cNvCxnSpPr>
          <p:nvPr/>
        </p:nvCxnSpPr>
        <p:spPr>
          <a:xfrm>
            <a:off x="4804012" y="1524460"/>
            <a:ext cx="2087606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C3A6F52-20CF-4227-9B7A-759004C023B0}"/>
              </a:ext>
            </a:extLst>
          </p:cNvPr>
          <p:cNvCxnSpPr>
            <a:cxnSpLocks/>
          </p:cNvCxnSpPr>
          <p:nvPr/>
        </p:nvCxnSpPr>
        <p:spPr>
          <a:xfrm>
            <a:off x="4355911" y="2277362"/>
            <a:ext cx="2425552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515;p29">
            <a:extLst>
              <a:ext uri="{FF2B5EF4-FFF2-40B4-BE49-F238E27FC236}">
                <a16:creationId xmlns:a16="http://schemas.microsoft.com/office/drawing/2014/main" id="{1C5588F7-6019-42C2-AA5C-A4B7CA48A1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379" y="1709876"/>
            <a:ext cx="1154635" cy="40531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chemeClr val="tx1"/>
                </a:solidFill>
                <a:latin typeface="DM Sans" panose="020B0604020202020204" charset="0"/>
              </a:rPr>
              <a:t>Select list</a:t>
            </a:r>
            <a:endParaRPr sz="1400" b="0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  <p:sp>
        <p:nvSpPr>
          <p:cNvPr id="27" name="Google Shape;515;p29">
            <a:extLst>
              <a:ext uri="{FF2B5EF4-FFF2-40B4-BE49-F238E27FC236}">
                <a16:creationId xmlns:a16="http://schemas.microsoft.com/office/drawing/2014/main" id="{6B5E62F2-A06C-43AF-8EB3-4F7C7122265C}"/>
              </a:ext>
            </a:extLst>
          </p:cNvPr>
          <p:cNvSpPr txBox="1">
            <a:spLocks/>
          </p:cNvSpPr>
          <p:nvPr/>
        </p:nvSpPr>
        <p:spPr>
          <a:xfrm>
            <a:off x="32990" y="1770342"/>
            <a:ext cx="1878065" cy="40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Função e expressão</a:t>
            </a: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5E26138C-769D-4BC5-BD90-8DF41A2B7082}"/>
              </a:ext>
            </a:extLst>
          </p:cNvPr>
          <p:cNvCxnSpPr>
            <a:cxnSpLocks/>
          </p:cNvCxnSpPr>
          <p:nvPr/>
        </p:nvCxnSpPr>
        <p:spPr>
          <a:xfrm>
            <a:off x="2190750" y="1895710"/>
            <a:ext cx="553633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A94409DA-A165-4143-9D66-D6C273C59147}"/>
              </a:ext>
            </a:extLst>
          </p:cNvPr>
          <p:cNvCxnSpPr>
            <a:cxnSpLocks/>
          </p:cNvCxnSpPr>
          <p:nvPr/>
        </p:nvCxnSpPr>
        <p:spPr>
          <a:xfrm>
            <a:off x="1947786" y="2240036"/>
            <a:ext cx="783105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CC78B671-E23E-4081-8C73-51F9C6D739E1}"/>
              </a:ext>
            </a:extLst>
          </p:cNvPr>
          <p:cNvSpPr txBox="1">
            <a:spLocks/>
          </p:cNvSpPr>
          <p:nvPr/>
        </p:nvSpPr>
        <p:spPr>
          <a:xfrm>
            <a:off x="720515" y="2028821"/>
            <a:ext cx="1276033" cy="40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Valor literal</a:t>
            </a:r>
          </a:p>
        </p:txBody>
      </p:sp>
      <p:sp>
        <p:nvSpPr>
          <p:cNvPr id="40" name="Chave Direita 39">
            <a:extLst>
              <a:ext uri="{FF2B5EF4-FFF2-40B4-BE49-F238E27FC236}">
                <a16:creationId xmlns:a16="http://schemas.microsoft.com/office/drawing/2014/main" id="{A524C865-E84E-4C50-86F0-8102DB6B0605}"/>
              </a:ext>
            </a:extLst>
          </p:cNvPr>
          <p:cNvSpPr/>
          <p:nvPr/>
        </p:nvSpPr>
        <p:spPr>
          <a:xfrm flipH="1">
            <a:off x="1925582" y="1895710"/>
            <a:ext cx="181120" cy="21948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96D2E7D3-C8D4-485C-938B-0C7FB08DEC54}"/>
              </a:ext>
            </a:extLst>
          </p:cNvPr>
          <p:cNvCxnSpPr>
            <a:cxnSpLocks/>
          </p:cNvCxnSpPr>
          <p:nvPr/>
        </p:nvCxnSpPr>
        <p:spPr>
          <a:xfrm>
            <a:off x="2190750" y="2115195"/>
            <a:ext cx="553633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189B42FA-D7A2-4CDC-BA62-97976EBC56A5}"/>
              </a:ext>
            </a:extLst>
          </p:cNvPr>
          <p:cNvCxnSpPr>
            <a:cxnSpLocks/>
          </p:cNvCxnSpPr>
          <p:nvPr/>
        </p:nvCxnSpPr>
        <p:spPr>
          <a:xfrm>
            <a:off x="1966074" y="2564892"/>
            <a:ext cx="440314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515;p29">
            <a:extLst>
              <a:ext uri="{FF2B5EF4-FFF2-40B4-BE49-F238E27FC236}">
                <a16:creationId xmlns:a16="http://schemas.microsoft.com/office/drawing/2014/main" id="{A6D36E48-9051-489E-BAD6-2F9B0B2F26B5}"/>
              </a:ext>
            </a:extLst>
          </p:cNvPr>
          <p:cNvSpPr txBox="1">
            <a:spLocks/>
          </p:cNvSpPr>
          <p:nvPr/>
        </p:nvSpPr>
        <p:spPr>
          <a:xfrm>
            <a:off x="365491" y="2338307"/>
            <a:ext cx="1475392" cy="40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Fonte de 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96EB01-E10B-4381-A9DE-F698C7E06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009" y="3246033"/>
            <a:ext cx="5689981" cy="155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3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6" grpId="0" build="p"/>
      <p:bldP spid="39" grpId="0"/>
      <p:bldP spid="40" grpId="0" animBg="1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1652;p23">
            <a:extLst>
              <a:ext uri="{FF2B5EF4-FFF2-40B4-BE49-F238E27FC236}">
                <a16:creationId xmlns:a16="http://schemas.microsoft.com/office/drawing/2014/main" id="{2E838A3F-CA95-4B8C-8977-E881E17AAAE8}"/>
              </a:ext>
            </a:extLst>
          </p:cNvPr>
          <p:cNvGrpSpPr/>
          <p:nvPr/>
        </p:nvGrpSpPr>
        <p:grpSpPr>
          <a:xfrm>
            <a:off x="2138696" y="2250507"/>
            <a:ext cx="9352376" cy="2955268"/>
            <a:chOff x="2676193" y="2571742"/>
            <a:chExt cx="9352376" cy="2955268"/>
          </a:xfrm>
        </p:grpSpPr>
        <p:sp>
          <p:nvSpPr>
            <p:cNvPr id="206" name="Google Shape;1653;p23">
              <a:extLst>
                <a:ext uri="{FF2B5EF4-FFF2-40B4-BE49-F238E27FC236}">
                  <a16:creationId xmlns:a16="http://schemas.microsoft.com/office/drawing/2014/main" id="{3805F8A2-48E6-4514-BBB9-644027031469}"/>
                </a:ext>
              </a:extLst>
            </p:cNvPr>
            <p:cNvSpPr/>
            <p:nvPr/>
          </p:nvSpPr>
          <p:spPr>
            <a:xfrm flipH="1">
              <a:off x="2676193" y="2571742"/>
              <a:ext cx="9322887" cy="2915057"/>
            </a:xfrm>
            <a:custGeom>
              <a:avLst/>
              <a:gdLst/>
              <a:ahLst/>
              <a:cxnLst/>
              <a:rect l="l" t="t" r="r" b="b"/>
              <a:pathLst>
                <a:path w="27821" h="8699" extrusionOk="0">
                  <a:moveTo>
                    <a:pt x="27550" y="7616"/>
                  </a:moveTo>
                  <a:cubicBezTo>
                    <a:pt x="27002" y="6656"/>
                    <a:pt x="25775" y="6342"/>
                    <a:pt x="24673" y="6269"/>
                  </a:cubicBezTo>
                  <a:cubicBezTo>
                    <a:pt x="23571" y="6198"/>
                    <a:pt x="22404" y="6262"/>
                    <a:pt x="21437" y="5728"/>
                  </a:cubicBezTo>
                  <a:cubicBezTo>
                    <a:pt x="20743" y="5345"/>
                    <a:pt x="20258" y="4697"/>
                    <a:pt x="19970" y="3953"/>
                  </a:cubicBezTo>
                  <a:lnTo>
                    <a:pt x="15019" y="2405"/>
                  </a:lnTo>
                  <a:lnTo>
                    <a:pt x="12716" y="3224"/>
                  </a:lnTo>
                  <a:lnTo>
                    <a:pt x="8854" y="1"/>
                  </a:lnTo>
                  <a:lnTo>
                    <a:pt x="0" y="3698"/>
                  </a:lnTo>
                  <a:lnTo>
                    <a:pt x="0" y="8699"/>
                  </a:lnTo>
                  <a:lnTo>
                    <a:pt x="27813" y="8699"/>
                  </a:lnTo>
                  <a:cubicBezTo>
                    <a:pt x="27820" y="8320"/>
                    <a:pt x="27739" y="7946"/>
                    <a:pt x="27550" y="7616"/>
                  </a:cubicBezTo>
                  <a:close/>
                </a:path>
              </a:pathLst>
            </a:custGeom>
            <a:gradFill>
              <a:gsLst>
                <a:gs pos="0">
                  <a:srgbClr val="332859"/>
                </a:gs>
                <a:gs pos="100000">
                  <a:srgbClr val="5529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07" name="Google Shape;1654;p23">
              <a:extLst>
                <a:ext uri="{FF2B5EF4-FFF2-40B4-BE49-F238E27FC236}">
                  <a16:creationId xmlns:a16="http://schemas.microsoft.com/office/drawing/2014/main" id="{8343921C-5D2A-41FD-81A3-69C047DFE8AC}"/>
                </a:ext>
              </a:extLst>
            </p:cNvPr>
            <p:cNvGrpSpPr/>
            <p:nvPr/>
          </p:nvGrpSpPr>
          <p:grpSpPr>
            <a:xfrm flipH="1">
              <a:off x="5185787" y="2571742"/>
              <a:ext cx="6842782" cy="2955268"/>
              <a:chOff x="-9947500" y="2362155"/>
              <a:chExt cx="6842782" cy="2955268"/>
            </a:xfrm>
          </p:grpSpPr>
          <p:sp>
            <p:nvSpPr>
              <p:cNvPr id="208" name="Google Shape;1655;p23">
                <a:extLst>
                  <a:ext uri="{FF2B5EF4-FFF2-40B4-BE49-F238E27FC236}">
                    <a16:creationId xmlns:a16="http://schemas.microsoft.com/office/drawing/2014/main" id="{AAF06FE5-665A-43EF-9A1D-3A2CFE05A39B}"/>
                  </a:ext>
                </a:extLst>
              </p:cNvPr>
              <p:cNvSpPr/>
              <p:nvPr/>
            </p:nvSpPr>
            <p:spPr>
              <a:xfrm>
                <a:off x="-6719798" y="3168076"/>
                <a:ext cx="2746835" cy="1645688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4911" extrusionOk="0">
                    <a:moveTo>
                      <a:pt x="5475" y="0"/>
                    </a:moveTo>
                    <a:lnTo>
                      <a:pt x="4641" y="1076"/>
                    </a:lnTo>
                    <a:lnTo>
                      <a:pt x="8196" y="2810"/>
                    </a:lnTo>
                    <a:lnTo>
                      <a:pt x="4641" y="1944"/>
                    </a:lnTo>
                    <a:lnTo>
                      <a:pt x="4363" y="2967"/>
                    </a:lnTo>
                    <a:lnTo>
                      <a:pt x="2497" y="3397"/>
                    </a:lnTo>
                    <a:lnTo>
                      <a:pt x="0" y="4911"/>
                    </a:lnTo>
                    <a:lnTo>
                      <a:pt x="3172" y="819"/>
                    </a:lnTo>
                    <a:close/>
                  </a:path>
                </a:pathLst>
              </a:custGeom>
              <a:solidFill>
                <a:srgbClr val="5C3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9" name="Google Shape;1656;p23">
                <a:extLst>
                  <a:ext uri="{FF2B5EF4-FFF2-40B4-BE49-F238E27FC236}">
                    <a16:creationId xmlns:a16="http://schemas.microsoft.com/office/drawing/2014/main" id="{0C7775B2-706F-4B16-8FEA-C17DFF9C220B}"/>
                  </a:ext>
                </a:extLst>
              </p:cNvPr>
              <p:cNvSpPr/>
              <p:nvPr/>
            </p:nvSpPr>
            <p:spPr>
              <a:xfrm>
                <a:off x="-9945489" y="2362155"/>
                <a:ext cx="3426088" cy="2621172"/>
              </a:xfrm>
              <a:custGeom>
                <a:avLst/>
                <a:gdLst/>
                <a:ahLst/>
                <a:cxnLst/>
                <a:rect l="l" t="t" r="r" b="b"/>
                <a:pathLst>
                  <a:path w="10224" h="7822" extrusionOk="0">
                    <a:moveTo>
                      <a:pt x="0" y="3642"/>
                    </a:moveTo>
                    <a:lnTo>
                      <a:pt x="0" y="7822"/>
                    </a:lnTo>
                    <a:cubicBezTo>
                      <a:pt x="654" y="7069"/>
                      <a:pt x="1261" y="6286"/>
                      <a:pt x="1549" y="6155"/>
                    </a:cubicBezTo>
                    <a:cubicBezTo>
                      <a:pt x="2174" y="5871"/>
                      <a:pt x="3085" y="5387"/>
                      <a:pt x="3085" y="5387"/>
                    </a:cubicBezTo>
                    <a:lnTo>
                      <a:pt x="5701" y="5614"/>
                    </a:lnTo>
                    <a:lnTo>
                      <a:pt x="7322" y="4875"/>
                    </a:lnTo>
                    <a:lnTo>
                      <a:pt x="9911" y="5273"/>
                    </a:lnTo>
                    <a:lnTo>
                      <a:pt x="7351" y="4349"/>
                    </a:lnTo>
                    <a:lnTo>
                      <a:pt x="6555" y="3624"/>
                    </a:lnTo>
                    <a:lnTo>
                      <a:pt x="7351" y="3054"/>
                    </a:lnTo>
                    <a:lnTo>
                      <a:pt x="7351" y="1775"/>
                    </a:lnTo>
                    <a:lnTo>
                      <a:pt x="10223" y="2657"/>
                    </a:lnTo>
                    <a:lnTo>
                      <a:pt x="7977" y="1007"/>
                    </a:lnTo>
                    <a:lnTo>
                      <a:pt x="8937" y="1"/>
                    </a:lnTo>
                    <a:close/>
                  </a:path>
                </a:pathLst>
              </a:custGeom>
              <a:solidFill>
                <a:srgbClr val="5C3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0" name="Google Shape;1657;p23">
                <a:extLst>
                  <a:ext uri="{FF2B5EF4-FFF2-40B4-BE49-F238E27FC236}">
                    <a16:creationId xmlns:a16="http://schemas.microsoft.com/office/drawing/2014/main" id="{E172BD0E-1034-47C6-BAC0-73B7204EBB09}"/>
                  </a:ext>
                </a:extLst>
              </p:cNvPr>
              <p:cNvSpPr/>
              <p:nvPr/>
            </p:nvSpPr>
            <p:spPr>
              <a:xfrm>
                <a:off x="-9341636" y="3855371"/>
                <a:ext cx="320358" cy="65311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949" extrusionOk="0">
                    <a:moveTo>
                      <a:pt x="478" y="0"/>
                    </a:moveTo>
                    <a:lnTo>
                      <a:pt x="256" y="904"/>
                    </a:lnTo>
                    <a:lnTo>
                      <a:pt x="325" y="1041"/>
                    </a:lnTo>
                    <a:lnTo>
                      <a:pt x="236" y="985"/>
                    </a:lnTo>
                    <a:lnTo>
                      <a:pt x="105" y="1521"/>
                    </a:lnTo>
                    <a:lnTo>
                      <a:pt x="174" y="1593"/>
                    </a:lnTo>
                    <a:lnTo>
                      <a:pt x="95" y="1565"/>
                    </a:lnTo>
                    <a:lnTo>
                      <a:pt x="1" y="1949"/>
                    </a:lnTo>
                    <a:lnTo>
                      <a:pt x="956" y="1949"/>
                    </a:lnTo>
                    <a:lnTo>
                      <a:pt x="878" y="1636"/>
                    </a:lnTo>
                    <a:lnTo>
                      <a:pt x="751" y="1652"/>
                    </a:lnTo>
                    <a:lnTo>
                      <a:pt x="859" y="1556"/>
                    </a:lnTo>
                    <a:lnTo>
                      <a:pt x="791" y="1278"/>
                    </a:lnTo>
                    <a:lnTo>
                      <a:pt x="672" y="1305"/>
                    </a:lnTo>
                    <a:lnTo>
                      <a:pt x="770" y="1192"/>
                    </a:lnTo>
                    <a:lnTo>
                      <a:pt x="668" y="775"/>
                    </a:lnTo>
                    <a:lnTo>
                      <a:pt x="579" y="821"/>
                    </a:lnTo>
                    <a:lnTo>
                      <a:pt x="653" y="719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1" name="Google Shape;1658;p23">
                <a:extLst>
                  <a:ext uri="{FF2B5EF4-FFF2-40B4-BE49-F238E27FC236}">
                    <a16:creationId xmlns:a16="http://schemas.microsoft.com/office/drawing/2014/main" id="{137BE6F1-BA64-4A4F-9AD5-3159F6F8B217}"/>
                  </a:ext>
                </a:extLst>
              </p:cNvPr>
              <p:cNvSpPr/>
              <p:nvPr/>
            </p:nvSpPr>
            <p:spPr>
              <a:xfrm>
                <a:off x="-9181457" y="3855371"/>
                <a:ext cx="160179" cy="65311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1949" extrusionOk="0">
                    <a:moveTo>
                      <a:pt x="0" y="0"/>
                    </a:moveTo>
                    <a:lnTo>
                      <a:pt x="0" y="1949"/>
                    </a:lnTo>
                    <a:lnTo>
                      <a:pt x="478" y="1949"/>
                    </a:lnTo>
                    <a:lnTo>
                      <a:pt x="400" y="1636"/>
                    </a:lnTo>
                    <a:lnTo>
                      <a:pt x="273" y="1652"/>
                    </a:lnTo>
                    <a:lnTo>
                      <a:pt x="381" y="1556"/>
                    </a:lnTo>
                    <a:lnTo>
                      <a:pt x="313" y="1278"/>
                    </a:lnTo>
                    <a:lnTo>
                      <a:pt x="194" y="1305"/>
                    </a:lnTo>
                    <a:lnTo>
                      <a:pt x="292" y="1192"/>
                    </a:lnTo>
                    <a:lnTo>
                      <a:pt x="190" y="775"/>
                    </a:lnTo>
                    <a:lnTo>
                      <a:pt x="101" y="821"/>
                    </a:lnTo>
                    <a:lnTo>
                      <a:pt x="175" y="7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2" name="Google Shape;1659;p23">
                <a:extLst>
                  <a:ext uri="{FF2B5EF4-FFF2-40B4-BE49-F238E27FC236}">
                    <a16:creationId xmlns:a16="http://schemas.microsoft.com/office/drawing/2014/main" id="{DC0CC787-EFD5-4F39-B6ED-018495CA72E0}"/>
                  </a:ext>
                </a:extLst>
              </p:cNvPr>
              <p:cNvSpPr/>
              <p:nvPr/>
            </p:nvSpPr>
            <p:spPr>
              <a:xfrm>
                <a:off x="-9046411" y="3579247"/>
                <a:ext cx="454734" cy="928234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2770" extrusionOk="0">
                    <a:moveTo>
                      <a:pt x="678" y="1"/>
                    </a:moveTo>
                    <a:lnTo>
                      <a:pt x="364" y="1285"/>
                    </a:lnTo>
                    <a:lnTo>
                      <a:pt x="461" y="1479"/>
                    </a:lnTo>
                    <a:lnTo>
                      <a:pt x="336" y="1400"/>
                    </a:lnTo>
                    <a:lnTo>
                      <a:pt x="150" y="2161"/>
                    </a:lnTo>
                    <a:lnTo>
                      <a:pt x="246" y="2265"/>
                    </a:lnTo>
                    <a:lnTo>
                      <a:pt x="133" y="2223"/>
                    </a:lnTo>
                    <a:lnTo>
                      <a:pt x="1" y="2769"/>
                    </a:lnTo>
                    <a:lnTo>
                      <a:pt x="1356" y="2769"/>
                    </a:lnTo>
                    <a:lnTo>
                      <a:pt x="1247" y="2325"/>
                    </a:lnTo>
                    <a:lnTo>
                      <a:pt x="1066" y="2348"/>
                    </a:lnTo>
                    <a:lnTo>
                      <a:pt x="1220" y="2212"/>
                    </a:lnTo>
                    <a:lnTo>
                      <a:pt x="1124" y="1818"/>
                    </a:lnTo>
                    <a:lnTo>
                      <a:pt x="955" y="1854"/>
                    </a:lnTo>
                    <a:lnTo>
                      <a:pt x="1093" y="1695"/>
                    </a:lnTo>
                    <a:lnTo>
                      <a:pt x="948" y="1103"/>
                    </a:lnTo>
                    <a:lnTo>
                      <a:pt x="824" y="1166"/>
                    </a:lnTo>
                    <a:lnTo>
                      <a:pt x="928" y="1022"/>
                    </a:ln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3" name="Google Shape;1660;p23">
                <a:extLst>
                  <a:ext uri="{FF2B5EF4-FFF2-40B4-BE49-F238E27FC236}">
                    <a16:creationId xmlns:a16="http://schemas.microsoft.com/office/drawing/2014/main" id="{2F3A2064-D906-48E8-8324-8C919C5DF09C}"/>
                  </a:ext>
                </a:extLst>
              </p:cNvPr>
              <p:cNvSpPr/>
              <p:nvPr/>
            </p:nvSpPr>
            <p:spPr>
              <a:xfrm>
                <a:off x="-8819547" y="3579247"/>
                <a:ext cx="227870" cy="928234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770" extrusionOk="0">
                    <a:moveTo>
                      <a:pt x="1" y="1"/>
                    </a:moveTo>
                    <a:lnTo>
                      <a:pt x="1" y="2769"/>
                    </a:lnTo>
                    <a:lnTo>
                      <a:pt x="679" y="2769"/>
                    </a:lnTo>
                    <a:lnTo>
                      <a:pt x="570" y="2325"/>
                    </a:lnTo>
                    <a:lnTo>
                      <a:pt x="389" y="2348"/>
                    </a:lnTo>
                    <a:lnTo>
                      <a:pt x="543" y="2212"/>
                    </a:lnTo>
                    <a:lnTo>
                      <a:pt x="447" y="1818"/>
                    </a:lnTo>
                    <a:lnTo>
                      <a:pt x="278" y="1854"/>
                    </a:lnTo>
                    <a:lnTo>
                      <a:pt x="416" y="1695"/>
                    </a:lnTo>
                    <a:lnTo>
                      <a:pt x="271" y="1103"/>
                    </a:lnTo>
                    <a:lnTo>
                      <a:pt x="147" y="1166"/>
                    </a:lnTo>
                    <a:lnTo>
                      <a:pt x="251" y="102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4" name="Google Shape;1661;p23">
                <a:extLst>
                  <a:ext uri="{FF2B5EF4-FFF2-40B4-BE49-F238E27FC236}">
                    <a16:creationId xmlns:a16="http://schemas.microsoft.com/office/drawing/2014/main" id="{11F40419-27D8-44BC-85D7-469420807A8A}"/>
                  </a:ext>
                </a:extLst>
              </p:cNvPr>
              <p:cNvSpPr/>
              <p:nvPr/>
            </p:nvSpPr>
            <p:spPr>
              <a:xfrm>
                <a:off x="-6964758" y="3992428"/>
                <a:ext cx="455069" cy="954707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2849" extrusionOk="0">
                    <a:moveTo>
                      <a:pt x="1358" y="0"/>
                    </a:moveTo>
                    <a:lnTo>
                      <a:pt x="729" y="1162"/>
                    </a:lnTo>
                    <a:lnTo>
                      <a:pt x="775" y="1375"/>
                    </a:lnTo>
                    <a:lnTo>
                      <a:pt x="672" y="1267"/>
                    </a:lnTo>
                    <a:lnTo>
                      <a:pt x="300" y="1955"/>
                    </a:lnTo>
                    <a:lnTo>
                      <a:pt x="368" y="2079"/>
                    </a:lnTo>
                    <a:lnTo>
                      <a:pt x="269" y="2012"/>
                    </a:lnTo>
                    <a:lnTo>
                      <a:pt x="1" y="2505"/>
                    </a:lnTo>
                    <a:lnTo>
                      <a:pt x="1313" y="2848"/>
                    </a:lnTo>
                    <a:lnTo>
                      <a:pt x="1320" y="2391"/>
                    </a:lnTo>
                    <a:lnTo>
                      <a:pt x="1139" y="2367"/>
                    </a:lnTo>
                    <a:lnTo>
                      <a:pt x="1321" y="2276"/>
                    </a:lnTo>
                    <a:lnTo>
                      <a:pt x="1328" y="1869"/>
                    </a:lnTo>
                    <a:lnTo>
                      <a:pt x="1157" y="1863"/>
                    </a:lnTo>
                    <a:lnTo>
                      <a:pt x="1331" y="1744"/>
                    </a:lnTo>
                    <a:lnTo>
                      <a:pt x="1340" y="1134"/>
                    </a:lnTo>
                    <a:lnTo>
                      <a:pt x="1203" y="1163"/>
                    </a:lnTo>
                    <a:lnTo>
                      <a:pt x="1341" y="1050"/>
                    </a:lnTo>
                    <a:lnTo>
                      <a:pt x="1358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5" name="Google Shape;1662;p23">
                <a:extLst>
                  <a:ext uri="{FF2B5EF4-FFF2-40B4-BE49-F238E27FC236}">
                    <a16:creationId xmlns:a16="http://schemas.microsoft.com/office/drawing/2014/main" id="{8BEE5A39-C449-479A-A1EB-79319F73D024}"/>
                  </a:ext>
                </a:extLst>
              </p:cNvPr>
              <p:cNvSpPr/>
              <p:nvPr/>
            </p:nvSpPr>
            <p:spPr>
              <a:xfrm>
                <a:off x="-6744596" y="3992428"/>
                <a:ext cx="234907" cy="95470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2849" extrusionOk="0">
                    <a:moveTo>
                      <a:pt x="701" y="0"/>
                    </a:moveTo>
                    <a:lnTo>
                      <a:pt x="0" y="2677"/>
                    </a:lnTo>
                    <a:lnTo>
                      <a:pt x="656" y="2848"/>
                    </a:lnTo>
                    <a:lnTo>
                      <a:pt x="663" y="2391"/>
                    </a:lnTo>
                    <a:lnTo>
                      <a:pt x="482" y="2367"/>
                    </a:lnTo>
                    <a:lnTo>
                      <a:pt x="664" y="2276"/>
                    </a:lnTo>
                    <a:lnTo>
                      <a:pt x="671" y="1869"/>
                    </a:lnTo>
                    <a:lnTo>
                      <a:pt x="500" y="1863"/>
                    </a:lnTo>
                    <a:lnTo>
                      <a:pt x="674" y="1744"/>
                    </a:lnTo>
                    <a:lnTo>
                      <a:pt x="683" y="1134"/>
                    </a:lnTo>
                    <a:lnTo>
                      <a:pt x="546" y="1163"/>
                    </a:lnTo>
                    <a:lnTo>
                      <a:pt x="684" y="1050"/>
                    </a:lnTo>
                    <a:lnTo>
                      <a:pt x="70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6" name="Google Shape;1663;p23">
                <a:extLst>
                  <a:ext uri="{FF2B5EF4-FFF2-40B4-BE49-F238E27FC236}">
                    <a16:creationId xmlns:a16="http://schemas.microsoft.com/office/drawing/2014/main" id="{4F91C1D8-4DBF-44C4-A8AA-D3E83BF3018C}"/>
                  </a:ext>
                </a:extLst>
              </p:cNvPr>
              <p:cNvSpPr/>
              <p:nvPr/>
            </p:nvSpPr>
            <p:spPr>
              <a:xfrm>
                <a:off x="-6622619" y="3767239"/>
                <a:ext cx="454734" cy="955377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2851" extrusionOk="0">
                    <a:moveTo>
                      <a:pt x="1356" y="1"/>
                    </a:moveTo>
                    <a:lnTo>
                      <a:pt x="727" y="1163"/>
                    </a:lnTo>
                    <a:lnTo>
                      <a:pt x="773" y="1375"/>
                    </a:lnTo>
                    <a:lnTo>
                      <a:pt x="671" y="1267"/>
                    </a:lnTo>
                    <a:lnTo>
                      <a:pt x="298" y="1956"/>
                    </a:lnTo>
                    <a:lnTo>
                      <a:pt x="366" y="2081"/>
                    </a:lnTo>
                    <a:lnTo>
                      <a:pt x="267" y="2013"/>
                    </a:lnTo>
                    <a:lnTo>
                      <a:pt x="1" y="2507"/>
                    </a:lnTo>
                    <a:lnTo>
                      <a:pt x="1312" y="2850"/>
                    </a:lnTo>
                    <a:lnTo>
                      <a:pt x="1319" y="2391"/>
                    </a:lnTo>
                    <a:lnTo>
                      <a:pt x="1138" y="2369"/>
                    </a:lnTo>
                    <a:lnTo>
                      <a:pt x="1321" y="2276"/>
                    </a:lnTo>
                    <a:lnTo>
                      <a:pt x="1327" y="1871"/>
                    </a:lnTo>
                    <a:lnTo>
                      <a:pt x="1155" y="1863"/>
                    </a:lnTo>
                    <a:lnTo>
                      <a:pt x="1329" y="1745"/>
                    </a:lnTo>
                    <a:lnTo>
                      <a:pt x="1339" y="1134"/>
                    </a:lnTo>
                    <a:lnTo>
                      <a:pt x="1202" y="1165"/>
                    </a:lnTo>
                    <a:lnTo>
                      <a:pt x="1340" y="1052"/>
                    </a:lnTo>
                    <a:lnTo>
                      <a:pt x="135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7" name="Google Shape;1664;p23">
                <a:extLst>
                  <a:ext uri="{FF2B5EF4-FFF2-40B4-BE49-F238E27FC236}">
                    <a16:creationId xmlns:a16="http://schemas.microsoft.com/office/drawing/2014/main" id="{74D462C8-E76A-47A5-8630-8AAEF8AD9BBE}"/>
                  </a:ext>
                </a:extLst>
              </p:cNvPr>
              <p:cNvSpPr/>
              <p:nvPr/>
            </p:nvSpPr>
            <p:spPr>
              <a:xfrm>
                <a:off x="-6403127" y="3767239"/>
                <a:ext cx="235242" cy="95537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2851" extrusionOk="0">
                    <a:moveTo>
                      <a:pt x="701" y="1"/>
                    </a:moveTo>
                    <a:lnTo>
                      <a:pt x="1" y="2678"/>
                    </a:lnTo>
                    <a:lnTo>
                      <a:pt x="657" y="2850"/>
                    </a:lnTo>
                    <a:lnTo>
                      <a:pt x="664" y="2391"/>
                    </a:lnTo>
                    <a:lnTo>
                      <a:pt x="483" y="2369"/>
                    </a:lnTo>
                    <a:lnTo>
                      <a:pt x="666" y="2276"/>
                    </a:lnTo>
                    <a:lnTo>
                      <a:pt x="672" y="1871"/>
                    </a:lnTo>
                    <a:lnTo>
                      <a:pt x="500" y="1863"/>
                    </a:lnTo>
                    <a:lnTo>
                      <a:pt x="674" y="1745"/>
                    </a:lnTo>
                    <a:lnTo>
                      <a:pt x="684" y="1134"/>
                    </a:lnTo>
                    <a:lnTo>
                      <a:pt x="547" y="1165"/>
                    </a:lnTo>
                    <a:lnTo>
                      <a:pt x="685" y="1052"/>
                    </a:lnTo>
                    <a:lnTo>
                      <a:pt x="701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8" name="Google Shape;1665;p23">
                <a:extLst>
                  <a:ext uri="{FF2B5EF4-FFF2-40B4-BE49-F238E27FC236}">
                    <a16:creationId xmlns:a16="http://schemas.microsoft.com/office/drawing/2014/main" id="{9C620A1F-6263-439D-9A98-91CF6073DFDD}"/>
                  </a:ext>
                </a:extLst>
              </p:cNvPr>
              <p:cNvSpPr/>
              <p:nvPr/>
            </p:nvSpPr>
            <p:spPr>
              <a:xfrm>
                <a:off x="-6234236" y="4036997"/>
                <a:ext cx="499638" cy="1048536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3129" extrusionOk="0">
                    <a:moveTo>
                      <a:pt x="1491" y="0"/>
                    </a:moveTo>
                    <a:lnTo>
                      <a:pt x="799" y="1277"/>
                    </a:lnTo>
                    <a:lnTo>
                      <a:pt x="850" y="1510"/>
                    </a:lnTo>
                    <a:lnTo>
                      <a:pt x="737" y="1392"/>
                    </a:lnTo>
                    <a:lnTo>
                      <a:pt x="328" y="2147"/>
                    </a:lnTo>
                    <a:lnTo>
                      <a:pt x="403" y="2284"/>
                    </a:lnTo>
                    <a:lnTo>
                      <a:pt x="294" y="2210"/>
                    </a:lnTo>
                    <a:lnTo>
                      <a:pt x="1" y="2752"/>
                    </a:lnTo>
                    <a:lnTo>
                      <a:pt x="1441" y="3128"/>
                    </a:lnTo>
                    <a:lnTo>
                      <a:pt x="1449" y="2626"/>
                    </a:lnTo>
                    <a:lnTo>
                      <a:pt x="1250" y="2600"/>
                    </a:lnTo>
                    <a:lnTo>
                      <a:pt x="1451" y="2499"/>
                    </a:lnTo>
                    <a:lnTo>
                      <a:pt x="1458" y="2053"/>
                    </a:lnTo>
                    <a:lnTo>
                      <a:pt x="1270" y="2046"/>
                    </a:lnTo>
                    <a:lnTo>
                      <a:pt x="1460" y="1916"/>
                    </a:lnTo>
                    <a:lnTo>
                      <a:pt x="1471" y="1245"/>
                    </a:lnTo>
                    <a:lnTo>
                      <a:pt x="1320" y="1278"/>
                    </a:lnTo>
                    <a:lnTo>
                      <a:pt x="1472" y="1155"/>
                    </a:lnTo>
                    <a:lnTo>
                      <a:pt x="149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9" name="Google Shape;1666;p23">
                <a:extLst>
                  <a:ext uri="{FF2B5EF4-FFF2-40B4-BE49-F238E27FC236}">
                    <a16:creationId xmlns:a16="http://schemas.microsoft.com/office/drawing/2014/main" id="{DB2AC2B9-FD19-4B7A-AB4B-A6C84F5D236A}"/>
                  </a:ext>
                </a:extLst>
              </p:cNvPr>
              <p:cNvSpPr/>
              <p:nvPr/>
            </p:nvSpPr>
            <p:spPr>
              <a:xfrm>
                <a:off x="-5992962" y="4036997"/>
                <a:ext cx="258364" cy="104853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3129" extrusionOk="0">
                    <a:moveTo>
                      <a:pt x="771" y="0"/>
                    </a:moveTo>
                    <a:lnTo>
                      <a:pt x="1" y="2940"/>
                    </a:lnTo>
                    <a:lnTo>
                      <a:pt x="721" y="3128"/>
                    </a:lnTo>
                    <a:lnTo>
                      <a:pt x="729" y="2626"/>
                    </a:lnTo>
                    <a:lnTo>
                      <a:pt x="530" y="2600"/>
                    </a:lnTo>
                    <a:lnTo>
                      <a:pt x="731" y="2499"/>
                    </a:lnTo>
                    <a:lnTo>
                      <a:pt x="738" y="2053"/>
                    </a:lnTo>
                    <a:lnTo>
                      <a:pt x="550" y="2046"/>
                    </a:lnTo>
                    <a:lnTo>
                      <a:pt x="740" y="1916"/>
                    </a:lnTo>
                    <a:lnTo>
                      <a:pt x="751" y="1245"/>
                    </a:lnTo>
                    <a:lnTo>
                      <a:pt x="600" y="1278"/>
                    </a:lnTo>
                    <a:lnTo>
                      <a:pt x="752" y="1155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0" name="Google Shape;1667;p23">
                <a:extLst>
                  <a:ext uri="{FF2B5EF4-FFF2-40B4-BE49-F238E27FC236}">
                    <a16:creationId xmlns:a16="http://schemas.microsoft.com/office/drawing/2014/main" id="{9D818E14-DF14-424F-BC09-9C455E5C8572}"/>
                  </a:ext>
                </a:extLst>
              </p:cNvPr>
              <p:cNvSpPr/>
              <p:nvPr/>
            </p:nvSpPr>
            <p:spPr>
              <a:xfrm>
                <a:off x="-6351856" y="4043028"/>
                <a:ext cx="367607" cy="772076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2304" extrusionOk="0">
                    <a:moveTo>
                      <a:pt x="1096" y="1"/>
                    </a:moveTo>
                    <a:lnTo>
                      <a:pt x="588" y="941"/>
                    </a:lnTo>
                    <a:lnTo>
                      <a:pt x="625" y="1112"/>
                    </a:lnTo>
                    <a:lnTo>
                      <a:pt x="542" y="1025"/>
                    </a:lnTo>
                    <a:lnTo>
                      <a:pt x="241" y="1581"/>
                    </a:lnTo>
                    <a:lnTo>
                      <a:pt x="297" y="1681"/>
                    </a:lnTo>
                    <a:lnTo>
                      <a:pt x="217" y="1627"/>
                    </a:lnTo>
                    <a:lnTo>
                      <a:pt x="0" y="2026"/>
                    </a:lnTo>
                    <a:lnTo>
                      <a:pt x="1060" y="2303"/>
                    </a:lnTo>
                    <a:lnTo>
                      <a:pt x="1066" y="1933"/>
                    </a:lnTo>
                    <a:lnTo>
                      <a:pt x="920" y="1914"/>
                    </a:lnTo>
                    <a:lnTo>
                      <a:pt x="1067" y="1840"/>
                    </a:lnTo>
                    <a:lnTo>
                      <a:pt x="1073" y="1512"/>
                    </a:lnTo>
                    <a:lnTo>
                      <a:pt x="934" y="1506"/>
                    </a:lnTo>
                    <a:lnTo>
                      <a:pt x="1074" y="1411"/>
                    </a:lnTo>
                    <a:lnTo>
                      <a:pt x="1082" y="917"/>
                    </a:lnTo>
                    <a:lnTo>
                      <a:pt x="972" y="942"/>
                    </a:lnTo>
                    <a:lnTo>
                      <a:pt x="1083" y="850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1" name="Google Shape;1668;p23">
                <a:extLst>
                  <a:ext uri="{FF2B5EF4-FFF2-40B4-BE49-F238E27FC236}">
                    <a16:creationId xmlns:a16="http://schemas.microsoft.com/office/drawing/2014/main" id="{33506951-396F-40FA-91E9-1B920D09447F}"/>
                  </a:ext>
                </a:extLst>
              </p:cNvPr>
              <p:cNvSpPr/>
              <p:nvPr/>
            </p:nvSpPr>
            <p:spPr>
              <a:xfrm>
                <a:off x="-6174252" y="4043028"/>
                <a:ext cx="190003" cy="77207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2304" extrusionOk="0">
                    <a:moveTo>
                      <a:pt x="566" y="1"/>
                    </a:moveTo>
                    <a:lnTo>
                      <a:pt x="1" y="2165"/>
                    </a:lnTo>
                    <a:lnTo>
                      <a:pt x="530" y="2303"/>
                    </a:lnTo>
                    <a:lnTo>
                      <a:pt x="536" y="1933"/>
                    </a:lnTo>
                    <a:lnTo>
                      <a:pt x="390" y="1914"/>
                    </a:lnTo>
                    <a:lnTo>
                      <a:pt x="537" y="1840"/>
                    </a:lnTo>
                    <a:lnTo>
                      <a:pt x="543" y="1512"/>
                    </a:lnTo>
                    <a:lnTo>
                      <a:pt x="404" y="1506"/>
                    </a:lnTo>
                    <a:lnTo>
                      <a:pt x="544" y="1411"/>
                    </a:lnTo>
                    <a:lnTo>
                      <a:pt x="552" y="917"/>
                    </a:lnTo>
                    <a:lnTo>
                      <a:pt x="442" y="942"/>
                    </a:lnTo>
                    <a:lnTo>
                      <a:pt x="553" y="850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2" name="Google Shape;1669;p23">
                <a:extLst>
                  <a:ext uri="{FF2B5EF4-FFF2-40B4-BE49-F238E27FC236}">
                    <a16:creationId xmlns:a16="http://schemas.microsoft.com/office/drawing/2014/main" id="{222E0320-A9AD-4375-AD91-BCC8CFE6993A}"/>
                  </a:ext>
                </a:extLst>
              </p:cNvPr>
              <p:cNvSpPr/>
              <p:nvPr/>
            </p:nvSpPr>
            <p:spPr>
              <a:xfrm>
                <a:off x="-5988941" y="4266877"/>
                <a:ext cx="470484" cy="987882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2948" extrusionOk="0">
                    <a:moveTo>
                      <a:pt x="1403" y="1"/>
                    </a:moveTo>
                    <a:lnTo>
                      <a:pt x="753" y="1203"/>
                    </a:lnTo>
                    <a:lnTo>
                      <a:pt x="800" y="1423"/>
                    </a:lnTo>
                    <a:lnTo>
                      <a:pt x="693" y="1312"/>
                    </a:lnTo>
                    <a:lnTo>
                      <a:pt x="308" y="2023"/>
                    </a:lnTo>
                    <a:lnTo>
                      <a:pt x="379" y="2152"/>
                    </a:lnTo>
                    <a:lnTo>
                      <a:pt x="277" y="2082"/>
                    </a:lnTo>
                    <a:lnTo>
                      <a:pt x="0" y="2593"/>
                    </a:lnTo>
                    <a:lnTo>
                      <a:pt x="1356" y="2948"/>
                    </a:lnTo>
                    <a:lnTo>
                      <a:pt x="1364" y="2474"/>
                    </a:lnTo>
                    <a:lnTo>
                      <a:pt x="1176" y="2450"/>
                    </a:lnTo>
                    <a:lnTo>
                      <a:pt x="1366" y="2354"/>
                    </a:lnTo>
                    <a:lnTo>
                      <a:pt x="1373" y="1934"/>
                    </a:lnTo>
                    <a:lnTo>
                      <a:pt x="1195" y="1928"/>
                    </a:lnTo>
                    <a:lnTo>
                      <a:pt x="1375" y="1805"/>
                    </a:lnTo>
                    <a:lnTo>
                      <a:pt x="1384" y="1173"/>
                    </a:lnTo>
                    <a:lnTo>
                      <a:pt x="1243" y="1205"/>
                    </a:lnTo>
                    <a:lnTo>
                      <a:pt x="1243" y="1205"/>
                    </a:lnTo>
                    <a:lnTo>
                      <a:pt x="1386" y="1087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3" name="Google Shape;1670;p23">
                <a:extLst>
                  <a:ext uri="{FF2B5EF4-FFF2-40B4-BE49-F238E27FC236}">
                    <a16:creationId xmlns:a16="http://schemas.microsoft.com/office/drawing/2014/main" id="{88A7D6E3-0147-40E4-90E3-036750013C01}"/>
                  </a:ext>
                </a:extLst>
              </p:cNvPr>
              <p:cNvSpPr/>
              <p:nvPr/>
            </p:nvSpPr>
            <p:spPr>
              <a:xfrm>
                <a:off x="-5761742" y="4266877"/>
                <a:ext cx="243284" cy="987882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948" extrusionOk="0">
                    <a:moveTo>
                      <a:pt x="725" y="1"/>
                    </a:moveTo>
                    <a:lnTo>
                      <a:pt x="1" y="2770"/>
                    </a:lnTo>
                    <a:lnTo>
                      <a:pt x="678" y="2948"/>
                    </a:lnTo>
                    <a:lnTo>
                      <a:pt x="686" y="2474"/>
                    </a:lnTo>
                    <a:lnTo>
                      <a:pt x="498" y="2450"/>
                    </a:lnTo>
                    <a:lnTo>
                      <a:pt x="688" y="2354"/>
                    </a:lnTo>
                    <a:lnTo>
                      <a:pt x="695" y="1934"/>
                    </a:lnTo>
                    <a:lnTo>
                      <a:pt x="517" y="1928"/>
                    </a:lnTo>
                    <a:lnTo>
                      <a:pt x="697" y="1805"/>
                    </a:lnTo>
                    <a:lnTo>
                      <a:pt x="706" y="1173"/>
                    </a:lnTo>
                    <a:lnTo>
                      <a:pt x="565" y="1205"/>
                    </a:lnTo>
                    <a:lnTo>
                      <a:pt x="565" y="1205"/>
                    </a:lnTo>
                    <a:lnTo>
                      <a:pt x="708" y="1087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" name="Google Shape;1671;p23">
                <a:extLst>
                  <a:ext uri="{FF2B5EF4-FFF2-40B4-BE49-F238E27FC236}">
                    <a16:creationId xmlns:a16="http://schemas.microsoft.com/office/drawing/2014/main" id="{6CB6E2BB-58E0-414B-8B01-3E8131E265E8}"/>
                  </a:ext>
                </a:extLst>
              </p:cNvPr>
              <p:cNvSpPr/>
              <p:nvPr/>
            </p:nvSpPr>
            <p:spPr>
              <a:xfrm>
                <a:off x="-5652834" y="4429737"/>
                <a:ext cx="364927" cy="765709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285" extrusionOk="0">
                    <a:moveTo>
                      <a:pt x="1088" y="1"/>
                    </a:moveTo>
                    <a:lnTo>
                      <a:pt x="584" y="932"/>
                    </a:lnTo>
                    <a:lnTo>
                      <a:pt x="620" y="1102"/>
                    </a:lnTo>
                    <a:lnTo>
                      <a:pt x="538" y="1017"/>
                    </a:lnTo>
                    <a:lnTo>
                      <a:pt x="239" y="1568"/>
                    </a:lnTo>
                    <a:lnTo>
                      <a:pt x="294" y="1668"/>
                    </a:lnTo>
                    <a:lnTo>
                      <a:pt x="214" y="1614"/>
                    </a:lnTo>
                    <a:lnTo>
                      <a:pt x="0" y="2009"/>
                    </a:lnTo>
                    <a:lnTo>
                      <a:pt x="1052" y="2284"/>
                    </a:lnTo>
                    <a:lnTo>
                      <a:pt x="1058" y="1917"/>
                    </a:lnTo>
                    <a:lnTo>
                      <a:pt x="913" y="1898"/>
                    </a:lnTo>
                    <a:lnTo>
                      <a:pt x="1059" y="1824"/>
                    </a:lnTo>
                    <a:lnTo>
                      <a:pt x="1065" y="1499"/>
                    </a:lnTo>
                    <a:lnTo>
                      <a:pt x="927" y="1494"/>
                    </a:lnTo>
                    <a:lnTo>
                      <a:pt x="1066" y="1399"/>
                    </a:lnTo>
                    <a:lnTo>
                      <a:pt x="1074" y="910"/>
                    </a:lnTo>
                    <a:lnTo>
                      <a:pt x="964" y="933"/>
                    </a:lnTo>
                    <a:lnTo>
                      <a:pt x="964" y="933"/>
                    </a:lnTo>
                    <a:lnTo>
                      <a:pt x="1075" y="842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5" name="Google Shape;1672;p23">
                <a:extLst>
                  <a:ext uri="{FF2B5EF4-FFF2-40B4-BE49-F238E27FC236}">
                    <a16:creationId xmlns:a16="http://schemas.microsoft.com/office/drawing/2014/main" id="{81C03536-6044-4284-8626-4BB886CDCC10}"/>
                  </a:ext>
                </a:extLst>
              </p:cNvPr>
              <p:cNvSpPr/>
              <p:nvPr/>
            </p:nvSpPr>
            <p:spPr>
              <a:xfrm>
                <a:off x="-5476570" y="4429737"/>
                <a:ext cx="188663" cy="76570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285" extrusionOk="0">
                    <a:moveTo>
                      <a:pt x="562" y="1"/>
                    </a:moveTo>
                    <a:lnTo>
                      <a:pt x="0" y="2147"/>
                    </a:lnTo>
                    <a:lnTo>
                      <a:pt x="526" y="2284"/>
                    </a:lnTo>
                    <a:lnTo>
                      <a:pt x="532" y="1917"/>
                    </a:lnTo>
                    <a:lnTo>
                      <a:pt x="387" y="1898"/>
                    </a:lnTo>
                    <a:lnTo>
                      <a:pt x="533" y="1824"/>
                    </a:lnTo>
                    <a:lnTo>
                      <a:pt x="539" y="1499"/>
                    </a:lnTo>
                    <a:lnTo>
                      <a:pt x="401" y="1494"/>
                    </a:lnTo>
                    <a:lnTo>
                      <a:pt x="540" y="1399"/>
                    </a:lnTo>
                    <a:lnTo>
                      <a:pt x="548" y="910"/>
                    </a:lnTo>
                    <a:lnTo>
                      <a:pt x="438" y="933"/>
                    </a:lnTo>
                    <a:lnTo>
                      <a:pt x="438" y="933"/>
                    </a:lnTo>
                    <a:lnTo>
                      <a:pt x="549" y="842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" name="Google Shape;1673;p23">
                <a:extLst>
                  <a:ext uri="{FF2B5EF4-FFF2-40B4-BE49-F238E27FC236}">
                    <a16:creationId xmlns:a16="http://schemas.microsoft.com/office/drawing/2014/main" id="{47711775-D672-4BDB-A182-6B687BEBDC44}"/>
                  </a:ext>
                </a:extLst>
              </p:cNvPr>
              <p:cNvSpPr/>
              <p:nvPr/>
            </p:nvSpPr>
            <p:spPr>
              <a:xfrm>
                <a:off x="-5470538" y="4469614"/>
                <a:ext cx="364592" cy="76537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2284" extrusionOk="0">
                    <a:moveTo>
                      <a:pt x="1087" y="0"/>
                    </a:moveTo>
                    <a:lnTo>
                      <a:pt x="583" y="932"/>
                    </a:lnTo>
                    <a:lnTo>
                      <a:pt x="621" y="1102"/>
                    </a:lnTo>
                    <a:lnTo>
                      <a:pt x="538" y="1016"/>
                    </a:lnTo>
                    <a:lnTo>
                      <a:pt x="240" y="1568"/>
                    </a:lnTo>
                    <a:lnTo>
                      <a:pt x="294" y="1668"/>
                    </a:lnTo>
                    <a:lnTo>
                      <a:pt x="215" y="1614"/>
                    </a:lnTo>
                    <a:lnTo>
                      <a:pt x="1" y="2009"/>
                    </a:lnTo>
                    <a:lnTo>
                      <a:pt x="1052" y="2284"/>
                    </a:lnTo>
                    <a:lnTo>
                      <a:pt x="1058" y="1917"/>
                    </a:lnTo>
                    <a:lnTo>
                      <a:pt x="912" y="1898"/>
                    </a:lnTo>
                    <a:lnTo>
                      <a:pt x="1059" y="1824"/>
                    </a:lnTo>
                    <a:lnTo>
                      <a:pt x="1064" y="1498"/>
                    </a:lnTo>
                    <a:lnTo>
                      <a:pt x="926" y="1494"/>
                    </a:lnTo>
                    <a:lnTo>
                      <a:pt x="1066" y="1398"/>
                    </a:lnTo>
                    <a:lnTo>
                      <a:pt x="1073" y="909"/>
                    </a:lnTo>
                    <a:lnTo>
                      <a:pt x="964" y="933"/>
                    </a:lnTo>
                    <a:lnTo>
                      <a:pt x="1074" y="842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7" name="Google Shape;1674;p23">
                <a:extLst>
                  <a:ext uri="{FF2B5EF4-FFF2-40B4-BE49-F238E27FC236}">
                    <a16:creationId xmlns:a16="http://schemas.microsoft.com/office/drawing/2014/main" id="{3A3B7A02-7CAF-4D08-9C42-D0D59793DFE1}"/>
                  </a:ext>
                </a:extLst>
              </p:cNvPr>
              <p:cNvSpPr/>
              <p:nvPr/>
            </p:nvSpPr>
            <p:spPr>
              <a:xfrm>
                <a:off x="-5294275" y="4469614"/>
                <a:ext cx="188328" cy="765374"/>
              </a:xfrm>
              <a:custGeom>
                <a:avLst/>
                <a:gdLst/>
                <a:ahLst/>
                <a:cxnLst/>
                <a:rect l="l" t="t" r="r" b="b"/>
                <a:pathLst>
                  <a:path w="562" h="2284" extrusionOk="0">
                    <a:moveTo>
                      <a:pt x="561" y="0"/>
                    </a:moveTo>
                    <a:lnTo>
                      <a:pt x="1" y="2146"/>
                    </a:lnTo>
                    <a:lnTo>
                      <a:pt x="526" y="2284"/>
                    </a:lnTo>
                    <a:lnTo>
                      <a:pt x="532" y="1917"/>
                    </a:lnTo>
                    <a:lnTo>
                      <a:pt x="386" y="1898"/>
                    </a:lnTo>
                    <a:lnTo>
                      <a:pt x="533" y="1824"/>
                    </a:lnTo>
                    <a:lnTo>
                      <a:pt x="538" y="1498"/>
                    </a:lnTo>
                    <a:lnTo>
                      <a:pt x="400" y="1494"/>
                    </a:lnTo>
                    <a:lnTo>
                      <a:pt x="540" y="1398"/>
                    </a:lnTo>
                    <a:lnTo>
                      <a:pt x="547" y="909"/>
                    </a:lnTo>
                    <a:lnTo>
                      <a:pt x="438" y="933"/>
                    </a:lnTo>
                    <a:lnTo>
                      <a:pt x="548" y="842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8" name="Google Shape;1675;p23">
                <a:extLst>
                  <a:ext uri="{FF2B5EF4-FFF2-40B4-BE49-F238E27FC236}">
                    <a16:creationId xmlns:a16="http://schemas.microsoft.com/office/drawing/2014/main" id="{C8EA20E8-C951-4F82-B8A1-DD1A383E942D}"/>
                  </a:ext>
                </a:extLst>
              </p:cNvPr>
              <p:cNvSpPr/>
              <p:nvPr/>
            </p:nvSpPr>
            <p:spPr>
              <a:xfrm>
                <a:off x="-8611114" y="3528981"/>
                <a:ext cx="2058200" cy="953032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2844" extrusionOk="0">
                    <a:moveTo>
                      <a:pt x="2278" y="1"/>
                    </a:moveTo>
                    <a:cubicBezTo>
                      <a:pt x="1632" y="1"/>
                      <a:pt x="986" y="27"/>
                      <a:pt x="342" y="80"/>
                    </a:cubicBezTo>
                    <a:cubicBezTo>
                      <a:pt x="943" y="1015"/>
                      <a:pt x="1" y="1948"/>
                      <a:pt x="951" y="2529"/>
                    </a:cubicBezTo>
                    <a:cubicBezTo>
                      <a:pt x="1393" y="2501"/>
                      <a:pt x="1835" y="2487"/>
                      <a:pt x="2277" y="2487"/>
                    </a:cubicBezTo>
                    <a:cubicBezTo>
                      <a:pt x="3573" y="2487"/>
                      <a:pt x="4866" y="2606"/>
                      <a:pt x="6141" y="2844"/>
                    </a:cubicBezTo>
                    <a:cubicBezTo>
                      <a:pt x="5389" y="2043"/>
                      <a:pt x="4728" y="1105"/>
                      <a:pt x="4257" y="84"/>
                    </a:cubicBezTo>
                    <a:cubicBezTo>
                      <a:pt x="3598" y="29"/>
                      <a:pt x="2938" y="1"/>
                      <a:pt x="2278" y="1"/>
                    </a:cubicBezTo>
                    <a:close/>
                  </a:path>
                </a:pathLst>
              </a:custGeom>
              <a:solidFill>
                <a:srgbClr val="FBD6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9" name="Google Shape;1676;p23">
                <a:extLst>
                  <a:ext uri="{FF2B5EF4-FFF2-40B4-BE49-F238E27FC236}">
                    <a16:creationId xmlns:a16="http://schemas.microsoft.com/office/drawing/2014/main" id="{A385C9C0-6989-4102-90C1-C2022437765B}"/>
                  </a:ext>
                </a:extLst>
              </p:cNvPr>
              <p:cNvSpPr/>
              <p:nvPr/>
            </p:nvSpPr>
            <p:spPr>
              <a:xfrm>
                <a:off x="-7581010" y="3672405"/>
                <a:ext cx="310975" cy="709747"/>
              </a:xfrm>
              <a:custGeom>
                <a:avLst/>
                <a:gdLst/>
                <a:ahLst/>
                <a:cxnLst/>
                <a:rect l="l" t="t" r="r" b="b"/>
                <a:pathLst>
                  <a:path w="928" h="2118" extrusionOk="0">
                    <a:moveTo>
                      <a:pt x="927" y="0"/>
                    </a:moveTo>
                    <a:lnTo>
                      <a:pt x="927" y="0"/>
                    </a:lnTo>
                    <a:cubicBezTo>
                      <a:pt x="592" y="686"/>
                      <a:pt x="284" y="1376"/>
                      <a:pt x="1" y="2074"/>
                    </a:cubicBezTo>
                    <a:cubicBezTo>
                      <a:pt x="257" y="2084"/>
                      <a:pt x="513" y="2098"/>
                      <a:pt x="769" y="2117"/>
                    </a:cubicBezTo>
                    <a:lnTo>
                      <a:pt x="927" y="0"/>
                    </a:lnTo>
                    <a:close/>
                  </a:path>
                </a:pathLst>
              </a:custGeom>
              <a:solidFill>
                <a:srgbClr val="E669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0" name="Google Shape;1677;p23">
                <a:extLst>
                  <a:ext uri="{FF2B5EF4-FFF2-40B4-BE49-F238E27FC236}">
                    <a16:creationId xmlns:a16="http://schemas.microsoft.com/office/drawing/2014/main" id="{AA896C24-3876-4D25-87DC-190974294250}"/>
                  </a:ext>
                </a:extLst>
              </p:cNvPr>
              <p:cNvSpPr/>
              <p:nvPr/>
            </p:nvSpPr>
            <p:spPr>
              <a:xfrm>
                <a:off x="-7323652" y="3672405"/>
                <a:ext cx="257359" cy="73353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2189" extrusionOk="0">
                    <a:moveTo>
                      <a:pt x="159" y="0"/>
                    </a:moveTo>
                    <a:lnTo>
                      <a:pt x="1" y="2117"/>
                    </a:lnTo>
                    <a:cubicBezTo>
                      <a:pt x="257" y="2137"/>
                      <a:pt x="512" y="2161"/>
                      <a:pt x="767" y="2189"/>
                    </a:cubicBezTo>
                    <a:cubicBezTo>
                      <a:pt x="591" y="1457"/>
                      <a:pt x="387" y="728"/>
                      <a:pt x="159" y="0"/>
                    </a:cubicBezTo>
                    <a:close/>
                  </a:path>
                </a:pathLst>
              </a:custGeom>
              <a:solidFill>
                <a:srgbClr val="E669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1" name="Google Shape;1678;p23">
                <a:extLst>
                  <a:ext uri="{FF2B5EF4-FFF2-40B4-BE49-F238E27FC236}">
                    <a16:creationId xmlns:a16="http://schemas.microsoft.com/office/drawing/2014/main" id="{EFA7E24D-21C1-4EEC-A4EC-22DA5E3CF513}"/>
                  </a:ext>
                </a:extLst>
              </p:cNvPr>
              <p:cNvSpPr/>
              <p:nvPr/>
            </p:nvSpPr>
            <p:spPr>
              <a:xfrm>
                <a:off x="-7270371" y="3672405"/>
                <a:ext cx="218822" cy="733204"/>
              </a:xfrm>
              <a:custGeom>
                <a:avLst/>
                <a:gdLst/>
                <a:ahLst/>
                <a:cxnLst/>
                <a:rect l="l" t="t" r="r" b="b"/>
                <a:pathLst>
                  <a:path w="653" h="21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8" y="727"/>
                      <a:pt x="432" y="1456"/>
                      <a:pt x="608" y="2188"/>
                    </a:cubicBezTo>
                    <a:cubicBezTo>
                      <a:pt x="611" y="2188"/>
                      <a:pt x="506" y="1631"/>
                      <a:pt x="653" y="1280"/>
                    </a:cubicBezTo>
                    <a:cubicBezTo>
                      <a:pt x="651" y="1280"/>
                      <a:pt x="331" y="914"/>
                      <a:pt x="0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2" name="Google Shape;1679;p23">
                <a:extLst>
                  <a:ext uri="{FF2B5EF4-FFF2-40B4-BE49-F238E27FC236}">
                    <a16:creationId xmlns:a16="http://schemas.microsoft.com/office/drawing/2014/main" id="{4B238DE8-7C91-4A70-A388-0D707D5F5E1D}"/>
                  </a:ext>
                </a:extLst>
              </p:cNvPr>
              <p:cNvSpPr/>
              <p:nvPr/>
            </p:nvSpPr>
            <p:spPr>
              <a:xfrm>
                <a:off x="-7335380" y="3545737"/>
                <a:ext cx="782464" cy="936276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27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91" y="1012"/>
                      <a:pt x="1169" y="1938"/>
                      <a:pt x="1936" y="2723"/>
                    </a:cubicBezTo>
                    <a:cubicBezTo>
                      <a:pt x="2069" y="2746"/>
                      <a:pt x="2202" y="2769"/>
                      <a:pt x="2334" y="2794"/>
                    </a:cubicBezTo>
                    <a:cubicBezTo>
                      <a:pt x="1582" y="1993"/>
                      <a:pt x="921" y="1055"/>
                      <a:pt x="450" y="34"/>
                    </a:cubicBezTo>
                    <a:cubicBezTo>
                      <a:pt x="300" y="21"/>
                      <a:pt x="150" y="10"/>
                      <a:pt x="0" y="1"/>
                    </a:cubicBezTo>
                    <a:close/>
                  </a:path>
                </a:pathLst>
              </a:custGeom>
              <a:solidFill>
                <a:srgbClr val="FAC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3" name="Google Shape;1680;p23">
                <a:extLst>
                  <a:ext uri="{FF2B5EF4-FFF2-40B4-BE49-F238E27FC236}">
                    <a16:creationId xmlns:a16="http://schemas.microsoft.com/office/drawing/2014/main" id="{5A47ED99-0262-42E7-A33B-CF216A1548D6}"/>
                  </a:ext>
                </a:extLst>
              </p:cNvPr>
              <p:cNvSpPr/>
              <p:nvPr/>
            </p:nvSpPr>
            <p:spPr>
              <a:xfrm>
                <a:off x="-8150013" y="3529316"/>
                <a:ext cx="961744" cy="835746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2494" extrusionOk="0">
                    <a:moveTo>
                      <a:pt x="1063" y="1"/>
                    </a:moveTo>
                    <a:cubicBezTo>
                      <a:pt x="671" y="192"/>
                      <a:pt x="368" y="520"/>
                      <a:pt x="215" y="894"/>
                    </a:cubicBezTo>
                    <a:cubicBezTo>
                      <a:pt x="1" y="1422"/>
                      <a:pt x="104" y="1980"/>
                      <a:pt x="326" y="2494"/>
                    </a:cubicBezTo>
                    <a:cubicBezTo>
                      <a:pt x="418" y="2491"/>
                      <a:pt x="510" y="2490"/>
                      <a:pt x="602" y="2489"/>
                    </a:cubicBezTo>
                    <a:cubicBezTo>
                      <a:pt x="1130" y="2352"/>
                      <a:pt x="1615" y="2085"/>
                      <a:pt x="2012" y="1710"/>
                    </a:cubicBezTo>
                    <a:cubicBezTo>
                      <a:pt x="2465" y="1275"/>
                      <a:pt x="2788" y="696"/>
                      <a:pt x="2870" y="83"/>
                    </a:cubicBezTo>
                    <a:cubicBezTo>
                      <a:pt x="2268" y="32"/>
                      <a:pt x="1666" y="5"/>
                      <a:pt x="1063" y="1"/>
                    </a:cubicBezTo>
                    <a:close/>
                  </a:path>
                </a:pathLst>
              </a:custGeom>
              <a:solidFill>
                <a:srgbClr val="000000">
                  <a:alpha val="34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4" name="Google Shape;1681;p23">
                <a:extLst>
                  <a:ext uri="{FF2B5EF4-FFF2-40B4-BE49-F238E27FC236}">
                    <a16:creationId xmlns:a16="http://schemas.microsoft.com/office/drawing/2014/main" id="{6F3E3F38-D32C-4BB8-9390-6581C36FFADE}"/>
                  </a:ext>
                </a:extLst>
              </p:cNvPr>
              <p:cNvSpPr/>
              <p:nvPr/>
            </p:nvSpPr>
            <p:spPr>
              <a:xfrm>
                <a:off x="-9131862" y="3529316"/>
                <a:ext cx="1944935" cy="951356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2839" extrusionOk="0">
                    <a:moveTo>
                      <a:pt x="3830" y="0"/>
                    </a:moveTo>
                    <a:cubicBezTo>
                      <a:pt x="3182" y="0"/>
                      <a:pt x="2534" y="27"/>
                      <a:pt x="1889" y="81"/>
                    </a:cubicBezTo>
                    <a:cubicBezTo>
                      <a:pt x="1416" y="1100"/>
                      <a:pt x="754" y="2037"/>
                      <a:pt x="0" y="2838"/>
                    </a:cubicBezTo>
                    <a:cubicBezTo>
                      <a:pt x="1150" y="2624"/>
                      <a:pt x="2318" y="2508"/>
                      <a:pt x="3488" y="2489"/>
                    </a:cubicBezTo>
                    <a:cubicBezTo>
                      <a:pt x="4361" y="1824"/>
                      <a:pt x="5168" y="1010"/>
                      <a:pt x="5803" y="83"/>
                    </a:cubicBezTo>
                    <a:cubicBezTo>
                      <a:pt x="5147" y="28"/>
                      <a:pt x="4488" y="0"/>
                      <a:pt x="3830" y="0"/>
                    </a:cubicBezTo>
                    <a:close/>
                  </a:path>
                </a:pathLst>
              </a:custGeom>
              <a:solidFill>
                <a:srgbClr val="EF9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5" name="Google Shape;1682;p23">
                <a:extLst>
                  <a:ext uri="{FF2B5EF4-FFF2-40B4-BE49-F238E27FC236}">
                    <a16:creationId xmlns:a16="http://schemas.microsoft.com/office/drawing/2014/main" id="{336FE632-88D8-4B1E-8331-B664A3873393}"/>
                  </a:ext>
                </a:extLst>
              </p:cNvPr>
              <p:cNvSpPr/>
              <p:nvPr/>
            </p:nvSpPr>
            <p:spPr>
              <a:xfrm>
                <a:off x="-8007930" y="4254813"/>
                <a:ext cx="56632" cy="10857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324" extrusionOk="0">
                    <a:moveTo>
                      <a:pt x="108" y="0"/>
                    </a:moveTo>
                    <a:cubicBezTo>
                      <a:pt x="72" y="13"/>
                      <a:pt x="37" y="27"/>
                      <a:pt x="0" y="40"/>
                    </a:cubicBezTo>
                    <a:cubicBezTo>
                      <a:pt x="39" y="134"/>
                      <a:pt x="76" y="230"/>
                      <a:pt x="113" y="324"/>
                    </a:cubicBezTo>
                    <a:lnTo>
                      <a:pt x="168" y="323"/>
                    </a:lnTo>
                    <a:cubicBezTo>
                      <a:pt x="148" y="216"/>
                      <a:pt x="128" y="109"/>
                      <a:pt x="108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6" name="Google Shape;1683;p23">
                <a:extLst>
                  <a:ext uri="{FF2B5EF4-FFF2-40B4-BE49-F238E27FC236}">
                    <a16:creationId xmlns:a16="http://schemas.microsoft.com/office/drawing/2014/main" id="{E3EC2A35-A4B8-45D9-B818-6E2284BDC350}"/>
                  </a:ext>
                </a:extLst>
              </p:cNvPr>
              <p:cNvSpPr/>
              <p:nvPr/>
            </p:nvSpPr>
            <p:spPr>
              <a:xfrm>
                <a:off x="-6580061" y="4373775"/>
                <a:ext cx="71712" cy="106898"/>
              </a:xfrm>
              <a:custGeom>
                <a:avLst/>
                <a:gdLst/>
                <a:ahLst/>
                <a:cxnLst/>
                <a:rect l="l" t="t" r="r" b="b"/>
                <a:pathLst>
                  <a:path w="214" h="319" extrusionOk="0">
                    <a:moveTo>
                      <a:pt x="113" y="1"/>
                    </a:moveTo>
                    <a:cubicBezTo>
                      <a:pt x="76" y="103"/>
                      <a:pt x="38" y="205"/>
                      <a:pt x="1" y="309"/>
                    </a:cubicBezTo>
                    <a:lnTo>
                      <a:pt x="55" y="318"/>
                    </a:lnTo>
                    <a:cubicBezTo>
                      <a:pt x="108" y="231"/>
                      <a:pt x="160" y="144"/>
                      <a:pt x="213" y="58"/>
                    </a:cubicBezTo>
                    <a:cubicBezTo>
                      <a:pt x="180" y="38"/>
                      <a:pt x="148" y="19"/>
                      <a:pt x="113" y="1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7" name="Google Shape;1684;p23">
                <a:extLst>
                  <a:ext uri="{FF2B5EF4-FFF2-40B4-BE49-F238E27FC236}">
                    <a16:creationId xmlns:a16="http://schemas.microsoft.com/office/drawing/2014/main" id="{EDE2E4D2-348F-45A6-9B11-59AC32186B55}"/>
                  </a:ext>
                </a:extLst>
              </p:cNvPr>
              <p:cNvSpPr/>
              <p:nvPr/>
            </p:nvSpPr>
            <p:spPr>
              <a:xfrm>
                <a:off x="-8499525" y="3529316"/>
                <a:ext cx="1312596" cy="44234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132" extrusionOk="0">
                    <a:moveTo>
                      <a:pt x="1943" y="0"/>
                    </a:moveTo>
                    <a:cubicBezTo>
                      <a:pt x="1295" y="0"/>
                      <a:pt x="647" y="27"/>
                      <a:pt x="1" y="81"/>
                    </a:cubicBezTo>
                    <a:cubicBezTo>
                      <a:pt x="181" y="76"/>
                      <a:pt x="361" y="74"/>
                      <a:pt x="541" y="74"/>
                    </a:cubicBezTo>
                    <a:cubicBezTo>
                      <a:pt x="1084" y="74"/>
                      <a:pt x="1626" y="93"/>
                      <a:pt x="2166" y="131"/>
                    </a:cubicBezTo>
                    <a:cubicBezTo>
                      <a:pt x="2670" y="98"/>
                      <a:pt x="3176" y="82"/>
                      <a:pt x="3684" y="82"/>
                    </a:cubicBezTo>
                    <a:cubicBezTo>
                      <a:pt x="3762" y="82"/>
                      <a:pt x="3839" y="82"/>
                      <a:pt x="3916" y="83"/>
                    </a:cubicBezTo>
                    <a:cubicBezTo>
                      <a:pt x="3260" y="28"/>
                      <a:pt x="2601" y="0"/>
                      <a:pt x="1943" y="0"/>
                    </a:cubicBezTo>
                    <a:close/>
                  </a:path>
                </a:pathLst>
              </a:custGeom>
              <a:solidFill>
                <a:srgbClr val="F2A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8" name="Google Shape;1685;p23">
                <a:extLst>
                  <a:ext uri="{FF2B5EF4-FFF2-40B4-BE49-F238E27FC236}">
                    <a16:creationId xmlns:a16="http://schemas.microsoft.com/office/drawing/2014/main" id="{AD30AA1C-6D6B-40DE-B3B3-5ADA91B6B094}"/>
                  </a:ext>
                </a:extLst>
              </p:cNvPr>
              <p:cNvSpPr/>
              <p:nvPr/>
            </p:nvSpPr>
            <p:spPr>
              <a:xfrm>
                <a:off x="-9947500" y="4388184"/>
                <a:ext cx="5717854" cy="929239"/>
              </a:xfrm>
              <a:custGeom>
                <a:avLst/>
                <a:gdLst/>
                <a:ahLst/>
                <a:cxnLst/>
                <a:rect l="l" t="t" r="r" b="b"/>
                <a:pathLst>
                  <a:path w="17063" h="2773" extrusionOk="0">
                    <a:moveTo>
                      <a:pt x="6431" y="0"/>
                    </a:moveTo>
                    <a:cubicBezTo>
                      <a:pt x="4273" y="0"/>
                      <a:pt x="2106" y="298"/>
                      <a:pt x="19" y="870"/>
                    </a:cubicBezTo>
                    <a:lnTo>
                      <a:pt x="0" y="2704"/>
                    </a:lnTo>
                    <a:lnTo>
                      <a:pt x="17063" y="2773"/>
                    </a:lnTo>
                    <a:cubicBezTo>
                      <a:pt x="13845" y="884"/>
                      <a:pt x="10151" y="0"/>
                      <a:pt x="6431" y="0"/>
                    </a:cubicBezTo>
                    <a:close/>
                  </a:path>
                </a:pathLst>
              </a:custGeom>
              <a:solidFill>
                <a:srgbClr val="6441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9" name="Google Shape;1686;p23">
                <a:extLst>
                  <a:ext uri="{FF2B5EF4-FFF2-40B4-BE49-F238E27FC236}">
                    <a16:creationId xmlns:a16="http://schemas.microsoft.com/office/drawing/2014/main" id="{71FE8092-E1AC-4F08-B623-A64E1FE4374B}"/>
                  </a:ext>
                </a:extLst>
              </p:cNvPr>
              <p:cNvSpPr/>
              <p:nvPr/>
            </p:nvSpPr>
            <p:spPr>
              <a:xfrm>
                <a:off x="-4589555" y="4261180"/>
                <a:ext cx="362581" cy="78045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329" extrusionOk="0">
                    <a:moveTo>
                      <a:pt x="0" y="0"/>
                    </a:moveTo>
                    <a:lnTo>
                      <a:pt x="2" y="1080"/>
                    </a:lnTo>
                    <a:lnTo>
                      <a:pt x="119" y="1215"/>
                    </a:lnTo>
                    <a:lnTo>
                      <a:pt x="4" y="1177"/>
                    </a:lnTo>
                    <a:lnTo>
                      <a:pt x="4" y="1177"/>
                    </a:lnTo>
                    <a:lnTo>
                      <a:pt x="5" y="1817"/>
                    </a:lnTo>
                    <a:lnTo>
                      <a:pt x="102" y="1881"/>
                    </a:lnTo>
                    <a:lnTo>
                      <a:pt x="5" y="1870"/>
                    </a:lnTo>
                    <a:lnTo>
                      <a:pt x="5" y="1870"/>
                    </a:lnTo>
                    <a:lnTo>
                      <a:pt x="6" y="2329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5"/>
                    </a:lnTo>
                    <a:lnTo>
                      <a:pt x="864" y="1647"/>
                    </a:lnTo>
                    <a:lnTo>
                      <a:pt x="710" y="1354"/>
                    </a:lnTo>
                    <a:lnTo>
                      <a:pt x="584" y="1416"/>
                    </a:lnTo>
                    <a:lnTo>
                      <a:pt x="662" y="1262"/>
                    </a:lnTo>
                    <a:lnTo>
                      <a:pt x="430" y="821"/>
                    </a:lnTo>
                    <a:lnTo>
                      <a:pt x="343" y="896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0" name="Google Shape;1687;p23">
                <a:extLst>
                  <a:ext uri="{FF2B5EF4-FFF2-40B4-BE49-F238E27FC236}">
                    <a16:creationId xmlns:a16="http://schemas.microsoft.com/office/drawing/2014/main" id="{EB9140BE-E3C2-437D-93B4-011AAEB20CD8}"/>
                  </a:ext>
                </a:extLst>
              </p:cNvPr>
              <p:cNvSpPr/>
              <p:nvPr/>
            </p:nvSpPr>
            <p:spPr>
              <a:xfrm>
                <a:off x="-4589555" y="4261180"/>
                <a:ext cx="362581" cy="73588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196" extrusionOk="0">
                    <a:moveTo>
                      <a:pt x="0" y="0"/>
                    </a:moveTo>
                    <a:lnTo>
                      <a:pt x="544" y="2196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5"/>
                    </a:lnTo>
                    <a:lnTo>
                      <a:pt x="864" y="1647"/>
                    </a:lnTo>
                    <a:lnTo>
                      <a:pt x="710" y="1354"/>
                    </a:lnTo>
                    <a:lnTo>
                      <a:pt x="584" y="1416"/>
                    </a:lnTo>
                    <a:lnTo>
                      <a:pt x="662" y="1262"/>
                    </a:lnTo>
                    <a:lnTo>
                      <a:pt x="430" y="821"/>
                    </a:lnTo>
                    <a:lnTo>
                      <a:pt x="343" y="896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1" name="Google Shape;1688;p23">
                <a:extLst>
                  <a:ext uri="{FF2B5EF4-FFF2-40B4-BE49-F238E27FC236}">
                    <a16:creationId xmlns:a16="http://schemas.microsoft.com/office/drawing/2014/main" id="{E5F3A819-A66F-4268-9DC5-8E6484840435}"/>
                  </a:ext>
                </a:extLst>
              </p:cNvPr>
              <p:cNvSpPr/>
              <p:nvPr/>
            </p:nvSpPr>
            <p:spPr>
              <a:xfrm>
                <a:off x="-4432392" y="3965955"/>
                <a:ext cx="362916" cy="78078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330" extrusionOk="0">
                    <a:moveTo>
                      <a:pt x="0" y="0"/>
                    </a:moveTo>
                    <a:lnTo>
                      <a:pt x="3" y="1081"/>
                    </a:lnTo>
                    <a:lnTo>
                      <a:pt x="119" y="1215"/>
                    </a:lnTo>
                    <a:lnTo>
                      <a:pt x="4" y="1179"/>
                    </a:lnTo>
                    <a:lnTo>
                      <a:pt x="5" y="1817"/>
                    </a:lnTo>
                    <a:lnTo>
                      <a:pt x="103" y="1881"/>
                    </a:lnTo>
                    <a:lnTo>
                      <a:pt x="5" y="1871"/>
                    </a:lnTo>
                    <a:lnTo>
                      <a:pt x="5" y="1871"/>
                    </a:lnTo>
                    <a:lnTo>
                      <a:pt x="6" y="2330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6"/>
                    </a:lnTo>
                    <a:lnTo>
                      <a:pt x="865" y="1647"/>
                    </a:lnTo>
                    <a:lnTo>
                      <a:pt x="710" y="1354"/>
                    </a:lnTo>
                    <a:lnTo>
                      <a:pt x="585" y="1416"/>
                    </a:lnTo>
                    <a:lnTo>
                      <a:pt x="662" y="1263"/>
                    </a:lnTo>
                    <a:lnTo>
                      <a:pt x="431" y="821"/>
                    </a:lnTo>
                    <a:lnTo>
                      <a:pt x="344" y="897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2" name="Google Shape;1689;p23">
                <a:extLst>
                  <a:ext uri="{FF2B5EF4-FFF2-40B4-BE49-F238E27FC236}">
                    <a16:creationId xmlns:a16="http://schemas.microsoft.com/office/drawing/2014/main" id="{153AFB5F-2086-4BC8-8EF1-4296412284E6}"/>
                  </a:ext>
                </a:extLst>
              </p:cNvPr>
              <p:cNvSpPr/>
              <p:nvPr/>
            </p:nvSpPr>
            <p:spPr>
              <a:xfrm>
                <a:off x="-4432392" y="3965955"/>
                <a:ext cx="362916" cy="73588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196" extrusionOk="0">
                    <a:moveTo>
                      <a:pt x="0" y="0"/>
                    </a:moveTo>
                    <a:lnTo>
                      <a:pt x="545" y="2196"/>
                    </a:lnTo>
                    <a:lnTo>
                      <a:pt x="1082" y="2063"/>
                    </a:lnTo>
                    <a:lnTo>
                      <a:pt x="908" y="1731"/>
                    </a:lnTo>
                    <a:lnTo>
                      <a:pt x="769" y="1786"/>
                    </a:lnTo>
                    <a:lnTo>
                      <a:pt x="865" y="1647"/>
                    </a:lnTo>
                    <a:lnTo>
                      <a:pt x="710" y="1354"/>
                    </a:lnTo>
                    <a:lnTo>
                      <a:pt x="585" y="1416"/>
                    </a:lnTo>
                    <a:lnTo>
                      <a:pt x="662" y="1263"/>
                    </a:lnTo>
                    <a:lnTo>
                      <a:pt x="431" y="821"/>
                    </a:lnTo>
                    <a:lnTo>
                      <a:pt x="344" y="897"/>
                    </a:lnTo>
                    <a:lnTo>
                      <a:pt x="399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3" name="Google Shape;1690;p23">
                <a:extLst>
                  <a:ext uri="{FF2B5EF4-FFF2-40B4-BE49-F238E27FC236}">
                    <a16:creationId xmlns:a16="http://schemas.microsoft.com/office/drawing/2014/main" id="{8D1EDADF-DA69-418F-812E-0B27BBF67CA5}"/>
                  </a:ext>
                </a:extLst>
              </p:cNvPr>
              <p:cNvSpPr/>
              <p:nvPr/>
            </p:nvSpPr>
            <p:spPr>
              <a:xfrm>
                <a:off x="-4015861" y="3990082"/>
                <a:ext cx="398102" cy="85719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558" extrusionOk="0">
                    <a:moveTo>
                      <a:pt x="0" y="0"/>
                    </a:moveTo>
                    <a:lnTo>
                      <a:pt x="4" y="1187"/>
                    </a:lnTo>
                    <a:lnTo>
                      <a:pt x="131" y="1334"/>
                    </a:lnTo>
                    <a:lnTo>
                      <a:pt x="4" y="1294"/>
                    </a:lnTo>
                    <a:lnTo>
                      <a:pt x="6" y="1996"/>
                    </a:lnTo>
                    <a:lnTo>
                      <a:pt x="113" y="2065"/>
                    </a:lnTo>
                    <a:lnTo>
                      <a:pt x="6" y="2053"/>
                    </a:lnTo>
                    <a:lnTo>
                      <a:pt x="6" y="2053"/>
                    </a:lnTo>
                    <a:lnTo>
                      <a:pt x="7" y="2558"/>
                    </a:lnTo>
                    <a:lnTo>
                      <a:pt x="1188" y="2265"/>
                    </a:lnTo>
                    <a:lnTo>
                      <a:pt x="997" y="1900"/>
                    </a:lnTo>
                    <a:lnTo>
                      <a:pt x="844" y="1960"/>
                    </a:lnTo>
                    <a:lnTo>
                      <a:pt x="949" y="1809"/>
                    </a:lnTo>
                    <a:lnTo>
                      <a:pt x="780" y="1485"/>
                    </a:lnTo>
                    <a:lnTo>
                      <a:pt x="641" y="1555"/>
                    </a:lnTo>
                    <a:lnTo>
                      <a:pt x="727" y="1387"/>
                    </a:lnTo>
                    <a:lnTo>
                      <a:pt x="473" y="901"/>
                    </a:lnTo>
                    <a:lnTo>
                      <a:pt x="378" y="983"/>
                    </a:lnTo>
                    <a:lnTo>
                      <a:pt x="438" y="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4" name="Google Shape;1691;p23">
                <a:extLst>
                  <a:ext uri="{FF2B5EF4-FFF2-40B4-BE49-F238E27FC236}">
                    <a16:creationId xmlns:a16="http://schemas.microsoft.com/office/drawing/2014/main" id="{507569AC-A359-4B7B-B343-BAD647ABDAAC}"/>
                  </a:ext>
                </a:extLst>
              </p:cNvPr>
              <p:cNvSpPr/>
              <p:nvPr/>
            </p:nvSpPr>
            <p:spPr>
              <a:xfrm>
                <a:off x="-4015861" y="3990082"/>
                <a:ext cx="398102" cy="80793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411" extrusionOk="0">
                    <a:moveTo>
                      <a:pt x="0" y="0"/>
                    </a:moveTo>
                    <a:lnTo>
                      <a:pt x="598" y="2411"/>
                    </a:lnTo>
                    <a:lnTo>
                      <a:pt x="1188" y="2265"/>
                    </a:lnTo>
                    <a:lnTo>
                      <a:pt x="997" y="1900"/>
                    </a:lnTo>
                    <a:lnTo>
                      <a:pt x="844" y="1960"/>
                    </a:lnTo>
                    <a:lnTo>
                      <a:pt x="949" y="1809"/>
                    </a:lnTo>
                    <a:lnTo>
                      <a:pt x="780" y="1485"/>
                    </a:lnTo>
                    <a:lnTo>
                      <a:pt x="641" y="1555"/>
                    </a:lnTo>
                    <a:lnTo>
                      <a:pt x="727" y="1387"/>
                    </a:lnTo>
                    <a:lnTo>
                      <a:pt x="473" y="901"/>
                    </a:lnTo>
                    <a:lnTo>
                      <a:pt x="378" y="983"/>
                    </a:lnTo>
                    <a:lnTo>
                      <a:pt x="438" y="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5" name="Google Shape;1692;p23">
                <a:extLst>
                  <a:ext uri="{FF2B5EF4-FFF2-40B4-BE49-F238E27FC236}">
                    <a16:creationId xmlns:a16="http://schemas.microsoft.com/office/drawing/2014/main" id="{F40FCAA5-BA73-4F50-8B93-2B13C9A1F116}"/>
                  </a:ext>
                </a:extLst>
              </p:cNvPr>
              <p:cNvSpPr/>
              <p:nvPr/>
            </p:nvSpPr>
            <p:spPr>
              <a:xfrm>
                <a:off x="-4192795" y="4091953"/>
                <a:ext cx="293550" cy="631333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884" extrusionOk="0">
                    <a:moveTo>
                      <a:pt x="0" y="1"/>
                    </a:moveTo>
                    <a:lnTo>
                      <a:pt x="3" y="873"/>
                    </a:lnTo>
                    <a:lnTo>
                      <a:pt x="97" y="983"/>
                    </a:lnTo>
                    <a:lnTo>
                      <a:pt x="4" y="952"/>
                    </a:lnTo>
                    <a:lnTo>
                      <a:pt x="5" y="1469"/>
                    </a:lnTo>
                    <a:lnTo>
                      <a:pt x="84" y="1520"/>
                    </a:lnTo>
                    <a:lnTo>
                      <a:pt x="5" y="1512"/>
                    </a:lnTo>
                    <a:lnTo>
                      <a:pt x="6" y="1883"/>
                    </a:lnTo>
                    <a:lnTo>
                      <a:pt x="875" y="1667"/>
                    </a:lnTo>
                    <a:lnTo>
                      <a:pt x="734" y="1400"/>
                    </a:lnTo>
                    <a:lnTo>
                      <a:pt x="622" y="1444"/>
                    </a:lnTo>
                    <a:lnTo>
                      <a:pt x="699" y="1332"/>
                    </a:lnTo>
                    <a:lnTo>
                      <a:pt x="574" y="1094"/>
                    </a:lnTo>
                    <a:lnTo>
                      <a:pt x="473" y="1145"/>
                    </a:lnTo>
                    <a:lnTo>
                      <a:pt x="536" y="1021"/>
                    </a:lnTo>
                    <a:lnTo>
                      <a:pt x="348" y="664"/>
                    </a:lnTo>
                    <a:lnTo>
                      <a:pt x="279" y="725"/>
                    </a:lnTo>
                    <a:lnTo>
                      <a:pt x="324" y="6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6" name="Google Shape;1693;p23">
                <a:extLst>
                  <a:ext uri="{FF2B5EF4-FFF2-40B4-BE49-F238E27FC236}">
                    <a16:creationId xmlns:a16="http://schemas.microsoft.com/office/drawing/2014/main" id="{BFC71C0D-9F17-4BEC-9023-28FDDECEA541}"/>
                  </a:ext>
                </a:extLst>
              </p:cNvPr>
              <p:cNvSpPr/>
              <p:nvPr/>
            </p:nvSpPr>
            <p:spPr>
              <a:xfrm>
                <a:off x="-4192795" y="4091953"/>
                <a:ext cx="293550" cy="595142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776" extrusionOk="0">
                    <a:moveTo>
                      <a:pt x="0" y="1"/>
                    </a:moveTo>
                    <a:lnTo>
                      <a:pt x="440" y="1775"/>
                    </a:lnTo>
                    <a:lnTo>
                      <a:pt x="875" y="1667"/>
                    </a:lnTo>
                    <a:lnTo>
                      <a:pt x="734" y="1400"/>
                    </a:lnTo>
                    <a:lnTo>
                      <a:pt x="622" y="1444"/>
                    </a:lnTo>
                    <a:lnTo>
                      <a:pt x="699" y="1332"/>
                    </a:lnTo>
                    <a:lnTo>
                      <a:pt x="574" y="1094"/>
                    </a:lnTo>
                    <a:lnTo>
                      <a:pt x="473" y="1145"/>
                    </a:lnTo>
                    <a:lnTo>
                      <a:pt x="536" y="1021"/>
                    </a:lnTo>
                    <a:lnTo>
                      <a:pt x="348" y="664"/>
                    </a:lnTo>
                    <a:lnTo>
                      <a:pt x="279" y="725"/>
                    </a:lnTo>
                    <a:lnTo>
                      <a:pt x="324" y="6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7" name="Google Shape;1694;p23">
                <a:extLst>
                  <a:ext uri="{FF2B5EF4-FFF2-40B4-BE49-F238E27FC236}">
                    <a16:creationId xmlns:a16="http://schemas.microsoft.com/office/drawing/2014/main" id="{D63F7A3E-84BA-4D9F-BF3F-E67A879ADFF3}"/>
                  </a:ext>
                </a:extLst>
              </p:cNvPr>
              <p:cNvSpPr/>
              <p:nvPr/>
            </p:nvSpPr>
            <p:spPr>
              <a:xfrm>
                <a:off x="-3771236" y="4070507"/>
                <a:ext cx="375985" cy="80759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2410" extrusionOk="0">
                    <a:moveTo>
                      <a:pt x="0" y="0"/>
                    </a:moveTo>
                    <a:lnTo>
                      <a:pt x="4" y="1117"/>
                    </a:lnTo>
                    <a:lnTo>
                      <a:pt x="124" y="1257"/>
                    </a:lnTo>
                    <a:lnTo>
                      <a:pt x="4" y="1218"/>
                    </a:lnTo>
                    <a:lnTo>
                      <a:pt x="6" y="1880"/>
                    </a:lnTo>
                    <a:lnTo>
                      <a:pt x="107" y="1945"/>
                    </a:lnTo>
                    <a:lnTo>
                      <a:pt x="6" y="1936"/>
                    </a:lnTo>
                    <a:lnTo>
                      <a:pt x="6" y="1936"/>
                    </a:lnTo>
                    <a:lnTo>
                      <a:pt x="7" y="2410"/>
                    </a:lnTo>
                    <a:lnTo>
                      <a:pt x="1121" y="2133"/>
                    </a:lnTo>
                    <a:lnTo>
                      <a:pt x="941" y="1791"/>
                    </a:lnTo>
                    <a:lnTo>
                      <a:pt x="796" y="1847"/>
                    </a:lnTo>
                    <a:lnTo>
                      <a:pt x="895" y="1704"/>
                    </a:lnTo>
                    <a:lnTo>
                      <a:pt x="735" y="1401"/>
                    </a:lnTo>
                    <a:lnTo>
                      <a:pt x="605" y="1464"/>
                    </a:lnTo>
                    <a:lnTo>
                      <a:pt x="686" y="1307"/>
                    </a:lnTo>
                    <a:lnTo>
                      <a:pt x="446" y="849"/>
                    </a:lnTo>
                    <a:lnTo>
                      <a:pt x="357" y="927"/>
                    </a:lnTo>
                    <a:lnTo>
                      <a:pt x="414" y="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8" name="Google Shape;1695;p23">
                <a:extLst>
                  <a:ext uri="{FF2B5EF4-FFF2-40B4-BE49-F238E27FC236}">
                    <a16:creationId xmlns:a16="http://schemas.microsoft.com/office/drawing/2014/main" id="{11E0314D-EFB8-4492-BEF2-0CC037721F10}"/>
                  </a:ext>
                </a:extLst>
              </p:cNvPr>
              <p:cNvSpPr/>
              <p:nvPr/>
            </p:nvSpPr>
            <p:spPr>
              <a:xfrm>
                <a:off x="-3771236" y="4070507"/>
                <a:ext cx="375985" cy="76135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2272" extrusionOk="0">
                    <a:moveTo>
                      <a:pt x="0" y="0"/>
                    </a:moveTo>
                    <a:lnTo>
                      <a:pt x="564" y="2272"/>
                    </a:lnTo>
                    <a:lnTo>
                      <a:pt x="1121" y="2133"/>
                    </a:lnTo>
                    <a:lnTo>
                      <a:pt x="941" y="1791"/>
                    </a:lnTo>
                    <a:lnTo>
                      <a:pt x="796" y="1847"/>
                    </a:lnTo>
                    <a:lnTo>
                      <a:pt x="895" y="1704"/>
                    </a:lnTo>
                    <a:lnTo>
                      <a:pt x="735" y="1401"/>
                    </a:lnTo>
                    <a:lnTo>
                      <a:pt x="605" y="1464"/>
                    </a:lnTo>
                    <a:lnTo>
                      <a:pt x="686" y="1307"/>
                    </a:lnTo>
                    <a:lnTo>
                      <a:pt x="446" y="849"/>
                    </a:lnTo>
                    <a:lnTo>
                      <a:pt x="357" y="927"/>
                    </a:lnTo>
                    <a:lnTo>
                      <a:pt x="414" y="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9" name="Google Shape;1696;p23">
                <a:extLst>
                  <a:ext uri="{FF2B5EF4-FFF2-40B4-BE49-F238E27FC236}">
                    <a16:creationId xmlns:a16="http://schemas.microsoft.com/office/drawing/2014/main" id="{EBB0F6CE-36CA-43E9-A2EA-5AFFD3904482}"/>
                  </a:ext>
                </a:extLst>
              </p:cNvPr>
              <p:cNvSpPr/>
              <p:nvPr/>
            </p:nvSpPr>
            <p:spPr>
              <a:xfrm>
                <a:off x="-3542027" y="4097315"/>
                <a:ext cx="291204" cy="62563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867" extrusionOk="0">
                    <a:moveTo>
                      <a:pt x="1" y="0"/>
                    </a:moveTo>
                    <a:lnTo>
                      <a:pt x="3" y="866"/>
                    </a:lnTo>
                    <a:lnTo>
                      <a:pt x="96" y="974"/>
                    </a:lnTo>
                    <a:lnTo>
                      <a:pt x="3" y="944"/>
                    </a:lnTo>
                    <a:lnTo>
                      <a:pt x="5" y="1457"/>
                    </a:lnTo>
                    <a:lnTo>
                      <a:pt x="83" y="1506"/>
                    </a:lnTo>
                    <a:lnTo>
                      <a:pt x="5" y="1499"/>
                    </a:lnTo>
                    <a:lnTo>
                      <a:pt x="7" y="1866"/>
                    </a:lnTo>
                    <a:lnTo>
                      <a:pt x="869" y="1653"/>
                    </a:lnTo>
                    <a:lnTo>
                      <a:pt x="729" y="1388"/>
                    </a:lnTo>
                    <a:lnTo>
                      <a:pt x="617" y="1431"/>
                    </a:lnTo>
                    <a:lnTo>
                      <a:pt x="693" y="1319"/>
                    </a:lnTo>
                    <a:lnTo>
                      <a:pt x="570" y="1084"/>
                    </a:lnTo>
                    <a:lnTo>
                      <a:pt x="469" y="1135"/>
                    </a:lnTo>
                    <a:lnTo>
                      <a:pt x="532" y="1011"/>
                    </a:lnTo>
                    <a:lnTo>
                      <a:pt x="345" y="657"/>
                    </a:lnTo>
                    <a:lnTo>
                      <a:pt x="277" y="719"/>
                    </a:lnTo>
                    <a:lnTo>
                      <a:pt x="321" y="6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0" name="Google Shape;1697;p23">
                <a:extLst>
                  <a:ext uri="{FF2B5EF4-FFF2-40B4-BE49-F238E27FC236}">
                    <a16:creationId xmlns:a16="http://schemas.microsoft.com/office/drawing/2014/main" id="{6C21BF44-04E7-4E58-BB4E-08914D1F2B26}"/>
                  </a:ext>
                </a:extLst>
              </p:cNvPr>
              <p:cNvSpPr/>
              <p:nvPr/>
            </p:nvSpPr>
            <p:spPr>
              <a:xfrm>
                <a:off x="-3542027" y="4097315"/>
                <a:ext cx="291204" cy="59011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761" extrusionOk="0">
                    <a:moveTo>
                      <a:pt x="1" y="0"/>
                    </a:moveTo>
                    <a:lnTo>
                      <a:pt x="437" y="1760"/>
                    </a:lnTo>
                    <a:lnTo>
                      <a:pt x="869" y="1653"/>
                    </a:lnTo>
                    <a:lnTo>
                      <a:pt x="729" y="1388"/>
                    </a:lnTo>
                    <a:lnTo>
                      <a:pt x="617" y="1431"/>
                    </a:lnTo>
                    <a:lnTo>
                      <a:pt x="693" y="1319"/>
                    </a:lnTo>
                    <a:lnTo>
                      <a:pt x="570" y="1084"/>
                    </a:lnTo>
                    <a:lnTo>
                      <a:pt x="469" y="1135"/>
                    </a:lnTo>
                    <a:lnTo>
                      <a:pt x="532" y="1011"/>
                    </a:lnTo>
                    <a:lnTo>
                      <a:pt x="345" y="657"/>
                    </a:lnTo>
                    <a:lnTo>
                      <a:pt x="277" y="719"/>
                    </a:lnTo>
                    <a:lnTo>
                      <a:pt x="321" y="6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" name="Google Shape;1698;p23">
                <a:extLst>
                  <a:ext uri="{FF2B5EF4-FFF2-40B4-BE49-F238E27FC236}">
                    <a16:creationId xmlns:a16="http://schemas.microsoft.com/office/drawing/2014/main" id="{6D500C08-A568-43F2-9712-982D62B931E2}"/>
                  </a:ext>
                </a:extLst>
              </p:cNvPr>
              <p:cNvSpPr/>
              <p:nvPr/>
            </p:nvSpPr>
            <p:spPr>
              <a:xfrm>
                <a:off x="-3395587" y="4054087"/>
                <a:ext cx="290869" cy="626307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869" extrusionOk="0">
                    <a:moveTo>
                      <a:pt x="0" y="1"/>
                    </a:moveTo>
                    <a:lnTo>
                      <a:pt x="2" y="868"/>
                    </a:lnTo>
                    <a:lnTo>
                      <a:pt x="96" y="976"/>
                    </a:lnTo>
                    <a:lnTo>
                      <a:pt x="4" y="945"/>
                    </a:lnTo>
                    <a:lnTo>
                      <a:pt x="4" y="945"/>
                    </a:lnTo>
                    <a:lnTo>
                      <a:pt x="5" y="1458"/>
                    </a:lnTo>
                    <a:lnTo>
                      <a:pt x="82" y="1508"/>
                    </a:lnTo>
                    <a:lnTo>
                      <a:pt x="82" y="1508"/>
                    </a:lnTo>
                    <a:lnTo>
                      <a:pt x="5" y="1500"/>
                    </a:lnTo>
                    <a:lnTo>
                      <a:pt x="6" y="1868"/>
                    </a:lnTo>
                    <a:lnTo>
                      <a:pt x="868" y="1654"/>
                    </a:lnTo>
                    <a:lnTo>
                      <a:pt x="729" y="1388"/>
                    </a:lnTo>
                    <a:lnTo>
                      <a:pt x="617" y="1432"/>
                    </a:lnTo>
                    <a:lnTo>
                      <a:pt x="693" y="1321"/>
                    </a:lnTo>
                    <a:lnTo>
                      <a:pt x="569" y="1086"/>
                    </a:lnTo>
                    <a:lnTo>
                      <a:pt x="469" y="1136"/>
                    </a:lnTo>
                    <a:lnTo>
                      <a:pt x="532" y="1013"/>
                    </a:lnTo>
                    <a:lnTo>
                      <a:pt x="346" y="659"/>
                    </a:lnTo>
                    <a:lnTo>
                      <a:pt x="276" y="719"/>
                    </a:lnTo>
                    <a:lnTo>
                      <a:pt x="320" y="6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2" name="Google Shape;1699;p23">
                <a:extLst>
                  <a:ext uri="{FF2B5EF4-FFF2-40B4-BE49-F238E27FC236}">
                    <a16:creationId xmlns:a16="http://schemas.microsoft.com/office/drawing/2014/main" id="{76C3632C-E0D2-412A-97DE-E6CE3C1615BE}"/>
                  </a:ext>
                </a:extLst>
              </p:cNvPr>
              <p:cNvSpPr/>
              <p:nvPr/>
            </p:nvSpPr>
            <p:spPr>
              <a:xfrm>
                <a:off x="-3395587" y="4054087"/>
                <a:ext cx="290869" cy="590451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762" extrusionOk="0">
                    <a:moveTo>
                      <a:pt x="0" y="1"/>
                    </a:moveTo>
                    <a:lnTo>
                      <a:pt x="436" y="1761"/>
                    </a:lnTo>
                    <a:lnTo>
                      <a:pt x="868" y="1654"/>
                    </a:lnTo>
                    <a:lnTo>
                      <a:pt x="729" y="1388"/>
                    </a:lnTo>
                    <a:lnTo>
                      <a:pt x="617" y="1432"/>
                    </a:lnTo>
                    <a:lnTo>
                      <a:pt x="693" y="1321"/>
                    </a:lnTo>
                    <a:lnTo>
                      <a:pt x="569" y="1086"/>
                    </a:lnTo>
                    <a:lnTo>
                      <a:pt x="469" y="1136"/>
                    </a:lnTo>
                    <a:lnTo>
                      <a:pt x="532" y="1013"/>
                    </a:lnTo>
                    <a:lnTo>
                      <a:pt x="346" y="659"/>
                    </a:lnTo>
                    <a:lnTo>
                      <a:pt x="276" y="719"/>
                    </a:lnTo>
                    <a:lnTo>
                      <a:pt x="320" y="6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52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" name="Google Shape;1700;p23">
                <a:extLst>
                  <a:ext uri="{FF2B5EF4-FFF2-40B4-BE49-F238E27FC236}">
                    <a16:creationId xmlns:a16="http://schemas.microsoft.com/office/drawing/2014/main" id="{E7F53466-79F8-46BF-B808-F70300720DD0}"/>
                  </a:ext>
                </a:extLst>
              </p:cNvPr>
              <p:cNvSpPr/>
              <p:nvPr/>
            </p:nvSpPr>
            <p:spPr>
              <a:xfrm>
                <a:off x="-6795531" y="4544007"/>
                <a:ext cx="822342" cy="208769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3" extrusionOk="0">
                    <a:moveTo>
                      <a:pt x="161" y="305"/>
                    </a:moveTo>
                    <a:cubicBezTo>
                      <a:pt x="91" y="325"/>
                      <a:pt x="0" y="376"/>
                      <a:pt x="29" y="450"/>
                    </a:cubicBezTo>
                    <a:cubicBezTo>
                      <a:pt x="44" y="487"/>
                      <a:pt x="80" y="511"/>
                      <a:pt x="120" y="512"/>
                    </a:cubicBezTo>
                    <a:lnTo>
                      <a:pt x="1130" y="577"/>
                    </a:lnTo>
                    <a:cubicBezTo>
                      <a:pt x="1513" y="600"/>
                      <a:pt x="1909" y="623"/>
                      <a:pt x="2280" y="552"/>
                    </a:cubicBezTo>
                    <a:cubicBezTo>
                      <a:pt x="2433" y="523"/>
                      <a:pt x="2453" y="312"/>
                      <a:pt x="2309" y="256"/>
                    </a:cubicBezTo>
                    <a:cubicBezTo>
                      <a:pt x="2222" y="223"/>
                      <a:pt x="2148" y="193"/>
                      <a:pt x="2115" y="185"/>
                    </a:cubicBezTo>
                    <a:cubicBezTo>
                      <a:pt x="1884" y="128"/>
                      <a:pt x="1652" y="84"/>
                      <a:pt x="1417" y="55"/>
                    </a:cubicBezTo>
                    <a:cubicBezTo>
                      <a:pt x="982" y="1"/>
                      <a:pt x="575" y="184"/>
                      <a:pt x="161" y="305"/>
                    </a:cubicBezTo>
                    <a:close/>
                  </a:path>
                </a:pathLst>
              </a:custGeom>
              <a:solidFill>
                <a:srgbClr val="554A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" name="Google Shape;1701;p23">
                <a:extLst>
                  <a:ext uri="{FF2B5EF4-FFF2-40B4-BE49-F238E27FC236}">
                    <a16:creationId xmlns:a16="http://schemas.microsoft.com/office/drawing/2014/main" id="{CA8195BF-C67B-4519-ADDF-5D01BD2F7F62}"/>
                  </a:ext>
                </a:extLst>
              </p:cNvPr>
              <p:cNvSpPr/>
              <p:nvPr/>
            </p:nvSpPr>
            <p:spPr>
              <a:xfrm>
                <a:off x="-6699357" y="4539985"/>
                <a:ext cx="372634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02" extrusionOk="0">
                    <a:moveTo>
                      <a:pt x="952" y="1"/>
                    </a:moveTo>
                    <a:cubicBezTo>
                      <a:pt x="919" y="1"/>
                      <a:pt x="885" y="7"/>
                      <a:pt x="852" y="14"/>
                    </a:cubicBezTo>
                    <a:lnTo>
                      <a:pt x="10" y="190"/>
                    </a:lnTo>
                    <a:cubicBezTo>
                      <a:pt x="0" y="264"/>
                      <a:pt x="20" y="350"/>
                      <a:pt x="72" y="402"/>
                    </a:cubicBezTo>
                    <a:cubicBezTo>
                      <a:pt x="398" y="394"/>
                      <a:pt x="746" y="361"/>
                      <a:pt x="1061" y="278"/>
                    </a:cubicBezTo>
                    <a:cubicBezTo>
                      <a:pt x="1095" y="202"/>
                      <a:pt x="1111" y="67"/>
                      <a:pt x="1039" y="22"/>
                    </a:cubicBezTo>
                    <a:cubicBezTo>
                      <a:pt x="1013" y="6"/>
                      <a:pt x="983" y="1"/>
                      <a:pt x="952" y="1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5" name="Google Shape;1702;p23">
                <a:extLst>
                  <a:ext uri="{FF2B5EF4-FFF2-40B4-BE49-F238E27FC236}">
                    <a16:creationId xmlns:a16="http://schemas.microsoft.com/office/drawing/2014/main" id="{0C7782E0-2C9D-482E-8017-EA80ED8AAB7E}"/>
                  </a:ext>
                </a:extLst>
              </p:cNvPr>
              <p:cNvSpPr/>
              <p:nvPr/>
            </p:nvSpPr>
            <p:spPr>
              <a:xfrm>
                <a:off x="-6699357" y="4590251"/>
                <a:ext cx="339794" cy="84781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253" extrusionOk="0">
                    <a:moveTo>
                      <a:pt x="876" y="0"/>
                    </a:moveTo>
                    <a:cubicBezTo>
                      <a:pt x="722" y="58"/>
                      <a:pt x="543" y="138"/>
                      <a:pt x="380" y="138"/>
                    </a:cubicBezTo>
                    <a:cubicBezTo>
                      <a:pt x="318" y="138"/>
                      <a:pt x="259" y="126"/>
                      <a:pt x="204" y="99"/>
                    </a:cubicBezTo>
                    <a:cubicBezTo>
                      <a:pt x="166" y="80"/>
                      <a:pt x="133" y="53"/>
                      <a:pt x="107" y="20"/>
                    </a:cubicBezTo>
                    <a:lnTo>
                      <a:pt x="10" y="41"/>
                    </a:lnTo>
                    <a:cubicBezTo>
                      <a:pt x="0" y="114"/>
                      <a:pt x="20" y="200"/>
                      <a:pt x="72" y="253"/>
                    </a:cubicBezTo>
                    <a:cubicBezTo>
                      <a:pt x="381" y="245"/>
                      <a:pt x="712" y="214"/>
                      <a:pt x="1014" y="140"/>
                    </a:cubicBezTo>
                    <a:cubicBezTo>
                      <a:pt x="988" y="78"/>
                      <a:pt x="939" y="28"/>
                      <a:pt x="876" y="0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6" name="Google Shape;1703;p23">
                <a:extLst>
                  <a:ext uri="{FF2B5EF4-FFF2-40B4-BE49-F238E27FC236}">
                    <a16:creationId xmlns:a16="http://schemas.microsoft.com/office/drawing/2014/main" id="{82D3CB0F-7DBC-457E-B33F-C105FE0D3909}"/>
                  </a:ext>
                </a:extLst>
              </p:cNvPr>
              <p:cNvSpPr/>
              <p:nvPr/>
            </p:nvSpPr>
            <p:spPr>
              <a:xfrm>
                <a:off x="-6383021" y="4539985"/>
                <a:ext cx="372634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02" extrusionOk="0">
                    <a:moveTo>
                      <a:pt x="159" y="1"/>
                    </a:moveTo>
                    <a:cubicBezTo>
                      <a:pt x="128" y="1"/>
                      <a:pt x="98" y="6"/>
                      <a:pt x="72" y="22"/>
                    </a:cubicBezTo>
                    <a:cubicBezTo>
                      <a:pt x="0" y="67"/>
                      <a:pt x="16" y="202"/>
                      <a:pt x="51" y="278"/>
                    </a:cubicBezTo>
                    <a:cubicBezTo>
                      <a:pt x="365" y="361"/>
                      <a:pt x="714" y="394"/>
                      <a:pt x="1039" y="402"/>
                    </a:cubicBezTo>
                    <a:cubicBezTo>
                      <a:pt x="1092" y="350"/>
                      <a:pt x="1112" y="264"/>
                      <a:pt x="1101" y="190"/>
                    </a:cubicBezTo>
                    <a:lnTo>
                      <a:pt x="259" y="14"/>
                    </a:lnTo>
                    <a:cubicBezTo>
                      <a:pt x="227" y="7"/>
                      <a:pt x="192" y="1"/>
                      <a:pt x="159" y="1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7" name="Google Shape;1704;p23">
                <a:extLst>
                  <a:ext uri="{FF2B5EF4-FFF2-40B4-BE49-F238E27FC236}">
                    <a16:creationId xmlns:a16="http://schemas.microsoft.com/office/drawing/2014/main" id="{0BA67621-BB7C-46B5-884B-EC8E01F0B400}"/>
                  </a:ext>
                </a:extLst>
              </p:cNvPr>
              <p:cNvSpPr/>
              <p:nvPr/>
            </p:nvSpPr>
            <p:spPr>
              <a:xfrm>
                <a:off x="-6350851" y="4590251"/>
                <a:ext cx="340129" cy="84781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253" extrusionOk="0">
                    <a:moveTo>
                      <a:pt x="138" y="0"/>
                    </a:moveTo>
                    <a:cubicBezTo>
                      <a:pt x="76" y="28"/>
                      <a:pt x="27" y="78"/>
                      <a:pt x="1" y="140"/>
                    </a:cubicBezTo>
                    <a:cubicBezTo>
                      <a:pt x="303" y="214"/>
                      <a:pt x="634" y="245"/>
                      <a:pt x="943" y="253"/>
                    </a:cubicBezTo>
                    <a:cubicBezTo>
                      <a:pt x="995" y="200"/>
                      <a:pt x="1015" y="114"/>
                      <a:pt x="1005" y="41"/>
                    </a:cubicBezTo>
                    <a:lnTo>
                      <a:pt x="908" y="20"/>
                    </a:lnTo>
                    <a:cubicBezTo>
                      <a:pt x="882" y="53"/>
                      <a:pt x="849" y="80"/>
                      <a:pt x="812" y="99"/>
                    </a:cubicBezTo>
                    <a:cubicBezTo>
                      <a:pt x="757" y="126"/>
                      <a:pt x="697" y="138"/>
                      <a:pt x="636" y="138"/>
                    </a:cubicBezTo>
                    <a:cubicBezTo>
                      <a:pt x="471" y="138"/>
                      <a:pt x="292" y="58"/>
                      <a:pt x="138" y="0"/>
                    </a:cubicBezTo>
                    <a:close/>
                  </a:path>
                </a:pathLst>
              </a:custGeom>
              <a:solidFill>
                <a:srgbClr val="E0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8" name="Google Shape;1705;p23">
                <a:extLst>
                  <a:ext uri="{FF2B5EF4-FFF2-40B4-BE49-F238E27FC236}">
                    <a16:creationId xmlns:a16="http://schemas.microsoft.com/office/drawing/2014/main" id="{1772F5E6-728D-43CC-B49C-399774E61617}"/>
                  </a:ext>
                </a:extLst>
              </p:cNvPr>
              <p:cNvSpPr/>
              <p:nvPr/>
            </p:nvSpPr>
            <p:spPr>
              <a:xfrm>
                <a:off x="-6532811" y="4162325"/>
                <a:ext cx="423570" cy="5066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512" extrusionOk="0">
                    <a:moveTo>
                      <a:pt x="649" y="0"/>
                    </a:moveTo>
                    <a:cubicBezTo>
                      <a:pt x="649" y="140"/>
                      <a:pt x="605" y="283"/>
                      <a:pt x="545" y="409"/>
                    </a:cubicBezTo>
                    <a:cubicBezTo>
                      <a:pt x="527" y="356"/>
                      <a:pt x="499" y="303"/>
                      <a:pt x="482" y="251"/>
                    </a:cubicBezTo>
                    <a:lnTo>
                      <a:pt x="482" y="251"/>
                    </a:lnTo>
                    <a:cubicBezTo>
                      <a:pt x="490" y="339"/>
                      <a:pt x="440" y="421"/>
                      <a:pt x="388" y="492"/>
                    </a:cubicBezTo>
                    <a:cubicBezTo>
                      <a:pt x="336" y="562"/>
                      <a:pt x="272" y="640"/>
                      <a:pt x="257" y="727"/>
                    </a:cubicBezTo>
                    <a:cubicBezTo>
                      <a:pt x="246" y="672"/>
                      <a:pt x="239" y="603"/>
                      <a:pt x="229" y="548"/>
                    </a:cubicBezTo>
                    <a:cubicBezTo>
                      <a:pt x="95" y="676"/>
                      <a:pt x="1" y="855"/>
                      <a:pt x="7" y="1041"/>
                    </a:cubicBezTo>
                    <a:cubicBezTo>
                      <a:pt x="12" y="1225"/>
                      <a:pt x="131" y="1411"/>
                      <a:pt x="310" y="1463"/>
                    </a:cubicBezTo>
                    <a:cubicBezTo>
                      <a:pt x="412" y="1493"/>
                      <a:pt x="521" y="1512"/>
                      <a:pt x="627" y="1512"/>
                    </a:cubicBezTo>
                    <a:cubicBezTo>
                      <a:pt x="797" y="1512"/>
                      <a:pt x="957" y="1463"/>
                      <a:pt x="1068" y="1332"/>
                    </a:cubicBezTo>
                    <a:cubicBezTo>
                      <a:pt x="1248" y="1121"/>
                      <a:pt x="1264" y="757"/>
                      <a:pt x="1088" y="542"/>
                    </a:cubicBezTo>
                    <a:lnTo>
                      <a:pt x="1088" y="542"/>
                    </a:lnTo>
                    <a:cubicBezTo>
                      <a:pt x="1086" y="605"/>
                      <a:pt x="1059" y="653"/>
                      <a:pt x="1030" y="708"/>
                    </a:cubicBezTo>
                    <a:cubicBezTo>
                      <a:pt x="1021" y="577"/>
                      <a:pt x="971" y="438"/>
                      <a:pt x="906" y="325"/>
                    </a:cubicBezTo>
                    <a:cubicBezTo>
                      <a:pt x="898" y="371"/>
                      <a:pt x="886" y="430"/>
                      <a:pt x="877" y="476"/>
                    </a:cubicBezTo>
                    <a:cubicBezTo>
                      <a:pt x="847" y="300"/>
                      <a:pt x="759" y="141"/>
                      <a:pt x="649" y="0"/>
                    </a:cubicBezTo>
                    <a:close/>
                  </a:path>
                </a:pathLst>
              </a:custGeom>
              <a:solidFill>
                <a:srgbClr val="F9C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9" name="Google Shape;1706;p23">
                <a:extLst>
                  <a:ext uri="{FF2B5EF4-FFF2-40B4-BE49-F238E27FC236}">
                    <a16:creationId xmlns:a16="http://schemas.microsoft.com/office/drawing/2014/main" id="{BFC81915-7DF6-4EDB-9E9F-113D4166F26C}"/>
                  </a:ext>
                </a:extLst>
              </p:cNvPr>
              <p:cNvSpPr/>
              <p:nvPr/>
            </p:nvSpPr>
            <p:spPr>
              <a:xfrm>
                <a:off x="-6475174" y="4293350"/>
                <a:ext cx="303938" cy="364927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089" extrusionOk="0">
                    <a:moveTo>
                      <a:pt x="466" y="1"/>
                    </a:moveTo>
                    <a:cubicBezTo>
                      <a:pt x="466" y="102"/>
                      <a:pt x="435" y="205"/>
                      <a:pt x="391" y="295"/>
                    </a:cubicBezTo>
                    <a:cubicBezTo>
                      <a:pt x="378" y="257"/>
                      <a:pt x="358" y="219"/>
                      <a:pt x="346" y="181"/>
                    </a:cubicBezTo>
                    <a:lnTo>
                      <a:pt x="346" y="181"/>
                    </a:lnTo>
                    <a:cubicBezTo>
                      <a:pt x="352" y="244"/>
                      <a:pt x="315" y="303"/>
                      <a:pt x="278" y="355"/>
                    </a:cubicBezTo>
                    <a:cubicBezTo>
                      <a:pt x="240" y="406"/>
                      <a:pt x="196" y="462"/>
                      <a:pt x="184" y="524"/>
                    </a:cubicBezTo>
                    <a:cubicBezTo>
                      <a:pt x="177" y="484"/>
                      <a:pt x="172" y="436"/>
                      <a:pt x="164" y="396"/>
                    </a:cubicBezTo>
                    <a:cubicBezTo>
                      <a:pt x="67" y="487"/>
                      <a:pt x="0" y="616"/>
                      <a:pt x="4" y="750"/>
                    </a:cubicBezTo>
                    <a:cubicBezTo>
                      <a:pt x="9" y="883"/>
                      <a:pt x="94" y="1015"/>
                      <a:pt x="221" y="1053"/>
                    </a:cubicBezTo>
                    <a:cubicBezTo>
                      <a:pt x="295" y="1075"/>
                      <a:pt x="373" y="1088"/>
                      <a:pt x="449" y="1088"/>
                    </a:cubicBezTo>
                    <a:cubicBezTo>
                      <a:pt x="571" y="1088"/>
                      <a:pt x="687" y="1053"/>
                      <a:pt x="767" y="959"/>
                    </a:cubicBezTo>
                    <a:cubicBezTo>
                      <a:pt x="896" y="807"/>
                      <a:pt x="907" y="546"/>
                      <a:pt x="781" y="391"/>
                    </a:cubicBezTo>
                    <a:lnTo>
                      <a:pt x="781" y="391"/>
                    </a:lnTo>
                    <a:cubicBezTo>
                      <a:pt x="780" y="436"/>
                      <a:pt x="760" y="470"/>
                      <a:pt x="739" y="510"/>
                    </a:cubicBezTo>
                    <a:cubicBezTo>
                      <a:pt x="734" y="416"/>
                      <a:pt x="698" y="315"/>
                      <a:pt x="651" y="235"/>
                    </a:cubicBezTo>
                    <a:cubicBezTo>
                      <a:pt x="645" y="268"/>
                      <a:pt x="636" y="310"/>
                      <a:pt x="631" y="344"/>
                    </a:cubicBezTo>
                    <a:cubicBezTo>
                      <a:pt x="609" y="217"/>
                      <a:pt x="545" y="102"/>
                      <a:pt x="466" y="1"/>
                    </a:cubicBezTo>
                    <a:close/>
                  </a:path>
                </a:pathLst>
              </a:custGeom>
              <a:solidFill>
                <a:srgbClr val="F9D1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60" name="Google Shape;1707;p23">
            <a:extLst>
              <a:ext uri="{FF2B5EF4-FFF2-40B4-BE49-F238E27FC236}">
                <a16:creationId xmlns:a16="http://schemas.microsoft.com/office/drawing/2014/main" id="{0FBD1A61-6EDE-4012-B3C6-C33CB057DF5E}"/>
              </a:ext>
            </a:extLst>
          </p:cNvPr>
          <p:cNvSpPr/>
          <p:nvPr/>
        </p:nvSpPr>
        <p:spPr>
          <a:xfrm>
            <a:off x="608274" y="-1"/>
            <a:ext cx="4395000" cy="51655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1" name="Google Shape;1708;p23">
            <a:extLst>
              <a:ext uri="{FF2B5EF4-FFF2-40B4-BE49-F238E27FC236}">
                <a16:creationId xmlns:a16="http://schemas.microsoft.com/office/drawing/2014/main" id="{1DA25FA6-2389-4E72-9211-26191E2FA65C}"/>
              </a:ext>
            </a:extLst>
          </p:cNvPr>
          <p:cNvSpPr/>
          <p:nvPr/>
        </p:nvSpPr>
        <p:spPr>
          <a:xfrm>
            <a:off x="4842703" y="50"/>
            <a:ext cx="4556884" cy="5383463"/>
          </a:xfrm>
          <a:custGeom>
            <a:avLst/>
            <a:gdLst/>
            <a:ahLst/>
            <a:cxnLst/>
            <a:rect l="l" t="t" r="r" b="b"/>
            <a:pathLst>
              <a:path w="99831" h="81058" extrusionOk="0">
                <a:moveTo>
                  <a:pt x="0" y="0"/>
                </a:moveTo>
                <a:lnTo>
                  <a:pt x="0" y="81058"/>
                </a:lnTo>
                <a:cubicBezTo>
                  <a:pt x="151" y="80914"/>
                  <a:pt x="296" y="80762"/>
                  <a:pt x="447" y="80618"/>
                </a:cubicBezTo>
                <a:cubicBezTo>
                  <a:pt x="1089" y="79991"/>
                  <a:pt x="1680" y="79443"/>
                  <a:pt x="2256" y="78945"/>
                </a:cubicBezTo>
                <a:cubicBezTo>
                  <a:pt x="2884" y="78405"/>
                  <a:pt x="3453" y="77929"/>
                  <a:pt x="4008" y="77504"/>
                </a:cubicBezTo>
                <a:cubicBezTo>
                  <a:pt x="4736" y="76941"/>
                  <a:pt x="5385" y="76473"/>
                  <a:pt x="5991" y="76062"/>
                </a:cubicBezTo>
                <a:cubicBezTo>
                  <a:pt x="6676" y="75593"/>
                  <a:pt x="7303" y="75197"/>
                  <a:pt x="7894" y="74844"/>
                </a:cubicBezTo>
                <a:cubicBezTo>
                  <a:pt x="8608" y="74425"/>
                  <a:pt x="9256" y="74065"/>
                  <a:pt x="9876" y="73741"/>
                </a:cubicBezTo>
                <a:cubicBezTo>
                  <a:pt x="10597" y="73373"/>
                  <a:pt x="11268" y="73056"/>
                  <a:pt x="11909" y="72775"/>
                </a:cubicBezTo>
                <a:cubicBezTo>
                  <a:pt x="12385" y="72573"/>
                  <a:pt x="12767" y="72414"/>
                  <a:pt x="13128" y="72277"/>
                </a:cubicBezTo>
                <a:cubicBezTo>
                  <a:pt x="13445" y="72147"/>
                  <a:pt x="13798" y="72010"/>
                  <a:pt x="14180" y="71881"/>
                </a:cubicBezTo>
                <a:cubicBezTo>
                  <a:pt x="14598" y="71737"/>
                  <a:pt x="15081" y="71571"/>
                  <a:pt x="15564" y="71427"/>
                </a:cubicBezTo>
                <a:cubicBezTo>
                  <a:pt x="16040" y="71290"/>
                  <a:pt x="16487" y="71160"/>
                  <a:pt x="16948" y="71037"/>
                </a:cubicBezTo>
                <a:cubicBezTo>
                  <a:pt x="17518" y="70893"/>
                  <a:pt x="17950" y="70792"/>
                  <a:pt x="18354" y="70706"/>
                </a:cubicBezTo>
                <a:cubicBezTo>
                  <a:pt x="18909" y="70583"/>
                  <a:pt x="19356" y="70489"/>
                  <a:pt x="19745" y="70424"/>
                </a:cubicBezTo>
                <a:cubicBezTo>
                  <a:pt x="20697" y="70251"/>
                  <a:pt x="21641" y="70107"/>
                  <a:pt x="22550" y="69999"/>
                </a:cubicBezTo>
                <a:cubicBezTo>
                  <a:pt x="23595" y="69877"/>
                  <a:pt x="24626" y="69776"/>
                  <a:pt x="25606" y="69704"/>
                </a:cubicBezTo>
                <a:cubicBezTo>
                  <a:pt x="26551" y="69632"/>
                  <a:pt x="27502" y="69574"/>
                  <a:pt x="28432" y="69523"/>
                </a:cubicBezTo>
                <a:cubicBezTo>
                  <a:pt x="29463" y="69473"/>
                  <a:pt x="30487" y="69430"/>
                  <a:pt x="31511" y="69386"/>
                </a:cubicBezTo>
                <a:lnTo>
                  <a:pt x="31820" y="69372"/>
                </a:lnTo>
                <a:lnTo>
                  <a:pt x="32130" y="69358"/>
                </a:lnTo>
                <a:lnTo>
                  <a:pt x="32426" y="69350"/>
                </a:lnTo>
                <a:lnTo>
                  <a:pt x="32700" y="69336"/>
                </a:lnTo>
                <a:cubicBezTo>
                  <a:pt x="33248" y="69314"/>
                  <a:pt x="33796" y="69293"/>
                  <a:pt x="34351" y="69264"/>
                </a:cubicBezTo>
                <a:cubicBezTo>
                  <a:pt x="35338" y="69213"/>
                  <a:pt x="36391" y="69156"/>
                  <a:pt x="37429" y="69084"/>
                </a:cubicBezTo>
                <a:cubicBezTo>
                  <a:pt x="38539" y="68997"/>
                  <a:pt x="39412" y="68918"/>
                  <a:pt x="40262" y="68817"/>
                </a:cubicBezTo>
                <a:cubicBezTo>
                  <a:pt x="40760" y="68759"/>
                  <a:pt x="41235" y="68702"/>
                  <a:pt x="41718" y="68629"/>
                </a:cubicBezTo>
                <a:cubicBezTo>
                  <a:pt x="42201" y="68557"/>
                  <a:pt x="42533" y="68500"/>
                  <a:pt x="42836" y="68449"/>
                </a:cubicBezTo>
                <a:cubicBezTo>
                  <a:pt x="43203" y="68384"/>
                  <a:pt x="43578" y="68312"/>
                  <a:pt x="43939" y="68233"/>
                </a:cubicBezTo>
                <a:cubicBezTo>
                  <a:pt x="44292" y="68161"/>
                  <a:pt x="44660" y="68082"/>
                  <a:pt x="45035" y="67988"/>
                </a:cubicBezTo>
                <a:cubicBezTo>
                  <a:pt x="45907" y="67779"/>
                  <a:pt x="46664" y="67577"/>
                  <a:pt x="47356" y="67361"/>
                </a:cubicBezTo>
                <a:cubicBezTo>
                  <a:pt x="48207" y="67087"/>
                  <a:pt x="48956" y="66834"/>
                  <a:pt x="49641" y="66568"/>
                </a:cubicBezTo>
                <a:cubicBezTo>
                  <a:pt x="50427" y="66258"/>
                  <a:pt x="51148" y="65948"/>
                  <a:pt x="51854" y="65623"/>
                </a:cubicBezTo>
                <a:cubicBezTo>
                  <a:pt x="52294" y="65414"/>
                  <a:pt x="52662" y="65227"/>
                  <a:pt x="53015" y="65047"/>
                </a:cubicBezTo>
                <a:cubicBezTo>
                  <a:pt x="53339" y="64881"/>
                  <a:pt x="53664" y="64701"/>
                  <a:pt x="53988" y="64520"/>
                </a:cubicBezTo>
                <a:cubicBezTo>
                  <a:pt x="54680" y="64131"/>
                  <a:pt x="55293" y="63756"/>
                  <a:pt x="55870" y="63381"/>
                </a:cubicBezTo>
                <a:cubicBezTo>
                  <a:pt x="56475" y="62985"/>
                  <a:pt x="57023" y="62603"/>
                  <a:pt x="57535" y="62213"/>
                </a:cubicBezTo>
                <a:cubicBezTo>
                  <a:pt x="58162" y="61738"/>
                  <a:pt x="58681" y="61320"/>
                  <a:pt x="59128" y="60930"/>
                </a:cubicBezTo>
                <a:cubicBezTo>
                  <a:pt x="59359" y="60728"/>
                  <a:pt x="59669" y="60469"/>
                  <a:pt x="59964" y="60188"/>
                </a:cubicBezTo>
                <a:cubicBezTo>
                  <a:pt x="60195" y="59979"/>
                  <a:pt x="60419" y="59762"/>
                  <a:pt x="60642" y="59546"/>
                </a:cubicBezTo>
                <a:cubicBezTo>
                  <a:pt x="61139" y="59056"/>
                  <a:pt x="61608" y="58566"/>
                  <a:pt x="62069" y="58054"/>
                </a:cubicBezTo>
                <a:cubicBezTo>
                  <a:pt x="62560" y="57499"/>
                  <a:pt x="62999" y="56965"/>
                  <a:pt x="63410" y="56446"/>
                </a:cubicBezTo>
                <a:cubicBezTo>
                  <a:pt x="63879" y="55826"/>
                  <a:pt x="64290" y="55264"/>
                  <a:pt x="64657" y="54723"/>
                </a:cubicBezTo>
                <a:cubicBezTo>
                  <a:pt x="64838" y="54449"/>
                  <a:pt x="65018" y="54183"/>
                  <a:pt x="65191" y="53902"/>
                </a:cubicBezTo>
                <a:cubicBezTo>
                  <a:pt x="65364" y="53620"/>
                  <a:pt x="65537" y="53339"/>
                  <a:pt x="65703" y="53058"/>
                </a:cubicBezTo>
                <a:cubicBezTo>
                  <a:pt x="66157" y="52294"/>
                  <a:pt x="66525" y="51587"/>
                  <a:pt x="66849" y="50917"/>
                </a:cubicBezTo>
                <a:cubicBezTo>
                  <a:pt x="67245" y="50102"/>
                  <a:pt x="67577" y="49345"/>
                  <a:pt x="67873" y="48610"/>
                </a:cubicBezTo>
                <a:cubicBezTo>
                  <a:pt x="68211" y="47759"/>
                  <a:pt x="68500" y="46966"/>
                  <a:pt x="68731" y="46246"/>
                </a:cubicBezTo>
                <a:cubicBezTo>
                  <a:pt x="68853" y="45885"/>
                  <a:pt x="68968" y="45525"/>
                  <a:pt x="69077" y="45164"/>
                </a:cubicBezTo>
                <a:cubicBezTo>
                  <a:pt x="69192" y="44797"/>
                  <a:pt x="69300" y="44429"/>
                  <a:pt x="69401" y="44061"/>
                </a:cubicBezTo>
                <a:cubicBezTo>
                  <a:pt x="69596" y="43384"/>
                  <a:pt x="69761" y="42735"/>
                  <a:pt x="69927" y="42086"/>
                </a:cubicBezTo>
                <a:cubicBezTo>
                  <a:pt x="70107" y="41372"/>
                  <a:pt x="70266" y="40695"/>
                  <a:pt x="70410" y="40075"/>
                </a:cubicBezTo>
                <a:cubicBezTo>
                  <a:pt x="70699" y="38806"/>
                  <a:pt x="70987" y="37436"/>
                  <a:pt x="71232" y="36254"/>
                </a:cubicBezTo>
                <a:lnTo>
                  <a:pt x="71319" y="35850"/>
                </a:lnTo>
                <a:lnTo>
                  <a:pt x="71319" y="35821"/>
                </a:lnTo>
                <a:lnTo>
                  <a:pt x="71340" y="35728"/>
                </a:lnTo>
                <a:lnTo>
                  <a:pt x="71383" y="35533"/>
                </a:lnTo>
                <a:lnTo>
                  <a:pt x="71448" y="35223"/>
                </a:lnTo>
                <a:lnTo>
                  <a:pt x="71499" y="34985"/>
                </a:lnTo>
                <a:cubicBezTo>
                  <a:pt x="71679" y="34135"/>
                  <a:pt x="71852" y="33269"/>
                  <a:pt x="72039" y="32426"/>
                </a:cubicBezTo>
                <a:cubicBezTo>
                  <a:pt x="72328" y="31100"/>
                  <a:pt x="72587" y="29982"/>
                  <a:pt x="72905" y="28821"/>
                </a:cubicBezTo>
                <a:cubicBezTo>
                  <a:pt x="73222" y="27661"/>
                  <a:pt x="73539" y="26623"/>
                  <a:pt x="73863" y="25664"/>
                </a:cubicBezTo>
                <a:cubicBezTo>
                  <a:pt x="74274" y="24474"/>
                  <a:pt x="74678" y="23436"/>
                  <a:pt x="75082" y="22492"/>
                </a:cubicBezTo>
                <a:cubicBezTo>
                  <a:pt x="75565" y="21375"/>
                  <a:pt x="76040" y="20380"/>
                  <a:pt x="76531" y="19464"/>
                </a:cubicBezTo>
                <a:cubicBezTo>
                  <a:pt x="77071" y="18462"/>
                  <a:pt x="77590" y="17568"/>
                  <a:pt x="78131" y="16739"/>
                </a:cubicBezTo>
                <a:cubicBezTo>
                  <a:pt x="78643" y="15939"/>
                  <a:pt x="79133" y="15247"/>
                  <a:pt x="79609" y="14613"/>
                </a:cubicBezTo>
                <a:cubicBezTo>
                  <a:pt x="80142" y="13906"/>
                  <a:pt x="80640" y="13286"/>
                  <a:pt x="81123" y="12717"/>
                </a:cubicBezTo>
                <a:cubicBezTo>
                  <a:pt x="81757" y="11989"/>
                  <a:pt x="82348" y="11340"/>
                  <a:pt x="82947" y="10727"/>
                </a:cubicBezTo>
                <a:cubicBezTo>
                  <a:pt x="83516" y="10150"/>
                  <a:pt x="84042" y="9638"/>
                  <a:pt x="84561" y="9170"/>
                </a:cubicBezTo>
                <a:cubicBezTo>
                  <a:pt x="85254" y="8535"/>
                  <a:pt x="85902" y="7980"/>
                  <a:pt x="86551" y="7469"/>
                </a:cubicBezTo>
                <a:cubicBezTo>
                  <a:pt x="87250" y="6913"/>
                  <a:pt x="87885" y="6430"/>
                  <a:pt x="88498" y="5991"/>
                </a:cubicBezTo>
                <a:cubicBezTo>
                  <a:pt x="89269" y="5443"/>
                  <a:pt x="89997" y="4953"/>
                  <a:pt x="90725" y="4498"/>
                </a:cubicBezTo>
                <a:cubicBezTo>
                  <a:pt x="91482" y="4023"/>
                  <a:pt x="92181" y="3612"/>
                  <a:pt x="92859" y="3230"/>
                </a:cubicBezTo>
                <a:cubicBezTo>
                  <a:pt x="93659" y="2775"/>
                  <a:pt x="94387" y="2401"/>
                  <a:pt x="95087" y="2055"/>
                </a:cubicBezTo>
                <a:cubicBezTo>
                  <a:pt x="95952" y="1636"/>
                  <a:pt x="96687" y="1290"/>
                  <a:pt x="97357" y="1002"/>
                </a:cubicBezTo>
                <a:cubicBezTo>
                  <a:pt x="98230" y="627"/>
                  <a:pt x="99037" y="303"/>
                  <a:pt x="99830" y="14"/>
                </a:cubicBezTo>
                <a:lnTo>
                  <a:pt x="0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36" name="Google Shape;1236;p4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EXPRESSÕES EM UMA QUERY SELECT</a:t>
            </a:r>
            <a:endParaRPr dirty="0"/>
          </a:p>
        </p:txBody>
      </p:sp>
      <p:sp>
        <p:nvSpPr>
          <p:cNvPr id="54" name="Google Shape;515;p29">
            <a:extLst>
              <a:ext uri="{FF2B5EF4-FFF2-40B4-BE49-F238E27FC236}">
                <a16:creationId xmlns:a16="http://schemas.microsoft.com/office/drawing/2014/main" id="{1DA49068-3958-4D0A-B26F-1B49EA45D49A}"/>
              </a:ext>
            </a:extLst>
          </p:cNvPr>
          <p:cNvSpPr txBox="1">
            <a:spLocks/>
          </p:cNvSpPr>
          <p:nvPr/>
        </p:nvSpPr>
        <p:spPr>
          <a:xfrm>
            <a:off x="719999" y="890195"/>
            <a:ext cx="7630355" cy="36710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tx1"/>
                </a:solidFill>
                <a:latin typeface="DM Sans" panose="020B0604020202020204" charset="0"/>
              </a:rPr>
              <a:t>Algumas das possibilidades de construção de uma query SELECT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FA32A9C-DC92-46FC-ADEE-E289C1F61952}"/>
              </a:ext>
            </a:extLst>
          </p:cNvPr>
          <p:cNvGrpSpPr/>
          <p:nvPr/>
        </p:nvGrpSpPr>
        <p:grpSpPr>
          <a:xfrm>
            <a:off x="719999" y="1413444"/>
            <a:ext cx="4182774" cy="518115"/>
            <a:chOff x="296036" y="1379321"/>
            <a:chExt cx="4182774" cy="518115"/>
          </a:xfrm>
        </p:grpSpPr>
        <p:cxnSp>
          <p:nvCxnSpPr>
            <p:cNvPr id="1223" name="Google Shape;1223;p49"/>
            <p:cNvCxnSpPr>
              <a:cxnSpLocks/>
              <a:stCxn id="1245" idx="3"/>
            </p:cNvCxnSpPr>
            <p:nvPr/>
          </p:nvCxnSpPr>
          <p:spPr>
            <a:xfrm flipV="1">
              <a:off x="1659631" y="1626895"/>
              <a:ext cx="230579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24" name="Google Shape;1224;p49"/>
            <p:cNvSpPr/>
            <p:nvPr/>
          </p:nvSpPr>
          <p:spPr>
            <a:xfrm>
              <a:off x="1858543" y="1442520"/>
              <a:ext cx="1164683" cy="39171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Kanit"/>
                  <a:ea typeface="Kanit"/>
                  <a:cs typeface="Kanit"/>
                  <a:sym typeface="Kanit"/>
                </a:rPr>
                <a:t>Coluna</a:t>
              </a:r>
              <a:endParaRPr sz="1200" b="1" dirty="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296036" y="1379321"/>
              <a:ext cx="1363595" cy="518115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15;p29">
              <a:extLst>
                <a:ext uri="{FF2B5EF4-FFF2-40B4-BE49-F238E27FC236}">
                  <a16:creationId xmlns:a16="http://schemas.microsoft.com/office/drawing/2014/main" id="{04FCEC00-BAD5-4790-A768-148A189019A2}"/>
                </a:ext>
              </a:extLst>
            </p:cNvPr>
            <p:cNvSpPr txBox="1">
              <a:spLocks/>
            </p:cNvSpPr>
            <p:nvPr/>
          </p:nvSpPr>
          <p:spPr>
            <a:xfrm>
              <a:off x="3115215" y="1445561"/>
              <a:ext cx="1363595" cy="36710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t1.cpf_cnpj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01613BB5-71FF-4437-9A23-95D32FBA7EBC}"/>
              </a:ext>
            </a:extLst>
          </p:cNvPr>
          <p:cNvGrpSpPr/>
          <p:nvPr/>
        </p:nvGrpSpPr>
        <p:grpSpPr>
          <a:xfrm>
            <a:off x="719999" y="1987526"/>
            <a:ext cx="4839661" cy="518115"/>
            <a:chOff x="296036" y="1379321"/>
            <a:chExt cx="4839661" cy="518115"/>
          </a:xfrm>
          <a:solidFill>
            <a:srgbClr val="6CCFF6"/>
          </a:solidFill>
        </p:grpSpPr>
        <p:cxnSp>
          <p:nvCxnSpPr>
            <p:cNvPr id="64" name="Google Shape;1223;p49">
              <a:extLst>
                <a:ext uri="{FF2B5EF4-FFF2-40B4-BE49-F238E27FC236}">
                  <a16:creationId xmlns:a16="http://schemas.microsoft.com/office/drawing/2014/main" id="{C232BB08-D2C6-4702-A274-5550EFE7B22B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 flipV="1">
              <a:off x="1659631" y="1626895"/>
              <a:ext cx="230579" cy="0"/>
            </a:xfrm>
            <a:prstGeom prst="straightConnector1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1224;p49">
              <a:extLst>
                <a:ext uri="{FF2B5EF4-FFF2-40B4-BE49-F238E27FC236}">
                  <a16:creationId xmlns:a16="http://schemas.microsoft.com/office/drawing/2014/main" id="{250D36C1-D965-4103-8D53-38AD265BBD34}"/>
                </a:ext>
              </a:extLst>
            </p:cNvPr>
            <p:cNvSpPr/>
            <p:nvPr/>
          </p:nvSpPr>
          <p:spPr>
            <a:xfrm>
              <a:off x="1858543" y="1442520"/>
              <a:ext cx="1164683" cy="39171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Kanit"/>
                  <a:ea typeface="Kanit"/>
                  <a:cs typeface="Kanit"/>
                  <a:sym typeface="Kanit"/>
                </a:rPr>
                <a:t>Literal</a:t>
              </a:r>
              <a:endParaRPr sz="1200" b="1" dirty="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66" name="Google Shape;1245;p49">
              <a:extLst>
                <a:ext uri="{FF2B5EF4-FFF2-40B4-BE49-F238E27FC236}">
                  <a16:creationId xmlns:a16="http://schemas.microsoft.com/office/drawing/2014/main" id="{2B8CF5DC-B7B2-432D-8CD1-5825A3C0F490}"/>
                </a:ext>
              </a:extLst>
            </p:cNvPr>
            <p:cNvSpPr/>
            <p:nvPr/>
          </p:nvSpPr>
          <p:spPr>
            <a:xfrm>
              <a:off x="296036" y="1379321"/>
              <a:ext cx="1363595" cy="51811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15;p29">
              <a:extLst>
                <a:ext uri="{FF2B5EF4-FFF2-40B4-BE49-F238E27FC236}">
                  <a16:creationId xmlns:a16="http://schemas.microsoft.com/office/drawing/2014/main" id="{1549F277-C650-4E61-85B3-532A079DD75D}"/>
                </a:ext>
              </a:extLst>
            </p:cNvPr>
            <p:cNvSpPr txBox="1">
              <a:spLocks/>
            </p:cNvSpPr>
            <p:nvPr/>
          </p:nvSpPr>
          <p:spPr>
            <a:xfrm>
              <a:off x="3115215" y="1445561"/>
              <a:ext cx="2020482" cy="36710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‘202201’ AS </a:t>
              </a:r>
              <a:r>
                <a:rPr lang="pt-BR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anomes</a:t>
              </a:r>
              <a:endParaRPr lang="pt-B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6223A683-DCEB-4E74-8C3B-C1CF801BABA9}"/>
              </a:ext>
            </a:extLst>
          </p:cNvPr>
          <p:cNvGrpSpPr/>
          <p:nvPr/>
        </p:nvGrpSpPr>
        <p:grpSpPr>
          <a:xfrm>
            <a:off x="719999" y="2561608"/>
            <a:ext cx="4626301" cy="518115"/>
            <a:chOff x="296036" y="1379321"/>
            <a:chExt cx="4626301" cy="518115"/>
          </a:xfrm>
          <a:solidFill>
            <a:srgbClr val="FDEE21"/>
          </a:solidFill>
        </p:grpSpPr>
        <p:cxnSp>
          <p:nvCxnSpPr>
            <p:cNvPr id="69" name="Google Shape;1223;p49">
              <a:extLst>
                <a:ext uri="{FF2B5EF4-FFF2-40B4-BE49-F238E27FC236}">
                  <a16:creationId xmlns:a16="http://schemas.microsoft.com/office/drawing/2014/main" id="{3F8DF820-B1FE-4AA0-AF6F-31F691317F79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 flipV="1">
              <a:off x="1659631" y="1626895"/>
              <a:ext cx="230579" cy="0"/>
            </a:xfrm>
            <a:prstGeom prst="straightConnector1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" name="Google Shape;1224;p49">
              <a:extLst>
                <a:ext uri="{FF2B5EF4-FFF2-40B4-BE49-F238E27FC236}">
                  <a16:creationId xmlns:a16="http://schemas.microsoft.com/office/drawing/2014/main" id="{6337351E-049E-4281-9BB7-A2B6233D1B72}"/>
                </a:ext>
              </a:extLst>
            </p:cNvPr>
            <p:cNvSpPr/>
            <p:nvPr/>
          </p:nvSpPr>
          <p:spPr>
            <a:xfrm>
              <a:off x="1858543" y="1442520"/>
              <a:ext cx="1164683" cy="39171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  <a:latin typeface="Kanit"/>
                  <a:ea typeface="Kanit"/>
                  <a:cs typeface="Kanit"/>
                  <a:sym typeface="Kanit"/>
                </a:rPr>
                <a:t>Expressão</a:t>
              </a:r>
              <a:endParaRPr sz="1200" b="1" dirty="0">
                <a:solidFill>
                  <a:schemeClr val="bg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71" name="Google Shape;1245;p49">
              <a:extLst>
                <a:ext uri="{FF2B5EF4-FFF2-40B4-BE49-F238E27FC236}">
                  <a16:creationId xmlns:a16="http://schemas.microsoft.com/office/drawing/2014/main" id="{5F9287F5-BE73-4FD6-B8A4-3D07BC04DCDE}"/>
                </a:ext>
              </a:extLst>
            </p:cNvPr>
            <p:cNvSpPr/>
            <p:nvPr/>
          </p:nvSpPr>
          <p:spPr>
            <a:xfrm>
              <a:off x="296036" y="1379321"/>
              <a:ext cx="1363595" cy="51811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15;p29">
              <a:extLst>
                <a:ext uri="{FF2B5EF4-FFF2-40B4-BE49-F238E27FC236}">
                  <a16:creationId xmlns:a16="http://schemas.microsoft.com/office/drawing/2014/main" id="{4247796F-2EB5-42AE-A365-9A62CABBAD14}"/>
                </a:ext>
              </a:extLst>
            </p:cNvPr>
            <p:cNvSpPr txBox="1">
              <a:spLocks/>
            </p:cNvSpPr>
            <p:nvPr/>
          </p:nvSpPr>
          <p:spPr>
            <a:xfrm>
              <a:off x="3115215" y="1445561"/>
              <a:ext cx="1807122" cy="36710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t1.qtd * t1.vlr</a:t>
              </a:r>
            </a:p>
          </p:txBody>
        </p: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49C3B815-AA6B-45FD-8F25-62C44F2B47CA}"/>
              </a:ext>
            </a:extLst>
          </p:cNvPr>
          <p:cNvGrpSpPr/>
          <p:nvPr/>
        </p:nvGrpSpPr>
        <p:grpSpPr>
          <a:xfrm>
            <a:off x="719999" y="3135690"/>
            <a:ext cx="4710121" cy="518115"/>
            <a:chOff x="296036" y="1379321"/>
            <a:chExt cx="4710121" cy="518115"/>
          </a:xfrm>
          <a:solidFill>
            <a:srgbClr val="FF8B00"/>
          </a:solidFill>
        </p:grpSpPr>
        <p:cxnSp>
          <p:nvCxnSpPr>
            <p:cNvPr id="74" name="Google Shape;1223;p49">
              <a:extLst>
                <a:ext uri="{FF2B5EF4-FFF2-40B4-BE49-F238E27FC236}">
                  <a16:creationId xmlns:a16="http://schemas.microsoft.com/office/drawing/2014/main" id="{86D3C6A0-35CE-4CEE-AA34-3E06BA61F472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 flipV="1">
              <a:off x="1659631" y="1626895"/>
              <a:ext cx="230579" cy="0"/>
            </a:xfrm>
            <a:prstGeom prst="straightConnector1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" name="Google Shape;1224;p49">
              <a:extLst>
                <a:ext uri="{FF2B5EF4-FFF2-40B4-BE49-F238E27FC236}">
                  <a16:creationId xmlns:a16="http://schemas.microsoft.com/office/drawing/2014/main" id="{E7FCBDE9-56BE-41CE-9808-7B16E73D23EA}"/>
                </a:ext>
              </a:extLst>
            </p:cNvPr>
            <p:cNvSpPr/>
            <p:nvPr/>
          </p:nvSpPr>
          <p:spPr>
            <a:xfrm>
              <a:off x="1858543" y="1442520"/>
              <a:ext cx="1164683" cy="39171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Kanit"/>
                  <a:ea typeface="Kanit"/>
                  <a:cs typeface="Kanit"/>
                  <a:sym typeface="Kanit"/>
                </a:rPr>
                <a:t>Função</a:t>
              </a:r>
              <a:endParaRPr sz="1200" b="1" dirty="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76" name="Google Shape;1245;p49">
              <a:extLst>
                <a:ext uri="{FF2B5EF4-FFF2-40B4-BE49-F238E27FC236}">
                  <a16:creationId xmlns:a16="http://schemas.microsoft.com/office/drawing/2014/main" id="{3932C3C9-B4C0-4116-86F2-4415AC75ACC8}"/>
                </a:ext>
              </a:extLst>
            </p:cNvPr>
            <p:cNvSpPr/>
            <p:nvPr/>
          </p:nvSpPr>
          <p:spPr>
            <a:xfrm>
              <a:off x="296036" y="1379321"/>
              <a:ext cx="1363595" cy="51811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15;p29">
              <a:extLst>
                <a:ext uri="{FF2B5EF4-FFF2-40B4-BE49-F238E27FC236}">
                  <a16:creationId xmlns:a16="http://schemas.microsoft.com/office/drawing/2014/main" id="{440673B4-B24B-4983-861A-E0254F11671D}"/>
                </a:ext>
              </a:extLst>
            </p:cNvPr>
            <p:cNvSpPr txBox="1">
              <a:spLocks/>
            </p:cNvSpPr>
            <p:nvPr/>
          </p:nvSpPr>
          <p:spPr>
            <a:xfrm>
              <a:off x="3115215" y="1445561"/>
              <a:ext cx="1890942" cy="36710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round(t1.vlr, 2)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89504ECE-0F42-4FD5-A647-7B74F42DE5B4}"/>
              </a:ext>
            </a:extLst>
          </p:cNvPr>
          <p:cNvGrpSpPr/>
          <p:nvPr/>
        </p:nvGrpSpPr>
        <p:grpSpPr>
          <a:xfrm>
            <a:off x="719999" y="3709772"/>
            <a:ext cx="4495345" cy="518115"/>
            <a:chOff x="296036" y="1379321"/>
            <a:chExt cx="4495345" cy="518115"/>
          </a:xfrm>
          <a:solidFill>
            <a:srgbClr val="EB541C"/>
          </a:solidFill>
        </p:grpSpPr>
        <p:cxnSp>
          <p:nvCxnSpPr>
            <p:cNvPr id="79" name="Google Shape;1223;p49">
              <a:extLst>
                <a:ext uri="{FF2B5EF4-FFF2-40B4-BE49-F238E27FC236}">
                  <a16:creationId xmlns:a16="http://schemas.microsoft.com/office/drawing/2014/main" id="{05E2A577-DB66-4D09-9F02-99BC81D43B96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 flipV="1">
              <a:off x="1659631" y="1626895"/>
              <a:ext cx="230579" cy="0"/>
            </a:xfrm>
            <a:prstGeom prst="straightConnector1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1224;p49">
              <a:extLst>
                <a:ext uri="{FF2B5EF4-FFF2-40B4-BE49-F238E27FC236}">
                  <a16:creationId xmlns:a16="http://schemas.microsoft.com/office/drawing/2014/main" id="{BF06380D-6402-4CDD-BA93-5569562D34D6}"/>
                </a:ext>
              </a:extLst>
            </p:cNvPr>
            <p:cNvSpPr/>
            <p:nvPr/>
          </p:nvSpPr>
          <p:spPr>
            <a:xfrm>
              <a:off x="1858543" y="1442520"/>
              <a:ext cx="1164683" cy="39171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Kanit"/>
                  <a:ea typeface="Kanit"/>
                  <a:cs typeface="Kanit"/>
                  <a:sym typeface="Kanit"/>
                </a:rPr>
                <a:t>Condicional</a:t>
              </a:r>
              <a:endParaRPr sz="1200" b="1" dirty="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81" name="Google Shape;1245;p49">
              <a:extLst>
                <a:ext uri="{FF2B5EF4-FFF2-40B4-BE49-F238E27FC236}">
                  <a16:creationId xmlns:a16="http://schemas.microsoft.com/office/drawing/2014/main" id="{45D35703-ED45-4164-9249-53736BCF486D}"/>
                </a:ext>
              </a:extLst>
            </p:cNvPr>
            <p:cNvSpPr/>
            <p:nvPr/>
          </p:nvSpPr>
          <p:spPr>
            <a:xfrm>
              <a:off x="296036" y="1379321"/>
              <a:ext cx="1363595" cy="51811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15;p29">
              <a:extLst>
                <a:ext uri="{FF2B5EF4-FFF2-40B4-BE49-F238E27FC236}">
                  <a16:creationId xmlns:a16="http://schemas.microsoft.com/office/drawing/2014/main" id="{E32342DD-2EAF-49B5-8F92-ABB131BC2626}"/>
                </a:ext>
              </a:extLst>
            </p:cNvPr>
            <p:cNvSpPr txBox="1">
              <a:spLocks/>
            </p:cNvSpPr>
            <p:nvPr/>
          </p:nvSpPr>
          <p:spPr>
            <a:xfrm>
              <a:off x="3115215" y="1445561"/>
              <a:ext cx="1676166" cy="36710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CASE WHEN, </a:t>
              </a:r>
              <a:r>
                <a:rPr lang="pt-BR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if</a:t>
              </a:r>
              <a:endParaRPr lang="pt-B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3" name="Agrupar 82">
            <a:extLst>
              <a:ext uri="{FF2B5EF4-FFF2-40B4-BE49-F238E27FC236}">
                <a16:creationId xmlns:a16="http://schemas.microsoft.com/office/drawing/2014/main" id="{BB70BCC2-AF92-41F5-92B1-162EE272FF7F}"/>
              </a:ext>
            </a:extLst>
          </p:cNvPr>
          <p:cNvGrpSpPr/>
          <p:nvPr/>
        </p:nvGrpSpPr>
        <p:grpSpPr>
          <a:xfrm>
            <a:off x="719999" y="4283852"/>
            <a:ext cx="5030161" cy="518115"/>
            <a:chOff x="296036" y="1379321"/>
            <a:chExt cx="5030161" cy="518115"/>
          </a:xfrm>
        </p:grpSpPr>
        <p:cxnSp>
          <p:nvCxnSpPr>
            <p:cNvPr id="84" name="Google Shape;1223;p49">
              <a:extLst>
                <a:ext uri="{FF2B5EF4-FFF2-40B4-BE49-F238E27FC236}">
                  <a16:creationId xmlns:a16="http://schemas.microsoft.com/office/drawing/2014/main" id="{4DCBB0EC-EF19-49F6-A83A-82C2915707A5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V="1">
              <a:off x="1659631" y="1626895"/>
              <a:ext cx="230579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" name="Google Shape;1224;p49">
              <a:extLst>
                <a:ext uri="{FF2B5EF4-FFF2-40B4-BE49-F238E27FC236}">
                  <a16:creationId xmlns:a16="http://schemas.microsoft.com/office/drawing/2014/main" id="{873DD4C1-01E9-4DBC-A1BA-3B1EA57670E9}"/>
                </a:ext>
              </a:extLst>
            </p:cNvPr>
            <p:cNvSpPr/>
            <p:nvPr/>
          </p:nvSpPr>
          <p:spPr>
            <a:xfrm>
              <a:off x="1858543" y="1442520"/>
              <a:ext cx="1164683" cy="39171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Kanit"/>
                  <a:ea typeface="Kanit"/>
                  <a:cs typeface="Kanit"/>
                  <a:sym typeface="Kanit"/>
                </a:rPr>
                <a:t>Agregado</a:t>
              </a:r>
              <a:endParaRPr sz="1200" b="1" dirty="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86" name="Google Shape;1245;p49">
              <a:extLst>
                <a:ext uri="{FF2B5EF4-FFF2-40B4-BE49-F238E27FC236}">
                  <a16:creationId xmlns:a16="http://schemas.microsoft.com/office/drawing/2014/main" id="{AB8A860B-E0D7-474C-A595-641EA63A84DA}"/>
                </a:ext>
              </a:extLst>
            </p:cNvPr>
            <p:cNvSpPr/>
            <p:nvPr/>
          </p:nvSpPr>
          <p:spPr>
            <a:xfrm>
              <a:off x="296036" y="1379321"/>
              <a:ext cx="1363595" cy="518115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15;p29">
              <a:extLst>
                <a:ext uri="{FF2B5EF4-FFF2-40B4-BE49-F238E27FC236}">
                  <a16:creationId xmlns:a16="http://schemas.microsoft.com/office/drawing/2014/main" id="{146E6690-38C8-47A0-99DD-C62BC722DA7D}"/>
                </a:ext>
              </a:extLst>
            </p:cNvPr>
            <p:cNvSpPr txBox="1">
              <a:spLocks/>
            </p:cNvSpPr>
            <p:nvPr/>
          </p:nvSpPr>
          <p:spPr>
            <a:xfrm>
              <a:off x="3115215" y="1445561"/>
              <a:ext cx="2210982" cy="36710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SUM(t1.vlr) AS total</a:t>
              </a:r>
            </a:p>
          </p:txBody>
        </p:sp>
      </p:grpSp>
      <p:grpSp>
        <p:nvGrpSpPr>
          <p:cNvPr id="88" name="Google Shape;6896;p68">
            <a:extLst>
              <a:ext uri="{FF2B5EF4-FFF2-40B4-BE49-F238E27FC236}">
                <a16:creationId xmlns:a16="http://schemas.microsoft.com/office/drawing/2014/main" id="{AE125559-3403-469D-82B9-DE7B0AEEFBA1}"/>
              </a:ext>
            </a:extLst>
          </p:cNvPr>
          <p:cNvGrpSpPr/>
          <p:nvPr/>
        </p:nvGrpSpPr>
        <p:grpSpPr>
          <a:xfrm>
            <a:off x="1230474" y="2624807"/>
            <a:ext cx="371785" cy="370879"/>
            <a:chOff x="-41111350" y="3239100"/>
            <a:chExt cx="318200" cy="317425"/>
          </a:xfrm>
          <a:solidFill>
            <a:schemeClr val="bg1"/>
          </a:solidFill>
        </p:grpSpPr>
        <p:sp>
          <p:nvSpPr>
            <p:cNvPr id="89" name="Google Shape;6897;p68">
              <a:extLst>
                <a:ext uri="{FF2B5EF4-FFF2-40B4-BE49-F238E27FC236}">
                  <a16:creationId xmlns:a16="http://schemas.microsoft.com/office/drawing/2014/main" id="{179205AC-FB19-4EE1-A212-C0AF7412FD6B}"/>
                </a:ext>
              </a:extLst>
            </p:cNvPr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898;p68">
              <a:extLst>
                <a:ext uri="{FF2B5EF4-FFF2-40B4-BE49-F238E27FC236}">
                  <a16:creationId xmlns:a16="http://schemas.microsoft.com/office/drawing/2014/main" id="{0A5479C7-E32F-44E0-8981-9DBE861BB71B}"/>
                </a:ext>
              </a:extLst>
            </p:cNvPr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899;p68">
              <a:extLst>
                <a:ext uri="{FF2B5EF4-FFF2-40B4-BE49-F238E27FC236}">
                  <a16:creationId xmlns:a16="http://schemas.microsoft.com/office/drawing/2014/main" id="{188CB0D9-5C3D-4C99-ADF5-CF9A25B43720}"/>
                </a:ext>
              </a:extLst>
            </p:cNvPr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900;p68">
              <a:extLst>
                <a:ext uri="{FF2B5EF4-FFF2-40B4-BE49-F238E27FC236}">
                  <a16:creationId xmlns:a16="http://schemas.microsoft.com/office/drawing/2014/main" id="{27E096EA-2D35-40B2-9712-AD605A59DB50}"/>
                </a:ext>
              </a:extLst>
            </p:cNvPr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6969;p68">
            <a:extLst>
              <a:ext uri="{FF2B5EF4-FFF2-40B4-BE49-F238E27FC236}">
                <a16:creationId xmlns:a16="http://schemas.microsoft.com/office/drawing/2014/main" id="{52E49D9E-70A0-4A92-8253-9DE9F3B257E3}"/>
              </a:ext>
            </a:extLst>
          </p:cNvPr>
          <p:cNvGrpSpPr/>
          <p:nvPr/>
        </p:nvGrpSpPr>
        <p:grpSpPr>
          <a:xfrm>
            <a:off x="1240075" y="2060500"/>
            <a:ext cx="399038" cy="372165"/>
            <a:chOff x="-38542250" y="3220175"/>
            <a:chExt cx="341525" cy="318525"/>
          </a:xfrm>
          <a:solidFill>
            <a:schemeClr val="bg1"/>
          </a:solidFill>
        </p:grpSpPr>
        <p:sp>
          <p:nvSpPr>
            <p:cNvPr id="94" name="Google Shape;6970;p68">
              <a:extLst>
                <a:ext uri="{FF2B5EF4-FFF2-40B4-BE49-F238E27FC236}">
                  <a16:creationId xmlns:a16="http://schemas.microsoft.com/office/drawing/2014/main" id="{5DF09C4B-E89D-448E-BB70-18162233B9A2}"/>
                </a:ext>
              </a:extLst>
            </p:cNvPr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971;p68">
              <a:extLst>
                <a:ext uri="{FF2B5EF4-FFF2-40B4-BE49-F238E27FC236}">
                  <a16:creationId xmlns:a16="http://schemas.microsoft.com/office/drawing/2014/main" id="{B3E92AF0-4A17-4735-90B1-3B748250BD8B}"/>
                </a:ext>
              </a:extLst>
            </p:cNvPr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972;p68">
              <a:extLst>
                <a:ext uri="{FF2B5EF4-FFF2-40B4-BE49-F238E27FC236}">
                  <a16:creationId xmlns:a16="http://schemas.microsoft.com/office/drawing/2014/main" id="{FEA93B90-688F-4DC9-BBCE-ABC85C54603C}"/>
                </a:ext>
              </a:extLst>
            </p:cNvPr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6912;p68">
            <a:extLst>
              <a:ext uri="{FF2B5EF4-FFF2-40B4-BE49-F238E27FC236}">
                <a16:creationId xmlns:a16="http://schemas.microsoft.com/office/drawing/2014/main" id="{0E6EA64D-D1FB-43D0-A598-63983C522187}"/>
              </a:ext>
            </a:extLst>
          </p:cNvPr>
          <p:cNvSpPr/>
          <p:nvPr/>
        </p:nvSpPr>
        <p:spPr>
          <a:xfrm>
            <a:off x="1220023" y="3783374"/>
            <a:ext cx="363548" cy="370909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6480;p67">
            <a:extLst>
              <a:ext uri="{FF2B5EF4-FFF2-40B4-BE49-F238E27FC236}">
                <a16:creationId xmlns:a16="http://schemas.microsoft.com/office/drawing/2014/main" id="{6D864798-6DEA-4FB0-BB95-7F2E4D9D9860}"/>
              </a:ext>
            </a:extLst>
          </p:cNvPr>
          <p:cNvGrpSpPr/>
          <p:nvPr/>
        </p:nvGrpSpPr>
        <p:grpSpPr>
          <a:xfrm>
            <a:off x="1261778" y="1574098"/>
            <a:ext cx="340890" cy="178912"/>
            <a:chOff x="2084325" y="363300"/>
            <a:chExt cx="484150" cy="254100"/>
          </a:xfrm>
          <a:solidFill>
            <a:schemeClr val="bg1"/>
          </a:solidFill>
        </p:grpSpPr>
        <p:sp>
          <p:nvSpPr>
            <p:cNvPr id="102" name="Google Shape;6481;p67">
              <a:extLst>
                <a:ext uri="{FF2B5EF4-FFF2-40B4-BE49-F238E27FC236}">
                  <a16:creationId xmlns:a16="http://schemas.microsoft.com/office/drawing/2014/main" id="{A004022A-29A6-4B54-B68D-B53961ECC506}"/>
                </a:ext>
              </a:extLst>
            </p:cNvPr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" name="Google Shape;6482;p67">
              <a:extLst>
                <a:ext uri="{FF2B5EF4-FFF2-40B4-BE49-F238E27FC236}">
                  <a16:creationId xmlns:a16="http://schemas.microsoft.com/office/drawing/2014/main" id="{972B62D9-11C6-4218-BCBD-02E7E4446F80}"/>
                </a:ext>
              </a:extLst>
            </p:cNvPr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4" name="Google Shape;6540;p67">
            <a:extLst>
              <a:ext uri="{FF2B5EF4-FFF2-40B4-BE49-F238E27FC236}">
                <a16:creationId xmlns:a16="http://schemas.microsoft.com/office/drawing/2014/main" id="{5801DC59-B890-4056-85E4-E949F3209E71}"/>
              </a:ext>
            </a:extLst>
          </p:cNvPr>
          <p:cNvGrpSpPr/>
          <p:nvPr/>
        </p:nvGrpSpPr>
        <p:grpSpPr>
          <a:xfrm>
            <a:off x="1229233" y="4368803"/>
            <a:ext cx="354778" cy="339271"/>
            <a:chOff x="5045500" y="842250"/>
            <a:chExt cx="503875" cy="481850"/>
          </a:xfrm>
          <a:solidFill>
            <a:schemeClr val="bg1"/>
          </a:solidFill>
        </p:grpSpPr>
        <p:sp>
          <p:nvSpPr>
            <p:cNvPr id="105" name="Google Shape;6541;p67">
              <a:extLst>
                <a:ext uri="{FF2B5EF4-FFF2-40B4-BE49-F238E27FC236}">
                  <a16:creationId xmlns:a16="http://schemas.microsoft.com/office/drawing/2014/main" id="{D404660F-BA73-4D3B-A89D-1E24053381AE}"/>
                </a:ext>
              </a:extLst>
            </p:cNvPr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6" name="Google Shape;6542;p67">
              <a:extLst>
                <a:ext uri="{FF2B5EF4-FFF2-40B4-BE49-F238E27FC236}">
                  <a16:creationId xmlns:a16="http://schemas.microsoft.com/office/drawing/2014/main" id="{0A22002E-3A39-4023-B4BC-661FE1DDDF46}"/>
                </a:ext>
              </a:extLst>
            </p:cNvPr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7" name="Google Shape;2744;p47">
            <a:extLst>
              <a:ext uri="{FF2B5EF4-FFF2-40B4-BE49-F238E27FC236}">
                <a16:creationId xmlns:a16="http://schemas.microsoft.com/office/drawing/2014/main" id="{5ADE87AC-26D6-4B5B-B52B-A5DEAEBBD240}"/>
              </a:ext>
            </a:extLst>
          </p:cNvPr>
          <p:cNvGrpSpPr>
            <a:grpSpLocks noChangeAspect="1"/>
          </p:cNvGrpSpPr>
          <p:nvPr/>
        </p:nvGrpSpPr>
        <p:grpSpPr>
          <a:xfrm>
            <a:off x="5427531" y="3189452"/>
            <a:ext cx="579796" cy="391717"/>
            <a:chOff x="2300191" y="3248343"/>
            <a:chExt cx="747740" cy="505182"/>
          </a:xfrm>
        </p:grpSpPr>
        <p:sp>
          <p:nvSpPr>
            <p:cNvPr id="108" name="Google Shape;2745;p47">
              <a:extLst>
                <a:ext uri="{FF2B5EF4-FFF2-40B4-BE49-F238E27FC236}">
                  <a16:creationId xmlns:a16="http://schemas.microsoft.com/office/drawing/2014/main" id="{D7B14D39-4E46-436E-B822-9FE1604A5FD0}"/>
                </a:ext>
              </a:extLst>
            </p:cNvPr>
            <p:cNvSpPr/>
            <p:nvPr/>
          </p:nvSpPr>
          <p:spPr>
            <a:xfrm>
              <a:off x="2313966" y="3248343"/>
              <a:ext cx="720066" cy="433447"/>
            </a:xfrm>
            <a:custGeom>
              <a:avLst/>
              <a:gdLst/>
              <a:ahLst/>
              <a:cxnLst/>
              <a:rect l="l" t="t" r="r" b="b"/>
              <a:pathLst>
                <a:path w="57918" h="34864" extrusionOk="0">
                  <a:moveTo>
                    <a:pt x="25506" y="0"/>
                  </a:moveTo>
                  <a:lnTo>
                    <a:pt x="20647" y="460"/>
                  </a:lnTo>
                  <a:lnTo>
                    <a:pt x="2561" y="2173"/>
                  </a:lnTo>
                  <a:lnTo>
                    <a:pt x="2029" y="5545"/>
                  </a:lnTo>
                  <a:lnTo>
                    <a:pt x="957" y="12297"/>
                  </a:lnTo>
                  <a:cubicBezTo>
                    <a:pt x="316" y="16273"/>
                    <a:pt x="1" y="20294"/>
                    <a:pt x="1" y="24333"/>
                  </a:cubicBezTo>
                  <a:lnTo>
                    <a:pt x="1" y="34864"/>
                  </a:lnTo>
                  <a:lnTo>
                    <a:pt x="57917" y="34864"/>
                  </a:lnTo>
                  <a:lnTo>
                    <a:pt x="57917" y="30329"/>
                  </a:lnTo>
                  <a:cubicBezTo>
                    <a:pt x="57917" y="22927"/>
                    <a:pt x="51922" y="16931"/>
                    <a:pt x="44520" y="16931"/>
                  </a:cubicBezTo>
                  <a:lnTo>
                    <a:pt x="39057" y="16931"/>
                  </a:lnTo>
                  <a:cubicBezTo>
                    <a:pt x="33719" y="16922"/>
                    <a:pt x="29058" y="13334"/>
                    <a:pt x="27688" y="8177"/>
                  </a:cubicBezTo>
                  <a:lnTo>
                    <a:pt x="25506" y="0"/>
                  </a:ln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46;p47">
              <a:extLst>
                <a:ext uri="{FF2B5EF4-FFF2-40B4-BE49-F238E27FC236}">
                  <a16:creationId xmlns:a16="http://schemas.microsoft.com/office/drawing/2014/main" id="{65FE8526-727D-449F-A438-6EB302F23533}"/>
                </a:ext>
              </a:extLst>
            </p:cNvPr>
            <p:cNvSpPr/>
            <p:nvPr/>
          </p:nvSpPr>
          <p:spPr>
            <a:xfrm>
              <a:off x="2604949" y="3458837"/>
              <a:ext cx="429195" cy="220602"/>
            </a:xfrm>
            <a:custGeom>
              <a:avLst/>
              <a:gdLst/>
              <a:ahLst/>
              <a:cxnLst/>
              <a:rect l="l" t="t" r="r" b="b"/>
              <a:pathLst>
                <a:path w="34522" h="17744" extrusionOk="0">
                  <a:moveTo>
                    <a:pt x="21132" y="0"/>
                  </a:moveTo>
                  <a:cubicBezTo>
                    <a:pt x="21126" y="0"/>
                    <a:pt x="21121" y="0"/>
                    <a:pt x="21115" y="0"/>
                  </a:cubicBezTo>
                  <a:lnTo>
                    <a:pt x="16499" y="0"/>
                  </a:lnTo>
                  <a:cubicBezTo>
                    <a:pt x="16062" y="5239"/>
                    <a:pt x="12057" y="6485"/>
                    <a:pt x="5768" y="6485"/>
                  </a:cubicBezTo>
                  <a:cubicBezTo>
                    <a:pt x="4275" y="6485"/>
                    <a:pt x="2653" y="6415"/>
                    <a:pt x="920" y="6311"/>
                  </a:cubicBezTo>
                  <a:lnTo>
                    <a:pt x="0" y="17743"/>
                  </a:lnTo>
                  <a:lnTo>
                    <a:pt x="34512" y="17743"/>
                  </a:lnTo>
                  <a:lnTo>
                    <a:pt x="34512" y="13398"/>
                  </a:lnTo>
                  <a:cubicBezTo>
                    <a:pt x="34521" y="6001"/>
                    <a:pt x="28526" y="0"/>
                    <a:pt x="21132" y="0"/>
                  </a:cubicBezTo>
                  <a:close/>
                </a:path>
              </a:pathLst>
            </a:custGeom>
            <a:solidFill>
              <a:srgbClr val="F2A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47;p47">
              <a:extLst>
                <a:ext uri="{FF2B5EF4-FFF2-40B4-BE49-F238E27FC236}">
                  <a16:creationId xmlns:a16="http://schemas.microsoft.com/office/drawing/2014/main" id="{33602DF4-EC8D-464F-A9CC-7ABD5CC3FFC7}"/>
                </a:ext>
              </a:extLst>
            </p:cNvPr>
            <p:cNvSpPr/>
            <p:nvPr/>
          </p:nvSpPr>
          <p:spPr>
            <a:xfrm>
              <a:off x="2313966" y="3267998"/>
              <a:ext cx="374616" cy="413791"/>
            </a:xfrm>
            <a:custGeom>
              <a:avLst/>
              <a:gdLst/>
              <a:ahLst/>
              <a:cxnLst/>
              <a:rect l="l" t="t" r="r" b="b"/>
              <a:pathLst>
                <a:path w="30132" h="33283" extrusionOk="0">
                  <a:moveTo>
                    <a:pt x="9502" y="0"/>
                  </a:moveTo>
                  <a:cubicBezTo>
                    <a:pt x="9025" y="0"/>
                    <a:pt x="8544" y="23"/>
                    <a:pt x="8061" y="69"/>
                  </a:cubicBezTo>
                  <a:lnTo>
                    <a:pt x="2561" y="592"/>
                  </a:lnTo>
                  <a:lnTo>
                    <a:pt x="957" y="10716"/>
                  </a:lnTo>
                  <a:cubicBezTo>
                    <a:pt x="316" y="14692"/>
                    <a:pt x="1" y="18713"/>
                    <a:pt x="1" y="22752"/>
                  </a:cubicBezTo>
                  <a:lnTo>
                    <a:pt x="1" y="33283"/>
                  </a:lnTo>
                  <a:lnTo>
                    <a:pt x="30131" y="33165"/>
                  </a:lnTo>
                  <a:lnTo>
                    <a:pt x="24019" y="11059"/>
                  </a:lnTo>
                  <a:cubicBezTo>
                    <a:pt x="22200" y="4477"/>
                    <a:pt x="16217" y="0"/>
                    <a:pt x="9502" y="0"/>
                  </a:cubicBezTo>
                  <a:close/>
                </a:path>
              </a:pathLst>
            </a:custGeom>
            <a:solidFill>
              <a:srgbClr val="EE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748;p47">
              <a:extLst>
                <a:ext uri="{FF2B5EF4-FFF2-40B4-BE49-F238E27FC236}">
                  <a16:creationId xmlns:a16="http://schemas.microsoft.com/office/drawing/2014/main" id="{913DE693-9006-4552-AB84-B748E433FCF2}"/>
                </a:ext>
              </a:extLst>
            </p:cNvPr>
            <p:cNvSpPr/>
            <p:nvPr/>
          </p:nvSpPr>
          <p:spPr>
            <a:xfrm>
              <a:off x="2313966" y="3312556"/>
              <a:ext cx="324066" cy="369233"/>
            </a:xfrm>
            <a:custGeom>
              <a:avLst/>
              <a:gdLst/>
              <a:ahLst/>
              <a:cxnLst/>
              <a:rect l="l" t="t" r="r" b="b"/>
              <a:pathLst>
                <a:path w="26066" h="29699" extrusionOk="0">
                  <a:moveTo>
                    <a:pt x="6838" y="0"/>
                  </a:moveTo>
                  <a:cubicBezTo>
                    <a:pt x="6386" y="0"/>
                    <a:pt x="5931" y="21"/>
                    <a:pt x="5473" y="64"/>
                  </a:cubicBezTo>
                  <a:lnTo>
                    <a:pt x="2029" y="380"/>
                  </a:lnTo>
                  <a:lnTo>
                    <a:pt x="957" y="7132"/>
                  </a:lnTo>
                  <a:cubicBezTo>
                    <a:pt x="641" y="9098"/>
                    <a:pt x="398" y="11072"/>
                    <a:pt x="244" y="13056"/>
                  </a:cubicBezTo>
                  <a:cubicBezTo>
                    <a:pt x="190" y="13750"/>
                    <a:pt x="145" y="14435"/>
                    <a:pt x="109" y="15129"/>
                  </a:cubicBezTo>
                  <a:cubicBezTo>
                    <a:pt x="37" y="16473"/>
                    <a:pt x="1" y="17816"/>
                    <a:pt x="1" y="19168"/>
                  </a:cubicBezTo>
                  <a:lnTo>
                    <a:pt x="1" y="29699"/>
                  </a:lnTo>
                  <a:lnTo>
                    <a:pt x="26065" y="29699"/>
                  </a:lnTo>
                  <a:lnTo>
                    <a:pt x="20647" y="10378"/>
                  </a:lnTo>
                  <a:cubicBezTo>
                    <a:pt x="18912" y="4206"/>
                    <a:pt x="13222" y="0"/>
                    <a:pt x="6838" y="0"/>
                  </a:cubicBezTo>
                  <a:close/>
                </a:path>
              </a:pathLst>
            </a:custGeom>
            <a:solidFill>
              <a:srgbClr val="F2A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749;p47">
              <a:extLst>
                <a:ext uri="{FF2B5EF4-FFF2-40B4-BE49-F238E27FC236}">
                  <a16:creationId xmlns:a16="http://schemas.microsoft.com/office/drawing/2014/main" id="{8ABBF083-557D-4009-8236-B0D7AC020AA7}"/>
                </a:ext>
              </a:extLst>
            </p:cNvPr>
            <p:cNvSpPr/>
            <p:nvPr/>
          </p:nvSpPr>
          <p:spPr>
            <a:xfrm>
              <a:off x="2313966" y="3500648"/>
              <a:ext cx="197068" cy="181142"/>
            </a:xfrm>
            <a:custGeom>
              <a:avLst/>
              <a:gdLst/>
              <a:ahLst/>
              <a:cxnLst/>
              <a:rect l="l" t="t" r="r" b="b"/>
              <a:pathLst>
                <a:path w="15851" h="14570" extrusionOk="0">
                  <a:moveTo>
                    <a:pt x="109" y="0"/>
                  </a:moveTo>
                  <a:cubicBezTo>
                    <a:pt x="37" y="1344"/>
                    <a:pt x="1" y="2687"/>
                    <a:pt x="1" y="4039"/>
                  </a:cubicBezTo>
                  <a:lnTo>
                    <a:pt x="1" y="14570"/>
                  </a:lnTo>
                  <a:lnTo>
                    <a:pt x="15850" y="14570"/>
                  </a:lnTo>
                  <a:lnTo>
                    <a:pt x="15850" y="11901"/>
                  </a:lnTo>
                  <a:cubicBezTo>
                    <a:pt x="15850" y="5329"/>
                    <a:pt x="9170" y="0"/>
                    <a:pt x="893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750;p47">
              <a:extLst>
                <a:ext uri="{FF2B5EF4-FFF2-40B4-BE49-F238E27FC236}">
                  <a16:creationId xmlns:a16="http://schemas.microsoft.com/office/drawing/2014/main" id="{02788F3C-B604-4DD8-B9C8-09358A876C98}"/>
                </a:ext>
              </a:extLst>
            </p:cNvPr>
            <p:cNvSpPr/>
            <p:nvPr/>
          </p:nvSpPr>
          <p:spPr>
            <a:xfrm>
              <a:off x="2898841" y="3560945"/>
              <a:ext cx="135191" cy="118494"/>
            </a:xfrm>
            <a:custGeom>
              <a:avLst/>
              <a:gdLst/>
              <a:ahLst/>
              <a:cxnLst/>
              <a:rect l="l" t="t" r="r" b="b"/>
              <a:pathLst>
                <a:path w="10874" h="9531" extrusionOk="0">
                  <a:moveTo>
                    <a:pt x="9431" y="1"/>
                  </a:moveTo>
                  <a:cubicBezTo>
                    <a:pt x="4220" y="1"/>
                    <a:pt x="0" y="4229"/>
                    <a:pt x="0" y="9431"/>
                  </a:cubicBezTo>
                  <a:lnTo>
                    <a:pt x="0" y="9530"/>
                  </a:lnTo>
                  <a:lnTo>
                    <a:pt x="10873" y="9530"/>
                  </a:lnTo>
                  <a:lnTo>
                    <a:pt x="10873" y="5185"/>
                  </a:lnTo>
                  <a:cubicBezTo>
                    <a:pt x="10873" y="3400"/>
                    <a:pt x="10522" y="1642"/>
                    <a:pt x="9836" y="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751;p47">
              <a:extLst>
                <a:ext uri="{FF2B5EF4-FFF2-40B4-BE49-F238E27FC236}">
                  <a16:creationId xmlns:a16="http://schemas.microsoft.com/office/drawing/2014/main" id="{A0373BBD-71BD-45C2-9C67-E765DF995F25}"/>
                </a:ext>
              </a:extLst>
            </p:cNvPr>
            <p:cNvSpPr/>
            <p:nvPr/>
          </p:nvSpPr>
          <p:spPr>
            <a:xfrm>
              <a:off x="2586337" y="3277596"/>
              <a:ext cx="37347" cy="37335"/>
            </a:xfrm>
            <a:custGeom>
              <a:avLst/>
              <a:gdLst/>
              <a:ahLst/>
              <a:cxnLst/>
              <a:rect l="l" t="t" r="r" b="b"/>
              <a:pathLst>
                <a:path w="3004" h="3003" extrusionOk="0">
                  <a:moveTo>
                    <a:pt x="1497" y="0"/>
                  </a:moveTo>
                  <a:cubicBezTo>
                    <a:pt x="668" y="0"/>
                    <a:pt x="1" y="676"/>
                    <a:pt x="1" y="1497"/>
                  </a:cubicBezTo>
                  <a:cubicBezTo>
                    <a:pt x="1" y="2326"/>
                    <a:pt x="668" y="3002"/>
                    <a:pt x="1497" y="3002"/>
                  </a:cubicBezTo>
                  <a:cubicBezTo>
                    <a:pt x="2327" y="3002"/>
                    <a:pt x="3003" y="2326"/>
                    <a:pt x="3003" y="1497"/>
                  </a:cubicBezTo>
                  <a:cubicBezTo>
                    <a:pt x="3003" y="676"/>
                    <a:pt x="2327" y="0"/>
                    <a:pt x="1497" y="0"/>
                  </a:cubicBezTo>
                  <a:close/>
                </a:path>
              </a:pathLst>
            </a:custGeom>
            <a:solidFill>
              <a:srgbClr val="EE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752;p47">
              <a:extLst>
                <a:ext uri="{FF2B5EF4-FFF2-40B4-BE49-F238E27FC236}">
                  <a16:creationId xmlns:a16="http://schemas.microsoft.com/office/drawing/2014/main" id="{EEB2B66F-AC49-4C78-97AE-C2FCC4CCBF09}"/>
                </a:ext>
              </a:extLst>
            </p:cNvPr>
            <p:cNvSpPr/>
            <p:nvPr/>
          </p:nvSpPr>
          <p:spPr>
            <a:xfrm>
              <a:off x="2603718" y="3323435"/>
              <a:ext cx="37223" cy="37335"/>
            </a:xfrm>
            <a:custGeom>
              <a:avLst/>
              <a:gdLst/>
              <a:ahLst/>
              <a:cxnLst/>
              <a:rect l="l" t="t" r="r" b="b"/>
              <a:pathLst>
                <a:path w="2994" h="3003" extrusionOk="0">
                  <a:moveTo>
                    <a:pt x="1497" y="1"/>
                  </a:moveTo>
                  <a:cubicBezTo>
                    <a:pt x="667" y="1"/>
                    <a:pt x="0" y="677"/>
                    <a:pt x="0" y="1506"/>
                  </a:cubicBezTo>
                  <a:cubicBezTo>
                    <a:pt x="0" y="2336"/>
                    <a:pt x="667" y="3003"/>
                    <a:pt x="1497" y="3003"/>
                  </a:cubicBezTo>
                  <a:cubicBezTo>
                    <a:pt x="2326" y="3003"/>
                    <a:pt x="2993" y="2336"/>
                    <a:pt x="2993" y="1506"/>
                  </a:cubicBezTo>
                  <a:cubicBezTo>
                    <a:pt x="2993" y="677"/>
                    <a:pt x="2326" y="1"/>
                    <a:pt x="1497" y="1"/>
                  </a:cubicBezTo>
                  <a:close/>
                </a:path>
              </a:pathLst>
            </a:custGeom>
            <a:solidFill>
              <a:srgbClr val="EE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753;p47">
              <a:extLst>
                <a:ext uri="{FF2B5EF4-FFF2-40B4-BE49-F238E27FC236}">
                  <a16:creationId xmlns:a16="http://schemas.microsoft.com/office/drawing/2014/main" id="{A864DDBC-116C-40D6-BE74-A6E4CED0ECD0}"/>
                </a:ext>
              </a:extLst>
            </p:cNvPr>
            <p:cNvSpPr/>
            <p:nvPr/>
          </p:nvSpPr>
          <p:spPr>
            <a:xfrm>
              <a:off x="2620751" y="3368938"/>
              <a:ext cx="37335" cy="37347"/>
            </a:xfrm>
            <a:custGeom>
              <a:avLst/>
              <a:gdLst/>
              <a:ahLst/>
              <a:cxnLst/>
              <a:rect l="l" t="t" r="r" b="b"/>
              <a:pathLst>
                <a:path w="3003" h="3004" extrusionOk="0">
                  <a:moveTo>
                    <a:pt x="1506" y="1"/>
                  </a:moveTo>
                  <a:cubicBezTo>
                    <a:pt x="677" y="1"/>
                    <a:pt x="1" y="677"/>
                    <a:pt x="1" y="1498"/>
                  </a:cubicBezTo>
                  <a:cubicBezTo>
                    <a:pt x="1" y="2327"/>
                    <a:pt x="677" y="3003"/>
                    <a:pt x="1506" y="3003"/>
                  </a:cubicBezTo>
                  <a:cubicBezTo>
                    <a:pt x="2336" y="3003"/>
                    <a:pt x="3003" y="2327"/>
                    <a:pt x="3003" y="1498"/>
                  </a:cubicBezTo>
                  <a:cubicBezTo>
                    <a:pt x="3003" y="677"/>
                    <a:pt x="2336" y="1"/>
                    <a:pt x="1506" y="1"/>
                  </a:cubicBezTo>
                  <a:close/>
                </a:path>
              </a:pathLst>
            </a:custGeom>
            <a:solidFill>
              <a:srgbClr val="EE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754;p47">
              <a:extLst>
                <a:ext uri="{FF2B5EF4-FFF2-40B4-BE49-F238E27FC236}">
                  <a16:creationId xmlns:a16="http://schemas.microsoft.com/office/drawing/2014/main" id="{8AD5CE01-821B-4487-A158-F264E0B1343B}"/>
                </a:ext>
              </a:extLst>
            </p:cNvPr>
            <p:cNvSpPr/>
            <p:nvPr/>
          </p:nvSpPr>
          <p:spPr>
            <a:xfrm>
              <a:off x="2641376" y="3412986"/>
              <a:ext cx="43613" cy="37297"/>
            </a:xfrm>
            <a:custGeom>
              <a:avLst/>
              <a:gdLst/>
              <a:ahLst/>
              <a:cxnLst/>
              <a:rect l="l" t="t" r="r" b="b"/>
              <a:pathLst>
                <a:path w="3508" h="3000" extrusionOk="0">
                  <a:moveTo>
                    <a:pt x="2018" y="1"/>
                  </a:moveTo>
                  <a:cubicBezTo>
                    <a:pt x="2013" y="1"/>
                    <a:pt x="2007" y="1"/>
                    <a:pt x="2002" y="1"/>
                  </a:cubicBezTo>
                  <a:cubicBezTo>
                    <a:pt x="668" y="1"/>
                    <a:pt x="1" y="1615"/>
                    <a:pt x="947" y="2562"/>
                  </a:cubicBezTo>
                  <a:cubicBezTo>
                    <a:pt x="1252" y="2864"/>
                    <a:pt x="1627" y="2999"/>
                    <a:pt x="1995" y="2999"/>
                  </a:cubicBezTo>
                  <a:cubicBezTo>
                    <a:pt x="2767" y="2999"/>
                    <a:pt x="3508" y="2402"/>
                    <a:pt x="3508" y="1498"/>
                  </a:cubicBezTo>
                  <a:cubicBezTo>
                    <a:pt x="3508" y="674"/>
                    <a:pt x="2840" y="1"/>
                    <a:pt x="2018" y="1"/>
                  </a:cubicBezTo>
                  <a:close/>
                </a:path>
              </a:pathLst>
            </a:custGeom>
            <a:solidFill>
              <a:srgbClr val="EE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755;p47">
              <a:extLst>
                <a:ext uri="{FF2B5EF4-FFF2-40B4-BE49-F238E27FC236}">
                  <a16:creationId xmlns:a16="http://schemas.microsoft.com/office/drawing/2014/main" id="{0E6BB04D-0726-49E6-92BE-A2B1A813496A}"/>
                </a:ext>
              </a:extLst>
            </p:cNvPr>
            <p:cNvSpPr/>
            <p:nvPr/>
          </p:nvSpPr>
          <p:spPr>
            <a:xfrm>
              <a:off x="2688570" y="3447847"/>
              <a:ext cx="37335" cy="37235"/>
            </a:xfrm>
            <a:custGeom>
              <a:avLst/>
              <a:gdLst/>
              <a:ahLst/>
              <a:cxnLst/>
              <a:rect l="l" t="t" r="r" b="b"/>
              <a:pathLst>
                <a:path w="3003" h="2995" extrusionOk="0">
                  <a:moveTo>
                    <a:pt x="1506" y="1"/>
                  </a:moveTo>
                  <a:cubicBezTo>
                    <a:pt x="676" y="1"/>
                    <a:pt x="0" y="668"/>
                    <a:pt x="0" y="1498"/>
                  </a:cubicBezTo>
                  <a:cubicBezTo>
                    <a:pt x="0" y="2327"/>
                    <a:pt x="676" y="2994"/>
                    <a:pt x="1506" y="2994"/>
                  </a:cubicBezTo>
                  <a:cubicBezTo>
                    <a:pt x="2326" y="2994"/>
                    <a:pt x="3002" y="2327"/>
                    <a:pt x="3002" y="1498"/>
                  </a:cubicBezTo>
                  <a:cubicBezTo>
                    <a:pt x="3002" y="668"/>
                    <a:pt x="2326" y="1"/>
                    <a:pt x="1506" y="1"/>
                  </a:cubicBezTo>
                  <a:close/>
                </a:path>
              </a:pathLst>
            </a:custGeom>
            <a:solidFill>
              <a:srgbClr val="EE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756;p47">
              <a:extLst>
                <a:ext uri="{FF2B5EF4-FFF2-40B4-BE49-F238E27FC236}">
                  <a16:creationId xmlns:a16="http://schemas.microsoft.com/office/drawing/2014/main" id="{B9A305DE-ECD6-4B92-B6E8-D3884BC01DCD}"/>
                </a:ext>
              </a:extLst>
            </p:cNvPr>
            <p:cNvSpPr/>
            <p:nvPr/>
          </p:nvSpPr>
          <p:spPr>
            <a:xfrm>
              <a:off x="2738101" y="3470723"/>
              <a:ext cx="37235" cy="37223"/>
            </a:xfrm>
            <a:custGeom>
              <a:avLst/>
              <a:gdLst/>
              <a:ahLst/>
              <a:cxnLst/>
              <a:rect l="l" t="t" r="r" b="b"/>
              <a:pathLst>
                <a:path w="2995" h="2994" extrusionOk="0">
                  <a:moveTo>
                    <a:pt x="1498" y="0"/>
                  </a:moveTo>
                  <a:cubicBezTo>
                    <a:pt x="668" y="0"/>
                    <a:pt x="1" y="667"/>
                    <a:pt x="1" y="1497"/>
                  </a:cubicBezTo>
                  <a:cubicBezTo>
                    <a:pt x="1" y="2326"/>
                    <a:pt x="668" y="2993"/>
                    <a:pt x="1498" y="2993"/>
                  </a:cubicBezTo>
                  <a:cubicBezTo>
                    <a:pt x="2327" y="2993"/>
                    <a:pt x="2994" y="2326"/>
                    <a:pt x="2994" y="1497"/>
                  </a:cubicBezTo>
                  <a:cubicBezTo>
                    <a:pt x="2994" y="667"/>
                    <a:pt x="2327" y="0"/>
                    <a:pt x="1498" y="0"/>
                  </a:cubicBezTo>
                  <a:close/>
                </a:path>
              </a:pathLst>
            </a:custGeom>
            <a:solidFill>
              <a:srgbClr val="EE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757;p47">
              <a:extLst>
                <a:ext uri="{FF2B5EF4-FFF2-40B4-BE49-F238E27FC236}">
                  <a16:creationId xmlns:a16="http://schemas.microsoft.com/office/drawing/2014/main" id="{6787B262-1E47-49D9-9B76-F6700C32BEA8}"/>
                </a:ext>
              </a:extLst>
            </p:cNvPr>
            <p:cNvSpPr/>
            <p:nvPr/>
          </p:nvSpPr>
          <p:spPr>
            <a:xfrm>
              <a:off x="2596880" y="3278989"/>
              <a:ext cx="55275" cy="28135"/>
            </a:xfrm>
            <a:custGeom>
              <a:avLst/>
              <a:gdLst/>
              <a:ahLst/>
              <a:cxnLst/>
              <a:rect l="l" t="t" r="r" b="b"/>
              <a:pathLst>
                <a:path w="4446" h="2263" extrusionOk="0">
                  <a:moveTo>
                    <a:pt x="3444" y="0"/>
                  </a:moveTo>
                  <a:cubicBezTo>
                    <a:pt x="3391" y="0"/>
                    <a:pt x="3336" y="5"/>
                    <a:pt x="3282" y="14"/>
                  </a:cubicBezTo>
                  <a:lnTo>
                    <a:pt x="857" y="384"/>
                  </a:lnTo>
                  <a:cubicBezTo>
                    <a:pt x="343" y="474"/>
                    <a:pt x="0" y="952"/>
                    <a:pt x="90" y="1466"/>
                  </a:cubicBezTo>
                  <a:lnTo>
                    <a:pt x="90" y="1484"/>
                  </a:lnTo>
                  <a:cubicBezTo>
                    <a:pt x="172" y="1939"/>
                    <a:pt x="568" y="2262"/>
                    <a:pt x="1021" y="2262"/>
                  </a:cubicBezTo>
                  <a:cubicBezTo>
                    <a:pt x="1071" y="2262"/>
                    <a:pt x="1122" y="2258"/>
                    <a:pt x="1172" y="2250"/>
                  </a:cubicBezTo>
                  <a:lnTo>
                    <a:pt x="3598" y="1872"/>
                  </a:lnTo>
                  <a:cubicBezTo>
                    <a:pt x="4102" y="1791"/>
                    <a:pt x="4445" y="1304"/>
                    <a:pt x="4364" y="799"/>
                  </a:cubicBezTo>
                  <a:lnTo>
                    <a:pt x="4364" y="772"/>
                  </a:lnTo>
                  <a:cubicBezTo>
                    <a:pt x="4283" y="321"/>
                    <a:pt x="3887" y="0"/>
                    <a:pt x="3444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758;p47">
              <a:extLst>
                <a:ext uri="{FF2B5EF4-FFF2-40B4-BE49-F238E27FC236}">
                  <a16:creationId xmlns:a16="http://schemas.microsoft.com/office/drawing/2014/main" id="{CB2CDD76-B35E-4A86-902C-517902C20E7E}"/>
                </a:ext>
              </a:extLst>
            </p:cNvPr>
            <p:cNvSpPr/>
            <p:nvPr/>
          </p:nvSpPr>
          <p:spPr>
            <a:xfrm>
              <a:off x="2610332" y="3325275"/>
              <a:ext cx="55262" cy="28135"/>
            </a:xfrm>
            <a:custGeom>
              <a:avLst/>
              <a:gdLst/>
              <a:ahLst/>
              <a:cxnLst/>
              <a:rect l="l" t="t" r="r" b="b"/>
              <a:pathLst>
                <a:path w="4445" h="2263" extrusionOk="0">
                  <a:moveTo>
                    <a:pt x="3444" y="0"/>
                  </a:moveTo>
                  <a:cubicBezTo>
                    <a:pt x="3391" y="0"/>
                    <a:pt x="3336" y="5"/>
                    <a:pt x="3282" y="15"/>
                  </a:cubicBezTo>
                  <a:lnTo>
                    <a:pt x="857" y="385"/>
                  </a:lnTo>
                  <a:cubicBezTo>
                    <a:pt x="343" y="475"/>
                    <a:pt x="0" y="953"/>
                    <a:pt x="90" y="1466"/>
                  </a:cubicBezTo>
                  <a:lnTo>
                    <a:pt x="90" y="1484"/>
                  </a:lnTo>
                  <a:cubicBezTo>
                    <a:pt x="172" y="1939"/>
                    <a:pt x="568" y="2263"/>
                    <a:pt x="1021" y="2263"/>
                  </a:cubicBezTo>
                  <a:cubicBezTo>
                    <a:pt x="1071" y="2263"/>
                    <a:pt x="1121" y="2259"/>
                    <a:pt x="1172" y="2251"/>
                  </a:cubicBezTo>
                  <a:lnTo>
                    <a:pt x="3597" y="1872"/>
                  </a:lnTo>
                  <a:cubicBezTo>
                    <a:pt x="4102" y="1791"/>
                    <a:pt x="4445" y="1304"/>
                    <a:pt x="4364" y="799"/>
                  </a:cubicBezTo>
                  <a:lnTo>
                    <a:pt x="4364" y="772"/>
                  </a:lnTo>
                  <a:cubicBezTo>
                    <a:pt x="4283" y="322"/>
                    <a:pt x="3887" y="0"/>
                    <a:pt x="3444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759;p47">
              <a:extLst>
                <a:ext uri="{FF2B5EF4-FFF2-40B4-BE49-F238E27FC236}">
                  <a16:creationId xmlns:a16="http://schemas.microsoft.com/office/drawing/2014/main" id="{08599048-0850-4D3D-9E9C-DD26BEE97F93}"/>
                </a:ext>
              </a:extLst>
            </p:cNvPr>
            <p:cNvSpPr/>
            <p:nvPr/>
          </p:nvSpPr>
          <p:spPr>
            <a:xfrm>
              <a:off x="2628707" y="3365892"/>
              <a:ext cx="55163" cy="32697"/>
            </a:xfrm>
            <a:custGeom>
              <a:avLst/>
              <a:gdLst/>
              <a:ahLst/>
              <a:cxnLst/>
              <a:rect l="l" t="t" r="r" b="b"/>
              <a:pathLst>
                <a:path w="4437" h="2630" extrusionOk="0">
                  <a:moveTo>
                    <a:pt x="3383" y="0"/>
                  </a:moveTo>
                  <a:cubicBezTo>
                    <a:pt x="3287" y="0"/>
                    <a:pt x="3189" y="16"/>
                    <a:pt x="3093" y="48"/>
                  </a:cubicBezTo>
                  <a:lnTo>
                    <a:pt x="749" y="796"/>
                  </a:lnTo>
                  <a:cubicBezTo>
                    <a:pt x="262" y="958"/>
                    <a:pt x="1" y="1481"/>
                    <a:pt x="163" y="1977"/>
                  </a:cubicBezTo>
                  <a:lnTo>
                    <a:pt x="163" y="1995"/>
                  </a:lnTo>
                  <a:cubicBezTo>
                    <a:pt x="293" y="2384"/>
                    <a:pt x="658" y="2629"/>
                    <a:pt x="1049" y="2629"/>
                  </a:cubicBezTo>
                  <a:cubicBezTo>
                    <a:pt x="1147" y="2629"/>
                    <a:pt x="1246" y="2614"/>
                    <a:pt x="1344" y="2581"/>
                  </a:cubicBezTo>
                  <a:lnTo>
                    <a:pt x="3688" y="1842"/>
                  </a:lnTo>
                  <a:cubicBezTo>
                    <a:pt x="4175" y="1679"/>
                    <a:pt x="4436" y="1148"/>
                    <a:pt x="4274" y="661"/>
                  </a:cubicBezTo>
                  <a:lnTo>
                    <a:pt x="4274" y="643"/>
                  </a:lnTo>
                  <a:cubicBezTo>
                    <a:pt x="4144" y="252"/>
                    <a:pt x="3775" y="0"/>
                    <a:pt x="3383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760;p47">
              <a:extLst>
                <a:ext uri="{FF2B5EF4-FFF2-40B4-BE49-F238E27FC236}">
                  <a16:creationId xmlns:a16="http://schemas.microsoft.com/office/drawing/2014/main" id="{6642E29C-9420-4496-8B30-A3A481B4C9B3}"/>
                </a:ext>
              </a:extLst>
            </p:cNvPr>
            <p:cNvSpPr/>
            <p:nvPr/>
          </p:nvSpPr>
          <p:spPr>
            <a:xfrm>
              <a:off x="2653038" y="3404793"/>
              <a:ext cx="53584" cy="37944"/>
            </a:xfrm>
            <a:custGeom>
              <a:avLst/>
              <a:gdLst/>
              <a:ahLst/>
              <a:cxnLst/>
              <a:rect l="l" t="t" r="r" b="b"/>
              <a:pathLst>
                <a:path w="4310" h="3052" extrusionOk="0">
                  <a:moveTo>
                    <a:pt x="3233" y="0"/>
                  </a:moveTo>
                  <a:cubicBezTo>
                    <a:pt x="3078" y="0"/>
                    <a:pt x="2921" y="38"/>
                    <a:pt x="2777" y="119"/>
                  </a:cubicBezTo>
                  <a:lnTo>
                    <a:pt x="613" y="1282"/>
                  </a:lnTo>
                  <a:cubicBezTo>
                    <a:pt x="162" y="1535"/>
                    <a:pt x="0" y="2103"/>
                    <a:pt x="253" y="2553"/>
                  </a:cubicBezTo>
                  <a:lnTo>
                    <a:pt x="262" y="2571"/>
                  </a:lnTo>
                  <a:cubicBezTo>
                    <a:pt x="433" y="2878"/>
                    <a:pt x="751" y="3051"/>
                    <a:pt x="1078" y="3051"/>
                  </a:cubicBezTo>
                  <a:cubicBezTo>
                    <a:pt x="1232" y="3051"/>
                    <a:pt x="1389" y="3013"/>
                    <a:pt x="1533" y="2932"/>
                  </a:cubicBezTo>
                  <a:lnTo>
                    <a:pt x="3697" y="1769"/>
                  </a:lnTo>
                  <a:cubicBezTo>
                    <a:pt x="4147" y="1517"/>
                    <a:pt x="4310" y="949"/>
                    <a:pt x="4057" y="498"/>
                  </a:cubicBezTo>
                  <a:lnTo>
                    <a:pt x="4048" y="480"/>
                  </a:lnTo>
                  <a:cubicBezTo>
                    <a:pt x="3883" y="173"/>
                    <a:pt x="3563" y="0"/>
                    <a:pt x="3233" y="0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761;p47">
              <a:extLst>
                <a:ext uri="{FF2B5EF4-FFF2-40B4-BE49-F238E27FC236}">
                  <a16:creationId xmlns:a16="http://schemas.microsoft.com/office/drawing/2014/main" id="{70C0A15C-2413-46D0-88C4-AD82E624451F}"/>
                </a:ext>
              </a:extLst>
            </p:cNvPr>
            <p:cNvSpPr/>
            <p:nvPr/>
          </p:nvSpPr>
          <p:spPr>
            <a:xfrm>
              <a:off x="2694612" y="3430031"/>
              <a:ext cx="45863" cy="46970"/>
            </a:xfrm>
            <a:custGeom>
              <a:avLst/>
              <a:gdLst/>
              <a:ahLst/>
              <a:cxnLst/>
              <a:rect l="l" t="t" r="r" b="b"/>
              <a:pathLst>
                <a:path w="3689" h="3778" extrusionOk="0">
                  <a:moveTo>
                    <a:pt x="2614" y="1"/>
                  </a:moveTo>
                  <a:cubicBezTo>
                    <a:pt x="2341" y="1"/>
                    <a:pt x="2070" y="121"/>
                    <a:pt x="1885" y="352"/>
                  </a:cubicBezTo>
                  <a:lnTo>
                    <a:pt x="325" y="2245"/>
                  </a:lnTo>
                  <a:cubicBezTo>
                    <a:pt x="1" y="2651"/>
                    <a:pt x="73" y="3237"/>
                    <a:pt x="470" y="3562"/>
                  </a:cubicBezTo>
                  <a:lnTo>
                    <a:pt x="488" y="3571"/>
                  </a:lnTo>
                  <a:cubicBezTo>
                    <a:pt x="662" y="3710"/>
                    <a:pt x="869" y="3778"/>
                    <a:pt x="1075" y="3778"/>
                  </a:cubicBezTo>
                  <a:cubicBezTo>
                    <a:pt x="1348" y="3778"/>
                    <a:pt x="1619" y="3658"/>
                    <a:pt x="1804" y="3426"/>
                  </a:cubicBezTo>
                  <a:lnTo>
                    <a:pt x="3364" y="1533"/>
                  </a:lnTo>
                  <a:cubicBezTo>
                    <a:pt x="3688" y="1127"/>
                    <a:pt x="3616" y="541"/>
                    <a:pt x="3220" y="217"/>
                  </a:cubicBezTo>
                  <a:lnTo>
                    <a:pt x="3201" y="208"/>
                  </a:lnTo>
                  <a:cubicBezTo>
                    <a:pt x="3027" y="68"/>
                    <a:pt x="2820" y="1"/>
                    <a:pt x="2614" y="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762;p47">
              <a:extLst>
                <a:ext uri="{FF2B5EF4-FFF2-40B4-BE49-F238E27FC236}">
                  <a16:creationId xmlns:a16="http://schemas.microsoft.com/office/drawing/2014/main" id="{9E55B7D3-AA5B-42FE-B8CB-33037B10C193}"/>
                </a:ext>
              </a:extLst>
            </p:cNvPr>
            <p:cNvSpPr/>
            <p:nvPr/>
          </p:nvSpPr>
          <p:spPr>
            <a:xfrm>
              <a:off x="2744939" y="3446778"/>
              <a:ext cx="35321" cy="52440"/>
            </a:xfrm>
            <a:custGeom>
              <a:avLst/>
              <a:gdLst/>
              <a:ahLst/>
              <a:cxnLst/>
              <a:rect l="l" t="t" r="r" b="b"/>
              <a:pathLst>
                <a:path w="2841" h="4218" extrusionOk="0">
                  <a:moveTo>
                    <a:pt x="1767" y="1"/>
                  </a:moveTo>
                  <a:cubicBezTo>
                    <a:pt x="1365" y="1"/>
                    <a:pt x="993" y="267"/>
                    <a:pt x="875" y="673"/>
                  </a:cubicBezTo>
                  <a:lnTo>
                    <a:pt x="145" y="3017"/>
                  </a:lnTo>
                  <a:cubicBezTo>
                    <a:pt x="1" y="3513"/>
                    <a:pt x="280" y="4027"/>
                    <a:pt x="776" y="4180"/>
                  </a:cubicBezTo>
                  <a:lnTo>
                    <a:pt x="794" y="4180"/>
                  </a:lnTo>
                  <a:cubicBezTo>
                    <a:pt x="883" y="4206"/>
                    <a:pt x="972" y="4218"/>
                    <a:pt x="1059" y="4218"/>
                  </a:cubicBezTo>
                  <a:cubicBezTo>
                    <a:pt x="1464" y="4218"/>
                    <a:pt x="1839" y="3957"/>
                    <a:pt x="1957" y="3549"/>
                  </a:cubicBezTo>
                  <a:lnTo>
                    <a:pt x="2688" y="1205"/>
                  </a:lnTo>
                  <a:cubicBezTo>
                    <a:pt x="2841" y="709"/>
                    <a:pt x="2552" y="186"/>
                    <a:pt x="2056" y="42"/>
                  </a:cubicBezTo>
                  <a:lnTo>
                    <a:pt x="2038" y="42"/>
                  </a:lnTo>
                  <a:cubicBezTo>
                    <a:pt x="1948" y="14"/>
                    <a:pt x="1857" y="1"/>
                    <a:pt x="1767" y="1"/>
                  </a:cubicBezTo>
                  <a:close/>
                </a:path>
              </a:pathLst>
            </a:custGeom>
            <a:solidFill>
              <a:srgbClr val="2D2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763;p47">
              <a:extLst>
                <a:ext uri="{FF2B5EF4-FFF2-40B4-BE49-F238E27FC236}">
                  <a16:creationId xmlns:a16="http://schemas.microsoft.com/office/drawing/2014/main" id="{168013EB-7AFB-4792-BCAC-18281900FAF8}"/>
                </a:ext>
              </a:extLst>
            </p:cNvPr>
            <p:cNvSpPr/>
            <p:nvPr/>
          </p:nvSpPr>
          <p:spPr>
            <a:xfrm>
              <a:off x="2645529" y="3629448"/>
              <a:ext cx="17716" cy="29204"/>
            </a:xfrm>
            <a:custGeom>
              <a:avLst/>
              <a:gdLst/>
              <a:ahLst/>
              <a:cxnLst/>
              <a:rect l="l" t="t" r="r" b="b"/>
              <a:pathLst>
                <a:path w="1425" h="2349" extrusionOk="0">
                  <a:moveTo>
                    <a:pt x="550" y="0"/>
                  </a:moveTo>
                  <a:cubicBezTo>
                    <a:pt x="508" y="0"/>
                    <a:pt x="466" y="6"/>
                    <a:pt x="424" y="17"/>
                  </a:cubicBezTo>
                  <a:lnTo>
                    <a:pt x="415" y="17"/>
                  </a:lnTo>
                  <a:cubicBezTo>
                    <a:pt x="162" y="80"/>
                    <a:pt x="0" y="342"/>
                    <a:pt x="63" y="594"/>
                  </a:cubicBezTo>
                  <a:lnTo>
                    <a:pt x="424" y="1983"/>
                  </a:lnTo>
                  <a:cubicBezTo>
                    <a:pt x="477" y="2204"/>
                    <a:pt x="674" y="2348"/>
                    <a:pt x="886" y="2348"/>
                  </a:cubicBezTo>
                  <a:cubicBezTo>
                    <a:pt x="924" y="2348"/>
                    <a:pt x="963" y="2344"/>
                    <a:pt x="1001" y="2334"/>
                  </a:cubicBezTo>
                  <a:lnTo>
                    <a:pt x="1010" y="2334"/>
                  </a:lnTo>
                  <a:cubicBezTo>
                    <a:pt x="1271" y="2262"/>
                    <a:pt x="1425" y="2001"/>
                    <a:pt x="1361" y="1748"/>
                  </a:cubicBezTo>
                  <a:lnTo>
                    <a:pt x="1010" y="360"/>
                  </a:lnTo>
                  <a:cubicBezTo>
                    <a:pt x="957" y="148"/>
                    <a:pt x="765" y="0"/>
                    <a:pt x="550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764;p47">
              <a:extLst>
                <a:ext uri="{FF2B5EF4-FFF2-40B4-BE49-F238E27FC236}">
                  <a16:creationId xmlns:a16="http://schemas.microsoft.com/office/drawing/2014/main" id="{50210081-AC19-4861-8224-6948DDC675DC}"/>
                </a:ext>
              </a:extLst>
            </p:cNvPr>
            <p:cNvSpPr/>
            <p:nvPr/>
          </p:nvSpPr>
          <p:spPr>
            <a:xfrm>
              <a:off x="2633979" y="3588906"/>
              <a:ext cx="17716" cy="29167"/>
            </a:xfrm>
            <a:custGeom>
              <a:avLst/>
              <a:gdLst/>
              <a:ahLst/>
              <a:cxnLst/>
              <a:rect l="l" t="t" r="r" b="b"/>
              <a:pathLst>
                <a:path w="1425" h="2346" extrusionOk="0">
                  <a:moveTo>
                    <a:pt x="542" y="0"/>
                  </a:moveTo>
                  <a:cubicBezTo>
                    <a:pt x="503" y="0"/>
                    <a:pt x="464" y="5"/>
                    <a:pt x="424" y="15"/>
                  </a:cubicBezTo>
                  <a:lnTo>
                    <a:pt x="415" y="15"/>
                  </a:lnTo>
                  <a:cubicBezTo>
                    <a:pt x="163" y="78"/>
                    <a:pt x="0" y="339"/>
                    <a:pt x="73" y="601"/>
                  </a:cubicBezTo>
                  <a:lnTo>
                    <a:pt x="424" y="1989"/>
                  </a:lnTo>
                  <a:cubicBezTo>
                    <a:pt x="478" y="2203"/>
                    <a:pt x="674" y="2346"/>
                    <a:pt x="886" y="2346"/>
                  </a:cubicBezTo>
                  <a:cubicBezTo>
                    <a:pt x="924" y="2346"/>
                    <a:pt x="963" y="2341"/>
                    <a:pt x="1001" y="2332"/>
                  </a:cubicBezTo>
                  <a:lnTo>
                    <a:pt x="1010" y="2332"/>
                  </a:lnTo>
                  <a:cubicBezTo>
                    <a:pt x="1272" y="2269"/>
                    <a:pt x="1425" y="2007"/>
                    <a:pt x="1362" y="1746"/>
                  </a:cubicBezTo>
                  <a:lnTo>
                    <a:pt x="1010" y="366"/>
                  </a:lnTo>
                  <a:cubicBezTo>
                    <a:pt x="957" y="144"/>
                    <a:pt x="760" y="0"/>
                    <a:pt x="542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765;p47">
              <a:extLst>
                <a:ext uri="{FF2B5EF4-FFF2-40B4-BE49-F238E27FC236}">
                  <a16:creationId xmlns:a16="http://schemas.microsoft.com/office/drawing/2014/main" id="{9F738853-C2B8-4CDD-A6CC-93722BC5540A}"/>
                </a:ext>
              </a:extLst>
            </p:cNvPr>
            <p:cNvSpPr/>
            <p:nvPr/>
          </p:nvSpPr>
          <p:spPr>
            <a:xfrm>
              <a:off x="2624008" y="3550577"/>
              <a:ext cx="17604" cy="29204"/>
            </a:xfrm>
            <a:custGeom>
              <a:avLst/>
              <a:gdLst/>
              <a:ahLst/>
              <a:cxnLst/>
              <a:rect l="l" t="t" r="r" b="b"/>
              <a:pathLst>
                <a:path w="1416" h="2349" extrusionOk="0">
                  <a:moveTo>
                    <a:pt x="533" y="0"/>
                  </a:moveTo>
                  <a:cubicBezTo>
                    <a:pt x="494" y="0"/>
                    <a:pt x="454" y="5"/>
                    <a:pt x="415" y="14"/>
                  </a:cubicBezTo>
                  <a:lnTo>
                    <a:pt x="406" y="14"/>
                  </a:lnTo>
                  <a:cubicBezTo>
                    <a:pt x="153" y="86"/>
                    <a:pt x="0" y="348"/>
                    <a:pt x="63" y="600"/>
                  </a:cubicBezTo>
                  <a:lnTo>
                    <a:pt x="415" y="1989"/>
                  </a:lnTo>
                  <a:cubicBezTo>
                    <a:pt x="468" y="2200"/>
                    <a:pt x="660" y="2348"/>
                    <a:pt x="875" y="2348"/>
                  </a:cubicBezTo>
                  <a:cubicBezTo>
                    <a:pt x="916" y="2348"/>
                    <a:pt x="958" y="2343"/>
                    <a:pt x="1001" y="2331"/>
                  </a:cubicBezTo>
                  <a:lnTo>
                    <a:pt x="1010" y="2331"/>
                  </a:lnTo>
                  <a:cubicBezTo>
                    <a:pt x="1262" y="2268"/>
                    <a:pt x="1416" y="2007"/>
                    <a:pt x="1352" y="1754"/>
                  </a:cubicBezTo>
                  <a:lnTo>
                    <a:pt x="1001" y="366"/>
                  </a:lnTo>
                  <a:cubicBezTo>
                    <a:pt x="947" y="144"/>
                    <a:pt x="751" y="0"/>
                    <a:pt x="533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766;p47">
              <a:extLst>
                <a:ext uri="{FF2B5EF4-FFF2-40B4-BE49-F238E27FC236}">
                  <a16:creationId xmlns:a16="http://schemas.microsoft.com/office/drawing/2014/main" id="{0AF467F6-86E3-48EA-943E-1015E3459D34}"/>
                </a:ext>
              </a:extLst>
            </p:cNvPr>
            <p:cNvSpPr/>
            <p:nvPr/>
          </p:nvSpPr>
          <p:spPr>
            <a:xfrm>
              <a:off x="2612906" y="3512309"/>
              <a:ext cx="17729" cy="29216"/>
            </a:xfrm>
            <a:custGeom>
              <a:avLst/>
              <a:gdLst/>
              <a:ahLst/>
              <a:cxnLst/>
              <a:rect l="l" t="t" r="r" b="b"/>
              <a:pathLst>
                <a:path w="1426" h="2350" extrusionOk="0">
                  <a:moveTo>
                    <a:pt x="550" y="1"/>
                  </a:moveTo>
                  <a:cubicBezTo>
                    <a:pt x="509" y="1"/>
                    <a:pt x="467" y="6"/>
                    <a:pt x="424" y="18"/>
                  </a:cubicBezTo>
                  <a:lnTo>
                    <a:pt x="415" y="18"/>
                  </a:lnTo>
                  <a:cubicBezTo>
                    <a:pt x="163" y="81"/>
                    <a:pt x="1" y="343"/>
                    <a:pt x="73" y="595"/>
                  </a:cubicBezTo>
                  <a:lnTo>
                    <a:pt x="424" y="1983"/>
                  </a:lnTo>
                  <a:cubicBezTo>
                    <a:pt x="478" y="2205"/>
                    <a:pt x="674" y="2349"/>
                    <a:pt x="892" y="2349"/>
                  </a:cubicBezTo>
                  <a:cubicBezTo>
                    <a:pt x="931" y="2349"/>
                    <a:pt x="971" y="2345"/>
                    <a:pt x="1010" y="2335"/>
                  </a:cubicBezTo>
                  <a:lnTo>
                    <a:pt x="1019" y="2335"/>
                  </a:lnTo>
                  <a:cubicBezTo>
                    <a:pt x="1272" y="2263"/>
                    <a:pt x="1425" y="2001"/>
                    <a:pt x="1362" y="1749"/>
                  </a:cubicBezTo>
                  <a:lnTo>
                    <a:pt x="1010" y="361"/>
                  </a:lnTo>
                  <a:cubicBezTo>
                    <a:pt x="957" y="149"/>
                    <a:pt x="765" y="1"/>
                    <a:pt x="550" y="1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767;p47">
              <a:extLst>
                <a:ext uri="{FF2B5EF4-FFF2-40B4-BE49-F238E27FC236}">
                  <a16:creationId xmlns:a16="http://schemas.microsoft.com/office/drawing/2014/main" id="{EACA51D8-3146-476A-B20F-E660D82560FF}"/>
                </a:ext>
              </a:extLst>
            </p:cNvPr>
            <p:cNvSpPr/>
            <p:nvPr/>
          </p:nvSpPr>
          <p:spPr>
            <a:xfrm>
              <a:off x="2602264" y="3474751"/>
              <a:ext cx="18052" cy="29154"/>
            </a:xfrm>
            <a:custGeom>
              <a:avLst/>
              <a:gdLst/>
              <a:ahLst/>
              <a:cxnLst/>
              <a:rect l="l" t="t" r="r" b="b"/>
              <a:pathLst>
                <a:path w="1452" h="2345" extrusionOk="0">
                  <a:moveTo>
                    <a:pt x="542" y="1"/>
                  </a:moveTo>
                  <a:cubicBezTo>
                    <a:pt x="500" y="1"/>
                    <a:pt x="457" y="7"/>
                    <a:pt x="415" y="19"/>
                  </a:cubicBezTo>
                  <a:lnTo>
                    <a:pt x="406" y="19"/>
                  </a:lnTo>
                  <a:cubicBezTo>
                    <a:pt x="144" y="91"/>
                    <a:pt x="0" y="352"/>
                    <a:pt x="63" y="614"/>
                  </a:cubicBezTo>
                  <a:lnTo>
                    <a:pt x="442" y="1993"/>
                  </a:lnTo>
                  <a:cubicBezTo>
                    <a:pt x="502" y="2203"/>
                    <a:pt x="693" y="2345"/>
                    <a:pt x="901" y="2345"/>
                  </a:cubicBezTo>
                  <a:cubicBezTo>
                    <a:pt x="943" y="2345"/>
                    <a:pt x="985" y="2339"/>
                    <a:pt x="1028" y="2327"/>
                  </a:cubicBezTo>
                  <a:lnTo>
                    <a:pt x="1037" y="2327"/>
                  </a:lnTo>
                  <a:cubicBezTo>
                    <a:pt x="1298" y="2255"/>
                    <a:pt x="1452" y="1993"/>
                    <a:pt x="1379" y="1741"/>
                  </a:cubicBezTo>
                  <a:lnTo>
                    <a:pt x="1001" y="361"/>
                  </a:lnTo>
                  <a:cubicBezTo>
                    <a:pt x="948" y="144"/>
                    <a:pt x="752" y="1"/>
                    <a:pt x="542" y="1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768;p47">
              <a:extLst>
                <a:ext uri="{FF2B5EF4-FFF2-40B4-BE49-F238E27FC236}">
                  <a16:creationId xmlns:a16="http://schemas.microsoft.com/office/drawing/2014/main" id="{348F4539-9703-4687-A486-4305DBC787B0}"/>
                </a:ext>
              </a:extLst>
            </p:cNvPr>
            <p:cNvSpPr/>
            <p:nvPr/>
          </p:nvSpPr>
          <p:spPr>
            <a:xfrm>
              <a:off x="2589259" y="3437963"/>
              <a:ext cx="19730" cy="28533"/>
            </a:xfrm>
            <a:custGeom>
              <a:avLst/>
              <a:gdLst/>
              <a:ahLst/>
              <a:cxnLst/>
              <a:rect l="l" t="t" r="r" b="b"/>
              <a:pathLst>
                <a:path w="1587" h="2295" extrusionOk="0">
                  <a:moveTo>
                    <a:pt x="550" y="0"/>
                  </a:moveTo>
                  <a:cubicBezTo>
                    <a:pt x="496" y="0"/>
                    <a:pt x="441" y="10"/>
                    <a:pt x="388" y="30"/>
                  </a:cubicBezTo>
                  <a:lnTo>
                    <a:pt x="379" y="30"/>
                  </a:lnTo>
                  <a:cubicBezTo>
                    <a:pt x="126" y="120"/>
                    <a:pt x="0" y="399"/>
                    <a:pt x="99" y="652"/>
                  </a:cubicBezTo>
                  <a:lnTo>
                    <a:pt x="586" y="1986"/>
                  </a:lnTo>
                  <a:cubicBezTo>
                    <a:pt x="664" y="2176"/>
                    <a:pt x="845" y="2295"/>
                    <a:pt x="1037" y="2295"/>
                  </a:cubicBezTo>
                  <a:cubicBezTo>
                    <a:pt x="1091" y="2295"/>
                    <a:pt x="1146" y="2285"/>
                    <a:pt x="1199" y="2265"/>
                  </a:cubicBezTo>
                  <a:lnTo>
                    <a:pt x="1208" y="2265"/>
                  </a:lnTo>
                  <a:cubicBezTo>
                    <a:pt x="1461" y="2175"/>
                    <a:pt x="1587" y="1896"/>
                    <a:pt x="1497" y="1652"/>
                  </a:cubicBezTo>
                  <a:lnTo>
                    <a:pt x="1001" y="309"/>
                  </a:lnTo>
                  <a:cubicBezTo>
                    <a:pt x="924" y="119"/>
                    <a:pt x="742" y="0"/>
                    <a:pt x="550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769;p47">
              <a:extLst>
                <a:ext uri="{FF2B5EF4-FFF2-40B4-BE49-F238E27FC236}">
                  <a16:creationId xmlns:a16="http://schemas.microsoft.com/office/drawing/2014/main" id="{144F4205-AACF-4639-836C-07AA7ABEC1C0}"/>
                </a:ext>
              </a:extLst>
            </p:cNvPr>
            <p:cNvSpPr/>
            <p:nvPr/>
          </p:nvSpPr>
          <p:spPr>
            <a:xfrm>
              <a:off x="2575583" y="3400865"/>
              <a:ext cx="19743" cy="28644"/>
            </a:xfrm>
            <a:custGeom>
              <a:avLst/>
              <a:gdLst/>
              <a:ahLst/>
              <a:cxnLst/>
              <a:rect l="l" t="t" r="r" b="b"/>
              <a:pathLst>
                <a:path w="1588" h="2304" extrusionOk="0">
                  <a:moveTo>
                    <a:pt x="546" y="0"/>
                  </a:moveTo>
                  <a:cubicBezTo>
                    <a:pt x="490" y="0"/>
                    <a:pt x="434" y="10"/>
                    <a:pt x="379" y="29"/>
                  </a:cubicBezTo>
                  <a:lnTo>
                    <a:pt x="370" y="29"/>
                  </a:lnTo>
                  <a:cubicBezTo>
                    <a:pt x="127" y="120"/>
                    <a:pt x="0" y="399"/>
                    <a:pt x="91" y="652"/>
                  </a:cubicBezTo>
                  <a:lnTo>
                    <a:pt x="586" y="1995"/>
                  </a:lnTo>
                  <a:cubicBezTo>
                    <a:pt x="657" y="2185"/>
                    <a:pt x="843" y="2303"/>
                    <a:pt x="1036" y="2303"/>
                  </a:cubicBezTo>
                  <a:cubicBezTo>
                    <a:pt x="1091" y="2303"/>
                    <a:pt x="1146" y="2294"/>
                    <a:pt x="1199" y="2274"/>
                  </a:cubicBezTo>
                  <a:lnTo>
                    <a:pt x="1208" y="2274"/>
                  </a:lnTo>
                  <a:cubicBezTo>
                    <a:pt x="1461" y="2184"/>
                    <a:pt x="1587" y="1905"/>
                    <a:pt x="1497" y="1661"/>
                  </a:cubicBezTo>
                  <a:lnTo>
                    <a:pt x="1001" y="318"/>
                  </a:lnTo>
                  <a:cubicBezTo>
                    <a:pt x="931" y="121"/>
                    <a:pt x="744" y="0"/>
                    <a:pt x="546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770;p47">
              <a:extLst>
                <a:ext uri="{FF2B5EF4-FFF2-40B4-BE49-F238E27FC236}">
                  <a16:creationId xmlns:a16="http://schemas.microsoft.com/office/drawing/2014/main" id="{A1ED3597-D821-4D24-8A18-D3C9483296C1}"/>
                </a:ext>
              </a:extLst>
            </p:cNvPr>
            <p:cNvSpPr/>
            <p:nvPr/>
          </p:nvSpPr>
          <p:spPr>
            <a:xfrm>
              <a:off x="2558538" y="3362970"/>
              <a:ext cx="22105" cy="27575"/>
            </a:xfrm>
            <a:custGeom>
              <a:avLst/>
              <a:gdLst/>
              <a:ahLst/>
              <a:cxnLst/>
              <a:rect l="l" t="t" r="r" b="b"/>
              <a:pathLst>
                <a:path w="1778" h="2218" extrusionOk="0">
                  <a:moveTo>
                    <a:pt x="556" y="0"/>
                  </a:moveTo>
                  <a:cubicBezTo>
                    <a:pt x="480" y="0"/>
                    <a:pt x="404" y="18"/>
                    <a:pt x="335" y="57"/>
                  </a:cubicBezTo>
                  <a:lnTo>
                    <a:pt x="326" y="57"/>
                  </a:lnTo>
                  <a:cubicBezTo>
                    <a:pt x="91" y="174"/>
                    <a:pt x="1" y="472"/>
                    <a:pt x="127" y="706"/>
                  </a:cubicBezTo>
                  <a:lnTo>
                    <a:pt x="803" y="1969"/>
                  </a:lnTo>
                  <a:cubicBezTo>
                    <a:pt x="890" y="2129"/>
                    <a:pt x="1051" y="2217"/>
                    <a:pt x="1220" y="2217"/>
                  </a:cubicBezTo>
                  <a:cubicBezTo>
                    <a:pt x="1298" y="2217"/>
                    <a:pt x="1378" y="2198"/>
                    <a:pt x="1452" y="2158"/>
                  </a:cubicBezTo>
                  <a:lnTo>
                    <a:pt x="1462" y="2158"/>
                  </a:lnTo>
                  <a:cubicBezTo>
                    <a:pt x="1696" y="2041"/>
                    <a:pt x="1777" y="1743"/>
                    <a:pt x="1651" y="1509"/>
                  </a:cubicBezTo>
                  <a:lnTo>
                    <a:pt x="975" y="256"/>
                  </a:lnTo>
                  <a:cubicBezTo>
                    <a:pt x="893" y="93"/>
                    <a:pt x="726" y="0"/>
                    <a:pt x="556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771;p47">
              <a:extLst>
                <a:ext uri="{FF2B5EF4-FFF2-40B4-BE49-F238E27FC236}">
                  <a16:creationId xmlns:a16="http://schemas.microsoft.com/office/drawing/2014/main" id="{1D55D1F5-53D5-4FF0-9900-6A8D2767EFA2}"/>
                </a:ext>
              </a:extLst>
            </p:cNvPr>
            <p:cNvSpPr/>
            <p:nvPr/>
          </p:nvSpPr>
          <p:spPr>
            <a:xfrm>
              <a:off x="2536123" y="3332063"/>
              <a:ext cx="24343" cy="26369"/>
            </a:xfrm>
            <a:custGeom>
              <a:avLst/>
              <a:gdLst/>
              <a:ahLst/>
              <a:cxnLst/>
              <a:rect l="l" t="t" r="r" b="b"/>
              <a:pathLst>
                <a:path w="1958" h="2121" extrusionOk="0">
                  <a:moveTo>
                    <a:pt x="554" y="1"/>
                  </a:moveTo>
                  <a:cubicBezTo>
                    <a:pt x="456" y="1"/>
                    <a:pt x="357" y="30"/>
                    <a:pt x="271" y="91"/>
                  </a:cubicBezTo>
                  <a:lnTo>
                    <a:pt x="262" y="100"/>
                  </a:lnTo>
                  <a:cubicBezTo>
                    <a:pt x="46" y="262"/>
                    <a:pt x="1" y="560"/>
                    <a:pt x="163" y="776"/>
                  </a:cubicBezTo>
                  <a:lnTo>
                    <a:pt x="1020" y="1930"/>
                  </a:lnTo>
                  <a:cubicBezTo>
                    <a:pt x="1111" y="2054"/>
                    <a:pt x="1258" y="2120"/>
                    <a:pt x="1406" y="2120"/>
                  </a:cubicBezTo>
                  <a:cubicBezTo>
                    <a:pt x="1505" y="2120"/>
                    <a:pt x="1604" y="2091"/>
                    <a:pt x="1687" y="2029"/>
                  </a:cubicBezTo>
                  <a:lnTo>
                    <a:pt x="1696" y="2020"/>
                  </a:lnTo>
                  <a:cubicBezTo>
                    <a:pt x="1912" y="1858"/>
                    <a:pt x="1957" y="1561"/>
                    <a:pt x="1795" y="1344"/>
                  </a:cubicBezTo>
                  <a:lnTo>
                    <a:pt x="948" y="199"/>
                  </a:lnTo>
                  <a:cubicBezTo>
                    <a:pt x="850" y="69"/>
                    <a:pt x="703" y="1"/>
                    <a:pt x="554" y="1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772;p47">
              <a:extLst>
                <a:ext uri="{FF2B5EF4-FFF2-40B4-BE49-F238E27FC236}">
                  <a16:creationId xmlns:a16="http://schemas.microsoft.com/office/drawing/2014/main" id="{B4C14AFE-8C84-4A9C-BF4F-81CF1CDF4D33}"/>
                </a:ext>
              </a:extLst>
            </p:cNvPr>
            <p:cNvSpPr/>
            <p:nvPr/>
          </p:nvSpPr>
          <p:spPr>
            <a:xfrm>
              <a:off x="2506533" y="3308827"/>
              <a:ext cx="28595" cy="21608"/>
            </a:xfrm>
            <a:custGeom>
              <a:avLst/>
              <a:gdLst/>
              <a:ahLst/>
              <a:cxnLst/>
              <a:rect l="l" t="t" r="r" b="b"/>
              <a:pathLst>
                <a:path w="2300" h="1738" extrusionOk="0">
                  <a:moveTo>
                    <a:pt x="546" y="1"/>
                  </a:moveTo>
                  <a:cubicBezTo>
                    <a:pt x="386" y="1"/>
                    <a:pt x="229" y="80"/>
                    <a:pt x="136" y="220"/>
                  </a:cubicBezTo>
                  <a:lnTo>
                    <a:pt x="136" y="229"/>
                  </a:lnTo>
                  <a:cubicBezTo>
                    <a:pt x="1" y="454"/>
                    <a:pt x="64" y="752"/>
                    <a:pt x="289" y="896"/>
                  </a:cubicBezTo>
                  <a:lnTo>
                    <a:pt x="1497" y="1662"/>
                  </a:lnTo>
                  <a:cubicBezTo>
                    <a:pt x="1574" y="1714"/>
                    <a:pt x="1661" y="1737"/>
                    <a:pt x="1747" y="1737"/>
                  </a:cubicBezTo>
                  <a:cubicBezTo>
                    <a:pt x="1905" y="1737"/>
                    <a:pt x="2062" y="1658"/>
                    <a:pt x="2155" y="1518"/>
                  </a:cubicBezTo>
                  <a:lnTo>
                    <a:pt x="2155" y="1509"/>
                  </a:lnTo>
                  <a:cubicBezTo>
                    <a:pt x="2300" y="1284"/>
                    <a:pt x="2237" y="986"/>
                    <a:pt x="2011" y="842"/>
                  </a:cubicBezTo>
                  <a:lnTo>
                    <a:pt x="803" y="76"/>
                  </a:lnTo>
                  <a:cubicBezTo>
                    <a:pt x="723" y="25"/>
                    <a:pt x="634" y="1"/>
                    <a:pt x="546" y="1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773;p47">
              <a:extLst>
                <a:ext uri="{FF2B5EF4-FFF2-40B4-BE49-F238E27FC236}">
                  <a16:creationId xmlns:a16="http://schemas.microsoft.com/office/drawing/2014/main" id="{8C6B1FA1-BC84-4C69-AE2E-9D86DAB8560E}"/>
                </a:ext>
              </a:extLst>
            </p:cNvPr>
            <p:cNvSpPr/>
            <p:nvPr/>
          </p:nvSpPr>
          <p:spPr>
            <a:xfrm>
              <a:off x="2471561" y="3294517"/>
              <a:ext cx="30397" cy="17057"/>
            </a:xfrm>
            <a:custGeom>
              <a:avLst/>
              <a:gdLst/>
              <a:ahLst/>
              <a:cxnLst/>
              <a:rect l="l" t="t" r="r" b="b"/>
              <a:pathLst>
                <a:path w="2445" h="1372" extrusionOk="0">
                  <a:moveTo>
                    <a:pt x="536" y="0"/>
                  </a:moveTo>
                  <a:cubicBezTo>
                    <a:pt x="330" y="0"/>
                    <a:pt x="140" y="135"/>
                    <a:pt x="73" y="343"/>
                  </a:cubicBezTo>
                  <a:lnTo>
                    <a:pt x="73" y="352"/>
                  </a:lnTo>
                  <a:cubicBezTo>
                    <a:pt x="1" y="605"/>
                    <a:pt x="145" y="875"/>
                    <a:pt x="398" y="947"/>
                  </a:cubicBezTo>
                  <a:lnTo>
                    <a:pt x="1777" y="1353"/>
                  </a:lnTo>
                  <a:cubicBezTo>
                    <a:pt x="1821" y="1365"/>
                    <a:pt x="1865" y="1371"/>
                    <a:pt x="1908" y="1371"/>
                  </a:cubicBezTo>
                  <a:cubicBezTo>
                    <a:pt x="2115" y="1371"/>
                    <a:pt x="2305" y="1235"/>
                    <a:pt x="2372" y="1019"/>
                  </a:cubicBezTo>
                  <a:cubicBezTo>
                    <a:pt x="2444" y="758"/>
                    <a:pt x="2300" y="496"/>
                    <a:pt x="2047" y="415"/>
                  </a:cubicBezTo>
                  <a:lnTo>
                    <a:pt x="668" y="19"/>
                  </a:lnTo>
                  <a:cubicBezTo>
                    <a:pt x="624" y="6"/>
                    <a:pt x="580" y="0"/>
                    <a:pt x="536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774;p47">
              <a:extLst>
                <a:ext uri="{FF2B5EF4-FFF2-40B4-BE49-F238E27FC236}">
                  <a16:creationId xmlns:a16="http://schemas.microsoft.com/office/drawing/2014/main" id="{93271080-A71B-4A88-99B4-2D70A0CDFEAD}"/>
                </a:ext>
              </a:extLst>
            </p:cNvPr>
            <p:cNvSpPr/>
            <p:nvPr/>
          </p:nvSpPr>
          <p:spPr>
            <a:xfrm>
              <a:off x="2434350" y="3287542"/>
              <a:ext cx="30273" cy="13862"/>
            </a:xfrm>
            <a:custGeom>
              <a:avLst/>
              <a:gdLst/>
              <a:ahLst/>
              <a:cxnLst/>
              <a:rect l="l" t="t" r="r" b="b"/>
              <a:pathLst>
                <a:path w="2435" h="1115" extrusionOk="0">
                  <a:moveTo>
                    <a:pt x="510" y="0"/>
                  </a:moveTo>
                  <a:cubicBezTo>
                    <a:pt x="261" y="0"/>
                    <a:pt x="53" y="190"/>
                    <a:pt x="28" y="435"/>
                  </a:cubicBezTo>
                  <a:lnTo>
                    <a:pt x="28" y="444"/>
                  </a:lnTo>
                  <a:cubicBezTo>
                    <a:pt x="1" y="706"/>
                    <a:pt x="190" y="940"/>
                    <a:pt x="460" y="967"/>
                  </a:cubicBezTo>
                  <a:lnTo>
                    <a:pt x="1885" y="1112"/>
                  </a:lnTo>
                  <a:cubicBezTo>
                    <a:pt x="1902" y="1113"/>
                    <a:pt x="1918" y="1114"/>
                    <a:pt x="1935" y="1114"/>
                  </a:cubicBezTo>
                  <a:cubicBezTo>
                    <a:pt x="2176" y="1114"/>
                    <a:pt x="2383" y="933"/>
                    <a:pt x="2408" y="688"/>
                  </a:cubicBezTo>
                  <a:lnTo>
                    <a:pt x="2408" y="679"/>
                  </a:lnTo>
                  <a:cubicBezTo>
                    <a:pt x="2435" y="408"/>
                    <a:pt x="2246" y="174"/>
                    <a:pt x="1975" y="147"/>
                  </a:cubicBezTo>
                  <a:lnTo>
                    <a:pt x="560" y="3"/>
                  </a:lnTo>
                  <a:cubicBezTo>
                    <a:pt x="543" y="1"/>
                    <a:pt x="527" y="0"/>
                    <a:pt x="510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775;p47">
              <a:extLst>
                <a:ext uri="{FF2B5EF4-FFF2-40B4-BE49-F238E27FC236}">
                  <a16:creationId xmlns:a16="http://schemas.microsoft.com/office/drawing/2014/main" id="{AAAC84C8-AA21-4AC3-BCB2-15A40B2FFE9D}"/>
                </a:ext>
              </a:extLst>
            </p:cNvPr>
            <p:cNvSpPr/>
            <p:nvPr/>
          </p:nvSpPr>
          <p:spPr>
            <a:xfrm>
              <a:off x="2391980" y="3286100"/>
              <a:ext cx="30161" cy="13253"/>
            </a:xfrm>
            <a:custGeom>
              <a:avLst/>
              <a:gdLst/>
              <a:ahLst/>
              <a:cxnLst/>
              <a:rect l="l" t="t" r="r" b="b"/>
              <a:pathLst>
                <a:path w="2426" h="1066" extrusionOk="0">
                  <a:moveTo>
                    <a:pt x="1928" y="0"/>
                  </a:moveTo>
                  <a:cubicBezTo>
                    <a:pt x="1917" y="0"/>
                    <a:pt x="1906" y="1"/>
                    <a:pt x="1894" y="1"/>
                  </a:cubicBezTo>
                  <a:lnTo>
                    <a:pt x="470" y="92"/>
                  </a:lnTo>
                  <a:cubicBezTo>
                    <a:pt x="208" y="110"/>
                    <a:pt x="1" y="335"/>
                    <a:pt x="19" y="596"/>
                  </a:cubicBezTo>
                  <a:lnTo>
                    <a:pt x="19" y="614"/>
                  </a:lnTo>
                  <a:cubicBezTo>
                    <a:pt x="36" y="870"/>
                    <a:pt x="252" y="1066"/>
                    <a:pt x="515" y="1066"/>
                  </a:cubicBezTo>
                  <a:cubicBezTo>
                    <a:pt x="521" y="1066"/>
                    <a:pt x="527" y="1065"/>
                    <a:pt x="533" y="1065"/>
                  </a:cubicBezTo>
                  <a:lnTo>
                    <a:pt x="1957" y="966"/>
                  </a:lnTo>
                  <a:cubicBezTo>
                    <a:pt x="2219" y="957"/>
                    <a:pt x="2426" y="723"/>
                    <a:pt x="2408" y="461"/>
                  </a:cubicBezTo>
                  <a:lnTo>
                    <a:pt x="2408" y="452"/>
                  </a:lnTo>
                  <a:cubicBezTo>
                    <a:pt x="2391" y="193"/>
                    <a:pt x="2183" y="0"/>
                    <a:pt x="1928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776;p47">
              <a:extLst>
                <a:ext uri="{FF2B5EF4-FFF2-40B4-BE49-F238E27FC236}">
                  <a16:creationId xmlns:a16="http://schemas.microsoft.com/office/drawing/2014/main" id="{4D1C370B-7CB1-4E18-8013-8A2C08D696DE}"/>
                </a:ext>
              </a:extLst>
            </p:cNvPr>
            <p:cNvSpPr/>
            <p:nvPr/>
          </p:nvSpPr>
          <p:spPr>
            <a:xfrm>
              <a:off x="2352532" y="3288674"/>
              <a:ext cx="30161" cy="13154"/>
            </a:xfrm>
            <a:custGeom>
              <a:avLst/>
              <a:gdLst/>
              <a:ahLst/>
              <a:cxnLst/>
              <a:rect l="l" t="t" r="r" b="b"/>
              <a:pathLst>
                <a:path w="2426" h="1058" extrusionOk="0">
                  <a:moveTo>
                    <a:pt x="1936" y="1"/>
                  </a:moveTo>
                  <a:cubicBezTo>
                    <a:pt x="1925" y="1"/>
                    <a:pt x="1914" y="1"/>
                    <a:pt x="1903" y="2"/>
                  </a:cubicBezTo>
                  <a:lnTo>
                    <a:pt x="469" y="92"/>
                  </a:lnTo>
                  <a:cubicBezTo>
                    <a:pt x="208" y="101"/>
                    <a:pt x="0" y="335"/>
                    <a:pt x="18" y="597"/>
                  </a:cubicBezTo>
                  <a:lnTo>
                    <a:pt x="18" y="606"/>
                  </a:lnTo>
                  <a:cubicBezTo>
                    <a:pt x="36" y="865"/>
                    <a:pt x="243" y="1058"/>
                    <a:pt x="498" y="1058"/>
                  </a:cubicBezTo>
                  <a:cubicBezTo>
                    <a:pt x="509" y="1058"/>
                    <a:pt x="521" y="1057"/>
                    <a:pt x="532" y="1057"/>
                  </a:cubicBezTo>
                  <a:lnTo>
                    <a:pt x="1957" y="966"/>
                  </a:lnTo>
                  <a:cubicBezTo>
                    <a:pt x="2218" y="948"/>
                    <a:pt x="2426" y="723"/>
                    <a:pt x="2407" y="462"/>
                  </a:cubicBezTo>
                  <a:lnTo>
                    <a:pt x="2407" y="453"/>
                  </a:lnTo>
                  <a:cubicBezTo>
                    <a:pt x="2390" y="194"/>
                    <a:pt x="2183" y="1"/>
                    <a:pt x="1936" y="1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777;p47">
              <a:extLst>
                <a:ext uri="{FF2B5EF4-FFF2-40B4-BE49-F238E27FC236}">
                  <a16:creationId xmlns:a16="http://schemas.microsoft.com/office/drawing/2014/main" id="{BD3E1A4F-315D-4A94-ADDB-4BEE5217686D}"/>
                </a:ext>
              </a:extLst>
            </p:cNvPr>
            <p:cNvSpPr/>
            <p:nvPr/>
          </p:nvSpPr>
          <p:spPr>
            <a:xfrm>
              <a:off x="2818925" y="3460242"/>
              <a:ext cx="17269" cy="29266"/>
            </a:xfrm>
            <a:custGeom>
              <a:avLst/>
              <a:gdLst/>
              <a:ahLst/>
              <a:cxnLst/>
              <a:rect l="l" t="t" r="r" b="b"/>
              <a:pathLst>
                <a:path w="1389" h="2354" extrusionOk="0">
                  <a:moveTo>
                    <a:pt x="851" y="0"/>
                  </a:moveTo>
                  <a:cubicBezTo>
                    <a:pt x="632" y="0"/>
                    <a:pt x="434" y="151"/>
                    <a:pt x="388" y="374"/>
                  </a:cubicBezTo>
                  <a:lnTo>
                    <a:pt x="63" y="1763"/>
                  </a:lnTo>
                  <a:cubicBezTo>
                    <a:pt x="0" y="2024"/>
                    <a:pt x="163" y="2286"/>
                    <a:pt x="415" y="2340"/>
                  </a:cubicBezTo>
                  <a:lnTo>
                    <a:pt x="424" y="2340"/>
                  </a:lnTo>
                  <a:cubicBezTo>
                    <a:pt x="462" y="2349"/>
                    <a:pt x="501" y="2353"/>
                    <a:pt x="538" y="2353"/>
                  </a:cubicBezTo>
                  <a:cubicBezTo>
                    <a:pt x="758" y="2353"/>
                    <a:pt x="955" y="2204"/>
                    <a:pt x="1001" y="1988"/>
                  </a:cubicBezTo>
                  <a:lnTo>
                    <a:pt x="1335" y="591"/>
                  </a:lnTo>
                  <a:cubicBezTo>
                    <a:pt x="1389" y="338"/>
                    <a:pt x="1226" y="77"/>
                    <a:pt x="974" y="14"/>
                  </a:cubicBezTo>
                  <a:lnTo>
                    <a:pt x="965" y="14"/>
                  </a:lnTo>
                  <a:cubicBezTo>
                    <a:pt x="927" y="4"/>
                    <a:pt x="889" y="0"/>
                    <a:pt x="851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778;p47">
              <a:extLst>
                <a:ext uri="{FF2B5EF4-FFF2-40B4-BE49-F238E27FC236}">
                  <a16:creationId xmlns:a16="http://schemas.microsoft.com/office/drawing/2014/main" id="{E224210E-6438-4DFE-8249-2769A4D164F5}"/>
                </a:ext>
              </a:extLst>
            </p:cNvPr>
            <p:cNvSpPr/>
            <p:nvPr/>
          </p:nvSpPr>
          <p:spPr>
            <a:xfrm>
              <a:off x="2803906" y="3493847"/>
              <a:ext cx="20862" cy="28222"/>
            </a:xfrm>
            <a:custGeom>
              <a:avLst/>
              <a:gdLst/>
              <a:ahLst/>
              <a:cxnLst/>
              <a:rect l="l" t="t" r="r" b="b"/>
              <a:pathLst>
                <a:path w="1678" h="2270" extrusionOk="0">
                  <a:moveTo>
                    <a:pt x="1125" y="0"/>
                  </a:moveTo>
                  <a:cubicBezTo>
                    <a:pt x="943" y="0"/>
                    <a:pt x="765" y="106"/>
                    <a:pt x="685" y="286"/>
                  </a:cubicBezTo>
                  <a:lnTo>
                    <a:pt x="108" y="1593"/>
                  </a:lnTo>
                  <a:cubicBezTo>
                    <a:pt x="0" y="1837"/>
                    <a:pt x="108" y="2125"/>
                    <a:pt x="352" y="2233"/>
                  </a:cubicBezTo>
                  <a:lnTo>
                    <a:pt x="361" y="2233"/>
                  </a:lnTo>
                  <a:cubicBezTo>
                    <a:pt x="422" y="2258"/>
                    <a:pt x="485" y="2270"/>
                    <a:pt x="547" y="2270"/>
                  </a:cubicBezTo>
                  <a:cubicBezTo>
                    <a:pt x="733" y="2270"/>
                    <a:pt x="911" y="2163"/>
                    <a:pt x="992" y="1981"/>
                  </a:cubicBezTo>
                  <a:lnTo>
                    <a:pt x="1578" y="674"/>
                  </a:lnTo>
                  <a:cubicBezTo>
                    <a:pt x="1677" y="430"/>
                    <a:pt x="1569" y="151"/>
                    <a:pt x="1325" y="42"/>
                  </a:cubicBezTo>
                  <a:lnTo>
                    <a:pt x="1316" y="42"/>
                  </a:lnTo>
                  <a:cubicBezTo>
                    <a:pt x="1255" y="14"/>
                    <a:pt x="1189" y="0"/>
                    <a:pt x="1125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779;p47">
              <a:extLst>
                <a:ext uri="{FF2B5EF4-FFF2-40B4-BE49-F238E27FC236}">
                  <a16:creationId xmlns:a16="http://schemas.microsoft.com/office/drawing/2014/main" id="{C43FB155-9895-42A4-8E50-31B8B8C71F35}"/>
                </a:ext>
              </a:extLst>
            </p:cNvPr>
            <p:cNvSpPr/>
            <p:nvPr/>
          </p:nvSpPr>
          <p:spPr>
            <a:xfrm>
              <a:off x="2772626" y="3526855"/>
              <a:ext cx="29602" cy="20029"/>
            </a:xfrm>
            <a:custGeom>
              <a:avLst/>
              <a:gdLst/>
              <a:ahLst/>
              <a:cxnLst/>
              <a:rect l="l" t="t" r="r" b="b"/>
              <a:pathLst>
                <a:path w="2381" h="1611" extrusionOk="0">
                  <a:moveTo>
                    <a:pt x="1833" y="1"/>
                  </a:moveTo>
                  <a:cubicBezTo>
                    <a:pt x="1759" y="1"/>
                    <a:pt x="1684" y="18"/>
                    <a:pt x="1615" y="56"/>
                  </a:cubicBezTo>
                  <a:lnTo>
                    <a:pt x="334" y="696"/>
                  </a:lnTo>
                  <a:cubicBezTo>
                    <a:pt x="100" y="813"/>
                    <a:pt x="1" y="1102"/>
                    <a:pt x="127" y="1336"/>
                  </a:cubicBezTo>
                  <a:lnTo>
                    <a:pt x="127" y="1345"/>
                  </a:lnTo>
                  <a:cubicBezTo>
                    <a:pt x="211" y="1513"/>
                    <a:pt x="382" y="1611"/>
                    <a:pt x="558" y="1611"/>
                  </a:cubicBezTo>
                  <a:cubicBezTo>
                    <a:pt x="629" y="1611"/>
                    <a:pt x="700" y="1595"/>
                    <a:pt x="767" y="1562"/>
                  </a:cubicBezTo>
                  <a:lnTo>
                    <a:pt x="2047" y="922"/>
                  </a:lnTo>
                  <a:cubicBezTo>
                    <a:pt x="2282" y="804"/>
                    <a:pt x="2381" y="516"/>
                    <a:pt x="2264" y="272"/>
                  </a:cubicBezTo>
                  <a:lnTo>
                    <a:pt x="2264" y="263"/>
                  </a:lnTo>
                  <a:cubicBezTo>
                    <a:pt x="2175" y="99"/>
                    <a:pt x="2006" y="1"/>
                    <a:pt x="1833" y="1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780;p47">
              <a:extLst>
                <a:ext uri="{FF2B5EF4-FFF2-40B4-BE49-F238E27FC236}">
                  <a16:creationId xmlns:a16="http://schemas.microsoft.com/office/drawing/2014/main" id="{C744F9EB-039A-4D5E-8EE9-12ED31DBA36E}"/>
                </a:ext>
              </a:extLst>
            </p:cNvPr>
            <p:cNvSpPr/>
            <p:nvPr/>
          </p:nvSpPr>
          <p:spPr>
            <a:xfrm>
              <a:off x="2738225" y="3542769"/>
              <a:ext cx="30385" cy="15702"/>
            </a:xfrm>
            <a:custGeom>
              <a:avLst/>
              <a:gdLst/>
              <a:ahLst/>
              <a:cxnLst/>
              <a:rect l="l" t="t" r="r" b="b"/>
              <a:pathLst>
                <a:path w="2444" h="1263" extrusionOk="0">
                  <a:moveTo>
                    <a:pt x="1922" y="1"/>
                  </a:moveTo>
                  <a:cubicBezTo>
                    <a:pt x="1889" y="1"/>
                    <a:pt x="1855" y="4"/>
                    <a:pt x="1821" y="11"/>
                  </a:cubicBezTo>
                  <a:lnTo>
                    <a:pt x="424" y="309"/>
                  </a:lnTo>
                  <a:cubicBezTo>
                    <a:pt x="162" y="363"/>
                    <a:pt x="0" y="615"/>
                    <a:pt x="54" y="877"/>
                  </a:cubicBezTo>
                  <a:lnTo>
                    <a:pt x="54" y="886"/>
                  </a:lnTo>
                  <a:cubicBezTo>
                    <a:pt x="102" y="1110"/>
                    <a:pt x="306" y="1263"/>
                    <a:pt x="528" y="1263"/>
                  </a:cubicBezTo>
                  <a:cubicBezTo>
                    <a:pt x="556" y="1263"/>
                    <a:pt x="585" y="1260"/>
                    <a:pt x="613" y="1255"/>
                  </a:cubicBezTo>
                  <a:lnTo>
                    <a:pt x="2019" y="958"/>
                  </a:lnTo>
                  <a:cubicBezTo>
                    <a:pt x="2272" y="904"/>
                    <a:pt x="2443" y="651"/>
                    <a:pt x="2389" y="390"/>
                  </a:cubicBezTo>
                  <a:lnTo>
                    <a:pt x="2389" y="381"/>
                  </a:lnTo>
                  <a:cubicBezTo>
                    <a:pt x="2342" y="153"/>
                    <a:pt x="2145" y="1"/>
                    <a:pt x="1922" y="1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781;p47">
              <a:extLst>
                <a:ext uri="{FF2B5EF4-FFF2-40B4-BE49-F238E27FC236}">
                  <a16:creationId xmlns:a16="http://schemas.microsoft.com/office/drawing/2014/main" id="{D9727CF3-5E4F-44A5-885C-E883B8FEB5F2}"/>
                </a:ext>
              </a:extLst>
            </p:cNvPr>
            <p:cNvSpPr/>
            <p:nvPr/>
          </p:nvSpPr>
          <p:spPr>
            <a:xfrm>
              <a:off x="2698876" y="3549731"/>
              <a:ext cx="29937" cy="12805"/>
            </a:xfrm>
            <a:custGeom>
              <a:avLst/>
              <a:gdLst/>
              <a:ahLst/>
              <a:cxnLst/>
              <a:rect l="l" t="t" r="r" b="b"/>
              <a:pathLst>
                <a:path w="2408" h="1030" extrusionOk="0">
                  <a:moveTo>
                    <a:pt x="482" y="0"/>
                  </a:moveTo>
                  <a:cubicBezTo>
                    <a:pt x="226" y="0"/>
                    <a:pt x="18" y="201"/>
                    <a:pt x="10" y="452"/>
                  </a:cubicBezTo>
                  <a:lnTo>
                    <a:pt x="10" y="470"/>
                  </a:lnTo>
                  <a:cubicBezTo>
                    <a:pt x="1" y="731"/>
                    <a:pt x="199" y="957"/>
                    <a:pt x="469" y="966"/>
                  </a:cubicBezTo>
                  <a:lnTo>
                    <a:pt x="1894" y="1029"/>
                  </a:lnTo>
                  <a:cubicBezTo>
                    <a:pt x="1905" y="1030"/>
                    <a:pt x="1916" y="1030"/>
                    <a:pt x="1927" y="1030"/>
                  </a:cubicBezTo>
                  <a:cubicBezTo>
                    <a:pt x="2182" y="1030"/>
                    <a:pt x="2390" y="829"/>
                    <a:pt x="2399" y="578"/>
                  </a:cubicBezTo>
                  <a:lnTo>
                    <a:pt x="2399" y="569"/>
                  </a:lnTo>
                  <a:cubicBezTo>
                    <a:pt x="2408" y="299"/>
                    <a:pt x="2209" y="73"/>
                    <a:pt x="1939" y="64"/>
                  </a:cubicBezTo>
                  <a:lnTo>
                    <a:pt x="514" y="1"/>
                  </a:lnTo>
                  <a:cubicBezTo>
                    <a:pt x="503" y="0"/>
                    <a:pt x="493" y="0"/>
                    <a:pt x="482" y="0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782;p47">
              <a:extLst>
                <a:ext uri="{FF2B5EF4-FFF2-40B4-BE49-F238E27FC236}">
                  <a16:creationId xmlns:a16="http://schemas.microsoft.com/office/drawing/2014/main" id="{FECD9AD6-7C07-4ABC-8295-E05D62D65906}"/>
                </a:ext>
              </a:extLst>
            </p:cNvPr>
            <p:cNvSpPr/>
            <p:nvPr/>
          </p:nvSpPr>
          <p:spPr>
            <a:xfrm>
              <a:off x="2659316" y="3547929"/>
              <a:ext cx="30049" cy="12805"/>
            </a:xfrm>
            <a:custGeom>
              <a:avLst/>
              <a:gdLst/>
              <a:ahLst/>
              <a:cxnLst/>
              <a:rect l="l" t="t" r="r" b="b"/>
              <a:pathLst>
                <a:path w="2417" h="1030" extrusionOk="0">
                  <a:moveTo>
                    <a:pt x="490" y="1"/>
                  </a:moveTo>
                  <a:cubicBezTo>
                    <a:pt x="234" y="1"/>
                    <a:pt x="27" y="202"/>
                    <a:pt x="18" y="453"/>
                  </a:cubicBezTo>
                  <a:lnTo>
                    <a:pt x="18" y="462"/>
                  </a:lnTo>
                  <a:cubicBezTo>
                    <a:pt x="0" y="732"/>
                    <a:pt x="207" y="958"/>
                    <a:pt x="478" y="967"/>
                  </a:cubicBezTo>
                  <a:lnTo>
                    <a:pt x="1902" y="1030"/>
                  </a:lnTo>
                  <a:cubicBezTo>
                    <a:pt x="1908" y="1030"/>
                    <a:pt x="1914" y="1030"/>
                    <a:pt x="1919" y="1030"/>
                  </a:cubicBezTo>
                  <a:cubicBezTo>
                    <a:pt x="2174" y="1030"/>
                    <a:pt x="2390" y="835"/>
                    <a:pt x="2407" y="579"/>
                  </a:cubicBezTo>
                  <a:lnTo>
                    <a:pt x="2407" y="561"/>
                  </a:lnTo>
                  <a:cubicBezTo>
                    <a:pt x="2416" y="299"/>
                    <a:pt x="2209" y="74"/>
                    <a:pt x="1947" y="65"/>
                  </a:cubicBezTo>
                  <a:lnTo>
                    <a:pt x="523" y="2"/>
                  </a:lnTo>
                  <a:cubicBezTo>
                    <a:pt x="512" y="1"/>
                    <a:pt x="501" y="1"/>
                    <a:pt x="490" y="1"/>
                  </a:cubicBezTo>
                  <a:close/>
                </a:path>
              </a:pathLst>
            </a:custGeom>
            <a:solidFill>
              <a:srgbClr val="F7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783;p47">
              <a:extLst>
                <a:ext uri="{FF2B5EF4-FFF2-40B4-BE49-F238E27FC236}">
                  <a16:creationId xmlns:a16="http://schemas.microsoft.com/office/drawing/2014/main" id="{B7ECE172-3A8A-4D64-B3C4-8EBBC8DF2FDE}"/>
                </a:ext>
              </a:extLst>
            </p:cNvPr>
            <p:cNvSpPr/>
            <p:nvPr/>
          </p:nvSpPr>
          <p:spPr>
            <a:xfrm>
              <a:off x="2300191" y="3670227"/>
              <a:ext cx="747740" cy="83298"/>
            </a:xfrm>
            <a:custGeom>
              <a:avLst/>
              <a:gdLst/>
              <a:ahLst/>
              <a:cxnLst/>
              <a:rect l="l" t="t" r="r" b="b"/>
              <a:pathLst>
                <a:path w="60144" h="6700" extrusionOk="0">
                  <a:moveTo>
                    <a:pt x="0" y="1"/>
                  </a:moveTo>
                  <a:lnTo>
                    <a:pt x="0" y="6700"/>
                  </a:lnTo>
                  <a:lnTo>
                    <a:pt x="2930" y="6700"/>
                  </a:lnTo>
                  <a:lnTo>
                    <a:pt x="2930" y="5500"/>
                  </a:lnTo>
                  <a:lnTo>
                    <a:pt x="5382" y="5500"/>
                  </a:lnTo>
                  <a:lnTo>
                    <a:pt x="5382" y="6700"/>
                  </a:lnTo>
                  <a:lnTo>
                    <a:pt x="8231" y="6700"/>
                  </a:lnTo>
                  <a:lnTo>
                    <a:pt x="8231" y="5500"/>
                  </a:lnTo>
                  <a:lnTo>
                    <a:pt x="10684" y="5500"/>
                  </a:lnTo>
                  <a:lnTo>
                    <a:pt x="10684" y="6700"/>
                  </a:lnTo>
                  <a:lnTo>
                    <a:pt x="13541" y="6700"/>
                  </a:lnTo>
                  <a:lnTo>
                    <a:pt x="13541" y="5500"/>
                  </a:lnTo>
                  <a:lnTo>
                    <a:pt x="15994" y="5500"/>
                  </a:lnTo>
                  <a:lnTo>
                    <a:pt x="15994" y="6700"/>
                  </a:lnTo>
                  <a:lnTo>
                    <a:pt x="19501" y="6700"/>
                  </a:lnTo>
                  <a:lnTo>
                    <a:pt x="19501" y="3463"/>
                  </a:lnTo>
                  <a:lnTo>
                    <a:pt x="22620" y="4518"/>
                  </a:lnTo>
                  <a:cubicBezTo>
                    <a:pt x="26659" y="5627"/>
                    <a:pt x="29806" y="6636"/>
                    <a:pt x="33881" y="6691"/>
                  </a:cubicBezTo>
                  <a:lnTo>
                    <a:pt x="33881" y="5500"/>
                  </a:lnTo>
                  <a:lnTo>
                    <a:pt x="36342" y="5500"/>
                  </a:lnTo>
                  <a:lnTo>
                    <a:pt x="36342" y="6700"/>
                  </a:lnTo>
                  <a:lnTo>
                    <a:pt x="39191" y="6700"/>
                  </a:lnTo>
                  <a:lnTo>
                    <a:pt x="39191" y="5500"/>
                  </a:lnTo>
                  <a:lnTo>
                    <a:pt x="41643" y="5500"/>
                  </a:lnTo>
                  <a:lnTo>
                    <a:pt x="41643" y="6700"/>
                  </a:lnTo>
                  <a:lnTo>
                    <a:pt x="44492" y="6700"/>
                  </a:lnTo>
                  <a:lnTo>
                    <a:pt x="44492" y="5500"/>
                  </a:lnTo>
                  <a:lnTo>
                    <a:pt x="46953" y="5500"/>
                  </a:lnTo>
                  <a:lnTo>
                    <a:pt x="46953" y="6700"/>
                  </a:lnTo>
                  <a:lnTo>
                    <a:pt x="49802" y="6700"/>
                  </a:lnTo>
                  <a:lnTo>
                    <a:pt x="49802" y="5500"/>
                  </a:lnTo>
                  <a:lnTo>
                    <a:pt x="52254" y="5500"/>
                  </a:lnTo>
                  <a:lnTo>
                    <a:pt x="52254" y="6700"/>
                  </a:lnTo>
                  <a:lnTo>
                    <a:pt x="55112" y="6700"/>
                  </a:lnTo>
                  <a:lnTo>
                    <a:pt x="55112" y="5500"/>
                  </a:lnTo>
                  <a:lnTo>
                    <a:pt x="57565" y="5500"/>
                  </a:lnTo>
                  <a:lnTo>
                    <a:pt x="57565" y="6700"/>
                  </a:lnTo>
                  <a:lnTo>
                    <a:pt x="60143" y="6700"/>
                  </a:lnTo>
                  <a:lnTo>
                    <a:pt x="60143" y="1"/>
                  </a:lnTo>
                  <a:close/>
                </a:path>
              </a:pathLst>
            </a:custGeom>
            <a:solidFill>
              <a:srgbClr val="EB8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515;p29">
            <a:extLst>
              <a:ext uri="{FF2B5EF4-FFF2-40B4-BE49-F238E27FC236}">
                <a16:creationId xmlns:a16="http://schemas.microsoft.com/office/drawing/2014/main" id="{6C5AECAA-6385-4002-A6EF-AB61528C0B7C}"/>
              </a:ext>
            </a:extLst>
          </p:cNvPr>
          <p:cNvSpPr txBox="1">
            <a:spLocks/>
          </p:cNvSpPr>
          <p:nvPr/>
        </p:nvSpPr>
        <p:spPr>
          <a:xfrm>
            <a:off x="6084592" y="2976258"/>
            <a:ext cx="1766311" cy="83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i="1" dirty="0" err="1">
                <a:solidFill>
                  <a:schemeClr val="tx1"/>
                </a:solidFill>
                <a:latin typeface="DM Sans" panose="020B0604020202020204" charset="0"/>
              </a:rPr>
              <a:t>Kickoff</a:t>
            </a:r>
            <a:r>
              <a:rPr lang="pt-BR" sz="1400" i="1" dirty="0">
                <a:solidFill>
                  <a:schemeClr val="tx1"/>
                </a:solidFill>
                <a:latin typeface="DM Sans" panose="020B0604020202020204" charset="0"/>
              </a:rPr>
              <a:t>! </a:t>
            </a:r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Vamos começar por algumas funções!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612AD270-864B-4CB0-B97D-146F7EC70A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0099435"/>
                  </p:ext>
                </p:extLst>
              </p:nvPr>
            </p:nvGraphicFramePr>
            <p:xfrm>
              <a:off x="1245872" y="3194415"/>
              <a:ext cx="316974" cy="370800"/>
            </p:xfrm>
            <a:graphic>
              <a:graphicData uri="http://schemas.microsoft.com/office/powerpoint/2016/slidezoom">
                <pslz:sldZm>
                  <pslz:sldZmObj sldId="441" cId="2958091341">
                    <pslz:zmPr id="{048F0EDB-D466-48E9-9BC5-BD9695A9245C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6974" cy="3708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12AD270-864B-4CB0-B97D-146F7EC70A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5872" y="3194415"/>
                <a:ext cx="316974" cy="3708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683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0" grpId="1" animBg="1"/>
      <p:bldP spid="1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5" name="Google Shape;1135;p47"/>
          <p:cNvGraphicFramePr/>
          <p:nvPr>
            <p:extLst>
              <p:ext uri="{D42A27DB-BD31-4B8C-83A1-F6EECF244321}">
                <p14:modId xmlns:p14="http://schemas.microsoft.com/office/powerpoint/2010/main" val="528849563"/>
              </p:ext>
            </p:extLst>
          </p:nvPr>
        </p:nvGraphicFramePr>
        <p:xfrm>
          <a:off x="514650" y="1492745"/>
          <a:ext cx="8316400" cy="2913603"/>
        </p:xfrm>
        <a:graphic>
          <a:graphicData uri="http://schemas.openxmlformats.org/drawingml/2006/table">
            <a:tbl>
              <a:tblPr>
                <a:noFill/>
                <a:tableStyleId>{7D4C0308-BE38-4DB7-87DA-317FA79166B0}</a:tableStyleId>
              </a:tblPr>
              <a:tblGrid>
                <a:gridCol w="122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1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9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2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CATEGORIA</a:t>
                      </a:r>
                      <a:endParaRPr sz="16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5485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34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FUNÇÃO</a:t>
                      </a:r>
                      <a:endParaRPr sz="16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DESCRIÇÃO</a:t>
                      </a:r>
                      <a:endParaRPr sz="16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APLICAÇÃO E RESULTADO</a:t>
                      </a:r>
                      <a:endParaRPr sz="16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NUMÉRICA</a:t>
                      </a:r>
                      <a:endParaRPr sz="12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round(DOUBLE a, INT d)</a:t>
                      </a:r>
                      <a:endParaRPr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Arredonda o valor do argumento “a” considerando “d” casas decimais</a:t>
                      </a:r>
                      <a:endParaRPr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9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NUMÉRICA</a:t>
                      </a:r>
                      <a:endParaRPr sz="12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r>
                        <a:rPr lang="en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eil(DOUBLE a)</a:t>
                      </a:r>
                      <a:endParaRPr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Retornar o inteiro mínimo que é maior ou igual ao valor de “a”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4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NUMÉRICA</a:t>
                      </a:r>
                      <a:endParaRPr sz="12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floor</a:t>
                      </a:r>
                      <a:r>
                        <a:rPr lang="en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(DOUBLE a)</a:t>
                      </a:r>
                      <a:endParaRPr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Retornar o inteiro máximo menor que o valor de “a”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12802"/>
                  </a:ext>
                </a:extLst>
              </a:tr>
              <a:tr h="540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STRING</a:t>
                      </a:r>
                      <a:endParaRPr sz="12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upper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(STRING a)</a:t>
                      </a:r>
                      <a:endParaRPr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Converte todos os caracteres de “a” em </a:t>
                      </a:r>
                      <a:r>
                        <a:rPr lang="pt-BR" sz="800" i="1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upper</a:t>
                      </a:r>
                      <a:r>
                        <a:rPr lang="pt-BR" sz="800" i="1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case </a:t>
                      </a:r>
                      <a:r>
                        <a:rPr lang="pt-BR" sz="800" i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(caixa alta)</a:t>
                      </a:r>
                      <a:endParaRPr lang="pt-BR"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519281"/>
                  </a:ext>
                </a:extLst>
              </a:tr>
              <a:tr h="5632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STRING</a:t>
                      </a:r>
                      <a:endParaRPr sz="12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lower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(STRING a)</a:t>
                      </a:r>
                      <a:endParaRPr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Converte todos os caracteres de “a” em </a:t>
                      </a:r>
                      <a:r>
                        <a:rPr lang="pt-BR" sz="800" i="1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lower</a:t>
                      </a:r>
                      <a:r>
                        <a:rPr lang="pt-BR" sz="800" i="1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case </a:t>
                      </a:r>
                      <a:r>
                        <a:rPr lang="pt-BR" sz="800" i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(caixa baixa)</a:t>
                      </a:r>
                      <a:endParaRPr lang="pt-BR"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367703"/>
                  </a:ext>
                </a:extLst>
              </a:tr>
            </a:tbl>
          </a:graphicData>
        </a:graphic>
      </p:graphicFrame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FUNÇÕES 01</a:t>
            </a:r>
            <a:endParaRPr dirty="0"/>
          </a:p>
        </p:txBody>
      </p:sp>
      <p:sp>
        <p:nvSpPr>
          <p:cNvPr id="15" name="Google Shape;515;p29">
            <a:extLst>
              <a:ext uri="{FF2B5EF4-FFF2-40B4-BE49-F238E27FC236}">
                <a16:creationId xmlns:a16="http://schemas.microsoft.com/office/drawing/2014/main" id="{396519E4-41C9-40BF-B0B5-8AFDE5D1628D}"/>
              </a:ext>
            </a:extLst>
          </p:cNvPr>
          <p:cNvSpPr txBox="1">
            <a:spLocks/>
          </p:cNvSpPr>
          <p:nvPr/>
        </p:nvSpPr>
        <p:spPr>
          <a:xfrm>
            <a:off x="720000" y="826244"/>
            <a:ext cx="7630355" cy="36710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chemeClr val="tx1"/>
                </a:solidFill>
                <a:latin typeface="DM Sans" panose="020B0604020202020204" charset="0"/>
              </a:rPr>
              <a:t>Exemplos de principais funções utilizadas em </a:t>
            </a:r>
            <a:r>
              <a:rPr lang="pt-BR" sz="1200" dirty="0" err="1">
                <a:solidFill>
                  <a:schemeClr val="tx1"/>
                </a:solidFill>
                <a:latin typeface="DM Sans" panose="020B0604020202020204" charset="0"/>
              </a:rPr>
              <a:t>HiveQL</a:t>
            </a:r>
            <a:r>
              <a:rPr lang="pt-BR" sz="1200" dirty="0">
                <a:solidFill>
                  <a:schemeClr val="tx1"/>
                </a:solidFill>
                <a:latin typeface="DM Sans" panose="020B0604020202020204" charset="0"/>
              </a:rPr>
              <a:t> (experiência própria)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80946046-F11A-4F2C-9BFD-19D0F948E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" b="77751"/>
          <a:stretch/>
        </p:blipFill>
        <p:spPr>
          <a:xfrm>
            <a:off x="6451334" y="1952331"/>
            <a:ext cx="1679010" cy="254156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82C4BE33-6144-4CC4-9264-6B7513F6E4FC}"/>
              </a:ext>
            </a:extLst>
          </p:cNvPr>
          <p:cNvGrpSpPr/>
          <p:nvPr/>
        </p:nvGrpSpPr>
        <p:grpSpPr>
          <a:xfrm>
            <a:off x="7865513" y="1949366"/>
            <a:ext cx="556087" cy="276999"/>
            <a:chOff x="7676623" y="1942740"/>
            <a:chExt cx="556087" cy="276999"/>
          </a:xfrm>
        </p:grpSpPr>
        <p:pic>
          <p:nvPicPr>
            <p:cNvPr id="20" name="Gráfico 19" descr="Seta de linha reta">
              <a:extLst>
                <a:ext uri="{FF2B5EF4-FFF2-40B4-BE49-F238E27FC236}">
                  <a16:creationId xmlns:a16="http://schemas.microsoft.com/office/drawing/2014/main" id="{F3C9F703-EFA4-4589-BDEE-BB13FC0D5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7676623" y="1978603"/>
              <a:ext cx="188360" cy="188360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85D06AAD-7991-446F-8F60-21B8BE21672A}"/>
                </a:ext>
              </a:extLst>
            </p:cNvPr>
            <p:cNvSpPr txBox="1"/>
            <p:nvPr/>
          </p:nvSpPr>
          <p:spPr>
            <a:xfrm>
              <a:off x="7818710" y="1942740"/>
              <a:ext cx="414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dirty="0">
                  <a:solidFill>
                    <a:schemeClr val="tx1"/>
                  </a:solidFill>
                  <a:latin typeface="Kanit" panose="020B0604020202020204" charset="-34"/>
                  <a:ea typeface="DM Sans"/>
                  <a:cs typeface="Kanit" panose="020B0604020202020204" charset="-34"/>
                  <a:sym typeface="DM Sans"/>
                </a:rPr>
                <a:t>20</a:t>
              </a: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3C5D82E3-F6DE-481A-BD31-3ED77D19EA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" t="48200" b="28976"/>
          <a:stretch/>
        </p:blipFill>
        <p:spPr>
          <a:xfrm>
            <a:off x="6451334" y="2429343"/>
            <a:ext cx="1679010" cy="260721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DBB78E0-C81D-420D-88D7-FCC14D1942B5}"/>
              </a:ext>
            </a:extLst>
          </p:cNvPr>
          <p:cNvGrpSpPr/>
          <p:nvPr/>
        </p:nvGrpSpPr>
        <p:grpSpPr>
          <a:xfrm>
            <a:off x="7865513" y="2457138"/>
            <a:ext cx="556087" cy="276999"/>
            <a:chOff x="7676623" y="1942740"/>
            <a:chExt cx="556087" cy="276999"/>
          </a:xfrm>
        </p:grpSpPr>
        <p:pic>
          <p:nvPicPr>
            <p:cNvPr id="25" name="Gráfico 24" descr="Seta de linha reta">
              <a:extLst>
                <a:ext uri="{FF2B5EF4-FFF2-40B4-BE49-F238E27FC236}">
                  <a16:creationId xmlns:a16="http://schemas.microsoft.com/office/drawing/2014/main" id="{73795312-7AF2-4D5B-A9E2-23A32C0A3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7676623" y="1978603"/>
              <a:ext cx="188360" cy="188360"/>
            </a:xfrm>
            <a:prstGeom prst="rect">
              <a:avLst/>
            </a:prstGeom>
          </p:spPr>
        </p:pic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B6B83C08-8FA9-43BF-920C-A77569656AEF}"/>
                </a:ext>
              </a:extLst>
            </p:cNvPr>
            <p:cNvSpPr txBox="1"/>
            <p:nvPr/>
          </p:nvSpPr>
          <p:spPr>
            <a:xfrm>
              <a:off x="7818710" y="1942740"/>
              <a:ext cx="414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dirty="0">
                  <a:solidFill>
                    <a:schemeClr val="tx1"/>
                  </a:solidFill>
                  <a:latin typeface="Kanit" panose="020B0604020202020204" charset="-34"/>
                  <a:ea typeface="DM Sans"/>
                  <a:cs typeface="Kanit" panose="020B0604020202020204" charset="-34"/>
                  <a:sym typeface="DM Sans"/>
                </a:rPr>
                <a:t>20</a:t>
              </a:r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1FBDD828-DE29-49DB-8A6E-7F9FB26F7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" t="73362" b="2964"/>
          <a:stretch/>
        </p:blipFill>
        <p:spPr>
          <a:xfrm>
            <a:off x="6451334" y="2927692"/>
            <a:ext cx="1629044" cy="262382"/>
          </a:xfrm>
          <a:prstGeom prst="rect">
            <a:avLst/>
          </a:prstGeom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E06D99AA-3B37-4D6D-9517-0838B188BA7A}"/>
              </a:ext>
            </a:extLst>
          </p:cNvPr>
          <p:cNvGrpSpPr/>
          <p:nvPr/>
        </p:nvGrpSpPr>
        <p:grpSpPr>
          <a:xfrm>
            <a:off x="7849165" y="2938056"/>
            <a:ext cx="556087" cy="276999"/>
            <a:chOff x="7676623" y="1942740"/>
            <a:chExt cx="556087" cy="276999"/>
          </a:xfrm>
        </p:grpSpPr>
        <p:pic>
          <p:nvPicPr>
            <p:cNvPr id="29" name="Gráfico 28" descr="Seta de linha reta">
              <a:extLst>
                <a:ext uri="{FF2B5EF4-FFF2-40B4-BE49-F238E27FC236}">
                  <a16:creationId xmlns:a16="http://schemas.microsoft.com/office/drawing/2014/main" id="{8A08DDF8-37A8-4558-83E1-7599E5243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7676623" y="1978603"/>
              <a:ext cx="188360" cy="188360"/>
            </a:xfrm>
            <a:prstGeom prst="rect">
              <a:avLst/>
            </a:prstGeom>
          </p:spPr>
        </p:pic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C0600B5C-5CDB-4064-83B5-38E837D3C3B6}"/>
                </a:ext>
              </a:extLst>
            </p:cNvPr>
            <p:cNvSpPr txBox="1"/>
            <p:nvPr/>
          </p:nvSpPr>
          <p:spPr>
            <a:xfrm>
              <a:off x="7818710" y="1942740"/>
              <a:ext cx="414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dirty="0">
                  <a:solidFill>
                    <a:schemeClr val="tx1"/>
                  </a:solidFill>
                  <a:latin typeface="Kanit" panose="020B0604020202020204" charset="-34"/>
                  <a:ea typeface="DM Sans"/>
                  <a:cs typeface="Kanit" panose="020B0604020202020204" charset="-34"/>
                  <a:sym typeface="DM Sans"/>
                </a:rPr>
                <a:t>19</a:t>
              </a:r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5B9F2BA7-56A0-4FB3-BEC4-ABEA47787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804" y="3463105"/>
            <a:ext cx="1698747" cy="186360"/>
          </a:xfrm>
          <a:prstGeom prst="rect">
            <a:avLst/>
          </a:prstGeom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E0877E82-D358-4E15-812A-165F8408B529}"/>
              </a:ext>
            </a:extLst>
          </p:cNvPr>
          <p:cNvGrpSpPr/>
          <p:nvPr/>
        </p:nvGrpSpPr>
        <p:grpSpPr>
          <a:xfrm>
            <a:off x="7598899" y="3441034"/>
            <a:ext cx="1310046" cy="246221"/>
            <a:chOff x="7676623" y="1958532"/>
            <a:chExt cx="1310046" cy="246221"/>
          </a:xfrm>
        </p:grpSpPr>
        <p:pic>
          <p:nvPicPr>
            <p:cNvPr id="32" name="Gráfico 31" descr="Seta de linha reta">
              <a:extLst>
                <a:ext uri="{FF2B5EF4-FFF2-40B4-BE49-F238E27FC236}">
                  <a16:creationId xmlns:a16="http://schemas.microsoft.com/office/drawing/2014/main" id="{A2ABE880-5C68-40DE-AE0C-9DCD6651F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7676623" y="1978603"/>
              <a:ext cx="188360" cy="188360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4C063AD4-69E4-4DD1-9E81-22760F2066A2}"/>
                </a:ext>
              </a:extLst>
            </p:cNvPr>
            <p:cNvSpPr txBox="1"/>
            <p:nvPr/>
          </p:nvSpPr>
          <p:spPr>
            <a:xfrm>
              <a:off x="7802362" y="1958532"/>
              <a:ext cx="118430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Kanit" panose="020B0604020202020204" charset="-34"/>
                  <a:ea typeface="DM Sans"/>
                  <a:cs typeface="Kanit" panose="020B0604020202020204" charset="-34"/>
                  <a:sym typeface="DM Sans"/>
                </a:rPr>
                <a:t>‘THIAGO PANINI’</a:t>
              </a:r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689F23CC-7C76-4A6D-B286-CD129A0CE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3804" y="4034537"/>
            <a:ext cx="1737092" cy="182468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5E5F1895-7697-447E-A4A8-09A04ECECB75}"/>
              </a:ext>
            </a:extLst>
          </p:cNvPr>
          <p:cNvGrpSpPr/>
          <p:nvPr/>
        </p:nvGrpSpPr>
        <p:grpSpPr>
          <a:xfrm>
            <a:off x="7622969" y="3991842"/>
            <a:ext cx="1208081" cy="246221"/>
            <a:chOff x="7676623" y="1949672"/>
            <a:chExt cx="1208081" cy="246221"/>
          </a:xfrm>
        </p:grpSpPr>
        <p:pic>
          <p:nvPicPr>
            <p:cNvPr id="37" name="Gráfico 36" descr="Seta de linha reta">
              <a:extLst>
                <a:ext uri="{FF2B5EF4-FFF2-40B4-BE49-F238E27FC236}">
                  <a16:creationId xmlns:a16="http://schemas.microsoft.com/office/drawing/2014/main" id="{4E760246-FD6C-47D1-ABC6-C6342481F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7676623" y="1978603"/>
              <a:ext cx="188360" cy="188360"/>
            </a:xfrm>
            <a:prstGeom prst="rect">
              <a:avLst/>
            </a:prstGeom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8E26A338-B535-4DBF-9BE3-57DACB2B47C4}"/>
                </a:ext>
              </a:extLst>
            </p:cNvPr>
            <p:cNvSpPr txBox="1"/>
            <p:nvPr/>
          </p:nvSpPr>
          <p:spPr>
            <a:xfrm>
              <a:off x="7775357" y="1949672"/>
              <a:ext cx="110934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Kanit" panose="020B0604020202020204" charset="-34"/>
                  <a:ea typeface="DM Sans"/>
                  <a:cs typeface="Kanit" panose="020B0604020202020204" charset="-34"/>
                  <a:sym typeface="DM Sans"/>
                </a:rPr>
                <a:t>‘</a:t>
              </a:r>
              <a:r>
                <a:rPr lang="pt-BR" sz="1000" b="1" dirty="0" err="1">
                  <a:solidFill>
                    <a:schemeClr val="tx1"/>
                  </a:solidFill>
                  <a:latin typeface="Kanit" panose="020B0604020202020204" charset="-34"/>
                  <a:ea typeface="DM Sans"/>
                  <a:cs typeface="Kanit" panose="020B0604020202020204" charset="-34"/>
                  <a:sym typeface="DM Sans"/>
                </a:rPr>
                <a:t>thiago</a:t>
              </a:r>
              <a:r>
                <a:rPr lang="pt-BR" sz="1000" b="1" dirty="0">
                  <a:solidFill>
                    <a:schemeClr val="tx1"/>
                  </a:solidFill>
                  <a:latin typeface="Kanit" panose="020B0604020202020204" charset="-34"/>
                  <a:ea typeface="DM Sans"/>
                  <a:cs typeface="Kanit" panose="020B0604020202020204" charset="-34"/>
                  <a:sym typeface="DM Sans"/>
                </a:rPr>
                <a:t> panini’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8091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5" name="Google Shape;1135;p47"/>
          <p:cNvGraphicFramePr/>
          <p:nvPr>
            <p:extLst>
              <p:ext uri="{D42A27DB-BD31-4B8C-83A1-F6EECF244321}">
                <p14:modId xmlns:p14="http://schemas.microsoft.com/office/powerpoint/2010/main" val="3565531160"/>
              </p:ext>
            </p:extLst>
          </p:nvPr>
        </p:nvGraphicFramePr>
        <p:xfrm>
          <a:off x="514650" y="1492745"/>
          <a:ext cx="8316400" cy="3492837"/>
        </p:xfrm>
        <a:graphic>
          <a:graphicData uri="http://schemas.openxmlformats.org/drawingml/2006/table">
            <a:tbl>
              <a:tblPr>
                <a:noFill/>
                <a:tableStyleId>{7D4C0308-BE38-4DB7-87DA-317FA79166B0}</a:tableStyleId>
              </a:tblPr>
              <a:tblGrid>
                <a:gridCol w="1171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1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1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2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CATEGORIA</a:t>
                      </a:r>
                      <a:endParaRPr sz="16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5485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34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FUNÇÃO</a:t>
                      </a:r>
                      <a:endParaRPr sz="16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DESCRIÇÃO</a:t>
                      </a:r>
                      <a:endParaRPr sz="16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APLICAÇÃO E RESULTADO</a:t>
                      </a:r>
                      <a:endParaRPr sz="16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STRING</a:t>
                      </a:r>
                      <a:endParaRPr sz="12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lpad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(STRING 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str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INT 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len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STRING 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pad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)</a:t>
                      </a:r>
                      <a:endParaRPr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Retorna a string “str” </a:t>
                      </a:r>
                      <a:r>
                        <a:rPr lang="en" sz="800" i="1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left-padded</a:t>
                      </a:r>
                      <a:r>
                        <a:rPr lang="en" sz="800" i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com “pad” em um tamanho definido por “len”. Obs: se “len” for menor que o comprimento total da string “str”, então esta função é equivalente à função conhecida como left() em outras engines.</a:t>
                      </a:r>
                      <a:endParaRPr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STRING</a:t>
                      </a:r>
                      <a:endParaRPr sz="12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substr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(STRING 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str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INT start, INT 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len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)</a:t>
                      </a:r>
                      <a:endParaRPr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Retorna uma parcela da string “str” com base no index “start” e no comprimento “len”.</a:t>
                      </a:r>
                      <a:endParaRPr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4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STRING</a:t>
                      </a:r>
                      <a:endParaRPr sz="12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split(STRING 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str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STRING 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pat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)</a:t>
                      </a:r>
                      <a:endParaRPr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Realiza a separação de uma 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string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“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str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” em uma série de elementos com base no padrão “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pat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” (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RegEx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).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Obs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: pode-se utilizar indexação para retornar um elemento específico da lista gerada.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12802"/>
                  </a:ext>
                </a:extLst>
              </a:tr>
              <a:tr h="4994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STRING</a:t>
                      </a:r>
                      <a:endParaRPr sz="12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concat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(STRING a, STRING b, ...)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concat_ws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(STRING </a:t>
                      </a:r>
                      <a:r>
                        <a:rPr lang="pt-BR" sz="8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sep</a:t>
                      </a: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STRING a, ...)</a:t>
                      </a:r>
                      <a:endParaRPr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função </a:t>
                      </a:r>
                      <a:r>
                        <a:rPr lang="pt-BR" sz="800" i="1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concat</a:t>
                      </a:r>
                      <a:r>
                        <a:rPr lang="pt-BR" sz="800" i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realiza a concatenação de múltiplas </a:t>
                      </a:r>
                      <a:r>
                        <a:rPr lang="pt-BR" sz="800" i="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strings</a:t>
                      </a:r>
                      <a:r>
                        <a:rPr lang="pt-BR" sz="800" i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em uma </a:t>
                      </a:r>
                      <a:r>
                        <a:rPr lang="pt-BR" sz="800" i="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string</a:t>
                      </a:r>
                      <a:r>
                        <a:rPr lang="pt-BR" sz="800" i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única. Já a função </a:t>
                      </a:r>
                      <a:r>
                        <a:rPr lang="pt-BR" sz="800" i="1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concat_ws</a:t>
                      </a:r>
                      <a:r>
                        <a:rPr lang="pt-BR" sz="800" i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recebe um separados “</a:t>
                      </a:r>
                      <a:r>
                        <a:rPr lang="pt-BR" sz="800" i="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sep</a:t>
                      </a:r>
                      <a:r>
                        <a:rPr lang="pt-BR" sz="800" i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” para concatenar múltiplas </a:t>
                      </a:r>
                      <a:r>
                        <a:rPr lang="pt-BR" sz="800" i="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strings</a:t>
                      </a:r>
                      <a:r>
                        <a:rPr lang="pt-BR" sz="800" i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com base no separador fornecido).</a:t>
                      </a:r>
                      <a:endParaRPr lang="pt-BR"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806522"/>
                  </a:ext>
                </a:extLst>
              </a:tr>
            </a:tbl>
          </a:graphicData>
        </a:graphic>
      </p:graphicFrame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FUNÇÕES 02</a:t>
            </a:r>
            <a:endParaRPr dirty="0"/>
          </a:p>
        </p:txBody>
      </p:sp>
      <p:sp>
        <p:nvSpPr>
          <p:cNvPr id="15" name="Google Shape;515;p29">
            <a:extLst>
              <a:ext uri="{FF2B5EF4-FFF2-40B4-BE49-F238E27FC236}">
                <a16:creationId xmlns:a16="http://schemas.microsoft.com/office/drawing/2014/main" id="{396519E4-41C9-40BF-B0B5-8AFDE5D1628D}"/>
              </a:ext>
            </a:extLst>
          </p:cNvPr>
          <p:cNvSpPr txBox="1">
            <a:spLocks/>
          </p:cNvSpPr>
          <p:nvPr/>
        </p:nvSpPr>
        <p:spPr>
          <a:xfrm>
            <a:off x="720000" y="826244"/>
            <a:ext cx="7630355" cy="36710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chemeClr val="tx1"/>
                </a:solidFill>
                <a:latin typeface="DM Sans" panose="020B0604020202020204" charset="0"/>
              </a:rPr>
              <a:t>Exemplos de principais funções utilizadas em </a:t>
            </a:r>
            <a:r>
              <a:rPr lang="pt-BR" sz="1200" dirty="0" err="1">
                <a:solidFill>
                  <a:schemeClr val="tx1"/>
                </a:solidFill>
                <a:latin typeface="DM Sans" panose="020B0604020202020204" charset="0"/>
              </a:rPr>
              <a:t>HiveQL</a:t>
            </a:r>
            <a:r>
              <a:rPr lang="pt-BR" sz="1200" dirty="0">
                <a:solidFill>
                  <a:schemeClr val="tx1"/>
                </a:solidFill>
                <a:latin typeface="DM Sans" panose="020B0604020202020204" charset="0"/>
              </a:rPr>
              <a:t> (experiência própria)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5D06AAD-7991-446F-8F60-21B8BE21672A}"/>
              </a:ext>
            </a:extLst>
          </p:cNvPr>
          <p:cNvSpPr txBox="1"/>
          <p:nvPr/>
        </p:nvSpPr>
        <p:spPr>
          <a:xfrm>
            <a:off x="7211033" y="2309349"/>
            <a:ext cx="781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chemeClr val="tx1"/>
                </a:solidFill>
                <a:latin typeface="Kanit" panose="020B0604020202020204" charset="-34"/>
                <a:ea typeface="DM Sans"/>
                <a:cs typeface="Kanit" panose="020B0604020202020204" charset="-34"/>
                <a:sym typeface="DM Sans"/>
              </a:rPr>
              <a:t>‘Thiago’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6DE82B-FF79-4034-81AD-AC0174A06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915" y="2049196"/>
            <a:ext cx="2588135" cy="191714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76661D6-3388-49A0-8D6E-BF94B3DA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212423" flipH="1">
            <a:off x="6912240" y="2213068"/>
            <a:ext cx="313801" cy="334431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294882F7-1BF3-438C-A11D-49B4DDDE1DAA}"/>
              </a:ext>
            </a:extLst>
          </p:cNvPr>
          <p:cNvSpPr txBox="1"/>
          <p:nvPr/>
        </p:nvSpPr>
        <p:spPr>
          <a:xfrm>
            <a:off x="7227969" y="3061149"/>
            <a:ext cx="781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chemeClr val="tx1"/>
                </a:solidFill>
                <a:latin typeface="Kanit" panose="020B0604020202020204" charset="-34"/>
                <a:ea typeface="DM Sans"/>
                <a:cs typeface="Kanit" panose="020B0604020202020204" charset="-34"/>
                <a:sym typeface="DM Sans"/>
              </a:rPr>
              <a:t>‘Panini’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B67CBDC9-5BB6-45D4-8EB7-42B6A66B7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212423" flipH="1">
            <a:off x="6929176" y="2964868"/>
            <a:ext cx="313801" cy="33443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0406030-E551-4334-8FCD-8518C3B44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88" y="3562567"/>
            <a:ext cx="2505885" cy="182548"/>
          </a:xfrm>
          <a:prstGeom prst="rect">
            <a:avLst/>
          </a:prstGeom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C5FA4219-FB32-4B08-9A3D-82AD350CFBFC}"/>
              </a:ext>
            </a:extLst>
          </p:cNvPr>
          <p:cNvSpPr txBox="1"/>
          <p:nvPr/>
        </p:nvSpPr>
        <p:spPr>
          <a:xfrm>
            <a:off x="7269133" y="3842423"/>
            <a:ext cx="781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chemeClr val="tx1"/>
                </a:solidFill>
                <a:latin typeface="Kanit" panose="020B0604020202020204" charset="-34"/>
                <a:ea typeface="DM Sans"/>
                <a:cs typeface="Kanit" panose="020B0604020202020204" charset="-34"/>
                <a:sym typeface="DM Sans"/>
              </a:rPr>
              <a:t>‘Thiago’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2260F270-DD9D-4A2E-B3A7-C54133B40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212423" flipH="1">
            <a:off x="6970340" y="3746142"/>
            <a:ext cx="313801" cy="33443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B0D8304-88FB-4661-92DC-FC2E2FBCD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501" y="4333942"/>
            <a:ext cx="2505885" cy="16975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D749C23-B4FC-4EAC-9DBC-670EE47B85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1395" y="4509338"/>
            <a:ext cx="2588136" cy="155444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2E1A458E-2E3E-4785-866C-BB6EFE949BB6}"/>
              </a:ext>
            </a:extLst>
          </p:cNvPr>
          <p:cNvSpPr txBox="1"/>
          <p:nvPr/>
        </p:nvSpPr>
        <p:spPr>
          <a:xfrm>
            <a:off x="6086962" y="4675299"/>
            <a:ext cx="16321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chemeClr val="tx1"/>
                </a:solidFill>
                <a:latin typeface="Kanit" panose="020B0604020202020204" charset="-34"/>
                <a:ea typeface="DM Sans"/>
                <a:cs typeface="Kanit" panose="020B0604020202020204" charset="-34"/>
                <a:sym typeface="DM Sans"/>
              </a:rPr>
              <a:t>‘Thiago Panini’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69A24E1B-DA63-42A5-A725-98C58DC0C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73129" flipH="1">
            <a:off x="6009081" y="4523243"/>
            <a:ext cx="313801" cy="26618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9A77CF2-B66A-48F4-9B9A-5FA3971A05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919" y="2807599"/>
            <a:ext cx="2535961" cy="20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88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/>
          <p:nvPr/>
        </p:nvSpPr>
        <p:spPr>
          <a:xfrm>
            <a:off x="-464425" y="1058562"/>
            <a:ext cx="4011900" cy="588951"/>
          </a:xfrm>
          <a:prstGeom prst="roundRect">
            <a:avLst>
              <a:gd name="adj" fmla="val 50000"/>
            </a:avLst>
          </a:prstGeom>
          <a:solidFill>
            <a:srgbClr val="1025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19" name="Google Shape;319;p32"/>
          <p:cNvSpPr/>
          <p:nvPr/>
        </p:nvSpPr>
        <p:spPr>
          <a:xfrm>
            <a:off x="-464425" y="1722417"/>
            <a:ext cx="4011900" cy="588951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0" name="Google Shape;320;p32"/>
          <p:cNvSpPr/>
          <p:nvPr/>
        </p:nvSpPr>
        <p:spPr>
          <a:xfrm>
            <a:off x="-448875" y="2412286"/>
            <a:ext cx="4011900" cy="588951"/>
          </a:xfrm>
          <a:prstGeom prst="roundRect">
            <a:avLst>
              <a:gd name="adj" fmla="val 50000"/>
            </a:avLst>
          </a:prstGeom>
          <a:solidFill>
            <a:srgbClr val="FD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1" name="Google Shape;321;p32"/>
          <p:cNvSpPr/>
          <p:nvPr/>
        </p:nvSpPr>
        <p:spPr>
          <a:xfrm>
            <a:off x="3505875" y="3222529"/>
            <a:ext cx="6019125" cy="1768571"/>
          </a:xfrm>
          <a:prstGeom prst="roundRect">
            <a:avLst>
              <a:gd name="adj" fmla="val 3168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2" name="Google Shape;322;p32"/>
          <p:cNvSpPr txBox="1">
            <a:spLocks noGrp="1"/>
          </p:cNvSpPr>
          <p:nvPr>
            <p:ph type="subTitle" idx="1"/>
          </p:nvPr>
        </p:nvSpPr>
        <p:spPr>
          <a:xfrm>
            <a:off x="3683874" y="1044012"/>
            <a:ext cx="2032577" cy="6993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RDBMS E DATA LAKES</a:t>
            </a:r>
            <a:endParaRPr sz="1600" dirty="0"/>
          </a:p>
        </p:txBody>
      </p:sp>
      <p:sp>
        <p:nvSpPr>
          <p:cNvPr id="323" name="Google Shape;323;p32"/>
          <p:cNvSpPr txBox="1">
            <a:spLocks noGrp="1"/>
          </p:cNvSpPr>
          <p:nvPr>
            <p:ph type="subTitle" idx="2"/>
          </p:nvPr>
        </p:nvSpPr>
        <p:spPr>
          <a:xfrm>
            <a:off x="5839376" y="996258"/>
            <a:ext cx="2571900" cy="6993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Entendendo as principais diferenças entre ferramentas.</a:t>
            </a:r>
            <a:endParaRPr sz="1200" dirty="0"/>
          </a:p>
        </p:txBody>
      </p:sp>
      <p:sp>
        <p:nvSpPr>
          <p:cNvPr id="324" name="Google Shape;324;p32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5" name="Google Shape;325;p32"/>
          <p:cNvSpPr txBox="1">
            <a:spLocks noGrp="1"/>
          </p:cNvSpPr>
          <p:nvPr>
            <p:ph type="subTitle" idx="4"/>
          </p:nvPr>
        </p:nvSpPr>
        <p:spPr>
          <a:xfrm>
            <a:off x="3685851" y="1680249"/>
            <a:ext cx="2050271" cy="6993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HIVE UNDER THE HOOD</a:t>
            </a:r>
            <a:endParaRPr sz="1600" dirty="0"/>
          </a:p>
        </p:txBody>
      </p:sp>
      <p:sp>
        <p:nvSpPr>
          <p:cNvPr id="326" name="Google Shape;326;p32"/>
          <p:cNvSpPr txBox="1">
            <a:spLocks noGrp="1"/>
          </p:cNvSpPr>
          <p:nvPr>
            <p:ph type="subTitle" idx="5"/>
          </p:nvPr>
        </p:nvSpPr>
        <p:spPr>
          <a:xfrm>
            <a:off x="5839376" y="2404433"/>
            <a:ext cx="2888841" cy="6993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Universo de explorações de queries, desafios, boas práticas e otimização utilizando HiveQL.</a:t>
            </a:r>
            <a:endParaRPr sz="1200" dirty="0"/>
          </a:p>
        </p:txBody>
      </p:sp>
      <p:sp>
        <p:nvSpPr>
          <p:cNvPr id="327" name="Google Shape;327;p32"/>
          <p:cNvSpPr txBox="1">
            <a:spLocks noGrp="1"/>
          </p:cNvSpPr>
          <p:nvPr>
            <p:ph type="subTitle" idx="7"/>
          </p:nvPr>
        </p:nvSpPr>
        <p:spPr>
          <a:xfrm>
            <a:off x="3699424" y="2363361"/>
            <a:ext cx="2082803" cy="6993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EXPLORANDO DADOS COM HQL</a:t>
            </a:r>
            <a:endParaRPr sz="1600" dirty="0"/>
          </a:p>
        </p:txBody>
      </p:sp>
      <p:sp>
        <p:nvSpPr>
          <p:cNvPr id="328" name="Google Shape;328;p32"/>
          <p:cNvSpPr txBox="1">
            <a:spLocks noGrp="1"/>
          </p:cNvSpPr>
          <p:nvPr>
            <p:ph type="subTitle" idx="8"/>
          </p:nvPr>
        </p:nvSpPr>
        <p:spPr>
          <a:xfrm>
            <a:off x="5839375" y="1659354"/>
            <a:ext cx="2694825" cy="6993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Visão geral sobre como as engines permitem a execução de queries “SQL” em sistemas de Big Data.</a:t>
            </a:r>
            <a:endParaRPr sz="1200" dirty="0"/>
          </a:p>
        </p:txBody>
      </p:sp>
      <p:sp>
        <p:nvSpPr>
          <p:cNvPr id="331" name="Google Shape;331;p32"/>
          <p:cNvSpPr txBox="1">
            <a:spLocks noGrp="1"/>
          </p:cNvSpPr>
          <p:nvPr>
            <p:ph type="title" idx="6"/>
          </p:nvPr>
        </p:nvSpPr>
        <p:spPr>
          <a:xfrm>
            <a:off x="2772335" y="2449310"/>
            <a:ext cx="738900" cy="5274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03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33" name="Google Shape;333;p32"/>
          <p:cNvSpPr txBox="1">
            <a:spLocks noGrp="1"/>
          </p:cNvSpPr>
          <p:nvPr>
            <p:ph type="title"/>
          </p:nvPr>
        </p:nvSpPr>
        <p:spPr>
          <a:xfrm>
            <a:off x="2756785" y="1129962"/>
            <a:ext cx="738900" cy="5274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01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34" name="Google Shape;334;p32"/>
          <p:cNvSpPr txBox="1">
            <a:spLocks noGrp="1"/>
          </p:cNvSpPr>
          <p:nvPr>
            <p:ph type="title" idx="3"/>
          </p:nvPr>
        </p:nvSpPr>
        <p:spPr>
          <a:xfrm>
            <a:off x="2758763" y="1766199"/>
            <a:ext cx="738900" cy="5274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02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336" name="Google Shape;336;p32"/>
          <p:cNvGrpSpPr/>
          <p:nvPr/>
        </p:nvGrpSpPr>
        <p:grpSpPr>
          <a:xfrm>
            <a:off x="556639" y="1318370"/>
            <a:ext cx="2327376" cy="3324018"/>
            <a:chOff x="716850" y="690222"/>
            <a:chExt cx="2844029" cy="4130211"/>
          </a:xfrm>
        </p:grpSpPr>
        <p:sp>
          <p:nvSpPr>
            <p:cNvPr id="337" name="Google Shape;337;p32"/>
            <p:cNvSpPr/>
            <p:nvPr/>
          </p:nvSpPr>
          <p:spPr>
            <a:xfrm>
              <a:off x="2988130" y="1528165"/>
              <a:ext cx="88870" cy="76245"/>
            </a:xfrm>
            <a:custGeom>
              <a:avLst/>
              <a:gdLst/>
              <a:ahLst/>
              <a:cxnLst/>
              <a:rect l="l" t="t" r="r" b="b"/>
              <a:pathLst>
                <a:path w="2858" h="2452" extrusionOk="0">
                  <a:moveTo>
                    <a:pt x="1642" y="0"/>
                  </a:moveTo>
                  <a:cubicBezTo>
                    <a:pt x="547" y="0"/>
                    <a:pt x="0" y="1338"/>
                    <a:pt x="760" y="2098"/>
                  </a:cubicBezTo>
                  <a:cubicBezTo>
                    <a:pt x="1015" y="2343"/>
                    <a:pt x="1323" y="2452"/>
                    <a:pt x="1623" y="2452"/>
                  </a:cubicBezTo>
                  <a:cubicBezTo>
                    <a:pt x="2257" y="2452"/>
                    <a:pt x="2857" y="1968"/>
                    <a:pt x="2857" y="1247"/>
                  </a:cubicBezTo>
                  <a:cubicBezTo>
                    <a:pt x="2857" y="548"/>
                    <a:pt x="2310" y="0"/>
                    <a:pt x="1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2977713" y="1520547"/>
              <a:ext cx="106842" cy="91761"/>
            </a:xfrm>
            <a:custGeom>
              <a:avLst/>
              <a:gdLst/>
              <a:ahLst/>
              <a:cxnLst/>
              <a:rect l="l" t="t" r="r" b="b"/>
              <a:pathLst>
                <a:path w="3436" h="2951" extrusionOk="0">
                  <a:moveTo>
                    <a:pt x="1977" y="489"/>
                  </a:moveTo>
                  <a:lnTo>
                    <a:pt x="1977" y="519"/>
                  </a:lnTo>
                  <a:cubicBezTo>
                    <a:pt x="2493" y="519"/>
                    <a:pt x="2919" y="945"/>
                    <a:pt x="2949" y="1492"/>
                  </a:cubicBezTo>
                  <a:cubicBezTo>
                    <a:pt x="2949" y="2066"/>
                    <a:pt x="2465" y="2447"/>
                    <a:pt x="1963" y="2447"/>
                  </a:cubicBezTo>
                  <a:cubicBezTo>
                    <a:pt x="1721" y="2447"/>
                    <a:pt x="1475" y="2358"/>
                    <a:pt x="1277" y="2160"/>
                  </a:cubicBezTo>
                  <a:cubicBezTo>
                    <a:pt x="670" y="1552"/>
                    <a:pt x="1095" y="489"/>
                    <a:pt x="1977" y="489"/>
                  </a:cubicBezTo>
                  <a:close/>
                  <a:moveTo>
                    <a:pt x="1950" y="1"/>
                  </a:moveTo>
                  <a:cubicBezTo>
                    <a:pt x="1587" y="1"/>
                    <a:pt x="1217" y="134"/>
                    <a:pt x="913" y="428"/>
                  </a:cubicBezTo>
                  <a:cubicBezTo>
                    <a:pt x="1" y="1370"/>
                    <a:pt x="670" y="2951"/>
                    <a:pt x="1977" y="2951"/>
                  </a:cubicBezTo>
                  <a:cubicBezTo>
                    <a:pt x="2767" y="2951"/>
                    <a:pt x="3436" y="2282"/>
                    <a:pt x="3436" y="1492"/>
                  </a:cubicBezTo>
                  <a:cubicBezTo>
                    <a:pt x="3436" y="586"/>
                    <a:pt x="2710" y="1"/>
                    <a:pt x="1950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1930463" y="902452"/>
              <a:ext cx="25560" cy="2556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92" y="1"/>
                  </a:moveTo>
                  <a:lnTo>
                    <a:pt x="0" y="122"/>
                  </a:lnTo>
                  <a:lnTo>
                    <a:pt x="699" y="821"/>
                  </a:lnTo>
                  <a:lnTo>
                    <a:pt x="821" y="73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1930463" y="883546"/>
              <a:ext cx="25560" cy="2556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730" y="1"/>
                  </a:moveTo>
                  <a:lnTo>
                    <a:pt x="0" y="730"/>
                  </a:lnTo>
                  <a:lnTo>
                    <a:pt x="92" y="821"/>
                  </a:lnTo>
                  <a:lnTo>
                    <a:pt x="821" y="92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1955029" y="902452"/>
              <a:ext cx="26493" cy="25560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122" y="1"/>
                  </a:moveTo>
                  <a:lnTo>
                    <a:pt x="1" y="92"/>
                  </a:lnTo>
                  <a:lnTo>
                    <a:pt x="730" y="821"/>
                  </a:lnTo>
                  <a:lnTo>
                    <a:pt x="852" y="700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1955029" y="883546"/>
              <a:ext cx="26493" cy="25560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730" y="1"/>
                  </a:moveTo>
                  <a:lnTo>
                    <a:pt x="1" y="700"/>
                  </a:lnTo>
                  <a:lnTo>
                    <a:pt x="122" y="821"/>
                  </a:lnTo>
                  <a:lnTo>
                    <a:pt x="852" y="92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1817989" y="1023446"/>
              <a:ext cx="127614" cy="213623"/>
            </a:xfrm>
            <a:custGeom>
              <a:avLst/>
              <a:gdLst/>
              <a:ahLst/>
              <a:cxnLst/>
              <a:rect l="l" t="t" r="r" b="b"/>
              <a:pathLst>
                <a:path w="4104" h="6870" extrusionOk="0">
                  <a:moveTo>
                    <a:pt x="0" y="0"/>
                  </a:moveTo>
                  <a:lnTo>
                    <a:pt x="0" y="5897"/>
                  </a:lnTo>
                  <a:lnTo>
                    <a:pt x="1429" y="4772"/>
                  </a:lnTo>
                  <a:lnTo>
                    <a:pt x="2280" y="6870"/>
                  </a:lnTo>
                  <a:lnTo>
                    <a:pt x="3161" y="6535"/>
                  </a:lnTo>
                  <a:lnTo>
                    <a:pt x="2280" y="4438"/>
                  </a:lnTo>
                  <a:lnTo>
                    <a:pt x="4104" y="4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1785836" y="1985618"/>
              <a:ext cx="136134" cy="169219"/>
            </a:xfrm>
            <a:custGeom>
              <a:avLst/>
              <a:gdLst/>
              <a:ahLst/>
              <a:cxnLst/>
              <a:rect l="l" t="t" r="r" b="b"/>
              <a:pathLst>
                <a:path w="4378" h="5442" extrusionOk="0">
                  <a:moveTo>
                    <a:pt x="4013" y="1"/>
                  </a:moveTo>
                  <a:lnTo>
                    <a:pt x="1" y="5138"/>
                  </a:lnTo>
                  <a:lnTo>
                    <a:pt x="366" y="5442"/>
                  </a:lnTo>
                  <a:lnTo>
                    <a:pt x="4378" y="275"/>
                  </a:lnTo>
                  <a:lnTo>
                    <a:pt x="4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1817989" y="1387331"/>
              <a:ext cx="127614" cy="213623"/>
            </a:xfrm>
            <a:custGeom>
              <a:avLst/>
              <a:gdLst/>
              <a:ahLst/>
              <a:cxnLst/>
              <a:rect l="l" t="t" r="r" b="b"/>
              <a:pathLst>
                <a:path w="4104" h="6870" extrusionOk="0">
                  <a:moveTo>
                    <a:pt x="0" y="1"/>
                  </a:moveTo>
                  <a:lnTo>
                    <a:pt x="0" y="5867"/>
                  </a:lnTo>
                  <a:lnTo>
                    <a:pt x="1429" y="4773"/>
                  </a:lnTo>
                  <a:lnTo>
                    <a:pt x="2280" y="6870"/>
                  </a:lnTo>
                  <a:lnTo>
                    <a:pt x="3161" y="6505"/>
                  </a:lnTo>
                  <a:lnTo>
                    <a:pt x="2280" y="4438"/>
                  </a:lnTo>
                  <a:lnTo>
                    <a:pt x="4104" y="41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1741431" y="1359967"/>
              <a:ext cx="196614" cy="139865"/>
            </a:xfrm>
            <a:custGeom>
              <a:avLst/>
              <a:gdLst/>
              <a:ahLst/>
              <a:cxnLst/>
              <a:rect l="l" t="t" r="r" b="b"/>
              <a:pathLst>
                <a:path w="6323" h="4498" extrusionOk="0">
                  <a:moveTo>
                    <a:pt x="4408" y="333"/>
                  </a:moveTo>
                  <a:cubicBezTo>
                    <a:pt x="5107" y="333"/>
                    <a:pt x="5654" y="546"/>
                    <a:pt x="5806" y="850"/>
                  </a:cubicBezTo>
                  <a:cubicBezTo>
                    <a:pt x="5927" y="1124"/>
                    <a:pt x="5958" y="1428"/>
                    <a:pt x="5836" y="1701"/>
                  </a:cubicBezTo>
                  <a:cubicBezTo>
                    <a:pt x="5441" y="2674"/>
                    <a:pt x="4681" y="3434"/>
                    <a:pt x="3709" y="3829"/>
                  </a:cubicBezTo>
                  <a:cubicBezTo>
                    <a:pt x="3103" y="4095"/>
                    <a:pt x="2527" y="4202"/>
                    <a:pt x="2037" y="4202"/>
                  </a:cubicBezTo>
                  <a:cubicBezTo>
                    <a:pt x="1297" y="4202"/>
                    <a:pt x="754" y="3958"/>
                    <a:pt x="608" y="3647"/>
                  </a:cubicBezTo>
                  <a:cubicBezTo>
                    <a:pt x="335" y="3130"/>
                    <a:pt x="608" y="1853"/>
                    <a:pt x="2493" y="850"/>
                  </a:cubicBezTo>
                  <a:cubicBezTo>
                    <a:pt x="3070" y="516"/>
                    <a:pt x="3739" y="333"/>
                    <a:pt x="4408" y="333"/>
                  </a:cubicBezTo>
                  <a:close/>
                  <a:moveTo>
                    <a:pt x="4383" y="1"/>
                  </a:moveTo>
                  <a:cubicBezTo>
                    <a:pt x="3766" y="1"/>
                    <a:pt x="3054" y="157"/>
                    <a:pt x="2341" y="546"/>
                  </a:cubicBezTo>
                  <a:cubicBezTo>
                    <a:pt x="243" y="1701"/>
                    <a:pt x="0" y="3099"/>
                    <a:pt x="335" y="3768"/>
                  </a:cubicBezTo>
                  <a:cubicBezTo>
                    <a:pt x="547" y="4224"/>
                    <a:pt x="1216" y="4498"/>
                    <a:pt x="2067" y="4498"/>
                  </a:cubicBezTo>
                  <a:cubicBezTo>
                    <a:pt x="2675" y="4498"/>
                    <a:pt x="3283" y="4376"/>
                    <a:pt x="3860" y="4133"/>
                  </a:cubicBezTo>
                  <a:cubicBezTo>
                    <a:pt x="4924" y="3707"/>
                    <a:pt x="5745" y="2856"/>
                    <a:pt x="6171" y="1792"/>
                  </a:cubicBezTo>
                  <a:cubicBezTo>
                    <a:pt x="6323" y="1428"/>
                    <a:pt x="6292" y="1002"/>
                    <a:pt x="6110" y="668"/>
                  </a:cubicBezTo>
                  <a:cubicBezTo>
                    <a:pt x="5866" y="284"/>
                    <a:pt x="5212" y="1"/>
                    <a:pt x="4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1750884" y="1464729"/>
              <a:ext cx="56717" cy="48353"/>
            </a:xfrm>
            <a:custGeom>
              <a:avLst/>
              <a:gdLst/>
              <a:ahLst/>
              <a:cxnLst/>
              <a:rect l="l" t="t" r="r" b="b"/>
              <a:pathLst>
                <a:path w="1824" h="1555" extrusionOk="0">
                  <a:moveTo>
                    <a:pt x="1033" y="332"/>
                  </a:moveTo>
                  <a:cubicBezTo>
                    <a:pt x="1163" y="332"/>
                    <a:pt x="1285" y="415"/>
                    <a:pt x="1338" y="521"/>
                  </a:cubicBezTo>
                  <a:cubicBezTo>
                    <a:pt x="1459" y="733"/>
                    <a:pt x="1398" y="1007"/>
                    <a:pt x="1186" y="1129"/>
                  </a:cubicBezTo>
                  <a:cubicBezTo>
                    <a:pt x="1081" y="1194"/>
                    <a:pt x="970" y="1226"/>
                    <a:pt x="863" y="1226"/>
                  </a:cubicBezTo>
                  <a:cubicBezTo>
                    <a:pt x="723" y="1226"/>
                    <a:pt x="590" y="1171"/>
                    <a:pt x="487" y="1068"/>
                  </a:cubicBezTo>
                  <a:cubicBezTo>
                    <a:pt x="395" y="946"/>
                    <a:pt x="365" y="794"/>
                    <a:pt x="426" y="642"/>
                  </a:cubicBezTo>
                  <a:cubicBezTo>
                    <a:pt x="547" y="460"/>
                    <a:pt x="760" y="338"/>
                    <a:pt x="973" y="338"/>
                  </a:cubicBezTo>
                  <a:cubicBezTo>
                    <a:pt x="993" y="334"/>
                    <a:pt x="1013" y="332"/>
                    <a:pt x="1033" y="332"/>
                  </a:cubicBezTo>
                  <a:close/>
                  <a:moveTo>
                    <a:pt x="1043" y="0"/>
                  </a:moveTo>
                  <a:cubicBezTo>
                    <a:pt x="1019" y="0"/>
                    <a:pt x="996" y="1"/>
                    <a:pt x="973" y="4"/>
                  </a:cubicBezTo>
                  <a:cubicBezTo>
                    <a:pt x="608" y="4"/>
                    <a:pt x="304" y="186"/>
                    <a:pt x="122" y="490"/>
                  </a:cubicBezTo>
                  <a:cubicBezTo>
                    <a:pt x="0" y="733"/>
                    <a:pt x="31" y="1037"/>
                    <a:pt x="213" y="1250"/>
                  </a:cubicBezTo>
                  <a:cubicBezTo>
                    <a:pt x="365" y="1433"/>
                    <a:pt x="608" y="1554"/>
                    <a:pt x="851" y="1554"/>
                  </a:cubicBezTo>
                  <a:cubicBezTo>
                    <a:pt x="1034" y="1554"/>
                    <a:pt x="1186" y="1493"/>
                    <a:pt x="1338" y="1402"/>
                  </a:cubicBezTo>
                  <a:cubicBezTo>
                    <a:pt x="1702" y="1189"/>
                    <a:pt x="1824" y="733"/>
                    <a:pt x="1642" y="369"/>
                  </a:cubicBezTo>
                  <a:cubicBezTo>
                    <a:pt x="1530" y="146"/>
                    <a:pt x="1292" y="0"/>
                    <a:pt x="10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1788697" y="1499806"/>
              <a:ext cx="27426" cy="40672"/>
            </a:xfrm>
            <a:custGeom>
              <a:avLst/>
              <a:gdLst/>
              <a:ahLst/>
              <a:cxnLst/>
              <a:rect l="l" t="t" r="r" b="b"/>
              <a:pathLst>
                <a:path w="882" h="1308" extrusionOk="0">
                  <a:moveTo>
                    <a:pt x="91" y="1"/>
                  </a:moveTo>
                  <a:lnTo>
                    <a:pt x="0" y="305"/>
                  </a:lnTo>
                  <a:cubicBezTo>
                    <a:pt x="152" y="365"/>
                    <a:pt x="517" y="548"/>
                    <a:pt x="547" y="761"/>
                  </a:cubicBezTo>
                  <a:cubicBezTo>
                    <a:pt x="547" y="852"/>
                    <a:pt x="456" y="973"/>
                    <a:pt x="334" y="1034"/>
                  </a:cubicBezTo>
                  <a:lnTo>
                    <a:pt x="547" y="1308"/>
                  </a:lnTo>
                  <a:cubicBezTo>
                    <a:pt x="760" y="1186"/>
                    <a:pt x="881" y="943"/>
                    <a:pt x="851" y="700"/>
                  </a:cubicBezTo>
                  <a:cubicBezTo>
                    <a:pt x="790" y="274"/>
                    <a:pt x="182" y="3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1580727" y="1686941"/>
              <a:ext cx="67165" cy="67165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639" y="1"/>
                  </a:moveTo>
                  <a:lnTo>
                    <a:pt x="1" y="639"/>
                  </a:lnTo>
                  <a:lnTo>
                    <a:pt x="1521" y="2159"/>
                  </a:lnTo>
                  <a:lnTo>
                    <a:pt x="2159" y="1521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1719695" y="1654819"/>
              <a:ext cx="245775" cy="230663"/>
            </a:xfrm>
            <a:custGeom>
              <a:avLst/>
              <a:gdLst/>
              <a:ahLst/>
              <a:cxnLst/>
              <a:rect l="l" t="t" r="r" b="b"/>
              <a:pathLst>
                <a:path w="7904" h="7418" extrusionOk="0">
                  <a:moveTo>
                    <a:pt x="0" y="0"/>
                  </a:moveTo>
                  <a:lnTo>
                    <a:pt x="0" y="7417"/>
                  </a:lnTo>
                  <a:lnTo>
                    <a:pt x="7903" y="7417"/>
                  </a:lnTo>
                  <a:lnTo>
                    <a:pt x="79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1783006" y="1710574"/>
              <a:ext cx="156936" cy="156004"/>
            </a:xfrm>
            <a:custGeom>
              <a:avLst/>
              <a:gdLst/>
              <a:ahLst/>
              <a:cxnLst/>
              <a:rect l="l" t="t" r="r" b="b"/>
              <a:pathLst>
                <a:path w="5047" h="5017" extrusionOk="0">
                  <a:moveTo>
                    <a:pt x="4013" y="1"/>
                  </a:moveTo>
                  <a:cubicBezTo>
                    <a:pt x="2827" y="305"/>
                    <a:pt x="1733" y="882"/>
                    <a:pt x="821" y="1673"/>
                  </a:cubicBezTo>
                  <a:cubicBezTo>
                    <a:pt x="1277" y="3314"/>
                    <a:pt x="1" y="4682"/>
                    <a:pt x="1" y="4682"/>
                  </a:cubicBezTo>
                  <a:lnTo>
                    <a:pt x="122" y="4773"/>
                  </a:lnTo>
                  <a:lnTo>
                    <a:pt x="2189" y="2676"/>
                  </a:lnTo>
                  <a:cubicBezTo>
                    <a:pt x="1986" y="2338"/>
                    <a:pt x="2268" y="1983"/>
                    <a:pt x="2588" y="1983"/>
                  </a:cubicBezTo>
                  <a:cubicBezTo>
                    <a:pt x="2700" y="1983"/>
                    <a:pt x="2816" y="2026"/>
                    <a:pt x="2919" y="2129"/>
                  </a:cubicBezTo>
                  <a:cubicBezTo>
                    <a:pt x="3217" y="2427"/>
                    <a:pt x="2946" y="2907"/>
                    <a:pt x="2589" y="2907"/>
                  </a:cubicBezTo>
                  <a:cubicBezTo>
                    <a:pt x="2509" y="2907"/>
                    <a:pt x="2424" y="2883"/>
                    <a:pt x="2341" y="2828"/>
                  </a:cubicBezTo>
                  <a:lnTo>
                    <a:pt x="244" y="4925"/>
                  </a:lnTo>
                  <a:lnTo>
                    <a:pt x="365" y="5016"/>
                  </a:lnTo>
                  <a:cubicBezTo>
                    <a:pt x="365" y="5016"/>
                    <a:pt x="1328" y="4097"/>
                    <a:pt x="2623" y="4097"/>
                  </a:cubicBezTo>
                  <a:cubicBezTo>
                    <a:pt x="2854" y="4097"/>
                    <a:pt x="3095" y="4126"/>
                    <a:pt x="3344" y="4195"/>
                  </a:cubicBezTo>
                  <a:cubicBezTo>
                    <a:pt x="4134" y="3284"/>
                    <a:pt x="4712" y="2189"/>
                    <a:pt x="5046" y="1034"/>
                  </a:cubicBezTo>
                  <a:lnTo>
                    <a:pt x="4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1896444" y="1686941"/>
              <a:ext cx="67134" cy="67165"/>
            </a:xfrm>
            <a:custGeom>
              <a:avLst/>
              <a:gdLst/>
              <a:ahLst/>
              <a:cxnLst/>
              <a:rect l="l" t="t" r="r" b="b"/>
              <a:pathLst>
                <a:path w="2159" h="2160" extrusionOk="0">
                  <a:moveTo>
                    <a:pt x="638" y="1"/>
                  </a:moveTo>
                  <a:lnTo>
                    <a:pt x="0" y="639"/>
                  </a:lnTo>
                  <a:lnTo>
                    <a:pt x="1520" y="2159"/>
                  </a:lnTo>
                  <a:lnTo>
                    <a:pt x="2158" y="1521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1731014" y="1712471"/>
              <a:ext cx="54852" cy="151339"/>
            </a:xfrm>
            <a:custGeom>
              <a:avLst/>
              <a:gdLst/>
              <a:ahLst/>
              <a:cxnLst/>
              <a:rect l="l" t="t" r="r" b="b"/>
              <a:pathLst>
                <a:path w="1764" h="4867" extrusionOk="0">
                  <a:moveTo>
                    <a:pt x="31" y="1"/>
                  </a:moveTo>
                  <a:lnTo>
                    <a:pt x="1" y="335"/>
                  </a:lnTo>
                  <a:cubicBezTo>
                    <a:pt x="396" y="365"/>
                    <a:pt x="761" y="578"/>
                    <a:pt x="1004" y="912"/>
                  </a:cubicBezTo>
                  <a:cubicBezTo>
                    <a:pt x="1156" y="1247"/>
                    <a:pt x="1126" y="1672"/>
                    <a:pt x="913" y="2007"/>
                  </a:cubicBezTo>
                  <a:cubicBezTo>
                    <a:pt x="305" y="3283"/>
                    <a:pt x="457" y="3952"/>
                    <a:pt x="670" y="4317"/>
                  </a:cubicBezTo>
                  <a:cubicBezTo>
                    <a:pt x="897" y="4658"/>
                    <a:pt x="1285" y="4867"/>
                    <a:pt x="1683" y="4867"/>
                  </a:cubicBezTo>
                  <a:cubicBezTo>
                    <a:pt x="1710" y="4867"/>
                    <a:pt x="1737" y="4866"/>
                    <a:pt x="1764" y="4864"/>
                  </a:cubicBezTo>
                  <a:lnTo>
                    <a:pt x="1764" y="4530"/>
                  </a:lnTo>
                  <a:cubicBezTo>
                    <a:pt x="1738" y="4532"/>
                    <a:pt x="1712" y="4533"/>
                    <a:pt x="1686" y="4533"/>
                  </a:cubicBezTo>
                  <a:cubicBezTo>
                    <a:pt x="1409" y="4533"/>
                    <a:pt x="1138" y="4387"/>
                    <a:pt x="943" y="4165"/>
                  </a:cubicBezTo>
                  <a:cubicBezTo>
                    <a:pt x="761" y="3861"/>
                    <a:pt x="670" y="3283"/>
                    <a:pt x="1217" y="2128"/>
                  </a:cubicBezTo>
                  <a:cubicBezTo>
                    <a:pt x="1460" y="1703"/>
                    <a:pt x="1490" y="1186"/>
                    <a:pt x="1278" y="730"/>
                  </a:cubicBezTo>
                  <a:cubicBezTo>
                    <a:pt x="1004" y="335"/>
                    <a:pt x="548" y="6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1766930" y="2873159"/>
              <a:ext cx="152210" cy="136134"/>
            </a:xfrm>
            <a:custGeom>
              <a:avLst/>
              <a:gdLst/>
              <a:ahLst/>
              <a:cxnLst/>
              <a:rect l="l" t="t" r="r" b="b"/>
              <a:pathLst>
                <a:path w="4895" h="4378" extrusionOk="0">
                  <a:moveTo>
                    <a:pt x="4408" y="456"/>
                  </a:moveTo>
                  <a:lnTo>
                    <a:pt x="4408" y="3891"/>
                  </a:lnTo>
                  <a:lnTo>
                    <a:pt x="487" y="3891"/>
                  </a:lnTo>
                  <a:lnTo>
                    <a:pt x="487" y="456"/>
                  </a:lnTo>
                  <a:close/>
                  <a:moveTo>
                    <a:pt x="1" y="0"/>
                  </a:moveTo>
                  <a:lnTo>
                    <a:pt x="1" y="4377"/>
                  </a:lnTo>
                  <a:lnTo>
                    <a:pt x="4895" y="4377"/>
                  </a:lnTo>
                  <a:lnTo>
                    <a:pt x="48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1729148" y="2953511"/>
              <a:ext cx="106811" cy="95462"/>
            </a:xfrm>
            <a:custGeom>
              <a:avLst/>
              <a:gdLst/>
              <a:ahLst/>
              <a:cxnLst/>
              <a:rect l="l" t="t" r="r" b="b"/>
              <a:pathLst>
                <a:path w="3435" h="3070" extrusionOk="0">
                  <a:moveTo>
                    <a:pt x="2948" y="486"/>
                  </a:moveTo>
                  <a:lnTo>
                    <a:pt x="2948" y="2584"/>
                  </a:lnTo>
                  <a:lnTo>
                    <a:pt x="517" y="2584"/>
                  </a:lnTo>
                  <a:lnTo>
                    <a:pt x="517" y="486"/>
                  </a:lnTo>
                  <a:close/>
                  <a:moveTo>
                    <a:pt x="0" y="0"/>
                  </a:moveTo>
                  <a:lnTo>
                    <a:pt x="0" y="3070"/>
                  </a:lnTo>
                  <a:lnTo>
                    <a:pt x="3435" y="3070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1847282" y="2900554"/>
              <a:ext cx="45399" cy="45399"/>
            </a:xfrm>
            <a:custGeom>
              <a:avLst/>
              <a:gdLst/>
              <a:ahLst/>
              <a:cxnLst/>
              <a:rect l="l" t="t" r="r" b="b"/>
              <a:pathLst>
                <a:path w="1460" h="1460" extrusionOk="0">
                  <a:moveTo>
                    <a:pt x="1247" y="1"/>
                  </a:moveTo>
                  <a:lnTo>
                    <a:pt x="1" y="1247"/>
                  </a:lnTo>
                  <a:lnTo>
                    <a:pt x="244" y="1460"/>
                  </a:lnTo>
                  <a:lnTo>
                    <a:pt x="1460" y="24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1867121" y="2896792"/>
              <a:ext cx="29354" cy="30255"/>
            </a:xfrm>
            <a:custGeom>
              <a:avLst/>
              <a:gdLst/>
              <a:ahLst/>
              <a:cxnLst/>
              <a:rect l="l" t="t" r="r" b="b"/>
              <a:pathLst>
                <a:path w="944" h="973" extrusionOk="0">
                  <a:moveTo>
                    <a:pt x="1" y="0"/>
                  </a:moveTo>
                  <a:lnTo>
                    <a:pt x="1" y="335"/>
                  </a:lnTo>
                  <a:lnTo>
                    <a:pt x="639" y="335"/>
                  </a:lnTo>
                  <a:lnTo>
                    <a:pt x="639" y="973"/>
                  </a:lnTo>
                  <a:lnTo>
                    <a:pt x="943" y="973"/>
                  </a:lnTo>
                  <a:lnTo>
                    <a:pt x="9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1751817" y="2251146"/>
              <a:ext cx="220246" cy="233555"/>
            </a:xfrm>
            <a:custGeom>
              <a:avLst/>
              <a:gdLst/>
              <a:ahLst/>
              <a:cxnLst/>
              <a:rect l="l" t="t" r="r" b="b"/>
              <a:pathLst>
                <a:path w="7083" h="7511" extrusionOk="0">
                  <a:moveTo>
                    <a:pt x="4742" y="459"/>
                  </a:moveTo>
                  <a:cubicBezTo>
                    <a:pt x="6627" y="459"/>
                    <a:pt x="7083" y="3073"/>
                    <a:pt x="5320" y="3681"/>
                  </a:cubicBezTo>
                  <a:lnTo>
                    <a:pt x="5168" y="3742"/>
                  </a:lnTo>
                  <a:lnTo>
                    <a:pt x="5168" y="7024"/>
                  </a:lnTo>
                  <a:lnTo>
                    <a:pt x="487" y="7024"/>
                  </a:lnTo>
                  <a:lnTo>
                    <a:pt x="487" y="2313"/>
                  </a:lnTo>
                  <a:lnTo>
                    <a:pt x="3101" y="2313"/>
                  </a:lnTo>
                  <a:lnTo>
                    <a:pt x="3101" y="2100"/>
                  </a:lnTo>
                  <a:cubicBezTo>
                    <a:pt x="3101" y="1189"/>
                    <a:pt x="3861" y="459"/>
                    <a:pt x="4742" y="459"/>
                  </a:cubicBezTo>
                  <a:close/>
                  <a:moveTo>
                    <a:pt x="4762" y="1"/>
                  </a:moveTo>
                  <a:cubicBezTo>
                    <a:pt x="3801" y="1"/>
                    <a:pt x="2848" y="591"/>
                    <a:pt x="2675" y="1827"/>
                  </a:cubicBezTo>
                  <a:lnTo>
                    <a:pt x="1" y="1827"/>
                  </a:lnTo>
                  <a:lnTo>
                    <a:pt x="1" y="7511"/>
                  </a:lnTo>
                  <a:lnTo>
                    <a:pt x="5654" y="7511"/>
                  </a:lnTo>
                  <a:lnTo>
                    <a:pt x="5685" y="4076"/>
                  </a:lnTo>
                  <a:cubicBezTo>
                    <a:pt x="6444" y="3711"/>
                    <a:pt x="6931" y="2951"/>
                    <a:pt x="6931" y="2131"/>
                  </a:cubicBezTo>
                  <a:cubicBezTo>
                    <a:pt x="6915" y="736"/>
                    <a:pt x="5834" y="1"/>
                    <a:pt x="4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1811366" y="2357494"/>
              <a:ext cx="81313" cy="60822"/>
            </a:xfrm>
            <a:custGeom>
              <a:avLst/>
              <a:gdLst/>
              <a:ahLst/>
              <a:cxnLst/>
              <a:rect l="l" t="t" r="r" b="b"/>
              <a:pathLst>
                <a:path w="2615" h="1956" extrusionOk="0">
                  <a:moveTo>
                    <a:pt x="1467" y="1"/>
                  </a:moveTo>
                  <a:cubicBezTo>
                    <a:pt x="803" y="1"/>
                    <a:pt x="697" y="803"/>
                    <a:pt x="669" y="1112"/>
                  </a:cubicBezTo>
                  <a:cubicBezTo>
                    <a:pt x="608" y="1477"/>
                    <a:pt x="335" y="1750"/>
                    <a:pt x="1" y="1872"/>
                  </a:cubicBezTo>
                  <a:cubicBezTo>
                    <a:pt x="1" y="1872"/>
                    <a:pt x="327" y="1956"/>
                    <a:pt x="734" y="1956"/>
                  </a:cubicBezTo>
                  <a:cubicBezTo>
                    <a:pt x="1140" y="1956"/>
                    <a:pt x="1627" y="1872"/>
                    <a:pt x="1946" y="1538"/>
                  </a:cubicBezTo>
                  <a:cubicBezTo>
                    <a:pt x="2615" y="899"/>
                    <a:pt x="2219" y="109"/>
                    <a:pt x="1642" y="18"/>
                  </a:cubicBezTo>
                  <a:cubicBezTo>
                    <a:pt x="1580" y="6"/>
                    <a:pt x="1521" y="1"/>
                    <a:pt x="1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1862394" y="2272975"/>
              <a:ext cx="90766" cy="93596"/>
            </a:xfrm>
            <a:custGeom>
              <a:avLst/>
              <a:gdLst/>
              <a:ahLst/>
              <a:cxnLst/>
              <a:rect l="l" t="t" r="r" b="b"/>
              <a:pathLst>
                <a:path w="2919" h="3010" extrusionOk="0">
                  <a:moveTo>
                    <a:pt x="2919" y="0"/>
                  </a:moveTo>
                  <a:lnTo>
                    <a:pt x="1733" y="31"/>
                  </a:lnTo>
                  <a:lnTo>
                    <a:pt x="1" y="2493"/>
                  </a:lnTo>
                  <a:lnTo>
                    <a:pt x="122" y="2493"/>
                  </a:lnTo>
                  <a:cubicBezTo>
                    <a:pt x="426" y="2553"/>
                    <a:pt x="670" y="2736"/>
                    <a:pt x="791" y="3009"/>
                  </a:cubicBezTo>
                  <a:lnTo>
                    <a:pt x="29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1472979" y="2629304"/>
              <a:ext cx="140860" cy="139896"/>
            </a:xfrm>
            <a:custGeom>
              <a:avLst/>
              <a:gdLst/>
              <a:ahLst/>
              <a:cxnLst/>
              <a:rect l="l" t="t" r="r" b="b"/>
              <a:pathLst>
                <a:path w="4530" h="4499" extrusionOk="0">
                  <a:moveTo>
                    <a:pt x="3040" y="0"/>
                  </a:moveTo>
                  <a:lnTo>
                    <a:pt x="1" y="3009"/>
                  </a:lnTo>
                  <a:lnTo>
                    <a:pt x="1490" y="4499"/>
                  </a:lnTo>
                  <a:lnTo>
                    <a:pt x="4530" y="1490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1575067" y="2600945"/>
              <a:ext cx="66201" cy="66201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639" y="0"/>
                  </a:moveTo>
                  <a:lnTo>
                    <a:pt x="1" y="669"/>
                  </a:lnTo>
                  <a:lnTo>
                    <a:pt x="1490" y="2128"/>
                  </a:lnTo>
                  <a:lnTo>
                    <a:pt x="2128" y="1490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1469217" y="2724769"/>
              <a:ext cx="49161" cy="49161"/>
            </a:xfrm>
            <a:custGeom>
              <a:avLst/>
              <a:gdLst/>
              <a:ahLst/>
              <a:cxnLst/>
              <a:rect l="l" t="t" r="r" b="b"/>
              <a:pathLst>
                <a:path w="1581" h="1581" extrusionOk="0">
                  <a:moveTo>
                    <a:pt x="122" y="0"/>
                  </a:moveTo>
                  <a:lnTo>
                    <a:pt x="0" y="1581"/>
                  </a:lnTo>
                  <a:lnTo>
                    <a:pt x="1581" y="1459"/>
                  </a:lnTo>
                  <a:lnTo>
                    <a:pt x="1550" y="1125"/>
                  </a:lnTo>
                  <a:lnTo>
                    <a:pt x="335" y="1216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847282" y="2624329"/>
              <a:ext cx="82246" cy="71176"/>
            </a:xfrm>
            <a:custGeom>
              <a:avLst/>
              <a:gdLst/>
              <a:ahLst/>
              <a:cxnLst/>
              <a:rect l="l" t="t" r="r" b="b"/>
              <a:pathLst>
                <a:path w="2645" h="2289" extrusionOk="0">
                  <a:moveTo>
                    <a:pt x="1520" y="495"/>
                  </a:moveTo>
                  <a:cubicBezTo>
                    <a:pt x="1885" y="495"/>
                    <a:pt x="2159" y="768"/>
                    <a:pt x="2159" y="1133"/>
                  </a:cubicBezTo>
                  <a:cubicBezTo>
                    <a:pt x="2179" y="1546"/>
                    <a:pt x="1850" y="1804"/>
                    <a:pt x="1512" y="1804"/>
                  </a:cubicBezTo>
                  <a:cubicBezTo>
                    <a:pt x="1353" y="1804"/>
                    <a:pt x="1191" y="1746"/>
                    <a:pt x="1064" y="1619"/>
                  </a:cubicBezTo>
                  <a:cubicBezTo>
                    <a:pt x="639" y="1194"/>
                    <a:pt x="943" y="495"/>
                    <a:pt x="1520" y="495"/>
                  </a:cubicBezTo>
                  <a:close/>
                  <a:moveTo>
                    <a:pt x="1506" y="0"/>
                  </a:moveTo>
                  <a:cubicBezTo>
                    <a:pt x="1225" y="0"/>
                    <a:pt x="937" y="106"/>
                    <a:pt x="700" y="343"/>
                  </a:cubicBezTo>
                  <a:cubicBezTo>
                    <a:pt x="1" y="1042"/>
                    <a:pt x="487" y="2288"/>
                    <a:pt x="1520" y="2288"/>
                  </a:cubicBezTo>
                  <a:cubicBezTo>
                    <a:pt x="2159" y="2288"/>
                    <a:pt x="2645" y="1771"/>
                    <a:pt x="2645" y="1133"/>
                  </a:cubicBezTo>
                  <a:cubicBezTo>
                    <a:pt x="2645" y="456"/>
                    <a:pt x="2091" y="0"/>
                    <a:pt x="1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731014" y="2673709"/>
              <a:ext cx="163560" cy="84330"/>
            </a:xfrm>
            <a:custGeom>
              <a:avLst/>
              <a:gdLst/>
              <a:ahLst/>
              <a:cxnLst/>
              <a:rect l="l" t="t" r="r" b="b"/>
              <a:pathLst>
                <a:path w="5260" h="2712" extrusionOk="0">
                  <a:moveTo>
                    <a:pt x="4499" y="1"/>
                  </a:moveTo>
                  <a:lnTo>
                    <a:pt x="1" y="2493"/>
                  </a:lnTo>
                  <a:cubicBezTo>
                    <a:pt x="1" y="2493"/>
                    <a:pt x="511" y="2712"/>
                    <a:pt x="1009" y="2712"/>
                  </a:cubicBezTo>
                  <a:cubicBezTo>
                    <a:pt x="1155" y="2712"/>
                    <a:pt x="1299" y="2693"/>
                    <a:pt x="1429" y="2645"/>
                  </a:cubicBezTo>
                  <a:cubicBezTo>
                    <a:pt x="2007" y="2433"/>
                    <a:pt x="5259" y="457"/>
                    <a:pt x="5259" y="457"/>
                  </a:cubicBezTo>
                  <a:lnTo>
                    <a:pt x="44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1846349" y="2703219"/>
              <a:ext cx="83179" cy="70710"/>
            </a:xfrm>
            <a:custGeom>
              <a:avLst/>
              <a:gdLst/>
              <a:ahLst/>
              <a:cxnLst/>
              <a:rect l="l" t="t" r="r" b="b"/>
              <a:pathLst>
                <a:path w="2675" h="2274" extrusionOk="0">
                  <a:moveTo>
                    <a:pt x="1520" y="481"/>
                  </a:moveTo>
                  <a:cubicBezTo>
                    <a:pt x="1885" y="481"/>
                    <a:pt x="2189" y="784"/>
                    <a:pt x="2189" y="1149"/>
                  </a:cubicBezTo>
                  <a:cubicBezTo>
                    <a:pt x="2189" y="1539"/>
                    <a:pt x="1856" y="1805"/>
                    <a:pt x="1518" y="1805"/>
                  </a:cubicBezTo>
                  <a:cubicBezTo>
                    <a:pt x="1356" y="1805"/>
                    <a:pt x="1192" y="1743"/>
                    <a:pt x="1064" y="1605"/>
                  </a:cubicBezTo>
                  <a:cubicBezTo>
                    <a:pt x="638" y="1210"/>
                    <a:pt x="942" y="481"/>
                    <a:pt x="1520" y="481"/>
                  </a:cubicBezTo>
                  <a:close/>
                  <a:moveTo>
                    <a:pt x="1508" y="1"/>
                  </a:moveTo>
                  <a:cubicBezTo>
                    <a:pt x="1224" y="1"/>
                    <a:pt x="935" y="103"/>
                    <a:pt x="699" y="329"/>
                  </a:cubicBezTo>
                  <a:cubicBezTo>
                    <a:pt x="0" y="1058"/>
                    <a:pt x="517" y="2274"/>
                    <a:pt x="1520" y="2274"/>
                  </a:cubicBezTo>
                  <a:cubicBezTo>
                    <a:pt x="2158" y="2274"/>
                    <a:pt x="2675" y="1757"/>
                    <a:pt x="2675" y="1149"/>
                  </a:cubicBezTo>
                  <a:cubicBezTo>
                    <a:pt x="2675" y="450"/>
                    <a:pt x="210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1731014" y="2640468"/>
              <a:ext cx="162596" cy="84330"/>
            </a:xfrm>
            <a:custGeom>
              <a:avLst/>
              <a:gdLst/>
              <a:ahLst/>
              <a:cxnLst/>
              <a:rect l="l" t="t" r="r" b="b"/>
              <a:pathLst>
                <a:path w="5229" h="2712" extrusionOk="0">
                  <a:moveTo>
                    <a:pt x="983" y="0"/>
                  </a:moveTo>
                  <a:cubicBezTo>
                    <a:pt x="493" y="0"/>
                    <a:pt x="1" y="219"/>
                    <a:pt x="1" y="219"/>
                  </a:cubicBezTo>
                  <a:lnTo>
                    <a:pt x="4469" y="2711"/>
                  </a:lnTo>
                  <a:lnTo>
                    <a:pt x="5229" y="2255"/>
                  </a:lnTo>
                  <a:cubicBezTo>
                    <a:pt x="5229" y="2255"/>
                    <a:pt x="1977" y="280"/>
                    <a:pt x="1399" y="67"/>
                  </a:cubicBezTo>
                  <a:cubicBezTo>
                    <a:pt x="1269" y="19"/>
                    <a:pt x="1126" y="0"/>
                    <a:pt x="9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1466387" y="2895828"/>
              <a:ext cx="83179" cy="130475"/>
            </a:xfrm>
            <a:custGeom>
              <a:avLst/>
              <a:gdLst/>
              <a:ahLst/>
              <a:cxnLst/>
              <a:rect l="l" t="t" r="r" b="b"/>
              <a:pathLst>
                <a:path w="2675" h="4196" extrusionOk="0">
                  <a:moveTo>
                    <a:pt x="486" y="1004"/>
                  </a:moveTo>
                  <a:lnTo>
                    <a:pt x="1915" y="2098"/>
                  </a:lnTo>
                  <a:lnTo>
                    <a:pt x="486" y="3192"/>
                  </a:lnTo>
                  <a:lnTo>
                    <a:pt x="486" y="1004"/>
                  </a:lnTo>
                  <a:close/>
                  <a:moveTo>
                    <a:pt x="0" y="1"/>
                  </a:moveTo>
                  <a:lnTo>
                    <a:pt x="0" y="4195"/>
                  </a:lnTo>
                  <a:lnTo>
                    <a:pt x="2675" y="20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1559955" y="2897724"/>
              <a:ext cx="80349" cy="126681"/>
            </a:xfrm>
            <a:custGeom>
              <a:avLst/>
              <a:gdLst/>
              <a:ahLst/>
              <a:cxnLst/>
              <a:rect l="l" t="t" r="r" b="b"/>
              <a:pathLst>
                <a:path w="2584" h="4074" extrusionOk="0">
                  <a:moveTo>
                    <a:pt x="2584" y="1"/>
                  </a:moveTo>
                  <a:lnTo>
                    <a:pt x="0" y="2037"/>
                  </a:lnTo>
                  <a:lnTo>
                    <a:pt x="2584" y="4074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1553331" y="2890168"/>
              <a:ext cx="4758" cy="139928"/>
            </a:xfrm>
            <a:custGeom>
              <a:avLst/>
              <a:gdLst/>
              <a:ahLst/>
              <a:cxnLst/>
              <a:rect l="l" t="t" r="r" b="b"/>
              <a:pathLst>
                <a:path w="153" h="4500" extrusionOk="0">
                  <a:moveTo>
                    <a:pt x="0" y="1"/>
                  </a:moveTo>
                  <a:lnTo>
                    <a:pt x="0" y="639"/>
                  </a:lnTo>
                  <a:lnTo>
                    <a:pt x="152" y="639"/>
                  </a:lnTo>
                  <a:lnTo>
                    <a:pt x="152" y="1"/>
                  </a:lnTo>
                  <a:close/>
                  <a:moveTo>
                    <a:pt x="0" y="1277"/>
                  </a:moveTo>
                  <a:lnTo>
                    <a:pt x="0" y="1915"/>
                  </a:lnTo>
                  <a:lnTo>
                    <a:pt x="152" y="1915"/>
                  </a:lnTo>
                  <a:lnTo>
                    <a:pt x="152" y="1277"/>
                  </a:lnTo>
                  <a:close/>
                  <a:moveTo>
                    <a:pt x="0" y="2584"/>
                  </a:moveTo>
                  <a:lnTo>
                    <a:pt x="0" y="3222"/>
                  </a:lnTo>
                  <a:lnTo>
                    <a:pt x="152" y="3222"/>
                  </a:lnTo>
                  <a:lnTo>
                    <a:pt x="152" y="2584"/>
                  </a:lnTo>
                  <a:close/>
                  <a:moveTo>
                    <a:pt x="0" y="3861"/>
                  </a:moveTo>
                  <a:lnTo>
                    <a:pt x="0" y="4499"/>
                  </a:lnTo>
                  <a:lnTo>
                    <a:pt x="152" y="4499"/>
                  </a:lnTo>
                  <a:lnTo>
                    <a:pt x="152" y="38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1855802" y="4021564"/>
              <a:ext cx="849702" cy="759278"/>
            </a:xfrm>
            <a:custGeom>
              <a:avLst/>
              <a:gdLst/>
              <a:ahLst/>
              <a:cxnLst/>
              <a:rect l="l" t="t" r="r" b="b"/>
              <a:pathLst>
                <a:path w="27326" h="24418" extrusionOk="0">
                  <a:moveTo>
                    <a:pt x="122" y="0"/>
                  </a:moveTo>
                  <a:cubicBezTo>
                    <a:pt x="122" y="0"/>
                    <a:pt x="0" y="6383"/>
                    <a:pt x="31" y="12493"/>
                  </a:cubicBezTo>
                  <a:lnTo>
                    <a:pt x="31" y="12888"/>
                  </a:lnTo>
                  <a:cubicBezTo>
                    <a:pt x="31" y="13800"/>
                    <a:pt x="61" y="14681"/>
                    <a:pt x="61" y="15563"/>
                  </a:cubicBezTo>
                  <a:lnTo>
                    <a:pt x="61" y="15715"/>
                  </a:lnTo>
                  <a:cubicBezTo>
                    <a:pt x="152" y="19940"/>
                    <a:pt x="304" y="23465"/>
                    <a:pt x="638" y="23678"/>
                  </a:cubicBezTo>
                  <a:cubicBezTo>
                    <a:pt x="1321" y="24133"/>
                    <a:pt x="14983" y="24418"/>
                    <a:pt x="22166" y="24418"/>
                  </a:cubicBezTo>
                  <a:cubicBezTo>
                    <a:pt x="24584" y="24418"/>
                    <a:pt x="26268" y="24385"/>
                    <a:pt x="26475" y="24316"/>
                  </a:cubicBezTo>
                  <a:cubicBezTo>
                    <a:pt x="27326" y="24043"/>
                    <a:pt x="26657" y="21611"/>
                    <a:pt x="25715" y="20851"/>
                  </a:cubicBezTo>
                  <a:cubicBezTo>
                    <a:pt x="24803" y="20091"/>
                    <a:pt x="15624" y="15867"/>
                    <a:pt x="15624" y="15867"/>
                  </a:cubicBezTo>
                  <a:lnTo>
                    <a:pt x="15624" y="15593"/>
                  </a:lnTo>
                  <a:lnTo>
                    <a:pt x="15745" y="13040"/>
                  </a:lnTo>
                  <a:lnTo>
                    <a:pt x="15745" y="12553"/>
                  </a:lnTo>
                  <a:lnTo>
                    <a:pt x="16201" y="18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2451258" y="4564095"/>
              <a:ext cx="2861" cy="1897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0" y="0"/>
                  </a:moveTo>
                  <a:cubicBezTo>
                    <a:pt x="0" y="30"/>
                    <a:pt x="31" y="61"/>
                    <a:pt x="92" y="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1858632" y="4552745"/>
              <a:ext cx="846872" cy="228113"/>
            </a:xfrm>
            <a:custGeom>
              <a:avLst/>
              <a:gdLst/>
              <a:ahLst/>
              <a:cxnLst/>
              <a:rect l="l" t="t" r="r" b="b"/>
              <a:pathLst>
                <a:path w="27235" h="7336" extrusionOk="0">
                  <a:moveTo>
                    <a:pt x="0" y="0"/>
                  </a:moveTo>
                  <a:lnTo>
                    <a:pt x="0" y="0"/>
                  </a:lnTo>
                  <a:cubicBezTo>
                    <a:pt x="91" y="3617"/>
                    <a:pt x="243" y="6414"/>
                    <a:pt x="547" y="6596"/>
                  </a:cubicBezTo>
                  <a:cubicBezTo>
                    <a:pt x="1230" y="7051"/>
                    <a:pt x="14892" y="7336"/>
                    <a:pt x="22075" y="7336"/>
                  </a:cubicBezTo>
                  <a:cubicBezTo>
                    <a:pt x="24493" y="7336"/>
                    <a:pt x="26177" y="7303"/>
                    <a:pt x="26384" y="7234"/>
                  </a:cubicBezTo>
                  <a:cubicBezTo>
                    <a:pt x="27235" y="6961"/>
                    <a:pt x="26536" y="4529"/>
                    <a:pt x="25593" y="3769"/>
                  </a:cubicBezTo>
                  <a:cubicBezTo>
                    <a:pt x="25107" y="3374"/>
                    <a:pt x="22311" y="2006"/>
                    <a:pt x="19788" y="791"/>
                  </a:cubicBezTo>
                  <a:lnTo>
                    <a:pt x="19788" y="791"/>
                  </a:lnTo>
                  <a:cubicBezTo>
                    <a:pt x="20700" y="1368"/>
                    <a:pt x="22159" y="2341"/>
                    <a:pt x="21976" y="2918"/>
                  </a:cubicBezTo>
                  <a:cubicBezTo>
                    <a:pt x="21899" y="3167"/>
                    <a:pt x="21339" y="3272"/>
                    <a:pt x="20442" y="3272"/>
                  </a:cubicBezTo>
                  <a:cubicBezTo>
                    <a:pt x="16066" y="3272"/>
                    <a:pt x="3658" y="75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1705515" y="1865587"/>
              <a:ext cx="668232" cy="2597303"/>
            </a:xfrm>
            <a:custGeom>
              <a:avLst/>
              <a:gdLst/>
              <a:ahLst/>
              <a:cxnLst/>
              <a:rect l="l" t="t" r="r" b="b"/>
              <a:pathLst>
                <a:path w="21490" h="83528" extrusionOk="0">
                  <a:moveTo>
                    <a:pt x="0" y="1"/>
                  </a:moveTo>
                  <a:cubicBezTo>
                    <a:pt x="0" y="1"/>
                    <a:pt x="3617" y="40670"/>
                    <a:pt x="4195" y="43770"/>
                  </a:cubicBezTo>
                  <a:cubicBezTo>
                    <a:pt x="4347" y="44500"/>
                    <a:pt x="4438" y="48330"/>
                    <a:pt x="4468" y="53284"/>
                  </a:cubicBezTo>
                  <a:cubicBezTo>
                    <a:pt x="4620" y="64075"/>
                    <a:pt x="4529" y="83528"/>
                    <a:pt x="4529" y="83528"/>
                  </a:cubicBezTo>
                  <a:lnTo>
                    <a:pt x="21490" y="83528"/>
                  </a:lnTo>
                  <a:cubicBezTo>
                    <a:pt x="21490" y="83528"/>
                    <a:pt x="21004" y="49819"/>
                    <a:pt x="20244" y="43618"/>
                  </a:cubicBezTo>
                  <a:cubicBezTo>
                    <a:pt x="19514" y="37418"/>
                    <a:pt x="14681" y="1"/>
                    <a:pt x="146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1866188" y="4366791"/>
              <a:ext cx="484895" cy="9826"/>
            </a:xfrm>
            <a:custGeom>
              <a:avLst/>
              <a:gdLst/>
              <a:ahLst/>
              <a:cxnLst/>
              <a:rect l="l" t="t" r="r" b="b"/>
              <a:pathLst>
                <a:path w="15594" h="316" extrusionOk="0">
                  <a:moveTo>
                    <a:pt x="5483" y="0"/>
                  </a:moveTo>
                  <a:cubicBezTo>
                    <a:pt x="3040" y="0"/>
                    <a:pt x="608" y="23"/>
                    <a:pt x="0" y="114"/>
                  </a:cubicBezTo>
                  <a:cubicBezTo>
                    <a:pt x="0" y="144"/>
                    <a:pt x="0" y="175"/>
                    <a:pt x="0" y="175"/>
                  </a:cubicBezTo>
                  <a:cubicBezTo>
                    <a:pt x="655" y="289"/>
                    <a:pt x="3425" y="316"/>
                    <a:pt x="6046" y="316"/>
                  </a:cubicBezTo>
                  <a:cubicBezTo>
                    <a:pt x="8293" y="316"/>
                    <a:pt x="10431" y="296"/>
                    <a:pt x="11034" y="296"/>
                  </a:cubicBezTo>
                  <a:cubicBezTo>
                    <a:pt x="13679" y="266"/>
                    <a:pt x="12919" y="236"/>
                    <a:pt x="15563" y="205"/>
                  </a:cubicBezTo>
                  <a:cubicBezTo>
                    <a:pt x="15593" y="175"/>
                    <a:pt x="15593" y="114"/>
                    <a:pt x="15563" y="114"/>
                  </a:cubicBezTo>
                  <a:cubicBezTo>
                    <a:pt x="12919" y="53"/>
                    <a:pt x="13679" y="53"/>
                    <a:pt x="11034" y="23"/>
                  </a:cubicBezTo>
                  <a:cubicBezTo>
                    <a:pt x="10381" y="23"/>
                    <a:pt x="7926" y="0"/>
                    <a:pt x="54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1772620" y="1924421"/>
              <a:ext cx="177708" cy="2395776"/>
            </a:xfrm>
            <a:custGeom>
              <a:avLst/>
              <a:gdLst/>
              <a:ahLst/>
              <a:cxnLst/>
              <a:rect l="l" t="t" r="r" b="b"/>
              <a:pathLst>
                <a:path w="5715" h="77047" extrusionOk="0">
                  <a:moveTo>
                    <a:pt x="31" y="1"/>
                  </a:moveTo>
                  <a:cubicBezTo>
                    <a:pt x="15" y="1"/>
                    <a:pt x="0" y="8"/>
                    <a:pt x="0" y="24"/>
                  </a:cubicBezTo>
                  <a:cubicBezTo>
                    <a:pt x="791" y="9629"/>
                    <a:pt x="1672" y="19234"/>
                    <a:pt x="3040" y="28778"/>
                  </a:cubicBezTo>
                  <a:cubicBezTo>
                    <a:pt x="3374" y="31179"/>
                    <a:pt x="3709" y="33550"/>
                    <a:pt x="4104" y="35890"/>
                  </a:cubicBezTo>
                  <a:cubicBezTo>
                    <a:pt x="4499" y="38292"/>
                    <a:pt x="4894" y="40693"/>
                    <a:pt x="5107" y="43125"/>
                  </a:cubicBezTo>
                  <a:cubicBezTo>
                    <a:pt x="5289" y="45556"/>
                    <a:pt x="5320" y="47866"/>
                    <a:pt x="5320" y="50237"/>
                  </a:cubicBezTo>
                  <a:cubicBezTo>
                    <a:pt x="5350" y="52699"/>
                    <a:pt x="5380" y="55161"/>
                    <a:pt x="5411" y="57623"/>
                  </a:cubicBezTo>
                  <a:cubicBezTo>
                    <a:pt x="5441" y="63094"/>
                    <a:pt x="5502" y="71514"/>
                    <a:pt x="5563" y="76955"/>
                  </a:cubicBezTo>
                  <a:cubicBezTo>
                    <a:pt x="5563" y="77016"/>
                    <a:pt x="5601" y="77046"/>
                    <a:pt x="5639" y="77046"/>
                  </a:cubicBezTo>
                  <a:cubicBezTo>
                    <a:pt x="5677" y="77046"/>
                    <a:pt x="5715" y="77016"/>
                    <a:pt x="5715" y="76955"/>
                  </a:cubicBezTo>
                  <a:cubicBezTo>
                    <a:pt x="5684" y="72092"/>
                    <a:pt x="5624" y="64280"/>
                    <a:pt x="5593" y="59386"/>
                  </a:cubicBezTo>
                  <a:lnTo>
                    <a:pt x="5532" y="52000"/>
                  </a:lnTo>
                  <a:cubicBezTo>
                    <a:pt x="5532" y="49629"/>
                    <a:pt x="5532" y="47228"/>
                    <a:pt x="5411" y="44857"/>
                  </a:cubicBezTo>
                  <a:cubicBezTo>
                    <a:pt x="5168" y="40024"/>
                    <a:pt x="4195" y="35282"/>
                    <a:pt x="3526" y="30510"/>
                  </a:cubicBezTo>
                  <a:cubicBezTo>
                    <a:pt x="2827" y="25738"/>
                    <a:pt x="2250" y="20966"/>
                    <a:pt x="1702" y="16164"/>
                  </a:cubicBezTo>
                  <a:cubicBezTo>
                    <a:pt x="1125" y="10784"/>
                    <a:pt x="608" y="5404"/>
                    <a:pt x="61" y="24"/>
                  </a:cubicBezTo>
                  <a:cubicBezTo>
                    <a:pt x="61" y="8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716850" y="3782405"/>
              <a:ext cx="761828" cy="1038013"/>
            </a:xfrm>
            <a:custGeom>
              <a:avLst/>
              <a:gdLst/>
              <a:ahLst/>
              <a:cxnLst/>
              <a:rect l="l" t="t" r="r" b="b"/>
              <a:pathLst>
                <a:path w="24500" h="33382" extrusionOk="0">
                  <a:moveTo>
                    <a:pt x="11368" y="1"/>
                  </a:moveTo>
                  <a:cubicBezTo>
                    <a:pt x="11368" y="1"/>
                    <a:pt x="3739" y="12858"/>
                    <a:pt x="3374" y="13649"/>
                  </a:cubicBezTo>
                  <a:lnTo>
                    <a:pt x="3313" y="13770"/>
                  </a:lnTo>
                  <a:cubicBezTo>
                    <a:pt x="1459" y="17600"/>
                    <a:pt x="0" y="20792"/>
                    <a:pt x="213" y="21156"/>
                  </a:cubicBezTo>
                  <a:cubicBezTo>
                    <a:pt x="760" y="22099"/>
                    <a:pt x="22098" y="33223"/>
                    <a:pt x="22979" y="33375"/>
                  </a:cubicBezTo>
                  <a:cubicBezTo>
                    <a:pt x="23005" y="33380"/>
                    <a:pt x="23031" y="33382"/>
                    <a:pt x="23056" y="33382"/>
                  </a:cubicBezTo>
                  <a:cubicBezTo>
                    <a:pt x="23887" y="33382"/>
                    <a:pt x="24303" y="31003"/>
                    <a:pt x="23831" y="29941"/>
                  </a:cubicBezTo>
                  <a:cubicBezTo>
                    <a:pt x="23344" y="28846"/>
                    <a:pt x="17083" y="20913"/>
                    <a:pt x="17083" y="20913"/>
                  </a:cubicBezTo>
                  <a:lnTo>
                    <a:pt x="17204" y="20700"/>
                  </a:lnTo>
                  <a:lnTo>
                    <a:pt x="24499" y="7721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717783" y="4260692"/>
              <a:ext cx="754800" cy="559741"/>
            </a:xfrm>
            <a:custGeom>
              <a:avLst/>
              <a:gdLst/>
              <a:ahLst/>
              <a:cxnLst/>
              <a:rect l="l" t="t" r="r" b="b"/>
              <a:pathLst>
                <a:path w="24274" h="18001" extrusionOk="0">
                  <a:moveTo>
                    <a:pt x="2493" y="0"/>
                  </a:moveTo>
                  <a:cubicBezTo>
                    <a:pt x="1034" y="3070"/>
                    <a:pt x="1" y="5471"/>
                    <a:pt x="183" y="5775"/>
                  </a:cubicBezTo>
                  <a:cubicBezTo>
                    <a:pt x="730" y="6718"/>
                    <a:pt x="22068" y="17842"/>
                    <a:pt x="22949" y="17994"/>
                  </a:cubicBezTo>
                  <a:cubicBezTo>
                    <a:pt x="22975" y="17999"/>
                    <a:pt x="23001" y="18001"/>
                    <a:pt x="23026" y="18001"/>
                  </a:cubicBezTo>
                  <a:cubicBezTo>
                    <a:pt x="23857" y="18001"/>
                    <a:pt x="24273" y="15622"/>
                    <a:pt x="23831" y="14560"/>
                  </a:cubicBezTo>
                  <a:cubicBezTo>
                    <a:pt x="23618" y="14104"/>
                    <a:pt x="22463" y="12523"/>
                    <a:pt x="21156" y="10821"/>
                  </a:cubicBezTo>
                  <a:lnTo>
                    <a:pt x="21156" y="10821"/>
                  </a:lnTo>
                  <a:cubicBezTo>
                    <a:pt x="21460" y="11429"/>
                    <a:pt x="21642" y="12006"/>
                    <a:pt x="21399" y="12250"/>
                  </a:cubicBezTo>
                  <a:cubicBezTo>
                    <a:pt x="21347" y="12306"/>
                    <a:pt x="21261" y="12334"/>
                    <a:pt x="21146" y="12334"/>
                  </a:cubicBezTo>
                  <a:cubicBezTo>
                    <a:pt x="18909" y="12334"/>
                    <a:pt x="5412" y="2196"/>
                    <a:pt x="2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827427" y="1865587"/>
              <a:ext cx="1336494" cy="2545312"/>
            </a:xfrm>
            <a:custGeom>
              <a:avLst/>
              <a:gdLst/>
              <a:ahLst/>
              <a:cxnLst/>
              <a:rect l="l" t="t" r="r" b="b"/>
              <a:pathLst>
                <a:path w="42981" h="81856" extrusionOk="0">
                  <a:moveTo>
                    <a:pt x="23466" y="1"/>
                  </a:moveTo>
                  <a:cubicBezTo>
                    <a:pt x="18603" y="9271"/>
                    <a:pt x="21186" y="15442"/>
                    <a:pt x="21186" y="15442"/>
                  </a:cubicBezTo>
                  <a:cubicBezTo>
                    <a:pt x="19819" y="26779"/>
                    <a:pt x="18208" y="40822"/>
                    <a:pt x="18086" y="44226"/>
                  </a:cubicBezTo>
                  <a:cubicBezTo>
                    <a:pt x="17995" y="46506"/>
                    <a:pt x="1" y="72251"/>
                    <a:pt x="1" y="72251"/>
                  </a:cubicBezTo>
                  <a:lnTo>
                    <a:pt x="15533" y="81856"/>
                  </a:lnTo>
                  <a:cubicBezTo>
                    <a:pt x="15533" y="81856"/>
                    <a:pt x="32919" y="51126"/>
                    <a:pt x="33071" y="44895"/>
                  </a:cubicBezTo>
                  <a:cubicBezTo>
                    <a:pt x="33132" y="41734"/>
                    <a:pt x="35077" y="16414"/>
                    <a:pt x="35077" y="16414"/>
                  </a:cubicBezTo>
                  <a:cubicBezTo>
                    <a:pt x="36445" y="15624"/>
                    <a:pt x="37904" y="14955"/>
                    <a:pt x="39424" y="14439"/>
                  </a:cubicBezTo>
                  <a:cubicBezTo>
                    <a:pt x="41673" y="8846"/>
                    <a:pt x="42980" y="1"/>
                    <a:pt x="42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923825" y="4050856"/>
              <a:ext cx="416860" cy="250501"/>
            </a:xfrm>
            <a:custGeom>
              <a:avLst/>
              <a:gdLst/>
              <a:ahLst/>
              <a:cxnLst/>
              <a:rect l="l" t="t" r="r" b="b"/>
              <a:pathLst>
                <a:path w="13406" h="8056" extrusionOk="0">
                  <a:moveTo>
                    <a:pt x="62" y="0"/>
                  </a:moveTo>
                  <a:cubicBezTo>
                    <a:pt x="31" y="0"/>
                    <a:pt x="1" y="31"/>
                    <a:pt x="31" y="61"/>
                  </a:cubicBezTo>
                  <a:cubicBezTo>
                    <a:pt x="974" y="851"/>
                    <a:pt x="8329" y="5168"/>
                    <a:pt x="9424" y="5806"/>
                  </a:cubicBezTo>
                  <a:cubicBezTo>
                    <a:pt x="11703" y="7143"/>
                    <a:pt x="11065" y="6748"/>
                    <a:pt x="13375" y="8055"/>
                  </a:cubicBezTo>
                  <a:cubicBezTo>
                    <a:pt x="13405" y="8055"/>
                    <a:pt x="13405" y="7994"/>
                    <a:pt x="13405" y="7994"/>
                  </a:cubicBezTo>
                  <a:cubicBezTo>
                    <a:pt x="11156" y="6596"/>
                    <a:pt x="11825" y="6961"/>
                    <a:pt x="9545" y="5563"/>
                  </a:cubicBezTo>
                  <a:cubicBezTo>
                    <a:pt x="8451" y="4894"/>
                    <a:pt x="1186" y="456"/>
                    <a:pt x="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1916532" y="2302144"/>
              <a:ext cx="164928" cy="76898"/>
            </a:xfrm>
            <a:custGeom>
              <a:avLst/>
              <a:gdLst/>
              <a:ahLst/>
              <a:cxnLst/>
              <a:rect l="l" t="t" r="r" b="b"/>
              <a:pathLst>
                <a:path w="5304" h="2473" extrusionOk="0">
                  <a:moveTo>
                    <a:pt x="5153" y="1"/>
                  </a:moveTo>
                  <a:cubicBezTo>
                    <a:pt x="5145" y="1"/>
                    <a:pt x="5137" y="2"/>
                    <a:pt x="5129" y="4"/>
                  </a:cubicBezTo>
                  <a:cubicBezTo>
                    <a:pt x="3366" y="643"/>
                    <a:pt x="1664" y="1433"/>
                    <a:pt x="53" y="2375"/>
                  </a:cubicBezTo>
                  <a:cubicBezTo>
                    <a:pt x="1" y="2401"/>
                    <a:pt x="16" y="2473"/>
                    <a:pt x="60" y="2473"/>
                  </a:cubicBezTo>
                  <a:cubicBezTo>
                    <a:pt x="67" y="2473"/>
                    <a:pt x="75" y="2471"/>
                    <a:pt x="84" y="2467"/>
                  </a:cubicBezTo>
                  <a:cubicBezTo>
                    <a:pt x="1816" y="1737"/>
                    <a:pt x="3549" y="1038"/>
                    <a:pt x="5221" y="217"/>
                  </a:cubicBezTo>
                  <a:cubicBezTo>
                    <a:pt x="5304" y="134"/>
                    <a:pt x="5235" y="1"/>
                    <a:pt x="5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1968276" y="1936020"/>
              <a:ext cx="131407" cy="356100"/>
            </a:xfrm>
            <a:custGeom>
              <a:avLst/>
              <a:gdLst/>
              <a:ahLst/>
              <a:cxnLst/>
              <a:rect l="l" t="t" r="r" b="b"/>
              <a:pathLst>
                <a:path w="4226" h="11452" extrusionOk="0">
                  <a:moveTo>
                    <a:pt x="3936" y="0"/>
                  </a:moveTo>
                  <a:cubicBezTo>
                    <a:pt x="3914" y="0"/>
                    <a:pt x="3891" y="15"/>
                    <a:pt x="3891" y="46"/>
                  </a:cubicBezTo>
                  <a:cubicBezTo>
                    <a:pt x="3891" y="2082"/>
                    <a:pt x="3769" y="3845"/>
                    <a:pt x="3587" y="5760"/>
                  </a:cubicBezTo>
                  <a:cubicBezTo>
                    <a:pt x="3528" y="6610"/>
                    <a:pt x="2848" y="11160"/>
                    <a:pt x="1438" y="11160"/>
                  </a:cubicBezTo>
                  <a:cubicBezTo>
                    <a:pt x="1385" y="11160"/>
                    <a:pt x="1332" y="11153"/>
                    <a:pt x="1277" y="11140"/>
                  </a:cubicBezTo>
                  <a:cubicBezTo>
                    <a:pt x="1034" y="11079"/>
                    <a:pt x="912" y="10836"/>
                    <a:pt x="851" y="10441"/>
                  </a:cubicBezTo>
                  <a:cubicBezTo>
                    <a:pt x="851" y="9924"/>
                    <a:pt x="942" y="9438"/>
                    <a:pt x="1064" y="8952"/>
                  </a:cubicBezTo>
                  <a:cubicBezTo>
                    <a:pt x="1246" y="7949"/>
                    <a:pt x="1368" y="6915"/>
                    <a:pt x="1459" y="5882"/>
                  </a:cubicBezTo>
                  <a:cubicBezTo>
                    <a:pt x="1611" y="3967"/>
                    <a:pt x="1611" y="2052"/>
                    <a:pt x="1398" y="137"/>
                  </a:cubicBezTo>
                  <a:cubicBezTo>
                    <a:pt x="1398" y="107"/>
                    <a:pt x="1368" y="91"/>
                    <a:pt x="1338" y="91"/>
                  </a:cubicBezTo>
                  <a:cubicBezTo>
                    <a:pt x="1307" y="91"/>
                    <a:pt x="1277" y="107"/>
                    <a:pt x="1277" y="137"/>
                  </a:cubicBezTo>
                  <a:cubicBezTo>
                    <a:pt x="1338" y="2781"/>
                    <a:pt x="1186" y="5456"/>
                    <a:pt x="821" y="8070"/>
                  </a:cubicBezTo>
                  <a:cubicBezTo>
                    <a:pt x="639" y="9347"/>
                    <a:pt x="0" y="11262"/>
                    <a:pt x="1307" y="11444"/>
                  </a:cubicBezTo>
                  <a:cubicBezTo>
                    <a:pt x="1344" y="11449"/>
                    <a:pt x="1381" y="11452"/>
                    <a:pt x="1417" y="11452"/>
                  </a:cubicBezTo>
                  <a:cubicBezTo>
                    <a:pt x="2693" y="11452"/>
                    <a:pt x="3531" y="8411"/>
                    <a:pt x="3708" y="7584"/>
                  </a:cubicBezTo>
                  <a:cubicBezTo>
                    <a:pt x="4134" y="5091"/>
                    <a:pt x="4225" y="2569"/>
                    <a:pt x="3982" y="46"/>
                  </a:cubicBezTo>
                  <a:cubicBezTo>
                    <a:pt x="3982" y="15"/>
                    <a:pt x="3959" y="0"/>
                    <a:pt x="3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1994739" y="2283828"/>
              <a:ext cx="25840" cy="61630"/>
            </a:xfrm>
            <a:custGeom>
              <a:avLst/>
              <a:gdLst/>
              <a:ahLst/>
              <a:cxnLst/>
              <a:rect l="l" t="t" r="r" b="b"/>
              <a:pathLst>
                <a:path w="831" h="1982" extrusionOk="0">
                  <a:moveTo>
                    <a:pt x="628" y="0"/>
                  </a:moveTo>
                  <a:cubicBezTo>
                    <a:pt x="573" y="0"/>
                    <a:pt x="519" y="23"/>
                    <a:pt x="487" y="77"/>
                  </a:cubicBezTo>
                  <a:cubicBezTo>
                    <a:pt x="335" y="411"/>
                    <a:pt x="243" y="745"/>
                    <a:pt x="122" y="1110"/>
                  </a:cubicBezTo>
                  <a:cubicBezTo>
                    <a:pt x="31" y="1353"/>
                    <a:pt x="0" y="1627"/>
                    <a:pt x="0" y="1931"/>
                  </a:cubicBezTo>
                  <a:cubicBezTo>
                    <a:pt x="0" y="1966"/>
                    <a:pt x="21" y="1981"/>
                    <a:pt x="45" y="1981"/>
                  </a:cubicBezTo>
                  <a:cubicBezTo>
                    <a:pt x="61" y="1981"/>
                    <a:pt x="79" y="1974"/>
                    <a:pt x="91" y="1961"/>
                  </a:cubicBezTo>
                  <a:cubicBezTo>
                    <a:pt x="243" y="1688"/>
                    <a:pt x="365" y="1414"/>
                    <a:pt x="456" y="1141"/>
                  </a:cubicBezTo>
                  <a:cubicBezTo>
                    <a:pt x="578" y="837"/>
                    <a:pt x="699" y="533"/>
                    <a:pt x="791" y="198"/>
                  </a:cubicBezTo>
                  <a:cubicBezTo>
                    <a:pt x="830" y="80"/>
                    <a:pt x="729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985270" y="1903400"/>
              <a:ext cx="642734" cy="2119995"/>
            </a:xfrm>
            <a:custGeom>
              <a:avLst/>
              <a:gdLst/>
              <a:ahLst/>
              <a:cxnLst/>
              <a:rect l="l" t="t" r="r" b="b"/>
              <a:pathLst>
                <a:path w="20670" h="68178" extrusionOk="0">
                  <a:moveTo>
                    <a:pt x="20670" y="1"/>
                  </a:moveTo>
                  <a:lnTo>
                    <a:pt x="20670" y="1"/>
                  </a:lnTo>
                  <a:cubicBezTo>
                    <a:pt x="20062" y="1004"/>
                    <a:pt x="19545" y="2067"/>
                    <a:pt x="19150" y="3192"/>
                  </a:cubicBezTo>
                  <a:cubicBezTo>
                    <a:pt x="18724" y="4286"/>
                    <a:pt x="18420" y="5441"/>
                    <a:pt x="18208" y="6596"/>
                  </a:cubicBezTo>
                  <a:cubicBezTo>
                    <a:pt x="18086" y="7174"/>
                    <a:pt x="17965" y="7782"/>
                    <a:pt x="17934" y="8359"/>
                  </a:cubicBezTo>
                  <a:cubicBezTo>
                    <a:pt x="17934" y="8937"/>
                    <a:pt x="17873" y="9545"/>
                    <a:pt x="17873" y="10122"/>
                  </a:cubicBezTo>
                  <a:cubicBezTo>
                    <a:pt x="17904" y="11301"/>
                    <a:pt x="18024" y="12479"/>
                    <a:pt x="18264" y="13658"/>
                  </a:cubicBezTo>
                  <a:lnTo>
                    <a:pt x="18264" y="13658"/>
                  </a:lnTo>
                  <a:cubicBezTo>
                    <a:pt x="17749" y="18538"/>
                    <a:pt x="17234" y="23449"/>
                    <a:pt x="16749" y="28329"/>
                  </a:cubicBezTo>
                  <a:cubicBezTo>
                    <a:pt x="16262" y="33223"/>
                    <a:pt x="15776" y="38147"/>
                    <a:pt x="15290" y="43041"/>
                  </a:cubicBezTo>
                  <a:lnTo>
                    <a:pt x="15259" y="43527"/>
                  </a:lnTo>
                  <a:lnTo>
                    <a:pt x="15229" y="43740"/>
                  </a:lnTo>
                  <a:cubicBezTo>
                    <a:pt x="15229" y="43801"/>
                    <a:pt x="15229" y="43892"/>
                    <a:pt x="15199" y="43953"/>
                  </a:cubicBezTo>
                  <a:cubicBezTo>
                    <a:pt x="15077" y="44165"/>
                    <a:pt x="14925" y="44469"/>
                    <a:pt x="14773" y="44712"/>
                  </a:cubicBezTo>
                  <a:cubicBezTo>
                    <a:pt x="14469" y="45260"/>
                    <a:pt x="14165" y="45776"/>
                    <a:pt x="13831" y="46323"/>
                  </a:cubicBezTo>
                  <a:cubicBezTo>
                    <a:pt x="13192" y="47357"/>
                    <a:pt x="12524" y="48421"/>
                    <a:pt x="11885" y="49454"/>
                  </a:cubicBezTo>
                  <a:lnTo>
                    <a:pt x="7934" y="55716"/>
                  </a:lnTo>
                  <a:lnTo>
                    <a:pt x="1" y="68178"/>
                  </a:lnTo>
                  <a:cubicBezTo>
                    <a:pt x="2736" y="64074"/>
                    <a:pt x="5472" y="59971"/>
                    <a:pt x="8147" y="55837"/>
                  </a:cubicBezTo>
                  <a:cubicBezTo>
                    <a:pt x="9515" y="53770"/>
                    <a:pt x="10852" y="51703"/>
                    <a:pt x="12159" y="49637"/>
                  </a:cubicBezTo>
                  <a:cubicBezTo>
                    <a:pt x="12828" y="48573"/>
                    <a:pt x="13496" y="47539"/>
                    <a:pt x="14135" y="46475"/>
                  </a:cubicBezTo>
                  <a:cubicBezTo>
                    <a:pt x="14469" y="45959"/>
                    <a:pt x="14773" y="45442"/>
                    <a:pt x="15077" y="44895"/>
                  </a:cubicBezTo>
                  <a:cubicBezTo>
                    <a:pt x="15259" y="44621"/>
                    <a:pt x="15411" y="44348"/>
                    <a:pt x="15533" y="44044"/>
                  </a:cubicBezTo>
                  <a:cubicBezTo>
                    <a:pt x="15563" y="43953"/>
                    <a:pt x="15594" y="43892"/>
                    <a:pt x="15594" y="43801"/>
                  </a:cubicBezTo>
                  <a:lnTo>
                    <a:pt x="15624" y="43557"/>
                  </a:lnTo>
                  <a:lnTo>
                    <a:pt x="15654" y="43101"/>
                  </a:lnTo>
                  <a:cubicBezTo>
                    <a:pt x="16141" y="38177"/>
                    <a:pt x="16627" y="33284"/>
                    <a:pt x="17113" y="28360"/>
                  </a:cubicBezTo>
                  <a:cubicBezTo>
                    <a:pt x="17600" y="23466"/>
                    <a:pt x="18056" y="18542"/>
                    <a:pt x="18512" y="13648"/>
                  </a:cubicBezTo>
                  <a:lnTo>
                    <a:pt x="18512" y="13587"/>
                  </a:lnTo>
                  <a:cubicBezTo>
                    <a:pt x="18268" y="12463"/>
                    <a:pt x="18117" y="11277"/>
                    <a:pt x="18086" y="10122"/>
                  </a:cubicBezTo>
                  <a:cubicBezTo>
                    <a:pt x="18056" y="9545"/>
                    <a:pt x="18056" y="8937"/>
                    <a:pt x="18147" y="8359"/>
                  </a:cubicBezTo>
                  <a:cubicBezTo>
                    <a:pt x="18208" y="7782"/>
                    <a:pt x="18238" y="7204"/>
                    <a:pt x="18360" y="6627"/>
                  </a:cubicBezTo>
                  <a:cubicBezTo>
                    <a:pt x="18542" y="5441"/>
                    <a:pt x="18816" y="4317"/>
                    <a:pt x="19211" y="3192"/>
                  </a:cubicBezTo>
                  <a:cubicBezTo>
                    <a:pt x="19606" y="2067"/>
                    <a:pt x="20092" y="1004"/>
                    <a:pt x="20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1536322" y="690222"/>
              <a:ext cx="579393" cy="895318"/>
            </a:xfrm>
            <a:custGeom>
              <a:avLst/>
              <a:gdLst/>
              <a:ahLst/>
              <a:cxnLst/>
              <a:rect l="l" t="t" r="r" b="b"/>
              <a:pathLst>
                <a:path w="18633" h="28793" extrusionOk="0">
                  <a:moveTo>
                    <a:pt x="10380" y="1"/>
                  </a:moveTo>
                  <a:cubicBezTo>
                    <a:pt x="9288" y="1"/>
                    <a:pt x="7871" y="335"/>
                    <a:pt x="6475" y="1628"/>
                  </a:cubicBezTo>
                  <a:cubicBezTo>
                    <a:pt x="3010" y="4820"/>
                    <a:pt x="0" y="24789"/>
                    <a:pt x="0" y="24789"/>
                  </a:cubicBezTo>
                  <a:cubicBezTo>
                    <a:pt x="0" y="24789"/>
                    <a:pt x="335" y="25185"/>
                    <a:pt x="882" y="25701"/>
                  </a:cubicBezTo>
                  <a:cubicBezTo>
                    <a:pt x="1307" y="23695"/>
                    <a:pt x="1885" y="21719"/>
                    <a:pt x="2402" y="19713"/>
                  </a:cubicBezTo>
                  <a:lnTo>
                    <a:pt x="2402" y="19713"/>
                  </a:lnTo>
                  <a:cubicBezTo>
                    <a:pt x="1885" y="21750"/>
                    <a:pt x="1490" y="23817"/>
                    <a:pt x="1064" y="25853"/>
                  </a:cubicBezTo>
                  <a:lnTo>
                    <a:pt x="1399" y="26188"/>
                  </a:lnTo>
                  <a:lnTo>
                    <a:pt x="1672" y="25185"/>
                  </a:lnTo>
                  <a:cubicBezTo>
                    <a:pt x="1946" y="24121"/>
                    <a:pt x="2250" y="23026"/>
                    <a:pt x="2523" y="21963"/>
                  </a:cubicBezTo>
                  <a:cubicBezTo>
                    <a:pt x="2523" y="21952"/>
                    <a:pt x="2527" y="21949"/>
                    <a:pt x="2531" y="21949"/>
                  </a:cubicBezTo>
                  <a:cubicBezTo>
                    <a:pt x="2540" y="21949"/>
                    <a:pt x="2554" y="21963"/>
                    <a:pt x="2554" y="21963"/>
                  </a:cubicBezTo>
                  <a:cubicBezTo>
                    <a:pt x="2310" y="23057"/>
                    <a:pt x="2067" y="24121"/>
                    <a:pt x="1824" y="25215"/>
                  </a:cubicBezTo>
                  <a:cubicBezTo>
                    <a:pt x="1763" y="25580"/>
                    <a:pt x="1672" y="25975"/>
                    <a:pt x="1581" y="26340"/>
                  </a:cubicBezTo>
                  <a:cubicBezTo>
                    <a:pt x="2067" y="26765"/>
                    <a:pt x="2584" y="27191"/>
                    <a:pt x="3101" y="27555"/>
                  </a:cubicBezTo>
                  <a:cubicBezTo>
                    <a:pt x="3435" y="26188"/>
                    <a:pt x="3830" y="24820"/>
                    <a:pt x="4195" y="23452"/>
                  </a:cubicBezTo>
                  <a:cubicBezTo>
                    <a:pt x="4195" y="23426"/>
                    <a:pt x="4200" y="23417"/>
                    <a:pt x="4207" y="23417"/>
                  </a:cubicBezTo>
                  <a:cubicBezTo>
                    <a:pt x="4215" y="23417"/>
                    <a:pt x="4225" y="23434"/>
                    <a:pt x="4225" y="23452"/>
                  </a:cubicBezTo>
                  <a:cubicBezTo>
                    <a:pt x="3891" y="24820"/>
                    <a:pt x="3617" y="26248"/>
                    <a:pt x="3283" y="27616"/>
                  </a:cubicBezTo>
                  <a:cubicBezTo>
                    <a:pt x="3921" y="28072"/>
                    <a:pt x="4651" y="28437"/>
                    <a:pt x="5441" y="28650"/>
                  </a:cubicBezTo>
                  <a:lnTo>
                    <a:pt x="5472" y="28650"/>
                  </a:lnTo>
                  <a:cubicBezTo>
                    <a:pt x="5985" y="28745"/>
                    <a:pt x="6509" y="28792"/>
                    <a:pt x="7039" y="28792"/>
                  </a:cubicBezTo>
                  <a:cubicBezTo>
                    <a:pt x="7356" y="28792"/>
                    <a:pt x="7675" y="28775"/>
                    <a:pt x="7994" y="28741"/>
                  </a:cubicBezTo>
                  <a:cubicBezTo>
                    <a:pt x="8025" y="28619"/>
                    <a:pt x="8055" y="28498"/>
                    <a:pt x="8055" y="28406"/>
                  </a:cubicBezTo>
                  <a:cubicBezTo>
                    <a:pt x="8177" y="27920"/>
                    <a:pt x="8298" y="27464"/>
                    <a:pt x="8420" y="26978"/>
                  </a:cubicBezTo>
                  <a:cubicBezTo>
                    <a:pt x="8633" y="26066"/>
                    <a:pt x="8846" y="25124"/>
                    <a:pt x="9089" y="24181"/>
                  </a:cubicBezTo>
                  <a:cubicBezTo>
                    <a:pt x="9089" y="24166"/>
                    <a:pt x="9104" y="24159"/>
                    <a:pt x="9115" y="24159"/>
                  </a:cubicBezTo>
                  <a:cubicBezTo>
                    <a:pt x="9127" y="24159"/>
                    <a:pt x="9134" y="24166"/>
                    <a:pt x="9119" y="24181"/>
                  </a:cubicBezTo>
                  <a:cubicBezTo>
                    <a:pt x="8937" y="25124"/>
                    <a:pt x="8785" y="26096"/>
                    <a:pt x="8572" y="27039"/>
                  </a:cubicBezTo>
                  <a:cubicBezTo>
                    <a:pt x="8450" y="27495"/>
                    <a:pt x="8359" y="27951"/>
                    <a:pt x="8238" y="28437"/>
                  </a:cubicBezTo>
                  <a:cubicBezTo>
                    <a:pt x="8207" y="28528"/>
                    <a:pt x="8177" y="28619"/>
                    <a:pt x="8177" y="28710"/>
                  </a:cubicBezTo>
                  <a:cubicBezTo>
                    <a:pt x="8602" y="28650"/>
                    <a:pt x="9058" y="28558"/>
                    <a:pt x="9453" y="28467"/>
                  </a:cubicBezTo>
                  <a:cubicBezTo>
                    <a:pt x="9514" y="28315"/>
                    <a:pt x="9545" y="28103"/>
                    <a:pt x="9605" y="27920"/>
                  </a:cubicBezTo>
                  <a:lnTo>
                    <a:pt x="9970" y="26188"/>
                  </a:lnTo>
                  <a:cubicBezTo>
                    <a:pt x="10244" y="25002"/>
                    <a:pt x="10578" y="23817"/>
                    <a:pt x="10852" y="22631"/>
                  </a:cubicBezTo>
                  <a:cubicBezTo>
                    <a:pt x="10852" y="22616"/>
                    <a:pt x="10859" y="22609"/>
                    <a:pt x="10867" y="22609"/>
                  </a:cubicBezTo>
                  <a:cubicBezTo>
                    <a:pt x="10874" y="22609"/>
                    <a:pt x="10882" y="22616"/>
                    <a:pt x="10882" y="22631"/>
                  </a:cubicBezTo>
                  <a:cubicBezTo>
                    <a:pt x="10639" y="23817"/>
                    <a:pt x="10426" y="25033"/>
                    <a:pt x="10153" y="26218"/>
                  </a:cubicBezTo>
                  <a:cubicBezTo>
                    <a:pt x="10031" y="26826"/>
                    <a:pt x="9909" y="27434"/>
                    <a:pt x="9757" y="28042"/>
                  </a:cubicBezTo>
                  <a:lnTo>
                    <a:pt x="9697" y="28437"/>
                  </a:lnTo>
                  <a:cubicBezTo>
                    <a:pt x="9970" y="28376"/>
                    <a:pt x="10244" y="28285"/>
                    <a:pt x="10517" y="28224"/>
                  </a:cubicBezTo>
                  <a:cubicBezTo>
                    <a:pt x="10548" y="27920"/>
                    <a:pt x="10639" y="27586"/>
                    <a:pt x="10700" y="27282"/>
                  </a:cubicBezTo>
                  <a:cubicBezTo>
                    <a:pt x="10882" y="26340"/>
                    <a:pt x="11064" y="25397"/>
                    <a:pt x="11308" y="24485"/>
                  </a:cubicBezTo>
                  <a:lnTo>
                    <a:pt x="11338" y="24485"/>
                  </a:lnTo>
                  <a:cubicBezTo>
                    <a:pt x="11186" y="25397"/>
                    <a:pt x="11034" y="26309"/>
                    <a:pt x="10882" y="27251"/>
                  </a:cubicBezTo>
                  <a:cubicBezTo>
                    <a:pt x="10821" y="27555"/>
                    <a:pt x="10760" y="27859"/>
                    <a:pt x="10700" y="28163"/>
                  </a:cubicBezTo>
                  <a:cubicBezTo>
                    <a:pt x="11551" y="27920"/>
                    <a:pt x="12098" y="27707"/>
                    <a:pt x="12098" y="27707"/>
                  </a:cubicBezTo>
                  <a:cubicBezTo>
                    <a:pt x="12098" y="27707"/>
                    <a:pt x="18633" y="8558"/>
                    <a:pt x="17022" y="4181"/>
                  </a:cubicBezTo>
                  <a:cubicBezTo>
                    <a:pt x="15715" y="503"/>
                    <a:pt x="12402" y="382"/>
                    <a:pt x="12402" y="382"/>
                  </a:cubicBezTo>
                  <a:lnTo>
                    <a:pt x="12341" y="382"/>
                  </a:lnTo>
                  <a:cubicBezTo>
                    <a:pt x="12341" y="382"/>
                    <a:pt x="11546" y="1"/>
                    <a:pt x="10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1796253" y="987966"/>
              <a:ext cx="1249179" cy="500692"/>
            </a:xfrm>
            <a:custGeom>
              <a:avLst/>
              <a:gdLst/>
              <a:ahLst/>
              <a:cxnLst/>
              <a:rect l="l" t="t" r="r" b="b"/>
              <a:pathLst>
                <a:path w="40173" h="16102" extrusionOk="0">
                  <a:moveTo>
                    <a:pt x="36373" y="1"/>
                  </a:moveTo>
                  <a:cubicBezTo>
                    <a:pt x="36335" y="1"/>
                    <a:pt x="36299" y="6"/>
                    <a:pt x="36262" y="17"/>
                  </a:cubicBezTo>
                  <a:cubicBezTo>
                    <a:pt x="34803" y="442"/>
                    <a:pt x="26110" y="6764"/>
                    <a:pt x="24195" y="7008"/>
                  </a:cubicBezTo>
                  <a:cubicBezTo>
                    <a:pt x="23990" y="7035"/>
                    <a:pt x="23465" y="7046"/>
                    <a:pt x="22711" y="7046"/>
                  </a:cubicBezTo>
                  <a:cubicBezTo>
                    <a:pt x="20309" y="7046"/>
                    <a:pt x="15578" y="6939"/>
                    <a:pt x="11425" y="6939"/>
                  </a:cubicBezTo>
                  <a:cubicBezTo>
                    <a:pt x="9722" y="6939"/>
                    <a:pt x="8117" y="6957"/>
                    <a:pt x="6809" y="7008"/>
                  </a:cubicBezTo>
                  <a:cubicBezTo>
                    <a:pt x="1854" y="7160"/>
                    <a:pt x="0" y="8436"/>
                    <a:pt x="3982" y="10594"/>
                  </a:cubicBezTo>
                  <a:cubicBezTo>
                    <a:pt x="6837" y="12111"/>
                    <a:pt x="19762" y="16102"/>
                    <a:pt x="24759" y="16102"/>
                  </a:cubicBezTo>
                  <a:cubicBezTo>
                    <a:pt x="24869" y="16102"/>
                    <a:pt x="24975" y="16100"/>
                    <a:pt x="25077" y="16096"/>
                  </a:cubicBezTo>
                  <a:cubicBezTo>
                    <a:pt x="29545" y="15944"/>
                    <a:pt x="39302" y="10685"/>
                    <a:pt x="39758" y="9257"/>
                  </a:cubicBezTo>
                  <a:cubicBezTo>
                    <a:pt x="40173" y="7953"/>
                    <a:pt x="37842" y="1"/>
                    <a:pt x="36373" y="1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1799083" y="1187509"/>
              <a:ext cx="504734" cy="248045"/>
            </a:xfrm>
            <a:custGeom>
              <a:avLst/>
              <a:gdLst/>
              <a:ahLst/>
              <a:cxnLst/>
              <a:rect l="l" t="t" r="r" b="b"/>
              <a:pathLst>
                <a:path w="16232" h="7977" extrusionOk="0">
                  <a:moveTo>
                    <a:pt x="14181" y="1"/>
                  </a:moveTo>
                  <a:cubicBezTo>
                    <a:pt x="11095" y="1"/>
                    <a:pt x="5398" y="78"/>
                    <a:pt x="3314" y="621"/>
                  </a:cubicBezTo>
                  <a:cubicBezTo>
                    <a:pt x="0" y="1502"/>
                    <a:pt x="1155" y="3022"/>
                    <a:pt x="3982" y="4664"/>
                  </a:cubicBezTo>
                  <a:cubicBezTo>
                    <a:pt x="6779" y="6335"/>
                    <a:pt x="11885" y="7977"/>
                    <a:pt x="11885" y="7977"/>
                  </a:cubicBezTo>
                  <a:lnTo>
                    <a:pt x="16232" y="13"/>
                  </a:lnTo>
                  <a:cubicBezTo>
                    <a:pt x="16232" y="13"/>
                    <a:pt x="15415" y="1"/>
                    <a:pt x="14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2128016" y="1198299"/>
              <a:ext cx="114367" cy="206471"/>
            </a:xfrm>
            <a:custGeom>
              <a:avLst/>
              <a:gdLst/>
              <a:ahLst/>
              <a:cxnLst/>
              <a:rect l="l" t="t" r="r" b="b"/>
              <a:pathLst>
                <a:path w="3678" h="6640" extrusionOk="0">
                  <a:moveTo>
                    <a:pt x="3617" y="0"/>
                  </a:moveTo>
                  <a:cubicBezTo>
                    <a:pt x="3435" y="274"/>
                    <a:pt x="2037" y="2736"/>
                    <a:pt x="1763" y="3283"/>
                  </a:cubicBezTo>
                  <a:cubicBezTo>
                    <a:pt x="1459" y="3830"/>
                    <a:pt x="243" y="6019"/>
                    <a:pt x="0" y="6596"/>
                  </a:cubicBezTo>
                  <a:cubicBezTo>
                    <a:pt x="0" y="6618"/>
                    <a:pt x="15" y="6639"/>
                    <a:pt x="24" y="6639"/>
                  </a:cubicBezTo>
                  <a:cubicBezTo>
                    <a:pt x="28" y="6639"/>
                    <a:pt x="30" y="6636"/>
                    <a:pt x="30" y="6627"/>
                  </a:cubicBezTo>
                  <a:cubicBezTo>
                    <a:pt x="395" y="6110"/>
                    <a:pt x="1611" y="3891"/>
                    <a:pt x="1945" y="3344"/>
                  </a:cubicBezTo>
                  <a:cubicBezTo>
                    <a:pt x="2249" y="2797"/>
                    <a:pt x="3556" y="335"/>
                    <a:pt x="3678" y="31"/>
                  </a:cubicBezTo>
                  <a:cubicBezTo>
                    <a:pt x="3678" y="0"/>
                    <a:pt x="3648" y="0"/>
                    <a:pt x="3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1551435" y="1188597"/>
              <a:ext cx="672056" cy="708189"/>
            </a:xfrm>
            <a:custGeom>
              <a:avLst/>
              <a:gdLst/>
              <a:ahLst/>
              <a:cxnLst/>
              <a:rect l="l" t="t" r="r" b="b"/>
              <a:pathLst>
                <a:path w="21613" h="22775" extrusionOk="0">
                  <a:moveTo>
                    <a:pt x="10984" y="0"/>
                  </a:moveTo>
                  <a:cubicBezTo>
                    <a:pt x="9618" y="0"/>
                    <a:pt x="8135" y="596"/>
                    <a:pt x="6718" y="1954"/>
                  </a:cubicBezTo>
                  <a:cubicBezTo>
                    <a:pt x="1004" y="7486"/>
                    <a:pt x="1" y="22167"/>
                    <a:pt x="1" y="22167"/>
                  </a:cubicBezTo>
                  <a:lnTo>
                    <a:pt x="19879" y="22775"/>
                  </a:lnTo>
                  <a:lnTo>
                    <a:pt x="19302" y="18185"/>
                  </a:lnTo>
                  <a:cubicBezTo>
                    <a:pt x="19302" y="18185"/>
                    <a:pt x="21612" y="15541"/>
                    <a:pt x="21247" y="12805"/>
                  </a:cubicBezTo>
                  <a:cubicBezTo>
                    <a:pt x="20761" y="9674"/>
                    <a:pt x="15138" y="2288"/>
                    <a:pt x="14651" y="1741"/>
                  </a:cubicBezTo>
                  <a:cubicBezTo>
                    <a:pt x="13692" y="642"/>
                    <a:pt x="12401" y="0"/>
                    <a:pt x="1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1852941" y="1705661"/>
              <a:ext cx="198262" cy="39677"/>
            </a:xfrm>
            <a:custGeom>
              <a:avLst/>
              <a:gdLst/>
              <a:ahLst/>
              <a:cxnLst/>
              <a:rect l="l" t="t" r="r" b="b"/>
              <a:pathLst>
                <a:path w="6376" h="1276" extrusionOk="0">
                  <a:moveTo>
                    <a:pt x="6316" y="1"/>
                  </a:moveTo>
                  <a:cubicBezTo>
                    <a:pt x="6309" y="1"/>
                    <a:pt x="6301" y="3"/>
                    <a:pt x="6293" y="7"/>
                  </a:cubicBezTo>
                  <a:cubicBezTo>
                    <a:pt x="5229" y="68"/>
                    <a:pt x="4165" y="220"/>
                    <a:pt x="3132" y="463"/>
                  </a:cubicBezTo>
                  <a:cubicBezTo>
                    <a:pt x="2615" y="584"/>
                    <a:pt x="2129" y="736"/>
                    <a:pt x="1612" y="888"/>
                  </a:cubicBezTo>
                  <a:cubicBezTo>
                    <a:pt x="1369" y="949"/>
                    <a:pt x="1095" y="1010"/>
                    <a:pt x="852" y="1101"/>
                  </a:cubicBezTo>
                  <a:cubicBezTo>
                    <a:pt x="578" y="1162"/>
                    <a:pt x="305" y="1223"/>
                    <a:pt x="31" y="1223"/>
                  </a:cubicBezTo>
                  <a:cubicBezTo>
                    <a:pt x="1" y="1223"/>
                    <a:pt x="1" y="1253"/>
                    <a:pt x="31" y="1253"/>
                  </a:cubicBezTo>
                  <a:cubicBezTo>
                    <a:pt x="168" y="1268"/>
                    <a:pt x="297" y="1276"/>
                    <a:pt x="426" y="1276"/>
                  </a:cubicBezTo>
                  <a:cubicBezTo>
                    <a:pt x="556" y="1276"/>
                    <a:pt x="685" y="1268"/>
                    <a:pt x="822" y="1253"/>
                  </a:cubicBezTo>
                  <a:cubicBezTo>
                    <a:pt x="1065" y="1253"/>
                    <a:pt x="1338" y="1192"/>
                    <a:pt x="1582" y="1131"/>
                  </a:cubicBezTo>
                  <a:cubicBezTo>
                    <a:pt x="2098" y="1010"/>
                    <a:pt x="2615" y="888"/>
                    <a:pt x="3162" y="767"/>
                  </a:cubicBezTo>
                  <a:cubicBezTo>
                    <a:pt x="4196" y="524"/>
                    <a:pt x="5259" y="250"/>
                    <a:pt x="6323" y="98"/>
                  </a:cubicBezTo>
                  <a:cubicBezTo>
                    <a:pt x="6376" y="72"/>
                    <a:pt x="6360" y="1"/>
                    <a:pt x="63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1965446" y="1731377"/>
              <a:ext cx="165425" cy="7587"/>
            </a:xfrm>
            <a:custGeom>
              <a:avLst/>
              <a:gdLst/>
              <a:ahLst/>
              <a:cxnLst/>
              <a:rect l="l" t="t" r="r" b="b"/>
              <a:pathLst>
                <a:path w="5320" h="244" extrusionOk="0">
                  <a:moveTo>
                    <a:pt x="2644" y="1"/>
                  </a:moveTo>
                  <a:cubicBezTo>
                    <a:pt x="2219" y="1"/>
                    <a:pt x="1793" y="1"/>
                    <a:pt x="1337" y="31"/>
                  </a:cubicBezTo>
                  <a:cubicBezTo>
                    <a:pt x="1125" y="61"/>
                    <a:pt x="912" y="61"/>
                    <a:pt x="699" y="92"/>
                  </a:cubicBezTo>
                  <a:cubicBezTo>
                    <a:pt x="486" y="122"/>
                    <a:pt x="274" y="183"/>
                    <a:pt x="30" y="213"/>
                  </a:cubicBezTo>
                  <a:cubicBezTo>
                    <a:pt x="0" y="213"/>
                    <a:pt x="0" y="244"/>
                    <a:pt x="30" y="244"/>
                  </a:cubicBezTo>
                  <a:lnTo>
                    <a:pt x="5289" y="244"/>
                  </a:lnTo>
                  <a:cubicBezTo>
                    <a:pt x="5319" y="213"/>
                    <a:pt x="5319" y="183"/>
                    <a:pt x="5289" y="183"/>
                  </a:cubicBezTo>
                  <a:cubicBezTo>
                    <a:pt x="4407" y="61"/>
                    <a:pt x="3526" y="1"/>
                    <a:pt x="2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1830272" y="1008303"/>
              <a:ext cx="156936" cy="295060"/>
            </a:xfrm>
            <a:custGeom>
              <a:avLst/>
              <a:gdLst/>
              <a:ahLst/>
              <a:cxnLst/>
              <a:rect l="l" t="t" r="r" b="b"/>
              <a:pathLst>
                <a:path w="5047" h="9489" extrusionOk="0">
                  <a:moveTo>
                    <a:pt x="517" y="1"/>
                  </a:moveTo>
                  <a:cubicBezTo>
                    <a:pt x="517" y="1"/>
                    <a:pt x="396" y="913"/>
                    <a:pt x="274" y="2068"/>
                  </a:cubicBezTo>
                  <a:lnTo>
                    <a:pt x="274" y="2220"/>
                  </a:lnTo>
                  <a:cubicBezTo>
                    <a:pt x="274" y="2281"/>
                    <a:pt x="244" y="2341"/>
                    <a:pt x="244" y="2402"/>
                  </a:cubicBezTo>
                  <a:cubicBezTo>
                    <a:pt x="213" y="2585"/>
                    <a:pt x="213" y="2767"/>
                    <a:pt x="183" y="2919"/>
                  </a:cubicBezTo>
                  <a:cubicBezTo>
                    <a:pt x="152" y="3101"/>
                    <a:pt x="152" y="3192"/>
                    <a:pt x="152" y="3344"/>
                  </a:cubicBezTo>
                  <a:cubicBezTo>
                    <a:pt x="122" y="3466"/>
                    <a:pt x="122" y="3618"/>
                    <a:pt x="122" y="3740"/>
                  </a:cubicBezTo>
                  <a:cubicBezTo>
                    <a:pt x="31" y="4743"/>
                    <a:pt x="0" y="5746"/>
                    <a:pt x="31" y="6749"/>
                  </a:cubicBezTo>
                  <a:cubicBezTo>
                    <a:pt x="150" y="7105"/>
                    <a:pt x="2006" y="9489"/>
                    <a:pt x="3763" y="9489"/>
                  </a:cubicBezTo>
                  <a:cubicBezTo>
                    <a:pt x="3806" y="9489"/>
                    <a:pt x="3848" y="9487"/>
                    <a:pt x="3891" y="9484"/>
                  </a:cubicBezTo>
                  <a:cubicBezTo>
                    <a:pt x="4469" y="9424"/>
                    <a:pt x="4347" y="6232"/>
                    <a:pt x="4347" y="6232"/>
                  </a:cubicBezTo>
                  <a:lnTo>
                    <a:pt x="4408" y="5989"/>
                  </a:lnTo>
                  <a:lnTo>
                    <a:pt x="5046" y="2676"/>
                  </a:lnTo>
                  <a:lnTo>
                    <a:pt x="1095" y="305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1745193" y="718457"/>
              <a:ext cx="393227" cy="431910"/>
            </a:xfrm>
            <a:custGeom>
              <a:avLst/>
              <a:gdLst/>
              <a:ahLst/>
              <a:cxnLst/>
              <a:rect l="l" t="t" r="r" b="b"/>
              <a:pathLst>
                <a:path w="12646" h="13890" extrusionOk="0">
                  <a:moveTo>
                    <a:pt x="6219" y="0"/>
                  </a:moveTo>
                  <a:cubicBezTo>
                    <a:pt x="5840" y="0"/>
                    <a:pt x="5467" y="40"/>
                    <a:pt x="5107" y="112"/>
                  </a:cubicBezTo>
                  <a:cubicBezTo>
                    <a:pt x="2493" y="598"/>
                    <a:pt x="1" y="2817"/>
                    <a:pt x="1429" y="8592"/>
                  </a:cubicBezTo>
                  <a:cubicBezTo>
                    <a:pt x="2577" y="13233"/>
                    <a:pt x="5354" y="13890"/>
                    <a:pt x="7000" y="13890"/>
                  </a:cubicBezTo>
                  <a:cubicBezTo>
                    <a:pt x="7403" y="13890"/>
                    <a:pt x="7738" y="13850"/>
                    <a:pt x="7964" y="13820"/>
                  </a:cubicBezTo>
                  <a:cubicBezTo>
                    <a:pt x="9241" y="13638"/>
                    <a:pt x="12645" y="12483"/>
                    <a:pt x="11825" y="6586"/>
                  </a:cubicBezTo>
                  <a:cubicBezTo>
                    <a:pt x="11118" y="1536"/>
                    <a:pt x="8565" y="0"/>
                    <a:pt x="6219" y="0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2055220" y="879534"/>
              <a:ext cx="36910" cy="19186"/>
            </a:xfrm>
            <a:custGeom>
              <a:avLst/>
              <a:gdLst/>
              <a:ahLst/>
              <a:cxnLst/>
              <a:rect l="l" t="t" r="r" b="b"/>
              <a:pathLst>
                <a:path w="1187" h="617" extrusionOk="0">
                  <a:moveTo>
                    <a:pt x="457" y="1"/>
                  </a:moveTo>
                  <a:cubicBezTo>
                    <a:pt x="305" y="1"/>
                    <a:pt x="158" y="64"/>
                    <a:pt x="31" y="190"/>
                  </a:cubicBezTo>
                  <a:cubicBezTo>
                    <a:pt x="1" y="251"/>
                    <a:pt x="1" y="373"/>
                    <a:pt x="61" y="434"/>
                  </a:cubicBezTo>
                  <a:cubicBezTo>
                    <a:pt x="183" y="525"/>
                    <a:pt x="335" y="555"/>
                    <a:pt x="487" y="555"/>
                  </a:cubicBezTo>
                  <a:cubicBezTo>
                    <a:pt x="609" y="586"/>
                    <a:pt x="730" y="616"/>
                    <a:pt x="882" y="616"/>
                  </a:cubicBezTo>
                  <a:cubicBezTo>
                    <a:pt x="1064" y="616"/>
                    <a:pt x="1186" y="403"/>
                    <a:pt x="1064" y="251"/>
                  </a:cubicBezTo>
                  <a:cubicBezTo>
                    <a:pt x="912" y="99"/>
                    <a:pt x="730" y="8"/>
                    <a:pt x="548" y="8"/>
                  </a:cubicBezTo>
                  <a:cubicBezTo>
                    <a:pt x="517" y="3"/>
                    <a:pt x="487" y="1"/>
                    <a:pt x="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946726" y="884510"/>
              <a:ext cx="35759" cy="21860"/>
            </a:xfrm>
            <a:custGeom>
              <a:avLst/>
              <a:gdLst/>
              <a:ahLst/>
              <a:cxnLst/>
              <a:rect l="l" t="t" r="r" b="b"/>
              <a:pathLst>
                <a:path w="1150" h="703" extrusionOk="0">
                  <a:moveTo>
                    <a:pt x="730" y="0"/>
                  </a:moveTo>
                  <a:cubicBezTo>
                    <a:pt x="666" y="0"/>
                    <a:pt x="602" y="10"/>
                    <a:pt x="541" y="30"/>
                  </a:cubicBezTo>
                  <a:cubicBezTo>
                    <a:pt x="359" y="91"/>
                    <a:pt x="207" y="182"/>
                    <a:pt x="85" y="365"/>
                  </a:cubicBezTo>
                  <a:cubicBezTo>
                    <a:pt x="0" y="507"/>
                    <a:pt x="127" y="702"/>
                    <a:pt x="293" y="702"/>
                  </a:cubicBezTo>
                  <a:cubicBezTo>
                    <a:pt x="305" y="702"/>
                    <a:pt x="317" y="701"/>
                    <a:pt x="328" y="699"/>
                  </a:cubicBezTo>
                  <a:cubicBezTo>
                    <a:pt x="450" y="669"/>
                    <a:pt x="602" y="608"/>
                    <a:pt x="724" y="578"/>
                  </a:cubicBezTo>
                  <a:cubicBezTo>
                    <a:pt x="876" y="547"/>
                    <a:pt x="997" y="486"/>
                    <a:pt x="1088" y="365"/>
                  </a:cubicBezTo>
                  <a:cubicBezTo>
                    <a:pt x="1149" y="304"/>
                    <a:pt x="1149" y="182"/>
                    <a:pt x="1088" y="122"/>
                  </a:cubicBezTo>
                  <a:cubicBezTo>
                    <a:pt x="987" y="41"/>
                    <a:pt x="859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1976765" y="940265"/>
              <a:ext cx="13278" cy="34049"/>
            </a:xfrm>
            <a:custGeom>
              <a:avLst/>
              <a:gdLst/>
              <a:ahLst/>
              <a:cxnLst/>
              <a:rect l="l" t="t" r="r" b="b"/>
              <a:pathLst>
                <a:path w="427" h="1095" extrusionOk="0">
                  <a:moveTo>
                    <a:pt x="305" y="0"/>
                  </a:moveTo>
                  <a:lnTo>
                    <a:pt x="305" y="0"/>
                  </a:lnTo>
                  <a:cubicBezTo>
                    <a:pt x="305" y="0"/>
                    <a:pt x="274" y="31"/>
                    <a:pt x="274" y="31"/>
                  </a:cubicBezTo>
                  <a:cubicBezTo>
                    <a:pt x="335" y="426"/>
                    <a:pt x="335" y="912"/>
                    <a:pt x="1" y="1095"/>
                  </a:cubicBezTo>
                  <a:cubicBezTo>
                    <a:pt x="426" y="1003"/>
                    <a:pt x="426" y="365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1954314" y="927982"/>
              <a:ext cx="39491" cy="40672"/>
            </a:xfrm>
            <a:custGeom>
              <a:avLst/>
              <a:gdLst/>
              <a:ahLst/>
              <a:cxnLst/>
              <a:rect l="l" t="t" r="r" b="b"/>
              <a:pathLst>
                <a:path w="1270" h="1308" extrusionOk="0">
                  <a:moveTo>
                    <a:pt x="632" y="0"/>
                  </a:moveTo>
                  <a:cubicBezTo>
                    <a:pt x="1" y="30"/>
                    <a:pt x="82" y="1308"/>
                    <a:pt x="642" y="1308"/>
                  </a:cubicBezTo>
                  <a:cubicBezTo>
                    <a:pt x="649" y="1308"/>
                    <a:pt x="655" y="1308"/>
                    <a:pt x="662" y="1307"/>
                  </a:cubicBezTo>
                  <a:cubicBezTo>
                    <a:pt x="1270" y="1307"/>
                    <a:pt x="1179" y="0"/>
                    <a:pt x="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1941813" y="930563"/>
              <a:ext cx="27239" cy="17382"/>
            </a:xfrm>
            <a:custGeom>
              <a:avLst/>
              <a:gdLst/>
              <a:ahLst/>
              <a:cxnLst/>
              <a:rect l="l" t="t" r="r" b="b"/>
              <a:pathLst>
                <a:path w="876" h="559" extrusionOk="0">
                  <a:moveTo>
                    <a:pt x="810" y="0"/>
                  </a:moveTo>
                  <a:cubicBezTo>
                    <a:pt x="803" y="0"/>
                    <a:pt x="796" y="3"/>
                    <a:pt x="790" y="8"/>
                  </a:cubicBezTo>
                  <a:cubicBezTo>
                    <a:pt x="669" y="100"/>
                    <a:pt x="578" y="221"/>
                    <a:pt x="426" y="252"/>
                  </a:cubicBezTo>
                  <a:cubicBezTo>
                    <a:pt x="413" y="255"/>
                    <a:pt x="400" y="256"/>
                    <a:pt x="386" y="256"/>
                  </a:cubicBezTo>
                  <a:cubicBezTo>
                    <a:pt x="272" y="256"/>
                    <a:pt x="139" y="148"/>
                    <a:pt x="31" y="39"/>
                  </a:cubicBezTo>
                  <a:lnTo>
                    <a:pt x="0" y="39"/>
                  </a:lnTo>
                  <a:cubicBezTo>
                    <a:pt x="0" y="282"/>
                    <a:pt x="152" y="525"/>
                    <a:pt x="395" y="556"/>
                  </a:cubicBezTo>
                  <a:cubicBezTo>
                    <a:pt x="409" y="557"/>
                    <a:pt x="423" y="558"/>
                    <a:pt x="436" y="558"/>
                  </a:cubicBezTo>
                  <a:cubicBezTo>
                    <a:pt x="655" y="558"/>
                    <a:pt x="794" y="327"/>
                    <a:pt x="851" y="69"/>
                  </a:cubicBezTo>
                  <a:cubicBezTo>
                    <a:pt x="876" y="45"/>
                    <a:pt x="841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2055220" y="934605"/>
              <a:ext cx="18004" cy="31219"/>
            </a:xfrm>
            <a:custGeom>
              <a:avLst/>
              <a:gdLst/>
              <a:ahLst/>
              <a:cxnLst/>
              <a:rect l="l" t="t" r="r" b="b"/>
              <a:pathLst>
                <a:path w="579" h="1004" extrusionOk="0">
                  <a:moveTo>
                    <a:pt x="61" y="0"/>
                  </a:moveTo>
                  <a:lnTo>
                    <a:pt x="61" y="0"/>
                  </a:lnTo>
                  <a:cubicBezTo>
                    <a:pt x="1" y="365"/>
                    <a:pt x="122" y="973"/>
                    <a:pt x="578" y="1003"/>
                  </a:cubicBezTo>
                  <a:cubicBezTo>
                    <a:pt x="183" y="882"/>
                    <a:pt x="92" y="426"/>
                    <a:pt x="92" y="30"/>
                  </a:cubicBezTo>
                  <a:cubicBezTo>
                    <a:pt x="92" y="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2051053" y="919337"/>
              <a:ext cx="40424" cy="40952"/>
            </a:xfrm>
            <a:custGeom>
              <a:avLst/>
              <a:gdLst/>
              <a:ahLst/>
              <a:cxnLst/>
              <a:rect l="l" t="t" r="r" b="b"/>
              <a:pathLst>
                <a:path w="1300" h="1317" extrusionOk="0">
                  <a:moveTo>
                    <a:pt x="565" y="0"/>
                  </a:moveTo>
                  <a:cubicBezTo>
                    <a:pt x="544" y="0"/>
                    <a:pt x="522" y="2"/>
                    <a:pt x="499" y="5"/>
                  </a:cubicBezTo>
                  <a:cubicBezTo>
                    <a:pt x="0" y="93"/>
                    <a:pt x="97" y="1316"/>
                    <a:pt x="652" y="1316"/>
                  </a:cubicBezTo>
                  <a:cubicBezTo>
                    <a:pt x="672" y="1316"/>
                    <a:pt x="692" y="1315"/>
                    <a:pt x="712" y="1312"/>
                  </a:cubicBezTo>
                  <a:cubicBezTo>
                    <a:pt x="1300" y="1224"/>
                    <a:pt x="1177" y="0"/>
                    <a:pt x="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2073318" y="916632"/>
              <a:ext cx="24472" cy="19310"/>
            </a:xfrm>
            <a:custGeom>
              <a:avLst/>
              <a:gdLst/>
              <a:ahLst/>
              <a:cxnLst/>
              <a:rect l="l" t="t" r="r" b="b"/>
              <a:pathLst>
                <a:path w="787" h="621" extrusionOk="0">
                  <a:moveTo>
                    <a:pt x="726" y="1"/>
                  </a:moveTo>
                  <a:cubicBezTo>
                    <a:pt x="665" y="153"/>
                    <a:pt x="543" y="305"/>
                    <a:pt x="422" y="305"/>
                  </a:cubicBezTo>
                  <a:cubicBezTo>
                    <a:pt x="409" y="308"/>
                    <a:pt x="395" y="309"/>
                    <a:pt x="382" y="309"/>
                  </a:cubicBezTo>
                  <a:cubicBezTo>
                    <a:pt x="274" y="309"/>
                    <a:pt x="169" y="207"/>
                    <a:pt x="87" y="153"/>
                  </a:cubicBezTo>
                  <a:cubicBezTo>
                    <a:pt x="79" y="148"/>
                    <a:pt x="71" y="146"/>
                    <a:pt x="64" y="146"/>
                  </a:cubicBezTo>
                  <a:cubicBezTo>
                    <a:pt x="19" y="146"/>
                    <a:pt x="0" y="218"/>
                    <a:pt x="27" y="244"/>
                  </a:cubicBezTo>
                  <a:cubicBezTo>
                    <a:pt x="106" y="455"/>
                    <a:pt x="231" y="620"/>
                    <a:pt x="422" y="620"/>
                  </a:cubicBezTo>
                  <a:cubicBezTo>
                    <a:pt x="450" y="620"/>
                    <a:pt x="481" y="616"/>
                    <a:pt x="513" y="608"/>
                  </a:cubicBezTo>
                  <a:cubicBezTo>
                    <a:pt x="756" y="517"/>
                    <a:pt x="786" y="244"/>
                    <a:pt x="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2001362" y="1042353"/>
              <a:ext cx="27426" cy="10417"/>
            </a:xfrm>
            <a:custGeom>
              <a:avLst/>
              <a:gdLst/>
              <a:ahLst/>
              <a:cxnLst/>
              <a:rect l="l" t="t" r="r" b="b"/>
              <a:pathLst>
                <a:path w="882" h="335" extrusionOk="0">
                  <a:moveTo>
                    <a:pt x="61" y="0"/>
                  </a:moveTo>
                  <a:cubicBezTo>
                    <a:pt x="30" y="0"/>
                    <a:pt x="0" y="0"/>
                    <a:pt x="0" y="31"/>
                  </a:cubicBezTo>
                  <a:cubicBezTo>
                    <a:pt x="61" y="213"/>
                    <a:pt x="213" y="335"/>
                    <a:pt x="395" y="335"/>
                  </a:cubicBezTo>
                  <a:cubicBezTo>
                    <a:pt x="578" y="335"/>
                    <a:pt x="760" y="243"/>
                    <a:pt x="882" y="61"/>
                  </a:cubicBezTo>
                  <a:lnTo>
                    <a:pt x="851" y="31"/>
                  </a:lnTo>
                  <a:cubicBezTo>
                    <a:pt x="730" y="122"/>
                    <a:pt x="578" y="183"/>
                    <a:pt x="426" y="213"/>
                  </a:cubicBezTo>
                  <a:cubicBezTo>
                    <a:pt x="274" y="213"/>
                    <a:pt x="152" y="91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1993775" y="869615"/>
              <a:ext cx="71239" cy="154231"/>
            </a:xfrm>
            <a:custGeom>
              <a:avLst/>
              <a:gdLst/>
              <a:ahLst/>
              <a:cxnLst/>
              <a:rect l="l" t="t" r="r" b="b"/>
              <a:pathLst>
                <a:path w="2291" h="4960" extrusionOk="0">
                  <a:moveTo>
                    <a:pt x="1095" y="0"/>
                  </a:moveTo>
                  <a:cubicBezTo>
                    <a:pt x="1080" y="0"/>
                    <a:pt x="1065" y="8"/>
                    <a:pt x="1065" y="23"/>
                  </a:cubicBezTo>
                  <a:cubicBezTo>
                    <a:pt x="1278" y="1269"/>
                    <a:pt x="1733" y="2485"/>
                    <a:pt x="1977" y="3731"/>
                  </a:cubicBezTo>
                  <a:cubicBezTo>
                    <a:pt x="1733" y="3671"/>
                    <a:pt x="1521" y="3640"/>
                    <a:pt x="1308" y="3640"/>
                  </a:cubicBezTo>
                  <a:cubicBezTo>
                    <a:pt x="1278" y="3640"/>
                    <a:pt x="1521" y="4522"/>
                    <a:pt x="1521" y="4643"/>
                  </a:cubicBezTo>
                  <a:cubicBezTo>
                    <a:pt x="1363" y="4683"/>
                    <a:pt x="1202" y="4703"/>
                    <a:pt x="1041" y="4703"/>
                  </a:cubicBezTo>
                  <a:cubicBezTo>
                    <a:pt x="705" y="4703"/>
                    <a:pt x="370" y="4615"/>
                    <a:pt x="62" y="4431"/>
                  </a:cubicBezTo>
                  <a:cubicBezTo>
                    <a:pt x="1" y="4461"/>
                    <a:pt x="1" y="4491"/>
                    <a:pt x="31" y="4522"/>
                  </a:cubicBezTo>
                  <a:cubicBezTo>
                    <a:pt x="274" y="4795"/>
                    <a:pt x="609" y="4947"/>
                    <a:pt x="1004" y="4947"/>
                  </a:cubicBezTo>
                  <a:cubicBezTo>
                    <a:pt x="1048" y="4956"/>
                    <a:pt x="1093" y="4960"/>
                    <a:pt x="1138" y="4960"/>
                  </a:cubicBezTo>
                  <a:cubicBezTo>
                    <a:pt x="1248" y="4960"/>
                    <a:pt x="1361" y="4938"/>
                    <a:pt x="1490" y="4917"/>
                  </a:cubicBezTo>
                  <a:lnTo>
                    <a:pt x="1581" y="4886"/>
                  </a:lnTo>
                  <a:lnTo>
                    <a:pt x="1642" y="4856"/>
                  </a:lnTo>
                  <a:cubicBezTo>
                    <a:pt x="1703" y="4826"/>
                    <a:pt x="1703" y="4795"/>
                    <a:pt x="1733" y="4765"/>
                  </a:cubicBezTo>
                  <a:lnTo>
                    <a:pt x="1733" y="4734"/>
                  </a:lnTo>
                  <a:lnTo>
                    <a:pt x="1733" y="4674"/>
                  </a:lnTo>
                  <a:cubicBezTo>
                    <a:pt x="1673" y="4370"/>
                    <a:pt x="1581" y="3914"/>
                    <a:pt x="1581" y="3914"/>
                  </a:cubicBezTo>
                  <a:lnTo>
                    <a:pt x="1581" y="3914"/>
                  </a:lnTo>
                  <a:cubicBezTo>
                    <a:pt x="1665" y="3955"/>
                    <a:pt x="1977" y="4040"/>
                    <a:pt x="2155" y="4040"/>
                  </a:cubicBezTo>
                  <a:cubicBezTo>
                    <a:pt x="2237" y="4040"/>
                    <a:pt x="2290" y="4022"/>
                    <a:pt x="2281" y="3975"/>
                  </a:cubicBezTo>
                  <a:cubicBezTo>
                    <a:pt x="2007" y="2607"/>
                    <a:pt x="1642" y="1300"/>
                    <a:pt x="1126" y="23"/>
                  </a:cubicBezTo>
                  <a:cubicBezTo>
                    <a:pt x="1126" y="8"/>
                    <a:pt x="1110" y="0"/>
                    <a:pt x="10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1743328" y="699427"/>
              <a:ext cx="368631" cy="275844"/>
            </a:xfrm>
            <a:custGeom>
              <a:avLst/>
              <a:gdLst/>
              <a:ahLst/>
              <a:cxnLst/>
              <a:rect l="l" t="t" r="r" b="b"/>
              <a:pathLst>
                <a:path w="11855" h="8871" extrusionOk="0">
                  <a:moveTo>
                    <a:pt x="5996" y="1"/>
                  </a:moveTo>
                  <a:cubicBezTo>
                    <a:pt x="4282" y="1"/>
                    <a:pt x="2804" y="761"/>
                    <a:pt x="1733" y="2001"/>
                  </a:cubicBezTo>
                  <a:cubicBezTo>
                    <a:pt x="790" y="2578"/>
                    <a:pt x="182" y="3551"/>
                    <a:pt x="122" y="4645"/>
                  </a:cubicBezTo>
                  <a:cubicBezTo>
                    <a:pt x="1" y="6488"/>
                    <a:pt x="991" y="8870"/>
                    <a:pt x="1540" y="8870"/>
                  </a:cubicBezTo>
                  <a:cubicBezTo>
                    <a:pt x="1543" y="8870"/>
                    <a:pt x="1547" y="8870"/>
                    <a:pt x="1550" y="8870"/>
                  </a:cubicBezTo>
                  <a:cubicBezTo>
                    <a:pt x="2948" y="8809"/>
                    <a:pt x="2827" y="6590"/>
                    <a:pt x="2827" y="6590"/>
                  </a:cubicBezTo>
                  <a:cubicBezTo>
                    <a:pt x="2827" y="6590"/>
                    <a:pt x="4407" y="6378"/>
                    <a:pt x="4407" y="3794"/>
                  </a:cubicBezTo>
                  <a:cubicBezTo>
                    <a:pt x="5107" y="4827"/>
                    <a:pt x="6231" y="5466"/>
                    <a:pt x="7447" y="5527"/>
                  </a:cubicBezTo>
                  <a:cubicBezTo>
                    <a:pt x="7453" y="5527"/>
                    <a:pt x="7459" y="5527"/>
                    <a:pt x="7465" y="5527"/>
                  </a:cubicBezTo>
                  <a:cubicBezTo>
                    <a:pt x="7781" y="5527"/>
                    <a:pt x="6860" y="4846"/>
                    <a:pt x="6479" y="4573"/>
                  </a:cubicBezTo>
                  <a:lnTo>
                    <a:pt x="6479" y="4573"/>
                  </a:lnTo>
                  <a:cubicBezTo>
                    <a:pt x="6872" y="4831"/>
                    <a:pt x="7997" y="5447"/>
                    <a:pt x="9740" y="5447"/>
                  </a:cubicBezTo>
                  <a:cubicBezTo>
                    <a:pt x="10301" y="5447"/>
                    <a:pt x="10926" y="5383"/>
                    <a:pt x="11611" y="5223"/>
                  </a:cubicBezTo>
                  <a:cubicBezTo>
                    <a:pt x="11854" y="5162"/>
                    <a:pt x="11155" y="1575"/>
                    <a:pt x="8420" y="481"/>
                  </a:cubicBezTo>
                  <a:cubicBezTo>
                    <a:pt x="7575" y="152"/>
                    <a:pt x="6762" y="1"/>
                    <a:pt x="5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1726287" y="953418"/>
              <a:ext cx="107806" cy="112440"/>
            </a:xfrm>
            <a:custGeom>
              <a:avLst/>
              <a:gdLst/>
              <a:ahLst/>
              <a:cxnLst/>
              <a:rect l="l" t="t" r="r" b="b"/>
              <a:pathLst>
                <a:path w="3467" h="3616" extrusionOk="0">
                  <a:moveTo>
                    <a:pt x="1155" y="1"/>
                  </a:moveTo>
                  <a:cubicBezTo>
                    <a:pt x="1037" y="1"/>
                    <a:pt x="925" y="29"/>
                    <a:pt x="822" y="94"/>
                  </a:cubicBezTo>
                  <a:cubicBezTo>
                    <a:pt x="1" y="580"/>
                    <a:pt x="1126" y="3225"/>
                    <a:pt x="2129" y="3559"/>
                  </a:cubicBezTo>
                  <a:cubicBezTo>
                    <a:pt x="2243" y="3597"/>
                    <a:pt x="2358" y="3616"/>
                    <a:pt x="2472" y="3616"/>
                  </a:cubicBezTo>
                  <a:cubicBezTo>
                    <a:pt x="2901" y="3616"/>
                    <a:pt x="3298" y="3354"/>
                    <a:pt x="3466" y="2921"/>
                  </a:cubicBezTo>
                  <a:lnTo>
                    <a:pt x="3040" y="1371"/>
                  </a:lnTo>
                  <a:cubicBezTo>
                    <a:pt x="3040" y="1371"/>
                    <a:pt x="1972" y="1"/>
                    <a:pt x="1155" y="1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1762203" y="979974"/>
              <a:ext cx="54852" cy="68160"/>
            </a:xfrm>
            <a:custGeom>
              <a:avLst/>
              <a:gdLst/>
              <a:ahLst/>
              <a:cxnLst/>
              <a:rect l="l" t="t" r="r" b="b"/>
              <a:pathLst>
                <a:path w="1764" h="2192" extrusionOk="0">
                  <a:moveTo>
                    <a:pt x="1" y="0"/>
                  </a:moveTo>
                  <a:cubicBezTo>
                    <a:pt x="730" y="243"/>
                    <a:pt x="1126" y="882"/>
                    <a:pt x="1399" y="1520"/>
                  </a:cubicBezTo>
                  <a:cubicBezTo>
                    <a:pt x="1295" y="1363"/>
                    <a:pt x="1121" y="1276"/>
                    <a:pt x="945" y="1276"/>
                  </a:cubicBezTo>
                  <a:cubicBezTo>
                    <a:pt x="814" y="1276"/>
                    <a:pt x="682" y="1325"/>
                    <a:pt x="578" y="1429"/>
                  </a:cubicBezTo>
                  <a:cubicBezTo>
                    <a:pt x="578" y="1429"/>
                    <a:pt x="578" y="1459"/>
                    <a:pt x="578" y="1459"/>
                  </a:cubicBezTo>
                  <a:cubicBezTo>
                    <a:pt x="651" y="1432"/>
                    <a:pt x="730" y="1418"/>
                    <a:pt x="808" y="1418"/>
                  </a:cubicBezTo>
                  <a:cubicBezTo>
                    <a:pt x="990" y="1418"/>
                    <a:pt x="1171" y="1492"/>
                    <a:pt x="1278" y="1641"/>
                  </a:cubicBezTo>
                  <a:cubicBezTo>
                    <a:pt x="1430" y="1793"/>
                    <a:pt x="1551" y="1976"/>
                    <a:pt x="1642" y="2158"/>
                  </a:cubicBezTo>
                  <a:cubicBezTo>
                    <a:pt x="1654" y="2181"/>
                    <a:pt x="1674" y="2191"/>
                    <a:pt x="1695" y="2191"/>
                  </a:cubicBezTo>
                  <a:cubicBezTo>
                    <a:pt x="1729" y="2191"/>
                    <a:pt x="1764" y="2165"/>
                    <a:pt x="1764" y="2128"/>
                  </a:cubicBezTo>
                  <a:cubicBezTo>
                    <a:pt x="1703" y="1216"/>
                    <a:pt x="974" y="3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1795289" y="1045991"/>
              <a:ext cx="18004" cy="18128"/>
            </a:xfrm>
            <a:custGeom>
              <a:avLst/>
              <a:gdLst/>
              <a:ahLst/>
              <a:cxnLst/>
              <a:rect l="l" t="t" r="r" b="b"/>
              <a:pathLst>
                <a:path w="579" h="583" extrusionOk="0">
                  <a:moveTo>
                    <a:pt x="321" y="0"/>
                  </a:moveTo>
                  <a:cubicBezTo>
                    <a:pt x="306" y="0"/>
                    <a:pt x="290" y="2"/>
                    <a:pt x="274" y="5"/>
                  </a:cubicBezTo>
                  <a:cubicBezTo>
                    <a:pt x="122" y="5"/>
                    <a:pt x="1" y="126"/>
                    <a:pt x="1" y="309"/>
                  </a:cubicBezTo>
                  <a:cubicBezTo>
                    <a:pt x="1" y="461"/>
                    <a:pt x="153" y="582"/>
                    <a:pt x="305" y="582"/>
                  </a:cubicBezTo>
                  <a:cubicBezTo>
                    <a:pt x="457" y="552"/>
                    <a:pt x="578" y="430"/>
                    <a:pt x="578" y="278"/>
                  </a:cubicBezTo>
                  <a:cubicBezTo>
                    <a:pt x="578" y="115"/>
                    <a:pt x="456" y="0"/>
                    <a:pt x="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1764100" y="911905"/>
              <a:ext cx="78484" cy="20834"/>
            </a:xfrm>
            <a:custGeom>
              <a:avLst/>
              <a:gdLst/>
              <a:ahLst/>
              <a:cxnLst/>
              <a:rect l="l" t="t" r="r" b="b"/>
              <a:pathLst>
                <a:path w="2524" h="670" extrusionOk="0">
                  <a:moveTo>
                    <a:pt x="62" y="1"/>
                  </a:moveTo>
                  <a:lnTo>
                    <a:pt x="1" y="669"/>
                  </a:lnTo>
                  <a:lnTo>
                    <a:pt x="2493" y="669"/>
                  </a:lnTo>
                  <a:lnTo>
                    <a:pt x="2524" y="305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68826" y="879783"/>
              <a:ext cx="79417" cy="33085"/>
            </a:xfrm>
            <a:custGeom>
              <a:avLst/>
              <a:gdLst/>
              <a:ahLst/>
              <a:cxnLst/>
              <a:rect l="l" t="t" r="r" b="b"/>
              <a:pathLst>
                <a:path w="2554" h="1064" extrusionOk="0">
                  <a:moveTo>
                    <a:pt x="183" y="0"/>
                  </a:moveTo>
                  <a:lnTo>
                    <a:pt x="1" y="638"/>
                  </a:lnTo>
                  <a:lnTo>
                    <a:pt x="2463" y="1064"/>
                  </a:lnTo>
                  <a:lnTo>
                    <a:pt x="2554" y="73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2303801" y="909076"/>
              <a:ext cx="1257078" cy="1327974"/>
            </a:xfrm>
            <a:custGeom>
              <a:avLst/>
              <a:gdLst/>
              <a:ahLst/>
              <a:cxnLst/>
              <a:rect l="l" t="t" r="r" b="b"/>
              <a:pathLst>
                <a:path w="40427" h="42707" extrusionOk="0">
                  <a:moveTo>
                    <a:pt x="7752" y="0"/>
                  </a:moveTo>
                  <a:lnTo>
                    <a:pt x="1" y="35594"/>
                  </a:lnTo>
                  <a:lnTo>
                    <a:pt x="32676" y="42706"/>
                  </a:lnTo>
                  <a:lnTo>
                    <a:pt x="40427" y="7113"/>
                  </a:lnTo>
                  <a:lnTo>
                    <a:pt x="77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2364788" y="978077"/>
              <a:ext cx="1129494" cy="1193738"/>
            </a:xfrm>
            <a:custGeom>
              <a:avLst/>
              <a:gdLst/>
              <a:ahLst/>
              <a:cxnLst/>
              <a:rect l="l" t="t" r="r" b="b"/>
              <a:pathLst>
                <a:path w="36324" h="38390" extrusionOk="0">
                  <a:moveTo>
                    <a:pt x="6870" y="0"/>
                  </a:moveTo>
                  <a:lnTo>
                    <a:pt x="0" y="32068"/>
                  </a:lnTo>
                  <a:lnTo>
                    <a:pt x="29454" y="38390"/>
                  </a:lnTo>
                  <a:lnTo>
                    <a:pt x="36323" y="6292"/>
                  </a:lnTo>
                  <a:lnTo>
                    <a:pt x="68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1760430" y="1254272"/>
              <a:ext cx="834497" cy="885430"/>
            </a:xfrm>
            <a:custGeom>
              <a:avLst/>
              <a:gdLst/>
              <a:ahLst/>
              <a:cxnLst/>
              <a:rect l="l" t="t" r="r" b="b"/>
              <a:pathLst>
                <a:path w="26837" h="28475" extrusionOk="0">
                  <a:moveTo>
                    <a:pt x="1334" y="1"/>
                  </a:moveTo>
                  <a:cubicBezTo>
                    <a:pt x="491" y="1"/>
                    <a:pt x="1" y="1253"/>
                    <a:pt x="240" y="4158"/>
                  </a:cubicBezTo>
                  <a:cubicBezTo>
                    <a:pt x="483" y="7289"/>
                    <a:pt x="2794" y="21666"/>
                    <a:pt x="6684" y="25465"/>
                  </a:cubicBezTo>
                  <a:cubicBezTo>
                    <a:pt x="9085" y="27775"/>
                    <a:pt x="21791" y="28444"/>
                    <a:pt x="24922" y="28474"/>
                  </a:cubicBezTo>
                  <a:cubicBezTo>
                    <a:pt x="26289" y="28474"/>
                    <a:pt x="26837" y="19386"/>
                    <a:pt x="25742" y="18413"/>
                  </a:cubicBezTo>
                  <a:cubicBezTo>
                    <a:pt x="24678" y="17441"/>
                    <a:pt x="12855" y="17410"/>
                    <a:pt x="11851" y="16955"/>
                  </a:cubicBezTo>
                  <a:cubicBezTo>
                    <a:pt x="11851" y="16955"/>
                    <a:pt x="7171" y="8231"/>
                    <a:pt x="4648" y="3550"/>
                  </a:cubicBezTo>
                  <a:cubicBezTo>
                    <a:pt x="3445" y="1329"/>
                    <a:pt x="2203" y="1"/>
                    <a:pt x="1334" y="1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723472" y="1905110"/>
              <a:ext cx="195277" cy="41419"/>
            </a:xfrm>
            <a:custGeom>
              <a:avLst/>
              <a:gdLst/>
              <a:ahLst/>
              <a:cxnLst/>
              <a:rect l="l" t="t" r="r" b="b"/>
              <a:pathLst>
                <a:path w="6280" h="1332" extrusionOk="0">
                  <a:moveTo>
                    <a:pt x="6185" y="0"/>
                  </a:moveTo>
                  <a:cubicBezTo>
                    <a:pt x="6172" y="0"/>
                    <a:pt x="6157" y="2"/>
                    <a:pt x="6140" y="6"/>
                  </a:cubicBezTo>
                  <a:cubicBezTo>
                    <a:pt x="4517" y="786"/>
                    <a:pt x="3450" y="1054"/>
                    <a:pt x="2096" y="1054"/>
                  </a:cubicBezTo>
                  <a:cubicBezTo>
                    <a:pt x="1498" y="1054"/>
                    <a:pt x="844" y="1002"/>
                    <a:pt x="61" y="918"/>
                  </a:cubicBezTo>
                  <a:cubicBezTo>
                    <a:pt x="0" y="918"/>
                    <a:pt x="0" y="979"/>
                    <a:pt x="61" y="979"/>
                  </a:cubicBezTo>
                  <a:cubicBezTo>
                    <a:pt x="1042" y="1187"/>
                    <a:pt x="1880" y="1332"/>
                    <a:pt x="2672" y="1332"/>
                  </a:cubicBezTo>
                  <a:cubicBezTo>
                    <a:pt x="3843" y="1332"/>
                    <a:pt x="4914" y="1016"/>
                    <a:pt x="6201" y="128"/>
                  </a:cubicBezTo>
                  <a:cubicBezTo>
                    <a:pt x="6280" y="75"/>
                    <a:pt x="6268" y="0"/>
                    <a:pt x="61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2728199" y="1987359"/>
              <a:ext cx="206968" cy="38060"/>
            </a:xfrm>
            <a:custGeom>
              <a:avLst/>
              <a:gdLst/>
              <a:ahLst/>
              <a:cxnLst/>
              <a:rect l="l" t="t" r="r" b="b"/>
              <a:pathLst>
                <a:path w="6656" h="1224" extrusionOk="0">
                  <a:moveTo>
                    <a:pt x="6571" y="1"/>
                  </a:moveTo>
                  <a:cubicBezTo>
                    <a:pt x="6560" y="1"/>
                    <a:pt x="6549" y="2"/>
                    <a:pt x="6535" y="6"/>
                  </a:cubicBezTo>
                  <a:cubicBezTo>
                    <a:pt x="4521" y="758"/>
                    <a:pt x="3282" y="987"/>
                    <a:pt x="1503" y="987"/>
                  </a:cubicBezTo>
                  <a:cubicBezTo>
                    <a:pt x="1054" y="987"/>
                    <a:pt x="570" y="973"/>
                    <a:pt x="31" y="948"/>
                  </a:cubicBezTo>
                  <a:cubicBezTo>
                    <a:pt x="0" y="948"/>
                    <a:pt x="0" y="1009"/>
                    <a:pt x="31" y="1009"/>
                  </a:cubicBezTo>
                  <a:cubicBezTo>
                    <a:pt x="999" y="1133"/>
                    <a:pt x="1817" y="1223"/>
                    <a:pt x="2585" y="1223"/>
                  </a:cubicBezTo>
                  <a:cubicBezTo>
                    <a:pt x="3891" y="1223"/>
                    <a:pt x="5054" y="962"/>
                    <a:pt x="6566" y="158"/>
                  </a:cubicBezTo>
                  <a:cubicBezTo>
                    <a:pt x="6647" y="103"/>
                    <a:pt x="6656" y="1"/>
                    <a:pt x="6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2728448" y="2080305"/>
              <a:ext cx="210140" cy="30877"/>
            </a:xfrm>
            <a:custGeom>
              <a:avLst/>
              <a:gdLst/>
              <a:ahLst/>
              <a:cxnLst/>
              <a:rect l="l" t="t" r="r" b="b"/>
              <a:pathLst>
                <a:path w="6758" h="993" extrusionOk="0">
                  <a:moveTo>
                    <a:pt x="6702" y="1"/>
                  </a:moveTo>
                  <a:cubicBezTo>
                    <a:pt x="6679" y="1"/>
                    <a:pt x="6642" y="8"/>
                    <a:pt x="6588" y="26"/>
                  </a:cubicBezTo>
                  <a:cubicBezTo>
                    <a:pt x="5014" y="487"/>
                    <a:pt x="3864" y="717"/>
                    <a:pt x="2580" y="717"/>
                  </a:cubicBezTo>
                  <a:cubicBezTo>
                    <a:pt x="1830" y="717"/>
                    <a:pt x="1035" y="639"/>
                    <a:pt x="84" y="482"/>
                  </a:cubicBezTo>
                  <a:cubicBezTo>
                    <a:pt x="75" y="478"/>
                    <a:pt x="67" y="476"/>
                    <a:pt x="60" y="476"/>
                  </a:cubicBezTo>
                  <a:cubicBezTo>
                    <a:pt x="16" y="476"/>
                    <a:pt x="1" y="547"/>
                    <a:pt x="53" y="573"/>
                  </a:cubicBezTo>
                  <a:cubicBezTo>
                    <a:pt x="1092" y="854"/>
                    <a:pt x="2003" y="993"/>
                    <a:pt x="2864" y="993"/>
                  </a:cubicBezTo>
                  <a:cubicBezTo>
                    <a:pt x="4143" y="993"/>
                    <a:pt x="5310" y="686"/>
                    <a:pt x="6619" y="87"/>
                  </a:cubicBezTo>
                  <a:cubicBezTo>
                    <a:pt x="6726" y="44"/>
                    <a:pt x="6758" y="1"/>
                    <a:pt x="6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751817" y="1246467"/>
              <a:ext cx="276030" cy="469814"/>
            </a:xfrm>
            <a:custGeom>
              <a:avLst/>
              <a:gdLst/>
              <a:ahLst/>
              <a:cxnLst/>
              <a:rect l="l" t="t" r="r" b="b"/>
              <a:pathLst>
                <a:path w="8877" h="15109" extrusionOk="0">
                  <a:moveTo>
                    <a:pt x="1599" y="0"/>
                  </a:moveTo>
                  <a:cubicBezTo>
                    <a:pt x="973" y="0"/>
                    <a:pt x="532" y="649"/>
                    <a:pt x="365" y="2220"/>
                  </a:cubicBezTo>
                  <a:cubicBezTo>
                    <a:pt x="1" y="5260"/>
                    <a:pt x="1612" y="15108"/>
                    <a:pt x="1612" y="15108"/>
                  </a:cubicBezTo>
                  <a:lnTo>
                    <a:pt x="8876" y="9667"/>
                  </a:lnTo>
                  <a:cubicBezTo>
                    <a:pt x="8876" y="9667"/>
                    <a:pt x="6505" y="4835"/>
                    <a:pt x="4469" y="2281"/>
                  </a:cubicBezTo>
                  <a:cubicBezTo>
                    <a:pt x="3347" y="913"/>
                    <a:pt x="2342" y="0"/>
                    <a:pt x="1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803125" y="1511156"/>
              <a:ext cx="188809" cy="142197"/>
            </a:xfrm>
            <a:custGeom>
              <a:avLst/>
              <a:gdLst/>
              <a:ahLst/>
              <a:cxnLst/>
              <a:rect l="l" t="t" r="r" b="b"/>
              <a:pathLst>
                <a:path w="6072" h="4573" extrusionOk="0">
                  <a:moveTo>
                    <a:pt x="6010" y="0"/>
                  </a:moveTo>
                  <a:cubicBezTo>
                    <a:pt x="5463" y="304"/>
                    <a:pt x="3457" y="1854"/>
                    <a:pt x="2971" y="2219"/>
                  </a:cubicBezTo>
                  <a:cubicBezTo>
                    <a:pt x="2484" y="2584"/>
                    <a:pt x="235" y="4317"/>
                    <a:pt x="22" y="4529"/>
                  </a:cubicBezTo>
                  <a:cubicBezTo>
                    <a:pt x="1" y="4551"/>
                    <a:pt x="10" y="4572"/>
                    <a:pt x="28" y="4572"/>
                  </a:cubicBezTo>
                  <a:cubicBezTo>
                    <a:pt x="35" y="4572"/>
                    <a:pt x="44" y="4569"/>
                    <a:pt x="53" y="4560"/>
                  </a:cubicBezTo>
                  <a:cubicBezTo>
                    <a:pt x="326" y="4408"/>
                    <a:pt x="2576" y="2766"/>
                    <a:pt x="3062" y="2371"/>
                  </a:cubicBezTo>
                  <a:cubicBezTo>
                    <a:pt x="3548" y="1976"/>
                    <a:pt x="5585" y="456"/>
                    <a:pt x="6041" y="31"/>
                  </a:cubicBezTo>
                  <a:cubicBezTo>
                    <a:pt x="6071" y="0"/>
                    <a:pt x="6041" y="0"/>
                    <a:pt x="6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907763" y="1339133"/>
              <a:ext cx="126681" cy="223076"/>
            </a:xfrm>
            <a:custGeom>
              <a:avLst/>
              <a:gdLst/>
              <a:ahLst/>
              <a:cxnLst/>
              <a:rect l="l" t="t" r="r" b="b"/>
              <a:pathLst>
                <a:path w="4074" h="7174" extrusionOk="0">
                  <a:moveTo>
                    <a:pt x="1" y="0"/>
                  </a:moveTo>
                  <a:cubicBezTo>
                    <a:pt x="639" y="1125"/>
                    <a:pt x="3375" y="5715"/>
                    <a:pt x="3831" y="6657"/>
                  </a:cubicBezTo>
                  <a:cubicBezTo>
                    <a:pt x="3831" y="6657"/>
                    <a:pt x="3496" y="6931"/>
                    <a:pt x="3284" y="7113"/>
                  </a:cubicBezTo>
                  <a:cubicBezTo>
                    <a:pt x="3253" y="7113"/>
                    <a:pt x="3284" y="7174"/>
                    <a:pt x="3314" y="7174"/>
                  </a:cubicBezTo>
                  <a:cubicBezTo>
                    <a:pt x="3588" y="7022"/>
                    <a:pt x="3831" y="6839"/>
                    <a:pt x="4074" y="6657"/>
                  </a:cubicBezTo>
                  <a:cubicBezTo>
                    <a:pt x="3496" y="5502"/>
                    <a:pt x="2767" y="4377"/>
                    <a:pt x="2098" y="3253"/>
                  </a:cubicBezTo>
                  <a:cubicBezTo>
                    <a:pt x="1885" y="2888"/>
                    <a:pt x="1673" y="2554"/>
                    <a:pt x="1429" y="2189"/>
                  </a:cubicBezTo>
                  <a:cubicBezTo>
                    <a:pt x="1369" y="1976"/>
                    <a:pt x="1308" y="1763"/>
                    <a:pt x="1217" y="1551"/>
                  </a:cubicBezTo>
                  <a:cubicBezTo>
                    <a:pt x="1065" y="1216"/>
                    <a:pt x="943" y="943"/>
                    <a:pt x="761" y="639"/>
                  </a:cubicBezTo>
                  <a:cubicBezTo>
                    <a:pt x="761" y="639"/>
                    <a:pt x="730" y="639"/>
                    <a:pt x="730" y="669"/>
                  </a:cubicBezTo>
                  <a:cubicBezTo>
                    <a:pt x="852" y="973"/>
                    <a:pt x="974" y="1277"/>
                    <a:pt x="1095" y="1581"/>
                  </a:cubicBezTo>
                  <a:cubicBezTo>
                    <a:pt x="1126" y="1672"/>
                    <a:pt x="1186" y="1763"/>
                    <a:pt x="1217" y="1824"/>
                  </a:cubicBezTo>
                  <a:cubicBezTo>
                    <a:pt x="822" y="1216"/>
                    <a:pt x="426" y="608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771656" y="1495079"/>
              <a:ext cx="52022" cy="224039"/>
            </a:xfrm>
            <a:custGeom>
              <a:avLst/>
              <a:gdLst/>
              <a:ahLst/>
              <a:cxnLst/>
              <a:rect l="l" t="t" r="r" b="b"/>
              <a:pathLst>
                <a:path w="1673" h="7205" extrusionOk="0">
                  <a:moveTo>
                    <a:pt x="1" y="1"/>
                  </a:moveTo>
                  <a:cubicBezTo>
                    <a:pt x="1" y="578"/>
                    <a:pt x="31" y="1186"/>
                    <a:pt x="62" y="1794"/>
                  </a:cubicBezTo>
                  <a:cubicBezTo>
                    <a:pt x="92" y="2402"/>
                    <a:pt x="183" y="2979"/>
                    <a:pt x="244" y="3587"/>
                  </a:cubicBezTo>
                  <a:cubicBezTo>
                    <a:pt x="396" y="4773"/>
                    <a:pt x="609" y="5958"/>
                    <a:pt x="913" y="7113"/>
                  </a:cubicBezTo>
                  <a:lnTo>
                    <a:pt x="943" y="7204"/>
                  </a:lnTo>
                  <a:lnTo>
                    <a:pt x="1004" y="7144"/>
                  </a:lnTo>
                  <a:cubicBezTo>
                    <a:pt x="1247" y="6961"/>
                    <a:pt x="1460" y="6779"/>
                    <a:pt x="1673" y="6596"/>
                  </a:cubicBezTo>
                  <a:lnTo>
                    <a:pt x="1673" y="6596"/>
                  </a:lnTo>
                  <a:cubicBezTo>
                    <a:pt x="1456" y="6732"/>
                    <a:pt x="1239" y="6867"/>
                    <a:pt x="1023" y="7003"/>
                  </a:cubicBezTo>
                  <a:lnTo>
                    <a:pt x="1023" y="7003"/>
                  </a:lnTo>
                  <a:lnTo>
                    <a:pt x="518" y="3557"/>
                  </a:lnTo>
                  <a:lnTo>
                    <a:pt x="274" y="1764"/>
                  </a:lnTo>
                  <a:cubicBezTo>
                    <a:pt x="183" y="1186"/>
                    <a:pt x="92" y="57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63167" y="1522506"/>
              <a:ext cx="15143" cy="42538"/>
            </a:xfrm>
            <a:custGeom>
              <a:avLst/>
              <a:gdLst/>
              <a:ahLst/>
              <a:cxnLst/>
              <a:rect l="l" t="t" r="r" b="b"/>
              <a:pathLst>
                <a:path w="487" h="1368" extrusionOk="0">
                  <a:moveTo>
                    <a:pt x="31" y="0"/>
                  </a:moveTo>
                  <a:cubicBezTo>
                    <a:pt x="0" y="122"/>
                    <a:pt x="0" y="243"/>
                    <a:pt x="31" y="365"/>
                  </a:cubicBezTo>
                  <a:cubicBezTo>
                    <a:pt x="31" y="486"/>
                    <a:pt x="61" y="608"/>
                    <a:pt x="122" y="730"/>
                  </a:cubicBezTo>
                  <a:cubicBezTo>
                    <a:pt x="183" y="973"/>
                    <a:pt x="335" y="1186"/>
                    <a:pt x="487" y="1368"/>
                  </a:cubicBezTo>
                  <a:cubicBezTo>
                    <a:pt x="456" y="1125"/>
                    <a:pt x="365" y="882"/>
                    <a:pt x="304" y="669"/>
                  </a:cubicBezTo>
                  <a:cubicBezTo>
                    <a:pt x="244" y="426"/>
                    <a:pt x="152" y="213"/>
                    <a:pt x="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2815143" y="849371"/>
              <a:ext cx="491519" cy="357468"/>
            </a:xfrm>
            <a:custGeom>
              <a:avLst/>
              <a:gdLst/>
              <a:ahLst/>
              <a:cxnLst/>
              <a:rect l="l" t="t" r="r" b="b"/>
              <a:pathLst>
                <a:path w="15807" h="11496" extrusionOk="0">
                  <a:moveTo>
                    <a:pt x="8208" y="1"/>
                  </a:moveTo>
                  <a:cubicBezTo>
                    <a:pt x="7067" y="1"/>
                    <a:pt x="6414" y="1221"/>
                    <a:pt x="6414" y="1221"/>
                  </a:cubicBezTo>
                  <a:cubicBezTo>
                    <a:pt x="6169" y="676"/>
                    <a:pt x="5629" y="326"/>
                    <a:pt x="5060" y="326"/>
                  </a:cubicBezTo>
                  <a:cubicBezTo>
                    <a:pt x="4995" y="326"/>
                    <a:pt x="4929" y="330"/>
                    <a:pt x="4864" y="340"/>
                  </a:cubicBezTo>
                  <a:cubicBezTo>
                    <a:pt x="3557" y="461"/>
                    <a:pt x="1" y="3714"/>
                    <a:pt x="1" y="3714"/>
                  </a:cubicBezTo>
                  <a:lnTo>
                    <a:pt x="2980" y="4474"/>
                  </a:lnTo>
                  <a:cubicBezTo>
                    <a:pt x="3314" y="6115"/>
                    <a:pt x="578" y="9580"/>
                    <a:pt x="2524" y="10218"/>
                  </a:cubicBezTo>
                  <a:cubicBezTo>
                    <a:pt x="2662" y="10268"/>
                    <a:pt x="2799" y="10290"/>
                    <a:pt x="2934" y="10290"/>
                  </a:cubicBezTo>
                  <a:cubicBezTo>
                    <a:pt x="3956" y="10290"/>
                    <a:pt x="4834" y="9033"/>
                    <a:pt x="4834" y="9033"/>
                  </a:cubicBezTo>
                  <a:lnTo>
                    <a:pt x="4834" y="9033"/>
                  </a:lnTo>
                  <a:cubicBezTo>
                    <a:pt x="4834" y="9033"/>
                    <a:pt x="4104" y="11282"/>
                    <a:pt x="5746" y="11465"/>
                  </a:cubicBezTo>
                  <a:cubicBezTo>
                    <a:pt x="5793" y="11469"/>
                    <a:pt x="5841" y="11471"/>
                    <a:pt x="5887" y="11471"/>
                  </a:cubicBezTo>
                  <a:cubicBezTo>
                    <a:pt x="7375" y="11471"/>
                    <a:pt x="8147" y="9185"/>
                    <a:pt x="8147" y="9185"/>
                  </a:cubicBezTo>
                  <a:lnTo>
                    <a:pt x="8147" y="9185"/>
                  </a:lnTo>
                  <a:cubicBezTo>
                    <a:pt x="8147" y="9185"/>
                    <a:pt x="7813" y="11495"/>
                    <a:pt x="9332" y="11495"/>
                  </a:cubicBezTo>
                  <a:cubicBezTo>
                    <a:pt x="9341" y="11495"/>
                    <a:pt x="9350" y="11495"/>
                    <a:pt x="9359" y="11495"/>
                  </a:cubicBezTo>
                  <a:cubicBezTo>
                    <a:pt x="10862" y="11495"/>
                    <a:pt x="11703" y="8973"/>
                    <a:pt x="11703" y="8972"/>
                  </a:cubicBezTo>
                  <a:lnTo>
                    <a:pt x="11703" y="8972"/>
                  </a:lnTo>
                  <a:cubicBezTo>
                    <a:pt x="11703" y="8972"/>
                    <a:pt x="11585" y="10363"/>
                    <a:pt x="12429" y="10363"/>
                  </a:cubicBezTo>
                  <a:cubicBezTo>
                    <a:pt x="12543" y="10363"/>
                    <a:pt x="12675" y="10337"/>
                    <a:pt x="12828" y="10279"/>
                  </a:cubicBezTo>
                  <a:cubicBezTo>
                    <a:pt x="15594" y="9215"/>
                    <a:pt x="15807" y="1860"/>
                    <a:pt x="14104" y="1069"/>
                  </a:cubicBezTo>
                  <a:cubicBezTo>
                    <a:pt x="13924" y="982"/>
                    <a:pt x="13734" y="948"/>
                    <a:pt x="13548" y="948"/>
                  </a:cubicBezTo>
                  <a:cubicBezTo>
                    <a:pt x="12890" y="948"/>
                    <a:pt x="12281" y="1373"/>
                    <a:pt x="12281" y="1373"/>
                  </a:cubicBezTo>
                  <a:cubicBezTo>
                    <a:pt x="12281" y="1373"/>
                    <a:pt x="11916" y="340"/>
                    <a:pt x="11065" y="249"/>
                  </a:cubicBezTo>
                  <a:cubicBezTo>
                    <a:pt x="10990" y="238"/>
                    <a:pt x="10917" y="233"/>
                    <a:pt x="10847" y="233"/>
                  </a:cubicBezTo>
                  <a:cubicBezTo>
                    <a:pt x="9922" y="233"/>
                    <a:pt x="9423" y="1100"/>
                    <a:pt x="9423" y="1100"/>
                  </a:cubicBezTo>
                  <a:cubicBezTo>
                    <a:pt x="9423" y="1100"/>
                    <a:pt x="8937" y="66"/>
                    <a:pt x="8329" y="5"/>
                  </a:cubicBezTo>
                  <a:cubicBezTo>
                    <a:pt x="8288" y="2"/>
                    <a:pt x="8248" y="1"/>
                    <a:pt x="8208" y="1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3174333" y="896077"/>
              <a:ext cx="42538" cy="237068"/>
            </a:xfrm>
            <a:custGeom>
              <a:avLst/>
              <a:gdLst/>
              <a:ahLst/>
              <a:cxnLst/>
              <a:rect l="l" t="t" r="r" b="b"/>
              <a:pathLst>
                <a:path w="1368" h="7624" extrusionOk="0">
                  <a:moveTo>
                    <a:pt x="806" y="0"/>
                  </a:moveTo>
                  <a:cubicBezTo>
                    <a:pt x="798" y="0"/>
                    <a:pt x="790" y="8"/>
                    <a:pt x="790" y="23"/>
                  </a:cubicBezTo>
                  <a:cubicBezTo>
                    <a:pt x="882" y="2546"/>
                    <a:pt x="638" y="5069"/>
                    <a:pt x="0" y="7531"/>
                  </a:cubicBezTo>
                  <a:cubicBezTo>
                    <a:pt x="0" y="7590"/>
                    <a:pt x="51" y="7623"/>
                    <a:pt x="95" y="7623"/>
                  </a:cubicBezTo>
                  <a:cubicBezTo>
                    <a:pt x="119" y="7623"/>
                    <a:pt x="141" y="7613"/>
                    <a:pt x="152" y="7592"/>
                  </a:cubicBezTo>
                  <a:cubicBezTo>
                    <a:pt x="1155" y="5190"/>
                    <a:pt x="1368" y="2546"/>
                    <a:pt x="821" y="23"/>
                  </a:cubicBezTo>
                  <a:cubicBezTo>
                    <a:pt x="821" y="8"/>
                    <a:pt x="813" y="0"/>
                    <a:pt x="8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3066119" y="881898"/>
              <a:ext cx="60013" cy="257467"/>
            </a:xfrm>
            <a:custGeom>
              <a:avLst/>
              <a:gdLst/>
              <a:ahLst/>
              <a:cxnLst/>
              <a:rect l="l" t="t" r="r" b="b"/>
              <a:pathLst>
                <a:path w="1930" h="8280" extrusionOk="0">
                  <a:moveTo>
                    <a:pt x="1383" y="1"/>
                  </a:moveTo>
                  <a:cubicBezTo>
                    <a:pt x="1368" y="1"/>
                    <a:pt x="1352" y="8"/>
                    <a:pt x="1352" y="23"/>
                  </a:cubicBezTo>
                  <a:cubicBezTo>
                    <a:pt x="1474" y="2394"/>
                    <a:pt x="896" y="6467"/>
                    <a:pt x="15" y="8200"/>
                  </a:cubicBezTo>
                  <a:cubicBezTo>
                    <a:pt x="1" y="8256"/>
                    <a:pt x="20" y="8280"/>
                    <a:pt x="50" y="8280"/>
                  </a:cubicBezTo>
                  <a:cubicBezTo>
                    <a:pt x="85" y="8280"/>
                    <a:pt x="134" y="8249"/>
                    <a:pt x="167" y="8200"/>
                  </a:cubicBezTo>
                  <a:cubicBezTo>
                    <a:pt x="1626" y="5707"/>
                    <a:pt x="1930" y="2516"/>
                    <a:pt x="1413" y="23"/>
                  </a:cubicBezTo>
                  <a:cubicBezTo>
                    <a:pt x="1413" y="8"/>
                    <a:pt x="1398" y="1"/>
                    <a:pt x="13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960019" y="889454"/>
              <a:ext cx="68782" cy="246863"/>
            </a:xfrm>
            <a:custGeom>
              <a:avLst/>
              <a:gdLst/>
              <a:ahLst/>
              <a:cxnLst/>
              <a:rect l="l" t="t" r="r" b="b"/>
              <a:pathLst>
                <a:path w="2212" h="7939" extrusionOk="0">
                  <a:moveTo>
                    <a:pt x="1816" y="1"/>
                  </a:moveTo>
                  <a:cubicBezTo>
                    <a:pt x="1801" y="1"/>
                    <a:pt x="1786" y="8"/>
                    <a:pt x="1786" y="23"/>
                  </a:cubicBezTo>
                  <a:cubicBezTo>
                    <a:pt x="1755" y="2789"/>
                    <a:pt x="1360" y="5403"/>
                    <a:pt x="23" y="7866"/>
                  </a:cubicBezTo>
                  <a:cubicBezTo>
                    <a:pt x="0" y="7910"/>
                    <a:pt x="43" y="7938"/>
                    <a:pt x="80" y="7938"/>
                  </a:cubicBezTo>
                  <a:cubicBezTo>
                    <a:pt x="93" y="7938"/>
                    <a:pt x="106" y="7934"/>
                    <a:pt x="114" y="7926"/>
                  </a:cubicBezTo>
                  <a:cubicBezTo>
                    <a:pt x="935" y="6923"/>
                    <a:pt x="1512" y="5768"/>
                    <a:pt x="1725" y="4492"/>
                  </a:cubicBezTo>
                  <a:cubicBezTo>
                    <a:pt x="1998" y="3124"/>
                    <a:pt x="2211" y="1391"/>
                    <a:pt x="1846" y="23"/>
                  </a:cubicBezTo>
                  <a:cubicBezTo>
                    <a:pt x="1846" y="8"/>
                    <a:pt x="1831" y="1"/>
                    <a:pt x="18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2509843" y="1741856"/>
              <a:ext cx="480169" cy="436636"/>
            </a:xfrm>
            <a:custGeom>
              <a:avLst/>
              <a:gdLst/>
              <a:ahLst/>
              <a:cxnLst/>
              <a:rect l="l" t="t" r="r" b="b"/>
              <a:pathLst>
                <a:path w="15442" h="14042" extrusionOk="0">
                  <a:moveTo>
                    <a:pt x="8169" y="1"/>
                  </a:moveTo>
                  <a:cubicBezTo>
                    <a:pt x="6681" y="1"/>
                    <a:pt x="5135" y="187"/>
                    <a:pt x="4439" y="423"/>
                  </a:cubicBezTo>
                  <a:cubicBezTo>
                    <a:pt x="2889" y="940"/>
                    <a:pt x="1" y="2308"/>
                    <a:pt x="1" y="2308"/>
                  </a:cubicBezTo>
                  <a:lnTo>
                    <a:pt x="214" y="12734"/>
                  </a:lnTo>
                  <a:cubicBezTo>
                    <a:pt x="1113" y="12944"/>
                    <a:pt x="6925" y="14041"/>
                    <a:pt x="8657" y="14041"/>
                  </a:cubicBezTo>
                  <a:cubicBezTo>
                    <a:pt x="8680" y="14041"/>
                    <a:pt x="8703" y="14041"/>
                    <a:pt x="8725" y="14041"/>
                  </a:cubicBezTo>
                  <a:cubicBezTo>
                    <a:pt x="10335" y="14041"/>
                    <a:pt x="13284" y="13311"/>
                    <a:pt x="13861" y="12035"/>
                  </a:cubicBezTo>
                  <a:cubicBezTo>
                    <a:pt x="14257" y="11123"/>
                    <a:pt x="13649" y="10910"/>
                    <a:pt x="13649" y="10910"/>
                  </a:cubicBezTo>
                  <a:cubicBezTo>
                    <a:pt x="13649" y="10910"/>
                    <a:pt x="15229" y="10059"/>
                    <a:pt x="15229" y="8813"/>
                  </a:cubicBezTo>
                  <a:cubicBezTo>
                    <a:pt x="15229" y="8068"/>
                    <a:pt x="14629" y="7913"/>
                    <a:pt x="14129" y="7913"/>
                  </a:cubicBezTo>
                  <a:cubicBezTo>
                    <a:pt x="13772" y="7913"/>
                    <a:pt x="13466" y="7992"/>
                    <a:pt x="13466" y="7992"/>
                  </a:cubicBezTo>
                  <a:cubicBezTo>
                    <a:pt x="13466" y="7992"/>
                    <a:pt x="15442" y="7354"/>
                    <a:pt x="15351" y="6077"/>
                  </a:cubicBezTo>
                  <a:cubicBezTo>
                    <a:pt x="15297" y="5336"/>
                    <a:pt x="14513" y="5186"/>
                    <a:pt x="13885" y="5186"/>
                  </a:cubicBezTo>
                  <a:cubicBezTo>
                    <a:pt x="13457" y="5186"/>
                    <a:pt x="13101" y="5256"/>
                    <a:pt x="13101" y="5256"/>
                  </a:cubicBezTo>
                  <a:cubicBezTo>
                    <a:pt x="13101" y="5256"/>
                    <a:pt x="14712" y="4344"/>
                    <a:pt x="14317" y="3281"/>
                  </a:cubicBezTo>
                  <a:cubicBezTo>
                    <a:pt x="14199" y="2951"/>
                    <a:pt x="13946" y="2830"/>
                    <a:pt x="13607" y="2830"/>
                  </a:cubicBezTo>
                  <a:cubicBezTo>
                    <a:pt x="12726" y="2830"/>
                    <a:pt x="11260" y="3640"/>
                    <a:pt x="10032" y="3706"/>
                  </a:cubicBezTo>
                  <a:cubicBezTo>
                    <a:pt x="9933" y="3710"/>
                    <a:pt x="9806" y="3712"/>
                    <a:pt x="9659" y="3712"/>
                  </a:cubicBezTo>
                  <a:cubicBezTo>
                    <a:pt x="8664" y="3712"/>
                    <a:pt x="6736" y="3626"/>
                    <a:pt x="6445" y="3493"/>
                  </a:cubicBezTo>
                  <a:cubicBezTo>
                    <a:pt x="5928" y="3250"/>
                    <a:pt x="6019" y="2977"/>
                    <a:pt x="6962" y="2764"/>
                  </a:cubicBezTo>
                  <a:cubicBezTo>
                    <a:pt x="7934" y="2521"/>
                    <a:pt x="11855" y="2369"/>
                    <a:pt x="11703" y="1001"/>
                  </a:cubicBezTo>
                  <a:cubicBezTo>
                    <a:pt x="11605" y="260"/>
                    <a:pt x="9928" y="1"/>
                    <a:pt x="8169" y="1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pic>
        <p:nvPicPr>
          <p:cNvPr id="116" name="Picture 2">
            <a:extLst>
              <a:ext uri="{FF2B5EF4-FFF2-40B4-BE49-F238E27FC236}">
                <a16:creationId xmlns:a16="http://schemas.microsoft.com/office/drawing/2014/main" id="{51818316-99C6-414C-A931-6659242ED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97" y="1825043"/>
            <a:ext cx="383088" cy="3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22B2EC2C-CBBF-4160-8FD4-80EA2DF8F56C}"/>
              </a:ext>
            </a:extLst>
          </p:cNvPr>
          <p:cNvGrpSpPr/>
          <p:nvPr/>
        </p:nvGrpSpPr>
        <p:grpSpPr>
          <a:xfrm>
            <a:off x="3779751" y="3237083"/>
            <a:ext cx="5290793" cy="360000"/>
            <a:chOff x="3975649" y="3516778"/>
            <a:chExt cx="5290793" cy="411504"/>
          </a:xfrm>
        </p:grpSpPr>
        <p:sp>
          <p:nvSpPr>
            <p:cNvPr id="121" name="Google Shape;331;p32">
              <a:extLst>
                <a:ext uri="{FF2B5EF4-FFF2-40B4-BE49-F238E27FC236}">
                  <a16:creationId xmlns:a16="http://schemas.microsoft.com/office/drawing/2014/main" id="{C2AF7958-72E4-4B6E-AD06-2D8DDE83F5DF}"/>
                </a:ext>
              </a:extLst>
            </p:cNvPr>
            <p:cNvSpPr txBox="1">
              <a:spLocks/>
            </p:cNvSpPr>
            <p:nvPr/>
          </p:nvSpPr>
          <p:spPr>
            <a:xfrm>
              <a:off x="3975649" y="3516778"/>
              <a:ext cx="596351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Kanit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r>
                <a:rPr lang="en" sz="1800" dirty="0">
                  <a:solidFill>
                    <a:schemeClr val="lt1"/>
                  </a:solidFill>
                </a:rPr>
                <a:t>3.1</a:t>
              </a:r>
            </a:p>
          </p:txBody>
        </p:sp>
        <p:sp>
          <p:nvSpPr>
            <p:cNvPr id="122" name="Google Shape;327;p32">
              <a:extLst>
                <a:ext uri="{FF2B5EF4-FFF2-40B4-BE49-F238E27FC236}">
                  <a16:creationId xmlns:a16="http://schemas.microsoft.com/office/drawing/2014/main" id="{B504F5AA-E68A-46DE-ADBB-335BBEE563BC}"/>
                </a:ext>
              </a:extLst>
            </p:cNvPr>
            <p:cNvSpPr txBox="1">
              <a:spLocks/>
            </p:cNvSpPr>
            <p:nvPr/>
          </p:nvSpPr>
          <p:spPr>
            <a:xfrm>
              <a:off x="4442374" y="3544946"/>
              <a:ext cx="2387051" cy="332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200" dirty="0">
                  <a:solidFill>
                    <a:schemeClr val="bg1"/>
                  </a:solidFill>
                </a:rPr>
                <a:t>DATA QUERY LANGUAGE</a:t>
              </a:r>
            </a:p>
          </p:txBody>
        </p:sp>
        <p:sp>
          <p:nvSpPr>
            <p:cNvPr id="123" name="Google Shape;326;p32">
              <a:extLst>
                <a:ext uri="{FF2B5EF4-FFF2-40B4-BE49-F238E27FC236}">
                  <a16:creationId xmlns:a16="http://schemas.microsoft.com/office/drawing/2014/main" id="{351FB00F-F168-4173-AD7A-0B14FCF99283}"/>
                </a:ext>
              </a:extLst>
            </p:cNvPr>
            <p:cNvSpPr txBox="1">
              <a:spLocks/>
            </p:cNvSpPr>
            <p:nvPr/>
          </p:nvSpPr>
          <p:spPr>
            <a:xfrm>
              <a:off x="6377601" y="3520671"/>
              <a:ext cx="2888841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8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000" dirty="0">
                  <a:solidFill>
                    <a:schemeClr val="bg1"/>
                  </a:solidFill>
                </a:rPr>
                <a:t>SELECT, WHERE, GROUP BY, HAVING, JOIN</a:t>
              </a:r>
            </a:p>
          </p:txBody>
        </p:sp>
      </p:grp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717ACEBE-D5C6-47B5-AAB1-86C7ADB24018}"/>
              </a:ext>
            </a:extLst>
          </p:cNvPr>
          <p:cNvGrpSpPr/>
          <p:nvPr/>
        </p:nvGrpSpPr>
        <p:grpSpPr>
          <a:xfrm>
            <a:off x="3779751" y="3511897"/>
            <a:ext cx="5538443" cy="360000"/>
            <a:chOff x="3975649" y="3497728"/>
            <a:chExt cx="5538443" cy="420992"/>
          </a:xfrm>
        </p:grpSpPr>
        <p:sp>
          <p:nvSpPr>
            <p:cNvPr id="129" name="Google Shape;331;p32">
              <a:extLst>
                <a:ext uri="{FF2B5EF4-FFF2-40B4-BE49-F238E27FC236}">
                  <a16:creationId xmlns:a16="http://schemas.microsoft.com/office/drawing/2014/main" id="{F709F5A7-6C29-458A-A807-11222FE797AC}"/>
                </a:ext>
              </a:extLst>
            </p:cNvPr>
            <p:cNvSpPr txBox="1">
              <a:spLocks/>
            </p:cNvSpPr>
            <p:nvPr/>
          </p:nvSpPr>
          <p:spPr>
            <a:xfrm>
              <a:off x="3975649" y="3497728"/>
              <a:ext cx="596351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Kanit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r>
                <a:rPr lang="en" sz="1800" dirty="0">
                  <a:solidFill>
                    <a:schemeClr val="lt1"/>
                  </a:solidFill>
                </a:rPr>
                <a:t>3.2</a:t>
              </a:r>
            </a:p>
          </p:txBody>
        </p:sp>
        <p:sp>
          <p:nvSpPr>
            <p:cNvPr id="130" name="Google Shape;327;p32">
              <a:extLst>
                <a:ext uri="{FF2B5EF4-FFF2-40B4-BE49-F238E27FC236}">
                  <a16:creationId xmlns:a16="http://schemas.microsoft.com/office/drawing/2014/main" id="{334AD13D-1FA3-45E4-A311-48B0EDAA4F29}"/>
                </a:ext>
              </a:extLst>
            </p:cNvPr>
            <p:cNvSpPr txBox="1">
              <a:spLocks/>
            </p:cNvSpPr>
            <p:nvPr/>
          </p:nvSpPr>
          <p:spPr>
            <a:xfrm>
              <a:off x="4442374" y="3544946"/>
              <a:ext cx="2387051" cy="332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200" dirty="0">
                  <a:solidFill>
                    <a:schemeClr val="bg1"/>
                  </a:solidFill>
                </a:rPr>
                <a:t>DATA DEFINITION LANGUAGE</a:t>
              </a:r>
            </a:p>
          </p:txBody>
        </p:sp>
        <p:sp>
          <p:nvSpPr>
            <p:cNvPr id="131" name="Google Shape;326;p32">
              <a:extLst>
                <a:ext uri="{FF2B5EF4-FFF2-40B4-BE49-F238E27FC236}">
                  <a16:creationId xmlns:a16="http://schemas.microsoft.com/office/drawing/2014/main" id="{9D680DDE-F5A8-492F-AB5B-F11F602F0F64}"/>
                </a:ext>
              </a:extLst>
            </p:cNvPr>
            <p:cNvSpPr txBox="1">
              <a:spLocks/>
            </p:cNvSpPr>
            <p:nvPr/>
          </p:nvSpPr>
          <p:spPr>
            <a:xfrm>
              <a:off x="6625251" y="3511109"/>
              <a:ext cx="2888841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8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000" dirty="0">
                  <a:solidFill>
                    <a:schemeClr val="bg1"/>
                  </a:solidFill>
                </a:rPr>
                <a:t>CREATE TABLE e suas cláusulas</a:t>
              </a:r>
            </a:p>
          </p:txBody>
        </p:sp>
      </p:grpSp>
      <p:grpSp>
        <p:nvGrpSpPr>
          <p:cNvPr id="132" name="Agrupar 131">
            <a:extLst>
              <a:ext uri="{FF2B5EF4-FFF2-40B4-BE49-F238E27FC236}">
                <a16:creationId xmlns:a16="http://schemas.microsoft.com/office/drawing/2014/main" id="{3621C54C-2E33-4AAC-83EC-04CACFA265F7}"/>
              </a:ext>
            </a:extLst>
          </p:cNvPr>
          <p:cNvGrpSpPr/>
          <p:nvPr/>
        </p:nvGrpSpPr>
        <p:grpSpPr>
          <a:xfrm>
            <a:off x="3779751" y="3786711"/>
            <a:ext cx="5640530" cy="360000"/>
            <a:chOff x="3975649" y="3497728"/>
            <a:chExt cx="5640530" cy="421256"/>
          </a:xfrm>
        </p:grpSpPr>
        <p:sp>
          <p:nvSpPr>
            <p:cNvPr id="133" name="Google Shape;331;p32">
              <a:extLst>
                <a:ext uri="{FF2B5EF4-FFF2-40B4-BE49-F238E27FC236}">
                  <a16:creationId xmlns:a16="http://schemas.microsoft.com/office/drawing/2014/main" id="{7BFFCE2B-0AC7-42DF-9325-046CD7113DCF}"/>
                </a:ext>
              </a:extLst>
            </p:cNvPr>
            <p:cNvSpPr txBox="1">
              <a:spLocks/>
            </p:cNvSpPr>
            <p:nvPr/>
          </p:nvSpPr>
          <p:spPr>
            <a:xfrm>
              <a:off x="3975649" y="3497728"/>
              <a:ext cx="596351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Kanit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r>
                <a:rPr lang="en" sz="1800" dirty="0">
                  <a:solidFill>
                    <a:schemeClr val="lt1"/>
                  </a:solidFill>
                </a:rPr>
                <a:t>3.3</a:t>
              </a:r>
            </a:p>
          </p:txBody>
        </p:sp>
        <p:sp>
          <p:nvSpPr>
            <p:cNvPr id="134" name="Google Shape;327;p32">
              <a:extLst>
                <a:ext uri="{FF2B5EF4-FFF2-40B4-BE49-F238E27FC236}">
                  <a16:creationId xmlns:a16="http://schemas.microsoft.com/office/drawing/2014/main" id="{369796A8-DBF9-40CC-8D7D-443F5ABE0883}"/>
                </a:ext>
              </a:extLst>
            </p:cNvPr>
            <p:cNvSpPr txBox="1">
              <a:spLocks/>
            </p:cNvSpPr>
            <p:nvPr/>
          </p:nvSpPr>
          <p:spPr>
            <a:xfrm>
              <a:off x="4442374" y="3544946"/>
              <a:ext cx="2387051" cy="332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200" dirty="0">
                  <a:solidFill>
                    <a:schemeClr val="bg1"/>
                  </a:solidFill>
                </a:rPr>
                <a:t>TIPOS PRIMITIVOS E ARQUIVOS</a:t>
              </a:r>
            </a:p>
          </p:txBody>
        </p:sp>
        <p:sp>
          <p:nvSpPr>
            <p:cNvPr id="135" name="Google Shape;326;p32">
              <a:extLst>
                <a:ext uri="{FF2B5EF4-FFF2-40B4-BE49-F238E27FC236}">
                  <a16:creationId xmlns:a16="http://schemas.microsoft.com/office/drawing/2014/main" id="{95A953B9-A42D-4C87-BAA4-C96810AE59ED}"/>
                </a:ext>
              </a:extLst>
            </p:cNvPr>
            <p:cNvSpPr txBox="1">
              <a:spLocks/>
            </p:cNvSpPr>
            <p:nvPr/>
          </p:nvSpPr>
          <p:spPr>
            <a:xfrm>
              <a:off x="6727338" y="3511373"/>
              <a:ext cx="2888841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8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000" dirty="0">
                  <a:solidFill>
                    <a:schemeClr val="bg1"/>
                  </a:solidFill>
                </a:rPr>
                <a:t>Tipagem, arquivos PARQUET, AVRO, ORC</a:t>
              </a:r>
            </a:p>
          </p:txBody>
        </p:sp>
      </p:grpSp>
      <p:grpSp>
        <p:nvGrpSpPr>
          <p:cNvPr id="136" name="Agrupar 135">
            <a:extLst>
              <a:ext uri="{FF2B5EF4-FFF2-40B4-BE49-F238E27FC236}">
                <a16:creationId xmlns:a16="http://schemas.microsoft.com/office/drawing/2014/main" id="{D27EF77D-E9AB-45F3-815F-0F4D4D639E8E}"/>
              </a:ext>
            </a:extLst>
          </p:cNvPr>
          <p:cNvGrpSpPr/>
          <p:nvPr/>
        </p:nvGrpSpPr>
        <p:grpSpPr>
          <a:xfrm>
            <a:off x="3779751" y="4061525"/>
            <a:ext cx="5538443" cy="360000"/>
            <a:chOff x="3975649" y="3497728"/>
            <a:chExt cx="5538443" cy="420992"/>
          </a:xfrm>
        </p:grpSpPr>
        <p:sp>
          <p:nvSpPr>
            <p:cNvPr id="137" name="Google Shape;331;p32">
              <a:extLst>
                <a:ext uri="{FF2B5EF4-FFF2-40B4-BE49-F238E27FC236}">
                  <a16:creationId xmlns:a16="http://schemas.microsoft.com/office/drawing/2014/main" id="{FDFA4FBC-AF94-46B3-AC44-027089570D4E}"/>
                </a:ext>
              </a:extLst>
            </p:cNvPr>
            <p:cNvSpPr txBox="1">
              <a:spLocks/>
            </p:cNvSpPr>
            <p:nvPr/>
          </p:nvSpPr>
          <p:spPr>
            <a:xfrm>
              <a:off x="3975649" y="3497728"/>
              <a:ext cx="596351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Kanit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r>
                <a:rPr lang="en" sz="1800" dirty="0">
                  <a:solidFill>
                    <a:schemeClr val="lt1"/>
                  </a:solidFill>
                </a:rPr>
                <a:t>3.4</a:t>
              </a:r>
            </a:p>
          </p:txBody>
        </p:sp>
        <p:sp>
          <p:nvSpPr>
            <p:cNvPr id="138" name="Google Shape;327;p32">
              <a:extLst>
                <a:ext uri="{FF2B5EF4-FFF2-40B4-BE49-F238E27FC236}">
                  <a16:creationId xmlns:a16="http://schemas.microsoft.com/office/drawing/2014/main" id="{42E67F0A-388A-4913-8DE1-831E2C8476A3}"/>
                </a:ext>
              </a:extLst>
            </p:cNvPr>
            <p:cNvSpPr txBox="1">
              <a:spLocks/>
            </p:cNvSpPr>
            <p:nvPr/>
          </p:nvSpPr>
          <p:spPr>
            <a:xfrm>
              <a:off x="4442374" y="3544946"/>
              <a:ext cx="2682326" cy="332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200" dirty="0">
                  <a:solidFill>
                    <a:schemeClr val="bg1"/>
                  </a:solidFill>
                </a:rPr>
                <a:t>DATA MANIPULATION LANGUAGE</a:t>
              </a:r>
            </a:p>
          </p:txBody>
        </p:sp>
        <p:sp>
          <p:nvSpPr>
            <p:cNvPr id="139" name="Google Shape;326;p32">
              <a:extLst>
                <a:ext uri="{FF2B5EF4-FFF2-40B4-BE49-F238E27FC236}">
                  <a16:creationId xmlns:a16="http://schemas.microsoft.com/office/drawing/2014/main" id="{AFC6FB94-DD8C-469D-9DCB-C54EA018EDB3}"/>
                </a:ext>
              </a:extLst>
            </p:cNvPr>
            <p:cNvSpPr txBox="1">
              <a:spLocks/>
            </p:cNvSpPr>
            <p:nvPr/>
          </p:nvSpPr>
          <p:spPr>
            <a:xfrm>
              <a:off x="6931512" y="3511109"/>
              <a:ext cx="2582580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8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000" dirty="0">
                  <a:solidFill>
                    <a:schemeClr val="bg1"/>
                  </a:solidFill>
                </a:rPr>
                <a:t>LOAD DATA INPATH, INSERT, CTAS</a:t>
              </a:r>
            </a:p>
          </p:txBody>
        </p:sp>
      </p:grp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C8231546-6921-46A8-9B41-D224D5ABF1A4}"/>
              </a:ext>
            </a:extLst>
          </p:cNvPr>
          <p:cNvGrpSpPr/>
          <p:nvPr/>
        </p:nvGrpSpPr>
        <p:grpSpPr>
          <a:xfrm>
            <a:off x="3779751" y="4336339"/>
            <a:ext cx="5547968" cy="360000"/>
            <a:chOff x="3975649" y="3497728"/>
            <a:chExt cx="5547968" cy="411467"/>
          </a:xfrm>
        </p:grpSpPr>
        <p:sp>
          <p:nvSpPr>
            <p:cNvPr id="141" name="Google Shape;331;p32">
              <a:extLst>
                <a:ext uri="{FF2B5EF4-FFF2-40B4-BE49-F238E27FC236}">
                  <a16:creationId xmlns:a16="http://schemas.microsoft.com/office/drawing/2014/main" id="{15320917-9926-4F13-A188-89F5BCF30C16}"/>
                </a:ext>
              </a:extLst>
            </p:cNvPr>
            <p:cNvSpPr txBox="1">
              <a:spLocks/>
            </p:cNvSpPr>
            <p:nvPr/>
          </p:nvSpPr>
          <p:spPr>
            <a:xfrm>
              <a:off x="3975649" y="3497728"/>
              <a:ext cx="596351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Kanit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r>
                <a:rPr lang="en" sz="1800" dirty="0">
                  <a:solidFill>
                    <a:schemeClr val="lt1"/>
                  </a:solidFill>
                </a:rPr>
                <a:t>3.5</a:t>
              </a:r>
            </a:p>
          </p:txBody>
        </p:sp>
        <p:sp>
          <p:nvSpPr>
            <p:cNvPr id="142" name="Google Shape;327;p32">
              <a:extLst>
                <a:ext uri="{FF2B5EF4-FFF2-40B4-BE49-F238E27FC236}">
                  <a16:creationId xmlns:a16="http://schemas.microsoft.com/office/drawing/2014/main" id="{9B0B804C-D9A1-4F96-A2EF-285454BFAEEE}"/>
                </a:ext>
              </a:extLst>
            </p:cNvPr>
            <p:cNvSpPr txBox="1">
              <a:spLocks/>
            </p:cNvSpPr>
            <p:nvPr/>
          </p:nvSpPr>
          <p:spPr>
            <a:xfrm>
              <a:off x="4442374" y="3544946"/>
              <a:ext cx="2682326" cy="332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200" dirty="0">
                  <a:solidFill>
                    <a:schemeClr val="bg1"/>
                  </a:solidFill>
                </a:rPr>
                <a:t>OTIMIZAÇÃO DE QUERIES HIVE</a:t>
              </a:r>
            </a:p>
          </p:txBody>
        </p:sp>
        <p:sp>
          <p:nvSpPr>
            <p:cNvPr id="143" name="Google Shape;326;p32">
              <a:extLst>
                <a:ext uri="{FF2B5EF4-FFF2-40B4-BE49-F238E27FC236}">
                  <a16:creationId xmlns:a16="http://schemas.microsoft.com/office/drawing/2014/main" id="{809DF85E-7B55-4F46-B79F-94BF691BB122}"/>
                </a:ext>
              </a:extLst>
            </p:cNvPr>
            <p:cNvSpPr txBox="1">
              <a:spLocks/>
            </p:cNvSpPr>
            <p:nvPr/>
          </p:nvSpPr>
          <p:spPr>
            <a:xfrm>
              <a:off x="6634776" y="3501584"/>
              <a:ext cx="2888841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8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000" dirty="0">
                  <a:solidFill>
                    <a:schemeClr val="bg1"/>
                  </a:solidFill>
                </a:rPr>
                <a:t>VIEWS, PARTITION, BUCKET, STATISTICS</a:t>
              </a:r>
            </a:p>
          </p:txBody>
        </p:sp>
      </p:grpSp>
      <p:grpSp>
        <p:nvGrpSpPr>
          <p:cNvPr id="144" name="Agrupar 143">
            <a:extLst>
              <a:ext uri="{FF2B5EF4-FFF2-40B4-BE49-F238E27FC236}">
                <a16:creationId xmlns:a16="http://schemas.microsoft.com/office/drawing/2014/main" id="{80FF494A-9E59-433A-893A-04B396924C0D}"/>
              </a:ext>
            </a:extLst>
          </p:cNvPr>
          <p:cNvGrpSpPr/>
          <p:nvPr/>
        </p:nvGrpSpPr>
        <p:grpSpPr>
          <a:xfrm>
            <a:off x="3779751" y="4611152"/>
            <a:ext cx="5547968" cy="360000"/>
            <a:chOff x="3975649" y="3497728"/>
            <a:chExt cx="5547968" cy="411467"/>
          </a:xfrm>
        </p:grpSpPr>
        <p:sp>
          <p:nvSpPr>
            <p:cNvPr id="145" name="Google Shape;331;p32">
              <a:extLst>
                <a:ext uri="{FF2B5EF4-FFF2-40B4-BE49-F238E27FC236}">
                  <a16:creationId xmlns:a16="http://schemas.microsoft.com/office/drawing/2014/main" id="{3C0B18D8-2503-4BA1-99E7-9F6D8D2FD516}"/>
                </a:ext>
              </a:extLst>
            </p:cNvPr>
            <p:cNvSpPr txBox="1">
              <a:spLocks/>
            </p:cNvSpPr>
            <p:nvPr/>
          </p:nvSpPr>
          <p:spPr>
            <a:xfrm>
              <a:off x="3975649" y="3497728"/>
              <a:ext cx="596351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731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Kanit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r>
                <a:rPr lang="en" sz="1800" dirty="0">
                  <a:solidFill>
                    <a:schemeClr val="lt1"/>
                  </a:solidFill>
                </a:rPr>
                <a:t>3.6</a:t>
              </a:r>
            </a:p>
          </p:txBody>
        </p:sp>
        <p:sp>
          <p:nvSpPr>
            <p:cNvPr id="146" name="Google Shape;327;p32">
              <a:extLst>
                <a:ext uri="{FF2B5EF4-FFF2-40B4-BE49-F238E27FC236}">
                  <a16:creationId xmlns:a16="http://schemas.microsoft.com/office/drawing/2014/main" id="{FBB71BB3-40E1-41A3-A2B6-12511DD6D6AF}"/>
                </a:ext>
              </a:extLst>
            </p:cNvPr>
            <p:cNvSpPr txBox="1">
              <a:spLocks/>
            </p:cNvSpPr>
            <p:nvPr/>
          </p:nvSpPr>
          <p:spPr>
            <a:xfrm>
              <a:off x="4442374" y="3544946"/>
              <a:ext cx="2682326" cy="332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200" dirty="0">
                  <a:solidFill>
                    <a:schemeClr val="bg1"/>
                  </a:solidFill>
                </a:rPr>
                <a:t>TIPOS PRIMITIVOS COMPLEXOS</a:t>
              </a:r>
            </a:p>
          </p:txBody>
        </p:sp>
        <p:sp>
          <p:nvSpPr>
            <p:cNvPr id="147" name="Google Shape;326;p32">
              <a:extLst>
                <a:ext uri="{FF2B5EF4-FFF2-40B4-BE49-F238E27FC236}">
                  <a16:creationId xmlns:a16="http://schemas.microsoft.com/office/drawing/2014/main" id="{328C17B1-B4D8-4234-900E-D39ED7A81ECE}"/>
                </a:ext>
              </a:extLst>
            </p:cNvPr>
            <p:cNvSpPr txBox="1">
              <a:spLocks/>
            </p:cNvSpPr>
            <p:nvPr/>
          </p:nvSpPr>
          <p:spPr>
            <a:xfrm>
              <a:off x="6727338" y="3501584"/>
              <a:ext cx="2796279" cy="40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8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000" dirty="0">
                  <a:solidFill>
                    <a:schemeClr val="bg1"/>
                  </a:solidFill>
                </a:rPr>
                <a:t>ARRAY, MAP, STRUCT, explode...</a:t>
              </a:r>
            </a:p>
          </p:txBody>
        </p:sp>
      </p:grp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A9EEBBD9-0AEF-447D-AC6C-217EFCDCE12B}"/>
              </a:ext>
            </a:extLst>
          </p:cNvPr>
          <p:cNvCxnSpPr>
            <a:stCxn id="331" idx="2"/>
            <a:endCxn id="321" idx="1"/>
          </p:cNvCxnSpPr>
          <p:nvPr/>
        </p:nvCxnSpPr>
        <p:spPr>
          <a:xfrm rot="16200000" flipH="1">
            <a:off x="2758778" y="3359717"/>
            <a:ext cx="1130105" cy="3640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85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050549" cy="593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FUNÇÕES 03: DATA*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9" name="Google Shape;1249;p51">
            <a:extLst>
              <a:ext uri="{FF2B5EF4-FFF2-40B4-BE49-F238E27FC236}">
                <a16:creationId xmlns:a16="http://schemas.microsoft.com/office/drawing/2014/main" id="{099302A3-7E50-440B-9DF1-973F27CC0FA7}"/>
              </a:ext>
            </a:extLst>
          </p:cNvPr>
          <p:cNvSpPr/>
          <p:nvPr/>
        </p:nvSpPr>
        <p:spPr>
          <a:xfrm>
            <a:off x="830155" y="1569306"/>
            <a:ext cx="7704002" cy="3186593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251;p51">
            <a:extLst>
              <a:ext uri="{FF2B5EF4-FFF2-40B4-BE49-F238E27FC236}">
                <a16:creationId xmlns:a16="http://schemas.microsoft.com/office/drawing/2014/main" id="{BAF1C42D-5768-4E52-ADB0-EC40A613BDD2}"/>
              </a:ext>
            </a:extLst>
          </p:cNvPr>
          <p:cNvSpPr/>
          <p:nvPr/>
        </p:nvSpPr>
        <p:spPr>
          <a:xfrm>
            <a:off x="720000" y="1457666"/>
            <a:ext cx="7704002" cy="318659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515;p29">
            <a:extLst>
              <a:ext uri="{FF2B5EF4-FFF2-40B4-BE49-F238E27FC236}">
                <a16:creationId xmlns:a16="http://schemas.microsoft.com/office/drawing/2014/main" id="{20D1210B-E7D8-4396-A5B2-D464B3824BD5}"/>
              </a:ext>
            </a:extLst>
          </p:cNvPr>
          <p:cNvSpPr txBox="1">
            <a:spLocks/>
          </p:cNvSpPr>
          <p:nvPr/>
        </p:nvSpPr>
        <p:spPr>
          <a:xfrm>
            <a:off x="719999" y="1291835"/>
            <a:ext cx="1654901" cy="367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Funções de Data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C81A301-BE70-42A1-92AD-8F0FEBD72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31" y="1824770"/>
            <a:ext cx="4705350" cy="2528569"/>
          </a:xfrm>
          <a:prstGeom prst="rect">
            <a:avLst/>
          </a:prstGeom>
        </p:spPr>
      </p:pic>
      <p:sp>
        <p:nvSpPr>
          <p:cNvPr id="28" name="Google Shape;515;p29">
            <a:extLst>
              <a:ext uri="{FF2B5EF4-FFF2-40B4-BE49-F238E27FC236}">
                <a16:creationId xmlns:a16="http://schemas.microsoft.com/office/drawing/2014/main" id="{AABE29D2-E030-415B-835F-50DCDC3574EA}"/>
              </a:ext>
            </a:extLst>
          </p:cNvPr>
          <p:cNvSpPr txBox="1">
            <a:spLocks/>
          </p:cNvSpPr>
          <p:nvPr/>
        </p:nvSpPr>
        <p:spPr>
          <a:xfrm>
            <a:off x="6064527" y="1824770"/>
            <a:ext cx="1706021" cy="300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200" dirty="0">
                <a:solidFill>
                  <a:schemeClr val="bg1"/>
                </a:solidFill>
              </a:rPr>
              <a:t>﻿1642821587</a:t>
            </a:r>
            <a:endParaRPr lang="pt-BR" sz="1600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36" name="Google Shape;515;p29">
            <a:extLst>
              <a:ext uri="{FF2B5EF4-FFF2-40B4-BE49-F238E27FC236}">
                <a16:creationId xmlns:a16="http://schemas.microsoft.com/office/drawing/2014/main" id="{E2DCD7A8-4223-4889-933E-74B9B3F2E2B0}"/>
              </a:ext>
            </a:extLst>
          </p:cNvPr>
          <p:cNvSpPr txBox="1">
            <a:spLocks/>
          </p:cNvSpPr>
          <p:nvPr/>
        </p:nvSpPr>
        <p:spPr>
          <a:xfrm>
            <a:off x="6064527" y="2145047"/>
            <a:ext cx="1706021" cy="300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200" dirty="0">
                <a:solidFill>
                  <a:schemeClr val="bg1"/>
                </a:solidFill>
              </a:rPr>
              <a:t>﻿2022-01-21 19:20:28</a:t>
            </a:r>
            <a:endParaRPr lang="pt-BR" sz="1600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1F7A66FC-BE89-4C8E-A269-9CBB3DD00754}"/>
              </a:ext>
            </a:extLst>
          </p:cNvPr>
          <p:cNvSpPr txBox="1">
            <a:spLocks/>
          </p:cNvSpPr>
          <p:nvPr/>
        </p:nvSpPr>
        <p:spPr>
          <a:xfrm>
            <a:off x="6064527" y="2465324"/>
            <a:ext cx="1706021" cy="300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200" dirty="0">
                <a:solidFill>
                  <a:schemeClr val="bg1"/>
                </a:solidFill>
              </a:rPr>
              <a:t>202201</a:t>
            </a:r>
            <a:endParaRPr lang="pt-BR" sz="1600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40" name="Google Shape;515;p29">
            <a:extLst>
              <a:ext uri="{FF2B5EF4-FFF2-40B4-BE49-F238E27FC236}">
                <a16:creationId xmlns:a16="http://schemas.microsoft.com/office/drawing/2014/main" id="{AF73C316-1B99-4192-BDEE-966017E39216}"/>
              </a:ext>
            </a:extLst>
          </p:cNvPr>
          <p:cNvSpPr txBox="1">
            <a:spLocks/>
          </p:cNvSpPr>
          <p:nvPr/>
        </p:nvSpPr>
        <p:spPr>
          <a:xfrm>
            <a:off x="6064527" y="2785601"/>
            <a:ext cx="1706021" cy="300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200" dirty="0">
                <a:solidFill>
                  <a:schemeClr val="bg1"/>
                </a:solidFill>
              </a:rPr>
              <a:t>2022-01-21</a:t>
            </a:r>
            <a:endParaRPr lang="pt-BR" sz="1600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43" name="Google Shape;515;p29">
            <a:extLst>
              <a:ext uri="{FF2B5EF4-FFF2-40B4-BE49-F238E27FC236}">
                <a16:creationId xmlns:a16="http://schemas.microsoft.com/office/drawing/2014/main" id="{493FBA47-AD71-47D5-85B6-D07A9260FF90}"/>
              </a:ext>
            </a:extLst>
          </p:cNvPr>
          <p:cNvSpPr txBox="1">
            <a:spLocks/>
          </p:cNvSpPr>
          <p:nvPr/>
        </p:nvSpPr>
        <p:spPr>
          <a:xfrm>
            <a:off x="6064527" y="3105878"/>
            <a:ext cx="1706021" cy="300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200" dirty="0">
                <a:solidFill>
                  <a:schemeClr val="bg1"/>
                </a:solidFill>
              </a:rPr>
              <a:t>2022-01-21</a:t>
            </a:r>
            <a:endParaRPr lang="pt-BR" sz="1600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44" name="Google Shape;515;p29">
            <a:extLst>
              <a:ext uri="{FF2B5EF4-FFF2-40B4-BE49-F238E27FC236}">
                <a16:creationId xmlns:a16="http://schemas.microsoft.com/office/drawing/2014/main" id="{E07B92D6-9C55-4E43-8D99-9FB6B9028787}"/>
              </a:ext>
            </a:extLst>
          </p:cNvPr>
          <p:cNvSpPr txBox="1">
            <a:spLocks/>
          </p:cNvSpPr>
          <p:nvPr/>
        </p:nvSpPr>
        <p:spPr>
          <a:xfrm>
            <a:off x="6064527" y="3426155"/>
            <a:ext cx="1706021" cy="300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200" dirty="0">
                <a:solidFill>
                  <a:schemeClr val="bg1"/>
                </a:solidFill>
              </a:rPr>
              <a:t>2022</a:t>
            </a:r>
            <a:endParaRPr lang="pt-BR" sz="1600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46" name="Google Shape;515;p29">
            <a:extLst>
              <a:ext uri="{FF2B5EF4-FFF2-40B4-BE49-F238E27FC236}">
                <a16:creationId xmlns:a16="http://schemas.microsoft.com/office/drawing/2014/main" id="{7A16E959-E925-4825-B5DD-E2CB66BA0DB4}"/>
              </a:ext>
            </a:extLst>
          </p:cNvPr>
          <p:cNvSpPr txBox="1">
            <a:spLocks/>
          </p:cNvSpPr>
          <p:nvPr/>
        </p:nvSpPr>
        <p:spPr>
          <a:xfrm>
            <a:off x="6064527" y="3746432"/>
            <a:ext cx="1706021" cy="300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200" dirty="0">
                <a:solidFill>
                  <a:schemeClr val="bg1"/>
                </a:solidFill>
              </a:rPr>
              <a:t>2022-01-31</a:t>
            </a:r>
            <a:endParaRPr lang="pt-BR" sz="1600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47" name="Google Shape;515;p29">
            <a:extLst>
              <a:ext uri="{FF2B5EF4-FFF2-40B4-BE49-F238E27FC236}">
                <a16:creationId xmlns:a16="http://schemas.microsoft.com/office/drawing/2014/main" id="{A581BF54-0CA8-4F91-B436-BC4B76D091F4}"/>
              </a:ext>
            </a:extLst>
          </p:cNvPr>
          <p:cNvSpPr txBox="1">
            <a:spLocks/>
          </p:cNvSpPr>
          <p:nvPr/>
        </p:nvSpPr>
        <p:spPr>
          <a:xfrm>
            <a:off x="6064527" y="4066711"/>
            <a:ext cx="1706021" cy="300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200" dirty="0">
                <a:solidFill>
                  <a:schemeClr val="bg1"/>
                </a:solidFill>
              </a:rPr>
              <a:t>202112</a:t>
            </a:r>
            <a:endParaRPr lang="pt-BR" sz="1600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ECAB37A0-7621-4236-B4C0-3D31B34ADC2A}"/>
              </a:ext>
            </a:extLst>
          </p:cNvPr>
          <p:cNvCxnSpPr>
            <a:cxnSpLocks/>
          </p:cNvCxnSpPr>
          <p:nvPr/>
        </p:nvCxnSpPr>
        <p:spPr>
          <a:xfrm>
            <a:off x="2955333" y="1968409"/>
            <a:ext cx="3109194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9C81168A-5FF1-4324-BB3D-3BC0034AFFD9}"/>
              </a:ext>
            </a:extLst>
          </p:cNvPr>
          <p:cNvCxnSpPr>
            <a:cxnSpLocks/>
          </p:cNvCxnSpPr>
          <p:nvPr/>
        </p:nvCxnSpPr>
        <p:spPr>
          <a:xfrm>
            <a:off x="4035386" y="2286461"/>
            <a:ext cx="2029141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9E2CC778-CB25-40FE-A6DC-756AD3856FA5}"/>
              </a:ext>
            </a:extLst>
          </p:cNvPr>
          <p:cNvCxnSpPr>
            <a:cxnSpLocks/>
          </p:cNvCxnSpPr>
          <p:nvPr/>
        </p:nvCxnSpPr>
        <p:spPr>
          <a:xfrm flipV="1">
            <a:off x="4799910" y="2621977"/>
            <a:ext cx="1264617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D3E13C28-26F5-4077-B4A6-7AA84425A2BA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4720397" y="2926777"/>
            <a:ext cx="1344130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D8D83104-D208-428C-80E3-9A59331699BF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2691256" y="3255905"/>
            <a:ext cx="3373271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AD1F969C-F1B3-4299-AB33-4A9164CE0FD4}"/>
              </a:ext>
            </a:extLst>
          </p:cNvPr>
          <p:cNvCxnSpPr>
            <a:cxnSpLocks/>
          </p:cNvCxnSpPr>
          <p:nvPr/>
        </p:nvCxnSpPr>
        <p:spPr>
          <a:xfrm flipV="1">
            <a:off x="3208090" y="3587210"/>
            <a:ext cx="3373271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645FDBFA-9416-4697-9C2C-E6EFFDB6170D}"/>
              </a:ext>
            </a:extLst>
          </p:cNvPr>
          <p:cNvCxnSpPr>
            <a:cxnSpLocks/>
          </p:cNvCxnSpPr>
          <p:nvPr/>
        </p:nvCxnSpPr>
        <p:spPr>
          <a:xfrm>
            <a:off x="3499638" y="3925141"/>
            <a:ext cx="2564889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B0BF2FFC-4E0C-45EA-8CB9-ECD789EE2642}"/>
              </a:ext>
            </a:extLst>
          </p:cNvPr>
          <p:cNvCxnSpPr>
            <a:cxnSpLocks/>
          </p:cNvCxnSpPr>
          <p:nvPr/>
        </p:nvCxnSpPr>
        <p:spPr>
          <a:xfrm>
            <a:off x="5751443" y="4229990"/>
            <a:ext cx="313084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515;p29">
            <a:hlinkClick r:id="rId4"/>
            <a:extLst>
              <a:ext uri="{FF2B5EF4-FFF2-40B4-BE49-F238E27FC236}">
                <a16:creationId xmlns:a16="http://schemas.microsoft.com/office/drawing/2014/main" id="{AA72B8CA-3119-4EAC-B4E2-72664495D8D8}"/>
              </a:ext>
            </a:extLst>
          </p:cNvPr>
          <p:cNvSpPr txBox="1">
            <a:spLocks/>
          </p:cNvSpPr>
          <p:nvPr/>
        </p:nvSpPr>
        <p:spPr>
          <a:xfrm>
            <a:off x="4535176" y="639599"/>
            <a:ext cx="2580037" cy="31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900" b="0" i="1" dirty="0">
                <a:solidFill>
                  <a:schemeClr val="tx1"/>
                </a:solidFill>
                <a:latin typeface="DM Sans" panose="020B0604020202020204" charset="0"/>
              </a:rPr>
              <a:t>*Data de execução das queries: 21-01-2022</a:t>
            </a:r>
          </a:p>
        </p:txBody>
      </p:sp>
      <p:sp>
        <p:nvSpPr>
          <p:cNvPr id="27" name="Google Shape;515;p29">
            <a:extLst>
              <a:ext uri="{FF2B5EF4-FFF2-40B4-BE49-F238E27FC236}">
                <a16:creationId xmlns:a16="http://schemas.microsoft.com/office/drawing/2014/main" id="{4B442044-02B6-477A-BDA8-782A7F243FF2}"/>
              </a:ext>
            </a:extLst>
          </p:cNvPr>
          <p:cNvSpPr txBox="1">
            <a:spLocks/>
          </p:cNvSpPr>
          <p:nvPr/>
        </p:nvSpPr>
        <p:spPr>
          <a:xfrm>
            <a:off x="720000" y="826244"/>
            <a:ext cx="7630355" cy="36710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chemeClr val="tx1"/>
                </a:solidFill>
                <a:latin typeface="DM Sans" panose="020B0604020202020204" charset="0"/>
              </a:rPr>
              <a:t>Exemplos de principais funções utilizadas em </a:t>
            </a:r>
            <a:r>
              <a:rPr lang="pt-BR" sz="1200" dirty="0" err="1">
                <a:solidFill>
                  <a:schemeClr val="tx1"/>
                </a:solidFill>
                <a:latin typeface="DM Sans" panose="020B0604020202020204" charset="0"/>
              </a:rPr>
              <a:t>HiveQL</a:t>
            </a:r>
            <a:r>
              <a:rPr lang="pt-BR" sz="1200" dirty="0">
                <a:solidFill>
                  <a:schemeClr val="tx1"/>
                </a:solidFill>
                <a:latin typeface="DM Sans" panose="020B0604020202020204" charset="0"/>
              </a:rPr>
              <a:t> (experiência própria)</a:t>
            </a:r>
          </a:p>
        </p:txBody>
      </p:sp>
    </p:spTree>
    <p:extLst>
      <p:ext uri="{BB962C8B-B14F-4D97-AF65-F5344CB8AC3E}">
        <p14:creationId xmlns:p14="http://schemas.microsoft.com/office/powerpoint/2010/main" val="1406368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FILTRANDO REGISTROS EM CONSULTAS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914F3F9E-0744-4E81-A1D4-E5364D32E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50" y="1076140"/>
            <a:ext cx="3228610" cy="3204516"/>
          </a:xfrm>
          <a:prstGeom prst="rect">
            <a:avLst/>
          </a:prstGeom>
        </p:spPr>
      </p:pic>
      <p:sp>
        <p:nvSpPr>
          <p:cNvPr id="18" name="Google Shape;515;p29">
            <a:extLst>
              <a:ext uri="{FF2B5EF4-FFF2-40B4-BE49-F238E27FC236}">
                <a16:creationId xmlns:a16="http://schemas.microsoft.com/office/drawing/2014/main" id="{9D6DDB78-7DC4-41D0-B953-EBFA574D759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69360" y="1491243"/>
            <a:ext cx="4833890" cy="36194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chemeClr val="tx1"/>
                </a:solidFill>
                <a:latin typeface="DM Sans" panose="020B0604020202020204" charset="0"/>
              </a:rPr>
              <a:t>Especifica as colunas a serem retornadas no resultado</a:t>
            </a:r>
            <a:endParaRPr sz="1400" b="0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  <p:sp>
        <p:nvSpPr>
          <p:cNvPr id="22" name="Google Shape;515;p29">
            <a:extLst>
              <a:ext uri="{FF2B5EF4-FFF2-40B4-BE49-F238E27FC236}">
                <a16:creationId xmlns:a16="http://schemas.microsoft.com/office/drawing/2014/main" id="{CE0FAC44-FBEA-4B11-B739-E4F0AE0FC17E}"/>
              </a:ext>
            </a:extLst>
          </p:cNvPr>
          <p:cNvSpPr txBox="1">
            <a:spLocks/>
          </p:cNvSpPr>
          <p:nvPr/>
        </p:nvSpPr>
        <p:spPr>
          <a:xfrm>
            <a:off x="3769360" y="1825377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Especifica a origem dos dados consultados</a:t>
            </a:r>
          </a:p>
        </p:txBody>
      </p:sp>
      <p:sp>
        <p:nvSpPr>
          <p:cNvPr id="24" name="Google Shape;515;p29">
            <a:extLst>
              <a:ext uri="{FF2B5EF4-FFF2-40B4-BE49-F238E27FC236}">
                <a16:creationId xmlns:a16="http://schemas.microsoft.com/office/drawing/2014/main" id="{4107F51A-2E98-4EAB-AE5F-54D92CAE0D9F}"/>
              </a:ext>
            </a:extLst>
          </p:cNvPr>
          <p:cNvSpPr txBox="1">
            <a:spLocks/>
          </p:cNvSpPr>
          <p:nvPr/>
        </p:nvSpPr>
        <p:spPr>
          <a:xfrm>
            <a:off x="3769360" y="2159511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Filtras as linhas com base em uma ou mais condições</a:t>
            </a:r>
          </a:p>
        </p:txBody>
      </p:sp>
      <p:sp>
        <p:nvSpPr>
          <p:cNvPr id="26" name="Google Shape;515;p29">
            <a:extLst>
              <a:ext uri="{FF2B5EF4-FFF2-40B4-BE49-F238E27FC236}">
                <a16:creationId xmlns:a16="http://schemas.microsoft.com/office/drawing/2014/main" id="{B3C57C4D-197B-448F-9454-8A2E196C6E3E}"/>
              </a:ext>
            </a:extLst>
          </p:cNvPr>
          <p:cNvSpPr txBox="1">
            <a:spLocks/>
          </p:cNvSpPr>
          <p:nvPr/>
        </p:nvSpPr>
        <p:spPr>
          <a:xfrm>
            <a:off x="3769360" y="2493645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Separa os resultados em grupos agregando valores</a:t>
            </a:r>
          </a:p>
        </p:txBody>
      </p:sp>
      <p:sp>
        <p:nvSpPr>
          <p:cNvPr id="28" name="Google Shape;515;p29">
            <a:extLst>
              <a:ext uri="{FF2B5EF4-FFF2-40B4-BE49-F238E27FC236}">
                <a16:creationId xmlns:a16="http://schemas.microsoft.com/office/drawing/2014/main" id="{705A5D64-E0C8-4E87-9241-4EEF51CBA7B9}"/>
              </a:ext>
            </a:extLst>
          </p:cNvPr>
          <p:cNvSpPr txBox="1">
            <a:spLocks/>
          </p:cNvSpPr>
          <p:nvPr/>
        </p:nvSpPr>
        <p:spPr>
          <a:xfrm>
            <a:off x="3769360" y="2827779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Filtra os dados com base em valores agregados</a:t>
            </a:r>
          </a:p>
        </p:txBody>
      </p:sp>
      <p:sp>
        <p:nvSpPr>
          <p:cNvPr id="30" name="Google Shape;515;p29">
            <a:extLst>
              <a:ext uri="{FF2B5EF4-FFF2-40B4-BE49-F238E27FC236}">
                <a16:creationId xmlns:a16="http://schemas.microsoft.com/office/drawing/2014/main" id="{9BF9A988-6023-4ED0-87C3-115922D11377}"/>
              </a:ext>
            </a:extLst>
          </p:cNvPr>
          <p:cNvSpPr txBox="1">
            <a:spLocks/>
          </p:cNvSpPr>
          <p:nvPr/>
        </p:nvSpPr>
        <p:spPr>
          <a:xfrm>
            <a:off x="3769360" y="3161913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Ordena ou rearranja os resultados de uma consulta</a:t>
            </a:r>
          </a:p>
        </p:txBody>
      </p:sp>
      <p:sp>
        <p:nvSpPr>
          <p:cNvPr id="32" name="Google Shape;515;p29">
            <a:extLst>
              <a:ext uri="{FF2B5EF4-FFF2-40B4-BE49-F238E27FC236}">
                <a16:creationId xmlns:a16="http://schemas.microsoft.com/office/drawing/2014/main" id="{AE89276F-3E82-4711-8BA0-EEDBAD18360A}"/>
              </a:ext>
            </a:extLst>
          </p:cNvPr>
          <p:cNvSpPr txBox="1">
            <a:spLocks/>
          </p:cNvSpPr>
          <p:nvPr/>
        </p:nvSpPr>
        <p:spPr>
          <a:xfrm>
            <a:off x="3769360" y="3496048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Limita a quantidade de resultados retornados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473FB29-B742-4268-B0C1-854B71B718DB}"/>
              </a:ext>
            </a:extLst>
          </p:cNvPr>
          <p:cNvCxnSpPr>
            <a:cxnSpLocks/>
          </p:cNvCxnSpPr>
          <p:nvPr/>
        </p:nvCxnSpPr>
        <p:spPr>
          <a:xfrm>
            <a:off x="2517648" y="1688592"/>
            <a:ext cx="12517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1A93B48B-37F0-4AB4-9DC5-CB35B824C982}"/>
              </a:ext>
            </a:extLst>
          </p:cNvPr>
          <p:cNvCxnSpPr>
            <a:cxnSpLocks/>
          </p:cNvCxnSpPr>
          <p:nvPr/>
        </p:nvCxnSpPr>
        <p:spPr>
          <a:xfrm>
            <a:off x="2517648" y="2048256"/>
            <a:ext cx="12517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D9508625-CD60-4983-AB10-EB6C60C35C70}"/>
              </a:ext>
            </a:extLst>
          </p:cNvPr>
          <p:cNvCxnSpPr>
            <a:cxnSpLocks/>
          </p:cNvCxnSpPr>
          <p:nvPr/>
        </p:nvCxnSpPr>
        <p:spPr>
          <a:xfrm>
            <a:off x="2651760" y="2365248"/>
            <a:ext cx="1117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CB8C6902-123D-409E-826D-CB5FDF4B2A94}"/>
              </a:ext>
            </a:extLst>
          </p:cNvPr>
          <p:cNvCxnSpPr>
            <a:cxnSpLocks/>
          </p:cNvCxnSpPr>
          <p:nvPr/>
        </p:nvCxnSpPr>
        <p:spPr>
          <a:xfrm>
            <a:off x="3145536" y="2678398"/>
            <a:ext cx="6238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8ED18F1B-65FE-433F-90F5-7525A7614B97}"/>
              </a:ext>
            </a:extLst>
          </p:cNvPr>
          <p:cNvCxnSpPr>
            <a:cxnSpLocks/>
          </p:cNvCxnSpPr>
          <p:nvPr/>
        </p:nvCxnSpPr>
        <p:spPr>
          <a:xfrm>
            <a:off x="2878328" y="3038062"/>
            <a:ext cx="8910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77E3F821-A15B-407E-964A-9DB16D1051BE}"/>
              </a:ext>
            </a:extLst>
          </p:cNvPr>
          <p:cNvCxnSpPr>
            <a:cxnSpLocks/>
          </p:cNvCxnSpPr>
          <p:nvPr/>
        </p:nvCxnSpPr>
        <p:spPr>
          <a:xfrm>
            <a:off x="3101848" y="3367246"/>
            <a:ext cx="6675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ECF87FC9-6E85-4CC1-A50B-6AAF9E45FA43}"/>
              </a:ext>
            </a:extLst>
          </p:cNvPr>
          <p:cNvCxnSpPr>
            <a:cxnSpLocks/>
          </p:cNvCxnSpPr>
          <p:nvPr/>
        </p:nvCxnSpPr>
        <p:spPr>
          <a:xfrm>
            <a:off x="2856484" y="3659854"/>
            <a:ext cx="9128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5EC11091-F9DB-42C5-B398-A76D48FFC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323" y="2180432"/>
            <a:ext cx="960964" cy="296097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C422A2FD-EA1D-417E-91BD-6B0B65DFB1A4}"/>
              </a:ext>
            </a:extLst>
          </p:cNvPr>
          <p:cNvSpPr/>
          <p:nvPr/>
        </p:nvSpPr>
        <p:spPr>
          <a:xfrm>
            <a:off x="1343322" y="2180883"/>
            <a:ext cx="960965" cy="28955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7D65C7A9-80AA-4A7C-9A88-6965A22B8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16" y="1568474"/>
            <a:ext cx="207480" cy="20748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280533A7-2F3A-4834-AAC4-3DFD63BAF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706" y="1902100"/>
            <a:ext cx="207480" cy="20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6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2" grpId="0"/>
      <p:bldP spid="26" grpId="0"/>
      <p:bldP spid="28" grpId="0"/>
      <p:bldP spid="30" grpId="0"/>
      <p:bldP spid="32" grpId="0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699;p37">
            <a:extLst>
              <a:ext uri="{FF2B5EF4-FFF2-40B4-BE49-F238E27FC236}">
                <a16:creationId xmlns:a16="http://schemas.microsoft.com/office/drawing/2014/main" id="{26C2B9F5-94C8-4F0D-B868-7E1F215F6A88}"/>
              </a:ext>
            </a:extLst>
          </p:cNvPr>
          <p:cNvSpPr/>
          <p:nvPr/>
        </p:nvSpPr>
        <p:spPr>
          <a:xfrm>
            <a:off x="-546773" y="1231446"/>
            <a:ext cx="5346162" cy="2915911"/>
          </a:xfrm>
          <a:prstGeom prst="roundRect">
            <a:avLst>
              <a:gd name="adj" fmla="val 888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8085601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DESAFIOS HQL! VAMOS PENSAR JUNTOS?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37" name="Google Shape;1380;p52">
            <a:extLst>
              <a:ext uri="{FF2B5EF4-FFF2-40B4-BE49-F238E27FC236}">
                <a16:creationId xmlns:a16="http://schemas.microsoft.com/office/drawing/2014/main" id="{0F2485D1-A041-4E46-A20E-A81CA2F60E90}"/>
              </a:ext>
            </a:extLst>
          </p:cNvPr>
          <p:cNvCxnSpPr/>
          <p:nvPr/>
        </p:nvCxnSpPr>
        <p:spPr>
          <a:xfrm>
            <a:off x="721960" y="4648455"/>
            <a:ext cx="7707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515;p29">
            <a:extLst>
              <a:ext uri="{FF2B5EF4-FFF2-40B4-BE49-F238E27FC236}">
                <a16:creationId xmlns:a16="http://schemas.microsoft.com/office/drawing/2014/main" id="{729955DD-3552-429E-B5F7-880B2A2FF52F}"/>
              </a:ext>
            </a:extLst>
          </p:cNvPr>
          <p:cNvSpPr txBox="1">
            <a:spLocks/>
          </p:cNvSpPr>
          <p:nvPr/>
        </p:nvSpPr>
        <p:spPr>
          <a:xfrm>
            <a:off x="-5587" y="1077081"/>
            <a:ext cx="3084963" cy="367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Legenda dos Desafios de </a:t>
            </a:r>
            <a:r>
              <a:rPr lang="pt-BR" sz="1400" dirty="0" err="1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HiveQL</a:t>
            </a:r>
            <a:endParaRPr lang="pt-BR" sz="1400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234" name="Google Shape;515;p29">
            <a:extLst>
              <a:ext uri="{FF2B5EF4-FFF2-40B4-BE49-F238E27FC236}">
                <a16:creationId xmlns:a16="http://schemas.microsoft.com/office/drawing/2014/main" id="{16D4E9B3-AD7A-4A17-8712-B090D4BB5C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2225" y="1269734"/>
            <a:ext cx="2078265" cy="27768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dirty="0">
                <a:solidFill>
                  <a:schemeClr val="tx1"/>
                </a:solidFill>
                <a:latin typeface="DM Sans" panose="020B0604020202020204" charset="0"/>
              </a:rPr>
              <a:t>Padronização de elementos</a:t>
            </a:r>
            <a:endParaRPr sz="900" b="0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59A4814-BD62-437E-B10C-D853CC6AE02B}"/>
              </a:ext>
            </a:extLst>
          </p:cNvPr>
          <p:cNvGrpSpPr>
            <a:grpSpLocks noChangeAspect="1"/>
          </p:cNvGrpSpPr>
          <p:nvPr/>
        </p:nvGrpSpPr>
        <p:grpSpPr>
          <a:xfrm>
            <a:off x="158869" y="1704564"/>
            <a:ext cx="376205" cy="2154497"/>
            <a:chOff x="130444" y="1510303"/>
            <a:chExt cx="576000" cy="3298710"/>
          </a:xfrm>
        </p:grpSpPr>
        <p:grpSp>
          <p:nvGrpSpPr>
            <p:cNvPr id="228" name="Agrupar 227">
              <a:extLst>
                <a:ext uri="{FF2B5EF4-FFF2-40B4-BE49-F238E27FC236}">
                  <a16:creationId xmlns:a16="http://schemas.microsoft.com/office/drawing/2014/main" id="{C5DD5504-5607-4F48-95C1-8CE6C034E33F}"/>
                </a:ext>
              </a:extLst>
            </p:cNvPr>
            <p:cNvGrpSpPr/>
            <p:nvPr/>
          </p:nvGrpSpPr>
          <p:grpSpPr>
            <a:xfrm>
              <a:off x="130444" y="1510303"/>
              <a:ext cx="576000" cy="576000"/>
              <a:chOff x="505540" y="1197699"/>
              <a:chExt cx="576000" cy="576000"/>
            </a:xfrm>
          </p:grpSpPr>
          <p:sp>
            <p:nvSpPr>
              <p:cNvPr id="229" name="Elipse 228">
                <a:extLst>
                  <a:ext uri="{FF2B5EF4-FFF2-40B4-BE49-F238E27FC236}">
                    <a16:creationId xmlns:a16="http://schemas.microsoft.com/office/drawing/2014/main" id="{B6DD5BC3-BE01-4965-929D-FD2DF6EE8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540" y="1197699"/>
                <a:ext cx="576000" cy="576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0" name="Imagem 229">
                <a:extLst>
                  <a:ext uri="{FF2B5EF4-FFF2-40B4-BE49-F238E27FC236}">
                    <a16:creationId xmlns:a16="http://schemas.microsoft.com/office/drawing/2014/main" id="{98822451-09BD-42E0-BAF4-A3F9FAE0A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8540" y="1243418"/>
                <a:ext cx="450000" cy="450000"/>
              </a:xfrm>
              <a:prstGeom prst="rect">
                <a:avLst/>
              </a:prstGeom>
            </p:spPr>
          </p:pic>
        </p:grpSp>
        <p:grpSp>
          <p:nvGrpSpPr>
            <p:cNvPr id="291" name="Agrupar 290">
              <a:extLst>
                <a:ext uri="{FF2B5EF4-FFF2-40B4-BE49-F238E27FC236}">
                  <a16:creationId xmlns:a16="http://schemas.microsoft.com/office/drawing/2014/main" id="{7FA03B9B-CAD0-42C4-B519-CD88B7B9C7EF}"/>
                </a:ext>
              </a:extLst>
            </p:cNvPr>
            <p:cNvGrpSpPr/>
            <p:nvPr/>
          </p:nvGrpSpPr>
          <p:grpSpPr>
            <a:xfrm>
              <a:off x="130444" y="2190981"/>
              <a:ext cx="576000" cy="576000"/>
              <a:chOff x="5705229" y="1197698"/>
              <a:chExt cx="576000" cy="576000"/>
            </a:xfrm>
          </p:grpSpPr>
          <p:sp>
            <p:nvSpPr>
              <p:cNvPr id="292" name="Elipse 291">
                <a:extLst>
                  <a:ext uri="{FF2B5EF4-FFF2-40B4-BE49-F238E27FC236}">
                    <a16:creationId xmlns:a16="http://schemas.microsoft.com/office/drawing/2014/main" id="{15F894D9-423E-49A1-9B4E-512501F4BD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5229" y="1197698"/>
                <a:ext cx="576000" cy="576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93" name="Imagem 292">
                <a:extLst>
                  <a:ext uri="{FF2B5EF4-FFF2-40B4-BE49-F238E27FC236}">
                    <a16:creationId xmlns:a16="http://schemas.microsoft.com/office/drawing/2014/main" id="{26044E0F-B80F-4C17-923F-637F54BB6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3469" y="1239608"/>
                <a:ext cx="450000" cy="450000"/>
              </a:xfrm>
              <a:prstGeom prst="rect">
                <a:avLst/>
              </a:prstGeom>
            </p:spPr>
          </p:pic>
        </p:grpSp>
        <p:grpSp>
          <p:nvGrpSpPr>
            <p:cNvPr id="294" name="Agrupar 293">
              <a:extLst>
                <a:ext uri="{FF2B5EF4-FFF2-40B4-BE49-F238E27FC236}">
                  <a16:creationId xmlns:a16="http://schemas.microsoft.com/office/drawing/2014/main" id="{36877C17-3380-4E67-AAD1-A88550FBDC75}"/>
                </a:ext>
              </a:extLst>
            </p:cNvPr>
            <p:cNvGrpSpPr/>
            <p:nvPr/>
          </p:nvGrpSpPr>
          <p:grpSpPr>
            <a:xfrm>
              <a:off x="130444" y="2871659"/>
              <a:ext cx="576000" cy="576000"/>
              <a:chOff x="7056493" y="1197556"/>
              <a:chExt cx="576000" cy="576000"/>
            </a:xfrm>
          </p:grpSpPr>
          <p:sp>
            <p:nvSpPr>
              <p:cNvPr id="295" name="Elipse 294">
                <a:extLst>
                  <a:ext uri="{FF2B5EF4-FFF2-40B4-BE49-F238E27FC236}">
                    <a16:creationId xmlns:a16="http://schemas.microsoft.com/office/drawing/2014/main" id="{71169515-E8A9-4A71-B967-6EB56F129C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56493" y="1197556"/>
                <a:ext cx="576000" cy="576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96" name="Imagem 295">
                <a:extLst>
                  <a:ext uri="{FF2B5EF4-FFF2-40B4-BE49-F238E27FC236}">
                    <a16:creationId xmlns:a16="http://schemas.microsoft.com/office/drawing/2014/main" id="{2C0724E1-D9E8-4D35-91AA-691F35018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9493" y="1262111"/>
                <a:ext cx="450000" cy="450000"/>
              </a:xfrm>
              <a:prstGeom prst="rect">
                <a:avLst/>
              </a:prstGeom>
            </p:spPr>
          </p:pic>
        </p:grpSp>
        <p:grpSp>
          <p:nvGrpSpPr>
            <p:cNvPr id="297" name="Agrupar 296">
              <a:extLst>
                <a:ext uri="{FF2B5EF4-FFF2-40B4-BE49-F238E27FC236}">
                  <a16:creationId xmlns:a16="http://schemas.microsoft.com/office/drawing/2014/main" id="{0CA07D76-8430-4877-8EE0-C95815455F72}"/>
                </a:ext>
              </a:extLst>
            </p:cNvPr>
            <p:cNvGrpSpPr/>
            <p:nvPr/>
          </p:nvGrpSpPr>
          <p:grpSpPr>
            <a:xfrm>
              <a:off x="130444" y="3552337"/>
              <a:ext cx="576000" cy="576000"/>
              <a:chOff x="1099181" y="2497178"/>
              <a:chExt cx="576000" cy="576000"/>
            </a:xfrm>
          </p:grpSpPr>
          <p:sp>
            <p:nvSpPr>
              <p:cNvPr id="298" name="Elipse 297">
                <a:extLst>
                  <a:ext uri="{FF2B5EF4-FFF2-40B4-BE49-F238E27FC236}">
                    <a16:creationId xmlns:a16="http://schemas.microsoft.com/office/drawing/2014/main" id="{954EB9BB-2262-4F1B-97AC-145D350B60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9181" y="2497178"/>
                <a:ext cx="576000" cy="576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99" name="Imagem 298">
                <a:extLst>
                  <a:ext uri="{FF2B5EF4-FFF2-40B4-BE49-F238E27FC236}">
                    <a16:creationId xmlns:a16="http://schemas.microsoft.com/office/drawing/2014/main" id="{CC6E6248-57BE-4695-8041-38BB5336D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2181" y="2571750"/>
                <a:ext cx="450000" cy="450000"/>
              </a:xfrm>
              <a:prstGeom prst="rect">
                <a:avLst/>
              </a:prstGeom>
            </p:spPr>
          </p:pic>
        </p:grpSp>
        <p:grpSp>
          <p:nvGrpSpPr>
            <p:cNvPr id="300" name="Agrupar 299">
              <a:extLst>
                <a:ext uri="{FF2B5EF4-FFF2-40B4-BE49-F238E27FC236}">
                  <a16:creationId xmlns:a16="http://schemas.microsoft.com/office/drawing/2014/main" id="{0C6DF55B-7E23-4355-9CCF-A60E81D6028F}"/>
                </a:ext>
              </a:extLst>
            </p:cNvPr>
            <p:cNvGrpSpPr/>
            <p:nvPr/>
          </p:nvGrpSpPr>
          <p:grpSpPr>
            <a:xfrm>
              <a:off x="130444" y="4233013"/>
              <a:ext cx="576000" cy="576000"/>
              <a:chOff x="5752319" y="2090224"/>
              <a:chExt cx="576000" cy="576000"/>
            </a:xfrm>
          </p:grpSpPr>
          <p:sp>
            <p:nvSpPr>
              <p:cNvPr id="301" name="Elipse 300">
                <a:extLst>
                  <a:ext uri="{FF2B5EF4-FFF2-40B4-BE49-F238E27FC236}">
                    <a16:creationId xmlns:a16="http://schemas.microsoft.com/office/drawing/2014/main" id="{9B5DF868-1737-4C77-8F89-037F9E4E2F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2319" y="2090224"/>
                <a:ext cx="576000" cy="576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02" name="Imagem 301">
                <a:extLst>
                  <a:ext uri="{FF2B5EF4-FFF2-40B4-BE49-F238E27FC236}">
                    <a16:creationId xmlns:a16="http://schemas.microsoft.com/office/drawing/2014/main" id="{16B04130-E04B-4E5D-835F-3723A47E9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8669" y="2172202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9025D30-52F8-47EF-9086-5FB99EDF8C20}"/>
              </a:ext>
            </a:extLst>
          </p:cNvPr>
          <p:cNvGrpSpPr/>
          <p:nvPr/>
        </p:nvGrpSpPr>
        <p:grpSpPr>
          <a:xfrm>
            <a:off x="613214" y="1730795"/>
            <a:ext cx="3941098" cy="518095"/>
            <a:chOff x="613214" y="1493195"/>
            <a:chExt cx="3941098" cy="518095"/>
          </a:xfrm>
        </p:grpSpPr>
        <p:sp>
          <p:nvSpPr>
            <p:cNvPr id="303" name="Google Shape;515;p29">
              <a:extLst>
                <a:ext uri="{FF2B5EF4-FFF2-40B4-BE49-F238E27FC236}">
                  <a16:creationId xmlns:a16="http://schemas.microsoft.com/office/drawing/2014/main" id="{6AADE063-D1CA-4CB7-BF3F-70950BEF29B4}"/>
                </a:ext>
              </a:extLst>
            </p:cNvPr>
            <p:cNvSpPr txBox="1">
              <a:spLocks/>
            </p:cNvSpPr>
            <p:nvPr/>
          </p:nvSpPr>
          <p:spPr>
            <a:xfrm>
              <a:off x="753871" y="1493195"/>
              <a:ext cx="3800441" cy="518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sz="1200" b="0" dirty="0">
                  <a:solidFill>
                    <a:schemeClr val="tx1"/>
                  </a:solidFill>
                  <a:latin typeface="DM Sans" panose="020B0604020202020204" charset="0"/>
                </a:rPr>
                <a:t>Pergunta de negócio a ser respondida com </a:t>
              </a:r>
              <a:r>
                <a:rPr lang="pt-BR" sz="1200" b="0" dirty="0" err="1">
                  <a:solidFill>
                    <a:schemeClr val="tx1"/>
                  </a:solidFill>
                  <a:latin typeface="DM Sans" panose="020B0604020202020204" charset="0"/>
                </a:rPr>
                <a:t>HiveQL</a:t>
              </a:r>
              <a:endParaRPr lang="pt-BR" sz="1200" b="0" dirty="0">
                <a:solidFill>
                  <a:schemeClr val="tx1"/>
                </a:solidFill>
                <a:latin typeface="DM Sans" panose="020B0604020202020204" charset="0"/>
              </a:endParaRPr>
            </a:p>
          </p:txBody>
        </p:sp>
        <p:pic>
          <p:nvPicPr>
            <p:cNvPr id="305" name="Gráfico 304" descr="Seta de linha reta">
              <a:extLst>
                <a:ext uri="{FF2B5EF4-FFF2-40B4-BE49-F238E27FC236}">
                  <a16:creationId xmlns:a16="http://schemas.microsoft.com/office/drawing/2014/main" id="{A1FA3334-3BC9-4E25-BFCE-0E6B797D4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613214" y="1567026"/>
              <a:ext cx="188360" cy="188360"/>
            </a:xfrm>
            <a:prstGeom prst="rect">
              <a:avLst/>
            </a:prstGeom>
          </p:spPr>
        </p:pic>
      </p:grpSp>
      <p:grpSp>
        <p:nvGrpSpPr>
          <p:cNvPr id="306" name="Agrupar 305">
            <a:extLst>
              <a:ext uri="{FF2B5EF4-FFF2-40B4-BE49-F238E27FC236}">
                <a16:creationId xmlns:a16="http://schemas.microsoft.com/office/drawing/2014/main" id="{01C76F48-2AE2-4459-8D7D-5A3FFD5AF13F}"/>
              </a:ext>
            </a:extLst>
          </p:cNvPr>
          <p:cNvGrpSpPr/>
          <p:nvPr/>
        </p:nvGrpSpPr>
        <p:grpSpPr>
          <a:xfrm>
            <a:off x="613214" y="2181198"/>
            <a:ext cx="3941098" cy="518095"/>
            <a:chOff x="613214" y="1493195"/>
            <a:chExt cx="3941098" cy="518095"/>
          </a:xfrm>
        </p:grpSpPr>
        <p:sp>
          <p:nvSpPr>
            <p:cNvPr id="307" name="Google Shape;515;p29">
              <a:extLst>
                <a:ext uri="{FF2B5EF4-FFF2-40B4-BE49-F238E27FC236}">
                  <a16:creationId xmlns:a16="http://schemas.microsoft.com/office/drawing/2014/main" id="{DE47515E-8F5D-4093-A72C-7E34CC845ABA}"/>
                </a:ext>
              </a:extLst>
            </p:cNvPr>
            <p:cNvSpPr txBox="1">
              <a:spLocks/>
            </p:cNvSpPr>
            <p:nvPr/>
          </p:nvSpPr>
          <p:spPr>
            <a:xfrm>
              <a:off x="753871" y="1493195"/>
              <a:ext cx="3800441" cy="518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sz="1200" b="0" dirty="0">
                  <a:solidFill>
                    <a:schemeClr val="tx1"/>
                  </a:solidFill>
                  <a:latin typeface="DM Sans" panose="020B0604020202020204" charset="0"/>
                </a:rPr>
                <a:t>Dica adicional para auxiliar no desenvolvimento</a:t>
              </a:r>
            </a:p>
          </p:txBody>
        </p:sp>
        <p:pic>
          <p:nvPicPr>
            <p:cNvPr id="308" name="Gráfico 307" descr="Seta de linha reta">
              <a:extLst>
                <a:ext uri="{FF2B5EF4-FFF2-40B4-BE49-F238E27FC236}">
                  <a16:creationId xmlns:a16="http://schemas.microsoft.com/office/drawing/2014/main" id="{C0332A72-24BC-4D80-92BC-2B61C4FC7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613214" y="1567026"/>
              <a:ext cx="188360" cy="188360"/>
            </a:xfrm>
            <a:prstGeom prst="rect">
              <a:avLst/>
            </a:prstGeom>
          </p:spPr>
        </p:pic>
      </p:grpSp>
      <p:grpSp>
        <p:nvGrpSpPr>
          <p:cNvPr id="309" name="Agrupar 308">
            <a:extLst>
              <a:ext uri="{FF2B5EF4-FFF2-40B4-BE49-F238E27FC236}">
                <a16:creationId xmlns:a16="http://schemas.microsoft.com/office/drawing/2014/main" id="{DAD16505-216F-4069-AFEB-E7FEACC6F154}"/>
              </a:ext>
            </a:extLst>
          </p:cNvPr>
          <p:cNvGrpSpPr/>
          <p:nvPr/>
        </p:nvGrpSpPr>
        <p:grpSpPr>
          <a:xfrm>
            <a:off x="607940" y="2631601"/>
            <a:ext cx="4041581" cy="518095"/>
            <a:chOff x="613214" y="1493195"/>
            <a:chExt cx="4041581" cy="518095"/>
          </a:xfrm>
        </p:grpSpPr>
        <p:sp>
          <p:nvSpPr>
            <p:cNvPr id="310" name="Google Shape;515;p29">
              <a:extLst>
                <a:ext uri="{FF2B5EF4-FFF2-40B4-BE49-F238E27FC236}">
                  <a16:creationId xmlns:a16="http://schemas.microsoft.com/office/drawing/2014/main" id="{BE3660D9-94CE-443A-99C7-E12C29C68491}"/>
                </a:ext>
              </a:extLst>
            </p:cNvPr>
            <p:cNvSpPr txBox="1">
              <a:spLocks/>
            </p:cNvSpPr>
            <p:nvPr/>
          </p:nvSpPr>
          <p:spPr>
            <a:xfrm>
              <a:off x="753871" y="1493195"/>
              <a:ext cx="3900924" cy="518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sz="1200" b="0" dirty="0">
                  <a:solidFill>
                    <a:schemeClr val="tx1"/>
                  </a:solidFill>
                  <a:latin typeface="DM Sans" panose="020B0604020202020204" charset="0"/>
                </a:rPr>
                <a:t>Metadados da(s) tabela(s) envolvida(s) na consulta</a:t>
              </a:r>
            </a:p>
          </p:txBody>
        </p:sp>
        <p:pic>
          <p:nvPicPr>
            <p:cNvPr id="311" name="Gráfico 310" descr="Seta de linha reta">
              <a:extLst>
                <a:ext uri="{FF2B5EF4-FFF2-40B4-BE49-F238E27FC236}">
                  <a16:creationId xmlns:a16="http://schemas.microsoft.com/office/drawing/2014/main" id="{0E7A089B-C03A-4BFB-9C06-B7F793509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613214" y="1567026"/>
              <a:ext cx="188360" cy="188360"/>
            </a:xfrm>
            <a:prstGeom prst="rect">
              <a:avLst/>
            </a:prstGeom>
          </p:spPr>
        </p:pic>
      </p:grpSp>
      <p:grpSp>
        <p:nvGrpSpPr>
          <p:cNvPr id="312" name="Agrupar 311">
            <a:extLst>
              <a:ext uri="{FF2B5EF4-FFF2-40B4-BE49-F238E27FC236}">
                <a16:creationId xmlns:a16="http://schemas.microsoft.com/office/drawing/2014/main" id="{230000F3-4AF1-4331-8202-23FE50A01226}"/>
              </a:ext>
            </a:extLst>
          </p:cNvPr>
          <p:cNvGrpSpPr/>
          <p:nvPr/>
        </p:nvGrpSpPr>
        <p:grpSpPr>
          <a:xfrm>
            <a:off x="607423" y="3082004"/>
            <a:ext cx="4149191" cy="518095"/>
            <a:chOff x="613214" y="1493195"/>
            <a:chExt cx="4149191" cy="518095"/>
          </a:xfrm>
        </p:grpSpPr>
        <p:sp>
          <p:nvSpPr>
            <p:cNvPr id="313" name="Google Shape;515;p29">
              <a:extLst>
                <a:ext uri="{FF2B5EF4-FFF2-40B4-BE49-F238E27FC236}">
                  <a16:creationId xmlns:a16="http://schemas.microsoft.com/office/drawing/2014/main" id="{2A3340CB-3720-486A-A462-D9F4C037B29E}"/>
                </a:ext>
              </a:extLst>
            </p:cNvPr>
            <p:cNvSpPr txBox="1">
              <a:spLocks/>
            </p:cNvSpPr>
            <p:nvPr/>
          </p:nvSpPr>
          <p:spPr>
            <a:xfrm>
              <a:off x="753871" y="1493195"/>
              <a:ext cx="4008534" cy="518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sz="1200" b="0" dirty="0">
                  <a:solidFill>
                    <a:schemeClr val="tx1"/>
                  </a:solidFill>
                  <a:latin typeface="DM Sans" panose="020B0604020202020204" charset="0"/>
                </a:rPr>
                <a:t>Query utilizada como resposta à pergunta de negócio</a:t>
              </a:r>
            </a:p>
          </p:txBody>
        </p:sp>
        <p:pic>
          <p:nvPicPr>
            <p:cNvPr id="314" name="Gráfico 313" descr="Seta de linha reta">
              <a:extLst>
                <a:ext uri="{FF2B5EF4-FFF2-40B4-BE49-F238E27FC236}">
                  <a16:creationId xmlns:a16="http://schemas.microsoft.com/office/drawing/2014/main" id="{516AAA92-439F-497E-9337-05413A2D9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613214" y="1567026"/>
              <a:ext cx="188360" cy="188360"/>
            </a:xfrm>
            <a:prstGeom prst="rect">
              <a:avLst/>
            </a:prstGeom>
          </p:spPr>
        </p:pic>
      </p:grpSp>
      <p:grpSp>
        <p:nvGrpSpPr>
          <p:cNvPr id="315" name="Agrupar 314">
            <a:extLst>
              <a:ext uri="{FF2B5EF4-FFF2-40B4-BE49-F238E27FC236}">
                <a16:creationId xmlns:a16="http://schemas.microsoft.com/office/drawing/2014/main" id="{8036968A-714A-4BCB-8E3B-1151B222D65A}"/>
              </a:ext>
            </a:extLst>
          </p:cNvPr>
          <p:cNvGrpSpPr/>
          <p:nvPr/>
        </p:nvGrpSpPr>
        <p:grpSpPr>
          <a:xfrm>
            <a:off x="607423" y="3532407"/>
            <a:ext cx="3941098" cy="518095"/>
            <a:chOff x="613214" y="1493195"/>
            <a:chExt cx="3941098" cy="518095"/>
          </a:xfrm>
        </p:grpSpPr>
        <p:sp>
          <p:nvSpPr>
            <p:cNvPr id="316" name="Google Shape;515;p29">
              <a:extLst>
                <a:ext uri="{FF2B5EF4-FFF2-40B4-BE49-F238E27FC236}">
                  <a16:creationId xmlns:a16="http://schemas.microsoft.com/office/drawing/2014/main" id="{3D60DF99-5943-440E-9A03-C0E0BE65D332}"/>
                </a:ext>
              </a:extLst>
            </p:cNvPr>
            <p:cNvSpPr txBox="1">
              <a:spLocks/>
            </p:cNvSpPr>
            <p:nvPr/>
          </p:nvSpPr>
          <p:spPr>
            <a:xfrm>
              <a:off x="753871" y="1493195"/>
              <a:ext cx="3800441" cy="518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sz="1200" b="0" dirty="0">
                  <a:solidFill>
                    <a:schemeClr val="tx1"/>
                  </a:solidFill>
                  <a:latin typeface="DM Sans" panose="020B0604020202020204" charset="0"/>
                </a:rPr>
                <a:t>Resultado (dataset) gerado como resposta à query</a:t>
              </a:r>
            </a:p>
          </p:txBody>
        </p:sp>
        <p:pic>
          <p:nvPicPr>
            <p:cNvPr id="317" name="Gráfico 316" descr="Seta de linha reta">
              <a:extLst>
                <a:ext uri="{FF2B5EF4-FFF2-40B4-BE49-F238E27FC236}">
                  <a16:creationId xmlns:a16="http://schemas.microsoft.com/office/drawing/2014/main" id="{F4C386D3-0190-41B1-8481-FAEE8D394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613214" y="1567026"/>
              <a:ext cx="188360" cy="188360"/>
            </a:xfrm>
            <a:prstGeom prst="rect">
              <a:avLst/>
            </a:prstGeom>
          </p:spPr>
        </p:pic>
      </p:grpSp>
      <p:pic>
        <p:nvPicPr>
          <p:cNvPr id="304" name="Google Shape;573;p52">
            <a:extLst>
              <a:ext uri="{FF2B5EF4-FFF2-40B4-BE49-F238E27FC236}">
                <a16:creationId xmlns:a16="http://schemas.microsoft.com/office/drawing/2014/main" id="{A2952CA2-A75C-4843-B695-7AA83AC131B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8340" t="11080" b="16403"/>
          <a:stretch/>
        </p:blipFill>
        <p:spPr>
          <a:xfrm>
            <a:off x="5018141" y="1021274"/>
            <a:ext cx="3975226" cy="3144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3387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Agrupar 52">
            <a:extLst>
              <a:ext uri="{FF2B5EF4-FFF2-40B4-BE49-F238E27FC236}">
                <a16:creationId xmlns:a16="http://schemas.microsoft.com/office/drawing/2014/main" id="{DCED3B29-9551-48D7-909A-34F491FFB3B8}"/>
              </a:ext>
            </a:extLst>
          </p:cNvPr>
          <p:cNvGrpSpPr/>
          <p:nvPr/>
        </p:nvGrpSpPr>
        <p:grpSpPr>
          <a:xfrm>
            <a:off x="386004" y="2227300"/>
            <a:ext cx="4559376" cy="2295078"/>
            <a:chOff x="2349383" y="1114895"/>
            <a:chExt cx="4542235" cy="1888961"/>
          </a:xfrm>
        </p:grpSpPr>
        <p:sp>
          <p:nvSpPr>
            <p:cNvPr id="54" name="Google Shape;1249;p51">
              <a:extLst>
                <a:ext uri="{FF2B5EF4-FFF2-40B4-BE49-F238E27FC236}">
                  <a16:creationId xmlns:a16="http://schemas.microsoft.com/office/drawing/2014/main" id="{CC7810BB-B172-40A1-AEDC-1C50925C9468}"/>
                </a:ext>
              </a:extLst>
            </p:cNvPr>
            <p:cNvSpPr/>
            <p:nvPr/>
          </p:nvSpPr>
          <p:spPr>
            <a:xfrm>
              <a:off x="2459538" y="122653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1;p51">
              <a:extLst>
                <a:ext uri="{FF2B5EF4-FFF2-40B4-BE49-F238E27FC236}">
                  <a16:creationId xmlns:a16="http://schemas.microsoft.com/office/drawing/2014/main" id="{61FB4E7E-2C24-4EC6-A97A-3E40FD21001C}"/>
                </a:ext>
              </a:extLst>
            </p:cNvPr>
            <p:cNvSpPr/>
            <p:nvPr/>
          </p:nvSpPr>
          <p:spPr>
            <a:xfrm>
              <a:off x="2349383" y="111489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Imagem 46">
            <a:extLst>
              <a:ext uri="{FF2B5EF4-FFF2-40B4-BE49-F238E27FC236}">
                <a16:creationId xmlns:a16="http://schemas.microsoft.com/office/drawing/2014/main" id="{8B7EDFC6-4436-4F6D-AAFB-9D6422F69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33" y="2541699"/>
            <a:ext cx="3978914" cy="1557429"/>
          </a:xfrm>
          <a:prstGeom prst="rect">
            <a:avLst/>
          </a:prstGeom>
        </p:spPr>
      </p:pic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DESAFIO 01 – JOGOS CENTENÁRIOS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30" name="Google Shape;694;p36">
            <a:extLst>
              <a:ext uri="{FF2B5EF4-FFF2-40B4-BE49-F238E27FC236}">
                <a16:creationId xmlns:a16="http://schemas.microsoft.com/office/drawing/2014/main" id="{B79E5933-4615-4FBC-9AF0-00460F3D79CD}"/>
              </a:ext>
            </a:extLst>
          </p:cNvPr>
          <p:cNvCxnSpPr>
            <a:cxnSpLocks/>
          </p:cNvCxnSpPr>
          <p:nvPr/>
        </p:nvCxnSpPr>
        <p:spPr>
          <a:xfrm>
            <a:off x="540750" y="4742585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699;p37">
            <a:extLst>
              <a:ext uri="{FF2B5EF4-FFF2-40B4-BE49-F238E27FC236}">
                <a16:creationId xmlns:a16="http://schemas.microsoft.com/office/drawing/2014/main" id="{75882093-5DF0-47F6-8BAB-7C977AD39E70}"/>
              </a:ext>
            </a:extLst>
          </p:cNvPr>
          <p:cNvSpPr/>
          <p:nvPr/>
        </p:nvSpPr>
        <p:spPr>
          <a:xfrm>
            <a:off x="-356346" y="1060242"/>
            <a:ext cx="10170906" cy="83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82CAE94-8BA7-4A3F-930D-3EBED8F5207D}"/>
              </a:ext>
            </a:extLst>
          </p:cNvPr>
          <p:cNvGrpSpPr/>
          <p:nvPr/>
        </p:nvGrpSpPr>
        <p:grpSpPr>
          <a:xfrm>
            <a:off x="197339" y="1182316"/>
            <a:ext cx="576000" cy="576000"/>
            <a:chOff x="505540" y="1197699"/>
            <a:chExt cx="576000" cy="576000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7FB0CDF-A67B-43E1-A4BD-82EE2301F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540" y="1197699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485EC002-CD20-49AC-A8CA-14947C38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540" y="1243418"/>
              <a:ext cx="450000" cy="450000"/>
            </a:xfrm>
            <a:prstGeom prst="rect">
              <a:avLst/>
            </a:prstGeom>
          </p:spPr>
        </p:pic>
      </p:grpSp>
      <p:sp>
        <p:nvSpPr>
          <p:cNvPr id="20" name="Google Shape;705;p37">
            <a:extLst>
              <a:ext uri="{FF2B5EF4-FFF2-40B4-BE49-F238E27FC236}">
                <a16:creationId xmlns:a16="http://schemas.microsoft.com/office/drawing/2014/main" id="{00517820-884D-400D-ADE2-0206886C3912}"/>
              </a:ext>
            </a:extLst>
          </p:cNvPr>
          <p:cNvSpPr txBox="1">
            <a:spLocks/>
          </p:cNvSpPr>
          <p:nvPr/>
        </p:nvSpPr>
        <p:spPr>
          <a:xfrm>
            <a:off x="828556" y="1179170"/>
            <a:ext cx="3083929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bg1"/>
                </a:solidFill>
              </a:rPr>
              <a:t>Quais jogos de tabuleiro já podem ser considerados centenários?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EE73D4BA-09B2-4F1F-8FF2-059DCC44C1FE}"/>
              </a:ext>
            </a:extLst>
          </p:cNvPr>
          <p:cNvCxnSpPr>
            <a:cxnSpLocks/>
          </p:cNvCxnSpPr>
          <p:nvPr/>
        </p:nvCxnSpPr>
        <p:spPr>
          <a:xfrm>
            <a:off x="396024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8060FB8-B85C-4EBB-B5DE-ED4D3E33083F}"/>
              </a:ext>
            </a:extLst>
          </p:cNvPr>
          <p:cNvGrpSpPr/>
          <p:nvPr/>
        </p:nvGrpSpPr>
        <p:grpSpPr>
          <a:xfrm>
            <a:off x="4215762" y="1183871"/>
            <a:ext cx="576000" cy="576000"/>
            <a:chOff x="5705229" y="1197698"/>
            <a:chExt cx="576000" cy="57600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30A0596-65D5-4314-AD44-8C86EF83A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5229" y="119769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C5E71F0D-C218-4166-918D-8075B9722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3469" y="1239608"/>
              <a:ext cx="450000" cy="450000"/>
            </a:xfrm>
            <a:prstGeom prst="rect">
              <a:avLst/>
            </a:prstGeom>
          </p:spPr>
        </p:pic>
      </p:grpSp>
      <p:sp>
        <p:nvSpPr>
          <p:cNvPr id="25" name="Google Shape;705;p37">
            <a:extLst>
              <a:ext uri="{FF2B5EF4-FFF2-40B4-BE49-F238E27FC236}">
                <a16:creationId xmlns:a16="http://schemas.microsoft.com/office/drawing/2014/main" id="{3B60ECFC-CEDB-4F7E-ADCF-0EE8C60A9A4A}"/>
              </a:ext>
            </a:extLst>
          </p:cNvPr>
          <p:cNvSpPr txBox="1">
            <a:spLocks/>
          </p:cNvSpPr>
          <p:nvPr/>
        </p:nvSpPr>
        <p:spPr>
          <a:xfrm>
            <a:off x="4829592" y="1182316"/>
            <a:ext cx="1998155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i="1" dirty="0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Dica: </a:t>
            </a:r>
            <a:r>
              <a:rPr lang="pt-BR" sz="1000" i="1" dirty="0">
                <a:solidFill>
                  <a:schemeClr val="bg1"/>
                </a:solidFill>
              </a:rPr>
              <a:t>utilize funções de data para contabilizar a idade de cada jogo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5949387-A389-4CA1-B662-9344C17F58DB}"/>
              </a:ext>
            </a:extLst>
          </p:cNvPr>
          <p:cNvGrpSpPr/>
          <p:nvPr/>
        </p:nvGrpSpPr>
        <p:grpSpPr>
          <a:xfrm>
            <a:off x="7172321" y="1178982"/>
            <a:ext cx="576000" cy="576000"/>
            <a:chOff x="7056493" y="1197556"/>
            <a:chExt cx="576000" cy="57600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4CBC8E5-0B1B-48FC-AD8D-D2D35173A1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6493" y="1197556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EA469CFE-6366-427C-B266-2010952FF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9493" y="1262111"/>
              <a:ext cx="450000" cy="450000"/>
            </a:xfrm>
            <a:prstGeom prst="rect">
              <a:avLst/>
            </a:prstGeom>
          </p:spPr>
        </p:pic>
      </p:grp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1F6F60B2-2296-4ADF-84CB-B7205129C33C}"/>
              </a:ext>
            </a:extLst>
          </p:cNvPr>
          <p:cNvCxnSpPr>
            <a:cxnSpLocks/>
          </p:cNvCxnSpPr>
          <p:nvPr/>
        </p:nvCxnSpPr>
        <p:spPr>
          <a:xfrm>
            <a:off x="691680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3" name="Zoom de Slide 32">
                <a:extLst>
                  <a:ext uri="{FF2B5EF4-FFF2-40B4-BE49-F238E27FC236}">
                    <a16:creationId xmlns:a16="http://schemas.microsoft.com/office/drawing/2014/main" id="{0BB7E4E0-7B13-4325-8A14-BE5FCECCF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31231" y="1174436"/>
              <a:ext cx="1065038" cy="599084"/>
            </p:xfrm>
            <a:graphic>
              <a:graphicData uri="http://schemas.microsoft.com/office/powerpoint/2016/slidezoom">
                <pslz:sldZm>
                  <pslz:sldZmObj sldId="386" cId="2983185466">
                    <pslz:zmPr id="{612B69C6-8766-417A-B696-31ECBEAEC2AD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5038" cy="59908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3" name="Zoom de Slide 3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BB7E4E0-7B13-4325-8A14-BE5FCECCF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1231" y="1174436"/>
                <a:ext cx="1065038" cy="59908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grpSp>
        <p:nvGrpSpPr>
          <p:cNvPr id="35" name="Agrupar 34">
            <a:extLst>
              <a:ext uri="{FF2B5EF4-FFF2-40B4-BE49-F238E27FC236}">
                <a16:creationId xmlns:a16="http://schemas.microsoft.com/office/drawing/2014/main" id="{B59C966F-7C6E-4B77-87CB-7E2E0E6359B3}"/>
              </a:ext>
            </a:extLst>
          </p:cNvPr>
          <p:cNvGrpSpPr/>
          <p:nvPr/>
        </p:nvGrpSpPr>
        <p:grpSpPr>
          <a:xfrm>
            <a:off x="197339" y="1987340"/>
            <a:ext cx="576000" cy="576000"/>
            <a:chOff x="1099181" y="2497178"/>
            <a:chExt cx="576000" cy="576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7205EFC3-CEC8-4380-9C14-0B161BD13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181" y="249717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FB8A31CD-0B24-4857-AB66-1CCBBFA3E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62181" y="2571750"/>
              <a:ext cx="450000" cy="450000"/>
            </a:xfrm>
            <a:prstGeom prst="rect">
              <a:avLst/>
            </a:prstGeom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BF2BF101-C70F-452D-A48A-C2E94EAFBFCA}"/>
              </a:ext>
            </a:extLst>
          </p:cNvPr>
          <p:cNvGrpSpPr/>
          <p:nvPr/>
        </p:nvGrpSpPr>
        <p:grpSpPr>
          <a:xfrm>
            <a:off x="5099478" y="1987340"/>
            <a:ext cx="576000" cy="576000"/>
            <a:chOff x="5752319" y="2090224"/>
            <a:chExt cx="576000" cy="576000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CF3E4DEE-A616-4FF3-A88E-D3ECD9BD22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2319" y="2090224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4C03C0D9-60A7-4819-9DC2-17FDCAA14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28669" y="2172202"/>
              <a:ext cx="432000" cy="432000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662709FE-AF78-4A22-B589-E47E6616AC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6833" y="3017842"/>
            <a:ext cx="3426417" cy="60514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C7A9DCE-80B3-4133-9E1A-B2E3BDF75B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675478" y="2032463"/>
            <a:ext cx="747102" cy="74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3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Agrupar 42">
            <a:extLst>
              <a:ext uri="{FF2B5EF4-FFF2-40B4-BE49-F238E27FC236}">
                <a16:creationId xmlns:a16="http://schemas.microsoft.com/office/drawing/2014/main" id="{905A88DF-1D97-4E46-BCD3-93CF301A2E23}"/>
              </a:ext>
            </a:extLst>
          </p:cNvPr>
          <p:cNvGrpSpPr/>
          <p:nvPr/>
        </p:nvGrpSpPr>
        <p:grpSpPr>
          <a:xfrm>
            <a:off x="386004" y="2227300"/>
            <a:ext cx="2937122" cy="2295078"/>
            <a:chOff x="2349383" y="1114895"/>
            <a:chExt cx="4542235" cy="1888961"/>
          </a:xfrm>
        </p:grpSpPr>
        <p:sp>
          <p:nvSpPr>
            <p:cNvPr id="45" name="Google Shape;1249;p51">
              <a:extLst>
                <a:ext uri="{FF2B5EF4-FFF2-40B4-BE49-F238E27FC236}">
                  <a16:creationId xmlns:a16="http://schemas.microsoft.com/office/drawing/2014/main" id="{C1A54E7E-C037-4D56-B943-8A82195D9BF8}"/>
                </a:ext>
              </a:extLst>
            </p:cNvPr>
            <p:cNvSpPr/>
            <p:nvPr/>
          </p:nvSpPr>
          <p:spPr>
            <a:xfrm>
              <a:off x="2459538" y="122653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51;p51">
              <a:extLst>
                <a:ext uri="{FF2B5EF4-FFF2-40B4-BE49-F238E27FC236}">
                  <a16:creationId xmlns:a16="http://schemas.microsoft.com/office/drawing/2014/main" id="{19291A11-77FC-4628-8213-0D23CBCF3A18}"/>
                </a:ext>
              </a:extLst>
            </p:cNvPr>
            <p:cNvSpPr/>
            <p:nvPr/>
          </p:nvSpPr>
          <p:spPr>
            <a:xfrm>
              <a:off x="2349383" y="111489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DESAFIO 02 – GAMING HOUSE </a:t>
            </a:r>
            <a:r>
              <a:rPr lang="pt-BR" dirty="0" err="1">
                <a:solidFill>
                  <a:schemeClr val="tx1"/>
                </a:solidFill>
              </a:rPr>
              <a:t>pt</a:t>
            </a:r>
            <a:r>
              <a:rPr lang="pt-BR" dirty="0">
                <a:solidFill>
                  <a:schemeClr val="tx1"/>
                </a:solidFill>
              </a:rPr>
              <a:t> I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30" name="Google Shape;694;p36">
            <a:extLst>
              <a:ext uri="{FF2B5EF4-FFF2-40B4-BE49-F238E27FC236}">
                <a16:creationId xmlns:a16="http://schemas.microsoft.com/office/drawing/2014/main" id="{B79E5933-4615-4FBC-9AF0-00460F3D79CD}"/>
              </a:ext>
            </a:extLst>
          </p:cNvPr>
          <p:cNvCxnSpPr>
            <a:cxnSpLocks/>
          </p:cNvCxnSpPr>
          <p:nvPr/>
        </p:nvCxnSpPr>
        <p:spPr>
          <a:xfrm>
            <a:off x="540750" y="4742585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699;p37">
            <a:extLst>
              <a:ext uri="{FF2B5EF4-FFF2-40B4-BE49-F238E27FC236}">
                <a16:creationId xmlns:a16="http://schemas.microsoft.com/office/drawing/2014/main" id="{75882093-5DF0-47F6-8BAB-7C977AD39E70}"/>
              </a:ext>
            </a:extLst>
          </p:cNvPr>
          <p:cNvSpPr/>
          <p:nvPr/>
        </p:nvSpPr>
        <p:spPr>
          <a:xfrm>
            <a:off x="-356346" y="1060242"/>
            <a:ext cx="10170906" cy="83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82CAE94-8BA7-4A3F-930D-3EBED8F5207D}"/>
              </a:ext>
            </a:extLst>
          </p:cNvPr>
          <p:cNvGrpSpPr/>
          <p:nvPr/>
        </p:nvGrpSpPr>
        <p:grpSpPr>
          <a:xfrm>
            <a:off x="197339" y="1182316"/>
            <a:ext cx="576000" cy="576000"/>
            <a:chOff x="505540" y="1197699"/>
            <a:chExt cx="576000" cy="576000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7FB0CDF-A67B-43E1-A4BD-82EE2301F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540" y="1197699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485EC002-CD20-49AC-A8CA-14947C38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540" y="1243418"/>
              <a:ext cx="450000" cy="450000"/>
            </a:xfrm>
            <a:prstGeom prst="rect">
              <a:avLst/>
            </a:prstGeom>
          </p:spPr>
        </p:pic>
      </p:grpSp>
      <p:sp>
        <p:nvSpPr>
          <p:cNvPr id="20" name="Google Shape;705;p37">
            <a:extLst>
              <a:ext uri="{FF2B5EF4-FFF2-40B4-BE49-F238E27FC236}">
                <a16:creationId xmlns:a16="http://schemas.microsoft.com/office/drawing/2014/main" id="{00517820-884D-400D-ADE2-0206886C3912}"/>
              </a:ext>
            </a:extLst>
          </p:cNvPr>
          <p:cNvSpPr txBox="1">
            <a:spLocks/>
          </p:cNvSpPr>
          <p:nvPr/>
        </p:nvSpPr>
        <p:spPr>
          <a:xfrm>
            <a:off x="828557" y="1179170"/>
            <a:ext cx="3053450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bg1"/>
                </a:solidFill>
              </a:rPr>
              <a:t>Um grupo de amigos pretende adquirir um novo jogo. Juntos, os amigos possuem $10 e </a:t>
            </a:r>
            <a:r>
              <a:rPr lang="pt-BR" sz="1000" dirty="0" err="1">
                <a:solidFill>
                  <a:schemeClr val="bg1"/>
                </a:solidFill>
              </a:rPr>
              <a:t>Monopoly</a:t>
            </a:r>
            <a:r>
              <a:rPr lang="pt-BR" sz="1000" dirty="0">
                <a:solidFill>
                  <a:schemeClr val="bg1"/>
                </a:solidFill>
              </a:rPr>
              <a:t> não é uma opção. Quais jogos podem ser adquiridos e em quais lojas?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EE73D4BA-09B2-4F1F-8FF2-059DCC44C1FE}"/>
              </a:ext>
            </a:extLst>
          </p:cNvPr>
          <p:cNvCxnSpPr>
            <a:cxnSpLocks/>
          </p:cNvCxnSpPr>
          <p:nvPr/>
        </p:nvCxnSpPr>
        <p:spPr>
          <a:xfrm>
            <a:off x="396024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8060FB8-B85C-4EBB-B5DE-ED4D3E33083F}"/>
              </a:ext>
            </a:extLst>
          </p:cNvPr>
          <p:cNvGrpSpPr/>
          <p:nvPr/>
        </p:nvGrpSpPr>
        <p:grpSpPr>
          <a:xfrm>
            <a:off x="4215762" y="1183871"/>
            <a:ext cx="576000" cy="576000"/>
            <a:chOff x="5705229" y="1197698"/>
            <a:chExt cx="576000" cy="57600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30A0596-65D5-4314-AD44-8C86EF83A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5229" y="119769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C5E71F0D-C218-4166-918D-8075B9722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3469" y="1239608"/>
              <a:ext cx="450000" cy="450000"/>
            </a:xfrm>
            <a:prstGeom prst="rect">
              <a:avLst/>
            </a:prstGeom>
          </p:spPr>
        </p:pic>
      </p:grpSp>
      <p:sp>
        <p:nvSpPr>
          <p:cNvPr id="25" name="Google Shape;705;p37">
            <a:extLst>
              <a:ext uri="{FF2B5EF4-FFF2-40B4-BE49-F238E27FC236}">
                <a16:creationId xmlns:a16="http://schemas.microsoft.com/office/drawing/2014/main" id="{3B60ECFC-CEDB-4F7E-ADCF-0EE8C60A9A4A}"/>
              </a:ext>
            </a:extLst>
          </p:cNvPr>
          <p:cNvSpPr txBox="1">
            <a:spLocks/>
          </p:cNvSpPr>
          <p:nvPr/>
        </p:nvSpPr>
        <p:spPr>
          <a:xfrm>
            <a:off x="4829592" y="1182316"/>
            <a:ext cx="1998155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i="1" dirty="0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Dica: </a:t>
            </a:r>
            <a:r>
              <a:rPr lang="pt-BR" sz="1000" i="1" dirty="0">
                <a:solidFill>
                  <a:schemeClr val="bg1"/>
                </a:solidFill>
                <a:cs typeface="Kanit" panose="020B0604020202020204" charset="-34"/>
              </a:rPr>
              <a:t>avalie a presença de dados nulos na tabela para chegar a uma conclusão justa</a:t>
            </a:r>
            <a:endParaRPr lang="pt-BR" sz="1000" i="1" dirty="0">
              <a:solidFill>
                <a:schemeClr val="bg1"/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5949387-A389-4CA1-B662-9344C17F58DB}"/>
              </a:ext>
            </a:extLst>
          </p:cNvPr>
          <p:cNvGrpSpPr/>
          <p:nvPr/>
        </p:nvGrpSpPr>
        <p:grpSpPr>
          <a:xfrm>
            <a:off x="7172321" y="1178982"/>
            <a:ext cx="576000" cy="576000"/>
            <a:chOff x="7056493" y="1197556"/>
            <a:chExt cx="576000" cy="57600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4CBC8E5-0B1B-48FC-AD8D-D2D35173A1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6493" y="1197556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EA469CFE-6366-427C-B266-2010952FF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9493" y="1262111"/>
              <a:ext cx="450000" cy="450000"/>
            </a:xfrm>
            <a:prstGeom prst="rect">
              <a:avLst/>
            </a:prstGeom>
          </p:spPr>
        </p:pic>
      </p:grp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1F6F60B2-2296-4ADF-84CB-B7205129C33C}"/>
              </a:ext>
            </a:extLst>
          </p:cNvPr>
          <p:cNvCxnSpPr>
            <a:cxnSpLocks/>
          </p:cNvCxnSpPr>
          <p:nvPr/>
        </p:nvCxnSpPr>
        <p:spPr>
          <a:xfrm>
            <a:off x="691680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B59C966F-7C6E-4B77-87CB-7E2E0E6359B3}"/>
              </a:ext>
            </a:extLst>
          </p:cNvPr>
          <p:cNvGrpSpPr/>
          <p:nvPr/>
        </p:nvGrpSpPr>
        <p:grpSpPr>
          <a:xfrm>
            <a:off x="197339" y="1987340"/>
            <a:ext cx="576000" cy="576000"/>
            <a:chOff x="1099181" y="2497178"/>
            <a:chExt cx="576000" cy="576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7205EFC3-CEC8-4380-9C14-0B161BD13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181" y="249717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FB8A31CD-0B24-4857-AB66-1CCBBFA3E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2181" y="2571750"/>
              <a:ext cx="450000" cy="450000"/>
            </a:xfrm>
            <a:prstGeom prst="rect">
              <a:avLst/>
            </a:prstGeom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BF2BF101-C70F-452D-A48A-C2E94EAFBFCA}"/>
              </a:ext>
            </a:extLst>
          </p:cNvPr>
          <p:cNvGrpSpPr/>
          <p:nvPr/>
        </p:nvGrpSpPr>
        <p:grpSpPr>
          <a:xfrm>
            <a:off x="4229528" y="1987340"/>
            <a:ext cx="576000" cy="576000"/>
            <a:chOff x="5752319" y="2090224"/>
            <a:chExt cx="576000" cy="576000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CF3E4DEE-A616-4FF3-A88E-D3ECD9BD22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2319" y="2090224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4C03C0D9-60A7-4819-9DC2-17FDCAA14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8669" y="2172202"/>
              <a:ext cx="432000" cy="432000"/>
            </a:xfrm>
            <a:prstGeom prst="rect">
              <a:avLst/>
            </a:prstGeom>
          </p:spPr>
        </p:pic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6C7A9DCE-80B3-4133-9E1A-B2E3BDF75B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805528" y="2032463"/>
            <a:ext cx="747102" cy="74710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8BF6A77E-82E0-45D1-A01A-1E8EF67119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7208914"/>
                  </p:ext>
                </p:extLst>
              </p:nvPr>
            </p:nvGraphicFramePr>
            <p:xfrm>
              <a:off x="7894840" y="1188862"/>
              <a:ext cx="1062400" cy="597600"/>
            </p:xfrm>
            <a:graphic>
              <a:graphicData uri="http://schemas.microsoft.com/office/powerpoint/2016/slidezoom">
                <pslz:sldZm>
                  <pslz:sldZmObj sldId="416" cId="3232569168">
                    <pslz:zmPr id="{C5A9500C-B3E8-4A11-8F21-E335C0E36B45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2400" cy="597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BF6A77E-82E0-45D1-A01A-1E8EF67119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94840" y="1188862"/>
                <a:ext cx="1062400" cy="597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A7409DDA-751C-4A07-A38E-447BC5A78D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1496" y="2973683"/>
            <a:ext cx="4991604" cy="66215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7C2D8AA-034D-434C-9873-2EA0937642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004" y="2406014"/>
            <a:ext cx="20002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9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Agrupar 39">
            <a:extLst>
              <a:ext uri="{FF2B5EF4-FFF2-40B4-BE49-F238E27FC236}">
                <a16:creationId xmlns:a16="http://schemas.microsoft.com/office/drawing/2014/main" id="{DCD40798-CE22-4DD9-A490-AB78D6971CF9}"/>
              </a:ext>
            </a:extLst>
          </p:cNvPr>
          <p:cNvGrpSpPr/>
          <p:nvPr/>
        </p:nvGrpSpPr>
        <p:grpSpPr>
          <a:xfrm>
            <a:off x="386004" y="2227300"/>
            <a:ext cx="4405758" cy="2295078"/>
            <a:chOff x="2349383" y="1114895"/>
            <a:chExt cx="4542235" cy="1888961"/>
          </a:xfrm>
        </p:grpSpPr>
        <p:sp>
          <p:nvSpPr>
            <p:cNvPr id="43" name="Google Shape;1249;p51">
              <a:extLst>
                <a:ext uri="{FF2B5EF4-FFF2-40B4-BE49-F238E27FC236}">
                  <a16:creationId xmlns:a16="http://schemas.microsoft.com/office/drawing/2014/main" id="{B5CACCEA-A878-465F-BDE9-42B587625F0F}"/>
                </a:ext>
              </a:extLst>
            </p:cNvPr>
            <p:cNvSpPr/>
            <p:nvPr/>
          </p:nvSpPr>
          <p:spPr>
            <a:xfrm>
              <a:off x="2459538" y="122653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51;p51">
              <a:extLst>
                <a:ext uri="{FF2B5EF4-FFF2-40B4-BE49-F238E27FC236}">
                  <a16:creationId xmlns:a16="http://schemas.microsoft.com/office/drawing/2014/main" id="{12F68EFB-7037-40C9-B5B6-2D7A0438302F}"/>
                </a:ext>
              </a:extLst>
            </p:cNvPr>
            <p:cNvSpPr/>
            <p:nvPr/>
          </p:nvSpPr>
          <p:spPr>
            <a:xfrm>
              <a:off x="2349383" y="111489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DESAFIO 03 – CORES CLARAS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30" name="Google Shape;694;p36">
            <a:extLst>
              <a:ext uri="{FF2B5EF4-FFF2-40B4-BE49-F238E27FC236}">
                <a16:creationId xmlns:a16="http://schemas.microsoft.com/office/drawing/2014/main" id="{B79E5933-4615-4FBC-9AF0-00460F3D79CD}"/>
              </a:ext>
            </a:extLst>
          </p:cNvPr>
          <p:cNvCxnSpPr>
            <a:cxnSpLocks/>
          </p:cNvCxnSpPr>
          <p:nvPr/>
        </p:nvCxnSpPr>
        <p:spPr>
          <a:xfrm>
            <a:off x="540750" y="4742585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699;p37">
            <a:extLst>
              <a:ext uri="{FF2B5EF4-FFF2-40B4-BE49-F238E27FC236}">
                <a16:creationId xmlns:a16="http://schemas.microsoft.com/office/drawing/2014/main" id="{75882093-5DF0-47F6-8BAB-7C977AD39E70}"/>
              </a:ext>
            </a:extLst>
          </p:cNvPr>
          <p:cNvSpPr/>
          <p:nvPr/>
        </p:nvSpPr>
        <p:spPr>
          <a:xfrm>
            <a:off x="-356346" y="1060242"/>
            <a:ext cx="10170906" cy="83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82CAE94-8BA7-4A3F-930D-3EBED8F5207D}"/>
              </a:ext>
            </a:extLst>
          </p:cNvPr>
          <p:cNvGrpSpPr/>
          <p:nvPr/>
        </p:nvGrpSpPr>
        <p:grpSpPr>
          <a:xfrm>
            <a:off x="197339" y="1182316"/>
            <a:ext cx="576000" cy="576000"/>
            <a:chOff x="505540" y="1197699"/>
            <a:chExt cx="576000" cy="576000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7FB0CDF-A67B-43E1-A4BD-82EE2301F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540" y="1197699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485EC002-CD20-49AC-A8CA-14947C38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540" y="1243418"/>
              <a:ext cx="450000" cy="450000"/>
            </a:xfrm>
            <a:prstGeom prst="rect">
              <a:avLst/>
            </a:prstGeom>
          </p:spPr>
        </p:pic>
      </p:grpSp>
      <p:sp>
        <p:nvSpPr>
          <p:cNvPr id="20" name="Google Shape;705;p37">
            <a:extLst>
              <a:ext uri="{FF2B5EF4-FFF2-40B4-BE49-F238E27FC236}">
                <a16:creationId xmlns:a16="http://schemas.microsoft.com/office/drawing/2014/main" id="{00517820-884D-400D-ADE2-0206886C3912}"/>
              </a:ext>
            </a:extLst>
          </p:cNvPr>
          <p:cNvSpPr txBox="1">
            <a:spLocks/>
          </p:cNvSpPr>
          <p:nvPr/>
        </p:nvSpPr>
        <p:spPr>
          <a:xfrm>
            <a:off x="828557" y="1179170"/>
            <a:ext cx="3053450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50" dirty="0">
                <a:solidFill>
                  <a:schemeClr val="bg1"/>
                </a:solidFill>
              </a:rPr>
              <a:t>Quais cores possuem aspecto visual próximo à cor branca?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EE73D4BA-09B2-4F1F-8FF2-059DCC44C1FE}"/>
              </a:ext>
            </a:extLst>
          </p:cNvPr>
          <p:cNvCxnSpPr>
            <a:cxnSpLocks/>
          </p:cNvCxnSpPr>
          <p:nvPr/>
        </p:nvCxnSpPr>
        <p:spPr>
          <a:xfrm>
            <a:off x="396024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8060FB8-B85C-4EBB-B5DE-ED4D3E33083F}"/>
              </a:ext>
            </a:extLst>
          </p:cNvPr>
          <p:cNvGrpSpPr/>
          <p:nvPr/>
        </p:nvGrpSpPr>
        <p:grpSpPr>
          <a:xfrm>
            <a:off x="4215762" y="1183871"/>
            <a:ext cx="576000" cy="576000"/>
            <a:chOff x="5705229" y="1197698"/>
            <a:chExt cx="576000" cy="57600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30A0596-65D5-4314-AD44-8C86EF83A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5229" y="119769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C5E71F0D-C218-4166-918D-8075B9722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3469" y="1239608"/>
              <a:ext cx="450000" cy="450000"/>
            </a:xfrm>
            <a:prstGeom prst="rect">
              <a:avLst/>
            </a:prstGeom>
          </p:spPr>
        </p:pic>
      </p:grpSp>
      <p:sp>
        <p:nvSpPr>
          <p:cNvPr id="25" name="Google Shape;705;p37">
            <a:extLst>
              <a:ext uri="{FF2B5EF4-FFF2-40B4-BE49-F238E27FC236}">
                <a16:creationId xmlns:a16="http://schemas.microsoft.com/office/drawing/2014/main" id="{3B60ECFC-CEDB-4F7E-ADCF-0EE8C60A9A4A}"/>
              </a:ext>
            </a:extLst>
          </p:cNvPr>
          <p:cNvSpPr txBox="1">
            <a:spLocks/>
          </p:cNvSpPr>
          <p:nvPr/>
        </p:nvSpPr>
        <p:spPr>
          <a:xfrm>
            <a:off x="4829592" y="1182316"/>
            <a:ext cx="1998155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i="1" dirty="0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Dica: </a:t>
            </a:r>
            <a:r>
              <a:rPr lang="pt-BR" sz="1000" i="1" dirty="0">
                <a:solidFill>
                  <a:schemeClr val="bg1"/>
                </a:solidFill>
              </a:rPr>
              <a:t>considere premissas de cores RGB para avaliar a definição de “cor clara”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5949387-A389-4CA1-B662-9344C17F58DB}"/>
              </a:ext>
            </a:extLst>
          </p:cNvPr>
          <p:cNvGrpSpPr/>
          <p:nvPr/>
        </p:nvGrpSpPr>
        <p:grpSpPr>
          <a:xfrm>
            <a:off x="7172321" y="1178982"/>
            <a:ext cx="576000" cy="576000"/>
            <a:chOff x="7056493" y="1197556"/>
            <a:chExt cx="576000" cy="57600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4CBC8E5-0B1B-48FC-AD8D-D2D35173A1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6493" y="1197556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EA469CFE-6366-427C-B266-2010952FF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9493" y="1262111"/>
              <a:ext cx="450000" cy="450000"/>
            </a:xfrm>
            <a:prstGeom prst="rect">
              <a:avLst/>
            </a:prstGeom>
          </p:spPr>
        </p:pic>
      </p:grp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1F6F60B2-2296-4ADF-84CB-B7205129C33C}"/>
              </a:ext>
            </a:extLst>
          </p:cNvPr>
          <p:cNvCxnSpPr>
            <a:cxnSpLocks/>
          </p:cNvCxnSpPr>
          <p:nvPr/>
        </p:nvCxnSpPr>
        <p:spPr>
          <a:xfrm>
            <a:off x="691680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B59C966F-7C6E-4B77-87CB-7E2E0E6359B3}"/>
              </a:ext>
            </a:extLst>
          </p:cNvPr>
          <p:cNvGrpSpPr/>
          <p:nvPr/>
        </p:nvGrpSpPr>
        <p:grpSpPr>
          <a:xfrm>
            <a:off x="197339" y="1987340"/>
            <a:ext cx="576000" cy="576000"/>
            <a:chOff x="1099181" y="2497178"/>
            <a:chExt cx="576000" cy="576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7205EFC3-CEC8-4380-9C14-0B161BD13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181" y="249717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FB8A31CD-0B24-4857-AB66-1CCBBFA3E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2181" y="2571750"/>
              <a:ext cx="450000" cy="450000"/>
            </a:xfrm>
            <a:prstGeom prst="rect">
              <a:avLst/>
            </a:prstGeom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BF2BF101-C70F-452D-A48A-C2E94EAFBFCA}"/>
              </a:ext>
            </a:extLst>
          </p:cNvPr>
          <p:cNvGrpSpPr/>
          <p:nvPr/>
        </p:nvGrpSpPr>
        <p:grpSpPr>
          <a:xfrm>
            <a:off x="5099478" y="1987340"/>
            <a:ext cx="576000" cy="576000"/>
            <a:chOff x="5752319" y="2090224"/>
            <a:chExt cx="576000" cy="576000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CF3E4DEE-A616-4FF3-A88E-D3ECD9BD22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2319" y="2090224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4C03C0D9-60A7-4819-9DC2-17FDCAA14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8669" y="2172202"/>
              <a:ext cx="432000" cy="432000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Zoom de Slide 37">
                <a:extLst>
                  <a:ext uri="{FF2B5EF4-FFF2-40B4-BE49-F238E27FC236}">
                    <a16:creationId xmlns:a16="http://schemas.microsoft.com/office/drawing/2014/main" id="{3A2DD4F3-A003-4F05-AFCE-440629B561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2334964"/>
                  </p:ext>
                </p:extLst>
              </p:nvPr>
            </p:nvGraphicFramePr>
            <p:xfrm>
              <a:off x="7883042" y="1168653"/>
              <a:ext cx="1062400" cy="597600"/>
            </p:xfrm>
            <a:graphic>
              <a:graphicData uri="http://schemas.microsoft.com/office/powerpoint/2016/slidezoom">
                <pslz:sldZm>
                  <pslz:sldZmObj sldId="387" cId="621909513">
                    <pslz:zmPr id="{FC84A52D-069F-49D6-B3E2-2F18C26E2200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2400" cy="597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Zoom de Slide 3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A2DD4F3-A003-4F05-AFCE-440629B561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83042" y="1168653"/>
                <a:ext cx="1062400" cy="597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9A8B10E0-91EF-4902-A382-0A1F0E3317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994" y="2532329"/>
            <a:ext cx="3571008" cy="157616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7223CA0-27B6-4933-BAC3-A41092734E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20875" y="2431306"/>
            <a:ext cx="2702892" cy="214641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C7A9DCE-80B3-4133-9E1A-B2E3BDF75B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713776" y="2062569"/>
            <a:ext cx="441725" cy="44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6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AGREGANDO VALORES EM CONSULTAS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914F3F9E-0744-4E81-A1D4-E5364D32E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50" y="1076140"/>
            <a:ext cx="3228610" cy="3204516"/>
          </a:xfrm>
          <a:prstGeom prst="rect">
            <a:avLst/>
          </a:prstGeom>
        </p:spPr>
      </p:pic>
      <p:sp>
        <p:nvSpPr>
          <p:cNvPr id="18" name="Google Shape;515;p29">
            <a:extLst>
              <a:ext uri="{FF2B5EF4-FFF2-40B4-BE49-F238E27FC236}">
                <a16:creationId xmlns:a16="http://schemas.microsoft.com/office/drawing/2014/main" id="{9D6DDB78-7DC4-41D0-B953-EBFA574D759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69360" y="1491243"/>
            <a:ext cx="4833890" cy="36194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chemeClr val="tx1"/>
                </a:solidFill>
                <a:latin typeface="DM Sans" panose="020B0604020202020204" charset="0"/>
              </a:rPr>
              <a:t>Especifica as colunas a serem retornadas no resultado</a:t>
            </a:r>
            <a:endParaRPr sz="1400" b="0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  <p:sp>
        <p:nvSpPr>
          <p:cNvPr id="22" name="Google Shape;515;p29">
            <a:extLst>
              <a:ext uri="{FF2B5EF4-FFF2-40B4-BE49-F238E27FC236}">
                <a16:creationId xmlns:a16="http://schemas.microsoft.com/office/drawing/2014/main" id="{CE0FAC44-FBEA-4B11-B739-E4F0AE0FC17E}"/>
              </a:ext>
            </a:extLst>
          </p:cNvPr>
          <p:cNvSpPr txBox="1">
            <a:spLocks/>
          </p:cNvSpPr>
          <p:nvPr/>
        </p:nvSpPr>
        <p:spPr>
          <a:xfrm>
            <a:off x="3769360" y="1825377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Especifica a origem dos dados consultados</a:t>
            </a:r>
          </a:p>
        </p:txBody>
      </p:sp>
      <p:sp>
        <p:nvSpPr>
          <p:cNvPr id="24" name="Google Shape;515;p29">
            <a:extLst>
              <a:ext uri="{FF2B5EF4-FFF2-40B4-BE49-F238E27FC236}">
                <a16:creationId xmlns:a16="http://schemas.microsoft.com/office/drawing/2014/main" id="{4107F51A-2E98-4EAB-AE5F-54D92CAE0D9F}"/>
              </a:ext>
            </a:extLst>
          </p:cNvPr>
          <p:cNvSpPr txBox="1">
            <a:spLocks/>
          </p:cNvSpPr>
          <p:nvPr/>
        </p:nvSpPr>
        <p:spPr>
          <a:xfrm>
            <a:off x="3769360" y="2159511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Filtras as linhas com base em uma ou mais condições</a:t>
            </a:r>
          </a:p>
        </p:txBody>
      </p:sp>
      <p:sp>
        <p:nvSpPr>
          <p:cNvPr id="26" name="Google Shape;515;p29">
            <a:extLst>
              <a:ext uri="{FF2B5EF4-FFF2-40B4-BE49-F238E27FC236}">
                <a16:creationId xmlns:a16="http://schemas.microsoft.com/office/drawing/2014/main" id="{B3C57C4D-197B-448F-9454-8A2E196C6E3E}"/>
              </a:ext>
            </a:extLst>
          </p:cNvPr>
          <p:cNvSpPr txBox="1">
            <a:spLocks/>
          </p:cNvSpPr>
          <p:nvPr/>
        </p:nvSpPr>
        <p:spPr>
          <a:xfrm>
            <a:off x="3769360" y="2493645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Separa os resultados em grupos agregando valores</a:t>
            </a:r>
          </a:p>
        </p:txBody>
      </p:sp>
      <p:sp>
        <p:nvSpPr>
          <p:cNvPr id="28" name="Google Shape;515;p29">
            <a:extLst>
              <a:ext uri="{FF2B5EF4-FFF2-40B4-BE49-F238E27FC236}">
                <a16:creationId xmlns:a16="http://schemas.microsoft.com/office/drawing/2014/main" id="{705A5D64-E0C8-4E87-9241-4EEF51CBA7B9}"/>
              </a:ext>
            </a:extLst>
          </p:cNvPr>
          <p:cNvSpPr txBox="1">
            <a:spLocks/>
          </p:cNvSpPr>
          <p:nvPr/>
        </p:nvSpPr>
        <p:spPr>
          <a:xfrm>
            <a:off x="3769360" y="2827779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Filtra os dados com base em valores agregados</a:t>
            </a:r>
          </a:p>
        </p:txBody>
      </p:sp>
      <p:sp>
        <p:nvSpPr>
          <p:cNvPr id="30" name="Google Shape;515;p29">
            <a:extLst>
              <a:ext uri="{FF2B5EF4-FFF2-40B4-BE49-F238E27FC236}">
                <a16:creationId xmlns:a16="http://schemas.microsoft.com/office/drawing/2014/main" id="{9BF9A988-6023-4ED0-87C3-115922D11377}"/>
              </a:ext>
            </a:extLst>
          </p:cNvPr>
          <p:cNvSpPr txBox="1">
            <a:spLocks/>
          </p:cNvSpPr>
          <p:nvPr/>
        </p:nvSpPr>
        <p:spPr>
          <a:xfrm>
            <a:off x="3769360" y="3161913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Ordena ou rearranja os resultados de uma consulta</a:t>
            </a:r>
          </a:p>
        </p:txBody>
      </p:sp>
      <p:sp>
        <p:nvSpPr>
          <p:cNvPr id="32" name="Google Shape;515;p29">
            <a:extLst>
              <a:ext uri="{FF2B5EF4-FFF2-40B4-BE49-F238E27FC236}">
                <a16:creationId xmlns:a16="http://schemas.microsoft.com/office/drawing/2014/main" id="{AE89276F-3E82-4711-8BA0-EEDBAD18360A}"/>
              </a:ext>
            </a:extLst>
          </p:cNvPr>
          <p:cNvSpPr txBox="1">
            <a:spLocks/>
          </p:cNvSpPr>
          <p:nvPr/>
        </p:nvSpPr>
        <p:spPr>
          <a:xfrm>
            <a:off x="3769360" y="3496048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Limita a quantidade de resultados retornados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473FB29-B742-4268-B0C1-854B71B718DB}"/>
              </a:ext>
            </a:extLst>
          </p:cNvPr>
          <p:cNvCxnSpPr>
            <a:cxnSpLocks/>
          </p:cNvCxnSpPr>
          <p:nvPr/>
        </p:nvCxnSpPr>
        <p:spPr>
          <a:xfrm>
            <a:off x="2517648" y="1688592"/>
            <a:ext cx="12517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1A93B48B-37F0-4AB4-9DC5-CB35B824C982}"/>
              </a:ext>
            </a:extLst>
          </p:cNvPr>
          <p:cNvCxnSpPr>
            <a:cxnSpLocks/>
          </p:cNvCxnSpPr>
          <p:nvPr/>
        </p:nvCxnSpPr>
        <p:spPr>
          <a:xfrm>
            <a:off x="2517648" y="2048256"/>
            <a:ext cx="12517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D9508625-CD60-4983-AB10-EB6C60C35C70}"/>
              </a:ext>
            </a:extLst>
          </p:cNvPr>
          <p:cNvCxnSpPr>
            <a:cxnSpLocks/>
          </p:cNvCxnSpPr>
          <p:nvPr/>
        </p:nvCxnSpPr>
        <p:spPr>
          <a:xfrm>
            <a:off x="2651760" y="2365248"/>
            <a:ext cx="1117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CB8C6902-123D-409E-826D-CB5FDF4B2A94}"/>
              </a:ext>
            </a:extLst>
          </p:cNvPr>
          <p:cNvCxnSpPr>
            <a:cxnSpLocks/>
          </p:cNvCxnSpPr>
          <p:nvPr/>
        </p:nvCxnSpPr>
        <p:spPr>
          <a:xfrm>
            <a:off x="3145536" y="2678398"/>
            <a:ext cx="6238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8ED18F1B-65FE-433F-90F5-7525A7614B97}"/>
              </a:ext>
            </a:extLst>
          </p:cNvPr>
          <p:cNvCxnSpPr>
            <a:cxnSpLocks/>
          </p:cNvCxnSpPr>
          <p:nvPr/>
        </p:nvCxnSpPr>
        <p:spPr>
          <a:xfrm>
            <a:off x="2878328" y="3038062"/>
            <a:ext cx="8910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77E3F821-A15B-407E-964A-9DB16D1051BE}"/>
              </a:ext>
            </a:extLst>
          </p:cNvPr>
          <p:cNvCxnSpPr>
            <a:cxnSpLocks/>
          </p:cNvCxnSpPr>
          <p:nvPr/>
        </p:nvCxnSpPr>
        <p:spPr>
          <a:xfrm>
            <a:off x="3101848" y="3367246"/>
            <a:ext cx="6675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ECF87FC9-6E85-4CC1-A50B-6AAF9E45FA43}"/>
              </a:ext>
            </a:extLst>
          </p:cNvPr>
          <p:cNvCxnSpPr>
            <a:cxnSpLocks/>
          </p:cNvCxnSpPr>
          <p:nvPr/>
        </p:nvCxnSpPr>
        <p:spPr>
          <a:xfrm>
            <a:off x="2856484" y="3659854"/>
            <a:ext cx="9128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7D65C7A9-80AA-4A7C-9A88-6965A22B8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16" y="1568474"/>
            <a:ext cx="207480" cy="20748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280533A7-2F3A-4834-AAC4-3DFD63BAF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706" y="1902100"/>
            <a:ext cx="207480" cy="20748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91AFBFD-6C86-4D99-96FD-E76473704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035" y="2516155"/>
            <a:ext cx="1365165" cy="2839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3CE001C-81DF-44D1-9382-194E636C0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035" y="2834189"/>
            <a:ext cx="1048173" cy="30546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C422A2FD-EA1D-417E-91BD-6B0B65DFB1A4}"/>
              </a:ext>
            </a:extLst>
          </p:cNvPr>
          <p:cNvSpPr/>
          <p:nvPr/>
        </p:nvSpPr>
        <p:spPr>
          <a:xfrm>
            <a:off x="1369779" y="2513333"/>
            <a:ext cx="1373421" cy="28955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C542AAB1-FEEA-4514-BEB2-0F0277F78C31}"/>
              </a:ext>
            </a:extLst>
          </p:cNvPr>
          <p:cNvSpPr/>
          <p:nvPr/>
        </p:nvSpPr>
        <p:spPr>
          <a:xfrm>
            <a:off x="1369779" y="2840364"/>
            <a:ext cx="1056429" cy="28955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AB0D018A-25DF-45E0-9D29-58ECBEBA3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706" y="2242311"/>
            <a:ext cx="207480" cy="20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2" grpId="0"/>
      <p:bldP spid="24" grpId="0"/>
      <p:bldP spid="30" grpId="0"/>
      <p:bldP spid="32" grpId="0"/>
      <p:bldP spid="25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B3F9AB9-19E3-4FE7-8D2E-32FB9CFB201A}"/>
              </a:ext>
            </a:extLst>
          </p:cNvPr>
          <p:cNvGrpSpPr/>
          <p:nvPr/>
        </p:nvGrpSpPr>
        <p:grpSpPr>
          <a:xfrm>
            <a:off x="386004" y="2227300"/>
            <a:ext cx="2937122" cy="2295078"/>
            <a:chOff x="2349383" y="1114895"/>
            <a:chExt cx="4542235" cy="1888961"/>
          </a:xfrm>
        </p:grpSpPr>
        <p:sp>
          <p:nvSpPr>
            <p:cNvPr id="31" name="Google Shape;1249;p51">
              <a:extLst>
                <a:ext uri="{FF2B5EF4-FFF2-40B4-BE49-F238E27FC236}">
                  <a16:creationId xmlns:a16="http://schemas.microsoft.com/office/drawing/2014/main" id="{4433DA15-0A8C-41DF-8FFE-74ABF60A33DB}"/>
                </a:ext>
              </a:extLst>
            </p:cNvPr>
            <p:cNvSpPr/>
            <p:nvPr/>
          </p:nvSpPr>
          <p:spPr>
            <a:xfrm>
              <a:off x="2459538" y="122653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1;p51">
              <a:extLst>
                <a:ext uri="{FF2B5EF4-FFF2-40B4-BE49-F238E27FC236}">
                  <a16:creationId xmlns:a16="http://schemas.microsoft.com/office/drawing/2014/main" id="{1C32F6D9-DA92-4674-99E4-650FB9F97732}"/>
                </a:ext>
              </a:extLst>
            </p:cNvPr>
            <p:cNvSpPr/>
            <p:nvPr/>
          </p:nvSpPr>
          <p:spPr>
            <a:xfrm>
              <a:off x="2349383" y="111489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DESAFIO 04 – GAMING HOUSE </a:t>
            </a:r>
            <a:r>
              <a:rPr lang="pt-BR" dirty="0" err="1">
                <a:solidFill>
                  <a:schemeClr val="tx1"/>
                </a:solidFill>
              </a:rPr>
              <a:t>pt</a:t>
            </a:r>
            <a:r>
              <a:rPr lang="pt-BR" dirty="0">
                <a:solidFill>
                  <a:schemeClr val="tx1"/>
                </a:solidFill>
              </a:rPr>
              <a:t> II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30" name="Google Shape;694;p36">
            <a:extLst>
              <a:ext uri="{FF2B5EF4-FFF2-40B4-BE49-F238E27FC236}">
                <a16:creationId xmlns:a16="http://schemas.microsoft.com/office/drawing/2014/main" id="{B79E5933-4615-4FBC-9AF0-00460F3D79CD}"/>
              </a:ext>
            </a:extLst>
          </p:cNvPr>
          <p:cNvCxnSpPr>
            <a:cxnSpLocks/>
          </p:cNvCxnSpPr>
          <p:nvPr/>
        </p:nvCxnSpPr>
        <p:spPr>
          <a:xfrm>
            <a:off x="540750" y="4742585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699;p37">
            <a:extLst>
              <a:ext uri="{FF2B5EF4-FFF2-40B4-BE49-F238E27FC236}">
                <a16:creationId xmlns:a16="http://schemas.microsoft.com/office/drawing/2014/main" id="{75882093-5DF0-47F6-8BAB-7C977AD39E70}"/>
              </a:ext>
            </a:extLst>
          </p:cNvPr>
          <p:cNvSpPr/>
          <p:nvPr/>
        </p:nvSpPr>
        <p:spPr>
          <a:xfrm>
            <a:off x="-356346" y="1060242"/>
            <a:ext cx="10170906" cy="83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82CAE94-8BA7-4A3F-930D-3EBED8F5207D}"/>
              </a:ext>
            </a:extLst>
          </p:cNvPr>
          <p:cNvGrpSpPr/>
          <p:nvPr/>
        </p:nvGrpSpPr>
        <p:grpSpPr>
          <a:xfrm>
            <a:off x="197339" y="1182316"/>
            <a:ext cx="576000" cy="576000"/>
            <a:chOff x="505540" y="1197699"/>
            <a:chExt cx="576000" cy="576000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7FB0CDF-A67B-43E1-A4BD-82EE2301F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540" y="1197699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485EC002-CD20-49AC-A8CA-14947C38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540" y="1243418"/>
              <a:ext cx="450000" cy="450000"/>
            </a:xfrm>
            <a:prstGeom prst="rect">
              <a:avLst/>
            </a:prstGeom>
          </p:spPr>
        </p:pic>
      </p:grpSp>
      <p:sp>
        <p:nvSpPr>
          <p:cNvPr id="20" name="Google Shape;705;p37">
            <a:extLst>
              <a:ext uri="{FF2B5EF4-FFF2-40B4-BE49-F238E27FC236}">
                <a16:creationId xmlns:a16="http://schemas.microsoft.com/office/drawing/2014/main" id="{00517820-884D-400D-ADE2-0206886C3912}"/>
              </a:ext>
            </a:extLst>
          </p:cNvPr>
          <p:cNvSpPr txBox="1">
            <a:spLocks/>
          </p:cNvSpPr>
          <p:nvPr/>
        </p:nvSpPr>
        <p:spPr>
          <a:xfrm>
            <a:off x="810268" y="1179170"/>
            <a:ext cx="3131687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50" dirty="0">
                <a:solidFill>
                  <a:schemeClr val="bg1"/>
                </a:solidFill>
              </a:rPr>
              <a:t>O grupo de amigos ainda não decidiu qual a melhor loja de jogos a ser visitada. Quais lojas possuem pelo menos dois jogos distintos que custam menos do que $20 em estoque?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EE73D4BA-09B2-4F1F-8FF2-059DCC44C1FE}"/>
              </a:ext>
            </a:extLst>
          </p:cNvPr>
          <p:cNvCxnSpPr>
            <a:cxnSpLocks/>
          </p:cNvCxnSpPr>
          <p:nvPr/>
        </p:nvCxnSpPr>
        <p:spPr>
          <a:xfrm>
            <a:off x="396024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8060FB8-B85C-4EBB-B5DE-ED4D3E33083F}"/>
              </a:ext>
            </a:extLst>
          </p:cNvPr>
          <p:cNvGrpSpPr/>
          <p:nvPr/>
        </p:nvGrpSpPr>
        <p:grpSpPr>
          <a:xfrm>
            <a:off x="4215762" y="1183871"/>
            <a:ext cx="576000" cy="576000"/>
            <a:chOff x="5705229" y="1197698"/>
            <a:chExt cx="576000" cy="57600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30A0596-65D5-4314-AD44-8C86EF83A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5229" y="119769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C5E71F0D-C218-4166-918D-8075B9722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3469" y="1239608"/>
              <a:ext cx="450000" cy="450000"/>
            </a:xfrm>
            <a:prstGeom prst="rect">
              <a:avLst/>
            </a:prstGeom>
          </p:spPr>
        </p:pic>
      </p:grpSp>
      <p:sp>
        <p:nvSpPr>
          <p:cNvPr id="25" name="Google Shape;705;p37">
            <a:extLst>
              <a:ext uri="{FF2B5EF4-FFF2-40B4-BE49-F238E27FC236}">
                <a16:creationId xmlns:a16="http://schemas.microsoft.com/office/drawing/2014/main" id="{3B60ECFC-CEDB-4F7E-ADCF-0EE8C60A9A4A}"/>
              </a:ext>
            </a:extLst>
          </p:cNvPr>
          <p:cNvSpPr txBox="1">
            <a:spLocks/>
          </p:cNvSpPr>
          <p:nvPr/>
        </p:nvSpPr>
        <p:spPr>
          <a:xfrm>
            <a:off x="4829592" y="1182316"/>
            <a:ext cx="1998155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i="1" dirty="0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Dica: </a:t>
            </a:r>
            <a:r>
              <a:rPr lang="pt-BR" sz="1000" i="1" dirty="0">
                <a:solidFill>
                  <a:schemeClr val="bg1"/>
                </a:solidFill>
              </a:rPr>
              <a:t>considere as diferenças entre as cláusulas WHERE e HAVING para aplicar os filtros corretamente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5949387-A389-4CA1-B662-9344C17F58DB}"/>
              </a:ext>
            </a:extLst>
          </p:cNvPr>
          <p:cNvGrpSpPr/>
          <p:nvPr/>
        </p:nvGrpSpPr>
        <p:grpSpPr>
          <a:xfrm>
            <a:off x="7172321" y="1178982"/>
            <a:ext cx="576000" cy="576000"/>
            <a:chOff x="7056493" y="1197556"/>
            <a:chExt cx="576000" cy="57600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4CBC8E5-0B1B-48FC-AD8D-D2D35173A1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6493" y="1197556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EA469CFE-6366-427C-B266-2010952FF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9493" y="1262111"/>
              <a:ext cx="450000" cy="450000"/>
            </a:xfrm>
            <a:prstGeom prst="rect">
              <a:avLst/>
            </a:prstGeom>
          </p:spPr>
        </p:pic>
      </p:grp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1F6F60B2-2296-4ADF-84CB-B7205129C33C}"/>
              </a:ext>
            </a:extLst>
          </p:cNvPr>
          <p:cNvCxnSpPr>
            <a:cxnSpLocks/>
          </p:cNvCxnSpPr>
          <p:nvPr/>
        </p:nvCxnSpPr>
        <p:spPr>
          <a:xfrm>
            <a:off x="691680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B59C966F-7C6E-4B77-87CB-7E2E0E6359B3}"/>
              </a:ext>
            </a:extLst>
          </p:cNvPr>
          <p:cNvGrpSpPr/>
          <p:nvPr/>
        </p:nvGrpSpPr>
        <p:grpSpPr>
          <a:xfrm>
            <a:off x="197339" y="1987340"/>
            <a:ext cx="576000" cy="576000"/>
            <a:chOff x="1099181" y="2497178"/>
            <a:chExt cx="576000" cy="576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7205EFC3-CEC8-4380-9C14-0B161BD13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181" y="249717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FB8A31CD-0B24-4857-AB66-1CCBBFA3E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2181" y="2571750"/>
              <a:ext cx="450000" cy="450000"/>
            </a:xfrm>
            <a:prstGeom prst="rect">
              <a:avLst/>
            </a:prstGeom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BF2BF101-C70F-452D-A48A-C2E94EAFBFCA}"/>
              </a:ext>
            </a:extLst>
          </p:cNvPr>
          <p:cNvGrpSpPr/>
          <p:nvPr/>
        </p:nvGrpSpPr>
        <p:grpSpPr>
          <a:xfrm>
            <a:off x="4215762" y="2004772"/>
            <a:ext cx="576000" cy="576000"/>
            <a:chOff x="5752319" y="2090224"/>
            <a:chExt cx="576000" cy="576000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CF3E4DEE-A616-4FF3-A88E-D3ECD9BD22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2319" y="2090224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4C03C0D9-60A7-4819-9DC2-17FDCAA14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8669" y="2172202"/>
              <a:ext cx="432000" cy="432000"/>
            </a:xfrm>
            <a:prstGeom prst="rect">
              <a:avLst/>
            </a:prstGeom>
          </p:spPr>
        </p:pic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6C7A9DCE-80B3-4133-9E1A-B2E3BDF75B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830060" y="2080001"/>
            <a:ext cx="441725" cy="4417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61A9406-D528-40DF-8D4E-A49AC5C8BA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483" y="2360684"/>
            <a:ext cx="2066925" cy="18669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9AC467F-E27D-4040-8048-9FA2CD0D9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0922" y="2612057"/>
            <a:ext cx="3020930" cy="70835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Zoom de Slide 38">
                <a:extLst>
                  <a:ext uri="{FF2B5EF4-FFF2-40B4-BE49-F238E27FC236}">
                    <a16:creationId xmlns:a16="http://schemas.microsoft.com/office/drawing/2014/main" id="{3F5B9681-574E-4F71-A97A-8E188077EA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6842165"/>
                  </p:ext>
                </p:extLst>
              </p:nvPr>
            </p:nvGraphicFramePr>
            <p:xfrm>
              <a:off x="7894840" y="1188862"/>
              <a:ext cx="1062400" cy="597600"/>
            </p:xfrm>
            <a:graphic>
              <a:graphicData uri="http://schemas.microsoft.com/office/powerpoint/2016/slidezoom">
                <pslz:sldZm>
                  <pslz:sldZmObj sldId="416" cId="3232569168">
                    <pslz:zmPr id="{C5A9500C-B3E8-4A11-8F21-E335C0E36B45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2400" cy="597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Zoom de Slide 3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F5B9681-574E-4F71-A97A-8E188077EA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94840" y="1188862"/>
                <a:ext cx="1062400" cy="597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348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B3F9AB9-19E3-4FE7-8D2E-32FB9CFB201A}"/>
              </a:ext>
            </a:extLst>
          </p:cNvPr>
          <p:cNvGrpSpPr/>
          <p:nvPr/>
        </p:nvGrpSpPr>
        <p:grpSpPr>
          <a:xfrm>
            <a:off x="386004" y="2227300"/>
            <a:ext cx="3637356" cy="2295078"/>
            <a:chOff x="2349383" y="1114895"/>
            <a:chExt cx="4542235" cy="1888961"/>
          </a:xfrm>
        </p:grpSpPr>
        <p:sp>
          <p:nvSpPr>
            <p:cNvPr id="31" name="Google Shape;1249;p51">
              <a:extLst>
                <a:ext uri="{FF2B5EF4-FFF2-40B4-BE49-F238E27FC236}">
                  <a16:creationId xmlns:a16="http://schemas.microsoft.com/office/drawing/2014/main" id="{4433DA15-0A8C-41DF-8FFE-74ABF60A33DB}"/>
                </a:ext>
              </a:extLst>
            </p:cNvPr>
            <p:cNvSpPr/>
            <p:nvPr/>
          </p:nvSpPr>
          <p:spPr>
            <a:xfrm>
              <a:off x="2459538" y="122653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1;p51">
              <a:extLst>
                <a:ext uri="{FF2B5EF4-FFF2-40B4-BE49-F238E27FC236}">
                  <a16:creationId xmlns:a16="http://schemas.microsoft.com/office/drawing/2014/main" id="{1C32F6D9-DA92-4674-99E4-650FB9F97732}"/>
                </a:ext>
              </a:extLst>
            </p:cNvPr>
            <p:cNvSpPr/>
            <p:nvPr/>
          </p:nvSpPr>
          <p:spPr>
            <a:xfrm>
              <a:off x="2349383" y="111489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DESAFIO 05 – GAMING HOUSE </a:t>
            </a:r>
            <a:r>
              <a:rPr lang="pt-BR" dirty="0" err="1">
                <a:solidFill>
                  <a:schemeClr val="tx1"/>
                </a:solidFill>
              </a:rPr>
              <a:t>pt</a:t>
            </a:r>
            <a:r>
              <a:rPr lang="pt-BR" dirty="0">
                <a:solidFill>
                  <a:schemeClr val="tx1"/>
                </a:solidFill>
              </a:rPr>
              <a:t> III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30" name="Google Shape;694;p36">
            <a:extLst>
              <a:ext uri="{FF2B5EF4-FFF2-40B4-BE49-F238E27FC236}">
                <a16:creationId xmlns:a16="http://schemas.microsoft.com/office/drawing/2014/main" id="{B79E5933-4615-4FBC-9AF0-00460F3D79CD}"/>
              </a:ext>
            </a:extLst>
          </p:cNvPr>
          <p:cNvCxnSpPr>
            <a:cxnSpLocks/>
          </p:cNvCxnSpPr>
          <p:nvPr/>
        </p:nvCxnSpPr>
        <p:spPr>
          <a:xfrm>
            <a:off x="540750" y="4742585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699;p37">
            <a:extLst>
              <a:ext uri="{FF2B5EF4-FFF2-40B4-BE49-F238E27FC236}">
                <a16:creationId xmlns:a16="http://schemas.microsoft.com/office/drawing/2014/main" id="{75882093-5DF0-47F6-8BAB-7C977AD39E70}"/>
              </a:ext>
            </a:extLst>
          </p:cNvPr>
          <p:cNvSpPr/>
          <p:nvPr/>
        </p:nvSpPr>
        <p:spPr>
          <a:xfrm>
            <a:off x="-356346" y="1060242"/>
            <a:ext cx="10170906" cy="83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82CAE94-8BA7-4A3F-930D-3EBED8F5207D}"/>
              </a:ext>
            </a:extLst>
          </p:cNvPr>
          <p:cNvGrpSpPr/>
          <p:nvPr/>
        </p:nvGrpSpPr>
        <p:grpSpPr>
          <a:xfrm>
            <a:off x="197339" y="1182316"/>
            <a:ext cx="576000" cy="576000"/>
            <a:chOff x="505540" y="1197699"/>
            <a:chExt cx="576000" cy="576000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7FB0CDF-A67B-43E1-A4BD-82EE2301F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540" y="1197699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485EC002-CD20-49AC-A8CA-14947C38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540" y="1243418"/>
              <a:ext cx="450000" cy="450000"/>
            </a:xfrm>
            <a:prstGeom prst="rect">
              <a:avLst/>
            </a:prstGeom>
          </p:spPr>
        </p:pic>
      </p:grpSp>
      <p:sp>
        <p:nvSpPr>
          <p:cNvPr id="20" name="Google Shape;705;p37">
            <a:extLst>
              <a:ext uri="{FF2B5EF4-FFF2-40B4-BE49-F238E27FC236}">
                <a16:creationId xmlns:a16="http://schemas.microsoft.com/office/drawing/2014/main" id="{00517820-884D-400D-ADE2-0206886C3912}"/>
              </a:ext>
            </a:extLst>
          </p:cNvPr>
          <p:cNvSpPr txBox="1">
            <a:spLocks/>
          </p:cNvSpPr>
          <p:nvPr/>
        </p:nvSpPr>
        <p:spPr>
          <a:xfrm>
            <a:off x="810268" y="1179170"/>
            <a:ext cx="3131687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50" dirty="0">
                <a:solidFill>
                  <a:schemeClr val="bg1"/>
                </a:solidFill>
              </a:rPr>
              <a:t>Os amigos definiram visitar a loja Board ‘Em. Para pechinchar, o grupo quer analisar o valor total do estoque da loja e a média de preço dos jogos disponíveis.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EE73D4BA-09B2-4F1F-8FF2-059DCC44C1FE}"/>
              </a:ext>
            </a:extLst>
          </p:cNvPr>
          <p:cNvCxnSpPr>
            <a:cxnSpLocks/>
          </p:cNvCxnSpPr>
          <p:nvPr/>
        </p:nvCxnSpPr>
        <p:spPr>
          <a:xfrm>
            <a:off x="396024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8060FB8-B85C-4EBB-B5DE-ED4D3E33083F}"/>
              </a:ext>
            </a:extLst>
          </p:cNvPr>
          <p:cNvGrpSpPr/>
          <p:nvPr/>
        </p:nvGrpSpPr>
        <p:grpSpPr>
          <a:xfrm>
            <a:off x="4215762" y="1183871"/>
            <a:ext cx="576000" cy="576000"/>
            <a:chOff x="5705229" y="1197698"/>
            <a:chExt cx="576000" cy="57600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30A0596-65D5-4314-AD44-8C86EF83A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5229" y="119769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C5E71F0D-C218-4166-918D-8075B9722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3469" y="1239608"/>
              <a:ext cx="450000" cy="450000"/>
            </a:xfrm>
            <a:prstGeom prst="rect">
              <a:avLst/>
            </a:prstGeom>
          </p:spPr>
        </p:pic>
      </p:grpSp>
      <p:sp>
        <p:nvSpPr>
          <p:cNvPr id="25" name="Google Shape;705;p37">
            <a:extLst>
              <a:ext uri="{FF2B5EF4-FFF2-40B4-BE49-F238E27FC236}">
                <a16:creationId xmlns:a16="http://schemas.microsoft.com/office/drawing/2014/main" id="{3B60ECFC-CEDB-4F7E-ADCF-0EE8C60A9A4A}"/>
              </a:ext>
            </a:extLst>
          </p:cNvPr>
          <p:cNvSpPr txBox="1">
            <a:spLocks/>
          </p:cNvSpPr>
          <p:nvPr/>
        </p:nvSpPr>
        <p:spPr>
          <a:xfrm>
            <a:off x="4829592" y="1182316"/>
            <a:ext cx="1998155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i="1" dirty="0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Dica: </a:t>
            </a:r>
            <a:r>
              <a:rPr lang="pt-BR" sz="1000" i="1" dirty="0">
                <a:solidFill>
                  <a:schemeClr val="bg1"/>
                </a:solidFill>
              </a:rPr>
              <a:t>O valor total em estoque é a soma da quantidade multiplicada ao preço de cada jogo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5949387-A389-4CA1-B662-9344C17F58DB}"/>
              </a:ext>
            </a:extLst>
          </p:cNvPr>
          <p:cNvGrpSpPr/>
          <p:nvPr/>
        </p:nvGrpSpPr>
        <p:grpSpPr>
          <a:xfrm>
            <a:off x="7172321" y="1178982"/>
            <a:ext cx="576000" cy="576000"/>
            <a:chOff x="7056493" y="1197556"/>
            <a:chExt cx="576000" cy="57600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4CBC8E5-0B1B-48FC-AD8D-D2D35173A1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6493" y="1197556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EA469CFE-6366-427C-B266-2010952FF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9493" y="1262111"/>
              <a:ext cx="450000" cy="450000"/>
            </a:xfrm>
            <a:prstGeom prst="rect">
              <a:avLst/>
            </a:prstGeom>
          </p:spPr>
        </p:pic>
      </p:grp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1F6F60B2-2296-4ADF-84CB-B7205129C33C}"/>
              </a:ext>
            </a:extLst>
          </p:cNvPr>
          <p:cNvCxnSpPr>
            <a:cxnSpLocks/>
          </p:cNvCxnSpPr>
          <p:nvPr/>
        </p:nvCxnSpPr>
        <p:spPr>
          <a:xfrm>
            <a:off x="691680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B59C966F-7C6E-4B77-87CB-7E2E0E6359B3}"/>
              </a:ext>
            </a:extLst>
          </p:cNvPr>
          <p:cNvGrpSpPr/>
          <p:nvPr/>
        </p:nvGrpSpPr>
        <p:grpSpPr>
          <a:xfrm>
            <a:off x="197339" y="1987340"/>
            <a:ext cx="576000" cy="576000"/>
            <a:chOff x="1099181" y="2497178"/>
            <a:chExt cx="576000" cy="576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7205EFC3-CEC8-4380-9C14-0B161BD13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181" y="249717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FB8A31CD-0B24-4857-AB66-1CCBBFA3E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2181" y="2571750"/>
              <a:ext cx="450000" cy="450000"/>
            </a:xfrm>
            <a:prstGeom prst="rect">
              <a:avLst/>
            </a:prstGeom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BF2BF101-C70F-452D-A48A-C2E94EAFBFCA}"/>
              </a:ext>
            </a:extLst>
          </p:cNvPr>
          <p:cNvGrpSpPr/>
          <p:nvPr/>
        </p:nvGrpSpPr>
        <p:grpSpPr>
          <a:xfrm>
            <a:off x="4215762" y="2004772"/>
            <a:ext cx="576000" cy="576000"/>
            <a:chOff x="5752319" y="2090224"/>
            <a:chExt cx="576000" cy="576000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CF3E4DEE-A616-4FF3-A88E-D3ECD9BD22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2319" y="2090224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4C03C0D9-60A7-4819-9DC2-17FDCAA14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8669" y="2172202"/>
              <a:ext cx="432000" cy="432000"/>
            </a:xfrm>
            <a:prstGeom prst="rect">
              <a:avLst/>
            </a:prstGeom>
          </p:spPr>
        </p:pic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6C7A9DCE-80B3-4133-9E1A-B2E3BDF75B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830060" y="2080001"/>
            <a:ext cx="441725" cy="44172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Zoom de Slide 38">
                <a:extLst>
                  <a:ext uri="{FF2B5EF4-FFF2-40B4-BE49-F238E27FC236}">
                    <a16:creationId xmlns:a16="http://schemas.microsoft.com/office/drawing/2014/main" id="{3F5B9681-574E-4F71-A97A-8E188077EA4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94840" y="1188862"/>
              <a:ext cx="1062400" cy="597600"/>
            </p:xfrm>
            <a:graphic>
              <a:graphicData uri="http://schemas.microsoft.com/office/powerpoint/2016/slidezoom">
                <pslz:sldZm>
                  <pslz:sldZmObj sldId="416" cId="3232569168">
                    <pslz:zmPr id="{C5A9500C-B3E8-4A11-8F21-E335C0E36B45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2400" cy="597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Zoom de Slide 3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3F5B9681-574E-4F71-A97A-8E188077EA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94840" y="1188862"/>
                <a:ext cx="1062400" cy="597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00475775-95FD-4275-98C5-8952680F09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689" y="2462681"/>
            <a:ext cx="2952750" cy="17049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76BA614-A33F-4749-99C9-5A0C59EDAC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0621" y="2770120"/>
            <a:ext cx="3852955" cy="7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AGREGANDO VALORES EM CONSULTAS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914F3F9E-0744-4E81-A1D4-E5364D32E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50" y="1076140"/>
            <a:ext cx="3228610" cy="3204516"/>
          </a:xfrm>
          <a:prstGeom prst="rect">
            <a:avLst/>
          </a:prstGeom>
        </p:spPr>
      </p:pic>
      <p:sp>
        <p:nvSpPr>
          <p:cNvPr id="18" name="Google Shape;515;p29">
            <a:extLst>
              <a:ext uri="{FF2B5EF4-FFF2-40B4-BE49-F238E27FC236}">
                <a16:creationId xmlns:a16="http://schemas.microsoft.com/office/drawing/2014/main" id="{9D6DDB78-7DC4-41D0-B953-EBFA574D759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69360" y="1491243"/>
            <a:ext cx="4833890" cy="36194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chemeClr val="tx1"/>
                </a:solidFill>
                <a:latin typeface="DM Sans" panose="020B0604020202020204" charset="0"/>
              </a:rPr>
              <a:t>Especifica as colunas a serem retornadas no resultado</a:t>
            </a:r>
            <a:endParaRPr sz="1400" b="0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  <p:sp>
        <p:nvSpPr>
          <p:cNvPr id="22" name="Google Shape;515;p29">
            <a:extLst>
              <a:ext uri="{FF2B5EF4-FFF2-40B4-BE49-F238E27FC236}">
                <a16:creationId xmlns:a16="http://schemas.microsoft.com/office/drawing/2014/main" id="{CE0FAC44-FBEA-4B11-B739-E4F0AE0FC17E}"/>
              </a:ext>
            </a:extLst>
          </p:cNvPr>
          <p:cNvSpPr txBox="1">
            <a:spLocks/>
          </p:cNvSpPr>
          <p:nvPr/>
        </p:nvSpPr>
        <p:spPr>
          <a:xfrm>
            <a:off x="3769360" y="1825377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Especifica a origem dos dados consultados</a:t>
            </a:r>
          </a:p>
        </p:txBody>
      </p:sp>
      <p:sp>
        <p:nvSpPr>
          <p:cNvPr id="24" name="Google Shape;515;p29">
            <a:extLst>
              <a:ext uri="{FF2B5EF4-FFF2-40B4-BE49-F238E27FC236}">
                <a16:creationId xmlns:a16="http://schemas.microsoft.com/office/drawing/2014/main" id="{4107F51A-2E98-4EAB-AE5F-54D92CAE0D9F}"/>
              </a:ext>
            </a:extLst>
          </p:cNvPr>
          <p:cNvSpPr txBox="1">
            <a:spLocks/>
          </p:cNvSpPr>
          <p:nvPr/>
        </p:nvSpPr>
        <p:spPr>
          <a:xfrm>
            <a:off x="3769360" y="2159511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Filtras as linhas com base em uma ou mais condições</a:t>
            </a:r>
          </a:p>
        </p:txBody>
      </p:sp>
      <p:sp>
        <p:nvSpPr>
          <p:cNvPr id="26" name="Google Shape;515;p29">
            <a:extLst>
              <a:ext uri="{FF2B5EF4-FFF2-40B4-BE49-F238E27FC236}">
                <a16:creationId xmlns:a16="http://schemas.microsoft.com/office/drawing/2014/main" id="{B3C57C4D-197B-448F-9454-8A2E196C6E3E}"/>
              </a:ext>
            </a:extLst>
          </p:cNvPr>
          <p:cNvSpPr txBox="1">
            <a:spLocks/>
          </p:cNvSpPr>
          <p:nvPr/>
        </p:nvSpPr>
        <p:spPr>
          <a:xfrm>
            <a:off x="3769360" y="2493645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Separa os resultados em grupos agregando valores</a:t>
            </a:r>
          </a:p>
        </p:txBody>
      </p:sp>
      <p:sp>
        <p:nvSpPr>
          <p:cNvPr id="28" name="Google Shape;515;p29">
            <a:extLst>
              <a:ext uri="{FF2B5EF4-FFF2-40B4-BE49-F238E27FC236}">
                <a16:creationId xmlns:a16="http://schemas.microsoft.com/office/drawing/2014/main" id="{705A5D64-E0C8-4E87-9241-4EEF51CBA7B9}"/>
              </a:ext>
            </a:extLst>
          </p:cNvPr>
          <p:cNvSpPr txBox="1">
            <a:spLocks/>
          </p:cNvSpPr>
          <p:nvPr/>
        </p:nvSpPr>
        <p:spPr>
          <a:xfrm>
            <a:off x="3769360" y="2827779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Filtra os dados com base em valores agregados</a:t>
            </a:r>
          </a:p>
        </p:txBody>
      </p:sp>
      <p:sp>
        <p:nvSpPr>
          <p:cNvPr id="30" name="Google Shape;515;p29">
            <a:extLst>
              <a:ext uri="{FF2B5EF4-FFF2-40B4-BE49-F238E27FC236}">
                <a16:creationId xmlns:a16="http://schemas.microsoft.com/office/drawing/2014/main" id="{9BF9A988-6023-4ED0-87C3-115922D11377}"/>
              </a:ext>
            </a:extLst>
          </p:cNvPr>
          <p:cNvSpPr txBox="1">
            <a:spLocks/>
          </p:cNvSpPr>
          <p:nvPr/>
        </p:nvSpPr>
        <p:spPr>
          <a:xfrm>
            <a:off x="3769360" y="3161913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Ordena ou rearranja os resultados de uma consulta</a:t>
            </a:r>
          </a:p>
        </p:txBody>
      </p:sp>
      <p:sp>
        <p:nvSpPr>
          <p:cNvPr id="32" name="Google Shape;515;p29">
            <a:extLst>
              <a:ext uri="{FF2B5EF4-FFF2-40B4-BE49-F238E27FC236}">
                <a16:creationId xmlns:a16="http://schemas.microsoft.com/office/drawing/2014/main" id="{AE89276F-3E82-4711-8BA0-EEDBAD18360A}"/>
              </a:ext>
            </a:extLst>
          </p:cNvPr>
          <p:cNvSpPr txBox="1">
            <a:spLocks/>
          </p:cNvSpPr>
          <p:nvPr/>
        </p:nvSpPr>
        <p:spPr>
          <a:xfrm>
            <a:off x="3769360" y="3496048"/>
            <a:ext cx="4833890" cy="3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Limita a quantidade de resultados retornados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473FB29-B742-4268-B0C1-854B71B718DB}"/>
              </a:ext>
            </a:extLst>
          </p:cNvPr>
          <p:cNvCxnSpPr>
            <a:cxnSpLocks/>
          </p:cNvCxnSpPr>
          <p:nvPr/>
        </p:nvCxnSpPr>
        <p:spPr>
          <a:xfrm>
            <a:off x="2517648" y="1688592"/>
            <a:ext cx="12517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1A93B48B-37F0-4AB4-9DC5-CB35B824C982}"/>
              </a:ext>
            </a:extLst>
          </p:cNvPr>
          <p:cNvCxnSpPr>
            <a:cxnSpLocks/>
          </p:cNvCxnSpPr>
          <p:nvPr/>
        </p:nvCxnSpPr>
        <p:spPr>
          <a:xfrm>
            <a:off x="2517648" y="2048256"/>
            <a:ext cx="12517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D9508625-CD60-4983-AB10-EB6C60C35C70}"/>
              </a:ext>
            </a:extLst>
          </p:cNvPr>
          <p:cNvCxnSpPr>
            <a:cxnSpLocks/>
          </p:cNvCxnSpPr>
          <p:nvPr/>
        </p:nvCxnSpPr>
        <p:spPr>
          <a:xfrm>
            <a:off x="2651760" y="2365248"/>
            <a:ext cx="1117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CB8C6902-123D-409E-826D-CB5FDF4B2A94}"/>
              </a:ext>
            </a:extLst>
          </p:cNvPr>
          <p:cNvCxnSpPr>
            <a:cxnSpLocks/>
          </p:cNvCxnSpPr>
          <p:nvPr/>
        </p:nvCxnSpPr>
        <p:spPr>
          <a:xfrm>
            <a:off x="3145536" y="2678398"/>
            <a:ext cx="6238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8ED18F1B-65FE-433F-90F5-7525A7614B97}"/>
              </a:ext>
            </a:extLst>
          </p:cNvPr>
          <p:cNvCxnSpPr>
            <a:cxnSpLocks/>
          </p:cNvCxnSpPr>
          <p:nvPr/>
        </p:nvCxnSpPr>
        <p:spPr>
          <a:xfrm>
            <a:off x="2878328" y="3038062"/>
            <a:ext cx="8910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77E3F821-A15B-407E-964A-9DB16D1051BE}"/>
              </a:ext>
            </a:extLst>
          </p:cNvPr>
          <p:cNvCxnSpPr>
            <a:cxnSpLocks/>
          </p:cNvCxnSpPr>
          <p:nvPr/>
        </p:nvCxnSpPr>
        <p:spPr>
          <a:xfrm>
            <a:off x="3101848" y="3367246"/>
            <a:ext cx="6675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ECF87FC9-6E85-4CC1-A50B-6AAF9E45FA43}"/>
              </a:ext>
            </a:extLst>
          </p:cNvPr>
          <p:cNvCxnSpPr>
            <a:cxnSpLocks/>
          </p:cNvCxnSpPr>
          <p:nvPr/>
        </p:nvCxnSpPr>
        <p:spPr>
          <a:xfrm>
            <a:off x="2856484" y="3659854"/>
            <a:ext cx="9128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7D65C7A9-80AA-4A7C-9A88-6965A22B8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16" y="1568474"/>
            <a:ext cx="207480" cy="20748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280533A7-2F3A-4834-AAC4-3DFD63BAF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706" y="1902100"/>
            <a:ext cx="207480" cy="20748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AB0D018A-25DF-45E0-9D29-58ECBEBA3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706" y="2242311"/>
            <a:ext cx="207480" cy="20748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F7D3F1D-549C-424D-AAF5-3B1A84862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462" y="3179407"/>
            <a:ext cx="1365186" cy="25971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7B8258D-8D40-44EE-8D1A-A00BED940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8186" y="3506412"/>
            <a:ext cx="880820" cy="284777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2DE9DDFD-111C-4D98-98B2-0034C692C178}"/>
              </a:ext>
            </a:extLst>
          </p:cNvPr>
          <p:cNvSpPr/>
          <p:nvPr/>
        </p:nvSpPr>
        <p:spPr>
          <a:xfrm>
            <a:off x="1376655" y="3169727"/>
            <a:ext cx="1373421" cy="28955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9BBC5207-9C85-4CEE-8201-638E12178EF5}"/>
              </a:ext>
            </a:extLst>
          </p:cNvPr>
          <p:cNvSpPr/>
          <p:nvPr/>
        </p:nvSpPr>
        <p:spPr>
          <a:xfrm>
            <a:off x="1376655" y="3499714"/>
            <a:ext cx="912877" cy="28955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AD08BDF-A13D-42C6-AC77-BAD0F0F04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812" y="2561241"/>
            <a:ext cx="207480" cy="20748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59F12AE3-33CA-4E84-A325-C0050223A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982" y="2865061"/>
            <a:ext cx="207480" cy="20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0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2" grpId="0"/>
      <p:bldP spid="24" grpId="0"/>
      <p:bldP spid="26" grpId="0"/>
      <p:bldP spid="28" grpId="0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4"/>
          <p:cNvSpPr/>
          <p:nvPr/>
        </p:nvSpPr>
        <p:spPr>
          <a:xfrm>
            <a:off x="5732425" y="-1823810"/>
            <a:ext cx="2689200" cy="38178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4"/>
          <p:cNvSpPr txBox="1">
            <a:spLocks noGrp="1"/>
          </p:cNvSpPr>
          <p:nvPr>
            <p:ph type="title"/>
          </p:nvPr>
        </p:nvSpPr>
        <p:spPr>
          <a:xfrm>
            <a:off x="4907246" y="2099300"/>
            <a:ext cx="3514354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RDBMS E DATA LAKES</a:t>
            </a:r>
            <a:endParaRPr sz="3600" dirty="0"/>
          </a:p>
        </p:txBody>
      </p:sp>
      <p:sp>
        <p:nvSpPr>
          <p:cNvPr id="549" name="Google Shape;549;p34"/>
          <p:cNvSpPr txBox="1">
            <a:spLocks noGrp="1"/>
          </p:cNvSpPr>
          <p:nvPr>
            <p:ph type="title" idx="2"/>
          </p:nvPr>
        </p:nvSpPr>
        <p:spPr>
          <a:xfrm>
            <a:off x="6420475" y="874003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50" name="Google Shape;550;p34"/>
          <p:cNvSpPr txBox="1">
            <a:spLocks noGrp="1"/>
          </p:cNvSpPr>
          <p:nvPr>
            <p:ph type="subTitle" idx="1"/>
          </p:nvPr>
        </p:nvSpPr>
        <p:spPr>
          <a:xfrm>
            <a:off x="5284873" y="3489925"/>
            <a:ext cx="31365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Comparações entre armazenamento e acesso a dados em bancos de dados relacionais e em sistemas distribuídos</a:t>
            </a:r>
            <a:endParaRPr sz="1400" dirty="0"/>
          </a:p>
        </p:txBody>
      </p:sp>
      <p:cxnSp>
        <p:nvCxnSpPr>
          <p:cNvPr id="551" name="Google Shape;551;p34"/>
          <p:cNvCxnSpPr/>
          <p:nvPr/>
        </p:nvCxnSpPr>
        <p:spPr>
          <a:xfrm>
            <a:off x="721960" y="4446750"/>
            <a:ext cx="7707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2" name="Google Shape;552;p34"/>
          <p:cNvGrpSpPr/>
          <p:nvPr/>
        </p:nvGrpSpPr>
        <p:grpSpPr>
          <a:xfrm>
            <a:off x="850097" y="873993"/>
            <a:ext cx="3982426" cy="3580026"/>
            <a:chOff x="810681" y="1081750"/>
            <a:chExt cx="3751343" cy="3372293"/>
          </a:xfrm>
        </p:grpSpPr>
        <p:sp>
          <p:nvSpPr>
            <p:cNvPr id="553" name="Google Shape;553;p34"/>
            <p:cNvSpPr/>
            <p:nvPr/>
          </p:nvSpPr>
          <p:spPr>
            <a:xfrm flipH="1">
              <a:off x="3474024" y="2427740"/>
              <a:ext cx="303881" cy="134578"/>
            </a:xfrm>
            <a:custGeom>
              <a:avLst/>
              <a:gdLst/>
              <a:ahLst/>
              <a:cxnLst/>
              <a:rect l="l" t="t" r="r" b="b"/>
              <a:pathLst>
                <a:path w="11376" h="5038" extrusionOk="0">
                  <a:moveTo>
                    <a:pt x="34" y="1"/>
                  </a:moveTo>
                  <a:lnTo>
                    <a:pt x="34" y="167"/>
                  </a:lnTo>
                  <a:lnTo>
                    <a:pt x="1" y="4837"/>
                  </a:lnTo>
                  <a:lnTo>
                    <a:pt x="1" y="5038"/>
                  </a:lnTo>
                  <a:lnTo>
                    <a:pt x="201" y="5038"/>
                  </a:lnTo>
                  <a:lnTo>
                    <a:pt x="5738" y="5004"/>
                  </a:lnTo>
                  <a:cubicBezTo>
                    <a:pt x="7573" y="5004"/>
                    <a:pt x="9407" y="4971"/>
                    <a:pt x="11275" y="4937"/>
                  </a:cubicBezTo>
                  <a:lnTo>
                    <a:pt x="11375" y="4937"/>
                  </a:lnTo>
                  <a:lnTo>
                    <a:pt x="11375" y="4837"/>
                  </a:lnTo>
                  <a:cubicBezTo>
                    <a:pt x="11375" y="4037"/>
                    <a:pt x="11309" y="3270"/>
                    <a:pt x="11309" y="2469"/>
                  </a:cubicBezTo>
                  <a:lnTo>
                    <a:pt x="11275" y="167"/>
                  </a:lnTo>
                  <a:lnTo>
                    <a:pt x="11209" y="2502"/>
                  </a:lnTo>
                  <a:cubicBezTo>
                    <a:pt x="11177" y="3235"/>
                    <a:pt x="11145" y="3969"/>
                    <a:pt x="11142" y="4702"/>
                  </a:cubicBezTo>
                  <a:lnTo>
                    <a:pt x="11142" y="4702"/>
                  </a:lnTo>
                  <a:cubicBezTo>
                    <a:pt x="9320" y="4669"/>
                    <a:pt x="7529" y="4637"/>
                    <a:pt x="5738" y="4637"/>
                  </a:cubicBezTo>
                  <a:lnTo>
                    <a:pt x="433" y="4605"/>
                  </a:lnTo>
                  <a:lnTo>
                    <a:pt x="433" y="4605"/>
                  </a:lnTo>
                  <a:lnTo>
                    <a:pt x="402" y="334"/>
                  </a:lnTo>
                  <a:lnTo>
                    <a:pt x="2936" y="334"/>
                  </a:lnTo>
                  <a:lnTo>
                    <a:pt x="5705" y="301"/>
                  </a:lnTo>
                  <a:lnTo>
                    <a:pt x="11275" y="167"/>
                  </a:lnTo>
                  <a:lnTo>
                    <a:pt x="11275" y="167"/>
                  </a:lnTo>
                  <a:lnTo>
                    <a:pt x="11275" y="167"/>
                  </a:lnTo>
                  <a:lnTo>
                    <a:pt x="5771" y="67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 flipH="1">
              <a:off x="2711275" y="1603525"/>
              <a:ext cx="61519" cy="52624"/>
            </a:xfrm>
            <a:custGeom>
              <a:avLst/>
              <a:gdLst/>
              <a:ahLst/>
              <a:cxnLst/>
              <a:rect l="l" t="t" r="r" b="b"/>
              <a:pathLst>
                <a:path w="2303" h="1970" extrusionOk="0">
                  <a:moveTo>
                    <a:pt x="1301" y="0"/>
                  </a:moveTo>
                  <a:cubicBezTo>
                    <a:pt x="434" y="0"/>
                    <a:pt x="0" y="1068"/>
                    <a:pt x="634" y="1668"/>
                  </a:cubicBezTo>
                  <a:cubicBezTo>
                    <a:pt x="832" y="1877"/>
                    <a:pt x="1080" y="1970"/>
                    <a:pt x="1324" y="1970"/>
                  </a:cubicBezTo>
                  <a:cubicBezTo>
                    <a:pt x="1822" y="1970"/>
                    <a:pt x="2302" y="1583"/>
                    <a:pt x="2302" y="1001"/>
                  </a:cubicBezTo>
                  <a:cubicBezTo>
                    <a:pt x="2302" y="434"/>
                    <a:pt x="1868" y="0"/>
                    <a:pt x="1301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 flipH="1">
              <a:off x="2608806" y="1625804"/>
              <a:ext cx="144381" cy="222782"/>
            </a:xfrm>
            <a:custGeom>
              <a:avLst/>
              <a:gdLst/>
              <a:ahLst/>
              <a:cxnLst/>
              <a:rect l="l" t="t" r="r" b="b"/>
              <a:pathLst>
                <a:path w="5405" h="8340" extrusionOk="0">
                  <a:moveTo>
                    <a:pt x="901" y="0"/>
                  </a:moveTo>
                  <a:lnTo>
                    <a:pt x="701" y="100"/>
                  </a:lnTo>
                  <a:lnTo>
                    <a:pt x="2535" y="3803"/>
                  </a:lnTo>
                  <a:cubicBezTo>
                    <a:pt x="2590" y="3791"/>
                    <a:pt x="2642" y="3785"/>
                    <a:pt x="2692" y="3785"/>
                  </a:cubicBezTo>
                  <a:cubicBezTo>
                    <a:pt x="3318" y="3785"/>
                    <a:pt x="3585" y="4695"/>
                    <a:pt x="2936" y="5004"/>
                  </a:cubicBezTo>
                  <a:cubicBezTo>
                    <a:pt x="2836" y="5054"/>
                    <a:pt x="2738" y="5076"/>
                    <a:pt x="2646" y="5076"/>
                  </a:cubicBezTo>
                  <a:cubicBezTo>
                    <a:pt x="2124" y="5076"/>
                    <a:pt x="1787" y="4362"/>
                    <a:pt x="2269" y="3936"/>
                  </a:cubicBezTo>
                  <a:lnTo>
                    <a:pt x="467" y="234"/>
                  </a:lnTo>
                  <a:lnTo>
                    <a:pt x="267" y="300"/>
                  </a:lnTo>
                  <a:cubicBezTo>
                    <a:pt x="267" y="300"/>
                    <a:pt x="1368" y="2669"/>
                    <a:pt x="0" y="4637"/>
                  </a:cubicBezTo>
                  <a:cubicBezTo>
                    <a:pt x="834" y="6138"/>
                    <a:pt x="2035" y="7372"/>
                    <a:pt x="3436" y="8339"/>
                  </a:cubicBezTo>
                  <a:lnTo>
                    <a:pt x="5271" y="7439"/>
                  </a:lnTo>
                  <a:cubicBezTo>
                    <a:pt x="5404" y="5738"/>
                    <a:pt x="5137" y="4036"/>
                    <a:pt x="4504" y="2469"/>
                  </a:cubicBezTo>
                  <a:cubicBezTo>
                    <a:pt x="2102" y="2335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 flipH="1">
              <a:off x="2589199" y="1812925"/>
              <a:ext cx="86468" cy="65953"/>
            </a:xfrm>
            <a:custGeom>
              <a:avLst/>
              <a:gdLst/>
              <a:ahLst/>
              <a:cxnLst/>
              <a:rect l="l" t="t" r="r" b="b"/>
              <a:pathLst>
                <a:path w="3237" h="2469" extrusionOk="0">
                  <a:moveTo>
                    <a:pt x="2702" y="0"/>
                  </a:moveTo>
                  <a:lnTo>
                    <a:pt x="0" y="1334"/>
                  </a:lnTo>
                  <a:lnTo>
                    <a:pt x="534" y="2469"/>
                  </a:lnTo>
                  <a:lnTo>
                    <a:pt x="3236" y="1134"/>
                  </a:lnTo>
                  <a:lnTo>
                    <a:pt x="27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 flipH="1">
              <a:off x="2541998" y="1821820"/>
              <a:ext cx="6251" cy="60611"/>
            </a:xfrm>
            <a:custGeom>
              <a:avLst/>
              <a:gdLst/>
              <a:ahLst/>
              <a:cxnLst/>
              <a:rect l="l" t="t" r="r" b="b"/>
              <a:pathLst>
                <a:path w="234" h="2269" extrusionOk="0">
                  <a:moveTo>
                    <a:pt x="0" y="1"/>
                  </a:moveTo>
                  <a:lnTo>
                    <a:pt x="0" y="2269"/>
                  </a:lnTo>
                  <a:lnTo>
                    <a:pt x="234" y="2269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 flipH="1">
              <a:off x="2515259" y="1848559"/>
              <a:ext cx="60611" cy="6251"/>
            </a:xfrm>
            <a:custGeom>
              <a:avLst/>
              <a:gdLst/>
              <a:ahLst/>
              <a:cxnLst/>
              <a:rect l="l" t="t" r="r" b="b"/>
              <a:pathLst>
                <a:path w="2269" h="234" extrusionOk="0">
                  <a:moveTo>
                    <a:pt x="0" y="0"/>
                  </a:moveTo>
                  <a:lnTo>
                    <a:pt x="0" y="234"/>
                  </a:lnTo>
                  <a:lnTo>
                    <a:pt x="2269" y="234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 flipH="1">
              <a:off x="2521483" y="1828952"/>
              <a:ext cx="47254" cy="46373"/>
            </a:xfrm>
            <a:custGeom>
              <a:avLst/>
              <a:gdLst/>
              <a:ahLst/>
              <a:cxnLst/>
              <a:rect l="l" t="t" r="r" b="b"/>
              <a:pathLst>
                <a:path w="1769" h="1736" extrusionOk="0">
                  <a:moveTo>
                    <a:pt x="1601" y="1"/>
                  </a:moveTo>
                  <a:lnTo>
                    <a:pt x="0" y="1568"/>
                  </a:lnTo>
                  <a:lnTo>
                    <a:pt x="167" y="1735"/>
                  </a:lnTo>
                  <a:lnTo>
                    <a:pt x="1768" y="134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 flipH="1">
              <a:off x="2521483" y="1828952"/>
              <a:ext cx="47254" cy="46373"/>
            </a:xfrm>
            <a:custGeom>
              <a:avLst/>
              <a:gdLst/>
              <a:ahLst/>
              <a:cxnLst/>
              <a:rect l="l" t="t" r="r" b="b"/>
              <a:pathLst>
                <a:path w="1769" h="1736" extrusionOk="0">
                  <a:moveTo>
                    <a:pt x="167" y="1"/>
                  </a:moveTo>
                  <a:lnTo>
                    <a:pt x="0" y="134"/>
                  </a:lnTo>
                  <a:lnTo>
                    <a:pt x="1601" y="1735"/>
                  </a:lnTo>
                  <a:lnTo>
                    <a:pt x="1768" y="156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 flipH="1">
              <a:off x="2544669" y="1605769"/>
              <a:ext cx="188911" cy="115398"/>
            </a:xfrm>
            <a:custGeom>
              <a:avLst/>
              <a:gdLst/>
              <a:ahLst/>
              <a:cxnLst/>
              <a:rect l="l" t="t" r="r" b="b"/>
              <a:pathLst>
                <a:path w="7072" h="4320" extrusionOk="0">
                  <a:moveTo>
                    <a:pt x="2105" y="1"/>
                  </a:moveTo>
                  <a:cubicBezTo>
                    <a:pt x="928" y="1"/>
                    <a:pt x="0" y="817"/>
                    <a:pt x="0" y="817"/>
                  </a:cubicBezTo>
                  <a:lnTo>
                    <a:pt x="334" y="1184"/>
                  </a:lnTo>
                  <a:cubicBezTo>
                    <a:pt x="359" y="1134"/>
                    <a:pt x="1122" y="457"/>
                    <a:pt x="2088" y="457"/>
                  </a:cubicBezTo>
                  <a:cubicBezTo>
                    <a:pt x="2421" y="457"/>
                    <a:pt x="2777" y="537"/>
                    <a:pt x="3136" y="750"/>
                  </a:cubicBezTo>
                  <a:cubicBezTo>
                    <a:pt x="3603" y="1117"/>
                    <a:pt x="3936" y="1584"/>
                    <a:pt x="4136" y="2118"/>
                  </a:cubicBezTo>
                  <a:cubicBezTo>
                    <a:pt x="4670" y="3118"/>
                    <a:pt x="5271" y="4286"/>
                    <a:pt x="7039" y="4319"/>
                  </a:cubicBezTo>
                  <a:lnTo>
                    <a:pt x="7072" y="3852"/>
                  </a:lnTo>
                  <a:cubicBezTo>
                    <a:pt x="5571" y="3819"/>
                    <a:pt x="5070" y="2885"/>
                    <a:pt x="4570" y="1884"/>
                  </a:cubicBezTo>
                  <a:cubicBezTo>
                    <a:pt x="4237" y="1250"/>
                    <a:pt x="3936" y="650"/>
                    <a:pt x="3369" y="350"/>
                  </a:cubicBezTo>
                  <a:cubicBezTo>
                    <a:pt x="2937" y="95"/>
                    <a:pt x="2506" y="1"/>
                    <a:pt x="21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 flipH="1">
              <a:off x="2332599" y="3026527"/>
              <a:ext cx="255745" cy="1226130"/>
            </a:xfrm>
            <a:custGeom>
              <a:avLst/>
              <a:gdLst/>
              <a:ahLst/>
              <a:cxnLst/>
              <a:rect l="l" t="t" r="r" b="b"/>
              <a:pathLst>
                <a:path w="9574" h="45901" extrusionOk="0">
                  <a:moveTo>
                    <a:pt x="6105" y="1"/>
                  </a:moveTo>
                  <a:lnTo>
                    <a:pt x="5304" y="6472"/>
                  </a:lnTo>
                  <a:lnTo>
                    <a:pt x="0" y="45900"/>
                  </a:lnTo>
                  <a:lnTo>
                    <a:pt x="1168" y="45900"/>
                  </a:lnTo>
                  <a:lnTo>
                    <a:pt x="8473" y="6472"/>
                  </a:lnTo>
                  <a:lnTo>
                    <a:pt x="957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 flipH="1">
              <a:off x="2332599" y="3026527"/>
              <a:ext cx="114062" cy="172883"/>
            </a:xfrm>
            <a:custGeom>
              <a:avLst/>
              <a:gdLst/>
              <a:ahLst/>
              <a:cxnLst/>
              <a:rect l="l" t="t" r="r" b="b"/>
              <a:pathLst>
                <a:path w="4270" h="6472" extrusionOk="0">
                  <a:moveTo>
                    <a:pt x="801" y="1"/>
                  </a:moveTo>
                  <a:lnTo>
                    <a:pt x="0" y="6472"/>
                  </a:lnTo>
                  <a:lnTo>
                    <a:pt x="3169" y="6472"/>
                  </a:lnTo>
                  <a:lnTo>
                    <a:pt x="4270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4" name="Google Shape;564;p34"/>
            <p:cNvGrpSpPr/>
            <p:nvPr/>
          </p:nvGrpSpPr>
          <p:grpSpPr>
            <a:xfrm>
              <a:off x="1135024" y="1687269"/>
              <a:ext cx="1480059" cy="2565388"/>
              <a:chOff x="1135024" y="1687269"/>
              <a:chExt cx="1480059" cy="2565388"/>
            </a:xfrm>
          </p:grpSpPr>
          <p:sp>
            <p:nvSpPr>
              <p:cNvPr id="565" name="Google Shape;565;p34"/>
              <p:cNvSpPr/>
              <p:nvPr/>
            </p:nvSpPr>
            <p:spPr>
              <a:xfrm flipH="1">
                <a:off x="1135024" y="3026527"/>
                <a:ext cx="254864" cy="1226130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45901" extrusionOk="0">
                    <a:moveTo>
                      <a:pt x="1" y="1"/>
                    </a:moveTo>
                    <a:lnTo>
                      <a:pt x="1068" y="6472"/>
                    </a:lnTo>
                    <a:lnTo>
                      <a:pt x="8373" y="45900"/>
                    </a:lnTo>
                    <a:lnTo>
                      <a:pt x="9541" y="45900"/>
                    </a:lnTo>
                    <a:lnTo>
                      <a:pt x="4237" y="6472"/>
                    </a:lnTo>
                    <a:lnTo>
                      <a:pt x="34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4"/>
              <p:cNvSpPr/>
              <p:nvPr/>
            </p:nvSpPr>
            <p:spPr>
              <a:xfrm flipH="1">
                <a:off x="1720428" y="3026527"/>
                <a:ext cx="254864" cy="1226130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45901" extrusionOk="0">
                    <a:moveTo>
                      <a:pt x="0" y="1"/>
                    </a:moveTo>
                    <a:lnTo>
                      <a:pt x="1068" y="6472"/>
                    </a:lnTo>
                    <a:lnTo>
                      <a:pt x="8373" y="45900"/>
                    </a:lnTo>
                    <a:lnTo>
                      <a:pt x="9540" y="45900"/>
                    </a:lnTo>
                    <a:lnTo>
                      <a:pt x="4236" y="6472"/>
                    </a:lnTo>
                    <a:lnTo>
                      <a:pt x="34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 flipH="1">
                <a:off x="1184923" y="1687269"/>
                <a:ext cx="1430161" cy="1420384"/>
              </a:xfrm>
              <a:custGeom>
                <a:avLst/>
                <a:gdLst/>
                <a:ahLst/>
                <a:cxnLst/>
                <a:rect l="l" t="t" r="r" b="b"/>
                <a:pathLst>
                  <a:path w="53539" h="53173" extrusionOk="0">
                    <a:moveTo>
                      <a:pt x="26786" y="1"/>
                    </a:moveTo>
                    <a:lnTo>
                      <a:pt x="20048" y="47535"/>
                    </a:lnTo>
                    <a:lnTo>
                      <a:pt x="1" y="47535"/>
                    </a:lnTo>
                    <a:lnTo>
                      <a:pt x="1" y="53172"/>
                    </a:lnTo>
                    <a:lnTo>
                      <a:pt x="53539" y="53172"/>
                    </a:lnTo>
                    <a:lnTo>
                      <a:pt x="515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 flipH="1">
                <a:off x="1262442" y="2957021"/>
                <a:ext cx="1352641" cy="150632"/>
              </a:xfrm>
              <a:custGeom>
                <a:avLst/>
                <a:gdLst/>
                <a:ahLst/>
                <a:cxnLst/>
                <a:rect l="l" t="t" r="r" b="b"/>
                <a:pathLst>
                  <a:path w="50637" h="5639" extrusionOk="0">
                    <a:moveTo>
                      <a:pt x="1" y="1"/>
                    </a:moveTo>
                    <a:lnTo>
                      <a:pt x="1" y="5638"/>
                    </a:lnTo>
                    <a:lnTo>
                      <a:pt x="50637" y="5638"/>
                    </a:lnTo>
                    <a:lnTo>
                      <a:pt x="5043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4"/>
              <p:cNvSpPr/>
              <p:nvPr/>
            </p:nvSpPr>
            <p:spPr>
              <a:xfrm flipH="1">
                <a:off x="1184923" y="1687269"/>
                <a:ext cx="128327" cy="142038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53173" extrusionOk="0">
                    <a:moveTo>
                      <a:pt x="0" y="1"/>
                    </a:moveTo>
                    <a:lnTo>
                      <a:pt x="1902" y="53172"/>
                    </a:lnTo>
                    <a:lnTo>
                      <a:pt x="4804" y="53172"/>
                    </a:lnTo>
                    <a:lnTo>
                      <a:pt x="27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34"/>
            <p:cNvSpPr/>
            <p:nvPr/>
          </p:nvSpPr>
          <p:spPr>
            <a:xfrm flipH="1">
              <a:off x="1830938" y="3543334"/>
              <a:ext cx="835834" cy="907157"/>
            </a:xfrm>
            <a:custGeom>
              <a:avLst/>
              <a:gdLst/>
              <a:ahLst/>
              <a:cxnLst/>
              <a:rect l="l" t="t" r="r" b="b"/>
              <a:pathLst>
                <a:path w="31290" h="33960" extrusionOk="0">
                  <a:moveTo>
                    <a:pt x="21149" y="1"/>
                  </a:moveTo>
                  <a:lnTo>
                    <a:pt x="2870" y="5104"/>
                  </a:lnTo>
                  <a:lnTo>
                    <a:pt x="11209" y="21750"/>
                  </a:lnTo>
                  <a:cubicBezTo>
                    <a:pt x="11209" y="21750"/>
                    <a:pt x="7773" y="24252"/>
                    <a:pt x="4838" y="26587"/>
                  </a:cubicBezTo>
                  <a:cubicBezTo>
                    <a:pt x="3003" y="28054"/>
                    <a:pt x="1435" y="29355"/>
                    <a:pt x="1102" y="29789"/>
                  </a:cubicBezTo>
                  <a:cubicBezTo>
                    <a:pt x="201" y="30890"/>
                    <a:pt x="1" y="33858"/>
                    <a:pt x="1035" y="33958"/>
                  </a:cubicBezTo>
                  <a:cubicBezTo>
                    <a:pt x="1043" y="33959"/>
                    <a:pt x="1052" y="33960"/>
                    <a:pt x="1062" y="33960"/>
                  </a:cubicBezTo>
                  <a:cubicBezTo>
                    <a:pt x="2481" y="33960"/>
                    <a:pt x="30296" y="27280"/>
                    <a:pt x="31157" y="26386"/>
                  </a:cubicBezTo>
                  <a:cubicBezTo>
                    <a:pt x="31290" y="26286"/>
                    <a:pt x="30723" y="23718"/>
                    <a:pt x="29922" y="20215"/>
                  </a:cubicBezTo>
                  <a:lnTo>
                    <a:pt x="29922" y="20149"/>
                  </a:lnTo>
                  <a:cubicBezTo>
                    <a:pt x="29389" y="17914"/>
                    <a:pt x="21149" y="1"/>
                    <a:pt x="21149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 flipH="1">
              <a:off x="1830938" y="3886402"/>
              <a:ext cx="835834" cy="564088"/>
            </a:xfrm>
            <a:custGeom>
              <a:avLst/>
              <a:gdLst/>
              <a:ahLst/>
              <a:cxnLst/>
              <a:rect l="l" t="t" r="r" b="b"/>
              <a:pathLst>
                <a:path w="31290" h="21117" extrusionOk="0">
                  <a:moveTo>
                    <a:pt x="26954" y="0"/>
                  </a:moveTo>
                  <a:cubicBezTo>
                    <a:pt x="23951" y="834"/>
                    <a:pt x="13144" y="3770"/>
                    <a:pt x="9241" y="4971"/>
                  </a:cubicBezTo>
                  <a:lnTo>
                    <a:pt x="11209" y="8907"/>
                  </a:lnTo>
                  <a:cubicBezTo>
                    <a:pt x="11209" y="8907"/>
                    <a:pt x="7773" y="11409"/>
                    <a:pt x="4804" y="13744"/>
                  </a:cubicBezTo>
                  <a:cubicBezTo>
                    <a:pt x="3003" y="15211"/>
                    <a:pt x="1435" y="16512"/>
                    <a:pt x="1102" y="16946"/>
                  </a:cubicBezTo>
                  <a:cubicBezTo>
                    <a:pt x="201" y="18047"/>
                    <a:pt x="1" y="21015"/>
                    <a:pt x="1035" y="21115"/>
                  </a:cubicBezTo>
                  <a:cubicBezTo>
                    <a:pt x="1043" y="21116"/>
                    <a:pt x="1052" y="21117"/>
                    <a:pt x="1062" y="21117"/>
                  </a:cubicBezTo>
                  <a:cubicBezTo>
                    <a:pt x="2481" y="21117"/>
                    <a:pt x="30296" y="14437"/>
                    <a:pt x="31157" y="13543"/>
                  </a:cubicBezTo>
                  <a:cubicBezTo>
                    <a:pt x="31290" y="13443"/>
                    <a:pt x="30723" y="10875"/>
                    <a:pt x="29922" y="7372"/>
                  </a:cubicBezTo>
                  <a:lnTo>
                    <a:pt x="29922" y="7306"/>
                  </a:lnTo>
                  <a:cubicBezTo>
                    <a:pt x="29722" y="6472"/>
                    <a:pt x="28455" y="3469"/>
                    <a:pt x="26954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 flipH="1">
              <a:off x="1825569" y="3994214"/>
              <a:ext cx="844756" cy="459829"/>
            </a:xfrm>
            <a:custGeom>
              <a:avLst/>
              <a:gdLst/>
              <a:ahLst/>
              <a:cxnLst/>
              <a:rect l="l" t="t" r="r" b="b"/>
              <a:pathLst>
                <a:path w="31624" h="17214" extrusionOk="0">
                  <a:moveTo>
                    <a:pt x="29455" y="1"/>
                  </a:moveTo>
                  <a:lnTo>
                    <a:pt x="11242" y="4404"/>
                  </a:lnTo>
                  <a:cubicBezTo>
                    <a:pt x="11242" y="4404"/>
                    <a:pt x="1969" y="11776"/>
                    <a:pt x="1068" y="12910"/>
                  </a:cubicBezTo>
                  <a:cubicBezTo>
                    <a:pt x="167" y="14077"/>
                    <a:pt x="1" y="17113"/>
                    <a:pt x="1068" y="17213"/>
                  </a:cubicBezTo>
                  <a:cubicBezTo>
                    <a:pt x="1073" y="17213"/>
                    <a:pt x="1079" y="17213"/>
                    <a:pt x="1086" y="17213"/>
                  </a:cubicBezTo>
                  <a:cubicBezTo>
                    <a:pt x="2410" y="17213"/>
                    <a:pt x="30360" y="10470"/>
                    <a:pt x="31290" y="9507"/>
                  </a:cubicBezTo>
                  <a:cubicBezTo>
                    <a:pt x="31623" y="9174"/>
                    <a:pt x="30989" y="4704"/>
                    <a:pt x="29455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 flipH="1">
              <a:off x="1874586" y="4239248"/>
              <a:ext cx="765821" cy="183835"/>
            </a:xfrm>
            <a:custGeom>
              <a:avLst/>
              <a:gdLst/>
              <a:ahLst/>
              <a:cxnLst/>
              <a:rect l="l" t="t" r="r" b="b"/>
              <a:pathLst>
                <a:path w="28669" h="6882" extrusionOk="0">
                  <a:moveTo>
                    <a:pt x="28635" y="1"/>
                  </a:moveTo>
                  <a:cubicBezTo>
                    <a:pt x="23865" y="901"/>
                    <a:pt x="4785" y="5538"/>
                    <a:pt x="81" y="6806"/>
                  </a:cubicBezTo>
                  <a:cubicBezTo>
                    <a:pt x="0" y="6833"/>
                    <a:pt x="7" y="6881"/>
                    <a:pt x="48" y="6881"/>
                  </a:cubicBezTo>
                  <a:cubicBezTo>
                    <a:pt x="57" y="6881"/>
                    <a:pt x="69" y="6879"/>
                    <a:pt x="81" y="6872"/>
                  </a:cubicBezTo>
                  <a:cubicBezTo>
                    <a:pt x="4851" y="5872"/>
                    <a:pt x="23998" y="1402"/>
                    <a:pt x="28635" y="34"/>
                  </a:cubicBezTo>
                  <a:cubicBezTo>
                    <a:pt x="28668" y="34"/>
                    <a:pt x="28668" y="1"/>
                    <a:pt x="28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 flipH="1">
              <a:off x="2472492" y="4296840"/>
              <a:ext cx="128327" cy="77653"/>
            </a:xfrm>
            <a:custGeom>
              <a:avLst/>
              <a:gdLst/>
              <a:ahLst/>
              <a:cxnLst/>
              <a:rect l="l" t="t" r="r" b="b"/>
              <a:pathLst>
                <a:path w="4804" h="2907" extrusionOk="0">
                  <a:moveTo>
                    <a:pt x="1086" y="1"/>
                  </a:moveTo>
                  <a:cubicBezTo>
                    <a:pt x="735" y="1"/>
                    <a:pt x="381" y="49"/>
                    <a:pt x="34" y="146"/>
                  </a:cubicBezTo>
                  <a:cubicBezTo>
                    <a:pt x="0" y="146"/>
                    <a:pt x="0" y="213"/>
                    <a:pt x="67" y="213"/>
                  </a:cubicBezTo>
                  <a:cubicBezTo>
                    <a:pt x="264" y="187"/>
                    <a:pt x="460" y="173"/>
                    <a:pt x="654" y="173"/>
                  </a:cubicBezTo>
                  <a:cubicBezTo>
                    <a:pt x="2404" y="173"/>
                    <a:pt x="4020" y="1230"/>
                    <a:pt x="4770" y="2882"/>
                  </a:cubicBezTo>
                  <a:cubicBezTo>
                    <a:pt x="4770" y="2898"/>
                    <a:pt x="4779" y="2907"/>
                    <a:pt x="4787" y="2907"/>
                  </a:cubicBezTo>
                  <a:cubicBezTo>
                    <a:pt x="4795" y="2907"/>
                    <a:pt x="4804" y="2898"/>
                    <a:pt x="4804" y="2882"/>
                  </a:cubicBezTo>
                  <a:cubicBezTo>
                    <a:pt x="4570" y="1948"/>
                    <a:pt x="3970" y="1114"/>
                    <a:pt x="3136" y="613"/>
                  </a:cubicBezTo>
                  <a:cubicBezTo>
                    <a:pt x="2528" y="208"/>
                    <a:pt x="1814" y="1"/>
                    <a:pt x="10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 flipH="1">
              <a:off x="2249977" y="4127509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1"/>
                  </a:moveTo>
                  <a:cubicBezTo>
                    <a:pt x="1469" y="1"/>
                    <a:pt x="777" y="90"/>
                    <a:pt x="134" y="248"/>
                  </a:cubicBezTo>
                  <a:cubicBezTo>
                    <a:pt x="1" y="314"/>
                    <a:pt x="34" y="481"/>
                    <a:pt x="168" y="481"/>
                  </a:cubicBezTo>
                  <a:cubicBezTo>
                    <a:pt x="2102" y="548"/>
                    <a:pt x="4004" y="815"/>
                    <a:pt x="5872" y="1282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4" y="1288"/>
                    <a:pt x="5996" y="1210"/>
                    <a:pt x="5938" y="1182"/>
                  </a:cubicBezTo>
                  <a:cubicBezTo>
                    <a:pt x="4901" y="343"/>
                    <a:pt x="3527" y="1"/>
                    <a:pt x="2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 flipH="1">
              <a:off x="2284730" y="4152459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1"/>
                  </a:moveTo>
                  <a:cubicBezTo>
                    <a:pt x="1470" y="1"/>
                    <a:pt x="777" y="90"/>
                    <a:pt x="134" y="248"/>
                  </a:cubicBezTo>
                  <a:cubicBezTo>
                    <a:pt x="1" y="281"/>
                    <a:pt x="1" y="448"/>
                    <a:pt x="134" y="481"/>
                  </a:cubicBezTo>
                  <a:cubicBezTo>
                    <a:pt x="2069" y="548"/>
                    <a:pt x="3970" y="815"/>
                    <a:pt x="5872" y="1282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5" y="1288"/>
                    <a:pt x="5996" y="1210"/>
                    <a:pt x="5938" y="1182"/>
                  </a:cubicBezTo>
                  <a:cubicBezTo>
                    <a:pt x="4901" y="343"/>
                    <a:pt x="3527" y="1"/>
                    <a:pt x="2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 flipH="1">
              <a:off x="2321005" y="4176767"/>
              <a:ext cx="160409" cy="34887"/>
            </a:xfrm>
            <a:custGeom>
              <a:avLst/>
              <a:gdLst/>
              <a:ahLst/>
              <a:cxnLst/>
              <a:rect l="l" t="t" r="r" b="b"/>
              <a:pathLst>
                <a:path w="6005" h="1306" extrusionOk="0">
                  <a:moveTo>
                    <a:pt x="2238" y="1"/>
                  </a:moveTo>
                  <a:cubicBezTo>
                    <a:pt x="1524" y="1"/>
                    <a:pt x="816" y="98"/>
                    <a:pt x="167" y="272"/>
                  </a:cubicBezTo>
                  <a:cubicBezTo>
                    <a:pt x="0" y="272"/>
                    <a:pt x="34" y="505"/>
                    <a:pt x="167" y="505"/>
                  </a:cubicBezTo>
                  <a:cubicBezTo>
                    <a:pt x="2102" y="572"/>
                    <a:pt x="4003" y="839"/>
                    <a:pt x="5871" y="1306"/>
                  </a:cubicBezTo>
                  <a:cubicBezTo>
                    <a:pt x="5938" y="1306"/>
                    <a:pt x="6005" y="1239"/>
                    <a:pt x="5938" y="1172"/>
                  </a:cubicBezTo>
                  <a:cubicBezTo>
                    <a:pt x="4936" y="345"/>
                    <a:pt x="3579" y="1"/>
                    <a:pt x="2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 flipH="1">
              <a:off x="2355999" y="4201476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0"/>
                  </a:moveTo>
                  <a:cubicBezTo>
                    <a:pt x="1469" y="0"/>
                    <a:pt x="777" y="89"/>
                    <a:pt x="134" y="247"/>
                  </a:cubicBezTo>
                  <a:cubicBezTo>
                    <a:pt x="0" y="314"/>
                    <a:pt x="34" y="481"/>
                    <a:pt x="167" y="514"/>
                  </a:cubicBezTo>
                  <a:cubicBezTo>
                    <a:pt x="2068" y="548"/>
                    <a:pt x="4003" y="814"/>
                    <a:pt x="5871" y="1281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4" y="1288"/>
                    <a:pt x="5995" y="1210"/>
                    <a:pt x="5938" y="1181"/>
                  </a:cubicBezTo>
                  <a:cubicBezTo>
                    <a:pt x="4900" y="342"/>
                    <a:pt x="3526" y="0"/>
                    <a:pt x="2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 flipH="1">
              <a:off x="1275799" y="2253975"/>
              <a:ext cx="1737568" cy="1829379"/>
            </a:xfrm>
            <a:custGeom>
              <a:avLst/>
              <a:gdLst/>
              <a:ahLst/>
              <a:cxnLst/>
              <a:rect l="l" t="t" r="r" b="b"/>
              <a:pathLst>
                <a:path w="65047" h="68484" extrusionOk="0">
                  <a:moveTo>
                    <a:pt x="38928" y="1"/>
                  </a:moveTo>
                  <a:cubicBezTo>
                    <a:pt x="38928" y="1"/>
                    <a:pt x="39261" y="4271"/>
                    <a:pt x="38528" y="4904"/>
                  </a:cubicBezTo>
                  <a:cubicBezTo>
                    <a:pt x="37994" y="5338"/>
                    <a:pt x="10174" y="7807"/>
                    <a:pt x="4837" y="18047"/>
                  </a:cubicBezTo>
                  <a:cubicBezTo>
                    <a:pt x="0" y="27320"/>
                    <a:pt x="22082" y="68483"/>
                    <a:pt x="22082" y="68483"/>
                  </a:cubicBezTo>
                  <a:lnTo>
                    <a:pt x="41663" y="62612"/>
                  </a:lnTo>
                  <a:cubicBezTo>
                    <a:pt x="41663" y="62612"/>
                    <a:pt x="25518" y="28955"/>
                    <a:pt x="26052" y="27254"/>
                  </a:cubicBezTo>
                  <a:cubicBezTo>
                    <a:pt x="26386" y="26120"/>
                    <a:pt x="50603" y="26020"/>
                    <a:pt x="57675" y="19648"/>
                  </a:cubicBezTo>
                  <a:cubicBezTo>
                    <a:pt x="65046" y="13077"/>
                    <a:pt x="59309" y="101"/>
                    <a:pt x="59309" y="101"/>
                  </a:cubicBezTo>
                  <a:lnTo>
                    <a:pt x="389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 flipH="1">
              <a:off x="1969042" y="3840030"/>
              <a:ext cx="469419" cy="136528"/>
            </a:xfrm>
            <a:custGeom>
              <a:avLst/>
              <a:gdLst/>
              <a:ahLst/>
              <a:cxnLst/>
              <a:rect l="l" t="t" r="r" b="b"/>
              <a:pathLst>
                <a:path w="17573" h="5111" extrusionOk="0">
                  <a:moveTo>
                    <a:pt x="17490" y="1"/>
                  </a:moveTo>
                  <a:cubicBezTo>
                    <a:pt x="17215" y="1"/>
                    <a:pt x="14741" y="643"/>
                    <a:pt x="13570" y="936"/>
                  </a:cubicBezTo>
                  <a:cubicBezTo>
                    <a:pt x="11301" y="1503"/>
                    <a:pt x="9000" y="2137"/>
                    <a:pt x="6732" y="2804"/>
                  </a:cubicBezTo>
                  <a:cubicBezTo>
                    <a:pt x="5597" y="3104"/>
                    <a:pt x="4497" y="3471"/>
                    <a:pt x="3362" y="3804"/>
                  </a:cubicBezTo>
                  <a:cubicBezTo>
                    <a:pt x="2795" y="4005"/>
                    <a:pt x="2228" y="4205"/>
                    <a:pt x="1661" y="4372"/>
                  </a:cubicBezTo>
                  <a:cubicBezTo>
                    <a:pt x="1128" y="4538"/>
                    <a:pt x="594" y="4738"/>
                    <a:pt x="60" y="4972"/>
                  </a:cubicBezTo>
                  <a:cubicBezTo>
                    <a:pt x="1" y="5002"/>
                    <a:pt x="47" y="5111"/>
                    <a:pt x="105" y="5111"/>
                  </a:cubicBezTo>
                  <a:cubicBezTo>
                    <a:pt x="112" y="5111"/>
                    <a:pt x="120" y="5109"/>
                    <a:pt x="127" y="5105"/>
                  </a:cubicBezTo>
                  <a:cubicBezTo>
                    <a:pt x="794" y="5039"/>
                    <a:pt x="1494" y="4872"/>
                    <a:pt x="2128" y="4705"/>
                  </a:cubicBezTo>
                  <a:cubicBezTo>
                    <a:pt x="2795" y="4538"/>
                    <a:pt x="3396" y="4405"/>
                    <a:pt x="4030" y="4238"/>
                  </a:cubicBezTo>
                  <a:cubicBezTo>
                    <a:pt x="6298" y="3671"/>
                    <a:pt x="8566" y="3004"/>
                    <a:pt x="10801" y="2303"/>
                  </a:cubicBezTo>
                  <a:cubicBezTo>
                    <a:pt x="13069" y="1636"/>
                    <a:pt x="15304" y="936"/>
                    <a:pt x="17506" y="169"/>
                  </a:cubicBezTo>
                  <a:cubicBezTo>
                    <a:pt x="17573" y="135"/>
                    <a:pt x="17573" y="2"/>
                    <a:pt x="17506" y="2"/>
                  </a:cubicBezTo>
                  <a:cubicBezTo>
                    <a:pt x="17502" y="1"/>
                    <a:pt x="17496" y="1"/>
                    <a:pt x="174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 flipH="1">
              <a:off x="1449564" y="2304542"/>
              <a:ext cx="1017613" cy="1491332"/>
            </a:xfrm>
            <a:custGeom>
              <a:avLst/>
              <a:gdLst/>
              <a:ahLst/>
              <a:cxnLst/>
              <a:rect l="l" t="t" r="r" b="b"/>
              <a:pathLst>
                <a:path w="38095" h="55829" extrusionOk="0">
                  <a:moveTo>
                    <a:pt x="37494" y="1"/>
                  </a:moveTo>
                  <a:cubicBezTo>
                    <a:pt x="37461" y="1"/>
                    <a:pt x="37428" y="26"/>
                    <a:pt x="37428" y="76"/>
                  </a:cubicBezTo>
                  <a:cubicBezTo>
                    <a:pt x="37695" y="2811"/>
                    <a:pt x="37961" y="5647"/>
                    <a:pt x="37461" y="8382"/>
                  </a:cubicBezTo>
                  <a:cubicBezTo>
                    <a:pt x="36994" y="10917"/>
                    <a:pt x="35726" y="13219"/>
                    <a:pt x="33825" y="14953"/>
                  </a:cubicBezTo>
                  <a:cubicBezTo>
                    <a:pt x="29789" y="18723"/>
                    <a:pt x="24152" y="19823"/>
                    <a:pt x="18881" y="20724"/>
                  </a:cubicBezTo>
                  <a:cubicBezTo>
                    <a:pt x="15879" y="21258"/>
                    <a:pt x="12843" y="21625"/>
                    <a:pt x="9808" y="21925"/>
                  </a:cubicBezTo>
                  <a:cubicBezTo>
                    <a:pt x="8307" y="22092"/>
                    <a:pt x="6806" y="22192"/>
                    <a:pt x="5305" y="22292"/>
                  </a:cubicBezTo>
                  <a:cubicBezTo>
                    <a:pt x="3837" y="22392"/>
                    <a:pt x="2336" y="22392"/>
                    <a:pt x="868" y="22492"/>
                  </a:cubicBezTo>
                  <a:cubicBezTo>
                    <a:pt x="401" y="22492"/>
                    <a:pt x="1" y="22726"/>
                    <a:pt x="68" y="23259"/>
                  </a:cubicBezTo>
                  <a:cubicBezTo>
                    <a:pt x="134" y="23593"/>
                    <a:pt x="268" y="23893"/>
                    <a:pt x="401" y="24193"/>
                  </a:cubicBezTo>
                  <a:lnTo>
                    <a:pt x="902" y="25261"/>
                  </a:lnTo>
                  <a:cubicBezTo>
                    <a:pt x="1469" y="26628"/>
                    <a:pt x="2069" y="27963"/>
                    <a:pt x="2670" y="29297"/>
                  </a:cubicBezTo>
                  <a:cubicBezTo>
                    <a:pt x="3937" y="32066"/>
                    <a:pt x="5171" y="34834"/>
                    <a:pt x="6439" y="37570"/>
                  </a:cubicBezTo>
                  <a:cubicBezTo>
                    <a:pt x="8974" y="43040"/>
                    <a:pt x="11576" y="48444"/>
                    <a:pt x="14311" y="53814"/>
                  </a:cubicBezTo>
                  <a:lnTo>
                    <a:pt x="15312" y="55816"/>
                  </a:lnTo>
                  <a:cubicBezTo>
                    <a:pt x="15321" y="55825"/>
                    <a:pt x="15332" y="55829"/>
                    <a:pt x="15343" y="55829"/>
                  </a:cubicBezTo>
                  <a:cubicBezTo>
                    <a:pt x="15374" y="55829"/>
                    <a:pt x="15403" y="55798"/>
                    <a:pt x="15379" y="55749"/>
                  </a:cubicBezTo>
                  <a:cubicBezTo>
                    <a:pt x="12777" y="50312"/>
                    <a:pt x="10242" y="44875"/>
                    <a:pt x="7706" y="39404"/>
                  </a:cubicBezTo>
                  <a:cubicBezTo>
                    <a:pt x="6439" y="36702"/>
                    <a:pt x="5205" y="34000"/>
                    <a:pt x="3937" y="31265"/>
                  </a:cubicBezTo>
                  <a:lnTo>
                    <a:pt x="2102" y="27195"/>
                  </a:lnTo>
                  <a:cubicBezTo>
                    <a:pt x="1769" y="26495"/>
                    <a:pt x="1469" y="25828"/>
                    <a:pt x="1168" y="25127"/>
                  </a:cubicBezTo>
                  <a:cubicBezTo>
                    <a:pt x="1035" y="24794"/>
                    <a:pt x="868" y="24460"/>
                    <a:pt x="735" y="24127"/>
                  </a:cubicBezTo>
                  <a:cubicBezTo>
                    <a:pt x="568" y="23793"/>
                    <a:pt x="134" y="23159"/>
                    <a:pt x="435" y="22859"/>
                  </a:cubicBezTo>
                  <a:cubicBezTo>
                    <a:pt x="564" y="22766"/>
                    <a:pt x="756" y="22746"/>
                    <a:pt x="946" y="22746"/>
                  </a:cubicBezTo>
                  <a:cubicBezTo>
                    <a:pt x="1098" y="22746"/>
                    <a:pt x="1250" y="22759"/>
                    <a:pt x="1369" y="22759"/>
                  </a:cubicBezTo>
                  <a:lnTo>
                    <a:pt x="2536" y="22692"/>
                  </a:lnTo>
                  <a:cubicBezTo>
                    <a:pt x="3303" y="22692"/>
                    <a:pt x="4037" y="22659"/>
                    <a:pt x="4771" y="22625"/>
                  </a:cubicBezTo>
                  <a:cubicBezTo>
                    <a:pt x="6305" y="22525"/>
                    <a:pt x="7807" y="22425"/>
                    <a:pt x="9308" y="22292"/>
                  </a:cubicBezTo>
                  <a:cubicBezTo>
                    <a:pt x="12276" y="22058"/>
                    <a:pt x="15245" y="21658"/>
                    <a:pt x="18147" y="21191"/>
                  </a:cubicBezTo>
                  <a:cubicBezTo>
                    <a:pt x="23384" y="20357"/>
                    <a:pt x="29088" y="19423"/>
                    <a:pt x="33258" y="15887"/>
                  </a:cubicBezTo>
                  <a:cubicBezTo>
                    <a:pt x="35126" y="14386"/>
                    <a:pt x="36527" y="12351"/>
                    <a:pt x="37261" y="10050"/>
                  </a:cubicBezTo>
                  <a:cubicBezTo>
                    <a:pt x="38095" y="7515"/>
                    <a:pt x="37995" y="4746"/>
                    <a:pt x="37761" y="2111"/>
                  </a:cubicBezTo>
                  <a:cubicBezTo>
                    <a:pt x="37695" y="1410"/>
                    <a:pt x="37628" y="743"/>
                    <a:pt x="37561" y="76"/>
                  </a:cubicBezTo>
                  <a:cubicBezTo>
                    <a:pt x="37561" y="26"/>
                    <a:pt x="37528" y="1"/>
                    <a:pt x="37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 flipH="1">
              <a:off x="2685444" y="3238598"/>
              <a:ext cx="1123635" cy="880417"/>
            </a:xfrm>
            <a:custGeom>
              <a:avLst/>
              <a:gdLst/>
              <a:ahLst/>
              <a:cxnLst/>
              <a:rect l="l" t="t" r="r" b="b"/>
              <a:pathLst>
                <a:path w="42064" h="32959" extrusionOk="0">
                  <a:moveTo>
                    <a:pt x="25852" y="1"/>
                  </a:moveTo>
                  <a:lnTo>
                    <a:pt x="16345" y="16646"/>
                  </a:lnTo>
                  <a:cubicBezTo>
                    <a:pt x="16345" y="16646"/>
                    <a:pt x="12109" y="16346"/>
                    <a:pt x="8339" y="16312"/>
                  </a:cubicBezTo>
                  <a:cubicBezTo>
                    <a:pt x="7372" y="16285"/>
                    <a:pt x="6457" y="16269"/>
                    <a:pt x="5678" y="16269"/>
                  </a:cubicBezTo>
                  <a:cubicBezTo>
                    <a:pt x="4576" y="16269"/>
                    <a:pt x="3749" y="16301"/>
                    <a:pt x="3436" y="16379"/>
                  </a:cubicBezTo>
                  <a:cubicBezTo>
                    <a:pt x="2035" y="16679"/>
                    <a:pt x="0" y="18814"/>
                    <a:pt x="767" y="19548"/>
                  </a:cubicBezTo>
                  <a:cubicBezTo>
                    <a:pt x="1497" y="20278"/>
                    <a:pt x="27251" y="32959"/>
                    <a:pt x="28766" y="32959"/>
                  </a:cubicBezTo>
                  <a:cubicBezTo>
                    <a:pt x="28774" y="32959"/>
                    <a:pt x="28781" y="32958"/>
                    <a:pt x="28787" y="32958"/>
                  </a:cubicBezTo>
                  <a:cubicBezTo>
                    <a:pt x="28954" y="32958"/>
                    <a:pt x="30155" y="30623"/>
                    <a:pt x="31756" y="27387"/>
                  </a:cubicBezTo>
                  <a:lnTo>
                    <a:pt x="31789" y="27320"/>
                  </a:lnTo>
                  <a:cubicBezTo>
                    <a:pt x="32790" y="25285"/>
                    <a:pt x="42063" y="8173"/>
                    <a:pt x="42063" y="8173"/>
                  </a:cubicBezTo>
                  <a:lnTo>
                    <a:pt x="25852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 flipH="1">
              <a:off x="2859209" y="3557598"/>
              <a:ext cx="949870" cy="561417"/>
            </a:xfrm>
            <a:custGeom>
              <a:avLst/>
              <a:gdLst/>
              <a:ahLst/>
              <a:cxnLst/>
              <a:rect l="l" t="t" r="r" b="b"/>
              <a:pathLst>
                <a:path w="35559" h="21017" extrusionOk="0">
                  <a:moveTo>
                    <a:pt x="19014" y="1"/>
                  </a:moveTo>
                  <a:lnTo>
                    <a:pt x="16345" y="4704"/>
                  </a:lnTo>
                  <a:cubicBezTo>
                    <a:pt x="16345" y="4704"/>
                    <a:pt x="12109" y="4404"/>
                    <a:pt x="8339" y="4337"/>
                  </a:cubicBezTo>
                  <a:cubicBezTo>
                    <a:pt x="7561" y="4326"/>
                    <a:pt x="6816" y="4318"/>
                    <a:pt x="6149" y="4318"/>
                  </a:cubicBezTo>
                  <a:cubicBezTo>
                    <a:pt x="4815" y="4318"/>
                    <a:pt x="3792" y="4348"/>
                    <a:pt x="3436" y="4437"/>
                  </a:cubicBezTo>
                  <a:cubicBezTo>
                    <a:pt x="2035" y="4737"/>
                    <a:pt x="0" y="6872"/>
                    <a:pt x="767" y="7606"/>
                  </a:cubicBezTo>
                  <a:cubicBezTo>
                    <a:pt x="1497" y="8336"/>
                    <a:pt x="27251" y="21017"/>
                    <a:pt x="28766" y="21017"/>
                  </a:cubicBezTo>
                  <a:cubicBezTo>
                    <a:pt x="28774" y="21017"/>
                    <a:pt x="28781" y="21016"/>
                    <a:pt x="28787" y="21016"/>
                  </a:cubicBezTo>
                  <a:cubicBezTo>
                    <a:pt x="28954" y="21016"/>
                    <a:pt x="30155" y="18681"/>
                    <a:pt x="31756" y="15445"/>
                  </a:cubicBezTo>
                  <a:lnTo>
                    <a:pt x="31789" y="15378"/>
                  </a:lnTo>
                  <a:lnTo>
                    <a:pt x="31990" y="14978"/>
                  </a:lnTo>
                  <a:cubicBezTo>
                    <a:pt x="32056" y="14878"/>
                    <a:pt x="32090" y="14778"/>
                    <a:pt x="32156" y="14678"/>
                  </a:cubicBezTo>
                  <a:lnTo>
                    <a:pt x="32390" y="14211"/>
                  </a:lnTo>
                  <a:cubicBezTo>
                    <a:pt x="33124" y="12876"/>
                    <a:pt x="34258" y="10708"/>
                    <a:pt x="35559" y="8340"/>
                  </a:cubicBezTo>
                  <a:lnTo>
                    <a:pt x="19014" y="1"/>
                  </a:ln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 flipH="1">
              <a:off x="2916240" y="3670245"/>
              <a:ext cx="897300" cy="448770"/>
            </a:xfrm>
            <a:custGeom>
              <a:avLst/>
              <a:gdLst/>
              <a:ahLst/>
              <a:cxnLst/>
              <a:rect l="l" t="t" r="r" b="b"/>
              <a:pathLst>
                <a:path w="33591" h="16800" extrusionOk="0">
                  <a:moveTo>
                    <a:pt x="8620" y="0"/>
                  </a:moveTo>
                  <a:cubicBezTo>
                    <a:pt x="6203" y="0"/>
                    <a:pt x="4051" y="36"/>
                    <a:pt x="3503" y="153"/>
                  </a:cubicBezTo>
                  <a:cubicBezTo>
                    <a:pt x="2068" y="454"/>
                    <a:pt x="0" y="2688"/>
                    <a:pt x="768" y="3456"/>
                  </a:cubicBezTo>
                  <a:cubicBezTo>
                    <a:pt x="1498" y="4186"/>
                    <a:pt x="27349" y="16800"/>
                    <a:pt x="28899" y="16800"/>
                  </a:cubicBezTo>
                  <a:cubicBezTo>
                    <a:pt x="28907" y="16800"/>
                    <a:pt x="28914" y="16799"/>
                    <a:pt x="28921" y="16799"/>
                  </a:cubicBezTo>
                  <a:cubicBezTo>
                    <a:pt x="29421" y="16732"/>
                    <a:pt x="31790" y="12896"/>
                    <a:pt x="33591" y="8292"/>
                  </a:cubicBezTo>
                  <a:lnTo>
                    <a:pt x="16779" y="87"/>
                  </a:lnTo>
                  <a:cubicBezTo>
                    <a:pt x="16779" y="87"/>
                    <a:pt x="12379" y="0"/>
                    <a:pt x="862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 flipH="1">
              <a:off x="3065937" y="3739136"/>
              <a:ext cx="707000" cy="347770"/>
            </a:xfrm>
            <a:custGeom>
              <a:avLst/>
              <a:gdLst/>
              <a:ahLst/>
              <a:cxnLst/>
              <a:rect l="l" t="t" r="r" b="b"/>
              <a:pathLst>
                <a:path w="26467" h="13019" extrusionOk="0">
                  <a:moveTo>
                    <a:pt x="65" y="0"/>
                  </a:moveTo>
                  <a:cubicBezTo>
                    <a:pt x="7" y="0"/>
                    <a:pt x="0" y="49"/>
                    <a:pt x="81" y="76"/>
                  </a:cubicBezTo>
                  <a:cubicBezTo>
                    <a:pt x="4418" y="2344"/>
                    <a:pt x="21997" y="11084"/>
                    <a:pt x="26434" y="13019"/>
                  </a:cubicBezTo>
                  <a:cubicBezTo>
                    <a:pt x="26467" y="13019"/>
                    <a:pt x="26467" y="12985"/>
                    <a:pt x="26434" y="12985"/>
                  </a:cubicBezTo>
                  <a:cubicBezTo>
                    <a:pt x="22231" y="10650"/>
                    <a:pt x="4551" y="2044"/>
                    <a:pt x="115" y="9"/>
                  </a:cubicBezTo>
                  <a:cubicBezTo>
                    <a:pt x="96" y="3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 flipH="1">
              <a:off x="3598771" y="3670752"/>
              <a:ext cx="65980" cy="138531"/>
            </a:xfrm>
            <a:custGeom>
              <a:avLst/>
              <a:gdLst/>
              <a:ahLst/>
              <a:cxnLst/>
              <a:rect l="l" t="t" r="r" b="b"/>
              <a:pathLst>
                <a:path w="2470" h="5186" extrusionOk="0">
                  <a:moveTo>
                    <a:pt x="68" y="1"/>
                  </a:moveTo>
                  <a:cubicBezTo>
                    <a:pt x="1" y="1"/>
                    <a:pt x="1" y="34"/>
                    <a:pt x="1" y="68"/>
                  </a:cubicBezTo>
                  <a:cubicBezTo>
                    <a:pt x="1702" y="1135"/>
                    <a:pt x="2469" y="3203"/>
                    <a:pt x="1936" y="5138"/>
                  </a:cubicBezTo>
                  <a:cubicBezTo>
                    <a:pt x="1912" y="5161"/>
                    <a:pt x="1939" y="5185"/>
                    <a:pt x="1956" y="5185"/>
                  </a:cubicBezTo>
                  <a:cubicBezTo>
                    <a:pt x="1963" y="5185"/>
                    <a:pt x="1969" y="5181"/>
                    <a:pt x="1969" y="5171"/>
                  </a:cubicBezTo>
                  <a:cubicBezTo>
                    <a:pt x="2369" y="4304"/>
                    <a:pt x="2436" y="3270"/>
                    <a:pt x="2136" y="2369"/>
                  </a:cubicBezTo>
                  <a:cubicBezTo>
                    <a:pt x="1802" y="1335"/>
                    <a:pt x="1035" y="468"/>
                    <a:pt x="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 flipH="1">
              <a:off x="3304720" y="3665891"/>
              <a:ext cx="109949" cy="120206"/>
            </a:xfrm>
            <a:custGeom>
              <a:avLst/>
              <a:gdLst/>
              <a:ahLst/>
              <a:cxnLst/>
              <a:rect l="l" t="t" r="r" b="b"/>
              <a:pathLst>
                <a:path w="4116" h="4500" extrusionOk="0">
                  <a:moveTo>
                    <a:pt x="183" y="1"/>
                  </a:moveTo>
                  <a:cubicBezTo>
                    <a:pt x="77" y="1"/>
                    <a:pt x="0" y="132"/>
                    <a:pt x="112" y="216"/>
                  </a:cubicBezTo>
                  <a:cubicBezTo>
                    <a:pt x="1547" y="1484"/>
                    <a:pt x="2848" y="2918"/>
                    <a:pt x="3982" y="4486"/>
                  </a:cubicBezTo>
                  <a:cubicBezTo>
                    <a:pt x="3991" y="4495"/>
                    <a:pt x="4004" y="4499"/>
                    <a:pt x="4020" y="4499"/>
                  </a:cubicBezTo>
                  <a:cubicBezTo>
                    <a:pt x="4062" y="4499"/>
                    <a:pt x="4115" y="4468"/>
                    <a:pt x="4115" y="4419"/>
                  </a:cubicBezTo>
                  <a:cubicBezTo>
                    <a:pt x="3715" y="2451"/>
                    <a:pt x="1980" y="850"/>
                    <a:pt x="246" y="16"/>
                  </a:cubicBezTo>
                  <a:cubicBezTo>
                    <a:pt x="225" y="5"/>
                    <a:pt x="203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 flipH="1">
              <a:off x="3347487" y="3662605"/>
              <a:ext cx="109361" cy="119912"/>
            </a:xfrm>
            <a:custGeom>
              <a:avLst/>
              <a:gdLst/>
              <a:ahLst/>
              <a:cxnLst/>
              <a:rect l="l" t="t" r="r" b="b"/>
              <a:pathLst>
                <a:path w="4094" h="4489" extrusionOk="0">
                  <a:moveTo>
                    <a:pt x="158" y="0"/>
                  </a:moveTo>
                  <a:cubicBezTo>
                    <a:pt x="71" y="0"/>
                    <a:pt x="1" y="116"/>
                    <a:pt x="90" y="206"/>
                  </a:cubicBezTo>
                  <a:cubicBezTo>
                    <a:pt x="1525" y="1473"/>
                    <a:pt x="2826" y="2908"/>
                    <a:pt x="3960" y="4476"/>
                  </a:cubicBezTo>
                  <a:cubicBezTo>
                    <a:pt x="3969" y="4484"/>
                    <a:pt x="3982" y="4489"/>
                    <a:pt x="3998" y="4489"/>
                  </a:cubicBezTo>
                  <a:cubicBezTo>
                    <a:pt x="4039" y="4489"/>
                    <a:pt x="4093" y="4458"/>
                    <a:pt x="4093" y="4409"/>
                  </a:cubicBezTo>
                  <a:cubicBezTo>
                    <a:pt x="3693" y="2441"/>
                    <a:pt x="1958" y="840"/>
                    <a:pt x="190" y="6"/>
                  </a:cubicBezTo>
                  <a:cubicBezTo>
                    <a:pt x="180" y="2"/>
                    <a:pt x="169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 flipH="1">
              <a:off x="3391162" y="3658759"/>
              <a:ext cx="109201" cy="120206"/>
            </a:xfrm>
            <a:custGeom>
              <a:avLst/>
              <a:gdLst/>
              <a:ahLst/>
              <a:cxnLst/>
              <a:rect l="l" t="t" r="r" b="b"/>
              <a:pathLst>
                <a:path w="4088" h="4500" extrusionOk="0">
                  <a:moveTo>
                    <a:pt x="158" y="1"/>
                  </a:moveTo>
                  <a:cubicBezTo>
                    <a:pt x="58" y="1"/>
                    <a:pt x="1" y="132"/>
                    <a:pt x="85" y="216"/>
                  </a:cubicBezTo>
                  <a:cubicBezTo>
                    <a:pt x="1519" y="1484"/>
                    <a:pt x="2820" y="2918"/>
                    <a:pt x="3954" y="4486"/>
                  </a:cubicBezTo>
                  <a:cubicBezTo>
                    <a:pt x="3972" y="4495"/>
                    <a:pt x="3990" y="4499"/>
                    <a:pt x="4007" y="4499"/>
                  </a:cubicBezTo>
                  <a:cubicBezTo>
                    <a:pt x="4052" y="4499"/>
                    <a:pt x="4088" y="4468"/>
                    <a:pt x="4088" y="4419"/>
                  </a:cubicBezTo>
                  <a:cubicBezTo>
                    <a:pt x="3721" y="2451"/>
                    <a:pt x="1986" y="850"/>
                    <a:pt x="218" y="16"/>
                  </a:cubicBezTo>
                  <a:cubicBezTo>
                    <a:pt x="197" y="6"/>
                    <a:pt x="177" y="1"/>
                    <a:pt x="1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 flipH="1">
              <a:off x="3433928" y="3655206"/>
              <a:ext cx="109949" cy="120180"/>
            </a:xfrm>
            <a:custGeom>
              <a:avLst/>
              <a:gdLst/>
              <a:ahLst/>
              <a:cxnLst/>
              <a:rect l="l" t="t" r="r" b="b"/>
              <a:pathLst>
                <a:path w="4116" h="4499" extrusionOk="0">
                  <a:moveTo>
                    <a:pt x="183" y="1"/>
                  </a:moveTo>
                  <a:cubicBezTo>
                    <a:pt x="77" y="1"/>
                    <a:pt x="0" y="132"/>
                    <a:pt x="113" y="216"/>
                  </a:cubicBezTo>
                  <a:cubicBezTo>
                    <a:pt x="1547" y="1484"/>
                    <a:pt x="2848" y="2918"/>
                    <a:pt x="3982" y="4486"/>
                  </a:cubicBezTo>
                  <a:cubicBezTo>
                    <a:pt x="3991" y="4495"/>
                    <a:pt x="4005" y="4499"/>
                    <a:pt x="4020" y="4499"/>
                  </a:cubicBezTo>
                  <a:cubicBezTo>
                    <a:pt x="4062" y="4499"/>
                    <a:pt x="4115" y="4468"/>
                    <a:pt x="4115" y="4419"/>
                  </a:cubicBezTo>
                  <a:cubicBezTo>
                    <a:pt x="3749" y="2451"/>
                    <a:pt x="2014" y="850"/>
                    <a:pt x="246" y="16"/>
                  </a:cubicBezTo>
                  <a:cubicBezTo>
                    <a:pt x="225" y="5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 flipH="1">
              <a:off x="1188476" y="2257554"/>
              <a:ext cx="2182224" cy="1614610"/>
            </a:xfrm>
            <a:custGeom>
              <a:avLst/>
              <a:gdLst/>
              <a:ahLst/>
              <a:cxnLst/>
              <a:rect l="l" t="t" r="r" b="b"/>
              <a:pathLst>
                <a:path w="81693" h="60444" extrusionOk="0">
                  <a:moveTo>
                    <a:pt x="53506" y="0"/>
                  </a:moveTo>
                  <a:cubicBezTo>
                    <a:pt x="53506" y="0"/>
                    <a:pt x="53439" y="2435"/>
                    <a:pt x="54707" y="6038"/>
                  </a:cubicBezTo>
                  <a:cubicBezTo>
                    <a:pt x="54707" y="6038"/>
                    <a:pt x="52400" y="5901"/>
                    <a:pt x="48984" y="5901"/>
                  </a:cubicBezTo>
                  <a:cubicBezTo>
                    <a:pt x="41089" y="5901"/>
                    <a:pt x="27266" y="6632"/>
                    <a:pt x="22283" y="11475"/>
                  </a:cubicBezTo>
                  <a:cubicBezTo>
                    <a:pt x="16779" y="16812"/>
                    <a:pt x="1" y="50670"/>
                    <a:pt x="1" y="50670"/>
                  </a:cubicBezTo>
                  <a:lnTo>
                    <a:pt x="19548" y="60444"/>
                  </a:lnTo>
                  <a:cubicBezTo>
                    <a:pt x="19548" y="60444"/>
                    <a:pt x="34792" y="29455"/>
                    <a:pt x="36460" y="27420"/>
                  </a:cubicBezTo>
                  <a:cubicBezTo>
                    <a:pt x="38695" y="24785"/>
                    <a:pt x="67749" y="28521"/>
                    <a:pt x="74587" y="19915"/>
                  </a:cubicBezTo>
                  <a:cubicBezTo>
                    <a:pt x="81692" y="11042"/>
                    <a:pt x="75588" y="0"/>
                    <a:pt x="755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 flipH="1">
              <a:off x="1800619" y="2388205"/>
              <a:ext cx="382309" cy="91250"/>
            </a:xfrm>
            <a:custGeom>
              <a:avLst/>
              <a:gdLst/>
              <a:ahLst/>
              <a:cxnLst/>
              <a:rect l="l" t="t" r="r" b="b"/>
              <a:pathLst>
                <a:path w="14312" h="3416" extrusionOk="0">
                  <a:moveTo>
                    <a:pt x="7474" y="0"/>
                  </a:moveTo>
                  <a:cubicBezTo>
                    <a:pt x="7383" y="0"/>
                    <a:pt x="7461" y="57"/>
                    <a:pt x="7773" y="213"/>
                  </a:cubicBezTo>
                  <a:lnTo>
                    <a:pt x="9408" y="980"/>
                  </a:lnTo>
                  <a:lnTo>
                    <a:pt x="9074" y="980"/>
                  </a:lnTo>
                  <a:cubicBezTo>
                    <a:pt x="8640" y="980"/>
                    <a:pt x="8207" y="947"/>
                    <a:pt x="7740" y="914"/>
                  </a:cubicBezTo>
                  <a:lnTo>
                    <a:pt x="5205" y="914"/>
                  </a:lnTo>
                  <a:cubicBezTo>
                    <a:pt x="3470" y="914"/>
                    <a:pt x="1769" y="1047"/>
                    <a:pt x="34" y="1147"/>
                  </a:cubicBezTo>
                  <a:cubicBezTo>
                    <a:pt x="1" y="1147"/>
                    <a:pt x="1" y="1214"/>
                    <a:pt x="34" y="1214"/>
                  </a:cubicBezTo>
                  <a:cubicBezTo>
                    <a:pt x="468" y="1197"/>
                    <a:pt x="902" y="1191"/>
                    <a:pt x="1335" y="1191"/>
                  </a:cubicBezTo>
                  <a:cubicBezTo>
                    <a:pt x="2634" y="1191"/>
                    <a:pt x="3929" y="1247"/>
                    <a:pt x="5205" y="1247"/>
                  </a:cubicBezTo>
                  <a:cubicBezTo>
                    <a:pt x="6039" y="1247"/>
                    <a:pt x="6906" y="1247"/>
                    <a:pt x="7773" y="1280"/>
                  </a:cubicBezTo>
                  <a:lnTo>
                    <a:pt x="9007" y="1314"/>
                  </a:lnTo>
                  <a:lnTo>
                    <a:pt x="10075" y="1314"/>
                  </a:lnTo>
                  <a:lnTo>
                    <a:pt x="10542" y="1514"/>
                  </a:lnTo>
                  <a:cubicBezTo>
                    <a:pt x="11776" y="2114"/>
                    <a:pt x="13044" y="2715"/>
                    <a:pt x="14244" y="3415"/>
                  </a:cubicBezTo>
                  <a:cubicBezTo>
                    <a:pt x="14244" y="3415"/>
                    <a:pt x="14311" y="3382"/>
                    <a:pt x="14278" y="3349"/>
                  </a:cubicBezTo>
                  <a:cubicBezTo>
                    <a:pt x="13144" y="2581"/>
                    <a:pt x="11976" y="1848"/>
                    <a:pt x="10775" y="1214"/>
                  </a:cubicBezTo>
                  <a:cubicBezTo>
                    <a:pt x="9908" y="747"/>
                    <a:pt x="9007" y="380"/>
                    <a:pt x="8107" y="113"/>
                  </a:cubicBezTo>
                  <a:cubicBezTo>
                    <a:pt x="7786" y="49"/>
                    <a:pt x="7558" y="0"/>
                    <a:pt x="74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 flipH="1">
              <a:off x="1874586" y="2233006"/>
              <a:ext cx="85667" cy="191929"/>
            </a:xfrm>
            <a:custGeom>
              <a:avLst/>
              <a:gdLst/>
              <a:ahLst/>
              <a:cxnLst/>
              <a:rect l="l" t="t" r="r" b="b"/>
              <a:pathLst>
                <a:path w="3207" h="7185" extrusionOk="0">
                  <a:moveTo>
                    <a:pt x="81" y="0"/>
                  </a:moveTo>
                  <a:cubicBezTo>
                    <a:pt x="36" y="0"/>
                    <a:pt x="0" y="44"/>
                    <a:pt x="38" y="119"/>
                  </a:cubicBezTo>
                  <a:cubicBezTo>
                    <a:pt x="104" y="1220"/>
                    <a:pt x="304" y="2354"/>
                    <a:pt x="571" y="3455"/>
                  </a:cubicBezTo>
                  <a:cubicBezTo>
                    <a:pt x="671" y="3888"/>
                    <a:pt x="771" y="4322"/>
                    <a:pt x="938" y="4789"/>
                  </a:cubicBezTo>
                  <a:cubicBezTo>
                    <a:pt x="1038" y="5156"/>
                    <a:pt x="1238" y="5489"/>
                    <a:pt x="1505" y="5723"/>
                  </a:cubicBezTo>
                  <a:cubicBezTo>
                    <a:pt x="1672" y="5890"/>
                    <a:pt x="1872" y="5956"/>
                    <a:pt x="2106" y="5990"/>
                  </a:cubicBezTo>
                  <a:cubicBezTo>
                    <a:pt x="2106" y="6056"/>
                    <a:pt x="2072" y="6056"/>
                    <a:pt x="2106" y="6190"/>
                  </a:cubicBezTo>
                  <a:cubicBezTo>
                    <a:pt x="2106" y="6290"/>
                    <a:pt x="2139" y="6390"/>
                    <a:pt x="2172" y="6490"/>
                  </a:cubicBezTo>
                  <a:cubicBezTo>
                    <a:pt x="2206" y="6590"/>
                    <a:pt x="2206" y="6690"/>
                    <a:pt x="2239" y="6824"/>
                  </a:cubicBezTo>
                  <a:cubicBezTo>
                    <a:pt x="2272" y="6857"/>
                    <a:pt x="2306" y="6924"/>
                    <a:pt x="2306" y="6990"/>
                  </a:cubicBezTo>
                  <a:cubicBezTo>
                    <a:pt x="2339" y="7057"/>
                    <a:pt x="2373" y="7090"/>
                    <a:pt x="2406" y="7124"/>
                  </a:cubicBezTo>
                  <a:cubicBezTo>
                    <a:pt x="2434" y="7166"/>
                    <a:pt x="2468" y="7184"/>
                    <a:pt x="2497" y="7184"/>
                  </a:cubicBezTo>
                  <a:cubicBezTo>
                    <a:pt x="2539" y="7184"/>
                    <a:pt x="2573" y="7149"/>
                    <a:pt x="2573" y="7090"/>
                  </a:cubicBezTo>
                  <a:lnTo>
                    <a:pt x="2573" y="6924"/>
                  </a:lnTo>
                  <a:cubicBezTo>
                    <a:pt x="2573" y="6857"/>
                    <a:pt x="2573" y="6790"/>
                    <a:pt x="2539" y="6757"/>
                  </a:cubicBezTo>
                  <a:cubicBezTo>
                    <a:pt x="2506" y="6623"/>
                    <a:pt x="2506" y="6523"/>
                    <a:pt x="2439" y="6423"/>
                  </a:cubicBezTo>
                  <a:cubicBezTo>
                    <a:pt x="2406" y="6323"/>
                    <a:pt x="2406" y="6190"/>
                    <a:pt x="2339" y="6090"/>
                  </a:cubicBezTo>
                  <a:lnTo>
                    <a:pt x="2306" y="5990"/>
                  </a:lnTo>
                  <a:cubicBezTo>
                    <a:pt x="2673" y="5990"/>
                    <a:pt x="3040" y="5723"/>
                    <a:pt x="3140" y="5356"/>
                  </a:cubicBezTo>
                  <a:cubicBezTo>
                    <a:pt x="3206" y="4989"/>
                    <a:pt x="3173" y="4589"/>
                    <a:pt x="3073" y="4222"/>
                  </a:cubicBezTo>
                  <a:cubicBezTo>
                    <a:pt x="2973" y="3721"/>
                    <a:pt x="2873" y="3188"/>
                    <a:pt x="2739" y="2687"/>
                  </a:cubicBezTo>
                  <a:cubicBezTo>
                    <a:pt x="2639" y="2187"/>
                    <a:pt x="2506" y="1687"/>
                    <a:pt x="2406" y="1186"/>
                  </a:cubicBezTo>
                  <a:cubicBezTo>
                    <a:pt x="2339" y="919"/>
                    <a:pt x="2239" y="686"/>
                    <a:pt x="2172" y="419"/>
                  </a:cubicBezTo>
                  <a:cubicBezTo>
                    <a:pt x="2139" y="319"/>
                    <a:pt x="2139" y="185"/>
                    <a:pt x="2039" y="119"/>
                  </a:cubicBezTo>
                  <a:lnTo>
                    <a:pt x="2006" y="119"/>
                  </a:lnTo>
                  <a:cubicBezTo>
                    <a:pt x="1972" y="152"/>
                    <a:pt x="1972" y="152"/>
                    <a:pt x="1972" y="185"/>
                  </a:cubicBezTo>
                  <a:cubicBezTo>
                    <a:pt x="1972" y="219"/>
                    <a:pt x="1972" y="219"/>
                    <a:pt x="2006" y="219"/>
                  </a:cubicBezTo>
                  <a:cubicBezTo>
                    <a:pt x="2006" y="219"/>
                    <a:pt x="2039" y="219"/>
                    <a:pt x="2039" y="185"/>
                  </a:cubicBezTo>
                  <a:cubicBezTo>
                    <a:pt x="2072" y="352"/>
                    <a:pt x="2106" y="853"/>
                    <a:pt x="2106" y="919"/>
                  </a:cubicBezTo>
                  <a:cubicBezTo>
                    <a:pt x="2139" y="1220"/>
                    <a:pt x="2172" y="1486"/>
                    <a:pt x="2239" y="1753"/>
                  </a:cubicBezTo>
                  <a:cubicBezTo>
                    <a:pt x="2306" y="2320"/>
                    <a:pt x="2406" y="2854"/>
                    <a:pt x="2473" y="3388"/>
                  </a:cubicBezTo>
                  <a:cubicBezTo>
                    <a:pt x="2573" y="3855"/>
                    <a:pt x="2673" y="4389"/>
                    <a:pt x="2706" y="4822"/>
                  </a:cubicBezTo>
                  <a:cubicBezTo>
                    <a:pt x="2706" y="5201"/>
                    <a:pt x="2604" y="5581"/>
                    <a:pt x="2222" y="5581"/>
                  </a:cubicBezTo>
                  <a:cubicBezTo>
                    <a:pt x="2167" y="5581"/>
                    <a:pt x="2106" y="5573"/>
                    <a:pt x="2039" y="5556"/>
                  </a:cubicBezTo>
                  <a:cubicBezTo>
                    <a:pt x="1605" y="5456"/>
                    <a:pt x="1405" y="5022"/>
                    <a:pt x="1272" y="4622"/>
                  </a:cubicBezTo>
                  <a:cubicBezTo>
                    <a:pt x="1072" y="4155"/>
                    <a:pt x="972" y="3688"/>
                    <a:pt x="838" y="3188"/>
                  </a:cubicBezTo>
                  <a:cubicBezTo>
                    <a:pt x="571" y="2154"/>
                    <a:pt x="404" y="1119"/>
                    <a:pt x="171" y="85"/>
                  </a:cubicBezTo>
                  <a:cubicBezTo>
                    <a:pt x="156" y="27"/>
                    <a:pt x="116" y="0"/>
                    <a:pt x="8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 flipH="1">
              <a:off x="1478066" y="2313250"/>
              <a:ext cx="196951" cy="211857"/>
            </a:xfrm>
            <a:custGeom>
              <a:avLst/>
              <a:gdLst/>
              <a:ahLst/>
              <a:cxnLst/>
              <a:rect l="l" t="t" r="r" b="b"/>
              <a:pathLst>
                <a:path w="7373" h="7931" extrusionOk="0">
                  <a:moveTo>
                    <a:pt x="84" y="0"/>
                  </a:moveTo>
                  <a:cubicBezTo>
                    <a:pt x="59" y="0"/>
                    <a:pt x="34" y="17"/>
                    <a:pt x="34" y="50"/>
                  </a:cubicBezTo>
                  <a:cubicBezTo>
                    <a:pt x="0" y="1018"/>
                    <a:pt x="67" y="1985"/>
                    <a:pt x="267" y="2952"/>
                  </a:cubicBezTo>
                  <a:cubicBezTo>
                    <a:pt x="401" y="3720"/>
                    <a:pt x="701" y="4453"/>
                    <a:pt x="1168" y="5087"/>
                  </a:cubicBezTo>
                  <a:cubicBezTo>
                    <a:pt x="1668" y="5721"/>
                    <a:pt x="2269" y="6221"/>
                    <a:pt x="2936" y="6655"/>
                  </a:cubicBezTo>
                  <a:cubicBezTo>
                    <a:pt x="3603" y="7055"/>
                    <a:pt x="4304" y="7389"/>
                    <a:pt x="5071" y="7622"/>
                  </a:cubicBezTo>
                  <a:cubicBezTo>
                    <a:pt x="5438" y="7722"/>
                    <a:pt x="5805" y="7822"/>
                    <a:pt x="6205" y="7856"/>
                  </a:cubicBezTo>
                  <a:cubicBezTo>
                    <a:pt x="6388" y="7906"/>
                    <a:pt x="6572" y="7931"/>
                    <a:pt x="6751" y="7931"/>
                  </a:cubicBezTo>
                  <a:cubicBezTo>
                    <a:pt x="6930" y="7931"/>
                    <a:pt x="7106" y="7906"/>
                    <a:pt x="7272" y="7856"/>
                  </a:cubicBezTo>
                  <a:cubicBezTo>
                    <a:pt x="7372" y="7822"/>
                    <a:pt x="7372" y="7722"/>
                    <a:pt x="7306" y="7656"/>
                  </a:cubicBezTo>
                  <a:cubicBezTo>
                    <a:pt x="7106" y="7589"/>
                    <a:pt x="6939" y="7522"/>
                    <a:pt x="6739" y="7522"/>
                  </a:cubicBezTo>
                  <a:cubicBezTo>
                    <a:pt x="6472" y="7489"/>
                    <a:pt x="6238" y="7422"/>
                    <a:pt x="6005" y="7355"/>
                  </a:cubicBezTo>
                  <a:cubicBezTo>
                    <a:pt x="5538" y="7255"/>
                    <a:pt x="5104" y="7089"/>
                    <a:pt x="4670" y="6922"/>
                  </a:cubicBezTo>
                  <a:cubicBezTo>
                    <a:pt x="3803" y="6555"/>
                    <a:pt x="3003" y="6088"/>
                    <a:pt x="2302" y="5487"/>
                  </a:cubicBezTo>
                  <a:cubicBezTo>
                    <a:pt x="1935" y="5187"/>
                    <a:pt x="1602" y="4820"/>
                    <a:pt x="1335" y="4420"/>
                  </a:cubicBezTo>
                  <a:cubicBezTo>
                    <a:pt x="1068" y="4020"/>
                    <a:pt x="868" y="3553"/>
                    <a:pt x="734" y="3086"/>
                  </a:cubicBezTo>
                  <a:cubicBezTo>
                    <a:pt x="568" y="2585"/>
                    <a:pt x="467" y="2085"/>
                    <a:pt x="367" y="1585"/>
                  </a:cubicBezTo>
                  <a:cubicBezTo>
                    <a:pt x="267" y="1084"/>
                    <a:pt x="234" y="551"/>
                    <a:pt x="134" y="50"/>
                  </a:cubicBezTo>
                  <a:cubicBezTo>
                    <a:pt x="134" y="17"/>
                    <a:pt x="109" y="0"/>
                    <a:pt x="8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 flipH="1">
              <a:off x="2833485" y="3515713"/>
              <a:ext cx="433838" cy="226549"/>
            </a:xfrm>
            <a:custGeom>
              <a:avLst/>
              <a:gdLst/>
              <a:ahLst/>
              <a:cxnLst/>
              <a:rect l="l" t="t" r="r" b="b"/>
              <a:pathLst>
                <a:path w="16241" h="8481" extrusionOk="0">
                  <a:moveTo>
                    <a:pt x="100" y="1"/>
                  </a:moveTo>
                  <a:cubicBezTo>
                    <a:pt x="34" y="1"/>
                    <a:pt x="0" y="134"/>
                    <a:pt x="34" y="134"/>
                  </a:cubicBezTo>
                  <a:cubicBezTo>
                    <a:pt x="601" y="534"/>
                    <a:pt x="1201" y="901"/>
                    <a:pt x="1802" y="1235"/>
                  </a:cubicBezTo>
                  <a:cubicBezTo>
                    <a:pt x="2369" y="1535"/>
                    <a:pt x="2936" y="1869"/>
                    <a:pt x="3503" y="2202"/>
                  </a:cubicBezTo>
                  <a:cubicBezTo>
                    <a:pt x="5538" y="3336"/>
                    <a:pt x="7639" y="4371"/>
                    <a:pt x="9741" y="5438"/>
                  </a:cubicBezTo>
                  <a:cubicBezTo>
                    <a:pt x="11842" y="6472"/>
                    <a:pt x="13944" y="7539"/>
                    <a:pt x="16112" y="8473"/>
                  </a:cubicBezTo>
                  <a:cubicBezTo>
                    <a:pt x="16121" y="8478"/>
                    <a:pt x="16130" y="8480"/>
                    <a:pt x="16139" y="8480"/>
                  </a:cubicBezTo>
                  <a:cubicBezTo>
                    <a:pt x="16195" y="8480"/>
                    <a:pt x="16241" y="8398"/>
                    <a:pt x="16212" y="8340"/>
                  </a:cubicBezTo>
                  <a:cubicBezTo>
                    <a:pt x="16112" y="8207"/>
                    <a:pt x="13777" y="6939"/>
                    <a:pt x="12709" y="6339"/>
                  </a:cubicBezTo>
                  <a:cubicBezTo>
                    <a:pt x="10608" y="5204"/>
                    <a:pt x="8540" y="4104"/>
                    <a:pt x="6438" y="3003"/>
                  </a:cubicBezTo>
                  <a:cubicBezTo>
                    <a:pt x="5404" y="2469"/>
                    <a:pt x="4337" y="1935"/>
                    <a:pt x="3303" y="1435"/>
                  </a:cubicBezTo>
                  <a:cubicBezTo>
                    <a:pt x="2769" y="1168"/>
                    <a:pt x="2202" y="935"/>
                    <a:pt x="1668" y="668"/>
                  </a:cubicBezTo>
                  <a:cubicBezTo>
                    <a:pt x="1168" y="434"/>
                    <a:pt x="634" y="201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 flipH="1">
              <a:off x="1351529" y="2393441"/>
              <a:ext cx="1500575" cy="1288130"/>
            </a:xfrm>
            <a:custGeom>
              <a:avLst/>
              <a:gdLst/>
              <a:ahLst/>
              <a:cxnLst/>
              <a:rect l="l" t="t" r="r" b="b"/>
              <a:pathLst>
                <a:path w="56175" h="48222" extrusionOk="0">
                  <a:moveTo>
                    <a:pt x="56091" y="0"/>
                  </a:moveTo>
                  <a:cubicBezTo>
                    <a:pt x="56057" y="0"/>
                    <a:pt x="56024" y="17"/>
                    <a:pt x="56007" y="50"/>
                  </a:cubicBezTo>
                  <a:cubicBezTo>
                    <a:pt x="56074" y="4854"/>
                    <a:pt x="55307" y="10224"/>
                    <a:pt x="51638" y="13660"/>
                  </a:cubicBezTo>
                  <a:cubicBezTo>
                    <a:pt x="47791" y="17223"/>
                    <a:pt x="42364" y="17835"/>
                    <a:pt x="37330" y="17835"/>
                  </a:cubicBezTo>
                  <a:cubicBezTo>
                    <a:pt x="37039" y="17835"/>
                    <a:pt x="36749" y="17833"/>
                    <a:pt x="36460" y="17830"/>
                  </a:cubicBezTo>
                  <a:cubicBezTo>
                    <a:pt x="34636" y="17809"/>
                    <a:pt x="32799" y="17777"/>
                    <a:pt x="30966" y="17777"/>
                  </a:cubicBezTo>
                  <a:cubicBezTo>
                    <a:pt x="29781" y="17777"/>
                    <a:pt x="28598" y="17790"/>
                    <a:pt x="27420" y="17830"/>
                  </a:cubicBezTo>
                  <a:cubicBezTo>
                    <a:pt x="24385" y="17930"/>
                    <a:pt x="21316" y="18063"/>
                    <a:pt x="18314" y="18464"/>
                  </a:cubicBezTo>
                  <a:cubicBezTo>
                    <a:pt x="17146" y="18564"/>
                    <a:pt x="16045" y="19097"/>
                    <a:pt x="15212" y="19931"/>
                  </a:cubicBezTo>
                  <a:cubicBezTo>
                    <a:pt x="14411" y="20832"/>
                    <a:pt x="13744" y="21833"/>
                    <a:pt x="13177" y="22900"/>
                  </a:cubicBezTo>
                  <a:cubicBezTo>
                    <a:pt x="11642" y="25402"/>
                    <a:pt x="10175" y="27937"/>
                    <a:pt x="8740" y="30506"/>
                  </a:cubicBezTo>
                  <a:cubicBezTo>
                    <a:pt x="5938" y="35643"/>
                    <a:pt x="3303" y="40846"/>
                    <a:pt x="901" y="46183"/>
                  </a:cubicBezTo>
                  <a:cubicBezTo>
                    <a:pt x="601" y="46817"/>
                    <a:pt x="301" y="47484"/>
                    <a:pt x="1" y="48151"/>
                  </a:cubicBezTo>
                  <a:cubicBezTo>
                    <a:pt x="1" y="48193"/>
                    <a:pt x="26" y="48221"/>
                    <a:pt x="46" y="48221"/>
                  </a:cubicBezTo>
                  <a:cubicBezTo>
                    <a:pt x="58" y="48221"/>
                    <a:pt x="67" y="48210"/>
                    <a:pt x="67" y="48185"/>
                  </a:cubicBezTo>
                  <a:cubicBezTo>
                    <a:pt x="2536" y="42848"/>
                    <a:pt x="5171" y="37611"/>
                    <a:pt x="7973" y="32440"/>
                  </a:cubicBezTo>
                  <a:cubicBezTo>
                    <a:pt x="9374" y="29872"/>
                    <a:pt x="10842" y="27303"/>
                    <a:pt x="12343" y="24768"/>
                  </a:cubicBezTo>
                  <a:cubicBezTo>
                    <a:pt x="13043" y="23601"/>
                    <a:pt x="13710" y="22366"/>
                    <a:pt x="14511" y="21232"/>
                  </a:cubicBezTo>
                  <a:cubicBezTo>
                    <a:pt x="15212" y="20231"/>
                    <a:pt x="16079" y="19297"/>
                    <a:pt x="17280" y="18931"/>
                  </a:cubicBezTo>
                  <a:cubicBezTo>
                    <a:pt x="18014" y="18730"/>
                    <a:pt x="18747" y="18630"/>
                    <a:pt x="19515" y="18597"/>
                  </a:cubicBezTo>
                  <a:cubicBezTo>
                    <a:pt x="20282" y="18530"/>
                    <a:pt x="21049" y="18464"/>
                    <a:pt x="21816" y="18397"/>
                  </a:cubicBezTo>
                  <a:cubicBezTo>
                    <a:pt x="23351" y="18297"/>
                    <a:pt x="24852" y="18197"/>
                    <a:pt x="26353" y="18163"/>
                  </a:cubicBezTo>
                  <a:cubicBezTo>
                    <a:pt x="27728" y="18103"/>
                    <a:pt x="29103" y="18084"/>
                    <a:pt x="30482" y="18084"/>
                  </a:cubicBezTo>
                  <a:cubicBezTo>
                    <a:pt x="32146" y="18084"/>
                    <a:pt x="33814" y="18112"/>
                    <a:pt x="35493" y="18130"/>
                  </a:cubicBezTo>
                  <a:cubicBezTo>
                    <a:pt x="36098" y="18141"/>
                    <a:pt x="36710" y="18149"/>
                    <a:pt x="37326" y="18149"/>
                  </a:cubicBezTo>
                  <a:cubicBezTo>
                    <a:pt x="42071" y="18149"/>
                    <a:pt x="47036" y="17676"/>
                    <a:pt x="50904" y="14694"/>
                  </a:cubicBezTo>
                  <a:cubicBezTo>
                    <a:pt x="52772" y="13226"/>
                    <a:pt x="54206" y="11258"/>
                    <a:pt x="55007" y="9023"/>
                  </a:cubicBezTo>
                  <a:cubicBezTo>
                    <a:pt x="55774" y="6688"/>
                    <a:pt x="56174" y="4287"/>
                    <a:pt x="56174" y="1852"/>
                  </a:cubicBezTo>
                  <a:cubicBezTo>
                    <a:pt x="56174" y="1251"/>
                    <a:pt x="56174" y="651"/>
                    <a:pt x="56174" y="50"/>
                  </a:cubicBezTo>
                  <a:cubicBezTo>
                    <a:pt x="56157" y="17"/>
                    <a:pt x="56124" y="0"/>
                    <a:pt x="560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 flipH="1">
              <a:off x="2195377" y="2956140"/>
              <a:ext cx="493407" cy="588476"/>
            </a:xfrm>
            <a:custGeom>
              <a:avLst/>
              <a:gdLst/>
              <a:ahLst/>
              <a:cxnLst/>
              <a:rect l="l" t="t" r="r" b="b"/>
              <a:pathLst>
                <a:path w="18471" h="22030" extrusionOk="0">
                  <a:moveTo>
                    <a:pt x="18404" y="0"/>
                  </a:moveTo>
                  <a:cubicBezTo>
                    <a:pt x="17337" y="0"/>
                    <a:pt x="16269" y="67"/>
                    <a:pt x="15169" y="100"/>
                  </a:cubicBezTo>
                  <a:cubicBezTo>
                    <a:pt x="14268" y="100"/>
                    <a:pt x="13401" y="167"/>
                    <a:pt x="12500" y="334"/>
                  </a:cubicBezTo>
                  <a:cubicBezTo>
                    <a:pt x="11666" y="567"/>
                    <a:pt x="11032" y="634"/>
                    <a:pt x="10365" y="1568"/>
                  </a:cubicBezTo>
                  <a:cubicBezTo>
                    <a:pt x="9531" y="2702"/>
                    <a:pt x="4995" y="11475"/>
                    <a:pt x="3093" y="15345"/>
                  </a:cubicBezTo>
                  <a:cubicBezTo>
                    <a:pt x="2560" y="16412"/>
                    <a:pt x="2059" y="17513"/>
                    <a:pt x="1525" y="18580"/>
                  </a:cubicBezTo>
                  <a:cubicBezTo>
                    <a:pt x="992" y="19715"/>
                    <a:pt x="525" y="20849"/>
                    <a:pt x="24" y="21983"/>
                  </a:cubicBezTo>
                  <a:cubicBezTo>
                    <a:pt x="1" y="22006"/>
                    <a:pt x="27" y="22030"/>
                    <a:pt x="45" y="22030"/>
                  </a:cubicBezTo>
                  <a:cubicBezTo>
                    <a:pt x="52" y="22030"/>
                    <a:pt x="58" y="22026"/>
                    <a:pt x="58" y="22016"/>
                  </a:cubicBezTo>
                  <a:cubicBezTo>
                    <a:pt x="525" y="21082"/>
                    <a:pt x="1058" y="20148"/>
                    <a:pt x="1525" y="19248"/>
                  </a:cubicBezTo>
                  <a:cubicBezTo>
                    <a:pt x="2026" y="18314"/>
                    <a:pt x="2493" y="17380"/>
                    <a:pt x="2960" y="16412"/>
                  </a:cubicBezTo>
                  <a:cubicBezTo>
                    <a:pt x="3894" y="14544"/>
                    <a:pt x="4861" y="12643"/>
                    <a:pt x="5795" y="10741"/>
                  </a:cubicBezTo>
                  <a:cubicBezTo>
                    <a:pt x="6729" y="8873"/>
                    <a:pt x="7897" y="7039"/>
                    <a:pt x="8831" y="5171"/>
                  </a:cubicBezTo>
                  <a:cubicBezTo>
                    <a:pt x="9665" y="3603"/>
                    <a:pt x="10765" y="1468"/>
                    <a:pt x="11499" y="1168"/>
                  </a:cubicBezTo>
                  <a:cubicBezTo>
                    <a:pt x="12567" y="734"/>
                    <a:pt x="13701" y="467"/>
                    <a:pt x="14835" y="334"/>
                  </a:cubicBezTo>
                  <a:cubicBezTo>
                    <a:pt x="16036" y="267"/>
                    <a:pt x="17237" y="201"/>
                    <a:pt x="18404" y="100"/>
                  </a:cubicBezTo>
                  <a:cubicBezTo>
                    <a:pt x="18471" y="100"/>
                    <a:pt x="18471" y="0"/>
                    <a:pt x="18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 flipH="1">
              <a:off x="1484317" y="1081750"/>
              <a:ext cx="830465" cy="1036124"/>
            </a:xfrm>
            <a:custGeom>
              <a:avLst/>
              <a:gdLst/>
              <a:ahLst/>
              <a:cxnLst/>
              <a:rect l="l" t="t" r="r" b="b"/>
              <a:pathLst>
                <a:path w="31089" h="38788" extrusionOk="0">
                  <a:moveTo>
                    <a:pt x="17164" y="1"/>
                  </a:moveTo>
                  <a:cubicBezTo>
                    <a:pt x="17035" y="1"/>
                    <a:pt x="16906" y="7"/>
                    <a:pt x="16779" y="19"/>
                  </a:cubicBezTo>
                  <a:cubicBezTo>
                    <a:pt x="14811" y="419"/>
                    <a:pt x="13043" y="1520"/>
                    <a:pt x="11775" y="3055"/>
                  </a:cubicBezTo>
                  <a:cubicBezTo>
                    <a:pt x="11208" y="3789"/>
                    <a:pt x="10975" y="4756"/>
                    <a:pt x="11175" y="5657"/>
                  </a:cubicBezTo>
                  <a:cubicBezTo>
                    <a:pt x="11675" y="10226"/>
                    <a:pt x="12742" y="13162"/>
                    <a:pt x="11508" y="17732"/>
                  </a:cubicBezTo>
                  <a:cubicBezTo>
                    <a:pt x="10975" y="19967"/>
                    <a:pt x="9440" y="21835"/>
                    <a:pt x="7339" y="22802"/>
                  </a:cubicBezTo>
                  <a:cubicBezTo>
                    <a:pt x="5704" y="23636"/>
                    <a:pt x="3936" y="24237"/>
                    <a:pt x="2602" y="25537"/>
                  </a:cubicBezTo>
                  <a:cubicBezTo>
                    <a:pt x="0" y="28106"/>
                    <a:pt x="1401" y="33376"/>
                    <a:pt x="3736" y="35545"/>
                  </a:cubicBezTo>
                  <a:cubicBezTo>
                    <a:pt x="6183" y="37851"/>
                    <a:pt x="9192" y="38787"/>
                    <a:pt x="12292" y="38787"/>
                  </a:cubicBezTo>
                  <a:cubicBezTo>
                    <a:pt x="16548" y="38787"/>
                    <a:pt x="20974" y="37023"/>
                    <a:pt x="24351" y="34611"/>
                  </a:cubicBezTo>
                  <a:cubicBezTo>
                    <a:pt x="27019" y="32709"/>
                    <a:pt x="29421" y="30107"/>
                    <a:pt x="30155" y="26838"/>
                  </a:cubicBezTo>
                  <a:cubicBezTo>
                    <a:pt x="31089" y="22669"/>
                    <a:pt x="29188" y="17999"/>
                    <a:pt x="28187" y="13996"/>
                  </a:cubicBezTo>
                  <a:cubicBezTo>
                    <a:pt x="27486" y="11327"/>
                    <a:pt x="26853" y="8592"/>
                    <a:pt x="26152" y="5923"/>
                  </a:cubicBezTo>
                  <a:cubicBezTo>
                    <a:pt x="25618" y="3989"/>
                    <a:pt x="24651" y="2921"/>
                    <a:pt x="22850" y="2087"/>
                  </a:cubicBezTo>
                  <a:cubicBezTo>
                    <a:pt x="21193" y="1337"/>
                    <a:pt x="19096" y="1"/>
                    <a:pt x="17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 flipH="1">
              <a:off x="1448655" y="1215900"/>
              <a:ext cx="331235" cy="800253"/>
            </a:xfrm>
            <a:custGeom>
              <a:avLst/>
              <a:gdLst/>
              <a:ahLst/>
              <a:cxnLst/>
              <a:rect l="l" t="t" r="r" b="b"/>
              <a:pathLst>
                <a:path w="12400" h="29958" extrusionOk="0">
                  <a:moveTo>
                    <a:pt x="5394" y="1"/>
                  </a:moveTo>
                  <a:cubicBezTo>
                    <a:pt x="6295" y="2970"/>
                    <a:pt x="7162" y="5972"/>
                    <a:pt x="8129" y="8941"/>
                  </a:cubicBezTo>
                  <a:cubicBezTo>
                    <a:pt x="9063" y="11876"/>
                    <a:pt x="10198" y="14778"/>
                    <a:pt x="10898" y="17814"/>
                  </a:cubicBezTo>
                  <a:cubicBezTo>
                    <a:pt x="12399" y="24518"/>
                    <a:pt x="6028" y="28688"/>
                    <a:pt x="257" y="29522"/>
                  </a:cubicBezTo>
                  <a:cubicBezTo>
                    <a:pt x="0" y="29554"/>
                    <a:pt x="53" y="29957"/>
                    <a:pt x="295" y="29957"/>
                  </a:cubicBezTo>
                  <a:cubicBezTo>
                    <a:pt x="304" y="29957"/>
                    <a:pt x="314" y="29957"/>
                    <a:pt x="324" y="29956"/>
                  </a:cubicBezTo>
                  <a:cubicBezTo>
                    <a:pt x="5394" y="29022"/>
                    <a:pt x="11065" y="26086"/>
                    <a:pt x="11465" y="20282"/>
                  </a:cubicBezTo>
                  <a:cubicBezTo>
                    <a:pt x="11665" y="17113"/>
                    <a:pt x="9997" y="13744"/>
                    <a:pt x="9030" y="10775"/>
                  </a:cubicBezTo>
                  <a:cubicBezTo>
                    <a:pt x="7863" y="7173"/>
                    <a:pt x="6628" y="3603"/>
                    <a:pt x="5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 flipH="1">
              <a:off x="1952987" y="1220281"/>
              <a:ext cx="406351" cy="804848"/>
            </a:xfrm>
            <a:custGeom>
              <a:avLst/>
              <a:gdLst/>
              <a:ahLst/>
              <a:cxnLst/>
              <a:rect l="l" t="t" r="r" b="b"/>
              <a:pathLst>
                <a:path w="15212" h="30130" extrusionOk="0">
                  <a:moveTo>
                    <a:pt x="13035" y="1"/>
                  </a:moveTo>
                  <a:cubicBezTo>
                    <a:pt x="12999" y="1"/>
                    <a:pt x="12956" y="29"/>
                    <a:pt x="12976" y="70"/>
                  </a:cubicBezTo>
                  <a:cubicBezTo>
                    <a:pt x="13577" y="3840"/>
                    <a:pt x="14611" y="8109"/>
                    <a:pt x="13143" y="11779"/>
                  </a:cubicBezTo>
                  <a:cubicBezTo>
                    <a:pt x="12442" y="13580"/>
                    <a:pt x="11208" y="15114"/>
                    <a:pt x="9607" y="16215"/>
                  </a:cubicBezTo>
                  <a:cubicBezTo>
                    <a:pt x="8306" y="17049"/>
                    <a:pt x="6838" y="17416"/>
                    <a:pt x="5471" y="18016"/>
                  </a:cubicBezTo>
                  <a:cubicBezTo>
                    <a:pt x="0" y="20285"/>
                    <a:pt x="1535" y="27990"/>
                    <a:pt x="6305" y="30125"/>
                  </a:cubicBezTo>
                  <a:cubicBezTo>
                    <a:pt x="6311" y="30128"/>
                    <a:pt x="6317" y="30130"/>
                    <a:pt x="6323" y="30130"/>
                  </a:cubicBezTo>
                  <a:cubicBezTo>
                    <a:pt x="6388" y="30130"/>
                    <a:pt x="6462" y="29989"/>
                    <a:pt x="6371" y="29958"/>
                  </a:cubicBezTo>
                  <a:cubicBezTo>
                    <a:pt x="2969" y="28224"/>
                    <a:pt x="1168" y="24221"/>
                    <a:pt x="2902" y="20618"/>
                  </a:cubicBezTo>
                  <a:cubicBezTo>
                    <a:pt x="4303" y="17750"/>
                    <a:pt x="8106" y="17783"/>
                    <a:pt x="10441" y="15915"/>
                  </a:cubicBezTo>
                  <a:cubicBezTo>
                    <a:pt x="15211" y="12046"/>
                    <a:pt x="14310" y="5407"/>
                    <a:pt x="13076" y="37"/>
                  </a:cubicBezTo>
                  <a:cubicBezTo>
                    <a:pt x="13076" y="11"/>
                    <a:pt x="13057" y="1"/>
                    <a:pt x="130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 flipH="1">
              <a:off x="1717704" y="1548391"/>
              <a:ext cx="885813" cy="574853"/>
            </a:xfrm>
            <a:custGeom>
              <a:avLst/>
              <a:gdLst/>
              <a:ahLst/>
              <a:cxnLst/>
              <a:rect l="l" t="t" r="r" b="b"/>
              <a:pathLst>
                <a:path w="33161" h="21520" extrusionOk="0">
                  <a:moveTo>
                    <a:pt x="31932" y="1"/>
                  </a:moveTo>
                  <a:cubicBezTo>
                    <a:pt x="31310" y="1"/>
                    <a:pt x="30386" y="371"/>
                    <a:pt x="29222" y="1130"/>
                  </a:cubicBezTo>
                  <a:cubicBezTo>
                    <a:pt x="21163" y="6448"/>
                    <a:pt x="16538" y="9771"/>
                    <a:pt x="15509" y="9771"/>
                  </a:cubicBezTo>
                  <a:cubicBezTo>
                    <a:pt x="15498" y="9771"/>
                    <a:pt x="15489" y="9770"/>
                    <a:pt x="15479" y="9770"/>
                  </a:cubicBezTo>
                  <a:cubicBezTo>
                    <a:pt x="12744" y="9603"/>
                    <a:pt x="8774" y="8135"/>
                    <a:pt x="5839" y="7535"/>
                  </a:cubicBezTo>
                  <a:cubicBezTo>
                    <a:pt x="5784" y="7523"/>
                    <a:pt x="5728" y="7517"/>
                    <a:pt x="5672" y="7517"/>
                  </a:cubicBezTo>
                  <a:cubicBezTo>
                    <a:pt x="3340" y="7517"/>
                    <a:pt x="1" y="17427"/>
                    <a:pt x="1369" y="18176"/>
                  </a:cubicBezTo>
                  <a:cubicBezTo>
                    <a:pt x="4094" y="19673"/>
                    <a:pt x="11658" y="21520"/>
                    <a:pt x="15832" y="21520"/>
                  </a:cubicBezTo>
                  <a:cubicBezTo>
                    <a:pt x="16307" y="21520"/>
                    <a:pt x="16738" y="21496"/>
                    <a:pt x="17114" y="21445"/>
                  </a:cubicBezTo>
                  <a:cubicBezTo>
                    <a:pt x="21216" y="20878"/>
                    <a:pt x="29789" y="8302"/>
                    <a:pt x="32291" y="2898"/>
                  </a:cubicBezTo>
                  <a:cubicBezTo>
                    <a:pt x="33161" y="993"/>
                    <a:pt x="32951" y="1"/>
                    <a:pt x="3193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 flipH="1">
              <a:off x="2574053" y="1647281"/>
              <a:ext cx="316356" cy="248106"/>
            </a:xfrm>
            <a:custGeom>
              <a:avLst/>
              <a:gdLst/>
              <a:ahLst/>
              <a:cxnLst/>
              <a:rect l="l" t="t" r="r" b="b"/>
              <a:pathLst>
                <a:path w="11843" h="9288" extrusionOk="0">
                  <a:moveTo>
                    <a:pt x="5712" y="1"/>
                  </a:moveTo>
                  <a:cubicBezTo>
                    <a:pt x="4662" y="1"/>
                    <a:pt x="3609" y="89"/>
                    <a:pt x="2636" y="397"/>
                  </a:cubicBezTo>
                  <a:cubicBezTo>
                    <a:pt x="1201" y="831"/>
                    <a:pt x="367" y="2565"/>
                    <a:pt x="134" y="3766"/>
                  </a:cubicBezTo>
                  <a:cubicBezTo>
                    <a:pt x="34" y="4066"/>
                    <a:pt x="0" y="4433"/>
                    <a:pt x="67" y="4767"/>
                  </a:cubicBezTo>
                  <a:cubicBezTo>
                    <a:pt x="255" y="5455"/>
                    <a:pt x="2117" y="9288"/>
                    <a:pt x="3917" y="9288"/>
                  </a:cubicBezTo>
                  <a:cubicBezTo>
                    <a:pt x="4035" y="9288"/>
                    <a:pt x="4153" y="9271"/>
                    <a:pt x="4270" y="9237"/>
                  </a:cubicBezTo>
                  <a:cubicBezTo>
                    <a:pt x="5771" y="8803"/>
                    <a:pt x="4837" y="6868"/>
                    <a:pt x="4270" y="5801"/>
                  </a:cubicBezTo>
                  <a:cubicBezTo>
                    <a:pt x="4170" y="5567"/>
                    <a:pt x="4037" y="5334"/>
                    <a:pt x="3970" y="5100"/>
                  </a:cubicBezTo>
                  <a:cubicBezTo>
                    <a:pt x="3936" y="4667"/>
                    <a:pt x="3836" y="4133"/>
                    <a:pt x="4203" y="4066"/>
                  </a:cubicBezTo>
                  <a:cubicBezTo>
                    <a:pt x="4215" y="4064"/>
                    <a:pt x="4232" y="4063"/>
                    <a:pt x="4254" y="4063"/>
                  </a:cubicBezTo>
                  <a:cubicBezTo>
                    <a:pt x="5011" y="4063"/>
                    <a:pt x="11842" y="5134"/>
                    <a:pt x="11842" y="5134"/>
                  </a:cubicBezTo>
                  <a:lnTo>
                    <a:pt x="8640" y="130"/>
                  </a:lnTo>
                  <a:cubicBezTo>
                    <a:pt x="7712" y="81"/>
                    <a:pt x="6713" y="1"/>
                    <a:pt x="571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 flipH="1">
              <a:off x="2447543" y="1554294"/>
              <a:ext cx="591682" cy="479863"/>
            </a:xfrm>
            <a:custGeom>
              <a:avLst/>
              <a:gdLst/>
              <a:ahLst/>
              <a:cxnLst/>
              <a:rect l="l" t="t" r="r" b="b"/>
              <a:pathLst>
                <a:path w="22150" h="17964" extrusionOk="0">
                  <a:moveTo>
                    <a:pt x="11293" y="0"/>
                  </a:moveTo>
                  <a:cubicBezTo>
                    <a:pt x="9435" y="0"/>
                    <a:pt x="6353" y="1863"/>
                    <a:pt x="3837" y="3511"/>
                  </a:cubicBezTo>
                  <a:cubicBezTo>
                    <a:pt x="1802" y="4845"/>
                    <a:pt x="1" y="5846"/>
                    <a:pt x="401" y="6680"/>
                  </a:cubicBezTo>
                  <a:cubicBezTo>
                    <a:pt x="653" y="7121"/>
                    <a:pt x="1143" y="7383"/>
                    <a:pt x="1646" y="7383"/>
                  </a:cubicBezTo>
                  <a:cubicBezTo>
                    <a:pt x="1675" y="7383"/>
                    <a:pt x="1705" y="7382"/>
                    <a:pt x="1735" y="7380"/>
                  </a:cubicBezTo>
                  <a:cubicBezTo>
                    <a:pt x="1832" y="7389"/>
                    <a:pt x="1931" y="7393"/>
                    <a:pt x="2033" y="7393"/>
                  </a:cubicBezTo>
                  <a:cubicBezTo>
                    <a:pt x="3165" y="7393"/>
                    <a:pt x="4609" y="6908"/>
                    <a:pt x="5771" y="6480"/>
                  </a:cubicBezTo>
                  <a:cubicBezTo>
                    <a:pt x="6705" y="6113"/>
                    <a:pt x="7473" y="5746"/>
                    <a:pt x="7673" y="5646"/>
                  </a:cubicBezTo>
                  <a:cubicBezTo>
                    <a:pt x="7675" y="5645"/>
                    <a:pt x="7677" y="5645"/>
                    <a:pt x="7679" y="5645"/>
                  </a:cubicBezTo>
                  <a:cubicBezTo>
                    <a:pt x="7845" y="5645"/>
                    <a:pt x="9278" y="8064"/>
                    <a:pt x="9608" y="9282"/>
                  </a:cubicBezTo>
                  <a:cubicBezTo>
                    <a:pt x="10108" y="10316"/>
                    <a:pt x="12009" y="14219"/>
                    <a:pt x="12710" y="16253"/>
                  </a:cubicBezTo>
                  <a:cubicBezTo>
                    <a:pt x="15345" y="17187"/>
                    <a:pt x="17313" y="17755"/>
                    <a:pt x="17680" y="17955"/>
                  </a:cubicBezTo>
                  <a:cubicBezTo>
                    <a:pt x="17691" y="17961"/>
                    <a:pt x="17703" y="17964"/>
                    <a:pt x="17716" y="17964"/>
                  </a:cubicBezTo>
                  <a:cubicBezTo>
                    <a:pt x="18344" y="17964"/>
                    <a:pt x="21431" y="11039"/>
                    <a:pt x="22150" y="7314"/>
                  </a:cubicBezTo>
                  <a:cubicBezTo>
                    <a:pt x="22150" y="7314"/>
                    <a:pt x="18614" y="5613"/>
                    <a:pt x="17780" y="4779"/>
                  </a:cubicBezTo>
                  <a:cubicBezTo>
                    <a:pt x="16913" y="3911"/>
                    <a:pt x="14411" y="809"/>
                    <a:pt x="11876" y="75"/>
                  </a:cubicBezTo>
                  <a:cubicBezTo>
                    <a:pt x="11699" y="24"/>
                    <a:pt x="11504" y="0"/>
                    <a:pt x="11293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 flipH="1">
              <a:off x="2774557" y="1781137"/>
              <a:ext cx="101588" cy="40149"/>
            </a:xfrm>
            <a:custGeom>
              <a:avLst/>
              <a:gdLst/>
              <a:ahLst/>
              <a:cxnLst/>
              <a:rect l="l" t="t" r="r" b="b"/>
              <a:pathLst>
                <a:path w="3803" h="1503" extrusionOk="0">
                  <a:moveTo>
                    <a:pt x="3199" y="1"/>
                  </a:moveTo>
                  <a:cubicBezTo>
                    <a:pt x="3186" y="1"/>
                    <a:pt x="3183" y="17"/>
                    <a:pt x="3202" y="56"/>
                  </a:cubicBezTo>
                  <a:cubicBezTo>
                    <a:pt x="3269" y="256"/>
                    <a:pt x="3569" y="1157"/>
                    <a:pt x="3369" y="1257"/>
                  </a:cubicBezTo>
                  <a:cubicBezTo>
                    <a:pt x="3346" y="1268"/>
                    <a:pt x="3314" y="1274"/>
                    <a:pt x="3275" y="1274"/>
                  </a:cubicBezTo>
                  <a:cubicBezTo>
                    <a:pt x="2757" y="1274"/>
                    <a:pt x="936" y="302"/>
                    <a:pt x="67" y="23"/>
                  </a:cubicBezTo>
                  <a:cubicBezTo>
                    <a:pt x="33" y="23"/>
                    <a:pt x="0" y="56"/>
                    <a:pt x="33" y="89"/>
                  </a:cubicBezTo>
                  <a:cubicBezTo>
                    <a:pt x="500" y="256"/>
                    <a:pt x="967" y="490"/>
                    <a:pt x="1401" y="723"/>
                  </a:cubicBezTo>
                  <a:cubicBezTo>
                    <a:pt x="1776" y="925"/>
                    <a:pt x="2752" y="1502"/>
                    <a:pt x="3310" y="1502"/>
                  </a:cubicBezTo>
                  <a:cubicBezTo>
                    <a:pt x="3397" y="1502"/>
                    <a:pt x="3473" y="1488"/>
                    <a:pt x="3536" y="1457"/>
                  </a:cubicBezTo>
                  <a:cubicBezTo>
                    <a:pt x="3803" y="1324"/>
                    <a:pt x="3369" y="223"/>
                    <a:pt x="3236" y="23"/>
                  </a:cubicBezTo>
                  <a:cubicBezTo>
                    <a:pt x="3222" y="9"/>
                    <a:pt x="3208" y="1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 flipH="1">
              <a:off x="3056133" y="1903801"/>
              <a:ext cx="20515" cy="18111"/>
            </a:xfrm>
            <a:custGeom>
              <a:avLst/>
              <a:gdLst/>
              <a:ahLst/>
              <a:cxnLst/>
              <a:rect l="l" t="t" r="r" b="b"/>
              <a:pathLst>
                <a:path w="768" h="678" extrusionOk="0">
                  <a:moveTo>
                    <a:pt x="468" y="1"/>
                  </a:moveTo>
                  <a:cubicBezTo>
                    <a:pt x="234" y="267"/>
                    <a:pt x="1" y="534"/>
                    <a:pt x="134" y="634"/>
                  </a:cubicBezTo>
                  <a:cubicBezTo>
                    <a:pt x="156" y="664"/>
                    <a:pt x="188" y="677"/>
                    <a:pt x="228" y="677"/>
                  </a:cubicBezTo>
                  <a:cubicBezTo>
                    <a:pt x="364" y="677"/>
                    <a:pt x="586" y="516"/>
                    <a:pt x="768" y="334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 flipH="1">
              <a:off x="2638216" y="1497236"/>
              <a:ext cx="427747" cy="417383"/>
            </a:xfrm>
            <a:custGeom>
              <a:avLst/>
              <a:gdLst/>
              <a:ahLst/>
              <a:cxnLst/>
              <a:rect l="l" t="t" r="r" b="b"/>
              <a:pathLst>
                <a:path w="16013" h="15625" extrusionOk="0">
                  <a:moveTo>
                    <a:pt x="14931" y="0"/>
                  </a:moveTo>
                  <a:cubicBezTo>
                    <a:pt x="14912" y="0"/>
                    <a:pt x="14894" y="3"/>
                    <a:pt x="14878" y="10"/>
                  </a:cubicBezTo>
                  <a:cubicBezTo>
                    <a:pt x="14678" y="43"/>
                    <a:pt x="3370" y="10551"/>
                    <a:pt x="2303" y="11218"/>
                  </a:cubicBezTo>
                  <a:cubicBezTo>
                    <a:pt x="1502" y="11718"/>
                    <a:pt x="668" y="12152"/>
                    <a:pt x="501" y="12318"/>
                  </a:cubicBezTo>
                  <a:cubicBezTo>
                    <a:pt x="234" y="12585"/>
                    <a:pt x="1" y="14587"/>
                    <a:pt x="1" y="15287"/>
                  </a:cubicBezTo>
                  <a:cubicBezTo>
                    <a:pt x="1" y="15454"/>
                    <a:pt x="134" y="15587"/>
                    <a:pt x="301" y="15621"/>
                  </a:cubicBezTo>
                  <a:cubicBezTo>
                    <a:pt x="355" y="15623"/>
                    <a:pt x="415" y="15624"/>
                    <a:pt x="481" y="15624"/>
                  </a:cubicBezTo>
                  <a:cubicBezTo>
                    <a:pt x="1315" y="15624"/>
                    <a:pt x="3023" y="15434"/>
                    <a:pt x="3270" y="15187"/>
                  </a:cubicBezTo>
                  <a:cubicBezTo>
                    <a:pt x="3470" y="15020"/>
                    <a:pt x="3904" y="14220"/>
                    <a:pt x="4437" y="13419"/>
                  </a:cubicBezTo>
                  <a:cubicBezTo>
                    <a:pt x="5105" y="12385"/>
                    <a:pt x="15912" y="1311"/>
                    <a:pt x="15946" y="1144"/>
                  </a:cubicBezTo>
                  <a:cubicBezTo>
                    <a:pt x="16012" y="944"/>
                    <a:pt x="15712" y="610"/>
                    <a:pt x="15545" y="410"/>
                  </a:cubicBezTo>
                  <a:cubicBezTo>
                    <a:pt x="15395" y="259"/>
                    <a:pt x="15108" y="0"/>
                    <a:pt x="149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 flipH="1">
              <a:off x="2881487" y="1734497"/>
              <a:ext cx="106930" cy="103404"/>
            </a:xfrm>
            <a:custGeom>
              <a:avLst/>
              <a:gdLst/>
              <a:ahLst/>
              <a:cxnLst/>
              <a:rect l="l" t="t" r="r" b="b"/>
              <a:pathLst>
                <a:path w="4003" h="3871" extrusionOk="0">
                  <a:moveTo>
                    <a:pt x="3507" y="1"/>
                  </a:moveTo>
                  <a:cubicBezTo>
                    <a:pt x="3427" y="1"/>
                    <a:pt x="3352" y="34"/>
                    <a:pt x="3302" y="101"/>
                  </a:cubicBezTo>
                  <a:lnTo>
                    <a:pt x="133" y="3170"/>
                  </a:lnTo>
                  <a:cubicBezTo>
                    <a:pt x="0" y="3303"/>
                    <a:pt x="0" y="3503"/>
                    <a:pt x="100" y="3603"/>
                  </a:cubicBezTo>
                  <a:lnTo>
                    <a:pt x="267" y="3770"/>
                  </a:lnTo>
                  <a:cubicBezTo>
                    <a:pt x="334" y="3837"/>
                    <a:pt x="409" y="3870"/>
                    <a:pt x="484" y="3870"/>
                  </a:cubicBezTo>
                  <a:cubicBezTo>
                    <a:pt x="559" y="3870"/>
                    <a:pt x="634" y="3837"/>
                    <a:pt x="701" y="3770"/>
                  </a:cubicBezTo>
                  <a:lnTo>
                    <a:pt x="3869" y="668"/>
                  </a:lnTo>
                  <a:cubicBezTo>
                    <a:pt x="4003" y="568"/>
                    <a:pt x="4003" y="368"/>
                    <a:pt x="3869" y="234"/>
                  </a:cubicBezTo>
                  <a:lnTo>
                    <a:pt x="3736" y="101"/>
                  </a:lnTo>
                  <a:cubicBezTo>
                    <a:pt x="3669" y="34"/>
                    <a:pt x="3586" y="1"/>
                    <a:pt x="3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 flipH="1">
              <a:off x="2914450" y="1766231"/>
              <a:ext cx="67743" cy="64965"/>
            </a:xfrm>
            <a:custGeom>
              <a:avLst/>
              <a:gdLst/>
              <a:ahLst/>
              <a:cxnLst/>
              <a:rect l="l" t="t" r="r" b="b"/>
              <a:pathLst>
                <a:path w="2536" h="2432" extrusionOk="0">
                  <a:moveTo>
                    <a:pt x="2234" y="0"/>
                  </a:moveTo>
                  <a:cubicBezTo>
                    <a:pt x="2192" y="0"/>
                    <a:pt x="2147" y="17"/>
                    <a:pt x="2102" y="47"/>
                  </a:cubicBezTo>
                  <a:lnTo>
                    <a:pt x="67" y="2048"/>
                  </a:lnTo>
                  <a:cubicBezTo>
                    <a:pt x="1" y="2115"/>
                    <a:pt x="1" y="2215"/>
                    <a:pt x="67" y="2315"/>
                  </a:cubicBezTo>
                  <a:lnTo>
                    <a:pt x="167" y="2382"/>
                  </a:lnTo>
                  <a:cubicBezTo>
                    <a:pt x="201" y="2415"/>
                    <a:pt x="242" y="2432"/>
                    <a:pt x="284" y="2432"/>
                  </a:cubicBezTo>
                  <a:cubicBezTo>
                    <a:pt x="326" y="2432"/>
                    <a:pt x="367" y="2415"/>
                    <a:pt x="401" y="2382"/>
                  </a:cubicBezTo>
                  <a:lnTo>
                    <a:pt x="2436" y="414"/>
                  </a:lnTo>
                  <a:cubicBezTo>
                    <a:pt x="2536" y="347"/>
                    <a:pt x="2536" y="214"/>
                    <a:pt x="2469" y="147"/>
                  </a:cubicBezTo>
                  <a:lnTo>
                    <a:pt x="2369" y="80"/>
                  </a:lnTo>
                  <a:cubicBezTo>
                    <a:pt x="2332" y="25"/>
                    <a:pt x="2285" y="0"/>
                    <a:pt x="2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 flipH="1">
              <a:off x="2950966" y="1802213"/>
              <a:ext cx="11620" cy="11620"/>
            </a:xfrm>
            <a:custGeom>
              <a:avLst/>
              <a:gdLst/>
              <a:ahLst/>
              <a:cxnLst/>
              <a:rect l="l" t="t" r="r" b="b"/>
              <a:pathLst>
                <a:path w="435" h="435" extrusionOk="0">
                  <a:moveTo>
                    <a:pt x="100" y="1"/>
                  </a:moveTo>
                  <a:lnTo>
                    <a:pt x="0" y="101"/>
                  </a:lnTo>
                  <a:lnTo>
                    <a:pt x="334" y="434"/>
                  </a:lnTo>
                  <a:lnTo>
                    <a:pt x="434" y="334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 flipH="1">
              <a:off x="2699709" y="1773684"/>
              <a:ext cx="310105" cy="214795"/>
            </a:xfrm>
            <a:custGeom>
              <a:avLst/>
              <a:gdLst/>
              <a:ahLst/>
              <a:cxnLst/>
              <a:rect l="l" t="t" r="r" b="b"/>
              <a:pathLst>
                <a:path w="11609" h="8041" extrusionOk="0">
                  <a:moveTo>
                    <a:pt x="8507" y="1069"/>
                  </a:moveTo>
                  <a:cubicBezTo>
                    <a:pt x="8509" y="1074"/>
                    <a:pt x="8512" y="1080"/>
                    <a:pt x="8515" y="1086"/>
                  </a:cubicBezTo>
                  <a:lnTo>
                    <a:pt x="8515" y="1086"/>
                  </a:lnTo>
                  <a:cubicBezTo>
                    <a:pt x="8512" y="1080"/>
                    <a:pt x="8509" y="1074"/>
                    <a:pt x="8507" y="1069"/>
                  </a:cubicBezTo>
                  <a:close/>
                  <a:moveTo>
                    <a:pt x="3395" y="0"/>
                  </a:moveTo>
                  <a:cubicBezTo>
                    <a:pt x="2942" y="0"/>
                    <a:pt x="2513" y="97"/>
                    <a:pt x="2135" y="335"/>
                  </a:cubicBezTo>
                  <a:cubicBezTo>
                    <a:pt x="0" y="1669"/>
                    <a:pt x="4437" y="3037"/>
                    <a:pt x="5304" y="4304"/>
                  </a:cubicBezTo>
                  <a:cubicBezTo>
                    <a:pt x="6205" y="5772"/>
                    <a:pt x="7673" y="6873"/>
                    <a:pt x="9340" y="7307"/>
                  </a:cubicBezTo>
                  <a:cubicBezTo>
                    <a:pt x="9908" y="7473"/>
                    <a:pt x="10708" y="7740"/>
                    <a:pt x="11609" y="8040"/>
                  </a:cubicBezTo>
                  <a:cubicBezTo>
                    <a:pt x="10912" y="6017"/>
                    <a:pt x="9027" y="2144"/>
                    <a:pt x="8515" y="1086"/>
                  </a:cubicBezTo>
                  <a:lnTo>
                    <a:pt x="8515" y="1086"/>
                  </a:lnTo>
                  <a:cubicBezTo>
                    <a:pt x="8607" y="1282"/>
                    <a:pt x="8605" y="1508"/>
                    <a:pt x="8540" y="1703"/>
                  </a:cubicBezTo>
                  <a:cubicBezTo>
                    <a:pt x="8510" y="1748"/>
                    <a:pt x="8458" y="1769"/>
                    <a:pt x="8386" y="1769"/>
                  </a:cubicBezTo>
                  <a:cubicBezTo>
                    <a:pt x="7718" y="1769"/>
                    <a:pt x="5336" y="0"/>
                    <a:pt x="3395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 flipH="1">
              <a:off x="1692033" y="1542461"/>
              <a:ext cx="381294" cy="266911"/>
            </a:xfrm>
            <a:custGeom>
              <a:avLst/>
              <a:gdLst/>
              <a:ahLst/>
              <a:cxnLst/>
              <a:rect l="l" t="t" r="r" b="b"/>
              <a:pathLst>
                <a:path w="14274" h="9992" extrusionOk="0">
                  <a:moveTo>
                    <a:pt x="12561" y="0"/>
                  </a:moveTo>
                  <a:cubicBezTo>
                    <a:pt x="11909" y="0"/>
                    <a:pt x="11010" y="209"/>
                    <a:pt x="9841" y="652"/>
                  </a:cubicBezTo>
                  <a:cubicBezTo>
                    <a:pt x="7106" y="1719"/>
                    <a:pt x="1" y="6389"/>
                    <a:pt x="1" y="6389"/>
                  </a:cubicBezTo>
                  <a:lnTo>
                    <a:pt x="9007" y="9992"/>
                  </a:lnTo>
                  <a:cubicBezTo>
                    <a:pt x="9007" y="9992"/>
                    <a:pt x="11843" y="6022"/>
                    <a:pt x="13077" y="3620"/>
                  </a:cubicBezTo>
                  <a:cubicBezTo>
                    <a:pt x="14274" y="1347"/>
                    <a:pt x="14217" y="0"/>
                    <a:pt x="12561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 flipH="1">
              <a:off x="1776845" y="1730570"/>
              <a:ext cx="85293" cy="82381"/>
            </a:xfrm>
            <a:custGeom>
              <a:avLst/>
              <a:gdLst/>
              <a:ahLst/>
              <a:cxnLst/>
              <a:rect l="l" t="t" r="r" b="b"/>
              <a:pathLst>
                <a:path w="3193" h="3084" extrusionOk="0">
                  <a:moveTo>
                    <a:pt x="3137" y="0"/>
                  </a:moveTo>
                  <a:cubicBezTo>
                    <a:pt x="3125" y="0"/>
                    <a:pt x="3112" y="4"/>
                    <a:pt x="3103" y="14"/>
                  </a:cubicBezTo>
                  <a:cubicBezTo>
                    <a:pt x="2969" y="248"/>
                    <a:pt x="2736" y="581"/>
                    <a:pt x="2569" y="815"/>
                  </a:cubicBezTo>
                  <a:cubicBezTo>
                    <a:pt x="2402" y="1048"/>
                    <a:pt x="2235" y="1248"/>
                    <a:pt x="2069" y="1515"/>
                  </a:cubicBezTo>
                  <a:cubicBezTo>
                    <a:pt x="1735" y="1982"/>
                    <a:pt x="1435" y="2449"/>
                    <a:pt x="1101" y="2916"/>
                  </a:cubicBezTo>
                  <a:cubicBezTo>
                    <a:pt x="734" y="2750"/>
                    <a:pt x="367" y="2616"/>
                    <a:pt x="0" y="2516"/>
                  </a:cubicBezTo>
                  <a:lnTo>
                    <a:pt x="0" y="2549"/>
                  </a:lnTo>
                  <a:cubicBezTo>
                    <a:pt x="367" y="2750"/>
                    <a:pt x="768" y="2950"/>
                    <a:pt x="1201" y="3083"/>
                  </a:cubicBezTo>
                  <a:cubicBezTo>
                    <a:pt x="1535" y="2616"/>
                    <a:pt x="1868" y="2082"/>
                    <a:pt x="2202" y="1582"/>
                  </a:cubicBezTo>
                  <a:cubicBezTo>
                    <a:pt x="2369" y="1349"/>
                    <a:pt x="2502" y="1148"/>
                    <a:pt x="2669" y="882"/>
                  </a:cubicBezTo>
                  <a:cubicBezTo>
                    <a:pt x="2836" y="615"/>
                    <a:pt x="2969" y="381"/>
                    <a:pt x="3169" y="48"/>
                  </a:cubicBezTo>
                  <a:cubicBezTo>
                    <a:pt x="3193" y="24"/>
                    <a:pt x="3167" y="0"/>
                    <a:pt x="3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 flipH="1">
              <a:off x="1828240" y="1699744"/>
              <a:ext cx="213005" cy="83797"/>
            </a:xfrm>
            <a:custGeom>
              <a:avLst/>
              <a:gdLst/>
              <a:ahLst/>
              <a:cxnLst/>
              <a:rect l="l" t="t" r="r" b="b"/>
              <a:pathLst>
                <a:path w="7974" h="3137" extrusionOk="0">
                  <a:moveTo>
                    <a:pt x="67" y="1"/>
                  </a:moveTo>
                  <a:cubicBezTo>
                    <a:pt x="34" y="1"/>
                    <a:pt x="1" y="34"/>
                    <a:pt x="34" y="67"/>
                  </a:cubicBezTo>
                  <a:cubicBezTo>
                    <a:pt x="1368" y="534"/>
                    <a:pt x="2669" y="1068"/>
                    <a:pt x="3970" y="1569"/>
                  </a:cubicBezTo>
                  <a:lnTo>
                    <a:pt x="5938" y="2369"/>
                  </a:lnTo>
                  <a:cubicBezTo>
                    <a:pt x="6572" y="2636"/>
                    <a:pt x="7273" y="2836"/>
                    <a:pt x="7906" y="3136"/>
                  </a:cubicBezTo>
                  <a:cubicBezTo>
                    <a:pt x="7940" y="3136"/>
                    <a:pt x="7973" y="3070"/>
                    <a:pt x="7940" y="3070"/>
                  </a:cubicBezTo>
                  <a:cubicBezTo>
                    <a:pt x="7273" y="2803"/>
                    <a:pt x="6672" y="2469"/>
                    <a:pt x="6005" y="2202"/>
                  </a:cubicBezTo>
                  <a:cubicBezTo>
                    <a:pt x="5371" y="1935"/>
                    <a:pt x="4704" y="1669"/>
                    <a:pt x="4070" y="1402"/>
                  </a:cubicBezTo>
                  <a:cubicBezTo>
                    <a:pt x="2736" y="901"/>
                    <a:pt x="1402" y="434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 flipH="1">
              <a:off x="1311433" y="1546254"/>
              <a:ext cx="697731" cy="793308"/>
            </a:xfrm>
            <a:custGeom>
              <a:avLst/>
              <a:gdLst/>
              <a:ahLst/>
              <a:cxnLst/>
              <a:rect l="l" t="t" r="r" b="b"/>
              <a:pathLst>
                <a:path w="26120" h="29698" extrusionOk="0">
                  <a:moveTo>
                    <a:pt x="10771" y="1"/>
                  </a:moveTo>
                  <a:cubicBezTo>
                    <a:pt x="9656" y="1"/>
                    <a:pt x="8591" y="506"/>
                    <a:pt x="7606" y="1310"/>
                  </a:cubicBezTo>
                  <a:cubicBezTo>
                    <a:pt x="7106" y="1711"/>
                    <a:pt x="1001" y="9483"/>
                    <a:pt x="468" y="12218"/>
                  </a:cubicBezTo>
                  <a:cubicBezTo>
                    <a:pt x="1" y="14620"/>
                    <a:pt x="1969" y="17255"/>
                    <a:pt x="1969" y="17255"/>
                  </a:cubicBezTo>
                  <a:lnTo>
                    <a:pt x="601" y="27629"/>
                  </a:lnTo>
                  <a:lnTo>
                    <a:pt x="26119" y="29697"/>
                  </a:lnTo>
                  <a:cubicBezTo>
                    <a:pt x="26119" y="29697"/>
                    <a:pt x="19581" y="7448"/>
                    <a:pt x="14344" y="1844"/>
                  </a:cubicBezTo>
                  <a:cubicBezTo>
                    <a:pt x="13124" y="539"/>
                    <a:pt x="11921" y="1"/>
                    <a:pt x="10771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 flipH="1">
              <a:off x="1892403" y="1691730"/>
              <a:ext cx="106957" cy="201412"/>
            </a:xfrm>
            <a:custGeom>
              <a:avLst/>
              <a:gdLst/>
              <a:ahLst/>
              <a:cxnLst/>
              <a:rect l="l" t="t" r="r" b="b"/>
              <a:pathLst>
                <a:path w="4004" h="7540" extrusionOk="0">
                  <a:moveTo>
                    <a:pt x="4003" y="1"/>
                  </a:moveTo>
                  <a:lnTo>
                    <a:pt x="4003" y="1"/>
                  </a:lnTo>
                  <a:cubicBezTo>
                    <a:pt x="3603" y="501"/>
                    <a:pt x="3203" y="1001"/>
                    <a:pt x="2836" y="1568"/>
                  </a:cubicBezTo>
                  <a:lnTo>
                    <a:pt x="2936" y="1335"/>
                  </a:lnTo>
                  <a:cubicBezTo>
                    <a:pt x="3036" y="1068"/>
                    <a:pt x="3136" y="768"/>
                    <a:pt x="3203" y="501"/>
                  </a:cubicBezTo>
                  <a:lnTo>
                    <a:pt x="3203" y="501"/>
                  </a:lnTo>
                  <a:cubicBezTo>
                    <a:pt x="3069" y="734"/>
                    <a:pt x="2936" y="1001"/>
                    <a:pt x="2802" y="1268"/>
                  </a:cubicBezTo>
                  <a:cubicBezTo>
                    <a:pt x="2736" y="1468"/>
                    <a:pt x="2636" y="1635"/>
                    <a:pt x="2602" y="1835"/>
                  </a:cubicBezTo>
                  <a:cubicBezTo>
                    <a:pt x="2202" y="2369"/>
                    <a:pt x="1835" y="2936"/>
                    <a:pt x="1468" y="3470"/>
                  </a:cubicBezTo>
                  <a:cubicBezTo>
                    <a:pt x="1068" y="4103"/>
                    <a:pt x="701" y="4737"/>
                    <a:pt x="401" y="5404"/>
                  </a:cubicBezTo>
                  <a:cubicBezTo>
                    <a:pt x="267" y="5738"/>
                    <a:pt x="134" y="6072"/>
                    <a:pt x="67" y="6438"/>
                  </a:cubicBezTo>
                  <a:cubicBezTo>
                    <a:pt x="0" y="6805"/>
                    <a:pt x="0" y="7172"/>
                    <a:pt x="34" y="7539"/>
                  </a:cubicBezTo>
                  <a:cubicBezTo>
                    <a:pt x="67" y="6805"/>
                    <a:pt x="234" y="6105"/>
                    <a:pt x="568" y="5471"/>
                  </a:cubicBezTo>
                  <a:cubicBezTo>
                    <a:pt x="868" y="4837"/>
                    <a:pt x="1235" y="4204"/>
                    <a:pt x="1635" y="3603"/>
                  </a:cubicBezTo>
                  <a:cubicBezTo>
                    <a:pt x="2402" y="2402"/>
                    <a:pt x="3236" y="1201"/>
                    <a:pt x="40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 flipH="1">
              <a:off x="1772998" y="1992914"/>
              <a:ext cx="158646" cy="26258"/>
            </a:xfrm>
            <a:custGeom>
              <a:avLst/>
              <a:gdLst/>
              <a:ahLst/>
              <a:cxnLst/>
              <a:rect l="l" t="t" r="r" b="b"/>
              <a:pathLst>
                <a:path w="5939" h="983" extrusionOk="0">
                  <a:moveTo>
                    <a:pt x="5905" y="0"/>
                  </a:moveTo>
                  <a:cubicBezTo>
                    <a:pt x="4904" y="34"/>
                    <a:pt x="3937" y="134"/>
                    <a:pt x="2936" y="300"/>
                  </a:cubicBezTo>
                  <a:cubicBezTo>
                    <a:pt x="2469" y="401"/>
                    <a:pt x="2002" y="534"/>
                    <a:pt x="1502" y="634"/>
                  </a:cubicBezTo>
                  <a:cubicBezTo>
                    <a:pt x="1268" y="701"/>
                    <a:pt x="1035" y="767"/>
                    <a:pt x="801" y="834"/>
                  </a:cubicBezTo>
                  <a:cubicBezTo>
                    <a:pt x="568" y="868"/>
                    <a:pt x="301" y="901"/>
                    <a:pt x="34" y="934"/>
                  </a:cubicBezTo>
                  <a:cubicBezTo>
                    <a:pt x="34" y="934"/>
                    <a:pt x="1" y="968"/>
                    <a:pt x="34" y="968"/>
                  </a:cubicBezTo>
                  <a:cubicBezTo>
                    <a:pt x="190" y="968"/>
                    <a:pt x="360" y="982"/>
                    <a:pt x="526" y="982"/>
                  </a:cubicBezTo>
                  <a:cubicBezTo>
                    <a:pt x="608" y="982"/>
                    <a:pt x="690" y="979"/>
                    <a:pt x="768" y="968"/>
                  </a:cubicBezTo>
                  <a:cubicBezTo>
                    <a:pt x="1001" y="968"/>
                    <a:pt x="1235" y="934"/>
                    <a:pt x="1468" y="901"/>
                  </a:cubicBezTo>
                  <a:cubicBezTo>
                    <a:pt x="1969" y="801"/>
                    <a:pt x="2436" y="701"/>
                    <a:pt x="2936" y="601"/>
                  </a:cubicBezTo>
                  <a:cubicBezTo>
                    <a:pt x="3937" y="401"/>
                    <a:pt x="4904" y="200"/>
                    <a:pt x="5905" y="100"/>
                  </a:cubicBezTo>
                  <a:cubicBezTo>
                    <a:pt x="5938" y="67"/>
                    <a:pt x="5938" y="0"/>
                    <a:pt x="5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 flipH="1">
              <a:off x="1708915" y="2013001"/>
              <a:ext cx="131826" cy="8708"/>
            </a:xfrm>
            <a:custGeom>
              <a:avLst/>
              <a:gdLst/>
              <a:ahLst/>
              <a:cxnLst/>
              <a:rect l="l" t="t" r="r" b="b"/>
              <a:pathLst>
                <a:path w="4935" h="326" extrusionOk="0">
                  <a:moveTo>
                    <a:pt x="2027" y="1"/>
                  </a:moveTo>
                  <a:cubicBezTo>
                    <a:pt x="1753" y="1"/>
                    <a:pt x="1479" y="15"/>
                    <a:pt x="1234" y="15"/>
                  </a:cubicBezTo>
                  <a:lnTo>
                    <a:pt x="634" y="49"/>
                  </a:lnTo>
                  <a:cubicBezTo>
                    <a:pt x="434" y="49"/>
                    <a:pt x="234" y="82"/>
                    <a:pt x="0" y="116"/>
                  </a:cubicBezTo>
                  <a:lnTo>
                    <a:pt x="0" y="149"/>
                  </a:lnTo>
                  <a:cubicBezTo>
                    <a:pt x="200" y="149"/>
                    <a:pt x="400" y="182"/>
                    <a:pt x="600" y="182"/>
                  </a:cubicBezTo>
                  <a:lnTo>
                    <a:pt x="1201" y="182"/>
                  </a:lnTo>
                  <a:lnTo>
                    <a:pt x="2435" y="216"/>
                  </a:lnTo>
                  <a:cubicBezTo>
                    <a:pt x="3269" y="249"/>
                    <a:pt x="4070" y="282"/>
                    <a:pt x="4870" y="316"/>
                  </a:cubicBezTo>
                  <a:cubicBezTo>
                    <a:pt x="4884" y="322"/>
                    <a:pt x="4894" y="325"/>
                    <a:pt x="4902" y="325"/>
                  </a:cubicBezTo>
                  <a:cubicBezTo>
                    <a:pt x="4934" y="325"/>
                    <a:pt x="4924" y="282"/>
                    <a:pt x="4870" y="282"/>
                  </a:cubicBezTo>
                  <a:cubicBezTo>
                    <a:pt x="4070" y="149"/>
                    <a:pt x="3269" y="49"/>
                    <a:pt x="2435" y="15"/>
                  </a:cubicBezTo>
                  <a:cubicBezTo>
                    <a:pt x="2302" y="4"/>
                    <a:pt x="2165" y="1"/>
                    <a:pt x="2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 flipH="1">
              <a:off x="1715086" y="1371848"/>
              <a:ext cx="184477" cy="308476"/>
            </a:xfrm>
            <a:custGeom>
              <a:avLst/>
              <a:gdLst/>
              <a:ahLst/>
              <a:cxnLst/>
              <a:rect l="l" t="t" r="r" b="b"/>
              <a:pathLst>
                <a:path w="6906" h="11548" extrusionOk="0">
                  <a:moveTo>
                    <a:pt x="3970" y="0"/>
                  </a:moveTo>
                  <a:lnTo>
                    <a:pt x="3470" y="567"/>
                  </a:lnTo>
                  <a:lnTo>
                    <a:pt x="0" y="4570"/>
                  </a:lnTo>
                  <a:lnTo>
                    <a:pt x="1868" y="7939"/>
                  </a:lnTo>
                  <a:lnTo>
                    <a:pt x="2002" y="8173"/>
                  </a:lnTo>
                  <a:cubicBezTo>
                    <a:pt x="2002" y="8173"/>
                    <a:pt x="2989" y="11548"/>
                    <a:pt x="3625" y="11548"/>
                  </a:cubicBezTo>
                  <a:cubicBezTo>
                    <a:pt x="3640" y="11548"/>
                    <a:pt x="3655" y="11546"/>
                    <a:pt x="3670" y="11542"/>
                  </a:cubicBezTo>
                  <a:cubicBezTo>
                    <a:pt x="5671" y="11042"/>
                    <a:pt x="6905" y="7639"/>
                    <a:pt x="6872" y="7205"/>
                  </a:cubicBezTo>
                  <a:cubicBezTo>
                    <a:pt x="6572" y="6071"/>
                    <a:pt x="6205" y="5004"/>
                    <a:pt x="5771" y="3936"/>
                  </a:cubicBezTo>
                  <a:cubicBezTo>
                    <a:pt x="5705" y="3803"/>
                    <a:pt x="5638" y="3636"/>
                    <a:pt x="5571" y="3503"/>
                  </a:cubicBezTo>
                  <a:cubicBezTo>
                    <a:pt x="5538" y="3369"/>
                    <a:pt x="5471" y="3269"/>
                    <a:pt x="5404" y="3103"/>
                  </a:cubicBezTo>
                  <a:cubicBezTo>
                    <a:pt x="5304" y="2902"/>
                    <a:pt x="5238" y="2736"/>
                    <a:pt x="5137" y="2535"/>
                  </a:cubicBezTo>
                  <a:cubicBezTo>
                    <a:pt x="5104" y="2469"/>
                    <a:pt x="5071" y="2402"/>
                    <a:pt x="5037" y="2335"/>
                  </a:cubicBezTo>
                  <a:cubicBezTo>
                    <a:pt x="5037" y="2302"/>
                    <a:pt x="5004" y="2235"/>
                    <a:pt x="4971" y="2169"/>
                  </a:cubicBezTo>
                  <a:cubicBezTo>
                    <a:pt x="4404" y="968"/>
                    <a:pt x="3970" y="0"/>
                    <a:pt x="3970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 flipH="1">
              <a:off x="1732903" y="1124998"/>
              <a:ext cx="343042" cy="429564"/>
            </a:xfrm>
            <a:custGeom>
              <a:avLst/>
              <a:gdLst/>
              <a:ahLst/>
              <a:cxnLst/>
              <a:rect l="l" t="t" r="r" b="b"/>
              <a:pathLst>
                <a:path w="12842" h="16081" extrusionOk="0">
                  <a:moveTo>
                    <a:pt x="6491" y="1"/>
                  </a:moveTo>
                  <a:cubicBezTo>
                    <a:pt x="3442" y="1"/>
                    <a:pt x="1" y="1928"/>
                    <a:pt x="232" y="8674"/>
                  </a:cubicBezTo>
                  <a:cubicBezTo>
                    <a:pt x="428" y="15324"/>
                    <a:pt x="4350" y="16081"/>
                    <a:pt x="5898" y="16081"/>
                  </a:cubicBezTo>
                  <a:cubicBezTo>
                    <a:pt x="5935" y="16081"/>
                    <a:pt x="5970" y="16080"/>
                    <a:pt x="6003" y="16080"/>
                  </a:cubicBezTo>
                  <a:cubicBezTo>
                    <a:pt x="7337" y="16013"/>
                    <a:pt x="11874" y="15713"/>
                    <a:pt x="12341" y="8908"/>
                  </a:cubicBezTo>
                  <a:cubicBezTo>
                    <a:pt x="12841" y="2103"/>
                    <a:pt x="9606" y="68"/>
                    <a:pt x="6570" y="1"/>
                  </a:cubicBezTo>
                  <a:cubicBezTo>
                    <a:pt x="6544" y="1"/>
                    <a:pt x="6518" y="1"/>
                    <a:pt x="6491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 flipH="1">
              <a:off x="2019822" y="1303731"/>
              <a:ext cx="34780" cy="20916"/>
            </a:xfrm>
            <a:custGeom>
              <a:avLst/>
              <a:gdLst/>
              <a:ahLst/>
              <a:cxnLst/>
              <a:rect l="l" t="t" r="r" b="b"/>
              <a:pathLst>
                <a:path w="1302" h="783" extrusionOk="0">
                  <a:moveTo>
                    <a:pt x="842" y="0"/>
                  </a:moveTo>
                  <a:cubicBezTo>
                    <a:pt x="771" y="0"/>
                    <a:pt x="701" y="15"/>
                    <a:pt x="634" y="48"/>
                  </a:cubicBezTo>
                  <a:cubicBezTo>
                    <a:pt x="434" y="82"/>
                    <a:pt x="234" y="215"/>
                    <a:pt x="100" y="382"/>
                  </a:cubicBezTo>
                  <a:cubicBezTo>
                    <a:pt x="0" y="549"/>
                    <a:pt x="134" y="782"/>
                    <a:pt x="334" y="782"/>
                  </a:cubicBezTo>
                  <a:cubicBezTo>
                    <a:pt x="501" y="749"/>
                    <a:pt x="634" y="716"/>
                    <a:pt x="801" y="649"/>
                  </a:cubicBezTo>
                  <a:cubicBezTo>
                    <a:pt x="968" y="649"/>
                    <a:pt x="1134" y="549"/>
                    <a:pt x="1235" y="449"/>
                  </a:cubicBezTo>
                  <a:cubicBezTo>
                    <a:pt x="1301" y="349"/>
                    <a:pt x="1301" y="215"/>
                    <a:pt x="1235" y="149"/>
                  </a:cubicBezTo>
                  <a:cubicBezTo>
                    <a:pt x="1123" y="60"/>
                    <a:pt x="983" y="0"/>
                    <a:pt x="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 flipH="1">
              <a:off x="1911316" y="1298095"/>
              <a:ext cx="36356" cy="19500"/>
            </a:xfrm>
            <a:custGeom>
              <a:avLst/>
              <a:gdLst/>
              <a:ahLst/>
              <a:cxnLst/>
              <a:rect l="l" t="t" r="r" b="b"/>
              <a:pathLst>
                <a:path w="1361" h="730" extrusionOk="0">
                  <a:moveTo>
                    <a:pt x="493" y="0"/>
                  </a:moveTo>
                  <a:cubicBezTo>
                    <a:pt x="333" y="0"/>
                    <a:pt x="191" y="69"/>
                    <a:pt x="67" y="193"/>
                  </a:cubicBezTo>
                  <a:cubicBezTo>
                    <a:pt x="0" y="293"/>
                    <a:pt x="0" y="393"/>
                    <a:pt x="67" y="493"/>
                  </a:cubicBezTo>
                  <a:cubicBezTo>
                    <a:pt x="200" y="593"/>
                    <a:pt x="367" y="660"/>
                    <a:pt x="534" y="660"/>
                  </a:cubicBezTo>
                  <a:cubicBezTo>
                    <a:pt x="701" y="693"/>
                    <a:pt x="834" y="726"/>
                    <a:pt x="1001" y="726"/>
                  </a:cubicBezTo>
                  <a:cubicBezTo>
                    <a:pt x="1014" y="728"/>
                    <a:pt x="1027" y="729"/>
                    <a:pt x="1040" y="729"/>
                  </a:cubicBezTo>
                  <a:cubicBezTo>
                    <a:pt x="1249" y="729"/>
                    <a:pt x="1360" y="481"/>
                    <a:pt x="1234" y="293"/>
                  </a:cubicBezTo>
                  <a:cubicBezTo>
                    <a:pt x="1068" y="159"/>
                    <a:pt x="867" y="26"/>
                    <a:pt x="667" y="26"/>
                  </a:cubicBezTo>
                  <a:cubicBezTo>
                    <a:pt x="607" y="9"/>
                    <a:pt x="549" y="0"/>
                    <a:pt x="4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 flipH="1">
              <a:off x="1932499" y="1363834"/>
              <a:ext cx="16962" cy="32082"/>
            </a:xfrm>
            <a:custGeom>
              <a:avLst/>
              <a:gdLst/>
              <a:ahLst/>
              <a:cxnLst/>
              <a:rect l="l" t="t" r="r" b="b"/>
              <a:pathLst>
                <a:path w="635" h="1201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434"/>
                    <a:pt x="101" y="1134"/>
                    <a:pt x="634" y="1201"/>
                  </a:cubicBezTo>
                  <a:lnTo>
                    <a:pt x="634" y="1168"/>
                  </a:lnTo>
                  <a:cubicBezTo>
                    <a:pt x="201" y="1034"/>
                    <a:pt x="134" y="500"/>
                    <a:pt x="134" y="33"/>
                  </a:cubicBezTo>
                  <a:cubicBezTo>
                    <a:pt x="134" y="0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 flipH="1">
              <a:off x="1915269" y="1350318"/>
              <a:ext cx="37237" cy="39508"/>
            </a:xfrm>
            <a:custGeom>
              <a:avLst/>
              <a:gdLst/>
              <a:ahLst/>
              <a:cxnLst/>
              <a:rect l="l" t="t" r="r" b="b"/>
              <a:pathLst>
                <a:path w="1394" h="1479" extrusionOk="0">
                  <a:moveTo>
                    <a:pt x="653" y="1"/>
                  </a:moveTo>
                  <a:cubicBezTo>
                    <a:pt x="630" y="1"/>
                    <a:pt x="606" y="2"/>
                    <a:pt x="581" y="6"/>
                  </a:cubicBezTo>
                  <a:cubicBezTo>
                    <a:pt x="0" y="70"/>
                    <a:pt x="75" y="1478"/>
                    <a:pt x="686" y="1478"/>
                  </a:cubicBezTo>
                  <a:cubicBezTo>
                    <a:pt x="706" y="1478"/>
                    <a:pt x="727" y="1477"/>
                    <a:pt x="748" y="1473"/>
                  </a:cubicBezTo>
                  <a:cubicBezTo>
                    <a:pt x="1394" y="1409"/>
                    <a:pt x="1352" y="1"/>
                    <a:pt x="6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 flipH="1">
              <a:off x="1904878" y="1348662"/>
              <a:ext cx="26766" cy="18138"/>
            </a:xfrm>
            <a:custGeom>
              <a:avLst/>
              <a:gdLst/>
              <a:ahLst/>
              <a:cxnLst/>
              <a:rect l="l" t="t" r="r" b="b"/>
              <a:pathLst>
                <a:path w="1002" h="679" extrusionOk="0">
                  <a:moveTo>
                    <a:pt x="935" y="1"/>
                  </a:moveTo>
                  <a:cubicBezTo>
                    <a:pt x="835" y="168"/>
                    <a:pt x="668" y="335"/>
                    <a:pt x="534" y="335"/>
                  </a:cubicBezTo>
                  <a:cubicBezTo>
                    <a:pt x="368" y="335"/>
                    <a:pt x="234" y="201"/>
                    <a:pt x="101" y="101"/>
                  </a:cubicBezTo>
                  <a:cubicBezTo>
                    <a:pt x="67" y="101"/>
                    <a:pt x="34" y="168"/>
                    <a:pt x="1" y="201"/>
                  </a:cubicBezTo>
                  <a:cubicBezTo>
                    <a:pt x="90" y="440"/>
                    <a:pt x="260" y="679"/>
                    <a:pt x="509" y="679"/>
                  </a:cubicBezTo>
                  <a:cubicBezTo>
                    <a:pt x="539" y="679"/>
                    <a:pt x="569" y="675"/>
                    <a:pt x="601" y="668"/>
                  </a:cubicBezTo>
                  <a:cubicBezTo>
                    <a:pt x="901" y="601"/>
                    <a:pt x="1001" y="301"/>
                    <a:pt x="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 flipH="1">
              <a:off x="2012690" y="1365597"/>
              <a:ext cx="14291" cy="33898"/>
            </a:xfrm>
            <a:custGeom>
              <a:avLst/>
              <a:gdLst/>
              <a:ahLst/>
              <a:cxnLst/>
              <a:rect l="l" t="t" r="r" b="b"/>
              <a:pathLst>
                <a:path w="535" h="1269" extrusionOk="0">
                  <a:moveTo>
                    <a:pt x="401" y="1"/>
                  </a:moveTo>
                  <a:cubicBezTo>
                    <a:pt x="401" y="1"/>
                    <a:pt x="367" y="34"/>
                    <a:pt x="367" y="34"/>
                  </a:cubicBezTo>
                  <a:cubicBezTo>
                    <a:pt x="434" y="501"/>
                    <a:pt x="401" y="1035"/>
                    <a:pt x="0" y="1235"/>
                  </a:cubicBezTo>
                  <a:lnTo>
                    <a:pt x="0" y="1268"/>
                  </a:lnTo>
                  <a:cubicBezTo>
                    <a:pt x="501" y="1135"/>
                    <a:pt x="534" y="434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 flipH="1">
              <a:off x="2010019" y="1354031"/>
              <a:ext cx="38359" cy="39214"/>
            </a:xfrm>
            <a:custGeom>
              <a:avLst/>
              <a:gdLst/>
              <a:ahLst/>
              <a:cxnLst/>
              <a:rect l="l" t="t" r="r" b="b"/>
              <a:pathLst>
                <a:path w="1436" h="1468" extrusionOk="0">
                  <a:moveTo>
                    <a:pt x="768" y="0"/>
                  </a:moveTo>
                  <a:cubicBezTo>
                    <a:pt x="1" y="0"/>
                    <a:pt x="68" y="1468"/>
                    <a:pt x="768" y="1468"/>
                  </a:cubicBezTo>
                  <a:cubicBezTo>
                    <a:pt x="1435" y="1468"/>
                    <a:pt x="1402" y="0"/>
                    <a:pt x="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 flipH="1">
              <a:off x="2034247" y="1355794"/>
              <a:ext cx="23934" cy="16348"/>
            </a:xfrm>
            <a:custGeom>
              <a:avLst/>
              <a:gdLst/>
              <a:ahLst/>
              <a:cxnLst/>
              <a:rect l="l" t="t" r="r" b="b"/>
              <a:pathLst>
                <a:path w="896" h="612" extrusionOk="0">
                  <a:moveTo>
                    <a:pt x="1" y="1"/>
                  </a:moveTo>
                  <a:cubicBezTo>
                    <a:pt x="1" y="268"/>
                    <a:pt x="134" y="568"/>
                    <a:pt x="401" y="601"/>
                  </a:cubicBezTo>
                  <a:cubicBezTo>
                    <a:pt x="429" y="608"/>
                    <a:pt x="456" y="612"/>
                    <a:pt x="481" y="612"/>
                  </a:cubicBezTo>
                  <a:cubicBezTo>
                    <a:pt x="695" y="612"/>
                    <a:pt x="808" y="370"/>
                    <a:pt x="868" y="101"/>
                  </a:cubicBezTo>
                  <a:cubicBezTo>
                    <a:pt x="895" y="74"/>
                    <a:pt x="879" y="25"/>
                    <a:pt x="836" y="25"/>
                  </a:cubicBezTo>
                  <a:cubicBezTo>
                    <a:pt x="826" y="25"/>
                    <a:pt x="814" y="28"/>
                    <a:pt x="801" y="34"/>
                  </a:cubicBezTo>
                  <a:cubicBezTo>
                    <a:pt x="701" y="101"/>
                    <a:pt x="601" y="268"/>
                    <a:pt x="435" y="268"/>
                  </a:cubicBezTo>
                  <a:cubicBezTo>
                    <a:pt x="423" y="271"/>
                    <a:pt x="411" y="272"/>
                    <a:pt x="399" y="272"/>
                  </a:cubicBezTo>
                  <a:cubicBezTo>
                    <a:pt x="278" y="272"/>
                    <a:pt x="156" y="123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 flipH="1">
              <a:off x="1936960" y="1464514"/>
              <a:ext cx="24976" cy="13169"/>
            </a:xfrm>
            <a:custGeom>
              <a:avLst/>
              <a:gdLst/>
              <a:ahLst/>
              <a:cxnLst/>
              <a:rect l="l" t="t" r="r" b="b"/>
              <a:pathLst>
                <a:path w="935" h="493" extrusionOk="0">
                  <a:moveTo>
                    <a:pt x="868" y="0"/>
                  </a:moveTo>
                  <a:cubicBezTo>
                    <a:pt x="768" y="134"/>
                    <a:pt x="668" y="301"/>
                    <a:pt x="501" y="334"/>
                  </a:cubicBezTo>
                  <a:cubicBezTo>
                    <a:pt x="334" y="334"/>
                    <a:pt x="167" y="334"/>
                    <a:pt x="0" y="267"/>
                  </a:cubicBezTo>
                  <a:lnTo>
                    <a:pt x="0" y="301"/>
                  </a:lnTo>
                  <a:cubicBezTo>
                    <a:pt x="99" y="424"/>
                    <a:pt x="253" y="493"/>
                    <a:pt x="422" y="493"/>
                  </a:cubicBezTo>
                  <a:cubicBezTo>
                    <a:pt x="480" y="493"/>
                    <a:pt x="541" y="485"/>
                    <a:pt x="601" y="467"/>
                  </a:cubicBezTo>
                  <a:cubicBezTo>
                    <a:pt x="801" y="401"/>
                    <a:pt x="901" y="234"/>
                    <a:pt x="901" y="34"/>
                  </a:cubicBezTo>
                  <a:cubicBezTo>
                    <a:pt x="934" y="0"/>
                    <a:pt x="868" y="0"/>
                    <a:pt x="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 flipH="1">
              <a:off x="1943211" y="1432432"/>
              <a:ext cx="44556" cy="32189"/>
            </a:xfrm>
            <a:custGeom>
              <a:avLst/>
              <a:gdLst/>
              <a:ahLst/>
              <a:cxnLst/>
              <a:rect l="l" t="t" r="r" b="b"/>
              <a:pathLst>
                <a:path w="1668" h="1205" extrusionOk="0">
                  <a:moveTo>
                    <a:pt x="1434" y="1"/>
                  </a:moveTo>
                  <a:cubicBezTo>
                    <a:pt x="1034" y="334"/>
                    <a:pt x="534" y="534"/>
                    <a:pt x="0" y="568"/>
                  </a:cubicBezTo>
                  <a:cubicBezTo>
                    <a:pt x="200" y="801"/>
                    <a:pt x="467" y="1035"/>
                    <a:pt x="767" y="1135"/>
                  </a:cubicBezTo>
                  <a:cubicBezTo>
                    <a:pt x="870" y="1176"/>
                    <a:pt x="973" y="1204"/>
                    <a:pt x="1077" y="1204"/>
                  </a:cubicBezTo>
                  <a:cubicBezTo>
                    <a:pt x="1140" y="1204"/>
                    <a:pt x="1204" y="1194"/>
                    <a:pt x="1268" y="1168"/>
                  </a:cubicBezTo>
                  <a:cubicBezTo>
                    <a:pt x="1635" y="1101"/>
                    <a:pt x="1668" y="734"/>
                    <a:pt x="1601" y="434"/>
                  </a:cubicBezTo>
                  <a:cubicBezTo>
                    <a:pt x="1535" y="301"/>
                    <a:pt x="1501" y="134"/>
                    <a:pt x="1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 flipH="1">
              <a:off x="1943211" y="1444025"/>
              <a:ext cx="24068" cy="20595"/>
            </a:xfrm>
            <a:custGeom>
              <a:avLst/>
              <a:gdLst/>
              <a:ahLst/>
              <a:cxnLst/>
              <a:rect l="l" t="t" r="r" b="b"/>
              <a:pathLst>
                <a:path w="901" h="771" extrusionOk="0">
                  <a:moveTo>
                    <a:pt x="834" y="0"/>
                  </a:moveTo>
                  <a:cubicBezTo>
                    <a:pt x="401" y="34"/>
                    <a:pt x="67" y="300"/>
                    <a:pt x="0" y="701"/>
                  </a:cubicBezTo>
                  <a:cubicBezTo>
                    <a:pt x="103" y="742"/>
                    <a:pt x="206" y="770"/>
                    <a:pt x="310" y="770"/>
                  </a:cubicBezTo>
                  <a:cubicBezTo>
                    <a:pt x="373" y="770"/>
                    <a:pt x="437" y="760"/>
                    <a:pt x="501" y="734"/>
                  </a:cubicBezTo>
                  <a:cubicBezTo>
                    <a:pt x="868" y="667"/>
                    <a:pt x="901" y="300"/>
                    <a:pt x="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 flipH="1">
              <a:off x="1948793" y="1302556"/>
              <a:ext cx="65713" cy="149163"/>
            </a:xfrm>
            <a:custGeom>
              <a:avLst/>
              <a:gdLst/>
              <a:ahLst/>
              <a:cxnLst/>
              <a:rect l="l" t="t" r="r" b="b"/>
              <a:pathLst>
                <a:path w="2460" h="5584" extrusionOk="0">
                  <a:moveTo>
                    <a:pt x="718" y="1"/>
                  </a:moveTo>
                  <a:cubicBezTo>
                    <a:pt x="693" y="1"/>
                    <a:pt x="668" y="9"/>
                    <a:pt x="668" y="26"/>
                  </a:cubicBezTo>
                  <a:cubicBezTo>
                    <a:pt x="301" y="1560"/>
                    <a:pt x="67" y="3128"/>
                    <a:pt x="0" y="4696"/>
                  </a:cubicBezTo>
                  <a:cubicBezTo>
                    <a:pt x="8" y="4732"/>
                    <a:pt x="42" y="4746"/>
                    <a:pt x="94" y="4746"/>
                  </a:cubicBezTo>
                  <a:cubicBezTo>
                    <a:pt x="283" y="4746"/>
                    <a:pt x="696" y="4555"/>
                    <a:pt x="801" y="4529"/>
                  </a:cubicBezTo>
                  <a:lnTo>
                    <a:pt x="801" y="4529"/>
                  </a:lnTo>
                  <a:cubicBezTo>
                    <a:pt x="801" y="4529"/>
                    <a:pt x="734" y="5196"/>
                    <a:pt x="768" y="5530"/>
                  </a:cubicBezTo>
                  <a:cubicBezTo>
                    <a:pt x="768" y="5563"/>
                    <a:pt x="834" y="5563"/>
                    <a:pt x="968" y="5563"/>
                  </a:cubicBezTo>
                  <a:cubicBezTo>
                    <a:pt x="1047" y="5577"/>
                    <a:pt x="1126" y="5584"/>
                    <a:pt x="1205" y="5584"/>
                  </a:cubicBezTo>
                  <a:cubicBezTo>
                    <a:pt x="1689" y="5584"/>
                    <a:pt x="2149" y="5326"/>
                    <a:pt x="2435" y="4896"/>
                  </a:cubicBezTo>
                  <a:cubicBezTo>
                    <a:pt x="2459" y="4872"/>
                    <a:pt x="2433" y="4849"/>
                    <a:pt x="2403" y="4849"/>
                  </a:cubicBezTo>
                  <a:cubicBezTo>
                    <a:pt x="2391" y="4849"/>
                    <a:pt x="2379" y="4853"/>
                    <a:pt x="2369" y="4863"/>
                  </a:cubicBezTo>
                  <a:cubicBezTo>
                    <a:pt x="1968" y="5163"/>
                    <a:pt x="1501" y="5363"/>
                    <a:pt x="1001" y="5363"/>
                  </a:cubicBezTo>
                  <a:cubicBezTo>
                    <a:pt x="968" y="5263"/>
                    <a:pt x="1135" y="4162"/>
                    <a:pt x="1068" y="4162"/>
                  </a:cubicBezTo>
                  <a:lnTo>
                    <a:pt x="1068" y="4162"/>
                  </a:lnTo>
                  <a:cubicBezTo>
                    <a:pt x="834" y="4195"/>
                    <a:pt x="567" y="4262"/>
                    <a:pt x="334" y="4362"/>
                  </a:cubicBezTo>
                  <a:cubicBezTo>
                    <a:pt x="401" y="2928"/>
                    <a:pt x="701" y="1493"/>
                    <a:pt x="768" y="26"/>
                  </a:cubicBezTo>
                  <a:cubicBezTo>
                    <a:pt x="768" y="9"/>
                    <a:pt x="743" y="1"/>
                    <a:pt x="7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 flipH="1">
              <a:off x="1690430" y="1107982"/>
              <a:ext cx="385568" cy="269262"/>
            </a:xfrm>
            <a:custGeom>
              <a:avLst/>
              <a:gdLst/>
              <a:ahLst/>
              <a:cxnLst/>
              <a:rect l="l" t="t" r="r" b="b"/>
              <a:pathLst>
                <a:path w="14434" h="10080" extrusionOk="0">
                  <a:moveTo>
                    <a:pt x="5104" y="0"/>
                  </a:moveTo>
                  <a:cubicBezTo>
                    <a:pt x="4215" y="0"/>
                    <a:pt x="3345" y="190"/>
                    <a:pt x="2603" y="672"/>
                  </a:cubicBezTo>
                  <a:cubicBezTo>
                    <a:pt x="1" y="2340"/>
                    <a:pt x="234" y="6309"/>
                    <a:pt x="401" y="6309"/>
                  </a:cubicBezTo>
                  <a:cubicBezTo>
                    <a:pt x="2069" y="6176"/>
                    <a:pt x="5704" y="4508"/>
                    <a:pt x="5705" y="4508"/>
                  </a:cubicBezTo>
                  <a:lnTo>
                    <a:pt x="5705" y="4508"/>
                  </a:lnTo>
                  <a:cubicBezTo>
                    <a:pt x="5171" y="5142"/>
                    <a:pt x="3170" y="5742"/>
                    <a:pt x="3270" y="5842"/>
                  </a:cubicBezTo>
                  <a:cubicBezTo>
                    <a:pt x="3295" y="5880"/>
                    <a:pt x="3433" y="5909"/>
                    <a:pt x="3671" y="5909"/>
                  </a:cubicBezTo>
                  <a:cubicBezTo>
                    <a:pt x="4054" y="5909"/>
                    <a:pt x="4694" y="5835"/>
                    <a:pt x="5538" y="5609"/>
                  </a:cubicBezTo>
                  <a:cubicBezTo>
                    <a:pt x="6605" y="5242"/>
                    <a:pt x="7606" y="4708"/>
                    <a:pt x="8507" y="4074"/>
                  </a:cubicBezTo>
                  <a:cubicBezTo>
                    <a:pt x="8566" y="6616"/>
                    <a:pt x="9621" y="8189"/>
                    <a:pt x="9697" y="8189"/>
                  </a:cubicBezTo>
                  <a:cubicBezTo>
                    <a:pt x="9707" y="8189"/>
                    <a:pt x="9701" y="8163"/>
                    <a:pt x="9674" y="8110"/>
                  </a:cubicBezTo>
                  <a:cubicBezTo>
                    <a:pt x="9533" y="7863"/>
                    <a:pt x="9401" y="6836"/>
                    <a:pt x="9308" y="5927"/>
                  </a:cubicBezTo>
                  <a:lnTo>
                    <a:pt x="9308" y="5927"/>
                  </a:lnTo>
                  <a:cubicBezTo>
                    <a:pt x="9763" y="8578"/>
                    <a:pt x="11253" y="10050"/>
                    <a:pt x="11876" y="10078"/>
                  </a:cubicBezTo>
                  <a:cubicBezTo>
                    <a:pt x="11882" y="10079"/>
                    <a:pt x="11888" y="10079"/>
                    <a:pt x="11895" y="10079"/>
                  </a:cubicBezTo>
                  <a:cubicBezTo>
                    <a:pt x="12704" y="10079"/>
                    <a:pt x="14434" y="5861"/>
                    <a:pt x="13043" y="3974"/>
                  </a:cubicBezTo>
                  <a:cubicBezTo>
                    <a:pt x="11642" y="2073"/>
                    <a:pt x="10341" y="1906"/>
                    <a:pt x="10341" y="1906"/>
                  </a:cubicBezTo>
                  <a:cubicBezTo>
                    <a:pt x="9583" y="1147"/>
                    <a:pt x="7289" y="0"/>
                    <a:pt x="5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 flipH="1">
              <a:off x="1845176" y="1308673"/>
              <a:ext cx="132788" cy="113982"/>
            </a:xfrm>
            <a:custGeom>
              <a:avLst/>
              <a:gdLst/>
              <a:ahLst/>
              <a:cxnLst/>
              <a:rect l="l" t="t" r="r" b="b"/>
              <a:pathLst>
                <a:path w="4971" h="4267" extrusionOk="0">
                  <a:moveTo>
                    <a:pt x="2368" y="297"/>
                  </a:moveTo>
                  <a:cubicBezTo>
                    <a:pt x="4036" y="464"/>
                    <a:pt x="4670" y="2532"/>
                    <a:pt x="3402" y="3566"/>
                  </a:cubicBezTo>
                  <a:cubicBezTo>
                    <a:pt x="3040" y="3871"/>
                    <a:pt x="2626" y="4007"/>
                    <a:pt x="2223" y="4007"/>
                  </a:cubicBezTo>
                  <a:cubicBezTo>
                    <a:pt x="1215" y="4007"/>
                    <a:pt x="272" y="3156"/>
                    <a:pt x="367" y="1965"/>
                  </a:cubicBezTo>
                  <a:lnTo>
                    <a:pt x="367" y="1965"/>
                  </a:lnTo>
                  <a:lnTo>
                    <a:pt x="367" y="1998"/>
                  </a:lnTo>
                  <a:cubicBezTo>
                    <a:pt x="434" y="1164"/>
                    <a:pt x="1067" y="464"/>
                    <a:pt x="1901" y="297"/>
                  </a:cubicBezTo>
                  <a:close/>
                  <a:moveTo>
                    <a:pt x="2242" y="0"/>
                  </a:moveTo>
                  <a:cubicBezTo>
                    <a:pt x="1197" y="0"/>
                    <a:pt x="190" y="769"/>
                    <a:pt x="100" y="1965"/>
                  </a:cubicBezTo>
                  <a:cubicBezTo>
                    <a:pt x="0" y="3133"/>
                    <a:pt x="867" y="4167"/>
                    <a:pt x="2035" y="4267"/>
                  </a:cubicBezTo>
                  <a:cubicBezTo>
                    <a:pt x="2235" y="4267"/>
                    <a:pt x="2402" y="4267"/>
                    <a:pt x="2569" y="4233"/>
                  </a:cubicBezTo>
                  <a:cubicBezTo>
                    <a:pt x="4336" y="3933"/>
                    <a:pt x="4970" y="1765"/>
                    <a:pt x="3669" y="564"/>
                  </a:cubicBezTo>
                  <a:cubicBezTo>
                    <a:pt x="3249" y="176"/>
                    <a:pt x="2741" y="0"/>
                    <a:pt x="2242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 flipH="1">
              <a:off x="2002886" y="1314229"/>
              <a:ext cx="87350" cy="113795"/>
            </a:xfrm>
            <a:custGeom>
              <a:avLst/>
              <a:gdLst/>
              <a:ahLst/>
              <a:cxnLst/>
              <a:rect l="l" t="t" r="r" b="b"/>
              <a:pathLst>
                <a:path w="3270" h="4260" extrusionOk="0">
                  <a:moveTo>
                    <a:pt x="1534" y="289"/>
                  </a:moveTo>
                  <a:cubicBezTo>
                    <a:pt x="1901" y="289"/>
                    <a:pt x="2268" y="456"/>
                    <a:pt x="2468" y="756"/>
                  </a:cubicBezTo>
                  <a:cubicBezTo>
                    <a:pt x="2769" y="1123"/>
                    <a:pt x="2935" y="1590"/>
                    <a:pt x="2935" y="2057"/>
                  </a:cubicBezTo>
                  <a:cubicBezTo>
                    <a:pt x="2969" y="3091"/>
                    <a:pt x="2435" y="3925"/>
                    <a:pt x="1735" y="3959"/>
                  </a:cubicBezTo>
                  <a:cubicBezTo>
                    <a:pt x="1707" y="3961"/>
                    <a:pt x="1680" y="3962"/>
                    <a:pt x="1652" y="3962"/>
                  </a:cubicBezTo>
                  <a:cubicBezTo>
                    <a:pt x="954" y="3962"/>
                    <a:pt x="366" y="3154"/>
                    <a:pt x="334" y="2191"/>
                  </a:cubicBezTo>
                  <a:cubicBezTo>
                    <a:pt x="300" y="1724"/>
                    <a:pt x="400" y="1257"/>
                    <a:pt x="667" y="856"/>
                  </a:cubicBezTo>
                  <a:cubicBezTo>
                    <a:pt x="834" y="556"/>
                    <a:pt x="1101" y="356"/>
                    <a:pt x="1434" y="289"/>
                  </a:cubicBezTo>
                  <a:close/>
                  <a:moveTo>
                    <a:pt x="1595" y="0"/>
                  </a:moveTo>
                  <a:cubicBezTo>
                    <a:pt x="1135" y="0"/>
                    <a:pt x="679" y="235"/>
                    <a:pt x="434" y="690"/>
                  </a:cubicBezTo>
                  <a:cubicBezTo>
                    <a:pt x="133" y="1157"/>
                    <a:pt x="0" y="1657"/>
                    <a:pt x="33" y="2191"/>
                  </a:cubicBezTo>
                  <a:cubicBezTo>
                    <a:pt x="99" y="3370"/>
                    <a:pt x="840" y="4260"/>
                    <a:pt x="1688" y="4260"/>
                  </a:cubicBezTo>
                  <a:cubicBezTo>
                    <a:pt x="1703" y="4260"/>
                    <a:pt x="1719" y="4259"/>
                    <a:pt x="1735" y="4259"/>
                  </a:cubicBezTo>
                  <a:lnTo>
                    <a:pt x="1868" y="4259"/>
                  </a:lnTo>
                  <a:cubicBezTo>
                    <a:pt x="2669" y="4125"/>
                    <a:pt x="3269" y="3158"/>
                    <a:pt x="3236" y="2057"/>
                  </a:cubicBezTo>
                  <a:cubicBezTo>
                    <a:pt x="3202" y="1523"/>
                    <a:pt x="3036" y="990"/>
                    <a:pt x="2702" y="589"/>
                  </a:cubicBezTo>
                  <a:cubicBezTo>
                    <a:pt x="2432" y="193"/>
                    <a:pt x="2012" y="0"/>
                    <a:pt x="1595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 flipH="1">
              <a:off x="1969042" y="1352535"/>
              <a:ext cx="42793" cy="14879"/>
            </a:xfrm>
            <a:custGeom>
              <a:avLst/>
              <a:gdLst/>
              <a:ahLst/>
              <a:cxnLst/>
              <a:rect l="l" t="t" r="r" b="b"/>
              <a:pathLst>
                <a:path w="1602" h="557" extrusionOk="0">
                  <a:moveTo>
                    <a:pt x="716" y="1"/>
                  </a:moveTo>
                  <a:cubicBezTo>
                    <a:pt x="465" y="1"/>
                    <a:pt x="209" y="86"/>
                    <a:pt x="0" y="323"/>
                  </a:cubicBezTo>
                  <a:lnTo>
                    <a:pt x="234" y="523"/>
                  </a:lnTo>
                  <a:cubicBezTo>
                    <a:pt x="377" y="347"/>
                    <a:pt x="556" y="287"/>
                    <a:pt x="733" y="287"/>
                  </a:cubicBezTo>
                  <a:cubicBezTo>
                    <a:pt x="1090" y="287"/>
                    <a:pt x="1435" y="534"/>
                    <a:pt x="1435" y="556"/>
                  </a:cubicBezTo>
                  <a:lnTo>
                    <a:pt x="1602" y="323"/>
                  </a:lnTo>
                  <a:cubicBezTo>
                    <a:pt x="1407" y="168"/>
                    <a:pt x="1066" y="1"/>
                    <a:pt x="716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 flipH="1">
              <a:off x="1712415" y="1333382"/>
              <a:ext cx="156856" cy="36703"/>
            </a:xfrm>
            <a:custGeom>
              <a:avLst/>
              <a:gdLst/>
              <a:ahLst/>
              <a:cxnLst/>
              <a:rect l="l" t="t" r="r" b="b"/>
              <a:pathLst>
                <a:path w="5872" h="1374" extrusionOk="0">
                  <a:moveTo>
                    <a:pt x="4437" y="0"/>
                  </a:moveTo>
                  <a:cubicBezTo>
                    <a:pt x="3529" y="0"/>
                    <a:pt x="158" y="506"/>
                    <a:pt x="1" y="506"/>
                  </a:cubicBezTo>
                  <a:lnTo>
                    <a:pt x="34" y="806"/>
                  </a:lnTo>
                  <a:cubicBezTo>
                    <a:pt x="1051" y="652"/>
                    <a:pt x="3636" y="299"/>
                    <a:pt x="4391" y="299"/>
                  </a:cubicBezTo>
                  <a:cubicBezTo>
                    <a:pt x="4452" y="299"/>
                    <a:pt x="4502" y="301"/>
                    <a:pt x="4537" y="306"/>
                  </a:cubicBezTo>
                  <a:cubicBezTo>
                    <a:pt x="4971" y="339"/>
                    <a:pt x="5471" y="1073"/>
                    <a:pt x="5638" y="1374"/>
                  </a:cubicBezTo>
                  <a:lnTo>
                    <a:pt x="5871" y="1207"/>
                  </a:lnTo>
                  <a:cubicBezTo>
                    <a:pt x="5805" y="1107"/>
                    <a:pt x="5204" y="73"/>
                    <a:pt x="4571" y="6"/>
                  </a:cubicBezTo>
                  <a:cubicBezTo>
                    <a:pt x="4535" y="2"/>
                    <a:pt x="4490" y="0"/>
                    <a:pt x="4437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 flipH="1">
              <a:off x="1695479" y="1317809"/>
              <a:ext cx="90929" cy="116440"/>
            </a:xfrm>
            <a:custGeom>
              <a:avLst/>
              <a:gdLst/>
              <a:ahLst/>
              <a:cxnLst/>
              <a:rect l="l" t="t" r="r" b="b"/>
              <a:pathLst>
                <a:path w="3404" h="4359" extrusionOk="0">
                  <a:moveTo>
                    <a:pt x="2132" y="1"/>
                  </a:moveTo>
                  <a:cubicBezTo>
                    <a:pt x="1165" y="1"/>
                    <a:pt x="134" y="1923"/>
                    <a:pt x="134" y="1923"/>
                  </a:cubicBezTo>
                  <a:lnTo>
                    <a:pt x="1" y="3758"/>
                  </a:lnTo>
                  <a:cubicBezTo>
                    <a:pt x="68" y="3891"/>
                    <a:pt x="168" y="4025"/>
                    <a:pt x="301" y="4125"/>
                  </a:cubicBezTo>
                  <a:cubicBezTo>
                    <a:pt x="368" y="4192"/>
                    <a:pt x="468" y="4225"/>
                    <a:pt x="568" y="4292"/>
                  </a:cubicBezTo>
                  <a:cubicBezTo>
                    <a:pt x="701" y="4325"/>
                    <a:pt x="835" y="4358"/>
                    <a:pt x="1002" y="4358"/>
                  </a:cubicBezTo>
                  <a:cubicBezTo>
                    <a:pt x="1102" y="4358"/>
                    <a:pt x="1202" y="4358"/>
                    <a:pt x="1302" y="4325"/>
                  </a:cubicBezTo>
                  <a:cubicBezTo>
                    <a:pt x="1402" y="4292"/>
                    <a:pt x="1502" y="4258"/>
                    <a:pt x="1602" y="4192"/>
                  </a:cubicBezTo>
                  <a:cubicBezTo>
                    <a:pt x="2669" y="3658"/>
                    <a:pt x="3403" y="455"/>
                    <a:pt x="2403" y="55"/>
                  </a:cubicBezTo>
                  <a:cubicBezTo>
                    <a:pt x="2314" y="18"/>
                    <a:pt x="2223" y="1"/>
                    <a:pt x="213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 flipH="1">
              <a:off x="1727561" y="1343319"/>
              <a:ext cx="45465" cy="75596"/>
            </a:xfrm>
            <a:custGeom>
              <a:avLst/>
              <a:gdLst/>
              <a:ahLst/>
              <a:cxnLst/>
              <a:rect l="l" t="t" r="r" b="b"/>
              <a:pathLst>
                <a:path w="1702" h="2830" extrusionOk="0">
                  <a:moveTo>
                    <a:pt x="1668" y="1"/>
                  </a:moveTo>
                  <a:cubicBezTo>
                    <a:pt x="601" y="234"/>
                    <a:pt x="0" y="1735"/>
                    <a:pt x="134" y="2736"/>
                  </a:cubicBezTo>
                  <a:cubicBezTo>
                    <a:pt x="114" y="2794"/>
                    <a:pt x="151" y="2830"/>
                    <a:pt x="192" y="2830"/>
                  </a:cubicBezTo>
                  <a:cubicBezTo>
                    <a:pt x="222" y="2830"/>
                    <a:pt x="253" y="2811"/>
                    <a:pt x="267" y="2770"/>
                  </a:cubicBezTo>
                  <a:cubicBezTo>
                    <a:pt x="334" y="2536"/>
                    <a:pt x="434" y="2336"/>
                    <a:pt x="567" y="2102"/>
                  </a:cubicBezTo>
                  <a:cubicBezTo>
                    <a:pt x="705" y="1881"/>
                    <a:pt x="935" y="1752"/>
                    <a:pt x="1162" y="1752"/>
                  </a:cubicBezTo>
                  <a:cubicBezTo>
                    <a:pt x="1209" y="1752"/>
                    <a:pt x="1255" y="1757"/>
                    <a:pt x="1301" y="1769"/>
                  </a:cubicBezTo>
                  <a:cubicBezTo>
                    <a:pt x="1301" y="1769"/>
                    <a:pt x="1334" y="1735"/>
                    <a:pt x="1301" y="1735"/>
                  </a:cubicBezTo>
                  <a:cubicBezTo>
                    <a:pt x="1204" y="1660"/>
                    <a:pt x="1091" y="1627"/>
                    <a:pt x="976" y="1627"/>
                  </a:cubicBezTo>
                  <a:cubicBezTo>
                    <a:pt x="735" y="1627"/>
                    <a:pt x="491" y="1776"/>
                    <a:pt x="400" y="2002"/>
                  </a:cubicBezTo>
                  <a:cubicBezTo>
                    <a:pt x="601" y="1235"/>
                    <a:pt x="934" y="434"/>
                    <a:pt x="1668" y="34"/>
                  </a:cubicBezTo>
                  <a:cubicBezTo>
                    <a:pt x="1701" y="34"/>
                    <a:pt x="1668" y="1"/>
                    <a:pt x="1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 flipH="1">
              <a:off x="1307880" y="1570776"/>
              <a:ext cx="830385" cy="768786"/>
            </a:xfrm>
            <a:custGeom>
              <a:avLst/>
              <a:gdLst/>
              <a:ahLst/>
              <a:cxnLst/>
              <a:rect l="l" t="t" r="r" b="b"/>
              <a:pathLst>
                <a:path w="31086" h="28780" extrusionOk="0">
                  <a:moveTo>
                    <a:pt x="17419" y="0"/>
                  </a:moveTo>
                  <a:cubicBezTo>
                    <a:pt x="16427" y="0"/>
                    <a:pt x="15753" y="1134"/>
                    <a:pt x="16375" y="4629"/>
                  </a:cubicBezTo>
                  <a:cubicBezTo>
                    <a:pt x="17443" y="10633"/>
                    <a:pt x="18377" y="15436"/>
                    <a:pt x="18243" y="16003"/>
                  </a:cubicBezTo>
                  <a:cubicBezTo>
                    <a:pt x="18076" y="16971"/>
                    <a:pt x="2165" y="16570"/>
                    <a:pt x="1098" y="17738"/>
                  </a:cubicBezTo>
                  <a:cubicBezTo>
                    <a:pt x="0" y="18902"/>
                    <a:pt x="2151" y="28780"/>
                    <a:pt x="3651" y="28780"/>
                  </a:cubicBezTo>
                  <a:cubicBezTo>
                    <a:pt x="3656" y="28780"/>
                    <a:pt x="3661" y="28779"/>
                    <a:pt x="3666" y="28779"/>
                  </a:cubicBezTo>
                  <a:cubicBezTo>
                    <a:pt x="7135" y="28646"/>
                    <a:pt x="22313" y="27445"/>
                    <a:pt x="27750" y="23642"/>
                  </a:cubicBezTo>
                  <a:cubicBezTo>
                    <a:pt x="31086" y="21341"/>
                    <a:pt x="24981" y="9299"/>
                    <a:pt x="20345" y="2127"/>
                  </a:cubicBezTo>
                  <a:cubicBezTo>
                    <a:pt x="19682" y="1100"/>
                    <a:pt x="18396" y="0"/>
                    <a:pt x="17419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 flipH="1">
              <a:off x="1964581" y="2014764"/>
              <a:ext cx="673663" cy="357093"/>
            </a:xfrm>
            <a:custGeom>
              <a:avLst/>
              <a:gdLst/>
              <a:ahLst/>
              <a:cxnLst/>
              <a:rect l="l" t="t" r="r" b="b"/>
              <a:pathLst>
                <a:path w="25219" h="13368" extrusionOk="0">
                  <a:moveTo>
                    <a:pt x="14084" y="0"/>
                  </a:moveTo>
                  <a:cubicBezTo>
                    <a:pt x="12419" y="0"/>
                    <a:pt x="10215" y="161"/>
                    <a:pt x="9174" y="583"/>
                  </a:cubicBezTo>
                  <a:cubicBezTo>
                    <a:pt x="7306" y="1350"/>
                    <a:pt x="0" y="5720"/>
                    <a:pt x="1034" y="7488"/>
                  </a:cubicBezTo>
                  <a:cubicBezTo>
                    <a:pt x="1177" y="7738"/>
                    <a:pt x="1432" y="7843"/>
                    <a:pt x="1763" y="7843"/>
                  </a:cubicBezTo>
                  <a:cubicBezTo>
                    <a:pt x="2818" y="7843"/>
                    <a:pt x="4639" y="6764"/>
                    <a:pt x="5995" y="5848"/>
                  </a:cubicBezTo>
                  <a:lnTo>
                    <a:pt x="5995" y="5848"/>
                  </a:lnTo>
                  <a:cubicBezTo>
                    <a:pt x="4273" y="7194"/>
                    <a:pt x="2024" y="9286"/>
                    <a:pt x="2969" y="10424"/>
                  </a:cubicBezTo>
                  <a:cubicBezTo>
                    <a:pt x="3157" y="10649"/>
                    <a:pt x="3416" y="10748"/>
                    <a:pt x="3726" y="10748"/>
                  </a:cubicBezTo>
                  <a:cubicBezTo>
                    <a:pt x="4417" y="10748"/>
                    <a:pt x="5359" y="10257"/>
                    <a:pt x="6315" y="9597"/>
                  </a:cubicBezTo>
                  <a:lnTo>
                    <a:pt x="6315" y="9597"/>
                  </a:lnTo>
                  <a:cubicBezTo>
                    <a:pt x="5529" y="10542"/>
                    <a:pt x="5123" y="11460"/>
                    <a:pt x="5771" y="12025"/>
                  </a:cubicBezTo>
                  <a:cubicBezTo>
                    <a:pt x="5913" y="12150"/>
                    <a:pt x="6102" y="12206"/>
                    <a:pt x="6325" y="12206"/>
                  </a:cubicBezTo>
                  <a:cubicBezTo>
                    <a:pt x="7200" y="12206"/>
                    <a:pt x="8611" y="11343"/>
                    <a:pt x="9888" y="10404"/>
                  </a:cubicBezTo>
                  <a:lnTo>
                    <a:pt x="9888" y="10404"/>
                  </a:lnTo>
                  <a:cubicBezTo>
                    <a:pt x="8851" y="11425"/>
                    <a:pt x="8067" y="12516"/>
                    <a:pt x="8673" y="13092"/>
                  </a:cubicBezTo>
                  <a:cubicBezTo>
                    <a:pt x="8879" y="13285"/>
                    <a:pt x="9160" y="13367"/>
                    <a:pt x="9491" y="13367"/>
                  </a:cubicBezTo>
                  <a:cubicBezTo>
                    <a:pt x="11573" y="13367"/>
                    <a:pt x="15645" y="10090"/>
                    <a:pt x="15645" y="10090"/>
                  </a:cubicBezTo>
                  <a:cubicBezTo>
                    <a:pt x="18139" y="11767"/>
                    <a:pt x="20251" y="12245"/>
                    <a:pt x="21997" y="12245"/>
                  </a:cubicBezTo>
                  <a:cubicBezTo>
                    <a:pt x="23031" y="12245"/>
                    <a:pt x="23937" y="12077"/>
                    <a:pt x="24718" y="11891"/>
                  </a:cubicBezTo>
                  <a:cubicBezTo>
                    <a:pt x="25218" y="11758"/>
                    <a:pt x="22450" y="517"/>
                    <a:pt x="22450" y="517"/>
                  </a:cubicBezTo>
                  <a:cubicBezTo>
                    <a:pt x="22450" y="517"/>
                    <a:pt x="17913" y="116"/>
                    <a:pt x="14944" y="16"/>
                  </a:cubicBezTo>
                  <a:cubicBezTo>
                    <a:pt x="14683" y="6"/>
                    <a:pt x="14393" y="0"/>
                    <a:pt x="14084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 flipH="1">
              <a:off x="2375365" y="2095383"/>
              <a:ext cx="178226" cy="148815"/>
            </a:xfrm>
            <a:custGeom>
              <a:avLst/>
              <a:gdLst/>
              <a:ahLst/>
              <a:cxnLst/>
              <a:rect l="l" t="t" r="r" b="b"/>
              <a:pathLst>
                <a:path w="6672" h="5571" extrusionOk="0">
                  <a:moveTo>
                    <a:pt x="6638" y="0"/>
                  </a:moveTo>
                  <a:cubicBezTo>
                    <a:pt x="5871" y="467"/>
                    <a:pt x="5137" y="901"/>
                    <a:pt x="4403" y="1435"/>
                  </a:cubicBezTo>
                  <a:cubicBezTo>
                    <a:pt x="3703" y="1935"/>
                    <a:pt x="3002" y="2502"/>
                    <a:pt x="2369" y="3069"/>
                  </a:cubicBezTo>
                  <a:cubicBezTo>
                    <a:pt x="1468" y="3803"/>
                    <a:pt x="701" y="4637"/>
                    <a:pt x="0" y="5571"/>
                  </a:cubicBezTo>
                  <a:cubicBezTo>
                    <a:pt x="1335" y="4037"/>
                    <a:pt x="3836" y="2135"/>
                    <a:pt x="4570" y="1635"/>
                  </a:cubicBezTo>
                  <a:cubicBezTo>
                    <a:pt x="5271" y="1101"/>
                    <a:pt x="5971" y="534"/>
                    <a:pt x="6638" y="34"/>
                  </a:cubicBezTo>
                  <a:cubicBezTo>
                    <a:pt x="6672" y="34"/>
                    <a:pt x="6672" y="0"/>
                    <a:pt x="6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 flipH="1">
              <a:off x="2324558" y="2163099"/>
              <a:ext cx="144381" cy="106503"/>
            </a:xfrm>
            <a:custGeom>
              <a:avLst/>
              <a:gdLst/>
              <a:ahLst/>
              <a:cxnLst/>
              <a:rect l="l" t="t" r="r" b="b"/>
              <a:pathLst>
                <a:path w="5405" h="3987" extrusionOk="0">
                  <a:moveTo>
                    <a:pt x="5404" y="0"/>
                  </a:moveTo>
                  <a:lnTo>
                    <a:pt x="5404" y="0"/>
                  </a:lnTo>
                  <a:cubicBezTo>
                    <a:pt x="5401" y="3"/>
                    <a:pt x="5397" y="5"/>
                    <a:pt x="5394" y="8"/>
                  </a:cubicBezTo>
                  <a:lnTo>
                    <a:pt x="5394" y="8"/>
                  </a:lnTo>
                  <a:cubicBezTo>
                    <a:pt x="5399" y="11"/>
                    <a:pt x="5402" y="15"/>
                    <a:pt x="5403" y="15"/>
                  </a:cubicBezTo>
                  <a:cubicBezTo>
                    <a:pt x="5404" y="15"/>
                    <a:pt x="5404" y="12"/>
                    <a:pt x="5404" y="0"/>
                  </a:cubicBezTo>
                  <a:close/>
                  <a:moveTo>
                    <a:pt x="5371" y="0"/>
                  </a:moveTo>
                  <a:cubicBezTo>
                    <a:pt x="4437" y="601"/>
                    <a:pt x="3503" y="1201"/>
                    <a:pt x="2602" y="1868"/>
                  </a:cubicBezTo>
                  <a:cubicBezTo>
                    <a:pt x="1668" y="2536"/>
                    <a:pt x="901" y="3236"/>
                    <a:pt x="34" y="3937"/>
                  </a:cubicBezTo>
                  <a:cubicBezTo>
                    <a:pt x="0" y="3970"/>
                    <a:pt x="0" y="3987"/>
                    <a:pt x="17" y="3987"/>
                  </a:cubicBezTo>
                  <a:cubicBezTo>
                    <a:pt x="34" y="3987"/>
                    <a:pt x="67" y="3970"/>
                    <a:pt x="100" y="3937"/>
                  </a:cubicBezTo>
                  <a:cubicBezTo>
                    <a:pt x="968" y="3269"/>
                    <a:pt x="1835" y="2702"/>
                    <a:pt x="2736" y="2035"/>
                  </a:cubicBezTo>
                  <a:cubicBezTo>
                    <a:pt x="3633" y="1371"/>
                    <a:pt x="4464" y="673"/>
                    <a:pt x="5394" y="8"/>
                  </a:cubicBezTo>
                  <a:lnTo>
                    <a:pt x="5394" y="8"/>
                  </a:lnTo>
                  <a:cubicBezTo>
                    <a:pt x="5389" y="4"/>
                    <a:pt x="5382" y="0"/>
                    <a:pt x="53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 flipH="1">
              <a:off x="2269317" y="2212998"/>
              <a:ext cx="110536" cy="86014"/>
            </a:xfrm>
            <a:custGeom>
              <a:avLst/>
              <a:gdLst/>
              <a:ahLst/>
              <a:cxnLst/>
              <a:rect l="l" t="t" r="r" b="b"/>
              <a:pathLst>
                <a:path w="4138" h="3220" extrusionOk="0">
                  <a:moveTo>
                    <a:pt x="4071" y="0"/>
                  </a:moveTo>
                  <a:cubicBezTo>
                    <a:pt x="2636" y="934"/>
                    <a:pt x="1269" y="1969"/>
                    <a:pt x="34" y="3169"/>
                  </a:cubicBezTo>
                  <a:cubicBezTo>
                    <a:pt x="1" y="3203"/>
                    <a:pt x="1" y="3219"/>
                    <a:pt x="18" y="3219"/>
                  </a:cubicBezTo>
                  <a:cubicBezTo>
                    <a:pt x="34" y="3219"/>
                    <a:pt x="68" y="3203"/>
                    <a:pt x="101" y="3169"/>
                  </a:cubicBezTo>
                  <a:cubicBezTo>
                    <a:pt x="1435" y="2102"/>
                    <a:pt x="2469" y="1235"/>
                    <a:pt x="4104" y="34"/>
                  </a:cubicBezTo>
                  <a:cubicBezTo>
                    <a:pt x="4137" y="34"/>
                    <a:pt x="4104" y="0"/>
                    <a:pt x="40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 flipH="1">
              <a:off x="2014586" y="2012467"/>
              <a:ext cx="445458" cy="53532"/>
            </a:xfrm>
            <a:custGeom>
              <a:avLst/>
              <a:gdLst/>
              <a:ahLst/>
              <a:cxnLst/>
              <a:rect l="l" t="t" r="r" b="b"/>
              <a:pathLst>
                <a:path w="16676" h="2004" extrusionOk="0">
                  <a:moveTo>
                    <a:pt x="6695" y="1"/>
                  </a:moveTo>
                  <a:cubicBezTo>
                    <a:pt x="5738" y="1"/>
                    <a:pt x="4808" y="45"/>
                    <a:pt x="4037" y="169"/>
                  </a:cubicBezTo>
                  <a:cubicBezTo>
                    <a:pt x="2669" y="369"/>
                    <a:pt x="1002" y="1503"/>
                    <a:pt x="34" y="1937"/>
                  </a:cubicBezTo>
                  <a:cubicBezTo>
                    <a:pt x="1" y="1970"/>
                    <a:pt x="34" y="2004"/>
                    <a:pt x="68" y="2004"/>
                  </a:cubicBezTo>
                  <a:cubicBezTo>
                    <a:pt x="1869" y="1370"/>
                    <a:pt x="2936" y="603"/>
                    <a:pt x="4571" y="336"/>
                  </a:cubicBezTo>
                  <a:cubicBezTo>
                    <a:pt x="5052" y="267"/>
                    <a:pt x="5735" y="240"/>
                    <a:pt x="6516" y="240"/>
                  </a:cubicBezTo>
                  <a:cubicBezTo>
                    <a:pt x="8765" y="240"/>
                    <a:pt x="11824" y="462"/>
                    <a:pt x="13210" y="536"/>
                  </a:cubicBezTo>
                  <a:cubicBezTo>
                    <a:pt x="13498" y="553"/>
                    <a:pt x="13793" y="559"/>
                    <a:pt x="14091" y="559"/>
                  </a:cubicBezTo>
                  <a:cubicBezTo>
                    <a:pt x="14761" y="559"/>
                    <a:pt x="15447" y="529"/>
                    <a:pt x="16110" y="529"/>
                  </a:cubicBezTo>
                  <a:cubicBezTo>
                    <a:pt x="16279" y="529"/>
                    <a:pt x="16447" y="531"/>
                    <a:pt x="16613" y="536"/>
                  </a:cubicBezTo>
                  <a:cubicBezTo>
                    <a:pt x="16620" y="540"/>
                    <a:pt x="16627" y="541"/>
                    <a:pt x="16633" y="541"/>
                  </a:cubicBezTo>
                  <a:cubicBezTo>
                    <a:pt x="16673" y="541"/>
                    <a:pt x="16676" y="464"/>
                    <a:pt x="16656" y="464"/>
                  </a:cubicBezTo>
                  <a:cubicBezTo>
                    <a:pt x="16653" y="464"/>
                    <a:pt x="16650" y="465"/>
                    <a:pt x="16646" y="469"/>
                  </a:cubicBezTo>
                  <a:cubicBezTo>
                    <a:pt x="16112" y="419"/>
                    <a:pt x="15562" y="411"/>
                    <a:pt x="15007" y="411"/>
                  </a:cubicBezTo>
                  <a:cubicBezTo>
                    <a:pt x="14730" y="411"/>
                    <a:pt x="14452" y="413"/>
                    <a:pt x="14174" y="413"/>
                  </a:cubicBezTo>
                  <a:cubicBezTo>
                    <a:pt x="13896" y="413"/>
                    <a:pt x="13619" y="411"/>
                    <a:pt x="13344" y="402"/>
                  </a:cubicBezTo>
                  <a:cubicBezTo>
                    <a:pt x="12410" y="336"/>
                    <a:pt x="11509" y="236"/>
                    <a:pt x="10575" y="169"/>
                  </a:cubicBezTo>
                  <a:cubicBezTo>
                    <a:pt x="9478" y="91"/>
                    <a:pt x="8058" y="1"/>
                    <a:pt x="6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 flipH="1">
              <a:off x="1437089" y="1562468"/>
              <a:ext cx="279039" cy="308396"/>
            </a:xfrm>
            <a:custGeom>
              <a:avLst/>
              <a:gdLst/>
              <a:ahLst/>
              <a:cxnLst/>
              <a:rect l="l" t="t" r="r" b="b"/>
              <a:pathLst>
                <a:path w="10446" h="11545" extrusionOk="0">
                  <a:moveTo>
                    <a:pt x="1329" y="1"/>
                  </a:moveTo>
                  <a:cubicBezTo>
                    <a:pt x="411" y="1"/>
                    <a:pt x="0" y="1159"/>
                    <a:pt x="38" y="3205"/>
                  </a:cubicBezTo>
                  <a:cubicBezTo>
                    <a:pt x="72" y="5907"/>
                    <a:pt x="806" y="10710"/>
                    <a:pt x="806" y="10710"/>
                  </a:cubicBezTo>
                  <a:lnTo>
                    <a:pt x="10446" y="11544"/>
                  </a:lnTo>
                  <a:cubicBezTo>
                    <a:pt x="10446" y="11544"/>
                    <a:pt x="6209" y="4206"/>
                    <a:pt x="4241" y="2038"/>
                  </a:cubicBezTo>
                  <a:cubicBezTo>
                    <a:pt x="2975" y="643"/>
                    <a:pt x="2011" y="1"/>
                    <a:pt x="1329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 flipH="1">
              <a:off x="1662516" y="1755226"/>
              <a:ext cx="46373" cy="97821"/>
            </a:xfrm>
            <a:custGeom>
              <a:avLst/>
              <a:gdLst/>
              <a:ahLst/>
              <a:cxnLst/>
              <a:rect l="l" t="t" r="r" b="b"/>
              <a:pathLst>
                <a:path w="1736" h="3662" extrusionOk="0">
                  <a:moveTo>
                    <a:pt x="34" y="0"/>
                  </a:moveTo>
                  <a:cubicBezTo>
                    <a:pt x="18" y="0"/>
                    <a:pt x="1" y="9"/>
                    <a:pt x="1" y="25"/>
                  </a:cubicBezTo>
                  <a:cubicBezTo>
                    <a:pt x="34" y="392"/>
                    <a:pt x="68" y="659"/>
                    <a:pt x="68" y="959"/>
                  </a:cubicBezTo>
                  <a:cubicBezTo>
                    <a:pt x="101" y="1293"/>
                    <a:pt x="134" y="1526"/>
                    <a:pt x="168" y="1793"/>
                  </a:cubicBezTo>
                  <a:cubicBezTo>
                    <a:pt x="234" y="2394"/>
                    <a:pt x="301" y="3027"/>
                    <a:pt x="401" y="3594"/>
                  </a:cubicBezTo>
                  <a:cubicBezTo>
                    <a:pt x="835" y="3661"/>
                    <a:pt x="1268" y="3661"/>
                    <a:pt x="1735" y="3661"/>
                  </a:cubicBezTo>
                  <a:cubicBezTo>
                    <a:pt x="1735" y="3661"/>
                    <a:pt x="1735" y="3628"/>
                    <a:pt x="1735" y="3628"/>
                  </a:cubicBezTo>
                  <a:cubicBezTo>
                    <a:pt x="1635" y="3594"/>
                    <a:pt x="635" y="3494"/>
                    <a:pt x="568" y="3494"/>
                  </a:cubicBezTo>
                  <a:cubicBezTo>
                    <a:pt x="501" y="2927"/>
                    <a:pt x="435" y="2360"/>
                    <a:pt x="334" y="1793"/>
                  </a:cubicBezTo>
                  <a:cubicBezTo>
                    <a:pt x="301" y="1526"/>
                    <a:pt x="268" y="1226"/>
                    <a:pt x="201" y="959"/>
                  </a:cubicBezTo>
                  <a:cubicBezTo>
                    <a:pt x="168" y="692"/>
                    <a:pt x="101" y="292"/>
                    <a:pt x="68" y="25"/>
                  </a:cubicBezTo>
                  <a:cubicBezTo>
                    <a:pt x="68" y="9"/>
                    <a:pt x="51" y="0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 flipH="1">
              <a:off x="1459420" y="1823610"/>
              <a:ext cx="227190" cy="22545"/>
            </a:xfrm>
            <a:custGeom>
              <a:avLst/>
              <a:gdLst/>
              <a:ahLst/>
              <a:cxnLst/>
              <a:rect l="l" t="t" r="r" b="b"/>
              <a:pathLst>
                <a:path w="8505" h="844" extrusionOk="0">
                  <a:moveTo>
                    <a:pt x="68" y="0"/>
                  </a:moveTo>
                  <a:cubicBezTo>
                    <a:pt x="1" y="0"/>
                    <a:pt x="1" y="34"/>
                    <a:pt x="68" y="67"/>
                  </a:cubicBezTo>
                  <a:cubicBezTo>
                    <a:pt x="768" y="67"/>
                    <a:pt x="1469" y="201"/>
                    <a:pt x="2169" y="234"/>
                  </a:cubicBezTo>
                  <a:cubicBezTo>
                    <a:pt x="2870" y="301"/>
                    <a:pt x="3570" y="367"/>
                    <a:pt x="4237" y="434"/>
                  </a:cubicBezTo>
                  <a:cubicBezTo>
                    <a:pt x="5638" y="567"/>
                    <a:pt x="7039" y="701"/>
                    <a:pt x="8440" y="834"/>
                  </a:cubicBezTo>
                  <a:cubicBezTo>
                    <a:pt x="8454" y="841"/>
                    <a:pt x="8464" y="844"/>
                    <a:pt x="8472" y="844"/>
                  </a:cubicBezTo>
                  <a:cubicBezTo>
                    <a:pt x="8504" y="844"/>
                    <a:pt x="8494" y="801"/>
                    <a:pt x="8440" y="801"/>
                  </a:cubicBezTo>
                  <a:cubicBezTo>
                    <a:pt x="7039" y="567"/>
                    <a:pt x="5638" y="367"/>
                    <a:pt x="4237" y="234"/>
                  </a:cubicBezTo>
                  <a:cubicBezTo>
                    <a:pt x="3537" y="167"/>
                    <a:pt x="2836" y="100"/>
                    <a:pt x="2169" y="67"/>
                  </a:cubicBezTo>
                  <a:cubicBezTo>
                    <a:pt x="1819" y="34"/>
                    <a:pt x="1460" y="34"/>
                    <a:pt x="1106" y="34"/>
                  </a:cubicBezTo>
                  <a:cubicBezTo>
                    <a:pt x="751" y="34"/>
                    <a:pt x="401" y="34"/>
                    <a:pt x="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 flipH="1">
              <a:off x="810681" y="2306572"/>
              <a:ext cx="3751343" cy="133669"/>
            </a:xfrm>
            <a:custGeom>
              <a:avLst/>
              <a:gdLst/>
              <a:ahLst/>
              <a:cxnLst/>
              <a:rect l="l" t="t" r="r" b="b"/>
              <a:pathLst>
                <a:path w="140434" h="5004" extrusionOk="0">
                  <a:moveTo>
                    <a:pt x="0" y="0"/>
                  </a:moveTo>
                  <a:lnTo>
                    <a:pt x="0" y="5004"/>
                  </a:lnTo>
                  <a:lnTo>
                    <a:pt x="140434" y="5004"/>
                  </a:lnTo>
                  <a:lnTo>
                    <a:pt x="1404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 flipH="1">
              <a:off x="945232" y="2434784"/>
              <a:ext cx="3482242" cy="133696"/>
            </a:xfrm>
            <a:custGeom>
              <a:avLst/>
              <a:gdLst/>
              <a:ahLst/>
              <a:cxnLst/>
              <a:rect l="l" t="t" r="r" b="b"/>
              <a:pathLst>
                <a:path w="130360" h="5005" extrusionOk="0">
                  <a:moveTo>
                    <a:pt x="0" y="1"/>
                  </a:moveTo>
                  <a:lnTo>
                    <a:pt x="0" y="5004"/>
                  </a:lnTo>
                  <a:lnTo>
                    <a:pt x="130360" y="5004"/>
                  </a:lnTo>
                  <a:lnTo>
                    <a:pt x="130360" y="1"/>
                  </a:lnTo>
                  <a:close/>
                </a:path>
              </a:pathLst>
            </a:cu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 flipH="1">
              <a:off x="4186874" y="2568453"/>
              <a:ext cx="294078" cy="1872119"/>
            </a:xfrm>
            <a:custGeom>
              <a:avLst/>
              <a:gdLst/>
              <a:ahLst/>
              <a:cxnLst/>
              <a:rect l="l" t="t" r="r" b="b"/>
              <a:pathLst>
                <a:path w="11009" h="70084" extrusionOk="0">
                  <a:moveTo>
                    <a:pt x="5872" y="0"/>
                  </a:moveTo>
                  <a:lnTo>
                    <a:pt x="1" y="70084"/>
                  </a:lnTo>
                  <a:lnTo>
                    <a:pt x="2002" y="70084"/>
                  </a:lnTo>
                  <a:lnTo>
                    <a:pt x="110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 flipH="1">
              <a:off x="890872" y="2568453"/>
              <a:ext cx="294959" cy="1872119"/>
            </a:xfrm>
            <a:custGeom>
              <a:avLst/>
              <a:gdLst/>
              <a:ahLst/>
              <a:cxnLst/>
              <a:rect l="l" t="t" r="r" b="b"/>
              <a:pathLst>
                <a:path w="11042" h="70084" extrusionOk="0">
                  <a:moveTo>
                    <a:pt x="1" y="0"/>
                  </a:moveTo>
                  <a:lnTo>
                    <a:pt x="9007" y="70084"/>
                  </a:lnTo>
                  <a:lnTo>
                    <a:pt x="11042" y="70084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 flipH="1">
              <a:off x="2844944" y="1790647"/>
              <a:ext cx="961463" cy="516833"/>
            </a:xfrm>
            <a:custGeom>
              <a:avLst/>
              <a:gdLst/>
              <a:ahLst/>
              <a:cxnLst/>
              <a:rect l="l" t="t" r="r" b="b"/>
              <a:pathLst>
                <a:path w="35993" h="19348" extrusionOk="0">
                  <a:moveTo>
                    <a:pt x="0" y="0"/>
                  </a:moveTo>
                  <a:lnTo>
                    <a:pt x="7039" y="19347"/>
                  </a:lnTo>
                  <a:lnTo>
                    <a:pt x="35993" y="19347"/>
                  </a:lnTo>
                  <a:lnTo>
                    <a:pt x="289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 flipH="1">
              <a:off x="2872565" y="1790647"/>
              <a:ext cx="961463" cy="516833"/>
            </a:xfrm>
            <a:custGeom>
              <a:avLst/>
              <a:gdLst/>
              <a:ahLst/>
              <a:cxnLst/>
              <a:rect l="l" t="t" r="r" b="b"/>
              <a:pathLst>
                <a:path w="35993" h="19348" extrusionOk="0">
                  <a:moveTo>
                    <a:pt x="0" y="0"/>
                  </a:moveTo>
                  <a:lnTo>
                    <a:pt x="7038" y="19347"/>
                  </a:lnTo>
                  <a:lnTo>
                    <a:pt x="35992" y="19347"/>
                  </a:lnTo>
                  <a:lnTo>
                    <a:pt x="28987" y="0"/>
                  </a:lnTo>
                  <a:close/>
                </a:path>
              </a:pathLst>
            </a:cu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 flipH="1">
              <a:off x="3602481" y="2160428"/>
              <a:ext cx="179107" cy="147052"/>
            </a:xfrm>
            <a:custGeom>
              <a:avLst/>
              <a:gdLst/>
              <a:ahLst/>
              <a:cxnLst/>
              <a:rect l="l" t="t" r="r" b="b"/>
              <a:pathLst>
                <a:path w="6705" h="5505" extrusionOk="0">
                  <a:moveTo>
                    <a:pt x="3169" y="0"/>
                  </a:moveTo>
                  <a:lnTo>
                    <a:pt x="0" y="5504"/>
                  </a:lnTo>
                  <a:lnTo>
                    <a:pt x="3536" y="5504"/>
                  </a:lnTo>
                  <a:lnTo>
                    <a:pt x="67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 flipH="1">
              <a:off x="3605022" y="2160428"/>
              <a:ext cx="84679" cy="147052"/>
            </a:xfrm>
            <a:custGeom>
              <a:avLst/>
              <a:gdLst/>
              <a:ahLst/>
              <a:cxnLst/>
              <a:rect l="l" t="t" r="r" b="b"/>
              <a:pathLst>
                <a:path w="3170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170" y="5504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 flipH="1">
              <a:off x="3076622" y="2160428"/>
              <a:ext cx="179134" cy="147052"/>
            </a:xfrm>
            <a:custGeom>
              <a:avLst/>
              <a:gdLst/>
              <a:ahLst/>
              <a:cxnLst/>
              <a:rect l="l" t="t" r="r" b="b"/>
              <a:pathLst>
                <a:path w="6706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537" y="5504"/>
                  </a:lnTo>
                  <a:lnTo>
                    <a:pt x="67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 flipH="1">
              <a:off x="3076622" y="2160428"/>
              <a:ext cx="84679" cy="147052"/>
            </a:xfrm>
            <a:custGeom>
              <a:avLst/>
              <a:gdLst/>
              <a:ahLst/>
              <a:cxnLst/>
              <a:rect l="l" t="t" r="r" b="b"/>
              <a:pathLst>
                <a:path w="3170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170" y="5504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 flipH="1">
              <a:off x="1900417" y="2278924"/>
              <a:ext cx="625553" cy="28556"/>
            </a:xfrm>
            <a:custGeom>
              <a:avLst/>
              <a:gdLst/>
              <a:ahLst/>
              <a:cxnLst/>
              <a:rect l="l" t="t" r="r" b="b"/>
              <a:pathLst>
                <a:path w="23418" h="1069" extrusionOk="0">
                  <a:moveTo>
                    <a:pt x="0" y="1"/>
                  </a:moveTo>
                  <a:lnTo>
                    <a:pt x="0" y="1068"/>
                  </a:lnTo>
                  <a:lnTo>
                    <a:pt x="23417" y="1068"/>
                  </a:lnTo>
                  <a:lnTo>
                    <a:pt x="234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 flipH="1">
              <a:off x="2211404" y="2278924"/>
              <a:ext cx="314566" cy="28556"/>
            </a:xfrm>
            <a:custGeom>
              <a:avLst/>
              <a:gdLst/>
              <a:ahLst/>
              <a:cxnLst/>
              <a:rect l="l" t="t" r="r" b="b"/>
              <a:pathLst>
                <a:path w="11776" h="1069" extrusionOk="0">
                  <a:moveTo>
                    <a:pt x="0" y="1"/>
                  </a:moveTo>
                  <a:lnTo>
                    <a:pt x="0" y="1068"/>
                  </a:lnTo>
                  <a:lnTo>
                    <a:pt x="11775" y="1068"/>
                  </a:lnTo>
                  <a:lnTo>
                    <a:pt x="11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 flipH="1">
              <a:off x="2245275" y="1893116"/>
              <a:ext cx="688809" cy="414364"/>
            </a:xfrm>
            <a:custGeom>
              <a:avLst/>
              <a:gdLst/>
              <a:ahLst/>
              <a:cxnLst/>
              <a:rect l="l" t="t" r="r" b="b"/>
              <a:pathLst>
                <a:path w="25786" h="15512" extrusionOk="0">
                  <a:moveTo>
                    <a:pt x="1" y="0"/>
                  </a:moveTo>
                  <a:lnTo>
                    <a:pt x="2970" y="15511"/>
                  </a:lnTo>
                  <a:lnTo>
                    <a:pt x="25786" y="15511"/>
                  </a:lnTo>
                  <a:lnTo>
                    <a:pt x="228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 flipH="1">
              <a:off x="2550893" y="2063274"/>
              <a:ext cx="77520" cy="74020"/>
            </a:xfrm>
            <a:custGeom>
              <a:avLst/>
              <a:gdLst/>
              <a:ahLst/>
              <a:cxnLst/>
              <a:rect l="l" t="t" r="r" b="b"/>
              <a:pathLst>
                <a:path w="2902" h="2771" extrusionOk="0">
                  <a:moveTo>
                    <a:pt x="1279" y="0"/>
                  </a:moveTo>
                  <a:cubicBezTo>
                    <a:pt x="539" y="0"/>
                    <a:pt x="1" y="653"/>
                    <a:pt x="66" y="1369"/>
                  </a:cubicBezTo>
                  <a:cubicBezTo>
                    <a:pt x="166" y="2170"/>
                    <a:pt x="800" y="2737"/>
                    <a:pt x="1600" y="2770"/>
                  </a:cubicBezTo>
                  <a:cubicBezTo>
                    <a:pt x="2334" y="2770"/>
                    <a:pt x="2901" y="2136"/>
                    <a:pt x="2835" y="1369"/>
                  </a:cubicBezTo>
                  <a:cubicBezTo>
                    <a:pt x="2768" y="602"/>
                    <a:pt x="2101" y="1"/>
                    <a:pt x="1334" y="1"/>
                  </a:cubicBezTo>
                  <a:cubicBezTo>
                    <a:pt x="1315" y="1"/>
                    <a:pt x="1297" y="0"/>
                    <a:pt x="12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 flipH="1">
              <a:off x="3633524" y="1245311"/>
              <a:ext cx="487423" cy="993545"/>
            </a:xfrm>
            <a:custGeom>
              <a:avLst/>
              <a:gdLst/>
              <a:ahLst/>
              <a:cxnLst/>
              <a:rect l="l" t="t" r="r" b="b"/>
              <a:pathLst>
                <a:path w="18247" h="37194" extrusionOk="0">
                  <a:moveTo>
                    <a:pt x="17880" y="1"/>
                  </a:moveTo>
                  <a:lnTo>
                    <a:pt x="3870" y="7706"/>
                  </a:lnTo>
                  <a:lnTo>
                    <a:pt x="0" y="37094"/>
                  </a:lnTo>
                  <a:lnTo>
                    <a:pt x="734" y="37194"/>
                  </a:lnTo>
                  <a:lnTo>
                    <a:pt x="4570" y="8173"/>
                  </a:lnTo>
                  <a:lnTo>
                    <a:pt x="18246" y="668"/>
                  </a:lnTo>
                  <a:lnTo>
                    <a:pt x="178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 flipH="1">
              <a:off x="3970342" y="1428879"/>
              <a:ext cx="66861" cy="57191"/>
            </a:xfrm>
            <a:custGeom>
              <a:avLst/>
              <a:gdLst/>
              <a:ahLst/>
              <a:cxnLst/>
              <a:rect l="l" t="t" r="r" b="b"/>
              <a:pathLst>
                <a:path w="2503" h="2141" extrusionOk="0">
                  <a:moveTo>
                    <a:pt x="1068" y="0"/>
                  </a:moveTo>
                  <a:cubicBezTo>
                    <a:pt x="468" y="0"/>
                    <a:pt x="1" y="467"/>
                    <a:pt x="1" y="1068"/>
                  </a:cubicBezTo>
                  <a:cubicBezTo>
                    <a:pt x="1" y="1705"/>
                    <a:pt x="529" y="2141"/>
                    <a:pt x="1087" y="2141"/>
                  </a:cubicBezTo>
                  <a:cubicBezTo>
                    <a:pt x="1347" y="2141"/>
                    <a:pt x="1613" y="2047"/>
                    <a:pt x="1835" y="1835"/>
                  </a:cubicBezTo>
                  <a:cubicBezTo>
                    <a:pt x="2502" y="1134"/>
                    <a:pt x="2035" y="0"/>
                    <a:pt x="1068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 flipH="1">
              <a:off x="3604114" y="1225704"/>
              <a:ext cx="66861" cy="57405"/>
            </a:xfrm>
            <a:custGeom>
              <a:avLst/>
              <a:gdLst/>
              <a:ahLst/>
              <a:cxnLst/>
              <a:rect l="l" t="t" r="r" b="b"/>
              <a:pathLst>
                <a:path w="2503" h="2149" extrusionOk="0">
                  <a:moveTo>
                    <a:pt x="1068" y="1"/>
                  </a:moveTo>
                  <a:cubicBezTo>
                    <a:pt x="467" y="1"/>
                    <a:pt x="0" y="468"/>
                    <a:pt x="0" y="1068"/>
                  </a:cubicBezTo>
                  <a:cubicBezTo>
                    <a:pt x="0" y="1723"/>
                    <a:pt x="520" y="2148"/>
                    <a:pt x="1073" y="2148"/>
                  </a:cubicBezTo>
                  <a:cubicBezTo>
                    <a:pt x="1337" y="2148"/>
                    <a:pt x="1609" y="2051"/>
                    <a:pt x="1835" y="1835"/>
                  </a:cubicBezTo>
                  <a:cubicBezTo>
                    <a:pt x="2502" y="1135"/>
                    <a:pt x="2002" y="1"/>
                    <a:pt x="1068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 flipH="1">
              <a:off x="3450864" y="1194530"/>
              <a:ext cx="233467" cy="235257"/>
            </a:xfrm>
            <a:custGeom>
              <a:avLst/>
              <a:gdLst/>
              <a:ahLst/>
              <a:cxnLst/>
              <a:rect l="l" t="t" r="r" b="b"/>
              <a:pathLst>
                <a:path w="8740" h="8807" extrusionOk="0">
                  <a:moveTo>
                    <a:pt x="3769" y="0"/>
                  </a:moveTo>
                  <a:lnTo>
                    <a:pt x="0" y="4203"/>
                  </a:lnTo>
                  <a:lnTo>
                    <a:pt x="1401" y="5938"/>
                  </a:lnTo>
                  <a:lnTo>
                    <a:pt x="3736" y="8807"/>
                  </a:lnTo>
                  <a:lnTo>
                    <a:pt x="8740" y="3202"/>
                  </a:lnTo>
                  <a:lnTo>
                    <a:pt x="5637" y="1234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 flipH="1">
              <a:off x="3450864" y="1227494"/>
              <a:ext cx="196043" cy="202294"/>
            </a:xfrm>
            <a:custGeom>
              <a:avLst/>
              <a:gdLst/>
              <a:ahLst/>
              <a:cxnLst/>
              <a:rect l="l" t="t" r="r" b="b"/>
              <a:pathLst>
                <a:path w="7339" h="7573" extrusionOk="0">
                  <a:moveTo>
                    <a:pt x="4236" y="0"/>
                  </a:moveTo>
                  <a:lnTo>
                    <a:pt x="0" y="4704"/>
                  </a:lnTo>
                  <a:lnTo>
                    <a:pt x="2335" y="7573"/>
                  </a:lnTo>
                  <a:lnTo>
                    <a:pt x="7339" y="1968"/>
                  </a:lnTo>
                  <a:lnTo>
                    <a:pt x="42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 flipH="1">
              <a:off x="3256611" y="1221243"/>
              <a:ext cx="388533" cy="393876"/>
            </a:xfrm>
            <a:custGeom>
              <a:avLst/>
              <a:gdLst/>
              <a:ahLst/>
              <a:cxnLst/>
              <a:rect l="l" t="t" r="r" b="b"/>
              <a:pathLst>
                <a:path w="14545" h="14745" extrusionOk="0">
                  <a:moveTo>
                    <a:pt x="6539" y="1"/>
                  </a:moveTo>
                  <a:lnTo>
                    <a:pt x="1" y="7340"/>
                  </a:lnTo>
                  <a:lnTo>
                    <a:pt x="5805" y="14745"/>
                  </a:lnTo>
                  <a:lnTo>
                    <a:pt x="14545" y="4971"/>
                  </a:lnTo>
                  <a:lnTo>
                    <a:pt x="6539" y="1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 flipH="1">
              <a:off x="3927575" y="2198733"/>
              <a:ext cx="345740" cy="108747"/>
            </a:xfrm>
            <a:custGeom>
              <a:avLst/>
              <a:gdLst/>
              <a:ahLst/>
              <a:cxnLst/>
              <a:rect l="l" t="t" r="r" b="b"/>
              <a:pathLst>
                <a:path w="12943" h="4071" extrusionOk="0">
                  <a:moveTo>
                    <a:pt x="801" y="1"/>
                  </a:moveTo>
                  <a:lnTo>
                    <a:pt x="0" y="4070"/>
                  </a:lnTo>
                  <a:lnTo>
                    <a:pt x="12943" y="4070"/>
                  </a:lnTo>
                  <a:lnTo>
                    <a:pt x="12142" y="1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12850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B3F9AB9-19E3-4FE7-8D2E-32FB9CFB201A}"/>
              </a:ext>
            </a:extLst>
          </p:cNvPr>
          <p:cNvGrpSpPr/>
          <p:nvPr/>
        </p:nvGrpSpPr>
        <p:grpSpPr>
          <a:xfrm>
            <a:off x="386004" y="2061912"/>
            <a:ext cx="8270316" cy="2550727"/>
            <a:chOff x="2349383" y="1114895"/>
            <a:chExt cx="4542235" cy="1888961"/>
          </a:xfrm>
        </p:grpSpPr>
        <p:sp>
          <p:nvSpPr>
            <p:cNvPr id="31" name="Google Shape;1249;p51">
              <a:extLst>
                <a:ext uri="{FF2B5EF4-FFF2-40B4-BE49-F238E27FC236}">
                  <a16:creationId xmlns:a16="http://schemas.microsoft.com/office/drawing/2014/main" id="{4433DA15-0A8C-41DF-8FFE-74ABF60A33DB}"/>
                </a:ext>
              </a:extLst>
            </p:cNvPr>
            <p:cNvSpPr/>
            <p:nvPr/>
          </p:nvSpPr>
          <p:spPr>
            <a:xfrm>
              <a:off x="2459538" y="122653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1;p51">
              <a:extLst>
                <a:ext uri="{FF2B5EF4-FFF2-40B4-BE49-F238E27FC236}">
                  <a16:creationId xmlns:a16="http://schemas.microsoft.com/office/drawing/2014/main" id="{1C32F6D9-DA92-4674-99E4-650FB9F97732}"/>
                </a:ext>
              </a:extLst>
            </p:cNvPr>
            <p:cNvSpPr/>
            <p:nvPr/>
          </p:nvSpPr>
          <p:spPr>
            <a:xfrm>
              <a:off x="2349383" y="111489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DESAFIO 06 – CORES SATURADAS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" name="Google Shape;699;p37">
            <a:extLst>
              <a:ext uri="{FF2B5EF4-FFF2-40B4-BE49-F238E27FC236}">
                <a16:creationId xmlns:a16="http://schemas.microsoft.com/office/drawing/2014/main" id="{75882093-5DF0-47F6-8BAB-7C977AD39E70}"/>
              </a:ext>
            </a:extLst>
          </p:cNvPr>
          <p:cNvSpPr/>
          <p:nvPr/>
        </p:nvSpPr>
        <p:spPr>
          <a:xfrm>
            <a:off x="-356346" y="1060242"/>
            <a:ext cx="10170906" cy="83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82CAE94-8BA7-4A3F-930D-3EBED8F5207D}"/>
              </a:ext>
            </a:extLst>
          </p:cNvPr>
          <p:cNvGrpSpPr/>
          <p:nvPr/>
        </p:nvGrpSpPr>
        <p:grpSpPr>
          <a:xfrm>
            <a:off x="197339" y="1182316"/>
            <a:ext cx="576000" cy="576000"/>
            <a:chOff x="505540" y="1197699"/>
            <a:chExt cx="576000" cy="576000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7FB0CDF-A67B-43E1-A4BD-82EE2301F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540" y="1197699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485EC002-CD20-49AC-A8CA-14947C38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540" y="1243418"/>
              <a:ext cx="450000" cy="450000"/>
            </a:xfrm>
            <a:prstGeom prst="rect">
              <a:avLst/>
            </a:prstGeom>
          </p:spPr>
        </p:pic>
      </p:grpSp>
      <p:sp>
        <p:nvSpPr>
          <p:cNvPr id="20" name="Google Shape;705;p37">
            <a:extLst>
              <a:ext uri="{FF2B5EF4-FFF2-40B4-BE49-F238E27FC236}">
                <a16:creationId xmlns:a16="http://schemas.microsoft.com/office/drawing/2014/main" id="{00517820-884D-400D-ADE2-0206886C3912}"/>
              </a:ext>
            </a:extLst>
          </p:cNvPr>
          <p:cNvSpPr txBox="1">
            <a:spLocks/>
          </p:cNvSpPr>
          <p:nvPr/>
        </p:nvSpPr>
        <p:spPr>
          <a:xfrm>
            <a:off x="810268" y="1179170"/>
            <a:ext cx="3131687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50" dirty="0">
                <a:solidFill>
                  <a:schemeClr val="bg1"/>
                </a:solidFill>
              </a:rPr>
              <a:t>Um aluno precisa encontrar as cores de maior saturação para finalizar um desenho. Retorne as top 3 cores mais saturadas disponíveis na base de dados.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EE73D4BA-09B2-4F1F-8FF2-059DCC44C1FE}"/>
              </a:ext>
            </a:extLst>
          </p:cNvPr>
          <p:cNvCxnSpPr>
            <a:cxnSpLocks/>
          </p:cNvCxnSpPr>
          <p:nvPr/>
        </p:nvCxnSpPr>
        <p:spPr>
          <a:xfrm>
            <a:off x="396024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8060FB8-B85C-4EBB-B5DE-ED4D3E33083F}"/>
              </a:ext>
            </a:extLst>
          </p:cNvPr>
          <p:cNvGrpSpPr/>
          <p:nvPr/>
        </p:nvGrpSpPr>
        <p:grpSpPr>
          <a:xfrm>
            <a:off x="4215762" y="1183871"/>
            <a:ext cx="576000" cy="576000"/>
            <a:chOff x="5705229" y="1197698"/>
            <a:chExt cx="576000" cy="57600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30A0596-65D5-4314-AD44-8C86EF83A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5229" y="119769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C5E71F0D-C218-4166-918D-8075B9722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3469" y="1239608"/>
              <a:ext cx="450000" cy="450000"/>
            </a:xfrm>
            <a:prstGeom prst="rect">
              <a:avLst/>
            </a:prstGeom>
          </p:spPr>
        </p:pic>
      </p:grpSp>
      <p:sp>
        <p:nvSpPr>
          <p:cNvPr id="25" name="Google Shape;705;p37">
            <a:extLst>
              <a:ext uri="{FF2B5EF4-FFF2-40B4-BE49-F238E27FC236}">
                <a16:creationId xmlns:a16="http://schemas.microsoft.com/office/drawing/2014/main" id="{3B60ECFC-CEDB-4F7E-ADCF-0EE8C60A9A4A}"/>
              </a:ext>
            </a:extLst>
          </p:cNvPr>
          <p:cNvSpPr txBox="1">
            <a:spLocks/>
          </p:cNvSpPr>
          <p:nvPr/>
        </p:nvSpPr>
        <p:spPr>
          <a:xfrm>
            <a:off x="4829592" y="1182316"/>
            <a:ext cx="1998155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i="1" dirty="0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Dica: </a:t>
            </a:r>
            <a:r>
              <a:rPr lang="pt-BR" sz="1000" i="1" dirty="0">
                <a:solidFill>
                  <a:schemeClr val="bg1"/>
                </a:solidFill>
              </a:rPr>
              <a:t>a saturação de uma cor pode ser calculada como a subtração entre o maior e o menor valor RGB da cor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5949387-A389-4CA1-B662-9344C17F58DB}"/>
              </a:ext>
            </a:extLst>
          </p:cNvPr>
          <p:cNvGrpSpPr/>
          <p:nvPr/>
        </p:nvGrpSpPr>
        <p:grpSpPr>
          <a:xfrm>
            <a:off x="7172321" y="1178982"/>
            <a:ext cx="576000" cy="576000"/>
            <a:chOff x="7056493" y="1197556"/>
            <a:chExt cx="576000" cy="57600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4CBC8E5-0B1B-48FC-AD8D-D2D35173A1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6493" y="1197556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EA469CFE-6366-427C-B266-2010952FF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9493" y="1262111"/>
              <a:ext cx="450000" cy="450000"/>
            </a:xfrm>
            <a:prstGeom prst="rect">
              <a:avLst/>
            </a:prstGeom>
          </p:spPr>
        </p:pic>
      </p:grp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1F6F60B2-2296-4ADF-84CB-B7205129C33C}"/>
              </a:ext>
            </a:extLst>
          </p:cNvPr>
          <p:cNvCxnSpPr>
            <a:cxnSpLocks/>
          </p:cNvCxnSpPr>
          <p:nvPr/>
        </p:nvCxnSpPr>
        <p:spPr>
          <a:xfrm>
            <a:off x="6916806" y="114705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B59C966F-7C6E-4B77-87CB-7E2E0E6359B3}"/>
              </a:ext>
            </a:extLst>
          </p:cNvPr>
          <p:cNvGrpSpPr/>
          <p:nvPr/>
        </p:nvGrpSpPr>
        <p:grpSpPr>
          <a:xfrm>
            <a:off x="197339" y="1987340"/>
            <a:ext cx="576000" cy="576000"/>
            <a:chOff x="1099181" y="2497178"/>
            <a:chExt cx="576000" cy="576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7205EFC3-CEC8-4380-9C14-0B161BD13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181" y="249717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FB8A31CD-0B24-4857-AB66-1CCBBFA3E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2181" y="2571750"/>
              <a:ext cx="450000" cy="450000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3" name="Zoom de Slide 32">
                <a:extLst>
                  <a:ext uri="{FF2B5EF4-FFF2-40B4-BE49-F238E27FC236}">
                    <a16:creationId xmlns:a16="http://schemas.microsoft.com/office/drawing/2014/main" id="{5C827BD5-7BC9-44AC-9008-041F2B87F7A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83042" y="1168653"/>
              <a:ext cx="1062400" cy="597600"/>
            </p:xfrm>
            <a:graphic>
              <a:graphicData uri="http://schemas.microsoft.com/office/powerpoint/2016/slidezoom">
                <pslz:sldZm>
                  <pslz:sldZmObj sldId="387" cId="621909513">
                    <pslz:zmPr id="{FC84A52D-069F-49D6-B3E2-2F18C26E2200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2400" cy="597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3" name="Zoom de Slide 3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C827BD5-7BC9-44AC-9008-041F2B87F7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83042" y="1168653"/>
                <a:ext cx="1062400" cy="597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grpSp>
        <p:nvGrpSpPr>
          <p:cNvPr id="5" name="Agrupar 4">
            <a:extLst>
              <a:ext uri="{FF2B5EF4-FFF2-40B4-BE49-F238E27FC236}">
                <a16:creationId xmlns:a16="http://schemas.microsoft.com/office/drawing/2014/main" id="{93C39A3C-BB86-4DED-A5F7-7A5691B994F6}"/>
              </a:ext>
            </a:extLst>
          </p:cNvPr>
          <p:cNvGrpSpPr/>
          <p:nvPr/>
        </p:nvGrpSpPr>
        <p:grpSpPr>
          <a:xfrm>
            <a:off x="3081868" y="2254390"/>
            <a:ext cx="4239354" cy="969919"/>
            <a:chOff x="3081868" y="2254390"/>
            <a:chExt cx="4239354" cy="969919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03052FF4-3C6E-4F53-8D1B-F63A50EB4D2F}"/>
                </a:ext>
              </a:extLst>
            </p:cNvPr>
            <p:cNvGrpSpPr/>
            <p:nvPr/>
          </p:nvGrpSpPr>
          <p:grpSpPr>
            <a:xfrm>
              <a:off x="4034042" y="2254390"/>
              <a:ext cx="3287180" cy="969919"/>
              <a:chOff x="4034042" y="2173111"/>
              <a:chExt cx="3287180" cy="969919"/>
            </a:xfrm>
          </p:grpSpPr>
          <p:pic>
            <p:nvPicPr>
              <p:cNvPr id="1026" name="Picture 2" descr="1f75fe Esquema de código de cores Hex, Paletes e Tintas">
                <a:extLst>
                  <a:ext uri="{FF2B5EF4-FFF2-40B4-BE49-F238E27FC236}">
                    <a16:creationId xmlns:a16="http://schemas.microsoft.com/office/drawing/2014/main" id="{214B63B8-2A3F-4A80-A76F-176AC32C22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4042" y="2173111"/>
                <a:ext cx="969919" cy="9699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Gráfico 37" descr="Seta de linha reta">
                <a:extLst>
                  <a:ext uri="{FF2B5EF4-FFF2-40B4-BE49-F238E27FC236}">
                    <a16:creationId xmlns:a16="http://schemas.microsoft.com/office/drawing/2014/main" id="{46F03A2E-A2CE-4085-95AA-76C7296AD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0800000">
                <a:off x="5138319" y="2492975"/>
                <a:ext cx="330189" cy="33018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CaixaDeTexto 1">
                    <a:extLst>
                      <a:ext uri="{FF2B5EF4-FFF2-40B4-BE49-F238E27FC236}">
                        <a16:creationId xmlns:a16="http://schemas.microsoft.com/office/drawing/2014/main" id="{36A8338A-A15D-4B30-A36F-238E5D31D588}"/>
                      </a:ext>
                    </a:extLst>
                  </p:cNvPr>
                  <p:cNvSpPr txBox="1"/>
                  <p:nvPr/>
                </p:nvSpPr>
                <p:spPr>
                  <a:xfrm>
                    <a:off x="5602866" y="2504005"/>
                    <a:ext cx="1718356" cy="4181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254 −31</m:t>
                                  </m:r>
                                </m:e>
                              </m:d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254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=0.8779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2" name="CaixaDeTexto 1">
                    <a:extLst>
                      <a:ext uri="{FF2B5EF4-FFF2-40B4-BE49-F238E27FC236}">
                        <a16:creationId xmlns:a16="http://schemas.microsoft.com/office/drawing/2014/main" id="{36A8338A-A15D-4B30-A36F-238E5D31D5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2866" y="2504005"/>
                    <a:ext cx="1718356" cy="41812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418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1" name="Google Shape;705;p37">
              <a:extLst>
                <a:ext uri="{FF2B5EF4-FFF2-40B4-BE49-F238E27FC236}">
                  <a16:creationId xmlns:a16="http://schemas.microsoft.com/office/drawing/2014/main" id="{5ACE1202-285A-4985-8602-5B1EC3330FFD}"/>
                </a:ext>
              </a:extLst>
            </p:cNvPr>
            <p:cNvSpPr txBox="1">
              <a:spLocks/>
            </p:cNvSpPr>
            <p:nvPr/>
          </p:nvSpPr>
          <p:spPr>
            <a:xfrm>
              <a:off x="3081868" y="2575466"/>
              <a:ext cx="884996" cy="226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200" b="1" i="1" dirty="0">
                  <a:solidFill>
                    <a:schemeClr val="tx1"/>
                  </a:solidFill>
                  <a:latin typeface="Kanit" panose="020B0604020202020204" charset="-34"/>
                  <a:cs typeface="Kanit" panose="020B0604020202020204" charset="-34"/>
                </a:rPr>
                <a:t>Exemplo:</a:t>
              </a:r>
              <a:endParaRPr lang="pt-BR" sz="1000" i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62" name="Imagem 61">
            <a:extLst>
              <a:ext uri="{FF2B5EF4-FFF2-40B4-BE49-F238E27FC236}">
                <a16:creationId xmlns:a16="http://schemas.microsoft.com/office/drawing/2014/main" id="{F775ED66-69EB-451A-B914-334E842C82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5829" y="2223361"/>
            <a:ext cx="6816346" cy="1773086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9133A37F-8116-403E-B61A-280874F446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74855" y="3373941"/>
            <a:ext cx="4867275" cy="1323975"/>
          </a:xfrm>
          <a:prstGeom prst="rect">
            <a:avLst/>
          </a:prstGeom>
        </p:spPr>
      </p:pic>
      <p:grpSp>
        <p:nvGrpSpPr>
          <p:cNvPr id="64" name="Agrupar 63">
            <a:extLst>
              <a:ext uri="{FF2B5EF4-FFF2-40B4-BE49-F238E27FC236}">
                <a16:creationId xmlns:a16="http://schemas.microsoft.com/office/drawing/2014/main" id="{08A2A52A-2B81-4C73-B391-18D90827BD8E}"/>
              </a:ext>
            </a:extLst>
          </p:cNvPr>
          <p:cNvGrpSpPr/>
          <p:nvPr/>
        </p:nvGrpSpPr>
        <p:grpSpPr>
          <a:xfrm>
            <a:off x="2700295" y="3657632"/>
            <a:ext cx="576000" cy="576000"/>
            <a:chOff x="5752319" y="2090224"/>
            <a:chExt cx="576000" cy="576000"/>
          </a:xfrm>
        </p:grpSpPr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10D37908-A1C7-47E7-827E-3141CC9679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2319" y="2090224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6" name="Imagem 65">
              <a:extLst>
                <a:ext uri="{FF2B5EF4-FFF2-40B4-BE49-F238E27FC236}">
                  <a16:creationId xmlns:a16="http://schemas.microsoft.com/office/drawing/2014/main" id="{FB7217E9-5F1C-4BEE-A68F-1FC7C733D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828669" y="2172202"/>
              <a:ext cx="432000" cy="432000"/>
            </a:xfrm>
            <a:prstGeom prst="rect">
              <a:avLst/>
            </a:prstGeom>
          </p:spPr>
        </p:pic>
      </p:grpSp>
      <p:pic>
        <p:nvPicPr>
          <p:cNvPr id="67" name="Gráfico 66" descr="Seta de linha reta">
            <a:extLst>
              <a:ext uri="{FF2B5EF4-FFF2-40B4-BE49-F238E27FC236}">
                <a16:creationId xmlns:a16="http://schemas.microsoft.com/office/drawing/2014/main" id="{43B59BEC-BECB-4110-A50C-42716039C6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3400298" y="3861430"/>
            <a:ext cx="188360" cy="1883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E86FC5-8F59-4DAB-B2E2-D57C1F55DCB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33482" y="3781362"/>
            <a:ext cx="1264157" cy="19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8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WARNING – CUIDADO AO ORDENAR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3F0B2C0-467A-4F99-A195-9F4177E3F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38" y="1228977"/>
            <a:ext cx="7431088" cy="3066798"/>
          </a:xfrm>
          <a:prstGeom prst="rect">
            <a:avLst/>
          </a:prstGeom>
        </p:spPr>
      </p:pic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D3D96D45-1D16-47BE-A320-27A96E6A4E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90194"/>
            <a:ext cx="7928701" cy="33878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A</a:t>
            </a:r>
            <a:r>
              <a:rPr lang="en" sz="1400" b="0" dirty="0">
                <a:solidFill>
                  <a:schemeClr val="tx1"/>
                </a:solidFill>
                <a:latin typeface="DM Sans" panose="020B0604020202020204" charset="0"/>
              </a:rPr>
              <a:t> ordenação é uma operação computacionalmente custosa. Use somente quando preciso!</a:t>
            </a:r>
            <a:endParaRPr sz="1400" b="0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46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DESAFIO 07 – PLANO DE VÔO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" name="Google Shape;699;p37">
            <a:extLst>
              <a:ext uri="{FF2B5EF4-FFF2-40B4-BE49-F238E27FC236}">
                <a16:creationId xmlns:a16="http://schemas.microsoft.com/office/drawing/2014/main" id="{4E1C4DD1-4857-4334-B0D6-7A2250CE6D21}"/>
              </a:ext>
            </a:extLst>
          </p:cNvPr>
          <p:cNvSpPr/>
          <p:nvPr/>
        </p:nvSpPr>
        <p:spPr>
          <a:xfrm>
            <a:off x="-356346" y="1060242"/>
            <a:ext cx="10170906" cy="83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6DEC708-DDD4-4623-B576-622F0AD895F8}"/>
              </a:ext>
            </a:extLst>
          </p:cNvPr>
          <p:cNvGrpSpPr/>
          <p:nvPr/>
        </p:nvGrpSpPr>
        <p:grpSpPr>
          <a:xfrm>
            <a:off x="5599016" y="1180800"/>
            <a:ext cx="576000" cy="576000"/>
            <a:chOff x="7056493" y="1197556"/>
            <a:chExt cx="576000" cy="57600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CED4CA40-3E08-4C16-ACB3-CBA1EC8D9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6493" y="1197556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E3492F71-40FF-4418-AF51-2978E1C3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9493" y="1262111"/>
              <a:ext cx="450000" cy="450000"/>
            </a:xfrm>
            <a:prstGeom prst="rect">
              <a:avLst/>
            </a:prstGeom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6500E5A-E504-49D1-8114-FB943A4C30A4}"/>
              </a:ext>
            </a:extLst>
          </p:cNvPr>
          <p:cNvGrpSpPr/>
          <p:nvPr/>
        </p:nvGrpSpPr>
        <p:grpSpPr>
          <a:xfrm>
            <a:off x="107070" y="1180800"/>
            <a:ext cx="576000" cy="576000"/>
            <a:chOff x="505540" y="1197699"/>
            <a:chExt cx="576000" cy="57600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DEC72F5A-F10F-4F26-8E3A-028885096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540" y="1197699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9690645-B419-40C7-8EE8-55578DCC5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540" y="1243418"/>
              <a:ext cx="450000" cy="450000"/>
            </a:xfrm>
            <a:prstGeom prst="rect">
              <a:avLst/>
            </a:prstGeom>
          </p:spPr>
        </p:pic>
      </p:grpSp>
      <p:sp>
        <p:nvSpPr>
          <p:cNvPr id="17" name="Google Shape;705;p37">
            <a:extLst>
              <a:ext uri="{FF2B5EF4-FFF2-40B4-BE49-F238E27FC236}">
                <a16:creationId xmlns:a16="http://schemas.microsoft.com/office/drawing/2014/main" id="{40371E43-FDE3-4320-820C-A94EB046DFF4}"/>
              </a:ext>
            </a:extLst>
          </p:cNvPr>
          <p:cNvSpPr txBox="1">
            <a:spLocks/>
          </p:cNvSpPr>
          <p:nvPr/>
        </p:nvSpPr>
        <p:spPr>
          <a:xfrm>
            <a:off x="719999" y="1177654"/>
            <a:ext cx="4564695" cy="5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50" dirty="0">
                <a:solidFill>
                  <a:schemeClr val="bg1"/>
                </a:solidFill>
                <a:latin typeface="DM Sans" panose="020B0604020202020204" charset="0"/>
                <a:cs typeface="Segoe UI" panose="020B0502040204020203" pitchFamily="34" charset="0"/>
              </a:rPr>
              <a:t>A partir de uma tabela de vôos, liste os 10 principais trajetos (origem e destino) com maior tempo médio de vôo. Para aprimorar a análise, retorne também a contagem de vôos entre cada origem e destino.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18887BEA-36F9-4357-87EA-94EBB3ADFB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74444"/>
                  </p:ext>
                </p:extLst>
              </p:nvPr>
            </p:nvGraphicFramePr>
            <p:xfrm>
              <a:off x="6361039" y="1177654"/>
              <a:ext cx="1062400" cy="597600"/>
            </p:xfrm>
            <a:graphic>
              <a:graphicData uri="http://schemas.microsoft.com/office/powerpoint/2016/slidezoom">
                <pslz:sldZm>
                  <pslz:sldZmObj sldId="415" cId="1450632118">
                    <pslz:zmPr id="{E1D976FD-56DD-4FC3-A5FF-58A1CCCE9EF5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2400" cy="597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8887BEA-36F9-4357-87EA-94EBB3ADFB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61039" y="1177654"/>
                <a:ext cx="1062400" cy="597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8B7A5FE-7578-4C9C-B5B9-E8E9D89A48A4}"/>
              </a:ext>
            </a:extLst>
          </p:cNvPr>
          <p:cNvGrpSpPr/>
          <p:nvPr/>
        </p:nvGrpSpPr>
        <p:grpSpPr>
          <a:xfrm>
            <a:off x="386005" y="2061912"/>
            <a:ext cx="4470476" cy="2848755"/>
            <a:chOff x="2349383" y="1114895"/>
            <a:chExt cx="4542235" cy="1888961"/>
          </a:xfrm>
        </p:grpSpPr>
        <p:sp>
          <p:nvSpPr>
            <p:cNvPr id="21" name="Google Shape;1249;p51">
              <a:extLst>
                <a:ext uri="{FF2B5EF4-FFF2-40B4-BE49-F238E27FC236}">
                  <a16:creationId xmlns:a16="http://schemas.microsoft.com/office/drawing/2014/main" id="{CEFF7459-54BB-450E-80CD-B43D7CD4D8BF}"/>
                </a:ext>
              </a:extLst>
            </p:cNvPr>
            <p:cNvSpPr/>
            <p:nvPr/>
          </p:nvSpPr>
          <p:spPr>
            <a:xfrm>
              <a:off x="2459538" y="122653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51;p51">
              <a:extLst>
                <a:ext uri="{FF2B5EF4-FFF2-40B4-BE49-F238E27FC236}">
                  <a16:creationId xmlns:a16="http://schemas.microsoft.com/office/drawing/2014/main" id="{226D18B6-A3BC-4E92-AFBF-47BC106383EC}"/>
                </a:ext>
              </a:extLst>
            </p:cNvPr>
            <p:cNvSpPr/>
            <p:nvPr/>
          </p:nvSpPr>
          <p:spPr>
            <a:xfrm>
              <a:off x="2349383" y="1114895"/>
              <a:ext cx="4432080" cy="177732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9A83A16-7403-4D22-B855-A51FCE11FA6D}"/>
              </a:ext>
            </a:extLst>
          </p:cNvPr>
          <p:cNvGrpSpPr/>
          <p:nvPr/>
        </p:nvGrpSpPr>
        <p:grpSpPr>
          <a:xfrm>
            <a:off x="197339" y="1987340"/>
            <a:ext cx="576000" cy="576000"/>
            <a:chOff x="1099181" y="2497178"/>
            <a:chExt cx="576000" cy="576000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C9B4D9C4-6434-4B2F-A154-DDAA6E3E08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181" y="249717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7C4DA50-4619-44B1-A868-1FCD1CB8F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2181" y="2571750"/>
              <a:ext cx="450000" cy="450000"/>
            </a:xfrm>
            <a:prstGeom prst="rect">
              <a:avLst/>
            </a:prstGeom>
          </p:spPr>
        </p:pic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B25E470B-B5A3-4B10-B7FD-1F482902C2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004" y="2230277"/>
            <a:ext cx="3403177" cy="236787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B71B10F-48F5-4969-B31F-D8F3D90F64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9108" y="2511912"/>
            <a:ext cx="3324553" cy="2358271"/>
          </a:xfrm>
          <a:prstGeom prst="rect">
            <a:avLst/>
          </a:prstGeom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D24566C-AD81-4507-988F-75DF9C4D7E29}"/>
              </a:ext>
            </a:extLst>
          </p:cNvPr>
          <p:cNvGrpSpPr/>
          <p:nvPr/>
        </p:nvGrpSpPr>
        <p:grpSpPr>
          <a:xfrm>
            <a:off x="5145442" y="2017504"/>
            <a:ext cx="576000" cy="576000"/>
            <a:chOff x="5752319" y="2090224"/>
            <a:chExt cx="576000" cy="57600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9278CB97-E7F6-4BC3-9944-AAC5247FF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2319" y="2090224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960D6481-B2C0-45F6-B36C-27A4100F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28669" y="2172202"/>
              <a:ext cx="432000" cy="432000"/>
            </a:xfrm>
            <a:prstGeom prst="rect">
              <a:avLst/>
            </a:prstGeom>
          </p:spPr>
        </p:pic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153D7499-87E7-451D-B19C-F691D0FC75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5759740" y="2092733"/>
            <a:ext cx="441725" cy="441725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4D13C2C-C916-4562-81BF-73C663C9CC43}"/>
              </a:ext>
            </a:extLst>
          </p:cNvPr>
          <p:cNvGrpSpPr>
            <a:grpSpLocks noChangeAspect="1"/>
          </p:cNvGrpSpPr>
          <p:nvPr/>
        </p:nvGrpSpPr>
        <p:grpSpPr>
          <a:xfrm>
            <a:off x="274276" y="5524337"/>
            <a:ext cx="4378796" cy="1651755"/>
            <a:chOff x="1581738" y="2232967"/>
            <a:chExt cx="5042583" cy="1902146"/>
          </a:xfrm>
        </p:grpSpPr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200B87B7-E22A-4FB0-AE62-B62D8ADDD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1857"/>
            <a:stretch/>
          </p:blipFill>
          <p:spPr>
            <a:xfrm>
              <a:off x="1581738" y="2232967"/>
              <a:ext cx="5042583" cy="1902146"/>
            </a:xfrm>
            <a:prstGeom prst="rect">
              <a:avLst/>
            </a:prstGeom>
          </p:spPr>
        </p:pic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7F76EBDF-8568-4D2F-8CE0-7EE43B539F00}"/>
                </a:ext>
              </a:extLst>
            </p:cNvPr>
            <p:cNvSpPr/>
            <p:nvPr/>
          </p:nvSpPr>
          <p:spPr>
            <a:xfrm>
              <a:off x="4785949" y="3400213"/>
              <a:ext cx="998478" cy="230294"/>
            </a:xfrm>
            <a:prstGeom prst="rect">
              <a:avLst/>
            </a:prstGeom>
            <a:solidFill>
              <a:srgbClr val="D1E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4F255B2A-13EF-4643-87C0-9D79831C90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5204" y="5562669"/>
            <a:ext cx="4378796" cy="26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5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PASSO FINAL: UNION E JOIN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D3D96D45-1D16-47BE-A320-27A96E6A4E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90194"/>
            <a:ext cx="7928701" cy="33878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Finalizando o entendimento em queries DML</a:t>
            </a:r>
            <a:endParaRPr sz="1400" b="0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C0DA536-6451-4201-9875-607B326F6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88"/>
          <a:stretch/>
        </p:blipFill>
        <p:spPr>
          <a:xfrm>
            <a:off x="3663674" y="1543103"/>
            <a:ext cx="4985026" cy="273847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DFAACBCD-206D-4B78-ABB3-49D8B08EB6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1069831"/>
                  </p:ext>
                </p:extLst>
              </p:nvPr>
            </p:nvGraphicFramePr>
            <p:xfrm>
              <a:off x="719999" y="1543103"/>
              <a:ext cx="2800197" cy="2489065"/>
            </p:xfrm>
            <a:graphic>
              <a:graphicData uri="http://schemas.microsoft.com/office/powerpoint/2016/slidezoom">
                <pslz:sldZm>
                  <pslz:sldZmObj sldId="449" cId="3967070816">
                    <pslz:zmPr id="{D5E7683C-A0E3-4DD0-8FE7-64D0E2754FA4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00197" cy="248906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FAACBCD-206D-4B78-ABB3-49D8B08EB6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999" y="1543103"/>
                <a:ext cx="2800197" cy="248906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6631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UNINDO TABELAS NA VERTICAL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D3D96D45-1D16-47BE-A320-27A96E6A4E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90194"/>
            <a:ext cx="7928701" cy="33878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Aprendendo sobre a cláusula/operador UNION</a:t>
            </a:r>
            <a:endParaRPr sz="1400" b="0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0BDB63-421B-4004-9C00-A9348927E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997" y="1472880"/>
            <a:ext cx="3487942" cy="3499328"/>
          </a:xfrm>
          <a:prstGeom prst="rect">
            <a:avLst/>
          </a:prstGeom>
        </p:spPr>
      </p:pic>
      <p:sp>
        <p:nvSpPr>
          <p:cNvPr id="6" name="Google Shape;699;p37">
            <a:extLst>
              <a:ext uri="{FF2B5EF4-FFF2-40B4-BE49-F238E27FC236}">
                <a16:creationId xmlns:a16="http://schemas.microsoft.com/office/drawing/2014/main" id="{B59C1474-5E8D-4594-A441-EBE32853E688}"/>
              </a:ext>
            </a:extLst>
          </p:cNvPr>
          <p:cNvSpPr/>
          <p:nvPr/>
        </p:nvSpPr>
        <p:spPr>
          <a:xfrm>
            <a:off x="-335281" y="1363980"/>
            <a:ext cx="3050346" cy="3779520"/>
          </a:xfrm>
          <a:prstGeom prst="roundRect">
            <a:avLst>
              <a:gd name="adj" fmla="val 118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3;p36">
            <a:extLst>
              <a:ext uri="{FF2B5EF4-FFF2-40B4-BE49-F238E27FC236}">
                <a16:creationId xmlns:a16="http://schemas.microsoft.com/office/drawing/2014/main" id="{A162FD41-880E-4417-8D29-38EE440B1FB6}"/>
              </a:ext>
            </a:extLst>
          </p:cNvPr>
          <p:cNvSpPr txBox="1">
            <a:spLocks/>
          </p:cNvSpPr>
          <p:nvPr/>
        </p:nvSpPr>
        <p:spPr>
          <a:xfrm>
            <a:off x="0" y="1472880"/>
            <a:ext cx="2511083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UNION ALL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Google Shape;705;p37">
            <a:extLst>
              <a:ext uri="{FF2B5EF4-FFF2-40B4-BE49-F238E27FC236}">
                <a16:creationId xmlns:a16="http://schemas.microsoft.com/office/drawing/2014/main" id="{23D6D9B0-73F2-48DA-93FE-310FEB7BBC6D}"/>
              </a:ext>
            </a:extLst>
          </p:cNvPr>
          <p:cNvSpPr txBox="1">
            <a:spLocks/>
          </p:cNvSpPr>
          <p:nvPr/>
        </p:nvSpPr>
        <p:spPr>
          <a:xfrm>
            <a:off x="42203" y="1874617"/>
            <a:ext cx="2511083" cy="66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Une verticalmente duas ou mais tabelas </a:t>
            </a:r>
            <a:r>
              <a:rPr lang="pt-BR" sz="1200" b="1" dirty="0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sem remover duplicatas.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0E3F14F-43DD-4437-9631-49F503FD61D6}"/>
              </a:ext>
            </a:extLst>
          </p:cNvPr>
          <p:cNvCxnSpPr>
            <a:cxnSpLocks/>
          </p:cNvCxnSpPr>
          <p:nvPr/>
        </p:nvCxnSpPr>
        <p:spPr>
          <a:xfrm flipV="1">
            <a:off x="0" y="1888171"/>
            <a:ext cx="2715065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07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UNINDO TABELAS NA VERTICAL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D3D96D45-1D16-47BE-A320-27A96E6A4E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90194"/>
            <a:ext cx="7928701" cy="33878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Aprendendo sobre a cláusula/operador UNION</a:t>
            </a:r>
          </a:p>
        </p:txBody>
      </p:sp>
      <p:sp>
        <p:nvSpPr>
          <p:cNvPr id="6" name="Google Shape;699;p37">
            <a:extLst>
              <a:ext uri="{FF2B5EF4-FFF2-40B4-BE49-F238E27FC236}">
                <a16:creationId xmlns:a16="http://schemas.microsoft.com/office/drawing/2014/main" id="{B59C1474-5E8D-4594-A441-EBE32853E688}"/>
              </a:ext>
            </a:extLst>
          </p:cNvPr>
          <p:cNvSpPr/>
          <p:nvPr/>
        </p:nvSpPr>
        <p:spPr>
          <a:xfrm>
            <a:off x="-335281" y="1363980"/>
            <a:ext cx="3050346" cy="3779520"/>
          </a:xfrm>
          <a:prstGeom prst="roundRect">
            <a:avLst>
              <a:gd name="adj" fmla="val 118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3;p36">
            <a:extLst>
              <a:ext uri="{FF2B5EF4-FFF2-40B4-BE49-F238E27FC236}">
                <a16:creationId xmlns:a16="http://schemas.microsoft.com/office/drawing/2014/main" id="{A162FD41-880E-4417-8D29-38EE440B1FB6}"/>
              </a:ext>
            </a:extLst>
          </p:cNvPr>
          <p:cNvSpPr txBox="1">
            <a:spLocks/>
          </p:cNvSpPr>
          <p:nvPr/>
        </p:nvSpPr>
        <p:spPr>
          <a:xfrm>
            <a:off x="0" y="1472880"/>
            <a:ext cx="2511083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UNION ALL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Google Shape;705;p37">
            <a:extLst>
              <a:ext uri="{FF2B5EF4-FFF2-40B4-BE49-F238E27FC236}">
                <a16:creationId xmlns:a16="http://schemas.microsoft.com/office/drawing/2014/main" id="{23D6D9B0-73F2-48DA-93FE-310FEB7BBC6D}"/>
              </a:ext>
            </a:extLst>
          </p:cNvPr>
          <p:cNvSpPr txBox="1">
            <a:spLocks/>
          </p:cNvSpPr>
          <p:nvPr/>
        </p:nvSpPr>
        <p:spPr>
          <a:xfrm>
            <a:off x="42203" y="1874617"/>
            <a:ext cx="2511083" cy="66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Une verticalmente duas ou mais tabelas </a:t>
            </a:r>
            <a:r>
              <a:rPr lang="pt-BR" sz="1200" b="1" dirty="0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sem remover duplicatas.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0E3F14F-43DD-4437-9631-49F503FD61D6}"/>
              </a:ext>
            </a:extLst>
          </p:cNvPr>
          <p:cNvCxnSpPr>
            <a:cxnSpLocks/>
          </p:cNvCxnSpPr>
          <p:nvPr/>
        </p:nvCxnSpPr>
        <p:spPr>
          <a:xfrm flipV="1">
            <a:off x="0" y="1888171"/>
            <a:ext cx="2715065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93;p36">
            <a:extLst>
              <a:ext uri="{FF2B5EF4-FFF2-40B4-BE49-F238E27FC236}">
                <a16:creationId xmlns:a16="http://schemas.microsoft.com/office/drawing/2014/main" id="{13F9626C-2FD0-4E9A-B6B7-0F4E478D6FE6}"/>
              </a:ext>
            </a:extLst>
          </p:cNvPr>
          <p:cNvSpPr txBox="1">
            <a:spLocks/>
          </p:cNvSpPr>
          <p:nvPr/>
        </p:nvSpPr>
        <p:spPr>
          <a:xfrm>
            <a:off x="0" y="2510201"/>
            <a:ext cx="2511083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UNION DISTINCT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Google Shape;705;p37">
            <a:extLst>
              <a:ext uri="{FF2B5EF4-FFF2-40B4-BE49-F238E27FC236}">
                <a16:creationId xmlns:a16="http://schemas.microsoft.com/office/drawing/2014/main" id="{12C1F94E-B6F4-4877-BCAF-05E9F0933769}"/>
              </a:ext>
            </a:extLst>
          </p:cNvPr>
          <p:cNvSpPr txBox="1">
            <a:spLocks/>
          </p:cNvSpPr>
          <p:nvPr/>
        </p:nvSpPr>
        <p:spPr>
          <a:xfrm>
            <a:off x="42203" y="2911938"/>
            <a:ext cx="2511083" cy="66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Une verticalmente duas ou mais tabelas </a:t>
            </a:r>
            <a:r>
              <a:rPr lang="pt-BR" sz="1200" b="1" dirty="0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removendo duplicatas.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17141A11-F233-4A7D-819F-8BE209E9BE67}"/>
              </a:ext>
            </a:extLst>
          </p:cNvPr>
          <p:cNvCxnSpPr>
            <a:cxnSpLocks/>
          </p:cNvCxnSpPr>
          <p:nvPr/>
        </p:nvCxnSpPr>
        <p:spPr>
          <a:xfrm flipV="1">
            <a:off x="0" y="2925492"/>
            <a:ext cx="2715065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m 26">
            <a:extLst>
              <a:ext uri="{FF2B5EF4-FFF2-40B4-BE49-F238E27FC236}">
                <a16:creationId xmlns:a16="http://schemas.microsoft.com/office/drawing/2014/main" id="{0A27C183-D6FD-4C94-8509-CBDB2390A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04" r="61932"/>
          <a:stretch/>
        </p:blipFill>
        <p:spPr>
          <a:xfrm>
            <a:off x="2888567" y="2510200"/>
            <a:ext cx="1169083" cy="226318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D27DBA4-7424-40EC-A4F0-793C8266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426" y="3217761"/>
            <a:ext cx="1074640" cy="22835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12129BE-FC7F-486C-935B-D8EE83A1A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426" y="4086917"/>
            <a:ext cx="1074640" cy="22835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1FFBE014-B2B5-49DA-B420-14D8695A2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823"/>
          <a:stretch/>
        </p:blipFill>
        <p:spPr>
          <a:xfrm>
            <a:off x="2888567" y="1771237"/>
            <a:ext cx="3071010" cy="73846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D4735FB-6C31-4E0C-8BCF-9309DE27F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436" y="1771237"/>
            <a:ext cx="3050346" cy="287327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7E17D53-5B53-4B20-A04D-31DA08713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0989" y="3579468"/>
            <a:ext cx="1715453" cy="46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3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UNINDO TABELAS NA VERTICAL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D3D96D45-1D16-47BE-A320-27A96E6A4E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90194"/>
            <a:ext cx="7928701" cy="33878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Aprendendo sobre a cláusula/operador UNION</a:t>
            </a:r>
          </a:p>
        </p:txBody>
      </p:sp>
      <p:sp>
        <p:nvSpPr>
          <p:cNvPr id="6" name="Google Shape;699;p37">
            <a:extLst>
              <a:ext uri="{FF2B5EF4-FFF2-40B4-BE49-F238E27FC236}">
                <a16:creationId xmlns:a16="http://schemas.microsoft.com/office/drawing/2014/main" id="{B59C1474-5E8D-4594-A441-EBE32853E688}"/>
              </a:ext>
            </a:extLst>
          </p:cNvPr>
          <p:cNvSpPr/>
          <p:nvPr/>
        </p:nvSpPr>
        <p:spPr>
          <a:xfrm>
            <a:off x="-335281" y="1363980"/>
            <a:ext cx="3050346" cy="3779520"/>
          </a:xfrm>
          <a:prstGeom prst="roundRect">
            <a:avLst>
              <a:gd name="adj" fmla="val 118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3;p36">
            <a:extLst>
              <a:ext uri="{FF2B5EF4-FFF2-40B4-BE49-F238E27FC236}">
                <a16:creationId xmlns:a16="http://schemas.microsoft.com/office/drawing/2014/main" id="{A162FD41-880E-4417-8D29-38EE440B1FB6}"/>
              </a:ext>
            </a:extLst>
          </p:cNvPr>
          <p:cNvSpPr txBox="1">
            <a:spLocks/>
          </p:cNvSpPr>
          <p:nvPr/>
        </p:nvSpPr>
        <p:spPr>
          <a:xfrm>
            <a:off x="0" y="1472880"/>
            <a:ext cx="2511083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UNION ALL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Google Shape;705;p37">
            <a:extLst>
              <a:ext uri="{FF2B5EF4-FFF2-40B4-BE49-F238E27FC236}">
                <a16:creationId xmlns:a16="http://schemas.microsoft.com/office/drawing/2014/main" id="{23D6D9B0-73F2-48DA-93FE-310FEB7BBC6D}"/>
              </a:ext>
            </a:extLst>
          </p:cNvPr>
          <p:cNvSpPr txBox="1">
            <a:spLocks/>
          </p:cNvSpPr>
          <p:nvPr/>
        </p:nvSpPr>
        <p:spPr>
          <a:xfrm>
            <a:off x="42203" y="1874617"/>
            <a:ext cx="2511083" cy="66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Une verticalmente duas ou mais tabelas </a:t>
            </a:r>
            <a:r>
              <a:rPr lang="pt-BR" sz="1200" b="1" dirty="0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sem remover duplicatas.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0E3F14F-43DD-4437-9631-49F503FD61D6}"/>
              </a:ext>
            </a:extLst>
          </p:cNvPr>
          <p:cNvCxnSpPr>
            <a:cxnSpLocks/>
          </p:cNvCxnSpPr>
          <p:nvPr/>
        </p:nvCxnSpPr>
        <p:spPr>
          <a:xfrm flipV="1">
            <a:off x="0" y="1888171"/>
            <a:ext cx="2715065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93;p36">
            <a:extLst>
              <a:ext uri="{FF2B5EF4-FFF2-40B4-BE49-F238E27FC236}">
                <a16:creationId xmlns:a16="http://schemas.microsoft.com/office/drawing/2014/main" id="{13F9626C-2FD0-4E9A-B6B7-0F4E478D6FE6}"/>
              </a:ext>
            </a:extLst>
          </p:cNvPr>
          <p:cNvSpPr txBox="1">
            <a:spLocks/>
          </p:cNvSpPr>
          <p:nvPr/>
        </p:nvSpPr>
        <p:spPr>
          <a:xfrm>
            <a:off x="0" y="2510201"/>
            <a:ext cx="2511083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UNION DISTINCT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Google Shape;705;p37">
            <a:extLst>
              <a:ext uri="{FF2B5EF4-FFF2-40B4-BE49-F238E27FC236}">
                <a16:creationId xmlns:a16="http://schemas.microsoft.com/office/drawing/2014/main" id="{12C1F94E-B6F4-4877-BCAF-05E9F0933769}"/>
              </a:ext>
            </a:extLst>
          </p:cNvPr>
          <p:cNvSpPr txBox="1">
            <a:spLocks/>
          </p:cNvSpPr>
          <p:nvPr/>
        </p:nvSpPr>
        <p:spPr>
          <a:xfrm>
            <a:off x="42203" y="2911938"/>
            <a:ext cx="2511083" cy="66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Une verticalmente duas ou mais tabelas </a:t>
            </a:r>
            <a:r>
              <a:rPr lang="pt-BR" sz="1200" b="1" dirty="0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removendo duplicatas.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17141A11-F233-4A7D-819F-8BE209E9BE67}"/>
              </a:ext>
            </a:extLst>
          </p:cNvPr>
          <p:cNvCxnSpPr>
            <a:cxnSpLocks/>
          </p:cNvCxnSpPr>
          <p:nvPr/>
        </p:nvCxnSpPr>
        <p:spPr>
          <a:xfrm flipV="1">
            <a:off x="0" y="2925492"/>
            <a:ext cx="2715065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693;p36">
            <a:extLst>
              <a:ext uri="{FF2B5EF4-FFF2-40B4-BE49-F238E27FC236}">
                <a16:creationId xmlns:a16="http://schemas.microsoft.com/office/drawing/2014/main" id="{52C46CAA-7502-482F-83C5-7AACE7F7FDCC}"/>
              </a:ext>
            </a:extLst>
          </p:cNvPr>
          <p:cNvSpPr txBox="1">
            <a:spLocks/>
          </p:cNvSpPr>
          <p:nvPr/>
        </p:nvSpPr>
        <p:spPr>
          <a:xfrm>
            <a:off x="0" y="3547522"/>
            <a:ext cx="2511083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PREMISSAS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Google Shape;705;p37">
            <a:extLst>
              <a:ext uri="{FF2B5EF4-FFF2-40B4-BE49-F238E27FC236}">
                <a16:creationId xmlns:a16="http://schemas.microsoft.com/office/drawing/2014/main" id="{434EF9CD-871E-43DA-B5F2-DB041C97A9A6}"/>
              </a:ext>
            </a:extLst>
          </p:cNvPr>
          <p:cNvSpPr txBox="1">
            <a:spLocks/>
          </p:cNvSpPr>
          <p:nvPr/>
        </p:nvSpPr>
        <p:spPr>
          <a:xfrm>
            <a:off x="42203" y="3977394"/>
            <a:ext cx="2567354" cy="1094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71450" indent="-1714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As bases precisam ter o </a:t>
            </a:r>
            <a:r>
              <a:rPr lang="pt-BR" sz="1200" b="1" dirty="0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mesmo </a:t>
            </a:r>
            <a:r>
              <a:rPr lang="pt-BR" sz="1200" b="1" dirty="0" err="1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schema</a:t>
            </a:r>
            <a:endParaRPr lang="pt-BR" sz="1200" b="1" dirty="0">
              <a:solidFill>
                <a:srgbClr val="FDEE21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marL="171450" indent="-1714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DM Sans" panose="020B0604020202020204" charset="0"/>
                <a:cs typeface="Kanit" panose="020B0604020202020204" charset="-34"/>
              </a:rPr>
              <a:t>As colunas das tabelas envolvidas precisam ter o </a:t>
            </a:r>
            <a:r>
              <a:rPr lang="pt-BR" sz="1200" b="1" dirty="0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mesmo tipo primitivo.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21748EB3-0CED-479C-8EC8-82C4D32510AF}"/>
              </a:ext>
            </a:extLst>
          </p:cNvPr>
          <p:cNvCxnSpPr>
            <a:cxnSpLocks/>
          </p:cNvCxnSpPr>
          <p:nvPr/>
        </p:nvCxnSpPr>
        <p:spPr>
          <a:xfrm flipV="1">
            <a:off x="0" y="3962813"/>
            <a:ext cx="2715065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m 26">
            <a:extLst>
              <a:ext uri="{FF2B5EF4-FFF2-40B4-BE49-F238E27FC236}">
                <a16:creationId xmlns:a16="http://schemas.microsoft.com/office/drawing/2014/main" id="{BAAC0DBE-95F9-44E8-AE67-92F03C94E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005" y="1427072"/>
            <a:ext cx="4409094" cy="911847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DD1FEF7-88BD-4D16-8AEA-02B6D078D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731" y="2287151"/>
            <a:ext cx="4429368" cy="853373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E56D0E05-0AC9-42CC-9C72-3A50AEBB2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491" y="3314335"/>
            <a:ext cx="4444608" cy="8888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AE20946-76FC-41F6-AB7C-BF3DF41E4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2731" y="4157859"/>
            <a:ext cx="4429368" cy="86085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BB0951D-5F41-4247-A005-76E6D9D73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8080" y="1614088"/>
            <a:ext cx="463146" cy="463146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BE5E69CD-C1E6-4071-A188-875D85FDD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8080" y="2342640"/>
            <a:ext cx="526698" cy="52669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8C98D4D6-4BB7-461F-9C7C-12738D18D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4946" y="3514248"/>
            <a:ext cx="463146" cy="463146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98B14C7C-D2B9-4564-BB21-F07F055A5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4946" y="4242800"/>
            <a:ext cx="526698" cy="52669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94FE9133-7138-47D2-919B-E974F36DD92D}"/>
              </a:ext>
            </a:extLst>
          </p:cNvPr>
          <p:cNvGrpSpPr/>
          <p:nvPr/>
        </p:nvGrpSpPr>
        <p:grpSpPr>
          <a:xfrm>
            <a:off x="6467332" y="3465139"/>
            <a:ext cx="1459813" cy="599414"/>
            <a:chOff x="6467332" y="3465139"/>
            <a:chExt cx="1459813" cy="599414"/>
          </a:xfrm>
        </p:grpSpPr>
        <p:sp>
          <p:nvSpPr>
            <p:cNvPr id="35" name="Google Shape;705;p37">
              <a:extLst>
                <a:ext uri="{FF2B5EF4-FFF2-40B4-BE49-F238E27FC236}">
                  <a16:creationId xmlns:a16="http://schemas.microsoft.com/office/drawing/2014/main" id="{D94F38BA-2207-418B-A1DE-09DF66EAB57A}"/>
                </a:ext>
              </a:extLst>
            </p:cNvPr>
            <p:cNvSpPr txBox="1">
              <a:spLocks/>
            </p:cNvSpPr>
            <p:nvPr/>
          </p:nvSpPr>
          <p:spPr>
            <a:xfrm>
              <a:off x="6700911" y="3465139"/>
              <a:ext cx="1008186" cy="231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200" dirty="0" err="1">
                  <a:solidFill>
                    <a:schemeClr val="tx1"/>
                  </a:solidFill>
                </a:rPr>
                <a:t>year</a:t>
              </a:r>
              <a:r>
                <a:rPr lang="pt-BR" sz="1200" dirty="0">
                  <a:solidFill>
                    <a:schemeClr val="tx1"/>
                  </a:solidFill>
                </a:rPr>
                <a:t> = INT</a:t>
              </a:r>
              <a:endParaRPr lang="pt-BR" sz="12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  <p:sp>
          <p:nvSpPr>
            <p:cNvPr id="36" name="Google Shape;705;p37">
              <a:extLst>
                <a:ext uri="{FF2B5EF4-FFF2-40B4-BE49-F238E27FC236}">
                  <a16:creationId xmlns:a16="http://schemas.microsoft.com/office/drawing/2014/main" id="{AC8CDF03-1E50-45C6-8596-DA96FE7C26D7}"/>
                </a:ext>
              </a:extLst>
            </p:cNvPr>
            <p:cNvSpPr txBox="1">
              <a:spLocks/>
            </p:cNvSpPr>
            <p:nvPr/>
          </p:nvSpPr>
          <p:spPr>
            <a:xfrm>
              <a:off x="6700911" y="3833214"/>
              <a:ext cx="1226234" cy="231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200" dirty="0" err="1">
                  <a:solidFill>
                    <a:schemeClr val="tx1"/>
                  </a:solidFill>
                </a:rPr>
                <a:t>year</a:t>
              </a:r>
              <a:r>
                <a:rPr lang="pt-BR" sz="1200" dirty="0">
                  <a:solidFill>
                    <a:schemeClr val="tx1"/>
                  </a:solidFill>
                </a:rPr>
                <a:t> = STRING</a:t>
              </a:r>
              <a:endParaRPr lang="pt-BR" sz="12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  <p:pic>
          <p:nvPicPr>
            <p:cNvPr id="37" name="Gráfico 36" descr="Seta de linha reta">
              <a:extLst>
                <a:ext uri="{FF2B5EF4-FFF2-40B4-BE49-F238E27FC236}">
                  <a16:creationId xmlns:a16="http://schemas.microsoft.com/office/drawing/2014/main" id="{3AA809E6-F5DA-4D92-969B-75345C966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6467332" y="3481964"/>
              <a:ext cx="188360" cy="188360"/>
            </a:xfrm>
            <a:prstGeom prst="rect">
              <a:avLst/>
            </a:prstGeom>
          </p:spPr>
        </p:pic>
        <p:pic>
          <p:nvPicPr>
            <p:cNvPr id="38" name="Gráfico 37" descr="Seta de linha reta">
              <a:extLst>
                <a:ext uri="{FF2B5EF4-FFF2-40B4-BE49-F238E27FC236}">
                  <a16:creationId xmlns:a16="http://schemas.microsoft.com/office/drawing/2014/main" id="{9740C757-9CD2-4750-BADE-72929AB9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6475037" y="3876193"/>
              <a:ext cx="188360" cy="188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578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PASSO FINAL: UNION E JOIN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D3D96D45-1D16-47BE-A320-27A96E6A4E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90194"/>
            <a:ext cx="7928701" cy="33878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Finalizando o entendimento em queries DML</a:t>
            </a:r>
            <a:endParaRPr sz="1400" b="0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B29DD9-EBF1-4232-AC13-0E836D73F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672"/>
          <a:stretch/>
        </p:blipFill>
        <p:spPr>
          <a:xfrm>
            <a:off x="546100" y="1543103"/>
            <a:ext cx="3086100" cy="273847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17CE1933-3A40-4036-BB75-DF4F8B15A7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8595854"/>
                  </p:ext>
                </p:extLst>
              </p:nvPr>
            </p:nvGraphicFramePr>
            <p:xfrm>
              <a:off x="3563678" y="1899803"/>
              <a:ext cx="4687187" cy="2581090"/>
            </p:xfrm>
            <a:graphic>
              <a:graphicData uri="http://schemas.microsoft.com/office/powerpoint/2016/slidezoom">
                <pslz:sldZm>
                  <pslz:sldZmObj sldId="453" cId="1215587598">
                    <pslz:zmPr id="{E9AD016B-A29D-490C-97EA-2DEFD7AE5D79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87187" cy="258109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7CE1933-3A40-4036-BB75-DF4F8B15A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3678" y="1899803"/>
                <a:ext cx="4687187" cy="258109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414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INNER JOIN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D3D96D45-1D16-47BE-A320-27A96E6A4E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90194"/>
            <a:ext cx="7928701" cy="33878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Unindo tabelas na horizontal apenas em condição de “match”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498FA8B4-C136-4515-89C7-205C46657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93" y="1514709"/>
            <a:ext cx="4146807" cy="284167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5695B21-DE95-4015-954D-2FC620734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262" y="1604237"/>
            <a:ext cx="4037406" cy="2649069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EE692819-CB1B-4E20-B6C0-0EB85017A4D5}"/>
              </a:ext>
            </a:extLst>
          </p:cNvPr>
          <p:cNvSpPr/>
          <p:nvPr/>
        </p:nvSpPr>
        <p:spPr>
          <a:xfrm>
            <a:off x="4958862" y="1645920"/>
            <a:ext cx="3888806" cy="2553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ACCCD67E-551F-4CF9-86D9-996F09E35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952" y="1915934"/>
            <a:ext cx="4136025" cy="2212934"/>
          </a:xfrm>
          <a:prstGeom prst="rect">
            <a:avLst/>
          </a:prstGeom>
        </p:spPr>
      </p:pic>
      <p:sp>
        <p:nvSpPr>
          <p:cNvPr id="43" name="Google Shape;693;p36">
            <a:extLst>
              <a:ext uri="{FF2B5EF4-FFF2-40B4-BE49-F238E27FC236}">
                <a16:creationId xmlns:a16="http://schemas.microsoft.com/office/drawing/2014/main" id="{586496BD-B770-4B80-91EB-FB323D2E60EE}"/>
              </a:ext>
            </a:extLst>
          </p:cNvPr>
          <p:cNvSpPr txBox="1">
            <a:spLocks/>
          </p:cNvSpPr>
          <p:nvPr/>
        </p:nvSpPr>
        <p:spPr>
          <a:xfrm>
            <a:off x="4810262" y="1535811"/>
            <a:ext cx="3908545" cy="4212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</a:rPr>
              <a:t>INNER JOIN</a:t>
            </a:r>
            <a:br>
              <a:rPr lang="pt-BR" sz="1800" dirty="0">
                <a:solidFill>
                  <a:schemeClr val="bg1"/>
                </a:solidFill>
              </a:rPr>
            </a:br>
            <a:endParaRPr lang="pt-B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58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765601-5D19-4108-BE4F-8F0148E69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95" y="1679996"/>
            <a:ext cx="4085073" cy="2587378"/>
          </a:xfrm>
          <a:prstGeom prst="rect">
            <a:avLst/>
          </a:prstGeom>
        </p:spPr>
      </p:pic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LEFT JOIN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D3D96D45-1D16-47BE-A320-27A96E6A4E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90194"/>
            <a:ext cx="7928701" cy="33878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Unindo tabelas na horizontal mantendo todas as linhas da tabela da </a:t>
            </a:r>
            <a:r>
              <a:rPr lang="pt-BR" sz="1400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esquerda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498FA8B4-C136-4515-89C7-205C46657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3" y="1514709"/>
            <a:ext cx="4146807" cy="284167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EE692819-CB1B-4E20-B6C0-0EB85017A4D5}"/>
              </a:ext>
            </a:extLst>
          </p:cNvPr>
          <p:cNvSpPr/>
          <p:nvPr/>
        </p:nvSpPr>
        <p:spPr>
          <a:xfrm>
            <a:off x="4958862" y="1645920"/>
            <a:ext cx="3888806" cy="2553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Google Shape;693;p36">
            <a:extLst>
              <a:ext uri="{FF2B5EF4-FFF2-40B4-BE49-F238E27FC236}">
                <a16:creationId xmlns:a16="http://schemas.microsoft.com/office/drawing/2014/main" id="{586496BD-B770-4B80-91EB-FB323D2E60EE}"/>
              </a:ext>
            </a:extLst>
          </p:cNvPr>
          <p:cNvSpPr txBox="1">
            <a:spLocks/>
          </p:cNvSpPr>
          <p:nvPr/>
        </p:nvSpPr>
        <p:spPr>
          <a:xfrm>
            <a:off x="4810262" y="1535811"/>
            <a:ext cx="3908545" cy="4212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</a:rPr>
              <a:t>LEFT JOIN</a:t>
            </a:r>
            <a:br>
              <a:rPr lang="pt-BR" sz="1800" dirty="0">
                <a:solidFill>
                  <a:schemeClr val="bg1"/>
                </a:solidFill>
              </a:rPr>
            </a:br>
            <a:endParaRPr lang="pt-BR" sz="1800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151114-EA96-41A4-9C3F-E892BF2F3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527" y="1957040"/>
            <a:ext cx="4037463" cy="21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7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ANTES DE MERGULHAR NO HIVE...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46" name="Google Shape;705;p37">
            <a:extLst>
              <a:ext uri="{FF2B5EF4-FFF2-40B4-BE49-F238E27FC236}">
                <a16:creationId xmlns:a16="http://schemas.microsoft.com/office/drawing/2014/main" id="{AB7318F6-AFAC-438D-B6CA-0B2184A4D855}"/>
              </a:ext>
            </a:extLst>
          </p:cNvPr>
          <p:cNvSpPr txBox="1">
            <a:spLocks/>
          </p:cNvSpPr>
          <p:nvPr/>
        </p:nvSpPr>
        <p:spPr>
          <a:xfrm>
            <a:off x="720000" y="949139"/>
            <a:ext cx="6739980" cy="25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Vamos entender como Bancos de Dados Relacionais normalmente atuam</a:t>
            </a:r>
          </a:p>
        </p:txBody>
      </p:sp>
      <p:sp>
        <p:nvSpPr>
          <p:cNvPr id="548" name="Google Shape;699;p37">
            <a:extLst>
              <a:ext uri="{FF2B5EF4-FFF2-40B4-BE49-F238E27FC236}">
                <a16:creationId xmlns:a16="http://schemas.microsoft.com/office/drawing/2014/main" id="{4CA956A4-8A79-47AD-9A86-F07ADE52B74A}"/>
              </a:ext>
            </a:extLst>
          </p:cNvPr>
          <p:cNvSpPr/>
          <p:nvPr/>
        </p:nvSpPr>
        <p:spPr>
          <a:xfrm>
            <a:off x="720000" y="1305668"/>
            <a:ext cx="7364820" cy="670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D7E0188-FB7E-4E9F-A836-C417058D19A9}"/>
              </a:ext>
            </a:extLst>
          </p:cNvPr>
          <p:cNvGrpSpPr>
            <a:grpSpLocks noChangeAspect="1"/>
          </p:cNvGrpSpPr>
          <p:nvPr/>
        </p:nvGrpSpPr>
        <p:grpSpPr>
          <a:xfrm>
            <a:off x="720000" y="2174653"/>
            <a:ext cx="1892442" cy="2637595"/>
            <a:chOff x="487198" y="1402673"/>
            <a:chExt cx="2190951" cy="3053643"/>
          </a:xfrm>
        </p:grpSpPr>
        <p:grpSp>
          <p:nvGrpSpPr>
            <p:cNvPr id="12" name="Google Shape;1286;p50">
              <a:extLst>
                <a:ext uri="{FF2B5EF4-FFF2-40B4-BE49-F238E27FC236}">
                  <a16:creationId xmlns:a16="http://schemas.microsoft.com/office/drawing/2014/main" id="{93AE26E6-416F-4250-9193-E9E55F5AE556}"/>
                </a:ext>
              </a:extLst>
            </p:cNvPr>
            <p:cNvGrpSpPr/>
            <p:nvPr/>
          </p:nvGrpSpPr>
          <p:grpSpPr>
            <a:xfrm>
              <a:off x="487198" y="1402673"/>
              <a:ext cx="2190951" cy="3053643"/>
              <a:chOff x="1124004" y="1402673"/>
              <a:chExt cx="2190951" cy="3053643"/>
            </a:xfrm>
          </p:grpSpPr>
          <p:sp>
            <p:nvSpPr>
              <p:cNvPr id="13" name="Google Shape;1287;p50">
                <a:extLst>
                  <a:ext uri="{FF2B5EF4-FFF2-40B4-BE49-F238E27FC236}">
                    <a16:creationId xmlns:a16="http://schemas.microsoft.com/office/drawing/2014/main" id="{B2F81627-BC8A-47DD-B5FA-F32F36C0A4D4}"/>
                  </a:ext>
                </a:extLst>
              </p:cNvPr>
              <p:cNvSpPr/>
              <p:nvPr/>
            </p:nvSpPr>
            <p:spPr>
              <a:xfrm>
                <a:off x="1751411" y="3540347"/>
                <a:ext cx="913101" cy="819121"/>
              </a:xfrm>
              <a:custGeom>
                <a:avLst/>
                <a:gdLst/>
                <a:ahLst/>
                <a:cxnLst/>
                <a:rect l="l" t="t" r="r" b="b"/>
                <a:pathLst>
                  <a:path w="42332" h="37975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6739"/>
                    </a:lnTo>
                    <a:lnTo>
                      <a:pt x="1" y="6872"/>
                    </a:lnTo>
                    <a:lnTo>
                      <a:pt x="5171" y="6872"/>
                    </a:lnTo>
                    <a:lnTo>
                      <a:pt x="5171" y="11876"/>
                    </a:lnTo>
                    <a:lnTo>
                      <a:pt x="1" y="11876"/>
                    </a:lnTo>
                    <a:lnTo>
                      <a:pt x="1" y="12076"/>
                    </a:lnTo>
                    <a:lnTo>
                      <a:pt x="1" y="18614"/>
                    </a:lnTo>
                    <a:lnTo>
                      <a:pt x="1" y="18814"/>
                    </a:lnTo>
                    <a:lnTo>
                      <a:pt x="5138" y="18814"/>
                    </a:lnTo>
                    <a:lnTo>
                      <a:pt x="5138" y="23751"/>
                    </a:lnTo>
                    <a:lnTo>
                      <a:pt x="2536" y="23751"/>
                    </a:lnTo>
                    <a:lnTo>
                      <a:pt x="2536" y="23984"/>
                    </a:lnTo>
                    <a:lnTo>
                      <a:pt x="2536" y="30522"/>
                    </a:lnTo>
                    <a:lnTo>
                      <a:pt x="2536" y="30722"/>
                    </a:lnTo>
                    <a:lnTo>
                      <a:pt x="6387" y="30722"/>
                    </a:lnTo>
                    <a:cubicBezTo>
                      <a:pt x="7016" y="32018"/>
                      <a:pt x="7866" y="33217"/>
                      <a:pt x="8874" y="34225"/>
                    </a:cubicBezTo>
                    <a:cubicBezTo>
                      <a:pt x="9941" y="35259"/>
                      <a:pt x="11176" y="36126"/>
                      <a:pt x="12543" y="36760"/>
                    </a:cubicBezTo>
                    <a:cubicBezTo>
                      <a:pt x="13878" y="37394"/>
                      <a:pt x="15312" y="37761"/>
                      <a:pt x="16813" y="37928"/>
                    </a:cubicBezTo>
                    <a:cubicBezTo>
                      <a:pt x="17332" y="37951"/>
                      <a:pt x="17851" y="37975"/>
                      <a:pt x="18370" y="37975"/>
                    </a:cubicBezTo>
                    <a:cubicBezTo>
                      <a:pt x="18585" y="37975"/>
                      <a:pt x="18800" y="37971"/>
                      <a:pt x="19015" y="37961"/>
                    </a:cubicBezTo>
                    <a:lnTo>
                      <a:pt x="23384" y="37961"/>
                    </a:lnTo>
                    <a:cubicBezTo>
                      <a:pt x="23678" y="37961"/>
                      <a:pt x="23971" y="37966"/>
                      <a:pt x="24267" y="37966"/>
                    </a:cubicBezTo>
                    <a:cubicBezTo>
                      <a:pt x="24711" y="37966"/>
                      <a:pt x="25159" y="37954"/>
                      <a:pt x="25619" y="37894"/>
                    </a:cubicBezTo>
                    <a:cubicBezTo>
                      <a:pt x="27087" y="37761"/>
                      <a:pt x="28521" y="37360"/>
                      <a:pt x="29889" y="36760"/>
                    </a:cubicBezTo>
                    <a:cubicBezTo>
                      <a:pt x="32569" y="35503"/>
                      <a:pt x="34723" y="33327"/>
                      <a:pt x="35995" y="30656"/>
                    </a:cubicBezTo>
                    <a:lnTo>
                      <a:pt x="39829" y="30656"/>
                    </a:lnTo>
                    <a:lnTo>
                      <a:pt x="39829" y="30556"/>
                    </a:lnTo>
                    <a:lnTo>
                      <a:pt x="39829" y="23984"/>
                    </a:lnTo>
                    <a:lnTo>
                      <a:pt x="39829" y="23884"/>
                    </a:lnTo>
                    <a:lnTo>
                      <a:pt x="37194" y="23884"/>
                    </a:lnTo>
                    <a:lnTo>
                      <a:pt x="37194" y="18746"/>
                    </a:lnTo>
                    <a:lnTo>
                      <a:pt x="37194" y="18746"/>
                    </a:lnTo>
                    <a:lnTo>
                      <a:pt x="42264" y="18714"/>
                    </a:lnTo>
                    <a:lnTo>
                      <a:pt x="42331" y="18714"/>
                    </a:lnTo>
                    <a:lnTo>
                      <a:pt x="42331" y="18647"/>
                    </a:lnTo>
                    <a:lnTo>
                      <a:pt x="42298" y="12076"/>
                    </a:lnTo>
                    <a:lnTo>
                      <a:pt x="42298" y="12042"/>
                    </a:lnTo>
                    <a:lnTo>
                      <a:pt x="37127" y="12042"/>
                    </a:lnTo>
                    <a:lnTo>
                      <a:pt x="37094" y="6705"/>
                    </a:lnTo>
                    <a:lnTo>
                      <a:pt x="37027" y="12076"/>
                    </a:lnTo>
                    <a:lnTo>
                      <a:pt x="37061" y="12076"/>
                    </a:lnTo>
                    <a:lnTo>
                      <a:pt x="42164" y="12109"/>
                    </a:lnTo>
                    <a:lnTo>
                      <a:pt x="42164" y="12109"/>
                    </a:lnTo>
                    <a:lnTo>
                      <a:pt x="42131" y="18546"/>
                    </a:lnTo>
                    <a:lnTo>
                      <a:pt x="42131" y="18546"/>
                    </a:lnTo>
                    <a:lnTo>
                      <a:pt x="37061" y="18514"/>
                    </a:lnTo>
                    <a:lnTo>
                      <a:pt x="36961" y="18514"/>
                    </a:lnTo>
                    <a:lnTo>
                      <a:pt x="36961" y="18614"/>
                    </a:lnTo>
                    <a:lnTo>
                      <a:pt x="36961" y="23951"/>
                    </a:lnTo>
                    <a:lnTo>
                      <a:pt x="36961" y="24084"/>
                    </a:lnTo>
                    <a:lnTo>
                      <a:pt x="39563" y="24084"/>
                    </a:lnTo>
                    <a:lnTo>
                      <a:pt x="39563" y="30389"/>
                    </a:lnTo>
                    <a:lnTo>
                      <a:pt x="35860" y="30389"/>
                    </a:lnTo>
                    <a:lnTo>
                      <a:pt x="35827" y="30455"/>
                    </a:lnTo>
                    <a:cubicBezTo>
                      <a:pt x="34559" y="33091"/>
                      <a:pt x="32424" y="35226"/>
                      <a:pt x="29789" y="36460"/>
                    </a:cubicBezTo>
                    <a:cubicBezTo>
                      <a:pt x="28455" y="37060"/>
                      <a:pt x="27054" y="37461"/>
                      <a:pt x="25619" y="37594"/>
                    </a:cubicBezTo>
                    <a:cubicBezTo>
                      <a:pt x="24885" y="37661"/>
                      <a:pt x="24185" y="37661"/>
                      <a:pt x="23418" y="37661"/>
                    </a:cubicBezTo>
                    <a:lnTo>
                      <a:pt x="19048" y="37661"/>
                    </a:lnTo>
                    <a:cubicBezTo>
                      <a:pt x="18314" y="37661"/>
                      <a:pt x="17580" y="37661"/>
                      <a:pt x="16846" y="37594"/>
                    </a:cubicBezTo>
                    <a:cubicBezTo>
                      <a:pt x="15412" y="37427"/>
                      <a:pt x="14011" y="37060"/>
                      <a:pt x="12677" y="36460"/>
                    </a:cubicBezTo>
                    <a:cubicBezTo>
                      <a:pt x="11376" y="35826"/>
                      <a:pt x="10175" y="34992"/>
                      <a:pt x="9141" y="33958"/>
                    </a:cubicBezTo>
                    <a:cubicBezTo>
                      <a:pt x="8140" y="32957"/>
                      <a:pt x="7306" y="31756"/>
                      <a:pt x="6672" y="30455"/>
                    </a:cubicBezTo>
                    <a:lnTo>
                      <a:pt x="6639" y="30322"/>
                    </a:lnTo>
                    <a:lnTo>
                      <a:pt x="2903" y="30322"/>
                    </a:lnTo>
                    <a:lnTo>
                      <a:pt x="2903" y="24184"/>
                    </a:lnTo>
                    <a:lnTo>
                      <a:pt x="5538" y="24184"/>
                    </a:lnTo>
                    <a:lnTo>
                      <a:pt x="5538" y="18414"/>
                    </a:lnTo>
                    <a:lnTo>
                      <a:pt x="368" y="18414"/>
                    </a:lnTo>
                    <a:lnTo>
                      <a:pt x="368" y="12242"/>
                    </a:lnTo>
                    <a:lnTo>
                      <a:pt x="5505" y="12242"/>
                    </a:lnTo>
                    <a:lnTo>
                      <a:pt x="5505" y="12076"/>
                    </a:lnTo>
                    <a:lnTo>
                      <a:pt x="5505" y="6739"/>
                    </a:lnTo>
                    <a:lnTo>
                      <a:pt x="5505" y="6538"/>
                    </a:lnTo>
                    <a:lnTo>
                      <a:pt x="335" y="6538"/>
                    </a:lnTo>
                    <a:lnTo>
                      <a:pt x="335" y="300"/>
                    </a:lnTo>
                    <a:lnTo>
                      <a:pt x="335" y="300"/>
                    </a:lnTo>
                    <a:lnTo>
                      <a:pt x="21249" y="267"/>
                    </a:lnTo>
                    <a:lnTo>
                      <a:pt x="42231" y="201"/>
                    </a:lnTo>
                    <a:lnTo>
                      <a:pt x="42231" y="201"/>
                    </a:lnTo>
                    <a:lnTo>
                      <a:pt x="42264" y="6705"/>
                    </a:lnTo>
                    <a:lnTo>
                      <a:pt x="37094" y="6705"/>
                    </a:lnTo>
                    <a:lnTo>
                      <a:pt x="42231" y="6772"/>
                    </a:lnTo>
                    <a:lnTo>
                      <a:pt x="42264" y="6772"/>
                    </a:lnTo>
                    <a:lnTo>
                      <a:pt x="42264" y="6739"/>
                    </a:lnTo>
                    <a:lnTo>
                      <a:pt x="42298" y="167"/>
                    </a:lnTo>
                    <a:lnTo>
                      <a:pt x="42298" y="100"/>
                    </a:lnTo>
                    <a:lnTo>
                      <a:pt x="42231" y="100"/>
                    </a:lnTo>
                    <a:lnTo>
                      <a:pt x="21216" y="34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288;p50">
                <a:extLst>
                  <a:ext uri="{FF2B5EF4-FFF2-40B4-BE49-F238E27FC236}">
                    <a16:creationId xmlns:a16="http://schemas.microsoft.com/office/drawing/2014/main" id="{CE843490-1D25-446F-B0A5-3ABDDB3B65AC}"/>
                  </a:ext>
                </a:extLst>
              </p:cNvPr>
              <p:cNvSpPr/>
              <p:nvPr/>
            </p:nvSpPr>
            <p:spPr>
              <a:xfrm>
                <a:off x="1136957" y="1570747"/>
                <a:ext cx="2113234" cy="2032498"/>
              </a:xfrm>
              <a:custGeom>
                <a:avLst/>
                <a:gdLst/>
                <a:ahLst/>
                <a:cxnLst/>
                <a:rect l="l" t="t" r="r" b="b"/>
                <a:pathLst>
                  <a:path w="97971" h="94228" extrusionOk="0">
                    <a:moveTo>
                      <a:pt x="50837" y="427"/>
                    </a:moveTo>
                    <a:cubicBezTo>
                      <a:pt x="76622" y="460"/>
                      <a:pt x="97504" y="21342"/>
                      <a:pt x="97537" y="47127"/>
                    </a:cubicBezTo>
                    <a:cubicBezTo>
                      <a:pt x="97537" y="66007"/>
                      <a:pt x="86162" y="83053"/>
                      <a:pt x="68717" y="90258"/>
                    </a:cubicBezTo>
                    <a:cubicBezTo>
                      <a:pt x="62938" y="92656"/>
                      <a:pt x="56866" y="93820"/>
                      <a:pt x="50845" y="93820"/>
                    </a:cubicBezTo>
                    <a:cubicBezTo>
                      <a:pt x="38688" y="93820"/>
                      <a:pt x="26737" y="89074"/>
                      <a:pt x="17814" y="80151"/>
                    </a:cubicBezTo>
                    <a:cubicBezTo>
                      <a:pt x="4471" y="66774"/>
                      <a:pt x="468" y="46693"/>
                      <a:pt x="7706" y="29248"/>
                    </a:cubicBezTo>
                    <a:cubicBezTo>
                      <a:pt x="14911" y="11802"/>
                      <a:pt x="31957" y="427"/>
                      <a:pt x="50837" y="427"/>
                    </a:cubicBezTo>
                    <a:close/>
                    <a:moveTo>
                      <a:pt x="50846" y="1"/>
                    </a:moveTo>
                    <a:cubicBezTo>
                      <a:pt x="38581" y="1"/>
                      <a:pt x="26525" y="4791"/>
                      <a:pt x="17513" y="13803"/>
                    </a:cubicBezTo>
                    <a:cubicBezTo>
                      <a:pt x="4037" y="27279"/>
                      <a:pt x="1" y="47561"/>
                      <a:pt x="7306" y="65140"/>
                    </a:cubicBezTo>
                    <a:cubicBezTo>
                      <a:pt x="14611" y="82752"/>
                      <a:pt x="31790" y="94227"/>
                      <a:pt x="50837" y="94227"/>
                    </a:cubicBezTo>
                    <a:cubicBezTo>
                      <a:pt x="76856" y="94227"/>
                      <a:pt x="97937" y="73146"/>
                      <a:pt x="97971" y="47127"/>
                    </a:cubicBezTo>
                    <a:cubicBezTo>
                      <a:pt x="97971" y="28080"/>
                      <a:pt x="86463" y="10901"/>
                      <a:pt x="68883" y="3596"/>
                    </a:cubicBezTo>
                    <a:cubicBezTo>
                      <a:pt x="63049" y="1176"/>
                      <a:pt x="56922" y="1"/>
                      <a:pt x="508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289;p50">
                <a:extLst>
                  <a:ext uri="{FF2B5EF4-FFF2-40B4-BE49-F238E27FC236}">
                    <a16:creationId xmlns:a16="http://schemas.microsoft.com/office/drawing/2014/main" id="{8789CAF9-F4EC-4AFA-9428-F3AE28E85A47}"/>
                  </a:ext>
                </a:extLst>
              </p:cNvPr>
              <p:cNvSpPr/>
              <p:nvPr/>
            </p:nvSpPr>
            <p:spPr>
              <a:xfrm>
                <a:off x="1144161" y="1563100"/>
                <a:ext cx="2098826" cy="2047791"/>
              </a:xfrm>
              <a:custGeom>
                <a:avLst/>
                <a:gdLst/>
                <a:ahLst/>
                <a:cxnLst/>
                <a:rect l="l" t="t" r="r" b="b"/>
                <a:pathLst>
                  <a:path w="97303" h="94937" extrusionOk="0">
                    <a:moveTo>
                      <a:pt x="48835" y="1"/>
                    </a:moveTo>
                    <a:cubicBezTo>
                      <a:pt x="48746" y="1"/>
                      <a:pt x="48657" y="1"/>
                      <a:pt x="48568" y="2"/>
                    </a:cubicBezTo>
                    <a:cubicBezTo>
                      <a:pt x="42330" y="68"/>
                      <a:pt x="36159" y="1302"/>
                      <a:pt x="30388" y="3671"/>
                    </a:cubicBezTo>
                    <a:cubicBezTo>
                      <a:pt x="24651" y="6039"/>
                      <a:pt x="19414" y="9542"/>
                      <a:pt x="15011" y="13945"/>
                    </a:cubicBezTo>
                    <a:cubicBezTo>
                      <a:pt x="19414" y="9542"/>
                      <a:pt x="24651" y="6039"/>
                      <a:pt x="30422" y="3671"/>
                    </a:cubicBezTo>
                    <a:cubicBezTo>
                      <a:pt x="36193" y="1336"/>
                      <a:pt x="42330" y="102"/>
                      <a:pt x="48568" y="68"/>
                    </a:cubicBezTo>
                    <a:cubicBezTo>
                      <a:pt x="48654" y="68"/>
                      <a:pt x="48740" y="68"/>
                      <a:pt x="48827" y="68"/>
                    </a:cubicBezTo>
                    <a:cubicBezTo>
                      <a:pt x="54944" y="68"/>
                      <a:pt x="61024" y="1234"/>
                      <a:pt x="66748" y="3504"/>
                    </a:cubicBezTo>
                    <a:cubicBezTo>
                      <a:pt x="78389" y="8174"/>
                      <a:pt x="87629" y="17447"/>
                      <a:pt x="92299" y="29089"/>
                    </a:cubicBezTo>
                    <a:cubicBezTo>
                      <a:pt x="96936" y="40731"/>
                      <a:pt x="96969" y="53740"/>
                      <a:pt x="92366" y="65382"/>
                    </a:cubicBezTo>
                    <a:cubicBezTo>
                      <a:pt x="87729" y="77023"/>
                      <a:pt x="78556" y="86297"/>
                      <a:pt x="66948" y="91033"/>
                    </a:cubicBezTo>
                    <a:cubicBezTo>
                      <a:pt x="61210" y="93368"/>
                      <a:pt x="55039" y="94569"/>
                      <a:pt x="48835" y="94569"/>
                    </a:cubicBezTo>
                    <a:cubicBezTo>
                      <a:pt x="42630" y="94569"/>
                      <a:pt x="36493" y="93402"/>
                      <a:pt x="30722" y="91100"/>
                    </a:cubicBezTo>
                    <a:cubicBezTo>
                      <a:pt x="19047" y="86430"/>
                      <a:pt x="9774" y="77257"/>
                      <a:pt x="4970" y="65649"/>
                    </a:cubicBezTo>
                    <a:cubicBezTo>
                      <a:pt x="167" y="54040"/>
                      <a:pt x="100" y="41031"/>
                      <a:pt x="4803" y="29389"/>
                    </a:cubicBezTo>
                    <a:cubicBezTo>
                      <a:pt x="7138" y="23618"/>
                      <a:pt x="10608" y="18348"/>
                      <a:pt x="15011" y="13945"/>
                    </a:cubicBezTo>
                    <a:lnTo>
                      <a:pt x="15011" y="13945"/>
                    </a:lnTo>
                    <a:cubicBezTo>
                      <a:pt x="10574" y="18348"/>
                      <a:pt x="7105" y="23585"/>
                      <a:pt x="4737" y="29356"/>
                    </a:cubicBezTo>
                    <a:cubicBezTo>
                      <a:pt x="0" y="41031"/>
                      <a:pt x="33" y="54074"/>
                      <a:pt x="4803" y="65749"/>
                    </a:cubicBezTo>
                    <a:cubicBezTo>
                      <a:pt x="9607" y="77390"/>
                      <a:pt x="18914" y="86630"/>
                      <a:pt x="30622" y="91367"/>
                    </a:cubicBezTo>
                    <a:cubicBezTo>
                      <a:pt x="36393" y="93702"/>
                      <a:pt x="42597" y="94903"/>
                      <a:pt x="48835" y="94936"/>
                    </a:cubicBezTo>
                    <a:cubicBezTo>
                      <a:pt x="55106" y="94936"/>
                      <a:pt x="61277" y="93735"/>
                      <a:pt x="67081" y="91367"/>
                    </a:cubicBezTo>
                    <a:cubicBezTo>
                      <a:pt x="78823" y="86664"/>
                      <a:pt x="88063" y="77290"/>
                      <a:pt x="92700" y="65515"/>
                    </a:cubicBezTo>
                    <a:cubicBezTo>
                      <a:pt x="97303" y="53807"/>
                      <a:pt x="97236" y="40731"/>
                      <a:pt x="92533" y="29056"/>
                    </a:cubicBezTo>
                    <a:cubicBezTo>
                      <a:pt x="90198" y="23251"/>
                      <a:pt x="86695" y="17981"/>
                      <a:pt x="82292" y="13578"/>
                    </a:cubicBezTo>
                    <a:cubicBezTo>
                      <a:pt x="77856" y="9175"/>
                      <a:pt x="72585" y="5706"/>
                      <a:pt x="66781" y="3404"/>
                    </a:cubicBezTo>
                    <a:cubicBezTo>
                      <a:pt x="61060" y="1135"/>
                      <a:pt x="54982" y="1"/>
                      <a:pt x="48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290;p50">
                <a:extLst>
                  <a:ext uri="{FF2B5EF4-FFF2-40B4-BE49-F238E27FC236}">
                    <a16:creationId xmlns:a16="http://schemas.microsoft.com/office/drawing/2014/main" id="{263335B7-E327-428B-9EC4-E7CC7AA701DE}"/>
                  </a:ext>
                </a:extLst>
              </p:cNvPr>
              <p:cNvSpPr/>
              <p:nvPr/>
            </p:nvSpPr>
            <p:spPr>
              <a:xfrm>
                <a:off x="1152067" y="1559520"/>
                <a:ext cx="2083015" cy="2054952"/>
              </a:xfrm>
              <a:custGeom>
                <a:avLst/>
                <a:gdLst/>
                <a:ahLst/>
                <a:cxnLst/>
                <a:rect l="l" t="t" r="r" b="b"/>
                <a:pathLst>
                  <a:path w="96570" h="95269" extrusionOk="0">
                    <a:moveTo>
                      <a:pt x="49170" y="0"/>
                    </a:moveTo>
                    <a:cubicBezTo>
                      <a:pt x="43007" y="0"/>
                      <a:pt x="36841" y="1235"/>
                      <a:pt x="31056" y="3695"/>
                    </a:cubicBezTo>
                    <a:cubicBezTo>
                      <a:pt x="19448" y="8632"/>
                      <a:pt x="10175" y="17838"/>
                      <a:pt x="5138" y="29380"/>
                    </a:cubicBezTo>
                    <a:cubicBezTo>
                      <a:pt x="68" y="40955"/>
                      <a:pt x="1" y="54131"/>
                      <a:pt x="4938" y="65772"/>
                    </a:cubicBezTo>
                    <a:cubicBezTo>
                      <a:pt x="7406" y="71543"/>
                      <a:pt x="10942" y="76747"/>
                      <a:pt x="15379" y="81150"/>
                    </a:cubicBezTo>
                    <a:cubicBezTo>
                      <a:pt x="19815" y="85587"/>
                      <a:pt x="25052" y="89089"/>
                      <a:pt x="30790" y="91524"/>
                    </a:cubicBezTo>
                    <a:cubicBezTo>
                      <a:pt x="36653" y="94018"/>
                      <a:pt x="42899" y="95269"/>
                      <a:pt x="49150" y="95269"/>
                    </a:cubicBezTo>
                    <a:cubicBezTo>
                      <a:pt x="55275" y="95269"/>
                      <a:pt x="61404" y="94068"/>
                      <a:pt x="67182" y="91658"/>
                    </a:cubicBezTo>
                    <a:cubicBezTo>
                      <a:pt x="78757" y="86787"/>
                      <a:pt x="87997" y="77581"/>
                      <a:pt x="92901" y="66006"/>
                    </a:cubicBezTo>
                    <a:cubicBezTo>
                      <a:pt x="95336" y="60235"/>
                      <a:pt x="96570" y="54064"/>
                      <a:pt x="96570" y="47860"/>
                    </a:cubicBezTo>
                    <a:lnTo>
                      <a:pt x="96570" y="47860"/>
                    </a:lnTo>
                    <a:cubicBezTo>
                      <a:pt x="96537" y="54064"/>
                      <a:pt x="95269" y="60235"/>
                      <a:pt x="92867" y="65973"/>
                    </a:cubicBezTo>
                    <a:cubicBezTo>
                      <a:pt x="87964" y="77514"/>
                      <a:pt x="78690" y="86687"/>
                      <a:pt x="67082" y="91524"/>
                    </a:cubicBezTo>
                    <a:cubicBezTo>
                      <a:pt x="61377" y="93885"/>
                      <a:pt x="55326" y="95061"/>
                      <a:pt x="49277" y="95061"/>
                    </a:cubicBezTo>
                    <a:cubicBezTo>
                      <a:pt x="43017" y="95061"/>
                      <a:pt x="36759" y="93801"/>
                      <a:pt x="30890" y="91291"/>
                    </a:cubicBezTo>
                    <a:cubicBezTo>
                      <a:pt x="25186" y="88856"/>
                      <a:pt x="19982" y="85320"/>
                      <a:pt x="15612" y="80950"/>
                    </a:cubicBezTo>
                    <a:cubicBezTo>
                      <a:pt x="11209" y="76547"/>
                      <a:pt x="7706" y="71343"/>
                      <a:pt x="5305" y="65639"/>
                    </a:cubicBezTo>
                    <a:cubicBezTo>
                      <a:pt x="468" y="54064"/>
                      <a:pt x="501" y="41055"/>
                      <a:pt x="5472" y="29547"/>
                    </a:cubicBezTo>
                    <a:cubicBezTo>
                      <a:pt x="10442" y="18038"/>
                      <a:pt x="19648" y="8865"/>
                      <a:pt x="31157" y="3928"/>
                    </a:cubicBezTo>
                    <a:cubicBezTo>
                      <a:pt x="36861" y="1493"/>
                      <a:pt x="43032" y="226"/>
                      <a:pt x="49236" y="192"/>
                    </a:cubicBezTo>
                    <a:cubicBezTo>
                      <a:pt x="55441" y="192"/>
                      <a:pt x="61612" y="1460"/>
                      <a:pt x="67316" y="3895"/>
                    </a:cubicBezTo>
                    <a:cubicBezTo>
                      <a:pt x="73053" y="6363"/>
                      <a:pt x="78223" y="9899"/>
                      <a:pt x="82593" y="14336"/>
                    </a:cubicBezTo>
                    <a:cubicBezTo>
                      <a:pt x="86963" y="18739"/>
                      <a:pt x="90466" y="23976"/>
                      <a:pt x="92867" y="29713"/>
                    </a:cubicBezTo>
                    <a:cubicBezTo>
                      <a:pt x="95302" y="35451"/>
                      <a:pt x="96537" y="41622"/>
                      <a:pt x="96570" y="47860"/>
                    </a:cubicBezTo>
                    <a:cubicBezTo>
                      <a:pt x="96570" y="41622"/>
                      <a:pt x="95336" y="35451"/>
                      <a:pt x="92934" y="29680"/>
                    </a:cubicBezTo>
                    <a:cubicBezTo>
                      <a:pt x="90532" y="23942"/>
                      <a:pt x="87063" y="18705"/>
                      <a:pt x="82693" y="14269"/>
                    </a:cubicBezTo>
                    <a:cubicBezTo>
                      <a:pt x="78290" y="9799"/>
                      <a:pt x="73120" y="6230"/>
                      <a:pt x="67382" y="3761"/>
                    </a:cubicBezTo>
                    <a:cubicBezTo>
                      <a:pt x="61576" y="1251"/>
                      <a:pt x="55374" y="0"/>
                      <a:pt x="49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91;p50">
                <a:extLst>
                  <a:ext uri="{FF2B5EF4-FFF2-40B4-BE49-F238E27FC236}">
                    <a16:creationId xmlns:a16="http://schemas.microsoft.com/office/drawing/2014/main" id="{6185471E-38F7-4DF9-8717-11551CE58423}"/>
                  </a:ext>
                </a:extLst>
              </p:cNvPr>
              <p:cNvSpPr/>
              <p:nvPr/>
            </p:nvSpPr>
            <p:spPr>
              <a:xfrm>
                <a:off x="1124004" y="1545122"/>
                <a:ext cx="2139140" cy="2083748"/>
              </a:xfrm>
              <a:custGeom>
                <a:avLst/>
                <a:gdLst/>
                <a:ahLst/>
                <a:cxnLst/>
                <a:rect l="l" t="t" r="r" b="b"/>
                <a:pathLst>
                  <a:path w="99172" h="96604" extrusionOk="0">
                    <a:moveTo>
                      <a:pt x="49413" y="0"/>
                    </a:moveTo>
                    <a:cubicBezTo>
                      <a:pt x="43216" y="0"/>
                      <a:pt x="37016" y="1235"/>
                      <a:pt x="31189" y="3703"/>
                    </a:cubicBezTo>
                    <a:cubicBezTo>
                      <a:pt x="25352" y="6205"/>
                      <a:pt x="20048" y="9774"/>
                      <a:pt x="15578" y="14278"/>
                    </a:cubicBezTo>
                    <a:cubicBezTo>
                      <a:pt x="11108" y="18781"/>
                      <a:pt x="7539" y="24085"/>
                      <a:pt x="5037" y="29922"/>
                    </a:cubicBezTo>
                    <a:cubicBezTo>
                      <a:pt x="34" y="41664"/>
                      <a:pt x="0" y="54973"/>
                      <a:pt x="4904" y="66782"/>
                    </a:cubicBezTo>
                    <a:cubicBezTo>
                      <a:pt x="9841" y="78557"/>
                      <a:pt x="19181" y="87930"/>
                      <a:pt x="30956" y="92901"/>
                    </a:cubicBezTo>
                    <a:cubicBezTo>
                      <a:pt x="36760" y="95369"/>
                      <a:pt x="43031" y="96603"/>
                      <a:pt x="49369" y="96603"/>
                    </a:cubicBezTo>
                    <a:cubicBezTo>
                      <a:pt x="43031" y="96603"/>
                      <a:pt x="36793" y="95336"/>
                      <a:pt x="30956" y="92867"/>
                    </a:cubicBezTo>
                    <a:cubicBezTo>
                      <a:pt x="19247" y="87864"/>
                      <a:pt x="9941" y="78490"/>
                      <a:pt x="5037" y="66715"/>
                    </a:cubicBezTo>
                    <a:cubicBezTo>
                      <a:pt x="200" y="54940"/>
                      <a:pt x="267" y="41697"/>
                      <a:pt x="5271" y="29989"/>
                    </a:cubicBezTo>
                    <a:cubicBezTo>
                      <a:pt x="7772" y="24218"/>
                      <a:pt x="11308" y="18948"/>
                      <a:pt x="15778" y="14511"/>
                    </a:cubicBezTo>
                    <a:cubicBezTo>
                      <a:pt x="20215" y="10041"/>
                      <a:pt x="25485" y="6505"/>
                      <a:pt x="31289" y="4037"/>
                    </a:cubicBezTo>
                    <a:cubicBezTo>
                      <a:pt x="37081" y="1618"/>
                      <a:pt x="43231" y="409"/>
                      <a:pt x="49376" y="409"/>
                    </a:cubicBezTo>
                    <a:cubicBezTo>
                      <a:pt x="55690" y="409"/>
                      <a:pt x="62000" y="1685"/>
                      <a:pt x="67915" y="4237"/>
                    </a:cubicBezTo>
                    <a:cubicBezTo>
                      <a:pt x="79590" y="9274"/>
                      <a:pt x="88864" y="18581"/>
                      <a:pt x="93901" y="30289"/>
                    </a:cubicBezTo>
                    <a:cubicBezTo>
                      <a:pt x="96369" y="36093"/>
                      <a:pt x="97637" y="42331"/>
                      <a:pt x="97670" y="48636"/>
                    </a:cubicBezTo>
                    <a:cubicBezTo>
                      <a:pt x="97670" y="54940"/>
                      <a:pt x="96402" y="61178"/>
                      <a:pt x="93901" y="66982"/>
                    </a:cubicBezTo>
                    <a:cubicBezTo>
                      <a:pt x="91432" y="72786"/>
                      <a:pt x="87830" y="78023"/>
                      <a:pt x="83360" y="82460"/>
                    </a:cubicBezTo>
                    <a:cubicBezTo>
                      <a:pt x="78857" y="86896"/>
                      <a:pt x="73553" y="90432"/>
                      <a:pt x="67749" y="92901"/>
                    </a:cubicBezTo>
                    <a:cubicBezTo>
                      <a:pt x="61911" y="95336"/>
                      <a:pt x="55673" y="96603"/>
                      <a:pt x="49369" y="96603"/>
                    </a:cubicBezTo>
                    <a:cubicBezTo>
                      <a:pt x="55673" y="96603"/>
                      <a:pt x="61944" y="95369"/>
                      <a:pt x="67782" y="92934"/>
                    </a:cubicBezTo>
                    <a:cubicBezTo>
                      <a:pt x="73619" y="90499"/>
                      <a:pt x="78923" y="86963"/>
                      <a:pt x="83426" y="82527"/>
                    </a:cubicBezTo>
                    <a:cubicBezTo>
                      <a:pt x="87963" y="78090"/>
                      <a:pt x="91566" y="72820"/>
                      <a:pt x="94067" y="67015"/>
                    </a:cubicBezTo>
                    <a:cubicBezTo>
                      <a:pt x="99138" y="55274"/>
                      <a:pt x="99171" y="41964"/>
                      <a:pt x="94134" y="30189"/>
                    </a:cubicBezTo>
                    <a:cubicBezTo>
                      <a:pt x="89131" y="18414"/>
                      <a:pt x="79824" y="9007"/>
                      <a:pt x="68082" y="3904"/>
                    </a:cubicBezTo>
                    <a:cubicBezTo>
                      <a:pt x="62134" y="1301"/>
                      <a:pt x="55775" y="0"/>
                      <a:pt x="494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92;p50">
                <a:extLst>
                  <a:ext uri="{FF2B5EF4-FFF2-40B4-BE49-F238E27FC236}">
                    <a16:creationId xmlns:a16="http://schemas.microsoft.com/office/drawing/2014/main" id="{77438E06-0563-4F03-9DCF-4D7674E08B23}"/>
                  </a:ext>
                </a:extLst>
              </p:cNvPr>
              <p:cNvSpPr/>
              <p:nvPr/>
            </p:nvSpPr>
            <p:spPr>
              <a:xfrm>
                <a:off x="1877336" y="3549686"/>
                <a:ext cx="664140" cy="797982"/>
              </a:xfrm>
              <a:custGeom>
                <a:avLst/>
                <a:gdLst/>
                <a:ahLst/>
                <a:cxnLst/>
                <a:rect l="l" t="t" r="r" b="b"/>
                <a:pathLst>
                  <a:path w="30790" h="36995" extrusionOk="0">
                    <a:moveTo>
                      <a:pt x="0" y="1"/>
                    </a:moveTo>
                    <a:lnTo>
                      <a:pt x="0" y="24685"/>
                    </a:lnTo>
                    <a:cubicBezTo>
                      <a:pt x="0" y="31457"/>
                      <a:pt x="5504" y="36994"/>
                      <a:pt x="12309" y="36994"/>
                    </a:cubicBezTo>
                    <a:lnTo>
                      <a:pt x="18480" y="36994"/>
                    </a:lnTo>
                    <a:cubicBezTo>
                      <a:pt x="25252" y="36994"/>
                      <a:pt x="30789" y="31457"/>
                      <a:pt x="30789" y="24685"/>
                    </a:cubicBezTo>
                    <a:lnTo>
                      <a:pt x="307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293;p50">
                <a:extLst>
                  <a:ext uri="{FF2B5EF4-FFF2-40B4-BE49-F238E27FC236}">
                    <a16:creationId xmlns:a16="http://schemas.microsoft.com/office/drawing/2014/main" id="{17CEA29A-BED0-4EC4-8B3C-1A1CCAA70348}"/>
                  </a:ext>
                </a:extLst>
              </p:cNvPr>
              <p:cNvSpPr/>
              <p:nvPr/>
            </p:nvSpPr>
            <p:spPr>
              <a:xfrm>
                <a:off x="1769400" y="3549686"/>
                <a:ext cx="879279" cy="138889"/>
              </a:xfrm>
              <a:custGeom>
                <a:avLst/>
                <a:gdLst/>
                <a:ahLst/>
                <a:cxnLst/>
                <a:rect l="l" t="t" r="r" b="b"/>
                <a:pathLst>
                  <a:path w="40764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40763" y="6439"/>
                    </a:lnTo>
                    <a:lnTo>
                      <a:pt x="407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294;p50">
                <a:extLst>
                  <a:ext uri="{FF2B5EF4-FFF2-40B4-BE49-F238E27FC236}">
                    <a16:creationId xmlns:a16="http://schemas.microsoft.com/office/drawing/2014/main" id="{37A8E4E0-9AB1-454E-A599-BB083826D486}"/>
                  </a:ext>
                </a:extLst>
              </p:cNvPr>
              <p:cNvSpPr/>
              <p:nvPr/>
            </p:nvSpPr>
            <p:spPr>
              <a:xfrm>
                <a:off x="1769400" y="3802250"/>
                <a:ext cx="879279" cy="138889"/>
              </a:xfrm>
              <a:custGeom>
                <a:avLst/>
                <a:gdLst/>
                <a:ahLst/>
                <a:cxnLst/>
                <a:rect l="l" t="t" r="r" b="b"/>
                <a:pathLst>
                  <a:path w="40764" h="6439" extrusionOk="0">
                    <a:moveTo>
                      <a:pt x="1" y="0"/>
                    </a:moveTo>
                    <a:lnTo>
                      <a:pt x="1" y="6438"/>
                    </a:lnTo>
                    <a:lnTo>
                      <a:pt x="40763" y="6438"/>
                    </a:lnTo>
                    <a:lnTo>
                      <a:pt x="407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295;p50">
                <a:extLst>
                  <a:ext uri="{FF2B5EF4-FFF2-40B4-BE49-F238E27FC236}">
                    <a16:creationId xmlns:a16="http://schemas.microsoft.com/office/drawing/2014/main" id="{A5BE60D8-68C4-4704-848C-985A7F7A834A}"/>
                  </a:ext>
                </a:extLst>
              </p:cNvPr>
              <p:cNvSpPr/>
              <p:nvPr/>
            </p:nvSpPr>
            <p:spPr>
              <a:xfrm>
                <a:off x="1822656" y="4054079"/>
                <a:ext cx="772767" cy="138889"/>
              </a:xfrm>
              <a:custGeom>
                <a:avLst/>
                <a:gdLst/>
                <a:ahLst/>
                <a:cxnLst/>
                <a:rect l="l" t="t" r="r" b="b"/>
                <a:pathLst>
                  <a:path w="35826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35826" y="6438"/>
                    </a:lnTo>
                    <a:lnTo>
                      <a:pt x="358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296;p50">
                <a:extLst>
                  <a:ext uri="{FF2B5EF4-FFF2-40B4-BE49-F238E27FC236}">
                    <a16:creationId xmlns:a16="http://schemas.microsoft.com/office/drawing/2014/main" id="{2166F30A-9B82-4DD9-B5CB-6402C803E1F3}"/>
                  </a:ext>
                </a:extLst>
              </p:cNvPr>
              <p:cNvSpPr/>
              <p:nvPr/>
            </p:nvSpPr>
            <p:spPr>
              <a:xfrm>
                <a:off x="1778761" y="4415269"/>
                <a:ext cx="860557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39896" h="401" extrusionOk="0">
                    <a:moveTo>
                      <a:pt x="19981" y="1"/>
                    </a:moveTo>
                    <a:lnTo>
                      <a:pt x="10008" y="34"/>
                    </a:lnTo>
                    <a:lnTo>
                      <a:pt x="5004" y="101"/>
                    </a:lnTo>
                    <a:lnTo>
                      <a:pt x="1" y="201"/>
                    </a:lnTo>
                    <a:lnTo>
                      <a:pt x="5004" y="301"/>
                    </a:lnTo>
                    <a:lnTo>
                      <a:pt x="10008" y="368"/>
                    </a:lnTo>
                    <a:lnTo>
                      <a:pt x="19981" y="401"/>
                    </a:lnTo>
                    <a:lnTo>
                      <a:pt x="29922" y="368"/>
                    </a:lnTo>
                    <a:cubicBezTo>
                      <a:pt x="33258" y="334"/>
                      <a:pt x="36560" y="301"/>
                      <a:pt x="39896" y="201"/>
                    </a:cubicBezTo>
                    <a:cubicBezTo>
                      <a:pt x="36593" y="101"/>
                      <a:pt x="33258" y="67"/>
                      <a:pt x="29922" y="34"/>
                    </a:cubicBezTo>
                    <a:lnTo>
                      <a:pt x="199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297;p50">
                <a:extLst>
                  <a:ext uri="{FF2B5EF4-FFF2-40B4-BE49-F238E27FC236}">
                    <a16:creationId xmlns:a16="http://schemas.microsoft.com/office/drawing/2014/main" id="{08DE38DA-0335-4BC9-91C4-BF19B6F7CB57}"/>
                  </a:ext>
                </a:extLst>
              </p:cNvPr>
              <p:cNvSpPr/>
              <p:nvPr/>
            </p:nvSpPr>
            <p:spPr>
              <a:xfrm>
                <a:off x="1769400" y="4382892"/>
                <a:ext cx="45362" cy="73424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3404" extrusionOk="0">
                    <a:moveTo>
                      <a:pt x="1836" y="1"/>
                    </a:moveTo>
                    <a:lnTo>
                      <a:pt x="1" y="1702"/>
                    </a:lnTo>
                    <a:lnTo>
                      <a:pt x="1836" y="3403"/>
                    </a:lnTo>
                    <a:lnTo>
                      <a:pt x="2102" y="3103"/>
                    </a:lnTo>
                    <a:lnTo>
                      <a:pt x="601" y="1702"/>
                    </a:lnTo>
                    <a:lnTo>
                      <a:pt x="2102" y="301"/>
                    </a:lnTo>
                    <a:lnTo>
                      <a:pt x="18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298;p50">
                <a:extLst>
                  <a:ext uri="{FF2B5EF4-FFF2-40B4-BE49-F238E27FC236}">
                    <a16:creationId xmlns:a16="http://schemas.microsoft.com/office/drawing/2014/main" id="{53845580-C3DD-40FB-B880-479953EA19FB}"/>
                  </a:ext>
                </a:extLst>
              </p:cNvPr>
              <p:cNvSpPr/>
              <p:nvPr/>
            </p:nvSpPr>
            <p:spPr>
              <a:xfrm>
                <a:off x="2603318" y="4382892"/>
                <a:ext cx="45362" cy="73424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3404" extrusionOk="0">
                    <a:moveTo>
                      <a:pt x="268" y="1"/>
                    </a:moveTo>
                    <a:lnTo>
                      <a:pt x="1" y="301"/>
                    </a:lnTo>
                    <a:lnTo>
                      <a:pt x="1502" y="1702"/>
                    </a:lnTo>
                    <a:lnTo>
                      <a:pt x="1" y="3103"/>
                    </a:lnTo>
                    <a:lnTo>
                      <a:pt x="268" y="3403"/>
                    </a:lnTo>
                    <a:lnTo>
                      <a:pt x="2102" y="1702"/>
                    </a:lnTo>
                    <a:lnTo>
                      <a:pt x="2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299;p50">
                <a:extLst>
                  <a:ext uri="{FF2B5EF4-FFF2-40B4-BE49-F238E27FC236}">
                    <a16:creationId xmlns:a16="http://schemas.microsoft.com/office/drawing/2014/main" id="{42577153-3BFB-4392-84D0-144C82DB9E00}"/>
                  </a:ext>
                </a:extLst>
              </p:cNvPr>
              <p:cNvSpPr/>
              <p:nvPr/>
            </p:nvSpPr>
            <p:spPr>
              <a:xfrm>
                <a:off x="1206747" y="1435050"/>
                <a:ext cx="2004586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92934" h="401" extrusionOk="0">
                    <a:moveTo>
                      <a:pt x="46467" y="0"/>
                    </a:moveTo>
                    <a:lnTo>
                      <a:pt x="23251" y="34"/>
                    </a:lnTo>
                    <a:lnTo>
                      <a:pt x="11642" y="100"/>
                    </a:lnTo>
                    <a:lnTo>
                      <a:pt x="1" y="200"/>
                    </a:lnTo>
                    <a:lnTo>
                      <a:pt x="11642" y="300"/>
                    </a:lnTo>
                    <a:lnTo>
                      <a:pt x="23251" y="367"/>
                    </a:lnTo>
                    <a:lnTo>
                      <a:pt x="46467" y="400"/>
                    </a:lnTo>
                    <a:lnTo>
                      <a:pt x="69684" y="367"/>
                    </a:lnTo>
                    <a:lnTo>
                      <a:pt x="81325" y="300"/>
                    </a:lnTo>
                    <a:lnTo>
                      <a:pt x="92934" y="200"/>
                    </a:lnTo>
                    <a:lnTo>
                      <a:pt x="81325" y="100"/>
                    </a:lnTo>
                    <a:lnTo>
                      <a:pt x="69684" y="34"/>
                    </a:lnTo>
                    <a:lnTo>
                      <a:pt x="464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00;p50">
                <a:extLst>
                  <a:ext uri="{FF2B5EF4-FFF2-40B4-BE49-F238E27FC236}">
                    <a16:creationId xmlns:a16="http://schemas.microsoft.com/office/drawing/2014/main" id="{E96ED636-27A0-45FD-9F9D-D8F87DC6AD60}"/>
                  </a:ext>
                </a:extLst>
              </p:cNvPr>
              <p:cNvSpPr/>
              <p:nvPr/>
            </p:nvSpPr>
            <p:spPr>
              <a:xfrm>
                <a:off x="1197385" y="1402673"/>
                <a:ext cx="45362" cy="73403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3403" extrusionOk="0">
                    <a:moveTo>
                      <a:pt x="1836" y="0"/>
                    </a:moveTo>
                    <a:lnTo>
                      <a:pt x="1" y="1701"/>
                    </a:lnTo>
                    <a:lnTo>
                      <a:pt x="1836" y="3403"/>
                    </a:lnTo>
                    <a:lnTo>
                      <a:pt x="2102" y="3102"/>
                    </a:lnTo>
                    <a:lnTo>
                      <a:pt x="601" y="1701"/>
                    </a:lnTo>
                    <a:lnTo>
                      <a:pt x="2102" y="300"/>
                    </a:lnTo>
                    <a:lnTo>
                      <a:pt x="18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301;p50">
                <a:extLst>
                  <a:ext uri="{FF2B5EF4-FFF2-40B4-BE49-F238E27FC236}">
                    <a16:creationId xmlns:a16="http://schemas.microsoft.com/office/drawing/2014/main" id="{45C5E8FE-0478-4C0F-A02E-6EE85460EA9A}"/>
                  </a:ext>
                </a:extLst>
              </p:cNvPr>
              <p:cNvSpPr/>
              <p:nvPr/>
            </p:nvSpPr>
            <p:spPr>
              <a:xfrm>
                <a:off x="3175333" y="1402673"/>
                <a:ext cx="45362" cy="73403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3403" extrusionOk="0">
                    <a:moveTo>
                      <a:pt x="268" y="0"/>
                    </a:moveTo>
                    <a:lnTo>
                      <a:pt x="1" y="300"/>
                    </a:lnTo>
                    <a:lnTo>
                      <a:pt x="1502" y="1701"/>
                    </a:lnTo>
                    <a:lnTo>
                      <a:pt x="1" y="3102"/>
                    </a:lnTo>
                    <a:lnTo>
                      <a:pt x="268" y="3403"/>
                    </a:lnTo>
                    <a:lnTo>
                      <a:pt x="2102" y="1701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302;p50">
                <a:extLst>
                  <a:ext uri="{FF2B5EF4-FFF2-40B4-BE49-F238E27FC236}">
                    <a16:creationId xmlns:a16="http://schemas.microsoft.com/office/drawing/2014/main" id="{9DB4AEF7-E5C8-4235-B670-4A15B4DDC165}"/>
                  </a:ext>
                </a:extLst>
              </p:cNvPr>
              <p:cNvSpPr/>
              <p:nvPr/>
            </p:nvSpPr>
            <p:spPr>
              <a:xfrm>
                <a:off x="1561465" y="3559760"/>
                <a:ext cx="9383" cy="77783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6061" extrusionOk="0">
                    <a:moveTo>
                      <a:pt x="201" y="1"/>
                    </a:moveTo>
                    <a:cubicBezTo>
                      <a:pt x="134" y="3003"/>
                      <a:pt x="67" y="6005"/>
                      <a:pt x="34" y="9007"/>
                    </a:cubicBezTo>
                    <a:lnTo>
                      <a:pt x="1" y="18047"/>
                    </a:lnTo>
                    <a:lnTo>
                      <a:pt x="67" y="27054"/>
                    </a:lnTo>
                    <a:cubicBezTo>
                      <a:pt x="101" y="30056"/>
                      <a:pt x="134" y="33058"/>
                      <a:pt x="201" y="36060"/>
                    </a:cubicBezTo>
                    <a:lnTo>
                      <a:pt x="234" y="36060"/>
                    </a:lnTo>
                    <a:cubicBezTo>
                      <a:pt x="301" y="33058"/>
                      <a:pt x="334" y="30056"/>
                      <a:pt x="368" y="27054"/>
                    </a:cubicBezTo>
                    <a:lnTo>
                      <a:pt x="434" y="18047"/>
                    </a:lnTo>
                    <a:lnTo>
                      <a:pt x="368" y="9007"/>
                    </a:lnTo>
                    <a:cubicBezTo>
                      <a:pt x="334" y="6005"/>
                      <a:pt x="301" y="3003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303;p50">
                <a:extLst>
                  <a:ext uri="{FF2B5EF4-FFF2-40B4-BE49-F238E27FC236}">
                    <a16:creationId xmlns:a16="http://schemas.microsoft.com/office/drawing/2014/main" id="{B5F8E4F9-919D-40DF-A956-E32D29642A37}"/>
                  </a:ext>
                </a:extLst>
              </p:cNvPr>
              <p:cNvSpPr/>
              <p:nvPr/>
            </p:nvSpPr>
            <p:spPr>
              <a:xfrm>
                <a:off x="1529801" y="4301595"/>
                <a:ext cx="73424" cy="46074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2136" extrusionOk="0">
                    <a:moveTo>
                      <a:pt x="301" y="0"/>
                    </a:moveTo>
                    <a:lnTo>
                      <a:pt x="1" y="300"/>
                    </a:lnTo>
                    <a:lnTo>
                      <a:pt x="1702" y="2135"/>
                    </a:lnTo>
                    <a:lnTo>
                      <a:pt x="3403" y="300"/>
                    </a:lnTo>
                    <a:lnTo>
                      <a:pt x="3103" y="0"/>
                    </a:lnTo>
                    <a:lnTo>
                      <a:pt x="1702" y="150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304;p50">
                <a:extLst>
                  <a:ext uri="{FF2B5EF4-FFF2-40B4-BE49-F238E27FC236}">
                    <a16:creationId xmlns:a16="http://schemas.microsoft.com/office/drawing/2014/main" id="{C57FAA24-C31E-452A-8DDE-416C183980E1}"/>
                  </a:ext>
                </a:extLst>
              </p:cNvPr>
              <p:cNvSpPr/>
              <p:nvPr/>
            </p:nvSpPr>
            <p:spPr>
              <a:xfrm>
                <a:off x="1529801" y="3549686"/>
                <a:ext cx="73424" cy="46074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2136" extrusionOk="0">
                    <a:moveTo>
                      <a:pt x="1702" y="1"/>
                    </a:moveTo>
                    <a:lnTo>
                      <a:pt x="1" y="1836"/>
                    </a:lnTo>
                    <a:lnTo>
                      <a:pt x="301" y="2136"/>
                    </a:lnTo>
                    <a:lnTo>
                      <a:pt x="1702" y="635"/>
                    </a:lnTo>
                    <a:lnTo>
                      <a:pt x="3103" y="2136"/>
                    </a:lnTo>
                    <a:lnTo>
                      <a:pt x="3403" y="1836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305;p50">
                <a:extLst>
                  <a:ext uri="{FF2B5EF4-FFF2-40B4-BE49-F238E27FC236}">
                    <a16:creationId xmlns:a16="http://schemas.microsoft.com/office/drawing/2014/main" id="{DD9AC357-E425-4DE5-91F1-4925FFC1428A}"/>
                  </a:ext>
                </a:extLst>
              </p:cNvPr>
              <p:cNvSpPr/>
              <p:nvPr/>
            </p:nvSpPr>
            <p:spPr>
              <a:xfrm>
                <a:off x="3273196" y="1582546"/>
                <a:ext cx="9361" cy="27550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27726" extrusionOk="0">
                    <a:moveTo>
                      <a:pt x="200" y="0"/>
                    </a:moveTo>
                    <a:lnTo>
                      <a:pt x="100" y="15978"/>
                    </a:lnTo>
                    <a:lnTo>
                      <a:pt x="67" y="31957"/>
                    </a:lnTo>
                    <a:lnTo>
                      <a:pt x="0" y="63879"/>
                    </a:lnTo>
                    <a:lnTo>
                      <a:pt x="67" y="95802"/>
                    </a:lnTo>
                    <a:lnTo>
                      <a:pt x="100" y="111780"/>
                    </a:lnTo>
                    <a:lnTo>
                      <a:pt x="200" y="127725"/>
                    </a:lnTo>
                    <a:lnTo>
                      <a:pt x="234" y="127725"/>
                    </a:lnTo>
                    <a:lnTo>
                      <a:pt x="334" y="111780"/>
                    </a:lnTo>
                    <a:lnTo>
                      <a:pt x="367" y="95802"/>
                    </a:lnTo>
                    <a:lnTo>
                      <a:pt x="434" y="63879"/>
                    </a:lnTo>
                    <a:lnTo>
                      <a:pt x="367" y="31957"/>
                    </a:lnTo>
                    <a:lnTo>
                      <a:pt x="334" y="15978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306;p50">
                <a:extLst>
                  <a:ext uri="{FF2B5EF4-FFF2-40B4-BE49-F238E27FC236}">
                    <a16:creationId xmlns:a16="http://schemas.microsoft.com/office/drawing/2014/main" id="{07A1C421-CA4F-42E5-AC07-919FCAF81E3C}"/>
                  </a:ext>
                </a:extLst>
              </p:cNvPr>
              <p:cNvSpPr/>
              <p:nvPr/>
            </p:nvSpPr>
            <p:spPr>
              <a:xfrm>
                <a:off x="3240819" y="4301595"/>
                <a:ext cx="74136" cy="46074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2136" extrusionOk="0">
                    <a:moveTo>
                      <a:pt x="334" y="0"/>
                    </a:moveTo>
                    <a:lnTo>
                      <a:pt x="0" y="300"/>
                    </a:lnTo>
                    <a:lnTo>
                      <a:pt x="1735" y="2135"/>
                    </a:lnTo>
                    <a:lnTo>
                      <a:pt x="3436" y="300"/>
                    </a:lnTo>
                    <a:lnTo>
                      <a:pt x="3102" y="0"/>
                    </a:lnTo>
                    <a:lnTo>
                      <a:pt x="1735" y="1501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307;p50">
                <a:extLst>
                  <a:ext uri="{FF2B5EF4-FFF2-40B4-BE49-F238E27FC236}">
                    <a16:creationId xmlns:a16="http://schemas.microsoft.com/office/drawing/2014/main" id="{7EFC026A-496A-4F90-9D30-C557C12A9BDD}"/>
                  </a:ext>
                </a:extLst>
              </p:cNvPr>
              <p:cNvSpPr/>
              <p:nvPr/>
            </p:nvSpPr>
            <p:spPr>
              <a:xfrm>
                <a:off x="3240819" y="1573184"/>
                <a:ext cx="7413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2103" extrusionOk="0">
                    <a:moveTo>
                      <a:pt x="1735" y="1"/>
                    </a:moveTo>
                    <a:lnTo>
                      <a:pt x="0" y="1835"/>
                    </a:lnTo>
                    <a:lnTo>
                      <a:pt x="334" y="2102"/>
                    </a:lnTo>
                    <a:lnTo>
                      <a:pt x="1735" y="601"/>
                    </a:lnTo>
                    <a:lnTo>
                      <a:pt x="3102" y="2102"/>
                    </a:lnTo>
                    <a:lnTo>
                      <a:pt x="3436" y="1835"/>
                    </a:lnTo>
                    <a:lnTo>
                      <a:pt x="1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308;p50">
                <a:extLst>
                  <a:ext uri="{FF2B5EF4-FFF2-40B4-BE49-F238E27FC236}">
                    <a16:creationId xmlns:a16="http://schemas.microsoft.com/office/drawing/2014/main" id="{B665AEA0-4D5D-4EA4-8F5D-292E149F9397}"/>
                  </a:ext>
                </a:extLst>
              </p:cNvPr>
              <p:cNvSpPr/>
              <p:nvPr/>
            </p:nvSpPr>
            <p:spPr>
              <a:xfrm>
                <a:off x="1403185" y="3545372"/>
                <a:ext cx="559785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435" extrusionOk="0">
                    <a:moveTo>
                      <a:pt x="12976" y="1"/>
                    </a:moveTo>
                    <a:cubicBezTo>
                      <a:pt x="10808" y="34"/>
                      <a:pt x="8640" y="34"/>
                      <a:pt x="6471" y="68"/>
                    </a:cubicBezTo>
                    <a:lnTo>
                      <a:pt x="3236" y="101"/>
                    </a:lnTo>
                    <a:cubicBezTo>
                      <a:pt x="2135" y="134"/>
                      <a:pt x="1068" y="168"/>
                      <a:pt x="0" y="201"/>
                    </a:cubicBezTo>
                    <a:cubicBezTo>
                      <a:pt x="1068" y="268"/>
                      <a:pt x="2135" y="268"/>
                      <a:pt x="3236" y="301"/>
                    </a:cubicBezTo>
                    <a:lnTo>
                      <a:pt x="6471" y="368"/>
                    </a:lnTo>
                    <a:cubicBezTo>
                      <a:pt x="8640" y="434"/>
                      <a:pt x="10808" y="434"/>
                      <a:pt x="12976" y="434"/>
                    </a:cubicBezTo>
                    <a:cubicBezTo>
                      <a:pt x="15144" y="401"/>
                      <a:pt x="17312" y="401"/>
                      <a:pt x="19481" y="368"/>
                    </a:cubicBezTo>
                    <a:cubicBezTo>
                      <a:pt x="21616" y="334"/>
                      <a:pt x="23784" y="301"/>
                      <a:pt x="25952" y="201"/>
                    </a:cubicBezTo>
                    <a:cubicBezTo>
                      <a:pt x="23784" y="134"/>
                      <a:pt x="21616" y="101"/>
                      <a:pt x="19481" y="68"/>
                    </a:cubicBezTo>
                    <a:cubicBezTo>
                      <a:pt x="17312" y="1"/>
                      <a:pt x="15144" y="1"/>
                      <a:pt x="129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309;p50">
                <a:extLst>
                  <a:ext uri="{FF2B5EF4-FFF2-40B4-BE49-F238E27FC236}">
                    <a16:creationId xmlns:a16="http://schemas.microsoft.com/office/drawing/2014/main" id="{D71AA434-50DB-4FF9-B562-8A89038103AD}"/>
                  </a:ext>
                </a:extLst>
              </p:cNvPr>
              <p:cNvSpPr/>
              <p:nvPr/>
            </p:nvSpPr>
            <p:spPr>
              <a:xfrm>
                <a:off x="1402451" y="4343333"/>
                <a:ext cx="733207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33992" h="401" extrusionOk="0">
                    <a:moveTo>
                      <a:pt x="17013" y="0"/>
                    </a:moveTo>
                    <a:lnTo>
                      <a:pt x="8507" y="33"/>
                    </a:lnTo>
                    <a:lnTo>
                      <a:pt x="4270" y="100"/>
                    </a:lnTo>
                    <a:cubicBezTo>
                      <a:pt x="2836" y="133"/>
                      <a:pt x="1435" y="133"/>
                      <a:pt x="1" y="200"/>
                    </a:cubicBezTo>
                    <a:cubicBezTo>
                      <a:pt x="1435" y="234"/>
                      <a:pt x="2836" y="267"/>
                      <a:pt x="4270" y="300"/>
                    </a:cubicBezTo>
                    <a:lnTo>
                      <a:pt x="8507" y="367"/>
                    </a:lnTo>
                    <a:lnTo>
                      <a:pt x="17013" y="400"/>
                    </a:lnTo>
                    <a:cubicBezTo>
                      <a:pt x="19848" y="400"/>
                      <a:pt x="22684" y="400"/>
                      <a:pt x="25519" y="367"/>
                    </a:cubicBezTo>
                    <a:cubicBezTo>
                      <a:pt x="28321" y="334"/>
                      <a:pt x="31156" y="267"/>
                      <a:pt x="33992" y="200"/>
                    </a:cubicBezTo>
                    <a:cubicBezTo>
                      <a:pt x="31156" y="100"/>
                      <a:pt x="28321" y="100"/>
                      <a:pt x="25519" y="33"/>
                    </a:cubicBezTo>
                    <a:cubicBezTo>
                      <a:pt x="22684" y="0"/>
                      <a:pt x="19848" y="0"/>
                      <a:pt x="170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310;p50">
                <a:extLst>
                  <a:ext uri="{FF2B5EF4-FFF2-40B4-BE49-F238E27FC236}">
                    <a16:creationId xmlns:a16="http://schemas.microsoft.com/office/drawing/2014/main" id="{B36F353D-470B-4324-B326-432BDBE7E194}"/>
                  </a:ext>
                </a:extLst>
              </p:cNvPr>
              <p:cNvSpPr/>
              <p:nvPr/>
            </p:nvSpPr>
            <p:spPr>
              <a:xfrm>
                <a:off x="2254358" y="4343325"/>
                <a:ext cx="96631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55741" h="401" extrusionOk="0">
                    <a:moveTo>
                      <a:pt x="27854" y="0"/>
                    </a:moveTo>
                    <a:lnTo>
                      <a:pt x="13911" y="33"/>
                    </a:lnTo>
                    <a:cubicBezTo>
                      <a:pt x="9274" y="67"/>
                      <a:pt x="4637" y="100"/>
                      <a:pt x="1" y="200"/>
                    </a:cubicBezTo>
                    <a:cubicBezTo>
                      <a:pt x="4637" y="267"/>
                      <a:pt x="9274" y="334"/>
                      <a:pt x="13911" y="367"/>
                    </a:cubicBezTo>
                    <a:lnTo>
                      <a:pt x="27854" y="400"/>
                    </a:lnTo>
                    <a:lnTo>
                      <a:pt x="41797" y="367"/>
                    </a:lnTo>
                    <a:lnTo>
                      <a:pt x="48769" y="300"/>
                    </a:lnTo>
                    <a:lnTo>
                      <a:pt x="55740" y="200"/>
                    </a:lnTo>
                    <a:lnTo>
                      <a:pt x="48769" y="100"/>
                    </a:lnTo>
                    <a:lnTo>
                      <a:pt x="41797" y="33"/>
                    </a:lnTo>
                    <a:lnTo>
                      <a:pt x="278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311;p50">
                <a:extLst>
                  <a:ext uri="{FF2B5EF4-FFF2-40B4-BE49-F238E27FC236}">
                    <a16:creationId xmlns:a16="http://schemas.microsoft.com/office/drawing/2014/main" id="{F008341F-08EE-46A3-805F-B8CCCDDDB81D}"/>
                  </a:ext>
                </a:extLst>
              </p:cNvPr>
              <p:cNvSpPr/>
              <p:nvPr/>
            </p:nvSpPr>
            <p:spPr>
              <a:xfrm>
                <a:off x="2254358" y="1568875"/>
                <a:ext cx="96627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55741" h="401" extrusionOk="0">
                    <a:moveTo>
                      <a:pt x="27854" y="1"/>
                    </a:moveTo>
                    <a:lnTo>
                      <a:pt x="13911" y="34"/>
                    </a:lnTo>
                    <a:cubicBezTo>
                      <a:pt x="9274" y="67"/>
                      <a:pt x="4637" y="101"/>
                      <a:pt x="1" y="201"/>
                    </a:cubicBezTo>
                    <a:cubicBezTo>
                      <a:pt x="4637" y="267"/>
                      <a:pt x="9274" y="334"/>
                      <a:pt x="13911" y="368"/>
                    </a:cubicBezTo>
                    <a:lnTo>
                      <a:pt x="27854" y="401"/>
                    </a:lnTo>
                    <a:lnTo>
                      <a:pt x="41797" y="368"/>
                    </a:lnTo>
                    <a:lnTo>
                      <a:pt x="48769" y="301"/>
                    </a:lnTo>
                    <a:lnTo>
                      <a:pt x="55740" y="201"/>
                    </a:lnTo>
                    <a:lnTo>
                      <a:pt x="48769" y="101"/>
                    </a:lnTo>
                    <a:lnTo>
                      <a:pt x="41797" y="34"/>
                    </a:lnTo>
                    <a:lnTo>
                      <a:pt x="278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312;p50">
                <a:extLst>
                  <a:ext uri="{FF2B5EF4-FFF2-40B4-BE49-F238E27FC236}">
                    <a16:creationId xmlns:a16="http://schemas.microsoft.com/office/drawing/2014/main" id="{19D14C8F-C5D2-42FB-A8A7-1014401AB054}"/>
                  </a:ext>
                </a:extLst>
              </p:cNvPr>
              <p:cNvSpPr/>
              <p:nvPr/>
            </p:nvSpPr>
            <p:spPr>
              <a:xfrm>
                <a:off x="1193063" y="1435056"/>
                <a:ext cx="8671" cy="2912566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39334" extrusionOk="0">
                    <a:moveTo>
                      <a:pt x="201" y="0"/>
                    </a:moveTo>
                    <a:lnTo>
                      <a:pt x="101" y="17413"/>
                    </a:lnTo>
                    <a:lnTo>
                      <a:pt x="68" y="34825"/>
                    </a:lnTo>
                    <a:lnTo>
                      <a:pt x="1" y="69650"/>
                    </a:lnTo>
                    <a:lnTo>
                      <a:pt x="68" y="104508"/>
                    </a:lnTo>
                    <a:lnTo>
                      <a:pt x="101" y="121921"/>
                    </a:lnTo>
                    <a:lnTo>
                      <a:pt x="201" y="139333"/>
                    </a:lnTo>
                    <a:lnTo>
                      <a:pt x="301" y="121921"/>
                    </a:lnTo>
                    <a:lnTo>
                      <a:pt x="334" y="104508"/>
                    </a:lnTo>
                    <a:lnTo>
                      <a:pt x="401" y="69650"/>
                    </a:lnTo>
                    <a:lnTo>
                      <a:pt x="334" y="34825"/>
                    </a:lnTo>
                    <a:lnTo>
                      <a:pt x="301" y="17413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313;p50">
                <a:extLst>
                  <a:ext uri="{FF2B5EF4-FFF2-40B4-BE49-F238E27FC236}">
                    <a16:creationId xmlns:a16="http://schemas.microsoft.com/office/drawing/2014/main" id="{0394E850-FB79-4EEF-90C9-E78FE19F3C17}"/>
                  </a:ext>
                </a:extLst>
              </p:cNvPr>
              <p:cNvSpPr/>
              <p:nvPr/>
            </p:nvSpPr>
            <p:spPr>
              <a:xfrm>
                <a:off x="3216369" y="1435056"/>
                <a:ext cx="8650" cy="2912566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39334" extrusionOk="0">
                    <a:moveTo>
                      <a:pt x="200" y="0"/>
                    </a:moveTo>
                    <a:lnTo>
                      <a:pt x="100" y="17413"/>
                    </a:lnTo>
                    <a:lnTo>
                      <a:pt x="67" y="34825"/>
                    </a:lnTo>
                    <a:lnTo>
                      <a:pt x="0" y="69650"/>
                    </a:lnTo>
                    <a:lnTo>
                      <a:pt x="67" y="104508"/>
                    </a:lnTo>
                    <a:lnTo>
                      <a:pt x="100" y="121921"/>
                    </a:lnTo>
                    <a:lnTo>
                      <a:pt x="200" y="139333"/>
                    </a:lnTo>
                    <a:lnTo>
                      <a:pt x="300" y="121921"/>
                    </a:lnTo>
                    <a:lnTo>
                      <a:pt x="334" y="104508"/>
                    </a:lnTo>
                    <a:lnTo>
                      <a:pt x="400" y="69650"/>
                    </a:lnTo>
                    <a:lnTo>
                      <a:pt x="334" y="34825"/>
                    </a:lnTo>
                    <a:lnTo>
                      <a:pt x="300" y="17413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0" name="Google Shape;1317;p50">
              <a:extLst>
                <a:ext uri="{FF2B5EF4-FFF2-40B4-BE49-F238E27FC236}">
                  <a16:creationId xmlns:a16="http://schemas.microsoft.com/office/drawing/2014/main" id="{A39352D7-0F81-49E9-B30C-B01CDA9E66C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6973" y="1686540"/>
              <a:ext cx="1951400" cy="18009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Google Shape;322;p32">
            <a:extLst>
              <a:ext uri="{FF2B5EF4-FFF2-40B4-BE49-F238E27FC236}">
                <a16:creationId xmlns:a16="http://schemas.microsoft.com/office/drawing/2014/main" id="{1F3EBFAD-EAF2-4B1E-A6D5-1FC713077949}"/>
              </a:ext>
            </a:extLst>
          </p:cNvPr>
          <p:cNvSpPr txBox="1">
            <a:spLocks/>
          </p:cNvSpPr>
          <p:nvPr/>
        </p:nvSpPr>
        <p:spPr>
          <a:xfrm>
            <a:off x="4282997" y="1290417"/>
            <a:ext cx="2400971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2400" dirty="0">
                <a:solidFill>
                  <a:schemeClr val="bg1"/>
                </a:solidFill>
              </a:rPr>
              <a:t>CREATE TABLE</a:t>
            </a:r>
          </a:p>
        </p:txBody>
      </p:sp>
      <p:sp>
        <p:nvSpPr>
          <p:cNvPr id="42" name="Google Shape;705;p37">
            <a:extLst>
              <a:ext uri="{FF2B5EF4-FFF2-40B4-BE49-F238E27FC236}">
                <a16:creationId xmlns:a16="http://schemas.microsoft.com/office/drawing/2014/main" id="{86361269-00E5-4BE9-990F-CCF8874D82FE}"/>
              </a:ext>
            </a:extLst>
          </p:cNvPr>
          <p:cNvSpPr txBox="1">
            <a:spLocks/>
          </p:cNvSpPr>
          <p:nvPr/>
        </p:nvSpPr>
        <p:spPr>
          <a:xfrm>
            <a:off x="6469684" y="1371291"/>
            <a:ext cx="1497988" cy="46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/>
                </a:solidFill>
              </a:rPr>
              <a:t>em um RDBMS</a:t>
            </a:r>
            <a:r>
              <a:rPr lang="pt-BR" sz="28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?</a:t>
            </a:r>
            <a:endParaRPr lang="pt-BR" sz="1400" b="1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45" name="Google Shape;705;p37">
            <a:extLst>
              <a:ext uri="{FF2B5EF4-FFF2-40B4-BE49-F238E27FC236}">
                <a16:creationId xmlns:a16="http://schemas.microsoft.com/office/drawing/2014/main" id="{5DF1BA84-F72C-4A8E-B415-8449B1DA19DA}"/>
              </a:ext>
            </a:extLst>
          </p:cNvPr>
          <p:cNvSpPr txBox="1">
            <a:spLocks/>
          </p:cNvSpPr>
          <p:nvPr/>
        </p:nvSpPr>
        <p:spPr>
          <a:xfrm>
            <a:off x="899333" y="1400390"/>
            <a:ext cx="3781046" cy="46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/>
                </a:solidFill>
              </a:rPr>
              <a:t>O que ocorre quando executamos o comando</a:t>
            </a:r>
            <a:endParaRPr lang="pt-BR" sz="1200" b="1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C9829B85-E60C-4A19-8DC9-D741A02EE49D}"/>
              </a:ext>
            </a:extLst>
          </p:cNvPr>
          <p:cNvGrpSpPr/>
          <p:nvPr/>
        </p:nvGrpSpPr>
        <p:grpSpPr>
          <a:xfrm>
            <a:off x="2755112" y="2174653"/>
            <a:ext cx="5327027" cy="2541955"/>
            <a:chOff x="2755112" y="2174653"/>
            <a:chExt cx="5327027" cy="2541955"/>
          </a:xfrm>
        </p:grpSpPr>
        <p:sp>
          <p:nvSpPr>
            <p:cNvPr id="43" name="Google Shape;1249;p51">
              <a:extLst>
                <a:ext uri="{FF2B5EF4-FFF2-40B4-BE49-F238E27FC236}">
                  <a16:creationId xmlns:a16="http://schemas.microsoft.com/office/drawing/2014/main" id="{BAAC9AA1-9305-44D9-A409-F4863963A737}"/>
                </a:ext>
              </a:extLst>
            </p:cNvPr>
            <p:cNvSpPr/>
            <p:nvPr/>
          </p:nvSpPr>
          <p:spPr>
            <a:xfrm>
              <a:off x="2910987" y="2321853"/>
              <a:ext cx="5171152" cy="2394755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51;p51">
              <a:extLst>
                <a:ext uri="{FF2B5EF4-FFF2-40B4-BE49-F238E27FC236}">
                  <a16:creationId xmlns:a16="http://schemas.microsoft.com/office/drawing/2014/main" id="{3F5B4629-C457-4B58-87DC-B5A8B9972DC9}"/>
                </a:ext>
              </a:extLst>
            </p:cNvPr>
            <p:cNvSpPr/>
            <p:nvPr/>
          </p:nvSpPr>
          <p:spPr>
            <a:xfrm>
              <a:off x="2755112" y="2174653"/>
              <a:ext cx="5171152" cy="239475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05;p37">
              <a:extLst>
                <a:ext uri="{FF2B5EF4-FFF2-40B4-BE49-F238E27FC236}">
                  <a16:creationId xmlns:a16="http://schemas.microsoft.com/office/drawing/2014/main" id="{94F9A8C9-2531-47B9-A52D-06C223C180B5}"/>
                </a:ext>
              </a:extLst>
            </p:cNvPr>
            <p:cNvSpPr txBox="1">
              <a:spLocks/>
            </p:cNvSpPr>
            <p:nvPr/>
          </p:nvSpPr>
          <p:spPr>
            <a:xfrm>
              <a:off x="2938970" y="2259594"/>
              <a:ext cx="4899316" cy="461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chemeClr val="tx1"/>
                  </a:solidFill>
                </a:rPr>
                <a:t>O sistema verifica consistências de </a:t>
              </a:r>
              <a:r>
                <a:rPr lang="pt-BR" sz="1200" b="1" dirty="0">
                  <a:solidFill>
                    <a:schemeClr val="tx1"/>
                  </a:solidFill>
                  <a:latin typeface="Kanit" panose="020B0604020202020204" charset="-34"/>
                  <a:cs typeface="Kanit" panose="020B0604020202020204" charset="-34"/>
                </a:rPr>
                <a:t>chaves estrangeiras.</a:t>
              </a:r>
            </a:p>
          </p:txBody>
        </p:sp>
        <p:sp>
          <p:nvSpPr>
            <p:cNvPr id="47" name="Google Shape;705;p37">
              <a:extLst>
                <a:ext uri="{FF2B5EF4-FFF2-40B4-BE49-F238E27FC236}">
                  <a16:creationId xmlns:a16="http://schemas.microsoft.com/office/drawing/2014/main" id="{C33B1DCD-E6AE-430D-83B5-E5E418243F96}"/>
                </a:ext>
              </a:extLst>
            </p:cNvPr>
            <p:cNvSpPr txBox="1">
              <a:spLocks/>
            </p:cNvSpPr>
            <p:nvPr/>
          </p:nvSpPr>
          <p:spPr>
            <a:xfrm>
              <a:off x="2938970" y="2697764"/>
              <a:ext cx="4783552" cy="461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chemeClr val="tx1"/>
                  </a:solidFill>
                </a:rPr>
                <a:t>Estabelece os </a:t>
              </a:r>
              <a:r>
                <a:rPr lang="pt-BR" sz="1200" b="1" dirty="0">
                  <a:solidFill>
                    <a:schemeClr val="tx1"/>
                  </a:solidFill>
                  <a:latin typeface="Kanit" panose="020B0604020202020204" charset="-34"/>
                  <a:cs typeface="Kanit" panose="020B0604020202020204" charset="-34"/>
                </a:rPr>
                <a:t>arquivos</a:t>
              </a:r>
              <a:r>
                <a:rPr lang="pt-BR" sz="1200" dirty="0">
                  <a:solidFill>
                    <a:schemeClr val="tx1"/>
                  </a:solidFill>
                </a:rPr>
                <a:t> e os </a:t>
              </a:r>
              <a:r>
                <a:rPr lang="pt-BR" sz="1200" b="1" dirty="0">
                  <a:solidFill>
                    <a:schemeClr val="tx1"/>
                  </a:solidFill>
                  <a:latin typeface="Kanit" panose="020B0604020202020204" charset="-34"/>
                  <a:cs typeface="Kanit" panose="020B0604020202020204" charset="-34"/>
                </a:rPr>
                <a:t>índices</a:t>
              </a:r>
              <a:r>
                <a:rPr lang="pt-BR" sz="1200" dirty="0">
                  <a:solidFill>
                    <a:schemeClr val="tx1"/>
                  </a:solidFill>
                </a:rPr>
                <a:t> necessários para armazenar a tabela.</a:t>
              </a:r>
              <a:endParaRPr lang="pt-BR" sz="12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  <p:sp>
          <p:nvSpPr>
            <p:cNvPr id="48" name="Google Shape;705;p37">
              <a:extLst>
                <a:ext uri="{FF2B5EF4-FFF2-40B4-BE49-F238E27FC236}">
                  <a16:creationId xmlns:a16="http://schemas.microsoft.com/office/drawing/2014/main" id="{92932CDE-1F77-4D8F-B91F-2ADFB9691FD6}"/>
                </a:ext>
              </a:extLst>
            </p:cNvPr>
            <p:cNvSpPr txBox="1">
              <a:spLocks/>
            </p:cNvSpPr>
            <p:nvPr/>
          </p:nvSpPr>
          <p:spPr>
            <a:xfrm>
              <a:off x="2938970" y="3135934"/>
              <a:ext cx="4783552" cy="461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chemeClr val="tx1"/>
                  </a:solidFill>
                </a:rPr>
                <a:t>Armazena todos os detalhes da tabela em uma parte especial do </a:t>
              </a:r>
              <a:r>
                <a:rPr lang="pt-BR" sz="1200" dirty="0" err="1">
                  <a:solidFill>
                    <a:schemeClr val="tx1"/>
                  </a:solidFill>
                </a:rPr>
                <a:t>database</a:t>
              </a:r>
              <a:r>
                <a:rPr lang="pt-BR" sz="1200" dirty="0">
                  <a:solidFill>
                    <a:schemeClr val="tx1"/>
                  </a:solidFill>
                </a:rPr>
                <a:t> chamado </a:t>
              </a:r>
              <a:r>
                <a:rPr lang="pt-BR" sz="1200" b="1" dirty="0">
                  <a:solidFill>
                    <a:schemeClr val="tx1"/>
                  </a:solidFill>
                  <a:latin typeface="Kanit" panose="020B0604020202020204" charset="-34"/>
                  <a:cs typeface="Kanit" panose="020B0604020202020204" charset="-34"/>
                </a:rPr>
                <a:t>dicionário de dados.</a:t>
              </a:r>
            </a:p>
          </p:txBody>
        </p:sp>
        <p:sp>
          <p:nvSpPr>
            <p:cNvPr id="49" name="Google Shape;705;p37">
              <a:extLst>
                <a:ext uri="{FF2B5EF4-FFF2-40B4-BE49-F238E27FC236}">
                  <a16:creationId xmlns:a16="http://schemas.microsoft.com/office/drawing/2014/main" id="{BADE0845-4180-49AD-8734-4C5F3C045F13}"/>
                </a:ext>
              </a:extLst>
            </p:cNvPr>
            <p:cNvSpPr txBox="1">
              <a:spLocks/>
            </p:cNvSpPr>
            <p:nvPr/>
          </p:nvSpPr>
          <p:spPr>
            <a:xfrm>
              <a:off x="3184808" y="3947471"/>
              <a:ext cx="1368868" cy="3108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400" b="1" dirty="0">
                  <a:solidFill>
                    <a:schemeClr val="bg1"/>
                  </a:solidFill>
                  <a:latin typeface="Kanit" panose="020B0604020202020204" charset="-34"/>
                  <a:cs typeface="Kanit" panose="020B0604020202020204" charset="-34"/>
                </a:rPr>
                <a:t>INSERT INTO</a:t>
              </a:r>
            </a:p>
          </p:txBody>
        </p:sp>
        <p:sp>
          <p:nvSpPr>
            <p:cNvPr id="50" name="Google Shape;705;p37">
              <a:extLst>
                <a:ext uri="{FF2B5EF4-FFF2-40B4-BE49-F238E27FC236}">
                  <a16:creationId xmlns:a16="http://schemas.microsoft.com/office/drawing/2014/main" id="{E25E863D-38FB-4B38-820B-C3B37CAA5BDC}"/>
                </a:ext>
              </a:extLst>
            </p:cNvPr>
            <p:cNvSpPr txBox="1">
              <a:spLocks/>
            </p:cNvSpPr>
            <p:nvPr/>
          </p:nvSpPr>
          <p:spPr>
            <a:xfrm>
              <a:off x="6194309" y="3958715"/>
              <a:ext cx="1368868" cy="3108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400" b="1" dirty="0">
                  <a:solidFill>
                    <a:schemeClr val="bg1"/>
                  </a:solidFill>
                  <a:latin typeface="Kanit" panose="020B0604020202020204" charset="-34"/>
                  <a:cs typeface="Kanit" panose="020B0604020202020204" charset="-34"/>
                </a:rPr>
                <a:t>SELECT</a:t>
              </a:r>
            </a:p>
          </p:txBody>
        </p:sp>
        <p:cxnSp>
          <p:nvCxnSpPr>
            <p:cNvPr id="4" name="Conector reto 3">
              <a:extLst>
                <a:ext uri="{FF2B5EF4-FFF2-40B4-BE49-F238E27FC236}">
                  <a16:creationId xmlns:a16="http://schemas.microsoft.com/office/drawing/2014/main" id="{DE049528-48EA-47E9-A636-96CE08E41AF7}"/>
                </a:ext>
              </a:extLst>
            </p:cNvPr>
            <p:cNvCxnSpPr/>
            <p:nvPr/>
          </p:nvCxnSpPr>
          <p:spPr>
            <a:xfrm>
              <a:off x="4672911" y="4094828"/>
              <a:ext cx="1415621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Google Shape;705;p37">
              <a:extLst>
                <a:ext uri="{FF2B5EF4-FFF2-40B4-BE49-F238E27FC236}">
                  <a16:creationId xmlns:a16="http://schemas.microsoft.com/office/drawing/2014/main" id="{748E02A2-1284-4F3F-B600-FEB2AAF71A66}"/>
                </a:ext>
              </a:extLst>
            </p:cNvPr>
            <p:cNvSpPr txBox="1">
              <a:spLocks/>
            </p:cNvSpPr>
            <p:nvPr/>
          </p:nvSpPr>
          <p:spPr>
            <a:xfrm>
              <a:off x="4911056" y="3731383"/>
              <a:ext cx="999277" cy="332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000" dirty="0">
                  <a:solidFill>
                    <a:schemeClr val="tx1"/>
                  </a:solidFill>
                </a:rPr>
                <a:t>“Always </a:t>
              </a:r>
              <a:r>
                <a:rPr lang="pt-BR" sz="1000" dirty="0" err="1">
                  <a:solidFill>
                    <a:schemeClr val="tx1"/>
                  </a:solidFill>
                </a:rPr>
                <a:t>think</a:t>
              </a:r>
              <a:r>
                <a:rPr lang="pt-BR" sz="1000" dirty="0">
                  <a:solidFill>
                    <a:schemeClr val="tx1"/>
                  </a:solidFill>
                </a:rPr>
                <a:t> in SQL”</a:t>
              </a:r>
              <a:endParaRPr lang="pt-BR" sz="1000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89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2BFE762-510E-4690-90D7-E9703C72E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263" y="1632389"/>
            <a:ext cx="4037406" cy="2652021"/>
          </a:xfrm>
          <a:prstGeom prst="rect">
            <a:avLst/>
          </a:prstGeom>
        </p:spPr>
      </p:pic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RIGHT JOIN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D3D96D45-1D16-47BE-A320-27A96E6A4E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90194"/>
            <a:ext cx="7928701" cy="33878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Unindo tabelas na horizontal mantendo todas as linhas da tabela da </a:t>
            </a:r>
            <a:r>
              <a:rPr lang="pt-BR" sz="1400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direita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498FA8B4-C136-4515-89C7-205C46657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3" y="1514709"/>
            <a:ext cx="4146807" cy="284167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EE692819-CB1B-4E20-B6C0-0EB85017A4D5}"/>
              </a:ext>
            </a:extLst>
          </p:cNvPr>
          <p:cNvSpPr/>
          <p:nvPr/>
        </p:nvSpPr>
        <p:spPr>
          <a:xfrm>
            <a:off x="4958862" y="1645920"/>
            <a:ext cx="3888806" cy="2553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Google Shape;693;p36">
            <a:extLst>
              <a:ext uri="{FF2B5EF4-FFF2-40B4-BE49-F238E27FC236}">
                <a16:creationId xmlns:a16="http://schemas.microsoft.com/office/drawing/2014/main" id="{586496BD-B770-4B80-91EB-FB323D2E60EE}"/>
              </a:ext>
            </a:extLst>
          </p:cNvPr>
          <p:cNvSpPr txBox="1">
            <a:spLocks/>
          </p:cNvSpPr>
          <p:nvPr/>
        </p:nvSpPr>
        <p:spPr>
          <a:xfrm>
            <a:off x="4810262" y="1535811"/>
            <a:ext cx="3908545" cy="4212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</a:rPr>
              <a:t>RIGHT JOIN</a:t>
            </a:r>
            <a:br>
              <a:rPr lang="pt-BR" sz="1800" dirty="0">
                <a:solidFill>
                  <a:schemeClr val="bg1"/>
                </a:solidFill>
              </a:rPr>
            </a:br>
            <a:endParaRPr lang="pt-BR" sz="1800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7F83BF8-0F7C-4963-B5C9-A073A41AE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420" y="1957040"/>
            <a:ext cx="3982228" cy="21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20536F4-DBF2-45EA-B3C7-3498CE2C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000" y="1572336"/>
            <a:ext cx="4038753" cy="2626870"/>
          </a:xfrm>
          <a:prstGeom prst="rect">
            <a:avLst/>
          </a:prstGeom>
        </p:spPr>
      </p:pic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19999" y="387600"/>
            <a:ext cx="7668627" cy="65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FULL JOIN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D3D96D45-1D16-47BE-A320-27A96E6A4E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90194"/>
            <a:ext cx="7928701" cy="33878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Unindo tabelas na horizontal mantendo todas as linhas de </a:t>
            </a:r>
            <a:r>
              <a:rPr lang="pt-BR" sz="1400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ambas</a:t>
            </a:r>
            <a:r>
              <a:rPr lang="pt-BR" sz="1400" b="0" dirty="0">
                <a:solidFill>
                  <a:schemeClr val="tx1"/>
                </a:solidFill>
                <a:latin typeface="DM Sans" panose="020B0604020202020204" charset="0"/>
              </a:rPr>
              <a:t> as tabelas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498FA8B4-C136-4515-89C7-205C46657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3" y="1514709"/>
            <a:ext cx="4146807" cy="284167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EE692819-CB1B-4E20-B6C0-0EB85017A4D5}"/>
              </a:ext>
            </a:extLst>
          </p:cNvPr>
          <p:cNvSpPr/>
          <p:nvPr/>
        </p:nvSpPr>
        <p:spPr>
          <a:xfrm>
            <a:off x="4958862" y="1645920"/>
            <a:ext cx="3888806" cy="2553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Google Shape;693;p36">
            <a:extLst>
              <a:ext uri="{FF2B5EF4-FFF2-40B4-BE49-F238E27FC236}">
                <a16:creationId xmlns:a16="http://schemas.microsoft.com/office/drawing/2014/main" id="{586496BD-B770-4B80-91EB-FB323D2E60EE}"/>
              </a:ext>
            </a:extLst>
          </p:cNvPr>
          <p:cNvSpPr txBox="1">
            <a:spLocks/>
          </p:cNvSpPr>
          <p:nvPr/>
        </p:nvSpPr>
        <p:spPr>
          <a:xfrm>
            <a:off x="4810262" y="1535811"/>
            <a:ext cx="3908545" cy="4212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</a:rPr>
              <a:t>FULL JOIN</a:t>
            </a:r>
            <a:br>
              <a:rPr lang="pt-BR" sz="1800" dirty="0">
                <a:solidFill>
                  <a:schemeClr val="bg1"/>
                </a:solidFill>
              </a:rPr>
            </a:br>
            <a:endParaRPr lang="pt-BR" sz="1800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A11C418-8DAE-4AF1-BBBB-4981DECE9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288" y="1979497"/>
            <a:ext cx="3996491" cy="23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1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p50"/>
          <p:cNvSpPr txBox="1">
            <a:spLocks noGrp="1"/>
          </p:cNvSpPr>
          <p:nvPr>
            <p:ph type="title"/>
          </p:nvPr>
        </p:nvSpPr>
        <p:spPr>
          <a:xfrm>
            <a:off x="388508" y="854470"/>
            <a:ext cx="1817167" cy="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3.2</a:t>
            </a:r>
            <a:endParaRPr dirty="0"/>
          </a:p>
        </p:txBody>
      </p:sp>
      <p:sp>
        <p:nvSpPr>
          <p:cNvPr id="22" name="Google Shape;26;p5">
            <a:extLst>
              <a:ext uri="{FF2B5EF4-FFF2-40B4-BE49-F238E27FC236}">
                <a16:creationId xmlns:a16="http://schemas.microsoft.com/office/drawing/2014/main" id="{B9A18455-4C8D-4B72-A88A-2854C98744E5}"/>
              </a:ext>
            </a:extLst>
          </p:cNvPr>
          <p:cNvSpPr/>
          <p:nvPr/>
        </p:nvSpPr>
        <p:spPr>
          <a:xfrm>
            <a:off x="3055587" y="1315420"/>
            <a:ext cx="4510200" cy="2377147"/>
          </a:xfrm>
          <a:prstGeom prst="roundRect">
            <a:avLst>
              <a:gd name="adj" fmla="val 4313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9;p5">
            <a:extLst>
              <a:ext uri="{FF2B5EF4-FFF2-40B4-BE49-F238E27FC236}">
                <a16:creationId xmlns:a16="http://schemas.microsoft.com/office/drawing/2014/main" id="{2B9ADE18-02A7-4506-9C13-FB39BB9CD194}"/>
              </a:ext>
            </a:extLst>
          </p:cNvPr>
          <p:cNvSpPr/>
          <p:nvPr/>
        </p:nvSpPr>
        <p:spPr>
          <a:xfrm>
            <a:off x="3146612" y="1239545"/>
            <a:ext cx="4510200" cy="2377147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517;p29">
            <a:extLst>
              <a:ext uri="{FF2B5EF4-FFF2-40B4-BE49-F238E27FC236}">
                <a16:creationId xmlns:a16="http://schemas.microsoft.com/office/drawing/2014/main" id="{FFFB4274-F23C-40C5-AB84-09AE1CF8B520}"/>
              </a:ext>
            </a:extLst>
          </p:cNvPr>
          <p:cNvGrpSpPr/>
          <p:nvPr/>
        </p:nvGrpSpPr>
        <p:grpSpPr>
          <a:xfrm>
            <a:off x="5202714" y="3201749"/>
            <a:ext cx="2371910" cy="1507092"/>
            <a:chOff x="4857224" y="3518946"/>
            <a:chExt cx="2371910" cy="1507092"/>
          </a:xfrm>
        </p:grpSpPr>
        <p:sp>
          <p:nvSpPr>
            <p:cNvPr id="25" name="Google Shape;518;p29">
              <a:extLst>
                <a:ext uri="{FF2B5EF4-FFF2-40B4-BE49-F238E27FC236}">
                  <a16:creationId xmlns:a16="http://schemas.microsoft.com/office/drawing/2014/main" id="{6CFCFD07-3530-482F-A0C3-45672D2258C9}"/>
                </a:ext>
              </a:extLst>
            </p:cNvPr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9;p29">
              <a:extLst>
                <a:ext uri="{FF2B5EF4-FFF2-40B4-BE49-F238E27FC236}">
                  <a16:creationId xmlns:a16="http://schemas.microsoft.com/office/drawing/2014/main" id="{A17EA9C7-FEE8-4855-B033-CFE8EBB07236}"/>
                </a:ext>
              </a:extLst>
            </p:cNvPr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0;p29">
              <a:extLst>
                <a:ext uri="{FF2B5EF4-FFF2-40B4-BE49-F238E27FC236}">
                  <a16:creationId xmlns:a16="http://schemas.microsoft.com/office/drawing/2014/main" id="{D2F57784-F0D3-44E8-8469-DBA62C293DD9}"/>
                </a:ext>
              </a:extLst>
            </p:cNvPr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1;p29">
              <a:extLst>
                <a:ext uri="{FF2B5EF4-FFF2-40B4-BE49-F238E27FC236}">
                  <a16:creationId xmlns:a16="http://schemas.microsoft.com/office/drawing/2014/main" id="{28A7A7ED-FD0F-4376-919D-8F321DBC1BD6}"/>
                </a:ext>
              </a:extLst>
            </p:cNvPr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2;p29">
              <a:extLst>
                <a:ext uri="{FF2B5EF4-FFF2-40B4-BE49-F238E27FC236}">
                  <a16:creationId xmlns:a16="http://schemas.microsoft.com/office/drawing/2014/main" id="{4235B485-0D00-4EEB-949E-B639811096D5}"/>
                </a:ext>
              </a:extLst>
            </p:cNvPr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3;p29">
              <a:extLst>
                <a:ext uri="{FF2B5EF4-FFF2-40B4-BE49-F238E27FC236}">
                  <a16:creationId xmlns:a16="http://schemas.microsoft.com/office/drawing/2014/main" id="{E3B87CA1-B773-4AD3-A337-102364C7A344}"/>
                </a:ext>
              </a:extLst>
            </p:cNvPr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4;p29">
              <a:extLst>
                <a:ext uri="{FF2B5EF4-FFF2-40B4-BE49-F238E27FC236}">
                  <a16:creationId xmlns:a16="http://schemas.microsoft.com/office/drawing/2014/main" id="{A2BF83F6-C3B2-418B-A6AE-EC3E07573EAB}"/>
                </a:ext>
              </a:extLst>
            </p:cNvPr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5;p29">
              <a:extLst>
                <a:ext uri="{FF2B5EF4-FFF2-40B4-BE49-F238E27FC236}">
                  <a16:creationId xmlns:a16="http://schemas.microsoft.com/office/drawing/2014/main" id="{F5DF16FB-D288-4BD6-A104-A236CBBF7882}"/>
                </a:ext>
              </a:extLst>
            </p:cNvPr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538;p29">
            <a:extLst>
              <a:ext uri="{FF2B5EF4-FFF2-40B4-BE49-F238E27FC236}">
                <a16:creationId xmlns:a16="http://schemas.microsoft.com/office/drawing/2014/main" id="{BA7C5F9C-04BB-4661-BA68-205995BB1A9E}"/>
              </a:ext>
            </a:extLst>
          </p:cNvPr>
          <p:cNvGrpSpPr/>
          <p:nvPr/>
        </p:nvGrpSpPr>
        <p:grpSpPr>
          <a:xfrm>
            <a:off x="7656812" y="1621597"/>
            <a:ext cx="1333531" cy="2916217"/>
            <a:chOff x="7352169" y="1792626"/>
            <a:chExt cx="1333531" cy="2916217"/>
          </a:xfrm>
        </p:grpSpPr>
        <p:grpSp>
          <p:nvGrpSpPr>
            <p:cNvPr id="34" name="Google Shape;539;p29">
              <a:extLst>
                <a:ext uri="{FF2B5EF4-FFF2-40B4-BE49-F238E27FC236}">
                  <a16:creationId xmlns:a16="http://schemas.microsoft.com/office/drawing/2014/main" id="{B05AAAC0-2672-4AB6-81B0-F0ACF5906CF7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36" name="Google Shape;540;p29">
                <a:extLst>
                  <a:ext uri="{FF2B5EF4-FFF2-40B4-BE49-F238E27FC236}">
                    <a16:creationId xmlns:a16="http://schemas.microsoft.com/office/drawing/2014/main" id="{A2AC2E1E-F6DD-4A65-8E9C-7B554271F3DD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79" name="Google Shape;541;p29">
                  <a:extLst>
                    <a:ext uri="{FF2B5EF4-FFF2-40B4-BE49-F238E27FC236}">
                      <a16:creationId xmlns:a16="http://schemas.microsoft.com/office/drawing/2014/main" id="{402C077B-B5BE-4D51-A05A-6803D40CDB18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42;p29">
                  <a:extLst>
                    <a:ext uri="{FF2B5EF4-FFF2-40B4-BE49-F238E27FC236}">
                      <a16:creationId xmlns:a16="http://schemas.microsoft.com/office/drawing/2014/main" id="{D7EC7382-DFA0-41F8-8B05-6589ABE71F78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543;p29">
                  <a:extLst>
                    <a:ext uri="{FF2B5EF4-FFF2-40B4-BE49-F238E27FC236}">
                      <a16:creationId xmlns:a16="http://schemas.microsoft.com/office/drawing/2014/main" id="{7B59577C-974B-45DC-8537-331B4DC9655C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44;p29">
                  <a:extLst>
                    <a:ext uri="{FF2B5EF4-FFF2-40B4-BE49-F238E27FC236}">
                      <a16:creationId xmlns:a16="http://schemas.microsoft.com/office/drawing/2014/main" id="{D0E5D156-9207-4618-B1B7-89234855E0BF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545;p29">
                  <a:extLst>
                    <a:ext uri="{FF2B5EF4-FFF2-40B4-BE49-F238E27FC236}">
                      <a16:creationId xmlns:a16="http://schemas.microsoft.com/office/drawing/2014/main" id="{C71F8A5B-6C4F-44F7-9D78-2930BDEE063D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46;p29">
                  <a:extLst>
                    <a:ext uri="{FF2B5EF4-FFF2-40B4-BE49-F238E27FC236}">
                      <a16:creationId xmlns:a16="http://schemas.microsoft.com/office/drawing/2014/main" id="{1A1D2D99-2CA4-4512-A369-F37F743D2A77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547;p29">
                  <a:extLst>
                    <a:ext uri="{FF2B5EF4-FFF2-40B4-BE49-F238E27FC236}">
                      <a16:creationId xmlns:a16="http://schemas.microsoft.com/office/drawing/2014/main" id="{75343F02-116B-4CB2-8701-173C3BB70DA3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48;p29">
                  <a:extLst>
                    <a:ext uri="{FF2B5EF4-FFF2-40B4-BE49-F238E27FC236}">
                      <a16:creationId xmlns:a16="http://schemas.microsoft.com/office/drawing/2014/main" id="{BC9FAC37-7B72-4934-A06D-7C041DEDB8E4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549;p29">
                  <a:extLst>
                    <a:ext uri="{FF2B5EF4-FFF2-40B4-BE49-F238E27FC236}">
                      <a16:creationId xmlns:a16="http://schemas.microsoft.com/office/drawing/2014/main" id="{70F4605E-D292-4E37-8AB8-2C95C2EA509F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50;p29">
                  <a:extLst>
                    <a:ext uri="{FF2B5EF4-FFF2-40B4-BE49-F238E27FC236}">
                      <a16:creationId xmlns:a16="http://schemas.microsoft.com/office/drawing/2014/main" id="{99259EE4-9D66-4320-AD68-4864A577CA4F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551;p29">
                  <a:extLst>
                    <a:ext uri="{FF2B5EF4-FFF2-40B4-BE49-F238E27FC236}">
                      <a16:creationId xmlns:a16="http://schemas.microsoft.com/office/drawing/2014/main" id="{B81B4C60-8D7C-4071-B80B-4E3379D1E372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52;p29">
                  <a:extLst>
                    <a:ext uri="{FF2B5EF4-FFF2-40B4-BE49-F238E27FC236}">
                      <a16:creationId xmlns:a16="http://schemas.microsoft.com/office/drawing/2014/main" id="{13CDCC24-C92C-4F54-BDC5-30EE19769C7A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553;p29">
                  <a:extLst>
                    <a:ext uri="{FF2B5EF4-FFF2-40B4-BE49-F238E27FC236}">
                      <a16:creationId xmlns:a16="http://schemas.microsoft.com/office/drawing/2014/main" id="{534F0054-9015-40C2-A847-E86D5C669C1F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54;p29">
                  <a:extLst>
                    <a:ext uri="{FF2B5EF4-FFF2-40B4-BE49-F238E27FC236}">
                      <a16:creationId xmlns:a16="http://schemas.microsoft.com/office/drawing/2014/main" id="{3F9F44D5-2151-4E6A-8BFF-950AF4F794A9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555;p29">
                  <a:extLst>
                    <a:ext uri="{FF2B5EF4-FFF2-40B4-BE49-F238E27FC236}">
                      <a16:creationId xmlns:a16="http://schemas.microsoft.com/office/drawing/2014/main" id="{2D319307-F2F6-43CD-A930-160C86E51E58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56;p29">
                  <a:extLst>
                    <a:ext uri="{FF2B5EF4-FFF2-40B4-BE49-F238E27FC236}">
                      <a16:creationId xmlns:a16="http://schemas.microsoft.com/office/drawing/2014/main" id="{E3236054-8E0D-467A-A6C1-7101A3CA3282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57;p29">
                  <a:extLst>
                    <a:ext uri="{FF2B5EF4-FFF2-40B4-BE49-F238E27FC236}">
                      <a16:creationId xmlns:a16="http://schemas.microsoft.com/office/drawing/2014/main" id="{6A6850A1-7377-46E0-A376-DA157025D218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58;p29">
                  <a:extLst>
                    <a:ext uri="{FF2B5EF4-FFF2-40B4-BE49-F238E27FC236}">
                      <a16:creationId xmlns:a16="http://schemas.microsoft.com/office/drawing/2014/main" id="{E0A60A84-B7B7-4ABD-A25D-02441BBBEC89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559;p29">
                  <a:extLst>
                    <a:ext uri="{FF2B5EF4-FFF2-40B4-BE49-F238E27FC236}">
                      <a16:creationId xmlns:a16="http://schemas.microsoft.com/office/drawing/2014/main" id="{7DC50D6A-E01F-4DE6-BF91-55A969CCAB02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60;p29">
                  <a:extLst>
                    <a:ext uri="{FF2B5EF4-FFF2-40B4-BE49-F238E27FC236}">
                      <a16:creationId xmlns:a16="http://schemas.microsoft.com/office/drawing/2014/main" id="{2D60A8CC-654C-4762-AF4F-69BC6676634F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561;p29">
                  <a:extLst>
                    <a:ext uri="{FF2B5EF4-FFF2-40B4-BE49-F238E27FC236}">
                      <a16:creationId xmlns:a16="http://schemas.microsoft.com/office/drawing/2014/main" id="{0E07CA26-5970-4CFE-8EFF-CC62641342FA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62;p29">
                  <a:extLst>
                    <a:ext uri="{FF2B5EF4-FFF2-40B4-BE49-F238E27FC236}">
                      <a16:creationId xmlns:a16="http://schemas.microsoft.com/office/drawing/2014/main" id="{D25F4B85-6ED5-40EB-9731-82F0068A2C90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63;p29">
                  <a:extLst>
                    <a:ext uri="{FF2B5EF4-FFF2-40B4-BE49-F238E27FC236}">
                      <a16:creationId xmlns:a16="http://schemas.microsoft.com/office/drawing/2014/main" id="{033C4964-760C-48A7-AD28-71FC9F41158E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64;p29">
                  <a:extLst>
                    <a:ext uri="{FF2B5EF4-FFF2-40B4-BE49-F238E27FC236}">
                      <a16:creationId xmlns:a16="http://schemas.microsoft.com/office/drawing/2014/main" id="{6809B798-531E-48D0-82A4-54103324E4E5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65;p29">
                  <a:extLst>
                    <a:ext uri="{FF2B5EF4-FFF2-40B4-BE49-F238E27FC236}">
                      <a16:creationId xmlns:a16="http://schemas.microsoft.com/office/drawing/2014/main" id="{5D455B2E-9F72-4EB2-8576-AC9604A92DC3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66;p29">
                  <a:extLst>
                    <a:ext uri="{FF2B5EF4-FFF2-40B4-BE49-F238E27FC236}">
                      <a16:creationId xmlns:a16="http://schemas.microsoft.com/office/drawing/2014/main" id="{5EAFED65-70B3-4D82-9579-BCE392147D58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67;p29">
                  <a:extLst>
                    <a:ext uri="{FF2B5EF4-FFF2-40B4-BE49-F238E27FC236}">
                      <a16:creationId xmlns:a16="http://schemas.microsoft.com/office/drawing/2014/main" id="{EBE9DB21-4568-4A64-A298-96A2980CF338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68;p29">
                  <a:extLst>
                    <a:ext uri="{FF2B5EF4-FFF2-40B4-BE49-F238E27FC236}">
                      <a16:creationId xmlns:a16="http://schemas.microsoft.com/office/drawing/2014/main" id="{6C2A092A-6FBA-415E-93E5-82CDA6BB8C04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569;p29">
                  <a:extLst>
                    <a:ext uri="{FF2B5EF4-FFF2-40B4-BE49-F238E27FC236}">
                      <a16:creationId xmlns:a16="http://schemas.microsoft.com/office/drawing/2014/main" id="{BC19C923-7731-4B26-8C9F-063C1C4589AD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70;p29">
                  <a:extLst>
                    <a:ext uri="{FF2B5EF4-FFF2-40B4-BE49-F238E27FC236}">
                      <a16:creationId xmlns:a16="http://schemas.microsoft.com/office/drawing/2014/main" id="{D4506CFD-F6D8-4A87-B369-129E976BCF5E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571;p29">
                  <a:extLst>
                    <a:ext uri="{FF2B5EF4-FFF2-40B4-BE49-F238E27FC236}">
                      <a16:creationId xmlns:a16="http://schemas.microsoft.com/office/drawing/2014/main" id="{0105BEF2-EF12-4663-9549-B946B713934F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72;p29">
                  <a:extLst>
                    <a:ext uri="{FF2B5EF4-FFF2-40B4-BE49-F238E27FC236}">
                      <a16:creationId xmlns:a16="http://schemas.microsoft.com/office/drawing/2014/main" id="{32C461F3-BEB2-4642-AA01-28E48EB58FD3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573;p29">
                  <a:extLst>
                    <a:ext uri="{FF2B5EF4-FFF2-40B4-BE49-F238E27FC236}">
                      <a16:creationId xmlns:a16="http://schemas.microsoft.com/office/drawing/2014/main" id="{F677DF62-E6ED-4B72-9F0F-51A06E276B2B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574;p29">
                  <a:extLst>
                    <a:ext uri="{FF2B5EF4-FFF2-40B4-BE49-F238E27FC236}">
                      <a16:creationId xmlns:a16="http://schemas.microsoft.com/office/drawing/2014/main" id="{93315A98-510C-4587-970E-A7B4E29DD17D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575;p29">
                  <a:extLst>
                    <a:ext uri="{FF2B5EF4-FFF2-40B4-BE49-F238E27FC236}">
                      <a16:creationId xmlns:a16="http://schemas.microsoft.com/office/drawing/2014/main" id="{9A931B76-DC47-4003-BE41-595970E54A09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576;p29">
                  <a:extLst>
                    <a:ext uri="{FF2B5EF4-FFF2-40B4-BE49-F238E27FC236}">
                      <a16:creationId xmlns:a16="http://schemas.microsoft.com/office/drawing/2014/main" id="{37FFA5A5-E67F-4C0B-AADA-91AE6E2AEA5D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577;p29">
                  <a:extLst>
                    <a:ext uri="{FF2B5EF4-FFF2-40B4-BE49-F238E27FC236}">
                      <a16:creationId xmlns:a16="http://schemas.microsoft.com/office/drawing/2014/main" id="{CFA61A14-52D7-412E-ABBB-1DE792F4D651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578;p29">
                  <a:extLst>
                    <a:ext uri="{FF2B5EF4-FFF2-40B4-BE49-F238E27FC236}">
                      <a16:creationId xmlns:a16="http://schemas.microsoft.com/office/drawing/2014/main" id="{64484EC9-8BDB-49F1-B53A-ADE464FF958D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579;p29">
                  <a:extLst>
                    <a:ext uri="{FF2B5EF4-FFF2-40B4-BE49-F238E27FC236}">
                      <a16:creationId xmlns:a16="http://schemas.microsoft.com/office/drawing/2014/main" id="{F4F32522-DD84-4F5F-8CB9-E8E390C52F3A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580;p29">
                  <a:extLst>
                    <a:ext uri="{FF2B5EF4-FFF2-40B4-BE49-F238E27FC236}">
                      <a16:creationId xmlns:a16="http://schemas.microsoft.com/office/drawing/2014/main" id="{429816E3-236F-4004-A2AF-9C7253731067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581;p29">
                  <a:extLst>
                    <a:ext uri="{FF2B5EF4-FFF2-40B4-BE49-F238E27FC236}">
                      <a16:creationId xmlns:a16="http://schemas.microsoft.com/office/drawing/2014/main" id="{BC4DFA29-C11C-42DA-BBCF-1182AF456E58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582;p29">
                  <a:extLst>
                    <a:ext uri="{FF2B5EF4-FFF2-40B4-BE49-F238E27FC236}">
                      <a16:creationId xmlns:a16="http://schemas.microsoft.com/office/drawing/2014/main" id="{A539505D-EBA0-48EF-A2B4-6286F0548311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583;p29">
                  <a:extLst>
                    <a:ext uri="{FF2B5EF4-FFF2-40B4-BE49-F238E27FC236}">
                      <a16:creationId xmlns:a16="http://schemas.microsoft.com/office/drawing/2014/main" id="{5F73B591-4705-4878-8A43-745FF25E0AA5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584;p29">
                  <a:extLst>
                    <a:ext uri="{FF2B5EF4-FFF2-40B4-BE49-F238E27FC236}">
                      <a16:creationId xmlns:a16="http://schemas.microsoft.com/office/drawing/2014/main" id="{2A27E4B9-4743-45B6-88D2-C4CFA5452918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585;p29">
                  <a:extLst>
                    <a:ext uri="{FF2B5EF4-FFF2-40B4-BE49-F238E27FC236}">
                      <a16:creationId xmlns:a16="http://schemas.microsoft.com/office/drawing/2014/main" id="{D34C1778-0D95-4B37-BA4B-547D0D9CD760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586;p29">
                  <a:extLst>
                    <a:ext uri="{FF2B5EF4-FFF2-40B4-BE49-F238E27FC236}">
                      <a16:creationId xmlns:a16="http://schemas.microsoft.com/office/drawing/2014/main" id="{7EDCC7AD-EC73-43A6-9B0C-F17A6957202B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587;p29">
                  <a:extLst>
                    <a:ext uri="{FF2B5EF4-FFF2-40B4-BE49-F238E27FC236}">
                      <a16:creationId xmlns:a16="http://schemas.microsoft.com/office/drawing/2014/main" id="{5617E67B-22B6-4D40-BD6A-2BA3A2AF5523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588;p29">
                  <a:extLst>
                    <a:ext uri="{FF2B5EF4-FFF2-40B4-BE49-F238E27FC236}">
                      <a16:creationId xmlns:a16="http://schemas.microsoft.com/office/drawing/2014/main" id="{6BF7EDA2-D679-4D20-98A2-DD76875E819F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589;p29">
                  <a:extLst>
                    <a:ext uri="{FF2B5EF4-FFF2-40B4-BE49-F238E27FC236}">
                      <a16:creationId xmlns:a16="http://schemas.microsoft.com/office/drawing/2014/main" id="{F6440BEE-D799-48C4-93FA-AC0C37115863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590;p29">
                  <a:extLst>
                    <a:ext uri="{FF2B5EF4-FFF2-40B4-BE49-F238E27FC236}">
                      <a16:creationId xmlns:a16="http://schemas.microsoft.com/office/drawing/2014/main" id="{C725D453-BABE-4169-88CD-9595710B612E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591;p29">
                  <a:extLst>
                    <a:ext uri="{FF2B5EF4-FFF2-40B4-BE49-F238E27FC236}">
                      <a16:creationId xmlns:a16="http://schemas.microsoft.com/office/drawing/2014/main" id="{E9C14F06-419E-4DBC-9943-EC998D36A79D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592;p29">
                <a:extLst>
                  <a:ext uri="{FF2B5EF4-FFF2-40B4-BE49-F238E27FC236}">
                    <a16:creationId xmlns:a16="http://schemas.microsoft.com/office/drawing/2014/main" id="{33FF090F-1D3B-43AE-B906-A39A68385E78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93;p29">
                <a:extLst>
                  <a:ext uri="{FF2B5EF4-FFF2-40B4-BE49-F238E27FC236}">
                    <a16:creationId xmlns:a16="http://schemas.microsoft.com/office/drawing/2014/main" id="{C0E7F417-6826-4A6F-8B07-247479047B5E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94;p29">
                <a:extLst>
                  <a:ext uri="{FF2B5EF4-FFF2-40B4-BE49-F238E27FC236}">
                    <a16:creationId xmlns:a16="http://schemas.microsoft.com/office/drawing/2014/main" id="{88DCBD98-601B-4C70-9B22-98A7F6743AA5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95;p29">
                <a:extLst>
                  <a:ext uri="{FF2B5EF4-FFF2-40B4-BE49-F238E27FC236}">
                    <a16:creationId xmlns:a16="http://schemas.microsoft.com/office/drawing/2014/main" id="{4AE25660-1F3A-4138-9552-52E488A8CB52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96;p29">
                <a:extLst>
                  <a:ext uri="{FF2B5EF4-FFF2-40B4-BE49-F238E27FC236}">
                    <a16:creationId xmlns:a16="http://schemas.microsoft.com/office/drawing/2014/main" id="{31B2903B-94FE-4489-B51A-1CFC3622A52E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97;p29">
                <a:extLst>
                  <a:ext uri="{FF2B5EF4-FFF2-40B4-BE49-F238E27FC236}">
                    <a16:creationId xmlns:a16="http://schemas.microsoft.com/office/drawing/2014/main" id="{BBFD15A8-C33F-4350-8024-A8FA00EDA558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98;p29">
                <a:extLst>
                  <a:ext uri="{FF2B5EF4-FFF2-40B4-BE49-F238E27FC236}">
                    <a16:creationId xmlns:a16="http://schemas.microsoft.com/office/drawing/2014/main" id="{A019D592-E10A-4113-A7BE-E2FFAB5DD8A4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99;p29">
                <a:extLst>
                  <a:ext uri="{FF2B5EF4-FFF2-40B4-BE49-F238E27FC236}">
                    <a16:creationId xmlns:a16="http://schemas.microsoft.com/office/drawing/2014/main" id="{32F3CBA9-18ED-4CA8-B42E-92520C06B64E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00;p29">
                <a:extLst>
                  <a:ext uri="{FF2B5EF4-FFF2-40B4-BE49-F238E27FC236}">
                    <a16:creationId xmlns:a16="http://schemas.microsoft.com/office/drawing/2014/main" id="{4070BCE9-FB15-4BDE-A1A8-187AF53E1373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01;p29">
                <a:extLst>
                  <a:ext uri="{FF2B5EF4-FFF2-40B4-BE49-F238E27FC236}">
                    <a16:creationId xmlns:a16="http://schemas.microsoft.com/office/drawing/2014/main" id="{3913C4B0-AE7B-430E-A30D-CDFA0B639B92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02;p29">
                <a:extLst>
                  <a:ext uri="{FF2B5EF4-FFF2-40B4-BE49-F238E27FC236}">
                    <a16:creationId xmlns:a16="http://schemas.microsoft.com/office/drawing/2014/main" id="{8A5674A2-8E90-4C30-81DA-D3B6D74EBEB6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03;p29">
                <a:extLst>
                  <a:ext uri="{FF2B5EF4-FFF2-40B4-BE49-F238E27FC236}">
                    <a16:creationId xmlns:a16="http://schemas.microsoft.com/office/drawing/2014/main" id="{8446BE85-DEA4-4079-B132-B2A035D2AE8C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04;p29">
                <a:extLst>
                  <a:ext uri="{FF2B5EF4-FFF2-40B4-BE49-F238E27FC236}">
                    <a16:creationId xmlns:a16="http://schemas.microsoft.com/office/drawing/2014/main" id="{E3C2F7E6-A713-4A8E-86C7-AF5DABC03D18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05;p29">
                <a:extLst>
                  <a:ext uri="{FF2B5EF4-FFF2-40B4-BE49-F238E27FC236}">
                    <a16:creationId xmlns:a16="http://schemas.microsoft.com/office/drawing/2014/main" id="{E81AC151-F23F-4513-B2E4-F1A415B69C77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06;p29">
                <a:extLst>
                  <a:ext uri="{FF2B5EF4-FFF2-40B4-BE49-F238E27FC236}">
                    <a16:creationId xmlns:a16="http://schemas.microsoft.com/office/drawing/2014/main" id="{2D275157-29FD-4A99-97D5-65399619DF1B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DEE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07;p29">
                <a:extLst>
                  <a:ext uri="{FF2B5EF4-FFF2-40B4-BE49-F238E27FC236}">
                    <a16:creationId xmlns:a16="http://schemas.microsoft.com/office/drawing/2014/main" id="{BA93DE6F-1734-4217-8F41-69D39A8F2FEA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08;p29">
                <a:extLst>
                  <a:ext uri="{FF2B5EF4-FFF2-40B4-BE49-F238E27FC236}">
                    <a16:creationId xmlns:a16="http://schemas.microsoft.com/office/drawing/2014/main" id="{988F8DD6-297B-40F2-B8AF-AA0812C460C4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09;p29">
                <a:extLst>
                  <a:ext uri="{FF2B5EF4-FFF2-40B4-BE49-F238E27FC236}">
                    <a16:creationId xmlns:a16="http://schemas.microsoft.com/office/drawing/2014/main" id="{458FE367-CD9B-4FC0-B365-138B26A72521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10;p29">
                <a:extLst>
                  <a:ext uri="{FF2B5EF4-FFF2-40B4-BE49-F238E27FC236}">
                    <a16:creationId xmlns:a16="http://schemas.microsoft.com/office/drawing/2014/main" id="{0D630174-D796-4161-82B7-677B66F2D33A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11;p29">
                <a:extLst>
                  <a:ext uri="{FF2B5EF4-FFF2-40B4-BE49-F238E27FC236}">
                    <a16:creationId xmlns:a16="http://schemas.microsoft.com/office/drawing/2014/main" id="{889CCE9C-CD94-4140-A0DE-C835655D155D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12;p29">
                <a:extLst>
                  <a:ext uri="{FF2B5EF4-FFF2-40B4-BE49-F238E27FC236}">
                    <a16:creationId xmlns:a16="http://schemas.microsoft.com/office/drawing/2014/main" id="{C6BFCB54-14CC-408D-8F0C-EDC062C6097C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13;p29">
                <a:extLst>
                  <a:ext uri="{FF2B5EF4-FFF2-40B4-BE49-F238E27FC236}">
                    <a16:creationId xmlns:a16="http://schemas.microsoft.com/office/drawing/2014/main" id="{0CD07BC0-400B-4D53-8970-5C0A61774608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14;p29">
                <a:extLst>
                  <a:ext uri="{FF2B5EF4-FFF2-40B4-BE49-F238E27FC236}">
                    <a16:creationId xmlns:a16="http://schemas.microsoft.com/office/drawing/2014/main" id="{5C6D2422-9C85-402E-89B2-20F23B8FA356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15;p29">
                <a:extLst>
                  <a:ext uri="{FF2B5EF4-FFF2-40B4-BE49-F238E27FC236}">
                    <a16:creationId xmlns:a16="http://schemas.microsoft.com/office/drawing/2014/main" id="{67EC61F3-D844-417D-BA00-63607C5158F7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6;p29">
                <a:extLst>
                  <a:ext uri="{FF2B5EF4-FFF2-40B4-BE49-F238E27FC236}">
                    <a16:creationId xmlns:a16="http://schemas.microsoft.com/office/drawing/2014/main" id="{49E17C44-505A-4ADF-8DCE-C6DFEE5249DE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17;p29">
                <a:extLst>
                  <a:ext uri="{FF2B5EF4-FFF2-40B4-BE49-F238E27FC236}">
                    <a16:creationId xmlns:a16="http://schemas.microsoft.com/office/drawing/2014/main" id="{092664B7-FFDA-418C-A762-EE018ADE135E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18;p29">
                <a:extLst>
                  <a:ext uri="{FF2B5EF4-FFF2-40B4-BE49-F238E27FC236}">
                    <a16:creationId xmlns:a16="http://schemas.microsoft.com/office/drawing/2014/main" id="{2C57F51B-697D-442B-A7B7-663DDB67D96F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19;p29">
                <a:extLst>
                  <a:ext uri="{FF2B5EF4-FFF2-40B4-BE49-F238E27FC236}">
                    <a16:creationId xmlns:a16="http://schemas.microsoft.com/office/drawing/2014/main" id="{BB5DF98A-0480-4431-B5BB-CB6752C54BBC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20;p29">
                <a:extLst>
                  <a:ext uri="{FF2B5EF4-FFF2-40B4-BE49-F238E27FC236}">
                    <a16:creationId xmlns:a16="http://schemas.microsoft.com/office/drawing/2014/main" id="{DA42B707-5C78-41A7-B3DE-3E59786B04C6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21;p29">
                <a:extLst>
                  <a:ext uri="{FF2B5EF4-FFF2-40B4-BE49-F238E27FC236}">
                    <a16:creationId xmlns:a16="http://schemas.microsoft.com/office/drawing/2014/main" id="{1513B945-5993-457F-B598-1A9FA8D00229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22;p29">
                <a:extLst>
                  <a:ext uri="{FF2B5EF4-FFF2-40B4-BE49-F238E27FC236}">
                    <a16:creationId xmlns:a16="http://schemas.microsoft.com/office/drawing/2014/main" id="{DEE65C1D-F793-4681-98D7-0D643937A6CF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23;p29">
                <a:extLst>
                  <a:ext uri="{FF2B5EF4-FFF2-40B4-BE49-F238E27FC236}">
                    <a16:creationId xmlns:a16="http://schemas.microsoft.com/office/drawing/2014/main" id="{63A81BD2-2B94-4AE0-84F2-A48579EDF9D0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24;p29">
                <a:extLst>
                  <a:ext uri="{FF2B5EF4-FFF2-40B4-BE49-F238E27FC236}">
                    <a16:creationId xmlns:a16="http://schemas.microsoft.com/office/drawing/2014/main" id="{8291F38A-BBCB-4423-9666-D9D0443FCA50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25;p29">
                <a:extLst>
                  <a:ext uri="{FF2B5EF4-FFF2-40B4-BE49-F238E27FC236}">
                    <a16:creationId xmlns:a16="http://schemas.microsoft.com/office/drawing/2014/main" id="{5D9C13C4-FFFD-405D-B304-E137577758FC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26;p29">
                <a:extLst>
                  <a:ext uri="{FF2B5EF4-FFF2-40B4-BE49-F238E27FC236}">
                    <a16:creationId xmlns:a16="http://schemas.microsoft.com/office/drawing/2014/main" id="{FF65213B-F853-48EF-ACF0-057A9C228AD4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27;p29">
                <a:extLst>
                  <a:ext uri="{FF2B5EF4-FFF2-40B4-BE49-F238E27FC236}">
                    <a16:creationId xmlns:a16="http://schemas.microsoft.com/office/drawing/2014/main" id="{06E85682-7002-4C3D-8EDE-8E19B9DFBA8E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28;p29">
                <a:extLst>
                  <a:ext uri="{FF2B5EF4-FFF2-40B4-BE49-F238E27FC236}">
                    <a16:creationId xmlns:a16="http://schemas.microsoft.com/office/drawing/2014/main" id="{7F24B45B-C9E7-4A85-92AE-501483389E60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29;p29">
                <a:extLst>
                  <a:ext uri="{FF2B5EF4-FFF2-40B4-BE49-F238E27FC236}">
                    <a16:creationId xmlns:a16="http://schemas.microsoft.com/office/drawing/2014/main" id="{F6A2F298-183E-477F-B692-8402D033B5AA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30;p29">
                <a:extLst>
                  <a:ext uri="{FF2B5EF4-FFF2-40B4-BE49-F238E27FC236}">
                    <a16:creationId xmlns:a16="http://schemas.microsoft.com/office/drawing/2014/main" id="{7E76CE57-70C3-4B75-9A07-F6A2D2540D25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31;p29">
                <a:extLst>
                  <a:ext uri="{FF2B5EF4-FFF2-40B4-BE49-F238E27FC236}">
                    <a16:creationId xmlns:a16="http://schemas.microsoft.com/office/drawing/2014/main" id="{364DE4EE-F03F-48E2-BC6F-945DF0832561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32;p29">
                <a:extLst>
                  <a:ext uri="{FF2B5EF4-FFF2-40B4-BE49-F238E27FC236}">
                    <a16:creationId xmlns:a16="http://schemas.microsoft.com/office/drawing/2014/main" id="{B073BA75-E63A-48CD-9F5B-A447C00D5D08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33;p29">
                <a:extLst>
                  <a:ext uri="{FF2B5EF4-FFF2-40B4-BE49-F238E27FC236}">
                    <a16:creationId xmlns:a16="http://schemas.microsoft.com/office/drawing/2014/main" id="{5088D9B5-271D-49CA-B08C-D44F4093E337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" name="Google Shape;634;p29">
              <a:extLst>
                <a:ext uri="{FF2B5EF4-FFF2-40B4-BE49-F238E27FC236}">
                  <a16:creationId xmlns:a16="http://schemas.microsoft.com/office/drawing/2014/main" id="{A566E991-E804-4804-943A-BFCF85D0D0B9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527;p29">
            <a:extLst>
              <a:ext uri="{FF2B5EF4-FFF2-40B4-BE49-F238E27FC236}">
                <a16:creationId xmlns:a16="http://schemas.microsoft.com/office/drawing/2014/main" id="{25440093-A558-4AC3-B975-C452D127852E}"/>
              </a:ext>
            </a:extLst>
          </p:cNvPr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131" name="Google Shape;528;p29">
              <a:extLst>
                <a:ext uri="{FF2B5EF4-FFF2-40B4-BE49-F238E27FC236}">
                  <a16:creationId xmlns:a16="http://schemas.microsoft.com/office/drawing/2014/main" id="{B1E07EDE-04BC-4A42-9AF5-830C8EDA83DE}"/>
                </a:ext>
              </a:extLst>
            </p:cNvPr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29;p29">
              <a:extLst>
                <a:ext uri="{FF2B5EF4-FFF2-40B4-BE49-F238E27FC236}">
                  <a16:creationId xmlns:a16="http://schemas.microsoft.com/office/drawing/2014/main" id="{FCA5AD1B-F384-484B-AD9B-766F49E02A3B}"/>
                </a:ext>
              </a:extLst>
            </p:cNvPr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30;p29">
              <a:extLst>
                <a:ext uri="{FF2B5EF4-FFF2-40B4-BE49-F238E27FC236}">
                  <a16:creationId xmlns:a16="http://schemas.microsoft.com/office/drawing/2014/main" id="{2BDE3530-C7EE-4C55-B088-B3BBB307AA88}"/>
                </a:ext>
              </a:extLst>
            </p:cNvPr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31;p29">
              <a:extLst>
                <a:ext uri="{FF2B5EF4-FFF2-40B4-BE49-F238E27FC236}">
                  <a16:creationId xmlns:a16="http://schemas.microsoft.com/office/drawing/2014/main" id="{A56CF9F4-83D4-47BF-8F40-389C24BC580C}"/>
                </a:ext>
              </a:extLst>
            </p:cNvPr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32;p29">
              <a:extLst>
                <a:ext uri="{FF2B5EF4-FFF2-40B4-BE49-F238E27FC236}">
                  <a16:creationId xmlns:a16="http://schemas.microsoft.com/office/drawing/2014/main" id="{4AD05E1F-462D-4DFA-83CE-F742142E2E9B}"/>
                </a:ext>
              </a:extLst>
            </p:cNvPr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515;p29">
            <a:extLst>
              <a:ext uri="{FF2B5EF4-FFF2-40B4-BE49-F238E27FC236}">
                <a16:creationId xmlns:a16="http://schemas.microsoft.com/office/drawing/2014/main" id="{C4CAF85F-FD64-4C7D-B5C7-0F0A27EF36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24427" y="2550708"/>
            <a:ext cx="4018200" cy="8240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tx1"/>
                </a:solidFill>
              </a:rPr>
              <a:t>Gerenciando</a:t>
            </a:r>
            <a:r>
              <a:rPr lang="en" sz="1400" dirty="0">
                <a:solidFill>
                  <a:schemeClr val="tx1"/>
                </a:solidFill>
              </a:rPr>
              <a:t> dados, metadados e otimizando consultas em Hive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37" name="Google Shape;516;p29">
            <a:extLst>
              <a:ext uri="{FF2B5EF4-FFF2-40B4-BE49-F238E27FC236}">
                <a16:creationId xmlns:a16="http://schemas.microsoft.com/office/drawing/2014/main" id="{08B06F44-2EC1-4054-959B-BAB9FF8DB084}"/>
              </a:ext>
            </a:extLst>
          </p:cNvPr>
          <p:cNvSpPr txBox="1">
            <a:spLocks/>
          </p:cNvSpPr>
          <p:nvPr/>
        </p:nvSpPr>
        <p:spPr>
          <a:xfrm>
            <a:off x="2986741" y="1419492"/>
            <a:ext cx="4669200" cy="127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Kanit"/>
              <a:buNone/>
              <a:defRPr sz="9000" b="1" i="0" u="none" strike="noStrike" cap="none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3600" dirty="0"/>
              <a:t>DATA DEFINITION LANGUAGE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080F74C-85EE-47FD-8248-70A0DDAAD53C}"/>
              </a:ext>
            </a:extLst>
          </p:cNvPr>
          <p:cNvGrpSpPr/>
          <p:nvPr/>
        </p:nvGrpSpPr>
        <p:grpSpPr>
          <a:xfrm>
            <a:off x="263071" y="1899913"/>
            <a:ext cx="2204710" cy="480277"/>
            <a:chOff x="283496" y="2266181"/>
            <a:chExt cx="2204710" cy="480277"/>
          </a:xfrm>
        </p:grpSpPr>
        <p:sp>
          <p:nvSpPr>
            <p:cNvPr id="138" name="Google Shape;515;p29">
              <a:extLst>
                <a:ext uri="{FF2B5EF4-FFF2-40B4-BE49-F238E27FC236}">
                  <a16:creationId xmlns:a16="http://schemas.microsoft.com/office/drawing/2014/main" id="{976480EB-B181-4B7B-8305-B509070D34A6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117790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Criando tabelas com o comando CREATE TABLE</a:t>
              </a:r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EE9FB58C-9D44-440B-A6DF-65EE2C9639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BB2C1775-63DD-449D-A4F5-B7F0B4E70441}"/>
              </a:ext>
            </a:extLst>
          </p:cNvPr>
          <p:cNvGrpSpPr/>
          <p:nvPr/>
        </p:nvGrpSpPr>
        <p:grpSpPr>
          <a:xfrm>
            <a:off x="263071" y="2797057"/>
            <a:ext cx="2113124" cy="316145"/>
            <a:chOff x="283496" y="2266181"/>
            <a:chExt cx="2113124" cy="316145"/>
          </a:xfrm>
        </p:grpSpPr>
        <p:sp>
          <p:nvSpPr>
            <p:cNvPr id="140" name="Google Shape;515;p29">
              <a:extLst>
                <a:ext uri="{FF2B5EF4-FFF2-40B4-BE49-F238E27FC236}">
                  <a16:creationId xmlns:a16="http://schemas.microsoft.com/office/drawing/2014/main" id="{343FA6A0-F85B-4609-BE1E-60F0A3FD94CF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026204" cy="316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Cláusula STORED AS</a:t>
              </a:r>
            </a:p>
          </p:txBody>
        </p:sp>
        <p:sp>
          <p:nvSpPr>
            <p:cNvPr id="141" name="Elipse 140">
              <a:extLst>
                <a:ext uri="{FF2B5EF4-FFF2-40B4-BE49-F238E27FC236}">
                  <a16:creationId xmlns:a16="http://schemas.microsoft.com/office/drawing/2014/main" id="{05DFEC34-88F9-4A1C-A642-1A7C23E74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2" name="Agrupar 141">
            <a:extLst>
              <a:ext uri="{FF2B5EF4-FFF2-40B4-BE49-F238E27FC236}">
                <a16:creationId xmlns:a16="http://schemas.microsoft.com/office/drawing/2014/main" id="{FFBF5FC0-CBE4-4B96-BCD3-DD7E15340265}"/>
              </a:ext>
            </a:extLst>
          </p:cNvPr>
          <p:cNvGrpSpPr/>
          <p:nvPr/>
        </p:nvGrpSpPr>
        <p:grpSpPr>
          <a:xfrm>
            <a:off x="263071" y="3239195"/>
            <a:ext cx="2013983" cy="485231"/>
            <a:chOff x="283496" y="2266181"/>
            <a:chExt cx="2013983" cy="485231"/>
          </a:xfrm>
        </p:grpSpPr>
        <p:sp>
          <p:nvSpPr>
            <p:cNvPr id="143" name="Google Shape;515;p29">
              <a:extLst>
                <a:ext uri="{FF2B5EF4-FFF2-40B4-BE49-F238E27FC236}">
                  <a16:creationId xmlns:a16="http://schemas.microsoft.com/office/drawing/2014/main" id="{6687DE75-DF1F-447D-A36B-0A4BE55FDF0F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1927063" cy="485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Cláusula LOCATION</a:t>
              </a:r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01A34738-6669-4C63-98CE-3056BBEF68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8" name="Agrupar 147">
            <a:extLst>
              <a:ext uri="{FF2B5EF4-FFF2-40B4-BE49-F238E27FC236}">
                <a16:creationId xmlns:a16="http://schemas.microsoft.com/office/drawing/2014/main" id="{377D1261-D17A-4F16-A680-944DBDF699FA}"/>
              </a:ext>
            </a:extLst>
          </p:cNvPr>
          <p:cNvGrpSpPr/>
          <p:nvPr/>
        </p:nvGrpSpPr>
        <p:grpSpPr>
          <a:xfrm>
            <a:off x="263071" y="2358281"/>
            <a:ext cx="2113124" cy="480277"/>
            <a:chOff x="283496" y="2266181"/>
            <a:chExt cx="2113124" cy="480277"/>
          </a:xfrm>
        </p:grpSpPr>
        <p:sp>
          <p:nvSpPr>
            <p:cNvPr id="149" name="Google Shape;515;p29">
              <a:extLst>
                <a:ext uri="{FF2B5EF4-FFF2-40B4-BE49-F238E27FC236}">
                  <a16:creationId xmlns:a16="http://schemas.microsoft.com/office/drawing/2014/main" id="{7D34FB54-5A31-4ED6-A7E8-61019510F197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026204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Cláusula ROW FORMAT</a:t>
              </a:r>
            </a:p>
          </p:txBody>
        </p:sp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0B67AB6F-385A-4C9F-9375-2C92EF917B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62ABA674-6E98-4E31-A230-8BFC4EBA6B48}"/>
              </a:ext>
            </a:extLst>
          </p:cNvPr>
          <p:cNvGrpSpPr/>
          <p:nvPr/>
        </p:nvGrpSpPr>
        <p:grpSpPr>
          <a:xfrm>
            <a:off x="263071" y="3661547"/>
            <a:ext cx="2013983" cy="485231"/>
            <a:chOff x="283496" y="2266181"/>
            <a:chExt cx="2013983" cy="485231"/>
          </a:xfrm>
        </p:grpSpPr>
        <p:sp>
          <p:nvSpPr>
            <p:cNvPr id="155" name="Google Shape;515;p29">
              <a:extLst>
                <a:ext uri="{FF2B5EF4-FFF2-40B4-BE49-F238E27FC236}">
                  <a16:creationId xmlns:a16="http://schemas.microsoft.com/office/drawing/2014/main" id="{B4F362C1-D530-478D-9144-DBF8CA64DF21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1927063" cy="485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Opção TBLPROPERTIES</a:t>
              </a:r>
            </a:p>
          </p:txBody>
        </p:sp>
        <p:sp>
          <p:nvSpPr>
            <p:cNvPr id="156" name="Elipse 155">
              <a:extLst>
                <a:ext uri="{FF2B5EF4-FFF2-40B4-BE49-F238E27FC236}">
                  <a16:creationId xmlns:a16="http://schemas.microsoft.com/office/drawing/2014/main" id="{2996DB0E-86B7-44F8-9446-7020066949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7" name="Agrupar 156">
            <a:extLst>
              <a:ext uri="{FF2B5EF4-FFF2-40B4-BE49-F238E27FC236}">
                <a16:creationId xmlns:a16="http://schemas.microsoft.com/office/drawing/2014/main" id="{F8CD315F-EC3A-40C5-BD2A-25E12721BF20}"/>
              </a:ext>
            </a:extLst>
          </p:cNvPr>
          <p:cNvGrpSpPr/>
          <p:nvPr/>
        </p:nvGrpSpPr>
        <p:grpSpPr>
          <a:xfrm>
            <a:off x="263071" y="4056778"/>
            <a:ext cx="2013983" cy="485231"/>
            <a:chOff x="283496" y="2266181"/>
            <a:chExt cx="2013983" cy="485231"/>
          </a:xfrm>
        </p:grpSpPr>
        <p:sp>
          <p:nvSpPr>
            <p:cNvPr id="158" name="Google Shape;515;p29">
              <a:extLst>
                <a:ext uri="{FF2B5EF4-FFF2-40B4-BE49-F238E27FC236}">
                  <a16:creationId xmlns:a16="http://schemas.microsoft.com/office/drawing/2014/main" id="{63397FF2-87EF-4FD2-8E8D-7685F55142F0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1927063" cy="485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 err="1">
                  <a:solidFill>
                    <a:schemeClr val="bg1"/>
                  </a:solidFill>
                </a:rPr>
                <a:t>Serializers</a:t>
              </a:r>
              <a:r>
                <a:rPr lang="pt-BR" sz="1100" dirty="0">
                  <a:solidFill>
                    <a:schemeClr val="bg1"/>
                  </a:solidFill>
                </a:rPr>
                <a:t>/</a:t>
              </a:r>
              <a:r>
                <a:rPr lang="pt-BR" sz="1100" dirty="0" err="1">
                  <a:solidFill>
                    <a:schemeClr val="bg1"/>
                  </a:solidFill>
                </a:rPr>
                <a:t>Deserializers</a:t>
              </a:r>
              <a:endParaRPr lang="pt-BR" sz="1100" dirty="0">
                <a:solidFill>
                  <a:schemeClr val="bg1"/>
                </a:solidFill>
              </a:endParaRPr>
            </a:p>
          </p:txBody>
        </p:sp>
        <p:sp>
          <p:nvSpPr>
            <p:cNvPr id="159" name="Elipse 158">
              <a:extLst>
                <a:ext uri="{FF2B5EF4-FFF2-40B4-BE49-F238E27FC236}">
                  <a16:creationId xmlns:a16="http://schemas.microsoft.com/office/drawing/2014/main" id="{50594E28-4624-48A6-97FE-C00BD5CD90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60" name="Agrupar 159">
            <a:extLst>
              <a:ext uri="{FF2B5EF4-FFF2-40B4-BE49-F238E27FC236}">
                <a16:creationId xmlns:a16="http://schemas.microsoft.com/office/drawing/2014/main" id="{25DBD070-1738-45FE-8127-4C610769BF7E}"/>
              </a:ext>
            </a:extLst>
          </p:cNvPr>
          <p:cNvGrpSpPr/>
          <p:nvPr/>
        </p:nvGrpSpPr>
        <p:grpSpPr>
          <a:xfrm>
            <a:off x="263071" y="4435416"/>
            <a:ext cx="2013983" cy="485231"/>
            <a:chOff x="283496" y="2266181"/>
            <a:chExt cx="2013983" cy="485231"/>
          </a:xfrm>
        </p:grpSpPr>
        <p:sp>
          <p:nvSpPr>
            <p:cNvPr id="161" name="Google Shape;515;p29">
              <a:extLst>
                <a:ext uri="{FF2B5EF4-FFF2-40B4-BE49-F238E27FC236}">
                  <a16:creationId xmlns:a16="http://schemas.microsoft.com/office/drawing/2014/main" id="{A22E36AC-4CC7-42C4-A1D8-FB078540D456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1927063" cy="485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Modificando tabelas com ALTER TABLE</a:t>
              </a:r>
            </a:p>
          </p:txBody>
        </p:sp>
        <p:sp>
          <p:nvSpPr>
            <p:cNvPr id="162" name="Elipse 161">
              <a:extLst>
                <a:ext uri="{FF2B5EF4-FFF2-40B4-BE49-F238E27FC236}">
                  <a16:creationId xmlns:a16="http://schemas.microsoft.com/office/drawing/2014/main" id="{9C2AA03F-5FF0-47FB-A3EA-31DDF9F170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20122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DATA STORAGE EM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46" name="Google Shape;705;p37">
            <a:extLst>
              <a:ext uri="{FF2B5EF4-FFF2-40B4-BE49-F238E27FC236}">
                <a16:creationId xmlns:a16="http://schemas.microsoft.com/office/drawing/2014/main" id="{AB7318F6-AFAC-438D-B6CA-0B2184A4D855}"/>
              </a:ext>
            </a:extLst>
          </p:cNvPr>
          <p:cNvSpPr txBox="1">
            <a:spLocks/>
          </p:cNvSpPr>
          <p:nvPr/>
        </p:nvSpPr>
        <p:spPr>
          <a:xfrm>
            <a:off x="720000" y="949139"/>
            <a:ext cx="6739980" cy="25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Dinâmica de acesso aos dados em Data </a:t>
            </a:r>
            <a:r>
              <a:rPr lang="pt-BR" sz="1400" dirty="0" err="1"/>
              <a:t>Lakes</a:t>
            </a:r>
            <a:endParaRPr lang="pt-BR" sz="1400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6004670-CDF7-4B82-B26C-7E4771300665}"/>
              </a:ext>
            </a:extLst>
          </p:cNvPr>
          <p:cNvGrpSpPr/>
          <p:nvPr/>
        </p:nvGrpSpPr>
        <p:grpSpPr>
          <a:xfrm>
            <a:off x="5221933" y="1992878"/>
            <a:ext cx="3025956" cy="348897"/>
            <a:chOff x="5221933" y="1992878"/>
            <a:chExt cx="3025956" cy="348897"/>
          </a:xfrm>
        </p:grpSpPr>
        <p:sp>
          <p:nvSpPr>
            <p:cNvPr id="18" name="Google Shape;699;p37">
              <a:extLst>
                <a:ext uri="{FF2B5EF4-FFF2-40B4-BE49-F238E27FC236}">
                  <a16:creationId xmlns:a16="http://schemas.microsoft.com/office/drawing/2014/main" id="{ADB32817-0041-4DCE-9F1E-CE438CFDEE55}"/>
                </a:ext>
              </a:extLst>
            </p:cNvPr>
            <p:cNvSpPr/>
            <p:nvPr/>
          </p:nvSpPr>
          <p:spPr>
            <a:xfrm>
              <a:off x="5221933" y="1992878"/>
              <a:ext cx="3025956" cy="348897"/>
            </a:xfrm>
            <a:prstGeom prst="roundRect">
              <a:avLst>
                <a:gd name="adj" fmla="val 1747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2;p32">
              <a:extLst>
                <a:ext uri="{FF2B5EF4-FFF2-40B4-BE49-F238E27FC236}">
                  <a16:creationId xmlns:a16="http://schemas.microsoft.com/office/drawing/2014/main" id="{6FFEF065-9D3D-4747-9944-0ACA4986F701}"/>
                </a:ext>
              </a:extLst>
            </p:cNvPr>
            <p:cNvSpPr txBox="1">
              <a:spLocks/>
            </p:cNvSpPr>
            <p:nvPr/>
          </p:nvSpPr>
          <p:spPr>
            <a:xfrm>
              <a:off x="5665424" y="2044190"/>
              <a:ext cx="2213656" cy="285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400" dirty="0">
                  <a:solidFill>
                    <a:schemeClr val="tx1"/>
                  </a:solidFill>
                </a:rPr>
                <a:t>METASTORE</a:t>
              </a:r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E6A5E025-DDA4-495D-8C3E-785E618D0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727" y="4110811"/>
            <a:ext cx="846958" cy="475656"/>
          </a:xfrm>
          <a:prstGeom prst="rect">
            <a:avLst/>
          </a:prstGeom>
        </p:spPr>
      </p:pic>
      <p:sp>
        <p:nvSpPr>
          <p:cNvPr id="38" name="Google Shape;705;p37">
            <a:extLst>
              <a:ext uri="{FF2B5EF4-FFF2-40B4-BE49-F238E27FC236}">
                <a16:creationId xmlns:a16="http://schemas.microsoft.com/office/drawing/2014/main" id="{4A74FA3B-9DC9-4C98-8D7C-9CD1D0839B72}"/>
              </a:ext>
            </a:extLst>
          </p:cNvPr>
          <p:cNvSpPr txBox="1">
            <a:spLocks/>
          </p:cNvSpPr>
          <p:nvPr/>
        </p:nvSpPr>
        <p:spPr>
          <a:xfrm>
            <a:off x="5429640" y="4610055"/>
            <a:ext cx="1184539" cy="27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</a:rPr>
              <a:t>Acesso direto aos dados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A5AA047A-9C44-46BD-AE7D-CD245A582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455" y="4110811"/>
            <a:ext cx="846958" cy="475656"/>
          </a:xfrm>
          <a:prstGeom prst="rect">
            <a:avLst/>
          </a:prstGeom>
        </p:spPr>
      </p:pic>
      <p:sp>
        <p:nvSpPr>
          <p:cNvPr id="44" name="Google Shape;705;p37">
            <a:extLst>
              <a:ext uri="{FF2B5EF4-FFF2-40B4-BE49-F238E27FC236}">
                <a16:creationId xmlns:a16="http://schemas.microsoft.com/office/drawing/2014/main" id="{781FB73B-F001-4EA5-BDA8-CE5CB45575CC}"/>
              </a:ext>
            </a:extLst>
          </p:cNvPr>
          <p:cNvSpPr txBox="1">
            <a:spLocks/>
          </p:cNvSpPr>
          <p:nvPr/>
        </p:nvSpPr>
        <p:spPr>
          <a:xfrm>
            <a:off x="6710652" y="4610055"/>
            <a:ext cx="1385022" cy="27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</a:rPr>
              <a:t>Acesso aos dados via programas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6EB9FB-206E-49DF-B856-786D882F9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853" y="4058724"/>
            <a:ext cx="506730" cy="50673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F8B65335-48F5-404B-88A3-62091A21A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683" y="4020410"/>
            <a:ext cx="506730" cy="50673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A005B511-0CF3-4479-B38A-37DEA4CC72C7}"/>
              </a:ext>
            </a:extLst>
          </p:cNvPr>
          <p:cNvGrpSpPr/>
          <p:nvPr/>
        </p:nvGrpSpPr>
        <p:grpSpPr>
          <a:xfrm>
            <a:off x="5173392" y="2443762"/>
            <a:ext cx="3126410" cy="1467118"/>
            <a:chOff x="5173392" y="2443762"/>
            <a:chExt cx="3126410" cy="1467118"/>
          </a:xfrm>
        </p:grpSpPr>
        <p:pic>
          <p:nvPicPr>
            <p:cNvPr id="2050" name="Picture 2" descr="Lake definição e significado | Dicionário Inglês Collins">
              <a:extLst>
                <a:ext uri="{FF2B5EF4-FFF2-40B4-BE49-F238E27FC236}">
                  <a16:creationId xmlns:a16="http://schemas.microsoft.com/office/drawing/2014/main" id="{B2C1F26B-323D-4D85-A652-396BD4944D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45" t="21476" r="21816" b="50000"/>
            <a:stretch/>
          </p:blipFill>
          <p:spPr bwMode="auto">
            <a:xfrm>
              <a:off x="5173392" y="2443762"/>
              <a:ext cx="3126410" cy="146711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B3A815FB-03C1-48FD-A6D2-CBAF3ACB9CB7}"/>
                </a:ext>
              </a:extLst>
            </p:cNvPr>
            <p:cNvGrpSpPr/>
            <p:nvPr/>
          </p:nvGrpSpPr>
          <p:grpSpPr>
            <a:xfrm>
              <a:off x="5173392" y="2446408"/>
              <a:ext cx="3126410" cy="1464471"/>
              <a:chOff x="-403483" y="2467595"/>
              <a:chExt cx="3126410" cy="1464471"/>
            </a:xfrm>
          </p:grpSpPr>
          <p:sp>
            <p:nvSpPr>
              <p:cNvPr id="9" name="Google Shape;699;p37">
                <a:extLst>
                  <a:ext uri="{FF2B5EF4-FFF2-40B4-BE49-F238E27FC236}">
                    <a16:creationId xmlns:a16="http://schemas.microsoft.com/office/drawing/2014/main" id="{CE5B4087-641C-4CE1-A94E-BF22036C4FA3}"/>
                  </a:ext>
                </a:extLst>
              </p:cNvPr>
              <p:cNvSpPr/>
              <p:nvPr/>
            </p:nvSpPr>
            <p:spPr>
              <a:xfrm>
                <a:off x="-403483" y="2467595"/>
                <a:ext cx="3126410" cy="1464471"/>
              </a:xfrm>
              <a:prstGeom prst="roundRect">
                <a:avLst>
                  <a:gd name="adj" fmla="val 18668"/>
                </a:avLst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22;p32">
                <a:extLst>
                  <a:ext uri="{FF2B5EF4-FFF2-40B4-BE49-F238E27FC236}">
                    <a16:creationId xmlns:a16="http://schemas.microsoft.com/office/drawing/2014/main" id="{14FFB585-693B-4DF1-AED2-E6A63A70A7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815" y="2599293"/>
                <a:ext cx="1719072" cy="324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64000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2200" b="1" i="0" u="none" strike="noStrike" cap="none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2200" b="1" i="0" u="none" strike="noStrike" cap="none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2200" b="1" i="0" u="none" strike="noStrike" cap="none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2200" b="1" i="0" u="none" strike="noStrike" cap="none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2200" b="1" i="0" u="none" strike="noStrike" cap="none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2200" b="1" i="0" u="none" strike="noStrike" cap="none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2200" b="1" i="0" u="none" strike="noStrike" cap="none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2200" b="1" i="0" u="none" strike="noStrike" cap="none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2200" b="1" i="0" u="none" strike="noStrike" cap="none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9pPr>
              </a:lstStyle>
              <a:p>
                <a:pPr marL="0" indent="0" algn="l"/>
                <a:r>
                  <a:rPr lang="pt-BR" dirty="0">
                    <a:solidFill>
                      <a:schemeClr val="bg1"/>
                    </a:solidFill>
                  </a:rPr>
                  <a:t>DATA LAKE</a:t>
                </a:r>
              </a:p>
            </p:txBody>
          </p:sp>
        </p:grpSp>
        <p:sp>
          <p:nvSpPr>
            <p:cNvPr id="13" name="Google Shape;705;p37">
              <a:extLst>
                <a:ext uri="{FF2B5EF4-FFF2-40B4-BE49-F238E27FC236}">
                  <a16:creationId xmlns:a16="http://schemas.microsoft.com/office/drawing/2014/main" id="{648BFF12-F49B-411B-A472-727909B33856}"/>
                </a:ext>
              </a:extLst>
            </p:cNvPr>
            <p:cNvSpPr txBox="1">
              <a:spLocks/>
            </p:cNvSpPr>
            <p:nvPr/>
          </p:nvSpPr>
          <p:spPr>
            <a:xfrm>
              <a:off x="5362395" y="3507704"/>
              <a:ext cx="2748403" cy="276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100" dirty="0">
                  <a:solidFill>
                    <a:schemeClr val="bg1"/>
                  </a:solidFill>
                </a:rPr>
                <a:t>(Estruturado e Não Estruturado)</a:t>
              </a:r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6484065F-5FF5-47B6-85DD-902ACE34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5423" y="3021276"/>
              <a:ext cx="414860" cy="414860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44EA3CC-2202-45B4-88AA-01EE290C0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2059" y="3021276"/>
              <a:ext cx="414860" cy="414860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D1220D34-0AE8-492A-B94A-96AF212AF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15349" y="3026671"/>
              <a:ext cx="414861" cy="414861"/>
            </a:xfrm>
            <a:prstGeom prst="rect">
              <a:avLst/>
            </a:prstGeom>
          </p:spPr>
        </p:pic>
        <p:pic>
          <p:nvPicPr>
            <p:cNvPr id="55" name="Imagem 54">
              <a:extLst>
                <a:ext uri="{FF2B5EF4-FFF2-40B4-BE49-F238E27FC236}">
                  <a16:creationId xmlns:a16="http://schemas.microsoft.com/office/drawing/2014/main" id="{57A892A7-01B5-426C-A970-A495DCA71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58324" y="3026670"/>
              <a:ext cx="414861" cy="414861"/>
            </a:xfrm>
            <a:prstGeom prst="rect">
              <a:avLst/>
            </a:prstGeom>
          </p:spPr>
        </p:pic>
      </p:grpSp>
      <p:sp>
        <p:nvSpPr>
          <p:cNvPr id="61" name="Google Shape;699;p37">
            <a:extLst>
              <a:ext uri="{FF2B5EF4-FFF2-40B4-BE49-F238E27FC236}">
                <a16:creationId xmlns:a16="http://schemas.microsoft.com/office/drawing/2014/main" id="{6D0713F3-DDD2-499B-A7CC-742148CB4A34}"/>
              </a:ext>
            </a:extLst>
          </p:cNvPr>
          <p:cNvSpPr/>
          <p:nvPr/>
        </p:nvSpPr>
        <p:spPr>
          <a:xfrm>
            <a:off x="5221933" y="1574821"/>
            <a:ext cx="1476000" cy="348897"/>
          </a:xfrm>
          <a:prstGeom prst="roundRect">
            <a:avLst>
              <a:gd name="adj" fmla="val 17472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22;p32">
            <a:extLst>
              <a:ext uri="{FF2B5EF4-FFF2-40B4-BE49-F238E27FC236}">
                <a16:creationId xmlns:a16="http://schemas.microsoft.com/office/drawing/2014/main" id="{740151E9-F74C-46CB-AE70-2ECD9FEB2E2E}"/>
              </a:ext>
            </a:extLst>
          </p:cNvPr>
          <p:cNvSpPr txBox="1">
            <a:spLocks/>
          </p:cNvSpPr>
          <p:nvPr/>
        </p:nvSpPr>
        <p:spPr>
          <a:xfrm>
            <a:off x="5342223" y="1626087"/>
            <a:ext cx="1248138" cy="28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400" dirty="0">
                <a:solidFill>
                  <a:schemeClr val="tx1"/>
                </a:solidFill>
              </a:rPr>
              <a:t>HIVE</a:t>
            </a:r>
          </a:p>
        </p:txBody>
      </p:sp>
      <p:sp>
        <p:nvSpPr>
          <p:cNvPr id="67" name="Google Shape;699;p37">
            <a:extLst>
              <a:ext uri="{FF2B5EF4-FFF2-40B4-BE49-F238E27FC236}">
                <a16:creationId xmlns:a16="http://schemas.microsoft.com/office/drawing/2014/main" id="{989AF705-E939-4D93-8605-93BCCDF4A664}"/>
              </a:ext>
            </a:extLst>
          </p:cNvPr>
          <p:cNvSpPr/>
          <p:nvPr/>
        </p:nvSpPr>
        <p:spPr>
          <a:xfrm>
            <a:off x="6776048" y="1573617"/>
            <a:ext cx="1476000" cy="348897"/>
          </a:xfrm>
          <a:prstGeom prst="roundRect">
            <a:avLst>
              <a:gd name="adj" fmla="val 17472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322;p32">
            <a:extLst>
              <a:ext uri="{FF2B5EF4-FFF2-40B4-BE49-F238E27FC236}">
                <a16:creationId xmlns:a16="http://schemas.microsoft.com/office/drawing/2014/main" id="{F3415F18-8629-41C1-99B2-6125EFB6797E}"/>
              </a:ext>
            </a:extLst>
          </p:cNvPr>
          <p:cNvSpPr txBox="1">
            <a:spLocks/>
          </p:cNvSpPr>
          <p:nvPr/>
        </p:nvSpPr>
        <p:spPr>
          <a:xfrm>
            <a:off x="6862660" y="1626087"/>
            <a:ext cx="1248138" cy="28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400" dirty="0">
                <a:solidFill>
                  <a:schemeClr val="tx1"/>
                </a:solidFill>
              </a:rPr>
              <a:t>IMPALA</a:t>
            </a:r>
          </a:p>
        </p:txBody>
      </p:sp>
      <p:cxnSp>
        <p:nvCxnSpPr>
          <p:cNvPr id="69" name="Conector: Curvo 68">
            <a:extLst>
              <a:ext uri="{FF2B5EF4-FFF2-40B4-BE49-F238E27FC236}">
                <a16:creationId xmlns:a16="http://schemas.microsoft.com/office/drawing/2014/main" id="{59E5B02A-DF26-461F-BB39-35E2DF18BE91}"/>
              </a:ext>
            </a:extLst>
          </p:cNvPr>
          <p:cNvCxnSpPr>
            <a:cxnSpLocks/>
            <a:stCxn id="18" idx="1"/>
            <a:endCxn id="9" idx="1"/>
          </p:cNvCxnSpPr>
          <p:nvPr/>
        </p:nvCxnSpPr>
        <p:spPr>
          <a:xfrm rot="10800000" flipV="1">
            <a:off x="5173393" y="2167326"/>
            <a:ext cx="48541" cy="1011317"/>
          </a:xfrm>
          <a:prstGeom prst="curvedConnector3">
            <a:avLst>
              <a:gd name="adj1" fmla="val 570942"/>
            </a:avLst>
          </a:prstGeom>
          <a:ln w="28575">
            <a:solidFill>
              <a:srgbClr val="FF8B00"/>
            </a:solidFill>
            <a:headEnd type="triangle" w="lg" len="lg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Google Shape;705;p37">
            <a:extLst>
              <a:ext uri="{FF2B5EF4-FFF2-40B4-BE49-F238E27FC236}">
                <a16:creationId xmlns:a16="http://schemas.microsoft.com/office/drawing/2014/main" id="{2B5C0250-243B-4AB6-BD86-73F0FC7521ED}"/>
              </a:ext>
            </a:extLst>
          </p:cNvPr>
          <p:cNvSpPr txBox="1">
            <a:spLocks/>
          </p:cNvSpPr>
          <p:nvPr/>
        </p:nvSpPr>
        <p:spPr>
          <a:xfrm rot="16200000">
            <a:off x="3955289" y="2497757"/>
            <a:ext cx="1516200" cy="35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200" dirty="0" err="1">
                <a:solidFill>
                  <a:schemeClr val="tx1"/>
                </a:solidFill>
              </a:rPr>
              <a:t>Loosely</a:t>
            </a:r>
            <a:r>
              <a:rPr lang="pt-BR" sz="1200" dirty="0">
                <a:solidFill>
                  <a:schemeClr val="tx1"/>
                </a:solidFill>
              </a:rPr>
              <a:t> Coupled</a:t>
            </a:r>
          </a:p>
        </p:txBody>
      </p: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E5F5B2E8-BA41-43D6-B8A9-346E4F121ABC}"/>
              </a:ext>
            </a:extLst>
          </p:cNvPr>
          <p:cNvGrpSpPr/>
          <p:nvPr/>
        </p:nvGrpSpPr>
        <p:grpSpPr>
          <a:xfrm>
            <a:off x="6287173" y="1010683"/>
            <a:ext cx="846958" cy="475656"/>
            <a:chOff x="4285110" y="1228664"/>
            <a:chExt cx="846958" cy="475656"/>
          </a:xfrm>
        </p:grpSpPr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151F7F08-20BF-40C8-91CB-A0618610E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5110" y="1228664"/>
              <a:ext cx="846958" cy="475656"/>
            </a:xfrm>
            <a:prstGeom prst="rect">
              <a:avLst/>
            </a:prstGeom>
          </p:spPr>
        </p:pic>
        <p:sp>
          <p:nvSpPr>
            <p:cNvPr id="74" name="Google Shape;322;p32">
              <a:extLst>
                <a:ext uri="{FF2B5EF4-FFF2-40B4-BE49-F238E27FC236}">
                  <a16:creationId xmlns:a16="http://schemas.microsoft.com/office/drawing/2014/main" id="{BE581417-FC02-4142-B2BF-A95AF691EA01}"/>
                </a:ext>
              </a:extLst>
            </p:cNvPr>
            <p:cNvSpPr txBox="1">
              <a:spLocks/>
            </p:cNvSpPr>
            <p:nvPr/>
          </p:nvSpPr>
          <p:spPr>
            <a:xfrm>
              <a:off x="4564380" y="1342915"/>
              <a:ext cx="541381" cy="178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400" dirty="0">
                  <a:solidFill>
                    <a:schemeClr val="bg1"/>
                  </a:solidFill>
                </a:rPr>
                <a:t>SQL</a:t>
              </a:r>
            </a:p>
          </p:txBody>
        </p:sp>
      </p:grp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8E6AEDE1-305D-4E1D-B7A5-191DE7188EFC}"/>
              </a:ext>
            </a:extLst>
          </p:cNvPr>
          <p:cNvCxnSpPr>
            <a:cxnSpLocks/>
            <a:stCxn id="73" idx="1"/>
            <a:endCxn id="61" idx="0"/>
          </p:cNvCxnSpPr>
          <p:nvPr/>
        </p:nvCxnSpPr>
        <p:spPr>
          <a:xfrm rot="10800000" flipV="1">
            <a:off x="5959933" y="1248511"/>
            <a:ext cx="327240" cy="326310"/>
          </a:xfrm>
          <a:prstGeom prst="bentConnector2">
            <a:avLst/>
          </a:prstGeom>
          <a:ln w="19050">
            <a:solidFill>
              <a:srgbClr val="FF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: Angulado 79">
            <a:extLst>
              <a:ext uri="{FF2B5EF4-FFF2-40B4-BE49-F238E27FC236}">
                <a16:creationId xmlns:a16="http://schemas.microsoft.com/office/drawing/2014/main" id="{EB3467C7-D9D2-4CCD-ACB6-95436CF2BBF9}"/>
              </a:ext>
            </a:extLst>
          </p:cNvPr>
          <p:cNvCxnSpPr>
            <a:cxnSpLocks/>
            <a:stCxn id="73" idx="3"/>
            <a:endCxn id="67" idx="0"/>
          </p:cNvCxnSpPr>
          <p:nvPr/>
        </p:nvCxnSpPr>
        <p:spPr>
          <a:xfrm>
            <a:off x="7134131" y="1248511"/>
            <a:ext cx="379917" cy="325106"/>
          </a:xfrm>
          <a:prstGeom prst="bentConnector2">
            <a:avLst/>
          </a:prstGeom>
          <a:ln w="19050">
            <a:solidFill>
              <a:srgbClr val="FF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Google Shape;705;p37">
            <a:extLst>
              <a:ext uri="{FF2B5EF4-FFF2-40B4-BE49-F238E27FC236}">
                <a16:creationId xmlns:a16="http://schemas.microsoft.com/office/drawing/2014/main" id="{BB0E5E8C-4F15-4ED1-BCFF-048C08D984BD}"/>
              </a:ext>
            </a:extLst>
          </p:cNvPr>
          <p:cNvSpPr txBox="1">
            <a:spLocks/>
          </p:cNvSpPr>
          <p:nvPr/>
        </p:nvSpPr>
        <p:spPr>
          <a:xfrm>
            <a:off x="7453806" y="2122445"/>
            <a:ext cx="794083" cy="19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9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“Dicionário”</a:t>
            </a:r>
          </a:p>
        </p:txBody>
      </p:sp>
      <p:cxnSp>
        <p:nvCxnSpPr>
          <p:cNvPr id="517" name="Conector de Seta Reta 516">
            <a:extLst>
              <a:ext uri="{FF2B5EF4-FFF2-40B4-BE49-F238E27FC236}">
                <a16:creationId xmlns:a16="http://schemas.microsoft.com/office/drawing/2014/main" id="{31B1A263-C694-40A1-A0D8-0F9677D3286D}"/>
              </a:ext>
            </a:extLst>
          </p:cNvPr>
          <p:cNvCxnSpPr>
            <a:cxnSpLocks/>
          </p:cNvCxnSpPr>
          <p:nvPr/>
        </p:nvCxnSpPr>
        <p:spPr>
          <a:xfrm flipV="1">
            <a:off x="6093632" y="3736340"/>
            <a:ext cx="0" cy="350884"/>
          </a:xfrm>
          <a:prstGeom prst="straightConnector1">
            <a:avLst/>
          </a:prstGeom>
          <a:ln w="19050"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28C295E6-1A35-4CB8-8B79-46BB7F485749}"/>
              </a:ext>
            </a:extLst>
          </p:cNvPr>
          <p:cNvCxnSpPr>
            <a:cxnSpLocks/>
          </p:cNvCxnSpPr>
          <p:nvPr/>
        </p:nvCxnSpPr>
        <p:spPr>
          <a:xfrm flipV="1">
            <a:off x="7486729" y="3752307"/>
            <a:ext cx="0" cy="350884"/>
          </a:xfrm>
          <a:prstGeom prst="straightConnector1">
            <a:avLst/>
          </a:prstGeom>
          <a:ln w="19050"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2">
            <a:extLst>
              <a:ext uri="{FF2B5EF4-FFF2-40B4-BE49-F238E27FC236}">
                <a16:creationId xmlns:a16="http://schemas.microsoft.com/office/drawing/2014/main" id="{D92EB147-C40D-4BAC-AE95-4AE5B4884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928" y="1397094"/>
            <a:ext cx="383088" cy="3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Apache Impala [ Download - Logo - icon ] png svg">
            <a:extLst>
              <a:ext uri="{FF2B5EF4-FFF2-40B4-BE49-F238E27FC236}">
                <a16:creationId xmlns:a16="http://schemas.microsoft.com/office/drawing/2014/main" id="{F65B4407-0C42-474B-A0AB-5C8D5EC68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435" y="1386246"/>
            <a:ext cx="427213" cy="42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D193B8-1E13-4EEF-BC2F-E4953856C8C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9583"/>
          <a:stretch/>
        </p:blipFill>
        <p:spPr>
          <a:xfrm>
            <a:off x="69282" y="1636795"/>
            <a:ext cx="2609850" cy="1397452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0BB559D7-83D4-4420-B954-562AF7E99C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9583"/>
          <a:stretch/>
        </p:blipFill>
        <p:spPr>
          <a:xfrm>
            <a:off x="65137" y="2955245"/>
            <a:ext cx="2609850" cy="1397451"/>
          </a:xfrm>
          <a:prstGeom prst="rect">
            <a:avLst/>
          </a:prstGeom>
        </p:spPr>
      </p:pic>
      <p:pic>
        <p:nvPicPr>
          <p:cNvPr id="41" name="Picture 2" descr="Upload de arquivos para o HDFS com a VM da Cloudera – carledwin TI">
            <a:extLst>
              <a:ext uri="{FF2B5EF4-FFF2-40B4-BE49-F238E27FC236}">
                <a16:creationId xmlns:a16="http://schemas.microsoft.com/office/drawing/2014/main" id="{AEAAC141-3466-4F8D-A973-623C00A71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321" y="3213254"/>
            <a:ext cx="1349685" cy="45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 S3 Review | PCMag">
            <a:extLst>
              <a:ext uri="{FF2B5EF4-FFF2-40B4-BE49-F238E27FC236}">
                <a16:creationId xmlns:a16="http://schemas.microsoft.com/office/drawing/2014/main" id="{7EE91532-64BE-46CE-9E7B-9887ECDCE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" t="25011" r="5510" b="27790"/>
          <a:stretch/>
        </p:blipFill>
        <p:spPr bwMode="auto">
          <a:xfrm>
            <a:off x="2625302" y="3729184"/>
            <a:ext cx="1171388" cy="35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705;p37">
            <a:extLst>
              <a:ext uri="{FF2B5EF4-FFF2-40B4-BE49-F238E27FC236}">
                <a16:creationId xmlns:a16="http://schemas.microsoft.com/office/drawing/2014/main" id="{C93E4207-923F-42FB-BFB8-BC391EDE6EF6}"/>
              </a:ext>
            </a:extLst>
          </p:cNvPr>
          <p:cNvSpPr txBox="1">
            <a:spLocks/>
          </p:cNvSpPr>
          <p:nvPr/>
        </p:nvSpPr>
        <p:spPr>
          <a:xfrm>
            <a:off x="2471321" y="1812186"/>
            <a:ext cx="1987350" cy="104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/>
              <a:t>- Nome das colunas</a:t>
            </a:r>
          </a:p>
          <a:p>
            <a:pPr marL="0" indent="0" algn="l"/>
            <a:r>
              <a:rPr lang="pt-BR" sz="1000" dirty="0"/>
              <a:t>- Tipos primitivos</a:t>
            </a:r>
          </a:p>
          <a:p>
            <a:pPr marL="0" indent="0" algn="l"/>
            <a:r>
              <a:rPr lang="pt-BR" sz="1000" dirty="0"/>
              <a:t>- Local de armazenamento</a:t>
            </a:r>
          </a:p>
          <a:p>
            <a:pPr marL="0" indent="0" algn="l"/>
            <a:r>
              <a:rPr lang="pt-BR" sz="1000" dirty="0"/>
              <a:t>- Formato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42662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CRIANDO TABELAS COM HIVE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47" name="Google Shape;820;p33">
            <a:extLst>
              <a:ext uri="{FF2B5EF4-FFF2-40B4-BE49-F238E27FC236}">
                <a16:creationId xmlns:a16="http://schemas.microsoft.com/office/drawing/2014/main" id="{28C1FB2C-ACD3-4AE7-92A2-D474E5A14BB2}"/>
              </a:ext>
            </a:extLst>
          </p:cNvPr>
          <p:cNvGrpSpPr/>
          <p:nvPr/>
        </p:nvGrpSpPr>
        <p:grpSpPr>
          <a:xfrm>
            <a:off x="769237" y="1655845"/>
            <a:ext cx="4266995" cy="3126510"/>
            <a:chOff x="1575694" y="930575"/>
            <a:chExt cx="1989549" cy="694043"/>
          </a:xfrm>
        </p:grpSpPr>
        <p:sp>
          <p:nvSpPr>
            <p:cNvPr id="48" name="Google Shape;821;p33">
              <a:extLst>
                <a:ext uri="{FF2B5EF4-FFF2-40B4-BE49-F238E27FC236}">
                  <a16:creationId xmlns:a16="http://schemas.microsoft.com/office/drawing/2014/main" id="{5E4F6827-DEA1-41A9-8115-09507C310733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ED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2;p33">
              <a:extLst>
                <a:ext uri="{FF2B5EF4-FFF2-40B4-BE49-F238E27FC236}">
                  <a16:creationId xmlns:a16="http://schemas.microsoft.com/office/drawing/2014/main" id="{783A3E58-BF5F-4FC2-9C49-D13C37504805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705;p37">
            <a:extLst>
              <a:ext uri="{FF2B5EF4-FFF2-40B4-BE49-F238E27FC236}">
                <a16:creationId xmlns:a16="http://schemas.microsoft.com/office/drawing/2014/main" id="{2DC3FE9B-641D-4FFF-9EEA-BB133E029D0C}"/>
              </a:ext>
            </a:extLst>
          </p:cNvPr>
          <p:cNvSpPr txBox="1">
            <a:spLocks/>
          </p:cNvSpPr>
          <p:nvPr/>
        </p:nvSpPr>
        <p:spPr>
          <a:xfrm>
            <a:off x="747064" y="1192810"/>
            <a:ext cx="6739980" cy="25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/>
              <a:t>Você sabe o que acontece sempre que executa o comando</a:t>
            </a:r>
          </a:p>
        </p:txBody>
      </p:sp>
      <p:sp>
        <p:nvSpPr>
          <p:cNvPr id="51" name="Google Shape;705;p37">
            <a:extLst>
              <a:ext uri="{FF2B5EF4-FFF2-40B4-BE49-F238E27FC236}">
                <a16:creationId xmlns:a16="http://schemas.microsoft.com/office/drawing/2014/main" id="{DAA3C41B-FEFA-456A-90A8-49307880381B}"/>
              </a:ext>
            </a:extLst>
          </p:cNvPr>
          <p:cNvSpPr txBox="1">
            <a:spLocks/>
          </p:cNvSpPr>
          <p:nvPr/>
        </p:nvSpPr>
        <p:spPr>
          <a:xfrm>
            <a:off x="5147321" y="1085698"/>
            <a:ext cx="2339723" cy="384448"/>
          </a:xfrm>
          <a:prstGeom prst="rect">
            <a:avLst/>
          </a:prstGeom>
          <a:solidFill>
            <a:srgbClr val="FF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2400" b="1" dirty="0">
                <a:latin typeface="Kanit" panose="020B0604020202020204" charset="-34"/>
                <a:cs typeface="Kanit" panose="020B0604020202020204" charset="-34"/>
              </a:rPr>
              <a:t>CREATE TABLE</a:t>
            </a:r>
          </a:p>
        </p:txBody>
      </p:sp>
      <p:sp>
        <p:nvSpPr>
          <p:cNvPr id="52" name="Google Shape;705;p37">
            <a:extLst>
              <a:ext uri="{FF2B5EF4-FFF2-40B4-BE49-F238E27FC236}">
                <a16:creationId xmlns:a16="http://schemas.microsoft.com/office/drawing/2014/main" id="{02A7DAA2-4F05-4360-B60A-7A252182A0DD}"/>
              </a:ext>
            </a:extLst>
          </p:cNvPr>
          <p:cNvSpPr txBox="1">
            <a:spLocks/>
          </p:cNvSpPr>
          <p:nvPr/>
        </p:nvSpPr>
        <p:spPr>
          <a:xfrm>
            <a:off x="7487044" y="1108212"/>
            <a:ext cx="387640" cy="33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3600" b="1" dirty="0">
                <a:ln>
                  <a:solidFill>
                    <a:sysClr val="windowText" lastClr="000000"/>
                  </a:solidFill>
                </a:ln>
                <a:solidFill>
                  <a:srgbClr val="FFEDEC"/>
                </a:solidFill>
                <a:latin typeface="Kanit" panose="020B0604020202020204" charset="-34"/>
                <a:cs typeface="Kanit" panose="020B0604020202020204" charset="-34"/>
              </a:rPr>
              <a:t>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4AF5A3-FD9E-46F1-8E9A-64C9383D2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962" y="1709185"/>
            <a:ext cx="2868637" cy="852541"/>
          </a:xfrm>
          <a:prstGeom prst="rect">
            <a:avLst/>
          </a:prstGeom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2C5C05E7-3290-4CB8-8377-D90E541DBD48}"/>
              </a:ext>
            </a:extLst>
          </p:cNvPr>
          <p:cNvGrpSpPr/>
          <p:nvPr/>
        </p:nvGrpSpPr>
        <p:grpSpPr>
          <a:xfrm>
            <a:off x="1052480" y="1911538"/>
            <a:ext cx="3815154" cy="408753"/>
            <a:chOff x="1006327" y="2298792"/>
            <a:chExt cx="3815154" cy="408753"/>
          </a:xfrm>
        </p:grpSpPr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C242D115-5526-4C52-8FE9-318A98A6F684}"/>
                </a:ext>
              </a:extLst>
            </p:cNvPr>
            <p:cNvSpPr txBox="1"/>
            <p:nvPr/>
          </p:nvSpPr>
          <p:spPr>
            <a:xfrm>
              <a:off x="1398057" y="2382561"/>
              <a:ext cx="342342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pt-BR" sz="1400" dirty="0">
                  <a:latin typeface="DM Sans" panose="020B0604020202020204" charset="0"/>
                </a:rPr>
                <a:t>O </a:t>
              </a:r>
              <a:r>
                <a:rPr lang="pt-BR" sz="1400" dirty="0" err="1">
                  <a:latin typeface="DM Sans" panose="020B0604020202020204" charset="0"/>
                </a:rPr>
                <a:t>Hive</a:t>
              </a:r>
              <a:r>
                <a:rPr lang="pt-BR" sz="1400" dirty="0">
                  <a:latin typeface="DM Sans" panose="020B0604020202020204" charset="0"/>
                </a:rPr>
                <a:t> adiciona a tabela no </a:t>
              </a:r>
              <a:r>
                <a:rPr lang="pt-BR" b="1" dirty="0" err="1">
                  <a:latin typeface="Kanit" panose="020B0604020202020204" charset="-34"/>
                  <a:cs typeface="Kanit" panose="020B0604020202020204" charset="-34"/>
                </a:rPr>
                <a:t>Metastore</a:t>
              </a:r>
              <a:r>
                <a:rPr lang="pt-BR" b="1" dirty="0">
                  <a:latin typeface="Kanit" panose="020B0604020202020204" charset="-34"/>
                  <a:cs typeface="Kanit" panose="020B0604020202020204" charset="-34"/>
                </a:rPr>
                <a:t>.</a:t>
              </a:r>
              <a:endParaRPr lang="pt-BR" sz="1400" b="1" dirty="0">
                <a:latin typeface="Kanit" panose="020B0604020202020204" charset="-34"/>
                <a:cs typeface="Kanit" panose="020B0604020202020204" charset="-34"/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4B46B92E-640C-4DD6-B116-29A74DE4D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327" y="2298792"/>
              <a:ext cx="408753" cy="408753"/>
            </a:xfrm>
            <a:prstGeom prst="rect">
              <a:avLst/>
            </a:prstGeom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5CCC77-20AF-46E9-9B4F-FC6DE511CCB8}"/>
              </a:ext>
            </a:extLst>
          </p:cNvPr>
          <p:cNvGrpSpPr/>
          <p:nvPr/>
        </p:nvGrpSpPr>
        <p:grpSpPr>
          <a:xfrm>
            <a:off x="1040061" y="3247259"/>
            <a:ext cx="4048576" cy="523220"/>
            <a:chOff x="987655" y="3524266"/>
            <a:chExt cx="4048576" cy="52322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929648FE-26FD-4963-A208-7F62EE86B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655" y="3580676"/>
              <a:ext cx="410400" cy="410400"/>
            </a:xfrm>
            <a:prstGeom prst="rect">
              <a:avLst/>
            </a:prstGeom>
          </p:spPr>
        </p:pic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CECAC042-78BF-4569-99E6-77A8958A8162}"/>
                </a:ext>
              </a:extLst>
            </p:cNvPr>
            <p:cNvSpPr txBox="1"/>
            <p:nvPr/>
          </p:nvSpPr>
          <p:spPr>
            <a:xfrm>
              <a:off x="1398056" y="3524266"/>
              <a:ext cx="36381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pt-BR" sz="1400" dirty="0">
                  <a:latin typeface="DM Sans" panose="020B0604020202020204" charset="0"/>
                </a:rPr>
                <a:t>Por padrão, o </a:t>
              </a:r>
              <a:r>
                <a:rPr lang="pt-BR" sz="1400" dirty="0" err="1">
                  <a:latin typeface="DM Sans" panose="020B0604020202020204" charset="0"/>
                </a:rPr>
                <a:t>Hive</a:t>
              </a:r>
              <a:r>
                <a:rPr lang="pt-BR" sz="1400" dirty="0">
                  <a:latin typeface="DM Sans" panose="020B0604020202020204" charset="0"/>
                </a:rPr>
                <a:t> cria o que é chamado de </a:t>
              </a:r>
              <a:r>
                <a:rPr lang="pt-BR" b="1" dirty="0">
                  <a:latin typeface="Kanit" panose="020B0604020202020204" charset="-34"/>
                  <a:cs typeface="Kanit" panose="020B0604020202020204" charset="-34"/>
                </a:rPr>
                <a:t>MANAGED TABLE.</a:t>
              </a:r>
              <a:endParaRPr lang="pt-BR" sz="1400" b="1" dirty="0">
                <a:latin typeface="Kanit" panose="020B0604020202020204" charset="-34"/>
                <a:cs typeface="Kanit" panose="020B0604020202020204" charset="-34"/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B3CC8789-E139-4C23-902B-EDFDC1D39422}"/>
              </a:ext>
            </a:extLst>
          </p:cNvPr>
          <p:cNvGrpSpPr/>
          <p:nvPr/>
        </p:nvGrpSpPr>
        <p:grpSpPr>
          <a:xfrm>
            <a:off x="1040061" y="2417819"/>
            <a:ext cx="3827573" cy="738664"/>
            <a:chOff x="993908" y="2768339"/>
            <a:chExt cx="3827573" cy="738664"/>
          </a:xfrm>
        </p:grpSpPr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1BF35E1B-4B13-4002-B033-E9142D3DA267}"/>
                </a:ext>
              </a:extLst>
            </p:cNvPr>
            <p:cNvSpPr txBox="1"/>
            <p:nvPr/>
          </p:nvSpPr>
          <p:spPr>
            <a:xfrm>
              <a:off x="1398057" y="2768339"/>
              <a:ext cx="3423424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pt-BR" sz="1400" dirty="0">
                  <a:latin typeface="DM Sans" panose="020B0604020202020204" charset="0"/>
                </a:rPr>
                <a:t>Um novo diretório é adicionado no sistema de armazenamento distribuído (HDFS ou S3).</a:t>
              </a:r>
              <a:endParaRPr lang="pt-BR" sz="1400" b="1" dirty="0">
                <a:latin typeface="DM Sans" panose="020B0604020202020204" charset="0"/>
                <a:cs typeface="Kanit" panose="020B0604020202020204" charset="-34"/>
              </a:endParaRP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6D4FCF95-96CD-45E7-BD34-107FB36E5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3908" y="2900035"/>
              <a:ext cx="410400" cy="410400"/>
            </a:xfrm>
            <a:prstGeom prst="rect">
              <a:avLst/>
            </a:prstGeom>
          </p:spPr>
        </p:pic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6E7BE808-EDE0-464C-8E0B-27516BEEA1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3630" y="3174559"/>
            <a:ext cx="2979614" cy="963334"/>
          </a:xfrm>
          <a:prstGeom prst="rect">
            <a:avLst/>
          </a:prstGeom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765F7653-E77A-425C-A561-E636B8C1D6A5}"/>
              </a:ext>
            </a:extLst>
          </p:cNvPr>
          <p:cNvGrpSpPr/>
          <p:nvPr/>
        </p:nvGrpSpPr>
        <p:grpSpPr>
          <a:xfrm>
            <a:off x="1065688" y="3957766"/>
            <a:ext cx="4047452" cy="523220"/>
            <a:chOff x="1005803" y="4069120"/>
            <a:chExt cx="4047452" cy="523220"/>
          </a:xfrm>
        </p:grpSpPr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3A684255-593C-4B5B-A755-3AFC736A674F}"/>
                </a:ext>
              </a:extLst>
            </p:cNvPr>
            <p:cNvSpPr txBox="1"/>
            <p:nvPr/>
          </p:nvSpPr>
          <p:spPr>
            <a:xfrm>
              <a:off x="1415080" y="4069120"/>
              <a:ext cx="36381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pt-BR" sz="1400" dirty="0">
                  <a:latin typeface="DM Sans" panose="020B0604020202020204" charset="0"/>
                </a:rPr>
                <a:t>É possível criar uma gerenciada externamente via </a:t>
              </a:r>
              <a:r>
                <a:rPr lang="pt-BR" sz="1400" b="1" dirty="0">
                  <a:latin typeface="Kanit" panose="020B0604020202020204" charset="-34"/>
                  <a:cs typeface="Kanit" panose="020B0604020202020204" charset="-34"/>
                </a:rPr>
                <a:t>CREATE EXTERNAL.</a:t>
              </a:r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592D2A66-BB02-46EB-ADBC-706790C5B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5803" y="4127327"/>
              <a:ext cx="410400" cy="410400"/>
            </a:xfrm>
            <a:prstGeom prst="rect">
              <a:avLst/>
            </a:prstGeom>
          </p:spPr>
        </p:pic>
      </p:grp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CAD50FF8-D057-4B51-977E-2B1AAC29C90C}"/>
              </a:ext>
            </a:extLst>
          </p:cNvPr>
          <p:cNvSpPr txBox="1"/>
          <p:nvPr/>
        </p:nvSpPr>
        <p:spPr>
          <a:xfrm>
            <a:off x="5353630" y="2544460"/>
            <a:ext cx="305644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100" b="1" i="1" dirty="0" err="1">
                <a:latin typeface="DM Sans" panose="020B0604020202020204" charset="0"/>
              </a:rPr>
              <a:t>Managed</a:t>
            </a:r>
            <a:r>
              <a:rPr lang="pt-BR" sz="1100" b="1" i="1" dirty="0">
                <a:latin typeface="DM Sans" panose="020B0604020202020204" charset="0"/>
              </a:rPr>
              <a:t> </a:t>
            </a:r>
            <a:r>
              <a:rPr lang="pt-BR" sz="1100" b="1" i="1" dirty="0" err="1">
                <a:latin typeface="DM Sans" panose="020B0604020202020204" charset="0"/>
              </a:rPr>
              <a:t>Table</a:t>
            </a:r>
            <a:r>
              <a:rPr lang="pt-BR" sz="1100" b="1" i="1" dirty="0">
                <a:latin typeface="DM Sans" panose="020B0604020202020204" charset="0"/>
              </a:rPr>
              <a:t>:</a:t>
            </a:r>
            <a:r>
              <a:rPr lang="pt-BR" sz="1100" dirty="0">
                <a:latin typeface="DM Sans" panose="020B0604020202020204" charset="0"/>
              </a:rPr>
              <a:t> quando a tabela é excluída (DROP TABLE), os dados no sistema distribuído </a:t>
            </a:r>
            <a:r>
              <a:rPr lang="pt-BR" sz="1200" b="1" dirty="0">
                <a:solidFill>
                  <a:srgbClr val="EB541C"/>
                </a:solidFill>
                <a:latin typeface="Kanit" panose="020B0604020202020204" charset="-34"/>
                <a:cs typeface="Kanit" panose="020B0604020202020204" charset="-34"/>
              </a:rPr>
              <a:t>também</a:t>
            </a:r>
            <a:r>
              <a:rPr lang="pt-BR" sz="1100" dirty="0">
                <a:latin typeface="DM Sans" panose="020B0604020202020204" charset="0"/>
              </a:rPr>
              <a:t> são excluídos.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0023D8EE-7FC9-456C-9500-19C7C188445E}"/>
              </a:ext>
            </a:extLst>
          </p:cNvPr>
          <p:cNvSpPr txBox="1"/>
          <p:nvPr/>
        </p:nvSpPr>
        <p:spPr>
          <a:xfrm>
            <a:off x="5334787" y="4068448"/>
            <a:ext cx="305644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100" b="1" i="1" dirty="0" err="1">
                <a:latin typeface="DM Sans" panose="020B0604020202020204" charset="0"/>
              </a:rPr>
              <a:t>Externally</a:t>
            </a:r>
            <a:r>
              <a:rPr lang="pt-BR" sz="1100" b="1" i="1" dirty="0">
                <a:latin typeface="DM Sans" panose="020B0604020202020204" charset="0"/>
              </a:rPr>
              <a:t> </a:t>
            </a:r>
            <a:r>
              <a:rPr lang="pt-BR" sz="1100" b="1" i="1" dirty="0" err="1">
                <a:latin typeface="DM Sans" panose="020B0604020202020204" charset="0"/>
              </a:rPr>
              <a:t>Managed</a:t>
            </a:r>
            <a:r>
              <a:rPr lang="pt-BR" sz="1100" b="1" i="1" dirty="0">
                <a:latin typeface="DM Sans" panose="020B0604020202020204" charset="0"/>
              </a:rPr>
              <a:t> </a:t>
            </a:r>
            <a:r>
              <a:rPr lang="pt-BR" sz="1100" b="1" i="1" dirty="0" err="1">
                <a:latin typeface="DM Sans" panose="020B0604020202020204" charset="0"/>
              </a:rPr>
              <a:t>Table</a:t>
            </a:r>
            <a:r>
              <a:rPr lang="pt-BR" sz="1100" b="1" i="1" dirty="0">
                <a:latin typeface="DM Sans" panose="020B0604020202020204" charset="0"/>
              </a:rPr>
              <a:t>:</a:t>
            </a:r>
            <a:r>
              <a:rPr lang="pt-BR" sz="1100" dirty="0">
                <a:latin typeface="DM Sans" panose="020B0604020202020204" charset="0"/>
              </a:rPr>
              <a:t> quando a tabela é excluída (DROP TABLE), os dados no sistema distribuído </a:t>
            </a:r>
            <a:r>
              <a:rPr lang="pt-BR" sz="1200" b="1" dirty="0">
                <a:solidFill>
                  <a:srgbClr val="EB541C"/>
                </a:solidFill>
                <a:latin typeface="Kanit" panose="020B0604020202020204" charset="-34"/>
                <a:cs typeface="Kanit" panose="020B0604020202020204" charset="-34"/>
              </a:rPr>
              <a:t>não</a:t>
            </a:r>
            <a:r>
              <a:rPr lang="pt-BR" sz="1100" dirty="0">
                <a:latin typeface="DM Sans" panose="020B0604020202020204" charset="0"/>
              </a:rPr>
              <a:t> são excluídos.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Zoom de Slide 33">
                <a:extLst>
                  <a:ext uri="{FF2B5EF4-FFF2-40B4-BE49-F238E27FC236}">
                    <a16:creationId xmlns:a16="http://schemas.microsoft.com/office/drawing/2014/main" id="{9A744D4A-D948-4693-BBD3-0BD1AACD10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8863551"/>
                  </p:ext>
                </p:extLst>
              </p:nvPr>
            </p:nvGraphicFramePr>
            <p:xfrm>
              <a:off x="6461664" y="630969"/>
              <a:ext cx="2286000" cy="323952"/>
            </p:xfrm>
            <a:graphic>
              <a:graphicData uri="http://schemas.microsoft.com/office/powerpoint/2016/slidezoom">
                <pslz:sldZm>
                  <pslz:sldZmObj sldId="362" cId="3938893046">
                    <pslz:zmPr id="{F97D2AD4-0D82-44AE-BC35-6159DD4C034B}" imageType="cover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32395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Zoom de Slide 3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A744D4A-D948-4693-BBD3-0BD1AACD10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61664" y="630969"/>
                <a:ext cx="2286000" cy="32395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23A2B58E-F0F0-46A7-A0F5-945165B1E9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180792" y="347743"/>
            <a:ext cx="306252" cy="30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1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820;p33">
            <a:extLst>
              <a:ext uri="{FF2B5EF4-FFF2-40B4-BE49-F238E27FC236}">
                <a16:creationId xmlns:a16="http://schemas.microsoft.com/office/drawing/2014/main" id="{71F4BF2C-2F72-412D-B264-B7FE717E1736}"/>
              </a:ext>
            </a:extLst>
          </p:cNvPr>
          <p:cNvGrpSpPr/>
          <p:nvPr/>
        </p:nvGrpSpPr>
        <p:grpSpPr>
          <a:xfrm>
            <a:off x="5192297" y="1575580"/>
            <a:ext cx="3628301" cy="3010197"/>
            <a:chOff x="1575694" y="930575"/>
            <a:chExt cx="1989549" cy="694043"/>
          </a:xfrm>
        </p:grpSpPr>
        <p:sp>
          <p:nvSpPr>
            <p:cNvPr id="74" name="Google Shape;821;p33">
              <a:extLst>
                <a:ext uri="{FF2B5EF4-FFF2-40B4-BE49-F238E27FC236}">
                  <a16:creationId xmlns:a16="http://schemas.microsoft.com/office/drawing/2014/main" id="{8D0E9956-3006-4F4E-9C0A-16663B1356EB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rgbClr val="6CCFF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22;p33">
              <a:extLst>
                <a:ext uri="{FF2B5EF4-FFF2-40B4-BE49-F238E27FC236}">
                  <a16:creationId xmlns:a16="http://schemas.microsoft.com/office/drawing/2014/main" id="{B45B81C7-9FE9-42A9-8177-A2B49F2E1D83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171360" y="612757"/>
            <a:ext cx="297296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ROW FORMAT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3275573" y="568640"/>
            <a:ext cx="5179105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Configura os metadados da tabela de acordo com a delimitação do arquivo armazenado no sistema distribuído.</a:t>
            </a:r>
          </a:p>
        </p:txBody>
      </p:sp>
      <p:sp>
        <p:nvSpPr>
          <p:cNvPr id="66" name="Google Shape;705;p37">
            <a:extLst>
              <a:ext uri="{FF2B5EF4-FFF2-40B4-BE49-F238E27FC236}">
                <a16:creationId xmlns:a16="http://schemas.microsoft.com/office/drawing/2014/main" id="{E4441D06-CC65-40E6-9B85-B27F846ED0F5}"/>
              </a:ext>
            </a:extLst>
          </p:cNvPr>
          <p:cNvSpPr txBox="1">
            <a:spLocks/>
          </p:cNvSpPr>
          <p:nvPr/>
        </p:nvSpPr>
        <p:spPr>
          <a:xfrm>
            <a:off x="0" y="3948857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Kanit" panose="020B0604020202020204" charset="-34"/>
                <a:cs typeface="Kanit" panose="020B0604020202020204" charset="-34"/>
              </a:rPr>
              <a:t>Solução</a:t>
            </a:r>
          </a:p>
        </p:txBody>
      </p:sp>
      <p:sp>
        <p:nvSpPr>
          <p:cNvPr id="60" name="Google Shape;705;p37">
            <a:extLst>
              <a:ext uri="{FF2B5EF4-FFF2-40B4-BE49-F238E27FC236}">
                <a16:creationId xmlns:a16="http://schemas.microsoft.com/office/drawing/2014/main" id="{D69A3E34-A5DE-4177-A6BF-650F47FDEC0E}"/>
              </a:ext>
            </a:extLst>
          </p:cNvPr>
          <p:cNvSpPr txBox="1">
            <a:spLocks/>
          </p:cNvSpPr>
          <p:nvPr/>
        </p:nvSpPr>
        <p:spPr>
          <a:xfrm>
            <a:off x="2248899" y="3752474"/>
            <a:ext cx="2843808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Utilizar a cláusula </a:t>
            </a:r>
            <a:r>
              <a:rPr lang="pt-BR" sz="1400" b="1" dirty="0">
                <a:latin typeface="Kanit" panose="020B0604020202020204" charset="-34"/>
                <a:cs typeface="Kanit" panose="020B0604020202020204" charset="-34"/>
              </a:rPr>
              <a:t>ROW FORMAT </a:t>
            </a:r>
            <a:r>
              <a:rPr lang="pt-BR" sz="1400" dirty="0"/>
              <a:t>para endereçar a separação real do dado armazenado.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186276C-13B5-43E6-9440-410A1DD5FFA5}"/>
              </a:ext>
            </a:extLst>
          </p:cNvPr>
          <p:cNvGrpSpPr/>
          <p:nvPr/>
        </p:nvGrpSpPr>
        <p:grpSpPr>
          <a:xfrm>
            <a:off x="1599433" y="3788269"/>
            <a:ext cx="576000" cy="576000"/>
            <a:chOff x="1599433" y="4150084"/>
            <a:chExt cx="576000" cy="576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1C674C1D-817C-493F-BE47-5C654A4511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9433" y="4150084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10011F8-B453-4421-8BFC-71B25669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6125" y="4224874"/>
              <a:ext cx="426415" cy="426415"/>
            </a:xfrm>
            <a:prstGeom prst="rect">
              <a:avLst/>
            </a:prstGeom>
          </p:spPr>
        </p:pic>
      </p:grpSp>
      <p:sp>
        <p:nvSpPr>
          <p:cNvPr id="64" name="Google Shape;705;p37">
            <a:extLst>
              <a:ext uri="{FF2B5EF4-FFF2-40B4-BE49-F238E27FC236}">
                <a16:creationId xmlns:a16="http://schemas.microsoft.com/office/drawing/2014/main" id="{9044E788-8820-463F-BB87-C40EF1A137B4}"/>
              </a:ext>
            </a:extLst>
          </p:cNvPr>
          <p:cNvSpPr txBox="1">
            <a:spLocks/>
          </p:cNvSpPr>
          <p:nvPr/>
        </p:nvSpPr>
        <p:spPr>
          <a:xfrm>
            <a:off x="0" y="2930143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Kanit" panose="020B0604020202020204" charset="-34"/>
                <a:cs typeface="Kanit" panose="020B0604020202020204" charset="-34"/>
              </a:rPr>
              <a:t>Hipótese</a:t>
            </a:r>
          </a:p>
        </p:txBody>
      </p:sp>
      <p:sp>
        <p:nvSpPr>
          <p:cNvPr id="56" name="Google Shape;705;p37">
            <a:extLst>
              <a:ext uri="{FF2B5EF4-FFF2-40B4-BE49-F238E27FC236}">
                <a16:creationId xmlns:a16="http://schemas.microsoft.com/office/drawing/2014/main" id="{04E78C83-6F10-40BD-88A7-C2DBC6866205}"/>
              </a:ext>
            </a:extLst>
          </p:cNvPr>
          <p:cNvSpPr txBox="1">
            <a:spLocks/>
          </p:cNvSpPr>
          <p:nvPr/>
        </p:nvSpPr>
        <p:spPr>
          <a:xfrm>
            <a:off x="2250505" y="2698464"/>
            <a:ext cx="2843808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O CREATE TABLE padrão pode criar metadados que </a:t>
            </a:r>
            <a:r>
              <a:rPr lang="pt-BR" sz="1400" b="1" dirty="0">
                <a:latin typeface="Kanit" panose="020B0604020202020204" charset="-34"/>
                <a:cs typeface="Kanit" panose="020B0604020202020204" charset="-34"/>
              </a:rPr>
              <a:t>não condizem</a:t>
            </a:r>
            <a:r>
              <a:rPr lang="pt-BR" sz="1400" dirty="0"/>
              <a:t> aos dados reais.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6D4E926-41FC-425A-A090-DE4F8EDB2501}"/>
              </a:ext>
            </a:extLst>
          </p:cNvPr>
          <p:cNvGrpSpPr/>
          <p:nvPr/>
        </p:nvGrpSpPr>
        <p:grpSpPr>
          <a:xfrm>
            <a:off x="1601039" y="2734259"/>
            <a:ext cx="576000" cy="576000"/>
            <a:chOff x="1601039" y="3326622"/>
            <a:chExt cx="576000" cy="576000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88B5B41D-6AC5-44CE-AF00-CE83B23D63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1039" y="3326622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C72F1213-C72C-4929-925A-AE4C0587F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6271" y="3389056"/>
              <a:ext cx="406269" cy="406269"/>
            </a:xfrm>
            <a:prstGeom prst="rect">
              <a:avLst/>
            </a:prstGeom>
          </p:spPr>
        </p:pic>
      </p:grpSp>
      <p:sp>
        <p:nvSpPr>
          <p:cNvPr id="63" name="Google Shape;705;p37">
            <a:extLst>
              <a:ext uri="{FF2B5EF4-FFF2-40B4-BE49-F238E27FC236}">
                <a16:creationId xmlns:a16="http://schemas.microsoft.com/office/drawing/2014/main" id="{47B47F97-8C4D-41B5-A682-CD6948A223A2}"/>
              </a:ext>
            </a:extLst>
          </p:cNvPr>
          <p:cNvSpPr txBox="1">
            <a:spLocks/>
          </p:cNvSpPr>
          <p:nvPr/>
        </p:nvSpPr>
        <p:spPr>
          <a:xfrm>
            <a:off x="0" y="1834821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Kanit" panose="020B0604020202020204" charset="-34"/>
                <a:cs typeface="Kanit" panose="020B0604020202020204" charset="-34"/>
              </a:rPr>
              <a:t>Constatação</a:t>
            </a:r>
          </a:p>
        </p:txBody>
      </p:sp>
      <p:sp>
        <p:nvSpPr>
          <p:cNvPr id="61" name="Google Shape;705;p37">
            <a:extLst>
              <a:ext uri="{FF2B5EF4-FFF2-40B4-BE49-F238E27FC236}">
                <a16:creationId xmlns:a16="http://schemas.microsoft.com/office/drawing/2014/main" id="{31742355-A6EA-4E52-A61C-6BA670F3A33D}"/>
              </a:ext>
            </a:extLst>
          </p:cNvPr>
          <p:cNvSpPr txBox="1">
            <a:spLocks/>
          </p:cNvSpPr>
          <p:nvPr/>
        </p:nvSpPr>
        <p:spPr>
          <a:xfrm>
            <a:off x="2262764" y="1644454"/>
            <a:ext cx="2843808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Os dados são separados por </a:t>
            </a:r>
            <a:r>
              <a:rPr lang="pt-BR" sz="1400" b="1" dirty="0">
                <a:latin typeface="Kanit" panose="020B0604020202020204" charset="-34"/>
                <a:cs typeface="Kanit" panose="020B0604020202020204" charset="-34"/>
              </a:rPr>
              <a:t>vírgula</a:t>
            </a:r>
            <a:r>
              <a:rPr lang="pt-BR" sz="1400" dirty="0"/>
              <a:t> (‘,’).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A3A3015-8AF3-4995-876C-D2B7FDE7E96C}"/>
              </a:ext>
            </a:extLst>
          </p:cNvPr>
          <p:cNvGrpSpPr/>
          <p:nvPr/>
        </p:nvGrpSpPr>
        <p:grpSpPr>
          <a:xfrm>
            <a:off x="1601039" y="1674011"/>
            <a:ext cx="576000" cy="576000"/>
            <a:chOff x="1601039" y="2461803"/>
            <a:chExt cx="576000" cy="576000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13C9E771-B408-40C5-A2A4-71F7B5AC1E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1039" y="2461803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615D282-3B0F-4517-AA9A-3155F6D9B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9751" y="2557601"/>
              <a:ext cx="403361" cy="403361"/>
            </a:xfrm>
            <a:prstGeom prst="rect">
              <a:avLst/>
            </a:prstGeom>
          </p:spPr>
        </p:pic>
      </p:grpSp>
      <p:pic>
        <p:nvPicPr>
          <p:cNvPr id="69" name="Imagem 68">
            <a:extLst>
              <a:ext uri="{FF2B5EF4-FFF2-40B4-BE49-F238E27FC236}">
                <a16:creationId xmlns:a16="http://schemas.microsoft.com/office/drawing/2014/main" id="{88FA20B9-15E6-4422-B76F-9498AEFF2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651" y="2163615"/>
            <a:ext cx="3049832" cy="1739262"/>
          </a:xfrm>
          <a:prstGeom prst="rect">
            <a:avLst/>
          </a:prstGeom>
        </p:spPr>
      </p:pic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3144320" y="612757"/>
            <a:ext cx="0" cy="6398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70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56" grpId="0"/>
      <p:bldP spid="6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820;p33">
            <a:extLst>
              <a:ext uri="{FF2B5EF4-FFF2-40B4-BE49-F238E27FC236}">
                <a16:creationId xmlns:a16="http://schemas.microsoft.com/office/drawing/2014/main" id="{71F4BF2C-2F72-412D-B264-B7FE717E1736}"/>
              </a:ext>
            </a:extLst>
          </p:cNvPr>
          <p:cNvGrpSpPr/>
          <p:nvPr/>
        </p:nvGrpSpPr>
        <p:grpSpPr>
          <a:xfrm>
            <a:off x="5192297" y="1575580"/>
            <a:ext cx="3628301" cy="3010197"/>
            <a:chOff x="1575694" y="930575"/>
            <a:chExt cx="1989549" cy="694043"/>
          </a:xfrm>
        </p:grpSpPr>
        <p:sp>
          <p:nvSpPr>
            <p:cNvPr id="74" name="Google Shape;821;p33">
              <a:extLst>
                <a:ext uri="{FF2B5EF4-FFF2-40B4-BE49-F238E27FC236}">
                  <a16:creationId xmlns:a16="http://schemas.microsoft.com/office/drawing/2014/main" id="{8D0E9956-3006-4F4E-9C0A-16663B1356EB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rgbClr val="6CCFF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22;p33">
              <a:extLst>
                <a:ext uri="{FF2B5EF4-FFF2-40B4-BE49-F238E27FC236}">
                  <a16:creationId xmlns:a16="http://schemas.microsoft.com/office/drawing/2014/main" id="{B45B81C7-9FE9-42A9-8177-A2B49F2E1D83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171360" y="612757"/>
            <a:ext cx="284170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STORED AS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3275573" y="568640"/>
            <a:ext cx="5179105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Configura os metadados da tabela de acordo com o formato (tipo) do arquivo armazenado no sistema distribuído.</a:t>
            </a:r>
          </a:p>
        </p:txBody>
      </p:sp>
      <p:sp>
        <p:nvSpPr>
          <p:cNvPr id="66" name="Google Shape;705;p37">
            <a:extLst>
              <a:ext uri="{FF2B5EF4-FFF2-40B4-BE49-F238E27FC236}">
                <a16:creationId xmlns:a16="http://schemas.microsoft.com/office/drawing/2014/main" id="{E4441D06-CC65-40E6-9B85-B27F846ED0F5}"/>
              </a:ext>
            </a:extLst>
          </p:cNvPr>
          <p:cNvSpPr txBox="1">
            <a:spLocks/>
          </p:cNvSpPr>
          <p:nvPr/>
        </p:nvSpPr>
        <p:spPr>
          <a:xfrm>
            <a:off x="0" y="3948857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Kanit" panose="020B0604020202020204" charset="-34"/>
                <a:cs typeface="Kanit" panose="020B0604020202020204" charset="-34"/>
              </a:rPr>
              <a:t>Solução</a:t>
            </a:r>
          </a:p>
        </p:txBody>
      </p:sp>
      <p:sp>
        <p:nvSpPr>
          <p:cNvPr id="60" name="Google Shape;705;p37">
            <a:extLst>
              <a:ext uri="{FF2B5EF4-FFF2-40B4-BE49-F238E27FC236}">
                <a16:creationId xmlns:a16="http://schemas.microsoft.com/office/drawing/2014/main" id="{D69A3E34-A5DE-4177-A6BF-650F47FDEC0E}"/>
              </a:ext>
            </a:extLst>
          </p:cNvPr>
          <p:cNvSpPr txBox="1">
            <a:spLocks/>
          </p:cNvSpPr>
          <p:nvPr/>
        </p:nvSpPr>
        <p:spPr>
          <a:xfrm>
            <a:off x="2248899" y="3752474"/>
            <a:ext cx="2843808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Utilizar a cláusula </a:t>
            </a:r>
            <a:r>
              <a:rPr lang="pt-BR" sz="1400" b="1" dirty="0">
                <a:latin typeface="Kanit" panose="020B0604020202020204" charset="-34"/>
                <a:cs typeface="Kanit" panose="020B0604020202020204" charset="-34"/>
              </a:rPr>
              <a:t>STORED AS </a:t>
            </a:r>
            <a:r>
              <a:rPr lang="pt-BR" sz="1400" dirty="0"/>
              <a:t>para configurar um tipo otimizado de arquivo no HDFS.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186276C-13B5-43E6-9440-410A1DD5FFA5}"/>
              </a:ext>
            </a:extLst>
          </p:cNvPr>
          <p:cNvGrpSpPr/>
          <p:nvPr/>
        </p:nvGrpSpPr>
        <p:grpSpPr>
          <a:xfrm>
            <a:off x="1599433" y="3788269"/>
            <a:ext cx="576000" cy="576000"/>
            <a:chOff x="1599433" y="4150084"/>
            <a:chExt cx="576000" cy="576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1C674C1D-817C-493F-BE47-5C654A4511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9433" y="4150084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10011F8-B453-4421-8BFC-71B25669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6125" y="4224874"/>
              <a:ext cx="426415" cy="426415"/>
            </a:xfrm>
            <a:prstGeom prst="rect">
              <a:avLst/>
            </a:prstGeom>
          </p:spPr>
        </p:pic>
      </p:grpSp>
      <p:sp>
        <p:nvSpPr>
          <p:cNvPr id="64" name="Google Shape;705;p37">
            <a:extLst>
              <a:ext uri="{FF2B5EF4-FFF2-40B4-BE49-F238E27FC236}">
                <a16:creationId xmlns:a16="http://schemas.microsoft.com/office/drawing/2014/main" id="{9044E788-8820-463F-BB87-C40EF1A137B4}"/>
              </a:ext>
            </a:extLst>
          </p:cNvPr>
          <p:cNvSpPr txBox="1">
            <a:spLocks/>
          </p:cNvSpPr>
          <p:nvPr/>
        </p:nvSpPr>
        <p:spPr>
          <a:xfrm>
            <a:off x="0" y="2930143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Kanit" panose="020B0604020202020204" charset="-34"/>
                <a:cs typeface="Kanit" panose="020B0604020202020204" charset="-34"/>
              </a:rPr>
              <a:t>Hipótese</a:t>
            </a:r>
          </a:p>
        </p:txBody>
      </p:sp>
      <p:sp>
        <p:nvSpPr>
          <p:cNvPr id="56" name="Google Shape;705;p37">
            <a:extLst>
              <a:ext uri="{FF2B5EF4-FFF2-40B4-BE49-F238E27FC236}">
                <a16:creationId xmlns:a16="http://schemas.microsoft.com/office/drawing/2014/main" id="{04E78C83-6F10-40BD-88A7-C2DBC6866205}"/>
              </a:ext>
            </a:extLst>
          </p:cNvPr>
          <p:cNvSpPr txBox="1">
            <a:spLocks/>
          </p:cNvSpPr>
          <p:nvPr/>
        </p:nvSpPr>
        <p:spPr>
          <a:xfrm>
            <a:off x="2250505" y="2698464"/>
            <a:ext cx="2843808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Deve existir uma cláusula no CREATE TABLE para configurar o formato de armazenamento.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6D4E926-41FC-425A-A090-DE4F8EDB2501}"/>
              </a:ext>
            </a:extLst>
          </p:cNvPr>
          <p:cNvGrpSpPr/>
          <p:nvPr/>
        </p:nvGrpSpPr>
        <p:grpSpPr>
          <a:xfrm>
            <a:off x="1601039" y="2734259"/>
            <a:ext cx="576000" cy="576000"/>
            <a:chOff x="1601039" y="3326622"/>
            <a:chExt cx="576000" cy="576000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88B5B41D-6AC5-44CE-AF00-CE83B23D63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1039" y="3326622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C72F1213-C72C-4929-925A-AE4C0587F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6271" y="3389056"/>
              <a:ext cx="406269" cy="406269"/>
            </a:xfrm>
            <a:prstGeom prst="rect">
              <a:avLst/>
            </a:prstGeom>
          </p:spPr>
        </p:pic>
      </p:grpSp>
      <p:sp>
        <p:nvSpPr>
          <p:cNvPr id="63" name="Google Shape;705;p37">
            <a:extLst>
              <a:ext uri="{FF2B5EF4-FFF2-40B4-BE49-F238E27FC236}">
                <a16:creationId xmlns:a16="http://schemas.microsoft.com/office/drawing/2014/main" id="{47B47F97-8C4D-41B5-A682-CD6948A223A2}"/>
              </a:ext>
            </a:extLst>
          </p:cNvPr>
          <p:cNvSpPr txBox="1">
            <a:spLocks/>
          </p:cNvSpPr>
          <p:nvPr/>
        </p:nvSpPr>
        <p:spPr>
          <a:xfrm>
            <a:off x="0" y="1834821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Kanit" panose="020B0604020202020204" charset="-34"/>
                <a:cs typeface="Kanit" panose="020B0604020202020204" charset="-34"/>
              </a:rPr>
              <a:t>Constatação</a:t>
            </a:r>
          </a:p>
        </p:txBody>
      </p:sp>
      <p:sp>
        <p:nvSpPr>
          <p:cNvPr id="61" name="Google Shape;705;p37">
            <a:extLst>
              <a:ext uri="{FF2B5EF4-FFF2-40B4-BE49-F238E27FC236}">
                <a16:creationId xmlns:a16="http://schemas.microsoft.com/office/drawing/2014/main" id="{31742355-A6EA-4E52-A61C-6BA670F3A33D}"/>
              </a:ext>
            </a:extLst>
          </p:cNvPr>
          <p:cNvSpPr txBox="1">
            <a:spLocks/>
          </p:cNvSpPr>
          <p:nvPr/>
        </p:nvSpPr>
        <p:spPr>
          <a:xfrm>
            <a:off x="2262764" y="1644454"/>
            <a:ext cx="2843808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Arquivos no sistema distribuído podem ter </a:t>
            </a:r>
            <a:r>
              <a:rPr lang="pt-BR" sz="1400" b="1" dirty="0">
                <a:latin typeface="Kanit" panose="020B0604020202020204" charset="-34"/>
                <a:cs typeface="Kanit" panose="020B0604020202020204" charset="-34"/>
              </a:rPr>
              <a:t>diferentes formatos </a:t>
            </a:r>
            <a:r>
              <a:rPr lang="pt-BR" sz="1400" dirty="0"/>
              <a:t>(</a:t>
            </a:r>
            <a:r>
              <a:rPr lang="pt-BR" sz="1400" dirty="0" err="1"/>
              <a:t>csv</a:t>
            </a:r>
            <a:r>
              <a:rPr lang="pt-BR" sz="1400" dirty="0"/>
              <a:t>, parquet, </a:t>
            </a:r>
            <a:r>
              <a:rPr lang="pt-BR" sz="1400" dirty="0" err="1"/>
              <a:t>avro</a:t>
            </a:r>
            <a:r>
              <a:rPr lang="pt-BR" sz="1400" dirty="0"/>
              <a:t>, </a:t>
            </a:r>
            <a:r>
              <a:rPr lang="pt-BR" sz="1400" dirty="0" err="1"/>
              <a:t>etc</a:t>
            </a:r>
            <a:r>
              <a:rPr lang="pt-BR" sz="1400" dirty="0"/>
              <a:t>).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A3A3015-8AF3-4995-876C-D2B7FDE7E96C}"/>
              </a:ext>
            </a:extLst>
          </p:cNvPr>
          <p:cNvGrpSpPr/>
          <p:nvPr/>
        </p:nvGrpSpPr>
        <p:grpSpPr>
          <a:xfrm>
            <a:off x="1601039" y="1674011"/>
            <a:ext cx="576000" cy="576000"/>
            <a:chOff x="1601039" y="2461803"/>
            <a:chExt cx="576000" cy="576000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13C9E771-B408-40C5-A2A4-71F7B5AC1E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1039" y="2461803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615D282-3B0F-4517-AA9A-3155F6D9B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9751" y="2557601"/>
              <a:ext cx="403361" cy="403361"/>
            </a:xfrm>
            <a:prstGeom prst="rect">
              <a:avLst/>
            </a:prstGeom>
          </p:spPr>
        </p:pic>
      </p:grp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3144320" y="612757"/>
            <a:ext cx="0" cy="6398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>
            <a:extLst>
              <a:ext uri="{FF2B5EF4-FFF2-40B4-BE49-F238E27FC236}">
                <a16:creationId xmlns:a16="http://schemas.microsoft.com/office/drawing/2014/main" id="{A9FB0CBF-E734-4F14-A4F9-E21888332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919" y="2024301"/>
            <a:ext cx="3284821" cy="19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5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56" grpId="0"/>
      <p:bldP spid="6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820;p33">
            <a:extLst>
              <a:ext uri="{FF2B5EF4-FFF2-40B4-BE49-F238E27FC236}">
                <a16:creationId xmlns:a16="http://schemas.microsoft.com/office/drawing/2014/main" id="{71F4BF2C-2F72-412D-B264-B7FE717E1736}"/>
              </a:ext>
            </a:extLst>
          </p:cNvPr>
          <p:cNvGrpSpPr/>
          <p:nvPr/>
        </p:nvGrpSpPr>
        <p:grpSpPr>
          <a:xfrm>
            <a:off x="5192297" y="1575580"/>
            <a:ext cx="3628301" cy="3010197"/>
            <a:chOff x="1575694" y="930575"/>
            <a:chExt cx="1989549" cy="694043"/>
          </a:xfrm>
        </p:grpSpPr>
        <p:sp>
          <p:nvSpPr>
            <p:cNvPr id="74" name="Google Shape;821;p33">
              <a:extLst>
                <a:ext uri="{FF2B5EF4-FFF2-40B4-BE49-F238E27FC236}">
                  <a16:creationId xmlns:a16="http://schemas.microsoft.com/office/drawing/2014/main" id="{8D0E9956-3006-4F4E-9C0A-16663B1356EB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rgbClr val="6CCFF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22;p33">
              <a:extLst>
                <a:ext uri="{FF2B5EF4-FFF2-40B4-BE49-F238E27FC236}">
                  <a16:creationId xmlns:a16="http://schemas.microsoft.com/office/drawing/2014/main" id="{B45B81C7-9FE9-42A9-8177-A2B49F2E1D83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171360" y="612757"/>
            <a:ext cx="284170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LOCATION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3275573" y="568640"/>
            <a:ext cx="5179105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Permite “apontar” os metadados da tabela criada para um caminho real de armazenamento do dado no sistema distribuído.</a:t>
            </a:r>
          </a:p>
        </p:txBody>
      </p:sp>
      <p:sp>
        <p:nvSpPr>
          <p:cNvPr id="66" name="Google Shape;705;p37">
            <a:extLst>
              <a:ext uri="{FF2B5EF4-FFF2-40B4-BE49-F238E27FC236}">
                <a16:creationId xmlns:a16="http://schemas.microsoft.com/office/drawing/2014/main" id="{E4441D06-CC65-40E6-9B85-B27F846ED0F5}"/>
              </a:ext>
            </a:extLst>
          </p:cNvPr>
          <p:cNvSpPr txBox="1">
            <a:spLocks/>
          </p:cNvSpPr>
          <p:nvPr/>
        </p:nvSpPr>
        <p:spPr>
          <a:xfrm>
            <a:off x="0" y="3948857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Kanit" panose="020B0604020202020204" charset="-34"/>
                <a:cs typeface="Kanit" panose="020B0604020202020204" charset="-34"/>
              </a:rPr>
              <a:t>Solução</a:t>
            </a:r>
          </a:p>
        </p:txBody>
      </p:sp>
      <p:sp>
        <p:nvSpPr>
          <p:cNvPr id="60" name="Google Shape;705;p37">
            <a:extLst>
              <a:ext uri="{FF2B5EF4-FFF2-40B4-BE49-F238E27FC236}">
                <a16:creationId xmlns:a16="http://schemas.microsoft.com/office/drawing/2014/main" id="{D69A3E34-A5DE-4177-A6BF-650F47FDEC0E}"/>
              </a:ext>
            </a:extLst>
          </p:cNvPr>
          <p:cNvSpPr txBox="1">
            <a:spLocks/>
          </p:cNvSpPr>
          <p:nvPr/>
        </p:nvSpPr>
        <p:spPr>
          <a:xfrm>
            <a:off x="2248898" y="3752474"/>
            <a:ext cx="2942207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Utilizar a cláusula </a:t>
            </a:r>
            <a:r>
              <a:rPr lang="pt-BR" sz="1400" b="1" dirty="0">
                <a:latin typeface="Kanit" panose="020B0604020202020204" charset="-34"/>
                <a:cs typeface="Kanit" panose="020B0604020202020204" charset="-34"/>
              </a:rPr>
              <a:t>LOCATION </a:t>
            </a:r>
            <a:r>
              <a:rPr lang="pt-BR" sz="1400" dirty="0"/>
              <a:t>para referenciar o caminho dos dados já armazenados para a tabela.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186276C-13B5-43E6-9440-410A1DD5FFA5}"/>
              </a:ext>
            </a:extLst>
          </p:cNvPr>
          <p:cNvGrpSpPr/>
          <p:nvPr/>
        </p:nvGrpSpPr>
        <p:grpSpPr>
          <a:xfrm>
            <a:off x="1599433" y="3788269"/>
            <a:ext cx="576000" cy="576000"/>
            <a:chOff x="1599433" y="4150084"/>
            <a:chExt cx="576000" cy="576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1C674C1D-817C-493F-BE47-5C654A4511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9433" y="4150084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10011F8-B453-4421-8BFC-71B25669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6125" y="4224874"/>
              <a:ext cx="426415" cy="426415"/>
            </a:xfrm>
            <a:prstGeom prst="rect">
              <a:avLst/>
            </a:prstGeom>
          </p:spPr>
        </p:pic>
      </p:grpSp>
      <p:sp>
        <p:nvSpPr>
          <p:cNvPr id="64" name="Google Shape;705;p37">
            <a:extLst>
              <a:ext uri="{FF2B5EF4-FFF2-40B4-BE49-F238E27FC236}">
                <a16:creationId xmlns:a16="http://schemas.microsoft.com/office/drawing/2014/main" id="{9044E788-8820-463F-BB87-C40EF1A137B4}"/>
              </a:ext>
            </a:extLst>
          </p:cNvPr>
          <p:cNvSpPr txBox="1">
            <a:spLocks/>
          </p:cNvSpPr>
          <p:nvPr/>
        </p:nvSpPr>
        <p:spPr>
          <a:xfrm>
            <a:off x="0" y="2930143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Kanit" panose="020B0604020202020204" charset="-34"/>
                <a:cs typeface="Kanit" panose="020B0604020202020204" charset="-34"/>
              </a:rPr>
              <a:t>Hipótese</a:t>
            </a:r>
          </a:p>
        </p:txBody>
      </p:sp>
      <p:sp>
        <p:nvSpPr>
          <p:cNvPr id="56" name="Google Shape;705;p37">
            <a:extLst>
              <a:ext uri="{FF2B5EF4-FFF2-40B4-BE49-F238E27FC236}">
                <a16:creationId xmlns:a16="http://schemas.microsoft.com/office/drawing/2014/main" id="{04E78C83-6F10-40BD-88A7-C2DBC6866205}"/>
              </a:ext>
            </a:extLst>
          </p:cNvPr>
          <p:cNvSpPr txBox="1">
            <a:spLocks/>
          </p:cNvSpPr>
          <p:nvPr/>
        </p:nvSpPr>
        <p:spPr>
          <a:xfrm>
            <a:off x="2250504" y="2698464"/>
            <a:ext cx="2877293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Os metadados no </a:t>
            </a:r>
            <a:r>
              <a:rPr lang="pt-BR" sz="1400" dirty="0" err="1"/>
              <a:t>metastore</a:t>
            </a:r>
            <a:r>
              <a:rPr lang="pt-BR" sz="1400" dirty="0"/>
              <a:t> estarão incorretos caso não seja possível “apontar” pro arquivo.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6D4E926-41FC-425A-A090-DE4F8EDB2501}"/>
              </a:ext>
            </a:extLst>
          </p:cNvPr>
          <p:cNvGrpSpPr/>
          <p:nvPr/>
        </p:nvGrpSpPr>
        <p:grpSpPr>
          <a:xfrm>
            <a:off x="1601039" y="2734259"/>
            <a:ext cx="576000" cy="576000"/>
            <a:chOff x="1601039" y="3326622"/>
            <a:chExt cx="576000" cy="576000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88B5B41D-6AC5-44CE-AF00-CE83B23D63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1039" y="3326622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C72F1213-C72C-4929-925A-AE4C0587F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6271" y="3389056"/>
              <a:ext cx="406269" cy="406269"/>
            </a:xfrm>
            <a:prstGeom prst="rect">
              <a:avLst/>
            </a:prstGeom>
          </p:spPr>
        </p:pic>
      </p:grpSp>
      <p:sp>
        <p:nvSpPr>
          <p:cNvPr id="63" name="Google Shape;705;p37">
            <a:extLst>
              <a:ext uri="{FF2B5EF4-FFF2-40B4-BE49-F238E27FC236}">
                <a16:creationId xmlns:a16="http://schemas.microsoft.com/office/drawing/2014/main" id="{47B47F97-8C4D-41B5-A682-CD6948A223A2}"/>
              </a:ext>
            </a:extLst>
          </p:cNvPr>
          <p:cNvSpPr txBox="1">
            <a:spLocks/>
          </p:cNvSpPr>
          <p:nvPr/>
        </p:nvSpPr>
        <p:spPr>
          <a:xfrm>
            <a:off x="0" y="1834821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Kanit" panose="020B0604020202020204" charset="-34"/>
                <a:cs typeface="Kanit" panose="020B0604020202020204" charset="-34"/>
              </a:rPr>
              <a:t>Constatação</a:t>
            </a:r>
          </a:p>
        </p:txBody>
      </p:sp>
      <p:sp>
        <p:nvSpPr>
          <p:cNvPr id="61" name="Google Shape;705;p37">
            <a:extLst>
              <a:ext uri="{FF2B5EF4-FFF2-40B4-BE49-F238E27FC236}">
                <a16:creationId xmlns:a16="http://schemas.microsoft.com/office/drawing/2014/main" id="{31742355-A6EA-4E52-A61C-6BA670F3A33D}"/>
              </a:ext>
            </a:extLst>
          </p:cNvPr>
          <p:cNvSpPr txBox="1">
            <a:spLocks/>
          </p:cNvSpPr>
          <p:nvPr/>
        </p:nvSpPr>
        <p:spPr>
          <a:xfrm>
            <a:off x="2262763" y="1644454"/>
            <a:ext cx="2942207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Em alguns casos, pode ser necessário criar uma tabela com base em dados já existentes.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A3A3015-8AF3-4995-876C-D2B7FDE7E96C}"/>
              </a:ext>
            </a:extLst>
          </p:cNvPr>
          <p:cNvGrpSpPr/>
          <p:nvPr/>
        </p:nvGrpSpPr>
        <p:grpSpPr>
          <a:xfrm>
            <a:off x="1601039" y="1674011"/>
            <a:ext cx="576000" cy="576000"/>
            <a:chOff x="1601039" y="2461803"/>
            <a:chExt cx="576000" cy="576000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13C9E771-B408-40C5-A2A4-71F7B5AC1E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1039" y="2461803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615D282-3B0F-4517-AA9A-3155F6D9B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9751" y="2557601"/>
              <a:ext cx="403361" cy="403361"/>
            </a:xfrm>
            <a:prstGeom prst="rect">
              <a:avLst/>
            </a:prstGeom>
          </p:spPr>
        </p:pic>
      </p:grp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3144320" y="612757"/>
            <a:ext cx="0" cy="6398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D809DB98-71B2-4941-A5FF-1A09C68F6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030" y="2003544"/>
            <a:ext cx="32766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56" grpId="0"/>
      <p:bldP spid="6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820;p33">
            <a:extLst>
              <a:ext uri="{FF2B5EF4-FFF2-40B4-BE49-F238E27FC236}">
                <a16:creationId xmlns:a16="http://schemas.microsoft.com/office/drawing/2014/main" id="{71F4BF2C-2F72-412D-B264-B7FE717E1736}"/>
              </a:ext>
            </a:extLst>
          </p:cNvPr>
          <p:cNvGrpSpPr/>
          <p:nvPr/>
        </p:nvGrpSpPr>
        <p:grpSpPr>
          <a:xfrm>
            <a:off x="5192297" y="1575580"/>
            <a:ext cx="3628301" cy="3010197"/>
            <a:chOff x="1575694" y="930575"/>
            <a:chExt cx="1989549" cy="694043"/>
          </a:xfrm>
        </p:grpSpPr>
        <p:sp>
          <p:nvSpPr>
            <p:cNvPr id="74" name="Google Shape;821;p33">
              <a:extLst>
                <a:ext uri="{FF2B5EF4-FFF2-40B4-BE49-F238E27FC236}">
                  <a16:creationId xmlns:a16="http://schemas.microsoft.com/office/drawing/2014/main" id="{8D0E9956-3006-4F4E-9C0A-16663B1356EB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rgbClr val="6CCFF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22;p33">
              <a:extLst>
                <a:ext uri="{FF2B5EF4-FFF2-40B4-BE49-F238E27FC236}">
                  <a16:creationId xmlns:a16="http://schemas.microsoft.com/office/drawing/2014/main" id="{B45B81C7-9FE9-42A9-8177-A2B49F2E1D83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-49237" y="612757"/>
            <a:ext cx="3193553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IF [NOT] EXISTS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3275573" y="568640"/>
            <a:ext cx="5471258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Permite executar comandos de criação de tabelas ou </a:t>
            </a:r>
            <a:r>
              <a:rPr lang="pt-BR" sz="1400" dirty="0" err="1"/>
              <a:t>databases</a:t>
            </a:r>
            <a:r>
              <a:rPr lang="pt-BR" sz="1400" dirty="0"/>
              <a:t> sem obter erros caso o elemento exista no sistema. Em caso de exclusão, o mesmo será obtido com </a:t>
            </a:r>
            <a:r>
              <a:rPr lang="pt-BR" sz="1400" b="1" dirty="0">
                <a:latin typeface="Kanit" panose="020B0604020202020204" charset="-34"/>
                <a:cs typeface="Kanit" panose="020B0604020202020204" charset="-34"/>
              </a:rPr>
              <a:t>IF EXISTS.</a:t>
            </a:r>
          </a:p>
        </p:txBody>
      </p:sp>
      <p:sp>
        <p:nvSpPr>
          <p:cNvPr id="66" name="Google Shape;705;p37">
            <a:extLst>
              <a:ext uri="{FF2B5EF4-FFF2-40B4-BE49-F238E27FC236}">
                <a16:creationId xmlns:a16="http://schemas.microsoft.com/office/drawing/2014/main" id="{E4441D06-CC65-40E6-9B85-B27F846ED0F5}"/>
              </a:ext>
            </a:extLst>
          </p:cNvPr>
          <p:cNvSpPr txBox="1">
            <a:spLocks/>
          </p:cNvSpPr>
          <p:nvPr/>
        </p:nvSpPr>
        <p:spPr>
          <a:xfrm>
            <a:off x="0" y="3948857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Kanit" panose="020B0604020202020204" charset="-34"/>
                <a:cs typeface="Kanit" panose="020B0604020202020204" charset="-34"/>
              </a:rPr>
              <a:t>Solução</a:t>
            </a:r>
          </a:p>
        </p:txBody>
      </p:sp>
      <p:sp>
        <p:nvSpPr>
          <p:cNvPr id="60" name="Google Shape;705;p37">
            <a:extLst>
              <a:ext uri="{FF2B5EF4-FFF2-40B4-BE49-F238E27FC236}">
                <a16:creationId xmlns:a16="http://schemas.microsoft.com/office/drawing/2014/main" id="{D69A3E34-A5DE-4177-A6BF-650F47FDEC0E}"/>
              </a:ext>
            </a:extLst>
          </p:cNvPr>
          <p:cNvSpPr txBox="1">
            <a:spLocks/>
          </p:cNvSpPr>
          <p:nvPr/>
        </p:nvSpPr>
        <p:spPr>
          <a:xfrm>
            <a:off x="2248898" y="3752474"/>
            <a:ext cx="2942207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Utilizar a cláusula </a:t>
            </a:r>
            <a:r>
              <a:rPr lang="pt-BR" sz="1400" b="1" dirty="0">
                <a:latin typeface="Kanit" panose="020B0604020202020204" charset="-34"/>
                <a:cs typeface="Kanit" panose="020B0604020202020204" charset="-34"/>
              </a:rPr>
              <a:t>IF NOT EXISTS </a:t>
            </a:r>
            <a:r>
              <a:rPr lang="pt-BR" sz="1400" dirty="0"/>
              <a:t>para executar o comando apenas se a tabela não existir.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186276C-13B5-43E6-9440-410A1DD5FFA5}"/>
              </a:ext>
            </a:extLst>
          </p:cNvPr>
          <p:cNvGrpSpPr/>
          <p:nvPr/>
        </p:nvGrpSpPr>
        <p:grpSpPr>
          <a:xfrm>
            <a:off x="1599433" y="3788269"/>
            <a:ext cx="576000" cy="576000"/>
            <a:chOff x="1599433" y="4150084"/>
            <a:chExt cx="576000" cy="576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1C674C1D-817C-493F-BE47-5C654A4511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9433" y="4150084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10011F8-B453-4421-8BFC-71B25669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6125" y="4224874"/>
              <a:ext cx="426415" cy="426415"/>
            </a:xfrm>
            <a:prstGeom prst="rect">
              <a:avLst/>
            </a:prstGeom>
          </p:spPr>
        </p:pic>
      </p:grpSp>
      <p:sp>
        <p:nvSpPr>
          <p:cNvPr id="64" name="Google Shape;705;p37">
            <a:extLst>
              <a:ext uri="{FF2B5EF4-FFF2-40B4-BE49-F238E27FC236}">
                <a16:creationId xmlns:a16="http://schemas.microsoft.com/office/drawing/2014/main" id="{9044E788-8820-463F-BB87-C40EF1A137B4}"/>
              </a:ext>
            </a:extLst>
          </p:cNvPr>
          <p:cNvSpPr txBox="1">
            <a:spLocks/>
          </p:cNvSpPr>
          <p:nvPr/>
        </p:nvSpPr>
        <p:spPr>
          <a:xfrm>
            <a:off x="0" y="2930143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Kanit" panose="020B0604020202020204" charset="-34"/>
                <a:cs typeface="Kanit" panose="020B0604020202020204" charset="-34"/>
              </a:rPr>
              <a:t>Hipótese</a:t>
            </a:r>
          </a:p>
        </p:txBody>
      </p:sp>
      <p:sp>
        <p:nvSpPr>
          <p:cNvPr id="56" name="Google Shape;705;p37">
            <a:extLst>
              <a:ext uri="{FF2B5EF4-FFF2-40B4-BE49-F238E27FC236}">
                <a16:creationId xmlns:a16="http://schemas.microsoft.com/office/drawing/2014/main" id="{04E78C83-6F10-40BD-88A7-C2DBC6866205}"/>
              </a:ext>
            </a:extLst>
          </p:cNvPr>
          <p:cNvSpPr txBox="1">
            <a:spLocks/>
          </p:cNvSpPr>
          <p:nvPr/>
        </p:nvSpPr>
        <p:spPr>
          <a:xfrm>
            <a:off x="2250504" y="2698464"/>
            <a:ext cx="2940601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Deve existir um comando para “escapar” do erro (exceção) ao tentar criar uma tabela existente.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6D4E926-41FC-425A-A090-DE4F8EDB2501}"/>
              </a:ext>
            </a:extLst>
          </p:cNvPr>
          <p:cNvGrpSpPr/>
          <p:nvPr/>
        </p:nvGrpSpPr>
        <p:grpSpPr>
          <a:xfrm>
            <a:off x="1601039" y="2734259"/>
            <a:ext cx="576000" cy="576000"/>
            <a:chOff x="1601039" y="3326622"/>
            <a:chExt cx="576000" cy="576000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88B5B41D-6AC5-44CE-AF00-CE83B23D63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1039" y="3326622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C72F1213-C72C-4929-925A-AE4C0587F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6271" y="3389056"/>
              <a:ext cx="406269" cy="406269"/>
            </a:xfrm>
            <a:prstGeom prst="rect">
              <a:avLst/>
            </a:prstGeom>
          </p:spPr>
        </p:pic>
      </p:grpSp>
      <p:sp>
        <p:nvSpPr>
          <p:cNvPr id="63" name="Google Shape;705;p37">
            <a:extLst>
              <a:ext uri="{FF2B5EF4-FFF2-40B4-BE49-F238E27FC236}">
                <a16:creationId xmlns:a16="http://schemas.microsoft.com/office/drawing/2014/main" id="{47B47F97-8C4D-41B5-A682-CD6948A223A2}"/>
              </a:ext>
            </a:extLst>
          </p:cNvPr>
          <p:cNvSpPr txBox="1">
            <a:spLocks/>
          </p:cNvSpPr>
          <p:nvPr/>
        </p:nvSpPr>
        <p:spPr>
          <a:xfrm>
            <a:off x="0" y="1834821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Kanit" panose="020B0604020202020204" charset="-34"/>
                <a:cs typeface="Kanit" panose="020B0604020202020204" charset="-34"/>
              </a:rPr>
              <a:t>Constatação</a:t>
            </a:r>
          </a:p>
        </p:txBody>
      </p:sp>
      <p:sp>
        <p:nvSpPr>
          <p:cNvPr id="61" name="Google Shape;705;p37">
            <a:extLst>
              <a:ext uri="{FF2B5EF4-FFF2-40B4-BE49-F238E27FC236}">
                <a16:creationId xmlns:a16="http://schemas.microsoft.com/office/drawing/2014/main" id="{31742355-A6EA-4E52-A61C-6BA670F3A33D}"/>
              </a:ext>
            </a:extLst>
          </p:cNvPr>
          <p:cNvSpPr txBox="1">
            <a:spLocks/>
          </p:cNvSpPr>
          <p:nvPr/>
        </p:nvSpPr>
        <p:spPr>
          <a:xfrm>
            <a:off x="2262763" y="1644454"/>
            <a:ext cx="2942207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O </a:t>
            </a:r>
            <a:r>
              <a:rPr lang="pt-BR" sz="1400" dirty="0" err="1"/>
              <a:t>Hive</a:t>
            </a:r>
            <a:r>
              <a:rPr lang="pt-BR" sz="1400" dirty="0"/>
              <a:t> retorna erro quando um script </a:t>
            </a:r>
            <a:r>
              <a:rPr lang="pt-BR" sz="1400" dirty="0" err="1"/>
              <a:t>hql</a:t>
            </a:r>
            <a:r>
              <a:rPr lang="pt-BR" sz="1400" dirty="0"/>
              <a:t> tenta criar uma tabela já existente.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A3A3015-8AF3-4995-876C-D2B7FDE7E96C}"/>
              </a:ext>
            </a:extLst>
          </p:cNvPr>
          <p:cNvGrpSpPr/>
          <p:nvPr/>
        </p:nvGrpSpPr>
        <p:grpSpPr>
          <a:xfrm>
            <a:off x="1601039" y="1674011"/>
            <a:ext cx="576000" cy="576000"/>
            <a:chOff x="1601039" y="2461803"/>
            <a:chExt cx="576000" cy="576000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13C9E771-B408-40C5-A2A4-71F7B5AC1E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1039" y="2461803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615D282-3B0F-4517-AA9A-3155F6D9B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9751" y="2557601"/>
              <a:ext cx="403361" cy="403361"/>
            </a:xfrm>
            <a:prstGeom prst="rect">
              <a:avLst/>
            </a:prstGeom>
          </p:spPr>
        </p:pic>
      </p:grp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3144320" y="612757"/>
            <a:ext cx="0" cy="6398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D263CB8E-21E0-41CF-96DE-DFE79454B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7077" y="1856587"/>
            <a:ext cx="3062012" cy="250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7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56" grpId="0"/>
      <p:bldP spid="6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820;p33">
            <a:extLst>
              <a:ext uri="{FF2B5EF4-FFF2-40B4-BE49-F238E27FC236}">
                <a16:creationId xmlns:a16="http://schemas.microsoft.com/office/drawing/2014/main" id="{71F4BF2C-2F72-412D-B264-B7FE717E1736}"/>
              </a:ext>
            </a:extLst>
          </p:cNvPr>
          <p:cNvGrpSpPr/>
          <p:nvPr/>
        </p:nvGrpSpPr>
        <p:grpSpPr>
          <a:xfrm>
            <a:off x="5192297" y="1575580"/>
            <a:ext cx="3628301" cy="3010197"/>
            <a:chOff x="1575694" y="930575"/>
            <a:chExt cx="1989549" cy="694043"/>
          </a:xfrm>
        </p:grpSpPr>
        <p:sp>
          <p:nvSpPr>
            <p:cNvPr id="74" name="Google Shape;821;p33">
              <a:extLst>
                <a:ext uri="{FF2B5EF4-FFF2-40B4-BE49-F238E27FC236}">
                  <a16:creationId xmlns:a16="http://schemas.microsoft.com/office/drawing/2014/main" id="{8D0E9956-3006-4F4E-9C0A-16663B1356EB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rgbClr val="6CCFF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22;p33">
              <a:extLst>
                <a:ext uri="{FF2B5EF4-FFF2-40B4-BE49-F238E27FC236}">
                  <a16:creationId xmlns:a16="http://schemas.microsoft.com/office/drawing/2014/main" id="{B45B81C7-9FE9-42A9-8177-A2B49F2E1D83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-77369" y="612757"/>
            <a:ext cx="327795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TBLPROPERTIES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3275573" y="568640"/>
            <a:ext cx="5263515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Permite configurar uma série de propriedades customizadas para criar os metadados da tabela no </a:t>
            </a:r>
            <a:r>
              <a:rPr lang="pt-BR" sz="1400" dirty="0" err="1"/>
              <a:t>metastore</a:t>
            </a:r>
            <a:r>
              <a:rPr lang="pt-BR" sz="1400" dirty="0"/>
              <a:t> de acordo com particularidades dos arquivos armazenados ou gerados.</a:t>
            </a:r>
            <a:endParaRPr lang="pt-BR" sz="1400" b="1" dirty="0"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66" name="Google Shape;705;p37">
            <a:extLst>
              <a:ext uri="{FF2B5EF4-FFF2-40B4-BE49-F238E27FC236}">
                <a16:creationId xmlns:a16="http://schemas.microsoft.com/office/drawing/2014/main" id="{E4441D06-CC65-40E6-9B85-B27F846ED0F5}"/>
              </a:ext>
            </a:extLst>
          </p:cNvPr>
          <p:cNvSpPr txBox="1">
            <a:spLocks/>
          </p:cNvSpPr>
          <p:nvPr/>
        </p:nvSpPr>
        <p:spPr>
          <a:xfrm>
            <a:off x="0" y="3948857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Kanit" panose="020B0604020202020204" charset="-34"/>
                <a:cs typeface="Kanit" panose="020B0604020202020204" charset="-34"/>
              </a:rPr>
              <a:t>Solução</a:t>
            </a:r>
          </a:p>
        </p:txBody>
      </p:sp>
      <p:sp>
        <p:nvSpPr>
          <p:cNvPr id="60" name="Google Shape;705;p37">
            <a:extLst>
              <a:ext uri="{FF2B5EF4-FFF2-40B4-BE49-F238E27FC236}">
                <a16:creationId xmlns:a16="http://schemas.microsoft.com/office/drawing/2014/main" id="{D69A3E34-A5DE-4177-A6BF-650F47FDEC0E}"/>
              </a:ext>
            </a:extLst>
          </p:cNvPr>
          <p:cNvSpPr txBox="1">
            <a:spLocks/>
          </p:cNvSpPr>
          <p:nvPr/>
        </p:nvSpPr>
        <p:spPr>
          <a:xfrm>
            <a:off x="2248898" y="3752474"/>
            <a:ext cx="2942207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Utilizar o termo </a:t>
            </a:r>
            <a:r>
              <a:rPr lang="pt-BR" sz="1400" b="1" dirty="0">
                <a:latin typeface="Kanit" panose="020B0604020202020204" charset="-34"/>
                <a:cs typeface="Kanit" panose="020B0604020202020204" charset="-34"/>
              </a:rPr>
              <a:t>TBLPROPERTIES </a:t>
            </a:r>
            <a:r>
              <a:rPr lang="pt-BR" sz="1400" dirty="0"/>
              <a:t>considerando a propriedade de pular o </a:t>
            </a:r>
            <a:r>
              <a:rPr lang="pt-BR" sz="1400" i="1" dirty="0"/>
              <a:t>header</a:t>
            </a:r>
            <a:r>
              <a:rPr lang="pt-BR" sz="1400" dirty="0"/>
              <a:t> dos arquivos.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186276C-13B5-43E6-9440-410A1DD5FFA5}"/>
              </a:ext>
            </a:extLst>
          </p:cNvPr>
          <p:cNvGrpSpPr/>
          <p:nvPr/>
        </p:nvGrpSpPr>
        <p:grpSpPr>
          <a:xfrm>
            <a:off x="1599433" y="3788269"/>
            <a:ext cx="576000" cy="576000"/>
            <a:chOff x="1599433" y="4150084"/>
            <a:chExt cx="576000" cy="576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1C674C1D-817C-493F-BE47-5C654A4511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9433" y="4150084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10011F8-B453-4421-8BFC-71B25669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6125" y="4224874"/>
              <a:ext cx="426415" cy="426415"/>
            </a:xfrm>
            <a:prstGeom prst="rect">
              <a:avLst/>
            </a:prstGeom>
          </p:spPr>
        </p:pic>
      </p:grpSp>
      <p:sp>
        <p:nvSpPr>
          <p:cNvPr id="64" name="Google Shape;705;p37">
            <a:extLst>
              <a:ext uri="{FF2B5EF4-FFF2-40B4-BE49-F238E27FC236}">
                <a16:creationId xmlns:a16="http://schemas.microsoft.com/office/drawing/2014/main" id="{9044E788-8820-463F-BB87-C40EF1A137B4}"/>
              </a:ext>
            </a:extLst>
          </p:cNvPr>
          <p:cNvSpPr txBox="1">
            <a:spLocks/>
          </p:cNvSpPr>
          <p:nvPr/>
        </p:nvSpPr>
        <p:spPr>
          <a:xfrm>
            <a:off x="0" y="2930143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Kanit" panose="020B0604020202020204" charset="-34"/>
                <a:cs typeface="Kanit" panose="020B0604020202020204" charset="-34"/>
              </a:rPr>
              <a:t>Hipótese</a:t>
            </a:r>
          </a:p>
        </p:txBody>
      </p:sp>
      <p:sp>
        <p:nvSpPr>
          <p:cNvPr id="56" name="Google Shape;705;p37">
            <a:extLst>
              <a:ext uri="{FF2B5EF4-FFF2-40B4-BE49-F238E27FC236}">
                <a16:creationId xmlns:a16="http://schemas.microsoft.com/office/drawing/2014/main" id="{04E78C83-6F10-40BD-88A7-C2DBC6866205}"/>
              </a:ext>
            </a:extLst>
          </p:cNvPr>
          <p:cNvSpPr txBox="1">
            <a:spLocks/>
          </p:cNvSpPr>
          <p:nvPr/>
        </p:nvSpPr>
        <p:spPr>
          <a:xfrm>
            <a:off x="2250504" y="2698464"/>
            <a:ext cx="2877293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O comando CREATE TABLE deve ser configurado para “pular” a primeira linha dos arquivos.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6D4E926-41FC-425A-A090-DE4F8EDB2501}"/>
              </a:ext>
            </a:extLst>
          </p:cNvPr>
          <p:cNvGrpSpPr/>
          <p:nvPr/>
        </p:nvGrpSpPr>
        <p:grpSpPr>
          <a:xfrm>
            <a:off x="1601039" y="2734259"/>
            <a:ext cx="576000" cy="576000"/>
            <a:chOff x="1601039" y="3326622"/>
            <a:chExt cx="576000" cy="576000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88B5B41D-6AC5-44CE-AF00-CE83B23D63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1039" y="3326622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C72F1213-C72C-4929-925A-AE4C0587F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6271" y="3389056"/>
              <a:ext cx="406269" cy="406269"/>
            </a:xfrm>
            <a:prstGeom prst="rect">
              <a:avLst/>
            </a:prstGeom>
          </p:spPr>
        </p:pic>
      </p:grpSp>
      <p:sp>
        <p:nvSpPr>
          <p:cNvPr id="63" name="Google Shape;705;p37">
            <a:extLst>
              <a:ext uri="{FF2B5EF4-FFF2-40B4-BE49-F238E27FC236}">
                <a16:creationId xmlns:a16="http://schemas.microsoft.com/office/drawing/2014/main" id="{47B47F97-8C4D-41B5-A682-CD6948A223A2}"/>
              </a:ext>
            </a:extLst>
          </p:cNvPr>
          <p:cNvSpPr txBox="1">
            <a:spLocks/>
          </p:cNvSpPr>
          <p:nvPr/>
        </p:nvSpPr>
        <p:spPr>
          <a:xfrm>
            <a:off x="0" y="1834821"/>
            <a:ext cx="1515314" cy="254821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200" b="1" dirty="0">
                <a:latin typeface="Kanit" panose="020B0604020202020204" charset="-34"/>
                <a:cs typeface="Kanit" panose="020B0604020202020204" charset="-34"/>
              </a:rPr>
              <a:t>Constatação</a:t>
            </a:r>
          </a:p>
        </p:txBody>
      </p:sp>
      <p:sp>
        <p:nvSpPr>
          <p:cNvPr id="61" name="Google Shape;705;p37">
            <a:extLst>
              <a:ext uri="{FF2B5EF4-FFF2-40B4-BE49-F238E27FC236}">
                <a16:creationId xmlns:a16="http://schemas.microsoft.com/office/drawing/2014/main" id="{31742355-A6EA-4E52-A61C-6BA670F3A33D}"/>
              </a:ext>
            </a:extLst>
          </p:cNvPr>
          <p:cNvSpPr txBox="1">
            <a:spLocks/>
          </p:cNvSpPr>
          <p:nvPr/>
        </p:nvSpPr>
        <p:spPr>
          <a:xfrm>
            <a:off x="2262763" y="1644454"/>
            <a:ext cx="2942207" cy="71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Arquivos armazenados no sistema possuem uma linha indesejada de cabeçalho.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A3A3015-8AF3-4995-876C-D2B7FDE7E96C}"/>
              </a:ext>
            </a:extLst>
          </p:cNvPr>
          <p:cNvGrpSpPr/>
          <p:nvPr/>
        </p:nvGrpSpPr>
        <p:grpSpPr>
          <a:xfrm>
            <a:off x="1601039" y="1674011"/>
            <a:ext cx="576000" cy="576000"/>
            <a:chOff x="1601039" y="2461803"/>
            <a:chExt cx="576000" cy="576000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13C9E771-B408-40C5-A2A4-71F7B5AC1E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1039" y="2461803"/>
              <a:ext cx="576000" cy="576000"/>
            </a:xfrm>
            <a:prstGeom prst="ellipse">
              <a:avLst/>
            </a:prstGeom>
            <a:solidFill>
              <a:srgbClr val="FDEE2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615D282-3B0F-4517-AA9A-3155F6D9B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9751" y="2557601"/>
              <a:ext cx="403361" cy="403361"/>
            </a:xfrm>
            <a:prstGeom prst="rect">
              <a:avLst/>
            </a:prstGeom>
          </p:spPr>
        </p:pic>
      </p:grp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3200592" y="612757"/>
            <a:ext cx="0" cy="6398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412028A7-33E3-4D0D-9B6B-7583FDE97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731" y="2029833"/>
            <a:ext cx="3103198" cy="2046433"/>
          </a:xfrm>
          <a:prstGeom prst="rect">
            <a:avLst/>
          </a:prstGeom>
        </p:spPr>
      </p:pic>
      <p:sp>
        <p:nvSpPr>
          <p:cNvPr id="33" name="Google Shape;705;p37">
            <a:extLst>
              <a:ext uri="{FF2B5EF4-FFF2-40B4-BE49-F238E27FC236}">
                <a16:creationId xmlns:a16="http://schemas.microsoft.com/office/drawing/2014/main" id="{5195FED2-4C50-4C33-A083-7FABCE0F8363}"/>
              </a:ext>
            </a:extLst>
          </p:cNvPr>
          <p:cNvSpPr txBox="1">
            <a:spLocks/>
          </p:cNvSpPr>
          <p:nvPr/>
        </p:nvSpPr>
        <p:spPr>
          <a:xfrm>
            <a:off x="5191105" y="4635906"/>
            <a:ext cx="3857777" cy="39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i="1" dirty="0"/>
              <a:t>Algumas informações sobre as configurações padrão da cláusula TBLPROPERTIES podem ser encontradas no </a:t>
            </a:r>
            <a:r>
              <a:rPr lang="pt-BR" sz="1000" i="1" dirty="0">
                <a:hlinkClick r:id="rId7"/>
              </a:rPr>
              <a:t>link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143955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56" grpId="0"/>
      <p:bldP spid="61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“ALWAYS THINK IN SQL”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46" name="Google Shape;705;p37">
            <a:extLst>
              <a:ext uri="{FF2B5EF4-FFF2-40B4-BE49-F238E27FC236}">
                <a16:creationId xmlns:a16="http://schemas.microsoft.com/office/drawing/2014/main" id="{AB7318F6-AFAC-438D-B6CA-0B2184A4D855}"/>
              </a:ext>
            </a:extLst>
          </p:cNvPr>
          <p:cNvSpPr txBox="1">
            <a:spLocks/>
          </p:cNvSpPr>
          <p:nvPr/>
        </p:nvSpPr>
        <p:spPr>
          <a:xfrm>
            <a:off x="720000" y="949139"/>
            <a:ext cx="6739980" cy="25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Formas de acessar dados em RDBMS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3A815FB-03C1-48FD-A6D2-CBAF3ACB9CB7}"/>
              </a:ext>
            </a:extLst>
          </p:cNvPr>
          <p:cNvGrpSpPr/>
          <p:nvPr/>
        </p:nvGrpSpPr>
        <p:grpSpPr>
          <a:xfrm>
            <a:off x="5173392" y="2172566"/>
            <a:ext cx="3126410" cy="1707834"/>
            <a:chOff x="-403483" y="2224233"/>
            <a:chExt cx="3126410" cy="1707834"/>
          </a:xfrm>
        </p:grpSpPr>
        <p:sp>
          <p:nvSpPr>
            <p:cNvPr id="9" name="Google Shape;699;p37">
              <a:extLst>
                <a:ext uri="{FF2B5EF4-FFF2-40B4-BE49-F238E27FC236}">
                  <a16:creationId xmlns:a16="http://schemas.microsoft.com/office/drawing/2014/main" id="{CE5B4087-641C-4CE1-A94E-BF22036C4FA3}"/>
                </a:ext>
              </a:extLst>
            </p:cNvPr>
            <p:cNvSpPr/>
            <p:nvPr/>
          </p:nvSpPr>
          <p:spPr>
            <a:xfrm>
              <a:off x="-403483" y="2224233"/>
              <a:ext cx="3126410" cy="1707834"/>
            </a:xfrm>
            <a:prstGeom prst="roundRect">
              <a:avLst>
                <a:gd name="adj" fmla="val 18668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2;p32">
              <a:extLst>
                <a:ext uri="{FF2B5EF4-FFF2-40B4-BE49-F238E27FC236}">
                  <a16:creationId xmlns:a16="http://schemas.microsoft.com/office/drawing/2014/main" id="{14FFB585-693B-4DF1-AED2-E6A63A70A793}"/>
                </a:ext>
              </a:extLst>
            </p:cNvPr>
            <p:cNvSpPr txBox="1">
              <a:spLocks/>
            </p:cNvSpPr>
            <p:nvPr/>
          </p:nvSpPr>
          <p:spPr>
            <a:xfrm>
              <a:off x="336815" y="2224233"/>
              <a:ext cx="1719072" cy="69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dirty="0">
                  <a:solidFill>
                    <a:schemeClr val="bg1"/>
                  </a:solidFill>
                </a:rPr>
                <a:t>DATABASE</a:t>
              </a:r>
            </a:p>
          </p:txBody>
        </p:sp>
        <p:sp>
          <p:nvSpPr>
            <p:cNvPr id="12" name="Google Shape;705;p37">
              <a:extLst>
                <a:ext uri="{FF2B5EF4-FFF2-40B4-BE49-F238E27FC236}">
                  <a16:creationId xmlns:a16="http://schemas.microsoft.com/office/drawing/2014/main" id="{EFD2440C-A182-45B4-B079-AB3FB5884E66}"/>
                </a:ext>
              </a:extLst>
            </p:cNvPr>
            <p:cNvSpPr txBox="1">
              <a:spLocks/>
            </p:cNvSpPr>
            <p:nvPr/>
          </p:nvSpPr>
          <p:spPr>
            <a:xfrm>
              <a:off x="-177851" y="2686611"/>
              <a:ext cx="2748403" cy="276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200" dirty="0">
                  <a:solidFill>
                    <a:schemeClr val="bg1"/>
                  </a:solidFill>
                </a:rPr>
                <a:t>Dados e Dicionário de Dados</a:t>
              </a:r>
            </a:p>
          </p:txBody>
        </p:sp>
      </p:grpSp>
      <p:sp>
        <p:nvSpPr>
          <p:cNvPr id="13" name="Google Shape;705;p37">
            <a:extLst>
              <a:ext uri="{FF2B5EF4-FFF2-40B4-BE49-F238E27FC236}">
                <a16:creationId xmlns:a16="http://schemas.microsoft.com/office/drawing/2014/main" id="{648BFF12-F49B-411B-A472-727909B33856}"/>
              </a:ext>
            </a:extLst>
          </p:cNvPr>
          <p:cNvSpPr txBox="1">
            <a:spLocks/>
          </p:cNvSpPr>
          <p:nvPr/>
        </p:nvSpPr>
        <p:spPr>
          <a:xfrm>
            <a:off x="5362395" y="3477224"/>
            <a:ext cx="2748403" cy="27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bg1"/>
                </a:solidFill>
              </a:rPr>
              <a:t>(Estruturado)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84065F-5FF5-47B6-85DD-902ACE346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23" y="2990796"/>
            <a:ext cx="414860" cy="41486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44EA3CC-2202-45B4-88AA-01EE290C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059" y="2990796"/>
            <a:ext cx="414860" cy="41486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C760C5E-B509-4227-9824-E359E7F26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695" y="2990796"/>
            <a:ext cx="414860" cy="4148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BABDDED-E161-4013-B221-BEF606B2B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332" y="2990796"/>
            <a:ext cx="414860" cy="414860"/>
          </a:xfrm>
          <a:prstGeom prst="rect">
            <a:avLst/>
          </a:prstGeom>
        </p:spPr>
      </p:pic>
      <p:sp>
        <p:nvSpPr>
          <p:cNvPr id="18" name="Google Shape;699;p37">
            <a:extLst>
              <a:ext uri="{FF2B5EF4-FFF2-40B4-BE49-F238E27FC236}">
                <a16:creationId xmlns:a16="http://schemas.microsoft.com/office/drawing/2014/main" id="{ADB32817-0041-4DCE-9F1E-CE438CFDEE55}"/>
              </a:ext>
            </a:extLst>
          </p:cNvPr>
          <p:cNvSpPr/>
          <p:nvPr/>
        </p:nvSpPr>
        <p:spPr>
          <a:xfrm>
            <a:off x="4835572" y="1962398"/>
            <a:ext cx="3736340" cy="2114519"/>
          </a:xfrm>
          <a:prstGeom prst="roundRect">
            <a:avLst>
              <a:gd name="adj" fmla="val 18668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22;p32">
            <a:extLst>
              <a:ext uri="{FF2B5EF4-FFF2-40B4-BE49-F238E27FC236}">
                <a16:creationId xmlns:a16="http://schemas.microsoft.com/office/drawing/2014/main" id="{6FFEF065-9D3D-4747-9944-0ACA4986F701}"/>
              </a:ext>
            </a:extLst>
          </p:cNvPr>
          <p:cNvSpPr txBox="1">
            <a:spLocks/>
          </p:cNvSpPr>
          <p:nvPr/>
        </p:nvSpPr>
        <p:spPr>
          <a:xfrm>
            <a:off x="6137533" y="1808738"/>
            <a:ext cx="1271383" cy="349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dirty="0">
                <a:solidFill>
                  <a:schemeClr val="tx1"/>
                </a:solidFill>
              </a:rPr>
              <a:t>RDBMS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E6D9AF1-5300-4EB5-BA5D-17DE511097B4}"/>
              </a:ext>
            </a:extLst>
          </p:cNvPr>
          <p:cNvGrpSpPr/>
          <p:nvPr/>
        </p:nvGrpSpPr>
        <p:grpSpPr>
          <a:xfrm>
            <a:off x="4942663" y="1130996"/>
            <a:ext cx="846958" cy="475656"/>
            <a:chOff x="4285110" y="1228664"/>
            <a:chExt cx="846958" cy="475656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3DA2E889-A908-4CB5-A99F-C63B7C695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5110" y="1228664"/>
              <a:ext cx="846958" cy="475656"/>
            </a:xfrm>
            <a:prstGeom prst="rect">
              <a:avLst/>
            </a:prstGeom>
          </p:spPr>
        </p:pic>
        <p:sp>
          <p:nvSpPr>
            <p:cNvPr id="21" name="Google Shape;322;p32">
              <a:extLst>
                <a:ext uri="{FF2B5EF4-FFF2-40B4-BE49-F238E27FC236}">
                  <a16:creationId xmlns:a16="http://schemas.microsoft.com/office/drawing/2014/main" id="{9FC9C16A-EE94-4583-8966-DE48630F9E8B}"/>
                </a:ext>
              </a:extLst>
            </p:cNvPr>
            <p:cNvSpPr txBox="1">
              <a:spLocks/>
            </p:cNvSpPr>
            <p:nvPr/>
          </p:nvSpPr>
          <p:spPr>
            <a:xfrm>
              <a:off x="4564380" y="1342915"/>
              <a:ext cx="541381" cy="178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400" dirty="0">
                  <a:solidFill>
                    <a:schemeClr val="bg1"/>
                  </a:solidFill>
                </a:rPr>
                <a:t>SQL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47C58173-53E3-4E81-9D4A-2DDF33ACE714}"/>
              </a:ext>
            </a:extLst>
          </p:cNvPr>
          <p:cNvGrpSpPr/>
          <p:nvPr/>
        </p:nvGrpSpPr>
        <p:grpSpPr>
          <a:xfrm>
            <a:off x="7632762" y="1153160"/>
            <a:ext cx="846958" cy="475656"/>
            <a:chOff x="4285110" y="1228664"/>
            <a:chExt cx="846958" cy="475656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CE473E81-23B0-4FAE-9F66-650A8531C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5110" y="1228664"/>
              <a:ext cx="846958" cy="475656"/>
            </a:xfrm>
            <a:prstGeom prst="rect">
              <a:avLst/>
            </a:prstGeom>
          </p:spPr>
        </p:pic>
        <p:sp>
          <p:nvSpPr>
            <p:cNvPr id="25" name="Google Shape;322;p32">
              <a:extLst>
                <a:ext uri="{FF2B5EF4-FFF2-40B4-BE49-F238E27FC236}">
                  <a16:creationId xmlns:a16="http://schemas.microsoft.com/office/drawing/2014/main" id="{136DE85F-AE2A-4FD5-82DC-639B4FF1BB52}"/>
                </a:ext>
              </a:extLst>
            </p:cNvPr>
            <p:cNvSpPr txBox="1">
              <a:spLocks/>
            </p:cNvSpPr>
            <p:nvPr/>
          </p:nvSpPr>
          <p:spPr>
            <a:xfrm>
              <a:off x="4564380" y="1342915"/>
              <a:ext cx="541381" cy="178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400" dirty="0">
                  <a:solidFill>
                    <a:schemeClr val="bg1"/>
                  </a:solidFill>
                </a:rPr>
                <a:t>SQL</a:t>
              </a:r>
            </a:p>
          </p:txBody>
        </p:sp>
      </p:grp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B2B705E-D09A-4AD7-B1A2-22AE00A7BF5F}"/>
              </a:ext>
            </a:extLst>
          </p:cNvPr>
          <p:cNvCxnSpPr/>
          <p:nvPr/>
        </p:nvCxnSpPr>
        <p:spPr>
          <a:xfrm>
            <a:off x="5484446" y="1652839"/>
            <a:ext cx="172800" cy="273775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296D6E9C-E4CC-47E0-A080-9EF4B655548D}"/>
              </a:ext>
            </a:extLst>
          </p:cNvPr>
          <p:cNvCxnSpPr>
            <a:cxnSpLocks/>
          </p:cNvCxnSpPr>
          <p:nvPr/>
        </p:nvCxnSpPr>
        <p:spPr>
          <a:xfrm flipH="1">
            <a:off x="7959378" y="1665854"/>
            <a:ext cx="188050" cy="283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532E93D3-6445-4C9A-927F-917843617C36}"/>
              </a:ext>
            </a:extLst>
          </p:cNvPr>
          <p:cNvCxnSpPr>
            <a:cxnSpLocks/>
          </p:cNvCxnSpPr>
          <p:nvPr/>
        </p:nvCxnSpPr>
        <p:spPr>
          <a:xfrm>
            <a:off x="6808310" y="1621292"/>
            <a:ext cx="1" cy="202086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1D5B77-3465-4C11-8997-D1E86B34AD2D}"/>
              </a:ext>
            </a:extLst>
          </p:cNvPr>
          <p:cNvGrpSpPr/>
          <p:nvPr/>
        </p:nvGrpSpPr>
        <p:grpSpPr>
          <a:xfrm>
            <a:off x="6287712" y="1139168"/>
            <a:ext cx="846958" cy="475656"/>
            <a:chOff x="4285110" y="1228664"/>
            <a:chExt cx="846958" cy="475656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B2972112-A631-41DC-9E60-BD6F66714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5110" y="1228664"/>
              <a:ext cx="846958" cy="475656"/>
            </a:xfrm>
            <a:prstGeom prst="rect">
              <a:avLst/>
            </a:prstGeom>
          </p:spPr>
        </p:pic>
        <p:sp>
          <p:nvSpPr>
            <p:cNvPr id="41" name="Google Shape;322;p32">
              <a:extLst>
                <a:ext uri="{FF2B5EF4-FFF2-40B4-BE49-F238E27FC236}">
                  <a16:creationId xmlns:a16="http://schemas.microsoft.com/office/drawing/2014/main" id="{5C107B23-5DA3-4447-9208-D11E1A4318E1}"/>
                </a:ext>
              </a:extLst>
            </p:cNvPr>
            <p:cNvSpPr txBox="1">
              <a:spLocks/>
            </p:cNvSpPr>
            <p:nvPr/>
          </p:nvSpPr>
          <p:spPr>
            <a:xfrm>
              <a:off x="4564380" y="1342915"/>
              <a:ext cx="541381" cy="178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400" dirty="0">
                  <a:solidFill>
                    <a:schemeClr val="bg1"/>
                  </a:solidFill>
                </a:rPr>
                <a:t>SQL</a:t>
              </a:r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E6A5E025-DDA4-495D-8C3E-785E618D0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727" y="4190906"/>
            <a:ext cx="846958" cy="47565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9CBD628-0364-48F7-B381-94D60DABC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12" y="4176524"/>
            <a:ext cx="407155" cy="407155"/>
          </a:xfrm>
          <a:prstGeom prst="rect">
            <a:avLst/>
          </a:prstGeom>
        </p:spPr>
      </p:pic>
      <p:sp>
        <p:nvSpPr>
          <p:cNvPr id="38" name="Google Shape;705;p37">
            <a:extLst>
              <a:ext uri="{FF2B5EF4-FFF2-40B4-BE49-F238E27FC236}">
                <a16:creationId xmlns:a16="http://schemas.microsoft.com/office/drawing/2014/main" id="{4A74FA3B-9DC9-4C98-8D7C-9CD1D0839B72}"/>
              </a:ext>
            </a:extLst>
          </p:cNvPr>
          <p:cNvSpPr txBox="1">
            <a:spLocks/>
          </p:cNvSpPr>
          <p:nvPr/>
        </p:nvSpPr>
        <p:spPr>
          <a:xfrm>
            <a:off x="5429640" y="4690150"/>
            <a:ext cx="1184539" cy="27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</a:rPr>
              <a:t>Acesso direto aos dados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A5AA047A-9C44-46BD-AE7D-CD245A582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455" y="4190906"/>
            <a:ext cx="846958" cy="475656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0560CCE4-0430-46C4-A930-D590E31AE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340" y="4176524"/>
            <a:ext cx="407155" cy="407155"/>
          </a:xfrm>
          <a:prstGeom prst="rect">
            <a:avLst/>
          </a:prstGeom>
        </p:spPr>
      </p:pic>
      <p:sp>
        <p:nvSpPr>
          <p:cNvPr id="44" name="Google Shape;705;p37">
            <a:extLst>
              <a:ext uri="{FF2B5EF4-FFF2-40B4-BE49-F238E27FC236}">
                <a16:creationId xmlns:a16="http://schemas.microsoft.com/office/drawing/2014/main" id="{781FB73B-F001-4EA5-BDA8-CE5CB45575CC}"/>
              </a:ext>
            </a:extLst>
          </p:cNvPr>
          <p:cNvSpPr txBox="1">
            <a:spLocks/>
          </p:cNvSpPr>
          <p:nvPr/>
        </p:nvSpPr>
        <p:spPr>
          <a:xfrm>
            <a:off x="6710652" y="4690150"/>
            <a:ext cx="1385022" cy="27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</a:rPr>
              <a:t>Acesso aos dados via programas</a:t>
            </a:r>
          </a:p>
        </p:txBody>
      </p:sp>
      <p:pic>
        <p:nvPicPr>
          <p:cNvPr id="45" name="Google Shape;1033;p70">
            <a:extLst>
              <a:ext uri="{FF2B5EF4-FFF2-40B4-BE49-F238E27FC236}">
                <a16:creationId xmlns:a16="http://schemas.microsoft.com/office/drawing/2014/main" id="{3EAD76CD-2554-49B0-B831-4E93259D6E3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t="10235" b="23129"/>
          <a:stretch/>
        </p:blipFill>
        <p:spPr>
          <a:xfrm>
            <a:off x="467994" y="1665624"/>
            <a:ext cx="4280049" cy="2851906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8089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-77369" y="612757"/>
            <a:ext cx="327795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ALTER TABLE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3275573" y="568640"/>
            <a:ext cx="5263515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Permite modificar o </a:t>
            </a:r>
            <a:r>
              <a:rPr lang="pt-BR" sz="1400" dirty="0" err="1"/>
              <a:t>schema</a:t>
            </a:r>
            <a:r>
              <a:rPr lang="pt-BR" sz="1400" dirty="0"/>
              <a:t> ou propriedades de uma tabela já existente no </a:t>
            </a:r>
            <a:r>
              <a:rPr lang="pt-BR" sz="1400" dirty="0" err="1"/>
              <a:t>metastore</a:t>
            </a:r>
            <a:r>
              <a:rPr lang="pt-BR" sz="1400" dirty="0"/>
              <a:t>.</a:t>
            </a:r>
            <a:endParaRPr lang="pt-BR" sz="1400" b="1" dirty="0">
              <a:latin typeface="Kanit" panose="020B0604020202020204" charset="-34"/>
              <a:cs typeface="Kanit" panose="020B0604020202020204" charset="-34"/>
            </a:endParaRP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3200592" y="612757"/>
            <a:ext cx="0" cy="6398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B990D19-8579-4BCB-B8BF-3EE6876D4C97}"/>
              </a:ext>
            </a:extLst>
          </p:cNvPr>
          <p:cNvSpPr txBox="1"/>
          <p:nvPr/>
        </p:nvSpPr>
        <p:spPr>
          <a:xfrm>
            <a:off x="86164" y="1996083"/>
            <a:ext cx="53914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dirty="0">
                <a:solidFill>
                  <a:srgbClr val="1F1F1F"/>
                </a:solidFill>
                <a:effectLst/>
                <a:latin typeface="DM Sans" panose="020B0604020202020204" charset="0"/>
              </a:rPr>
              <a:t>ALTER TABLE </a:t>
            </a:r>
            <a:r>
              <a:rPr lang="en-US" sz="1200" i="1" dirty="0" err="1">
                <a:solidFill>
                  <a:srgbClr val="1F1F1F"/>
                </a:solidFill>
                <a:effectLst/>
                <a:latin typeface="DM Sans" panose="020B0604020202020204" charset="0"/>
              </a:rPr>
              <a:t>old_tablename</a:t>
            </a:r>
            <a:r>
              <a:rPr lang="en-US" sz="1200" i="1" dirty="0">
                <a:solidFill>
                  <a:srgbClr val="1F1F1F"/>
                </a:solidFill>
                <a:effectLst/>
                <a:latin typeface="DM Sans" panose="020B0604020202020204" charset="0"/>
              </a:rPr>
              <a:t> </a:t>
            </a:r>
            <a:r>
              <a:rPr lang="en-US" sz="1200" i="0" dirty="0">
                <a:solidFill>
                  <a:srgbClr val="1F1F1F"/>
                </a:solidFill>
                <a:effectLst/>
                <a:latin typeface="DM Sans" panose="020B0604020202020204" charset="0"/>
              </a:rPr>
              <a:t>RENAME TO </a:t>
            </a:r>
            <a:r>
              <a:rPr lang="en-US" sz="1200" i="1" dirty="0" err="1">
                <a:solidFill>
                  <a:srgbClr val="1F1F1F"/>
                </a:solidFill>
                <a:effectLst/>
                <a:latin typeface="DM Sans" panose="020B0604020202020204" charset="0"/>
              </a:rPr>
              <a:t>new_tablename</a:t>
            </a:r>
            <a:r>
              <a:rPr lang="en-US" sz="1200" i="0" dirty="0">
                <a:solidFill>
                  <a:srgbClr val="1F1F1F"/>
                </a:solidFill>
                <a:effectLst/>
                <a:latin typeface="DM Sans" panose="020B0604020202020204" charset="0"/>
              </a:rPr>
              <a:t>;</a:t>
            </a:r>
            <a:endParaRPr lang="pt-BR" sz="1200" dirty="0">
              <a:latin typeface="DM Sans" panose="020B0604020202020204" charset="0"/>
            </a:endParaRPr>
          </a:p>
        </p:txBody>
      </p:sp>
      <p:sp>
        <p:nvSpPr>
          <p:cNvPr id="45" name="Google Shape;705;p37">
            <a:extLst>
              <a:ext uri="{FF2B5EF4-FFF2-40B4-BE49-F238E27FC236}">
                <a16:creationId xmlns:a16="http://schemas.microsoft.com/office/drawing/2014/main" id="{F51EA01E-DF12-4769-8BFB-E94D944E881A}"/>
              </a:ext>
            </a:extLst>
          </p:cNvPr>
          <p:cNvSpPr txBox="1">
            <a:spLocks/>
          </p:cNvSpPr>
          <p:nvPr/>
        </p:nvSpPr>
        <p:spPr>
          <a:xfrm>
            <a:off x="-1" y="2501370"/>
            <a:ext cx="3910819" cy="276999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latin typeface="Kanit" panose="020B0604020202020204" charset="-34"/>
                <a:cs typeface="Kanit" panose="020B0604020202020204" charset="-34"/>
              </a:rPr>
              <a:t>Movendo tabela para </a:t>
            </a:r>
            <a:r>
              <a:rPr lang="pt-BR" sz="1400" b="1" dirty="0" err="1">
                <a:latin typeface="Kanit" panose="020B0604020202020204" charset="-34"/>
                <a:cs typeface="Kanit" panose="020B0604020202020204" charset="-34"/>
              </a:rPr>
              <a:t>databases</a:t>
            </a:r>
            <a:r>
              <a:rPr lang="pt-BR" sz="1400" b="1" dirty="0">
                <a:latin typeface="Kanit" panose="020B0604020202020204" charset="-34"/>
                <a:cs typeface="Kanit" panose="020B0604020202020204" charset="-34"/>
              </a:rPr>
              <a:t> diferentes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B989207-5349-47DD-AF34-D443C50B010D}"/>
              </a:ext>
            </a:extLst>
          </p:cNvPr>
          <p:cNvSpPr txBox="1"/>
          <p:nvPr/>
        </p:nvSpPr>
        <p:spPr>
          <a:xfrm>
            <a:off x="86165" y="2838595"/>
            <a:ext cx="5774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dirty="0">
                <a:solidFill>
                  <a:srgbClr val="1F1F1F"/>
                </a:solidFill>
                <a:effectLst/>
                <a:latin typeface="DM Sans" panose="020B0604020202020204" charset="0"/>
              </a:rPr>
              <a:t>ALTER TABLE </a:t>
            </a:r>
            <a:r>
              <a:rPr lang="en-US" sz="1200" i="1" dirty="0" err="1">
                <a:solidFill>
                  <a:srgbClr val="1F1F1F"/>
                </a:solidFill>
                <a:effectLst/>
                <a:latin typeface="DM Sans" panose="020B0604020202020204" charset="0"/>
              </a:rPr>
              <a:t>old_database.tablename</a:t>
            </a:r>
            <a:r>
              <a:rPr lang="en-US" sz="1200" i="1" dirty="0">
                <a:solidFill>
                  <a:srgbClr val="1F1F1F"/>
                </a:solidFill>
                <a:effectLst/>
                <a:latin typeface="DM Sans" panose="020B0604020202020204" charset="0"/>
              </a:rPr>
              <a:t> </a:t>
            </a:r>
            <a:r>
              <a:rPr lang="en-US" sz="1200" i="0" dirty="0">
                <a:solidFill>
                  <a:srgbClr val="1F1F1F"/>
                </a:solidFill>
                <a:effectLst/>
                <a:latin typeface="DM Sans" panose="020B0604020202020204" charset="0"/>
              </a:rPr>
              <a:t>RENAME TO </a:t>
            </a:r>
            <a:r>
              <a:rPr lang="en-US" sz="1200" i="1" dirty="0" err="1">
                <a:solidFill>
                  <a:srgbClr val="1F1F1F"/>
                </a:solidFill>
                <a:effectLst/>
                <a:latin typeface="DM Sans" panose="020B0604020202020204" charset="0"/>
              </a:rPr>
              <a:t>new_database.tablename</a:t>
            </a:r>
            <a:r>
              <a:rPr lang="en-US" sz="1200" i="0" dirty="0">
                <a:solidFill>
                  <a:srgbClr val="1F1F1F"/>
                </a:solidFill>
                <a:effectLst/>
                <a:latin typeface="DM Sans" panose="020B0604020202020204" charset="0"/>
              </a:rPr>
              <a:t>;</a:t>
            </a:r>
            <a:endParaRPr lang="pt-BR" sz="1200" dirty="0">
              <a:latin typeface="DM Sans" panose="020B0604020202020204" charset="0"/>
            </a:endParaRPr>
          </a:p>
        </p:txBody>
      </p:sp>
      <p:sp>
        <p:nvSpPr>
          <p:cNvPr id="47" name="Google Shape;705;p37">
            <a:extLst>
              <a:ext uri="{FF2B5EF4-FFF2-40B4-BE49-F238E27FC236}">
                <a16:creationId xmlns:a16="http://schemas.microsoft.com/office/drawing/2014/main" id="{DFDD3D51-0D2B-4447-BED1-85993F18F174}"/>
              </a:ext>
            </a:extLst>
          </p:cNvPr>
          <p:cNvSpPr txBox="1">
            <a:spLocks/>
          </p:cNvSpPr>
          <p:nvPr/>
        </p:nvSpPr>
        <p:spPr>
          <a:xfrm>
            <a:off x="-3" y="1714093"/>
            <a:ext cx="3910819" cy="276999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latin typeface="Kanit" panose="020B0604020202020204" charset="-34"/>
                <a:cs typeface="Kanit" panose="020B0604020202020204" charset="-34"/>
              </a:rPr>
              <a:t>Renomeando uma tabela</a:t>
            </a:r>
          </a:p>
        </p:txBody>
      </p:sp>
      <p:sp>
        <p:nvSpPr>
          <p:cNvPr id="48" name="Google Shape;705;p37">
            <a:extLst>
              <a:ext uri="{FF2B5EF4-FFF2-40B4-BE49-F238E27FC236}">
                <a16:creationId xmlns:a16="http://schemas.microsoft.com/office/drawing/2014/main" id="{73263FB0-B154-46E2-8B2E-29B90D6456D0}"/>
              </a:ext>
            </a:extLst>
          </p:cNvPr>
          <p:cNvSpPr txBox="1">
            <a:spLocks/>
          </p:cNvSpPr>
          <p:nvPr/>
        </p:nvSpPr>
        <p:spPr>
          <a:xfrm>
            <a:off x="-3" y="3315315"/>
            <a:ext cx="3910819" cy="276999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latin typeface="Kanit" panose="020B0604020202020204" charset="-34"/>
                <a:cs typeface="Kanit" panose="020B0604020202020204" charset="-34"/>
              </a:rPr>
              <a:t>Alterando tipos primitivos de uma coluna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330AACD-7D63-49A6-A78B-E48D8BCDF4B4}"/>
              </a:ext>
            </a:extLst>
          </p:cNvPr>
          <p:cNvSpPr txBox="1"/>
          <p:nvPr/>
        </p:nvSpPr>
        <p:spPr>
          <a:xfrm>
            <a:off x="86165" y="3656557"/>
            <a:ext cx="53914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dirty="0">
                <a:solidFill>
                  <a:srgbClr val="1F1F1F"/>
                </a:solidFill>
                <a:effectLst/>
                <a:latin typeface="DM Sans" panose="020B0604020202020204" charset="0"/>
              </a:rPr>
              <a:t>ALTER TABLE </a:t>
            </a:r>
            <a:r>
              <a:rPr lang="en-US" sz="1200" i="1" dirty="0" err="1">
                <a:solidFill>
                  <a:srgbClr val="1F1F1F"/>
                </a:solidFill>
                <a:effectLst/>
                <a:latin typeface="DM Sans" panose="020B0604020202020204" charset="0"/>
              </a:rPr>
              <a:t>tablename</a:t>
            </a:r>
            <a:r>
              <a:rPr lang="en-US" sz="1200" i="1" dirty="0">
                <a:solidFill>
                  <a:srgbClr val="1F1F1F"/>
                </a:solidFill>
                <a:effectLst/>
                <a:latin typeface="DM Sans" panose="020B0604020202020204" charset="0"/>
              </a:rPr>
              <a:t> </a:t>
            </a:r>
            <a:r>
              <a:rPr lang="en-US" sz="1200" i="0" dirty="0">
                <a:solidFill>
                  <a:srgbClr val="1F1F1F"/>
                </a:solidFill>
                <a:effectLst/>
                <a:latin typeface="DM Sans" panose="020B0604020202020204" charset="0"/>
              </a:rPr>
              <a:t>CHANGE </a:t>
            </a:r>
            <a:r>
              <a:rPr lang="en-US" sz="1200" i="1" dirty="0" err="1">
                <a:solidFill>
                  <a:srgbClr val="1F1F1F"/>
                </a:solidFill>
                <a:effectLst/>
                <a:latin typeface="DM Sans" panose="020B0604020202020204" charset="0"/>
              </a:rPr>
              <a:t>old_colname</a:t>
            </a:r>
            <a:r>
              <a:rPr lang="en-US" sz="1200" i="1" dirty="0">
                <a:solidFill>
                  <a:srgbClr val="1F1F1F"/>
                </a:solidFill>
                <a:effectLst/>
                <a:latin typeface="DM Sans" panose="020B0604020202020204" charset="0"/>
              </a:rPr>
              <a:t> </a:t>
            </a:r>
            <a:r>
              <a:rPr lang="en-US" sz="1200" i="1" dirty="0" err="1">
                <a:solidFill>
                  <a:srgbClr val="1F1F1F"/>
                </a:solidFill>
                <a:effectLst/>
                <a:latin typeface="DM Sans" panose="020B0604020202020204" charset="0"/>
              </a:rPr>
              <a:t>new_colname</a:t>
            </a:r>
            <a:r>
              <a:rPr lang="en-US" sz="1200" i="1" dirty="0">
                <a:solidFill>
                  <a:srgbClr val="1F1F1F"/>
                </a:solidFill>
                <a:effectLst/>
                <a:latin typeface="DM Sans" panose="020B0604020202020204" charset="0"/>
              </a:rPr>
              <a:t> type</a:t>
            </a:r>
            <a:r>
              <a:rPr lang="en-US" sz="1200" i="0" dirty="0">
                <a:solidFill>
                  <a:srgbClr val="1F1F1F"/>
                </a:solidFill>
                <a:effectLst/>
                <a:latin typeface="DM Sans" panose="020B0604020202020204" charset="0"/>
              </a:rPr>
              <a:t>;</a:t>
            </a:r>
            <a:endParaRPr lang="pt-BR" sz="1200" dirty="0">
              <a:latin typeface="DM Sans" panose="020B0604020202020204" charset="0"/>
            </a:endParaRPr>
          </a:p>
        </p:txBody>
      </p:sp>
      <p:sp>
        <p:nvSpPr>
          <p:cNvPr id="50" name="Google Shape;705;p37">
            <a:extLst>
              <a:ext uri="{FF2B5EF4-FFF2-40B4-BE49-F238E27FC236}">
                <a16:creationId xmlns:a16="http://schemas.microsoft.com/office/drawing/2014/main" id="{963AF83C-9C82-4197-BEC9-F624C942AF13}"/>
              </a:ext>
            </a:extLst>
          </p:cNvPr>
          <p:cNvSpPr txBox="1">
            <a:spLocks/>
          </p:cNvSpPr>
          <p:nvPr/>
        </p:nvSpPr>
        <p:spPr>
          <a:xfrm>
            <a:off x="0" y="4150074"/>
            <a:ext cx="3910819" cy="276999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latin typeface="Kanit" panose="020B0604020202020204" charset="-34"/>
                <a:cs typeface="Kanit" panose="020B0604020202020204" charset="-34"/>
              </a:rPr>
              <a:t>Transformando uma tabela em </a:t>
            </a:r>
            <a:r>
              <a:rPr lang="pt-BR" sz="1400" b="1" dirty="0" err="1">
                <a:latin typeface="Kanit" panose="020B0604020202020204" charset="-34"/>
                <a:cs typeface="Kanit" panose="020B0604020202020204" charset="-34"/>
              </a:rPr>
              <a:t>Unmanaged</a:t>
            </a:r>
            <a:endParaRPr lang="pt-BR" sz="1400" b="1" dirty="0"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39A38FB-8AD0-4749-BBED-D2B79831859E}"/>
              </a:ext>
            </a:extLst>
          </p:cNvPr>
          <p:cNvSpPr txBox="1"/>
          <p:nvPr/>
        </p:nvSpPr>
        <p:spPr>
          <a:xfrm>
            <a:off x="86165" y="4489119"/>
            <a:ext cx="5011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dirty="0">
                <a:solidFill>
                  <a:srgbClr val="1F1F1F"/>
                </a:solidFill>
                <a:effectLst/>
                <a:latin typeface="DM Sans" panose="020B0604020202020204" charset="0"/>
              </a:rPr>
              <a:t>ALTER TABLE </a:t>
            </a:r>
            <a:r>
              <a:rPr lang="en-US" sz="1200" i="1" dirty="0" err="1">
                <a:solidFill>
                  <a:srgbClr val="1F1F1F"/>
                </a:solidFill>
                <a:effectLst/>
                <a:latin typeface="DM Sans" panose="020B0604020202020204" charset="0"/>
              </a:rPr>
              <a:t>tablename</a:t>
            </a:r>
            <a:r>
              <a:rPr lang="en-US" sz="1200" i="1" dirty="0">
                <a:solidFill>
                  <a:srgbClr val="1F1F1F"/>
                </a:solidFill>
                <a:effectLst/>
                <a:latin typeface="DM Sans" panose="020B0604020202020204" charset="0"/>
              </a:rPr>
              <a:t> </a:t>
            </a:r>
            <a:r>
              <a:rPr lang="en-US" sz="1200" i="0" dirty="0">
                <a:solidFill>
                  <a:srgbClr val="1F1F1F"/>
                </a:solidFill>
                <a:effectLst/>
                <a:latin typeface="DM Sans" panose="020B0604020202020204" charset="0"/>
              </a:rPr>
              <a:t>SET TBLPROPERTIES('EXTERNAL'='TRUE');</a:t>
            </a:r>
            <a:endParaRPr lang="pt-BR" sz="1200" dirty="0"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41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6" grpId="0"/>
      <p:bldP spid="49" grpId="0"/>
      <p:bldP spid="5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p50"/>
          <p:cNvSpPr txBox="1">
            <a:spLocks noGrp="1"/>
          </p:cNvSpPr>
          <p:nvPr>
            <p:ph type="title"/>
          </p:nvPr>
        </p:nvSpPr>
        <p:spPr>
          <a:xfrm>
            <a:off x="388508" y="854470"/>
            <a:ext cx="1817167" cy="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3.3</a:t>
            </a:r>
            <a:endParaRPr dirty="0"/>
          </a:p>
        </p:txBody>
      </p:sp>
      <p:sp>
        <p:nvSpPr>
          <p:cNvPr id="22" name="Google Shape;26;p5">
            <a:extLst>
              <a:ext uri="{FF2B5EF4-FFF2-40B4-BE49-F238E27FC236}">
                <a16:creationId xmlns:a16="http://schemas.microsoft.com/office/drawing/2014/main" id="{B9A18455-4C8D-4B72-A88A-2854C98744E5}"/>
              </a:ext>
            </a:extLst>
          </p:cNvPr>
          <p:cNvSpPr/>
          <p:nvPr/>
        </p:nvSpPr>
        <p:spPr>
          <a:xfrm>
            <a:off x="3055587" y="1315420"/>
            <a:ext cx="4510200" cy="2377147"/>
          </a:xfrm>
          <a:prstGeom prst="roundRect">
            <a:avLst>
              <a:gd name="adj" fmla="val 4313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9;p5">
            <a:extLst>
              <a:ext uri="{FF2B5EF4-FFF2-40B4-BE49-F238E27FC236}">
                <a16:creationId xmlns:a16="http://schemas.microsoft.com/office/drawing/2014/main" id="{2B9ADE18-02A7-4506-9C13-FB39BB9CD194}"/>
              </a:ext>
            </a:extLst>
          </p:cNvPr>
          <p:cNvSpPr/>
          <p:nvPr/>
        </p:nvSpPr>
        <p:spPr>
          <a:xfrm>
            <a:off x="3146612" y="1239545"/>
            <a:ext cx="4510200" cy="2377147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517;p29">
            <a:extLst>
              <a:ext uri="{FF2B5EF4-FFF2-40B4-BE49-F238E27FC236}">
                <a16:creationId xmlns:a16="http://schemas.microsoft.com/office/drawing/2014/main" id="{FFFB4274-F23C-40C5-AB84-09AE1CF8B520}"/>
              </a:ext>
            </a:extLst>
          </p:cNvPr>
          <p:cNvGrpSpPr/>
          <p:nvPr/>
        </p:nvGrpSpPr>
        <p:grpSpPr>
          <a:xfrm>
            <a:off x="5202714" y="3201749"/>
            <a:ext cx="2371910" cy="1507092"/>
            <a:chOff x="4857224" y="3518946"/>
            <a:chExt cx="2371910" cy="1507092"/>
          </a:xfrm>
        </p:grpSpPr>
        <p:sp>
          <p:nvSpPr>
            <p:cNvPr id="25" name="Google Shape;518;p29">
              <a:extLst>
                <a:ext uri="{FF2B5EF4-FFF2-40B4-BE49-F238E27FC236}">
                  <a16:creationId xmlns:a16="http://schemas.microsoft.com/office/drawing/2014/main" id="{6CFCFD07-3530-482F-A0C3-45672D2258C9}"/>
                </a:ext>
              </a:extLst>
            </p:cNvPr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9;p29">
              <a:extLst>
                <a:ext uri="{FF2B5EF4-FFF2-40B4-BE49-F238E27FC236}">
                  <a16:creationId xmlns:a16="http://schemas.microsoft.com/office/drawing/2014/main" id="{A17EA9C7-FEE8-4855-B033-CFE8EBB07236}"/>
                </a:ext>
              </a:extLst>
            </p:cNvPr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0;p29">
              <a:extLst>
                <a:ext uri="{FF2B5EF4-FFF2-40B4-BE49-F238E27FC236}">
                  <a16:creationId xmlns:a16="http://schemas.microsoft.com/office/drawing/2014/main" id="{D2F57784-F0D3-44E8-8469-DBA62C293DD9}"/>
                </a:ext>
              </a:extLst>
            </p:cNvPr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1;p29">
              <a:extLst>
                <a:ext uri="{FF2B5EF4-FFF2-40B4-BE49-F238E27FC236}">
                  <a16:creationId xmlns:a16="http://schemas.microsoft.com/office/drawing/2014/main" id="{28A7A7ED-FD0F-4376-919D-8F321DBC1BD6}"/>
                </a:ext>
              </a:extLst>
            </p:cNvPr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2;p29">
              <a:extLst>
                <a:ext uri="{FF2B5EF4-FFF2-40B4-BE49-F238E27FC236}">
                  <a16:creationId xmlns:a16="http://schemas.microsoft.com/office/drawing/2014/main" id="{4235B485-0D00-4EEB-949E-B639811096D5}"/>
                </a:ext>
              </a:extLst>
            </p:cNvPr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3;p29">
              <a:extLst>
                <a:ext uri="{FF2B5EF4-FFF2-40B4-BE49-F238E27FC236}">
                  <a16:creationId xmlns:a16="http://schemas.microsoft.com/office/drawing/2014/main" id="{E3B87CA1-B773-4AD3-A337-102364C7A344}"/>
                </a:ext>
              </a:extLst>
            </p:cNvPr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4;p29">
              <a:extLst>
                <a:ext uri="{FF2B5EF4-FFF2-40B4-BE49-F238E27FC236}">
                  <a16:creationId xmlns:a16="http://schemas.microsoft.com/office/drawing/2014/main" id="{A2BF83F6-C3B2-418B-A6AE-EC3E07573EAB}"/>
                </a:ext>
              </a:extLst>
            </p:cNvPr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5;p29">
              <a:extLst>
                <a:ext uri="{FF2B5EF4-FFF2-40B4-BE49-F238E27FC236}">
                  <a16:creationId xmlns:a16="http://schemas.microsoft.com/office/drawing/2014/main" id="{F5DF16FB-D288-4BD6-A104-A236CBBF7882}"/>
                </a:ext>
              </a:extLst>
            </p:cNvPr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538;p29">
            <a:extLst>
              <a:ext uri="{FF2B5EF4-FFF2-40B4-BE49-F238E27FC236}">
                <a16:creationId xmlns:a16="http://schemas.microsoft.com/office/drawing/2014/main" id="{BA7C5F9C-04BB-4661-BA68-205995BB1A9E}"/>
              </a:ext>
            </a:extLst>
          </p:cNvPr>
          <p:cNvGrpSpPr/>
          <p:nvPr/>
        </p:nvGrpSpPr>
        <p:grpSpPr>
          <a:xfrm>
            <a:off x="7656812" y="1621597"/>
            <a:ext cx="1333531" cy="2916217"/>
            <a:chOff x="7352169" y="1792626"/>
            <a:chExt cx="1333531" cy="2916217"/>
          </a:xfrm>
        </p:grpSpPr>
        <p:grpSp>
          <p:nvGrpSpPr>
            <p:cNvPr id="34" name="Google Shape;539;p29">
              <a:extLst>
                <a:ext uri="{FF2B5EF4-FFF2-40B4-BE49-F238E27FC236}">
                  <a16:creationId xmlns:a16="http://schemas.microsoft.com/office/drawing/2014/main" id="{B05AAAC0-2672-4AB6-81B0-F0ACF5906CF7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36" name="Google Shape;540;p29">
                <a:extLst>
                  <a:ext uri="{FF2B5EF4-FFF2-40B4-BE49-F238E27FC236}">
                    <a16:creationId xmlns:a16="http://schemas.microsoft.com/office/drawing/2014/main" id="{A2AC2E1E-F6DD-4A65-8E9C-7B554271F3DD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79" name="Google Shape;541;p29">
                  <a:extLst>
                    <a:ext uri="{FF2B5EF4-FFF2-40B4-BE49-F238E27FC236}">
                      <a16:creationId xmlns:a16="http://schemas.microsoft.com/office/drawing/2014/main" id="{402C077B-B5BE-4D51-A05A-6803D40CDB18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42;p29">
                  <a:extLst>
                    <a:ext uri="{FF2B5EF4-FFF2-40B4-BE49-F238E27FC236}">
                      <a16:creationId xmlns:a16="http://schemas.microsoft.com/office/drawing/2014/main" id="{D7EC7382-DFA0-41F8-8B05-6589ABE71F78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543;p29">
                  <a:extLst>
                    <a:ext uri="{FF2B5EF4-FFF2-40B4-BE49-F238E27FC236}">
                      <a16:creationId xmlns:a16="http://schemas.microsoft.com/office/drawing/2014/main" id="{7B59577C-974B-45DC-8537-331B4DC9655C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44;p29">
                  <a:extLst>
                    <a:ext uri="{FF2B5EF4-FFF2-40B4-BE49-F238E27FC236}">
                      <a16:creationId xmlns:a16="http://schemas.microsoft.com/office/drawing/2014/main" id="{D0E5D156-9207-4618-B1B7-89234855E0BF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545;p29">
                  <a:extLst>
                    <a:ext uri="{FF2B5EF4-FFF2-40B4-BE49-F238E27FC236}">
                      <a16:creationId xmlns:a16="http://schemas.microsoft.com/office/drawing/2014/main" id="{C71F8A5B-6C4F-44F7-9D78-2930BDEE063D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46;p29">
                  <a:extLst>
                    <a:ext uri="{FF2B5EF4-FFF2-40B4-BE49-F238E27FC236}">
                      <a16:creationId xmlns:a16="http://schemas.microsoft.com/office/drawing/2014/main" id="{1A1D2D99-2CA4-4512-A369-F37F743D2A77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547;p29">
                  <a:extLst>
                    <a:ext uri="{FF2B5EF4-FFF2-40B4-BE49-F238E27FC236}">
                      <a16:creationId xmlns:a16="http://schemas.microsoft.com/office/drawing/2014/main" id="{75343F02-116B-4CB2-8701-173C3BB70DA3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48;p29">
                  <a:extLst>
                    <a:ext uri="{FF2B5EF4-FFF2-40B4-BE49-F238E27FC236}">
                      <a16:creationId xmlns:a16="http://schemas.microsoft.com/office/drawing/2014/main" id="{BC9FAC37-7B72-4934-A06D-7C041DEDB8E4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549;p29">
                  <a:extLst>
                    <a:ext uri="{FF2B5EF4-FFF2-40B4-BE49-F238E27FC236}">
                      <a16:creationId xmlns:a16="http://schemas.microsoft.com/office/drawing/2014/main" id="{70F4605E-D292-4E37-8AB8-2C95C2EA509F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50;p29">
                  <a:extLst>
                    <a:ext uri="{FF2B5EF4-FFF2-40B4-BE49-F238E27FC236}">
                      <a16:creationId xmlns:a16="http://schemas.microsoft.com/office/drawing/2014/main" id="{99259EE4-9D66-4320-AD68-4864A577CA4F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551;p29">
                  <a:extLst>
                    <a:ext uri="{FF2B5EF4-FFF2-40B4-BE49-F238E27FC236}">
                      <a16:creationId xmlns:a16="http://schemas.microsoft.com/office/drawing/2014/main" id="{B81B4C60-8D7C-4071-B80B-4E3379D1E372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52;p29">
                  <a:extLst>
                    <a:ext uri="{FF2B5EF4-FFF2-40B4-BE49-F238E27FC236}">
                      <a16:creationId xmlns:a16="http://schemas.microsoft.com/office/drawing/2014/main" id="{13CDCC24-C92C-4F54-BDC5-30EE19769C7A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553;p29">
                  <a:extLst>
                    <a:ext uri="{FF2B5EF4-FFF2-40B4-BE49-F238E27FC236}">
                      <a16:creationId xmlns:a16="http://schemas.microsoft.com/office/drawing/2014/main" id="{534F0054-9015-40C2-A847-E86D5C669C1F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54;p29">
                  <a:extLst>
                    <a:ext uri="{FF2B5EF4-FFF2-40B4-BE49-F238E27FC236}">
                      <a16:creationId xmlns:a16="http://schemas.microsoft.com/office/drawing/2014/main" id="{3F9F44D5-2151-4E6A-8BFF-950AF4F794A9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555;p29">
                  <a:extLst>
                    <a:ext uri="{FF2B5EF4-FFF2-40B4-BE49-F238E27FC236}">
                      <a16:creationId xmlns:a16="http://schemas.microsoft.com/office/drawing/2014/main" id="{2D319307-F2F6-43CD-A930-160C86E51E58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56;p29">
                  <a:extLst>
                    <a:ext uri="{FF2B5EF4-FFF2-40B4-BE49-F238E27FC236}">
                      <a16:creationId xmlns:a16="http://schemas.microsoft.com/office/drawing/2014/main" id="{E3236054-8E0D-467A-A6C1-7101A3CA3282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57;p29">
                  <a:extLst>
                    <a:ext uri="{FF2B5EF4-FFF2-40B4-BE49-F238E27FC236}">
                      <a16:creationId xmlns:a16="http://schemas.microsoft.com/office/drawing/2014/main" id="{6A6850A1-7377-46E0-A376-DA157025D218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58;p29">
                  <a:extLst>
                    <a:ext uri="{FF2B5EF4-FFF2-40B4-BE49-F238E27FC236}">
                      <a16:creationId xmlns:a16="http://schemas.microsoft.com/office/drawing/2014/main" id="{E0A60A84-B7B7-4ABD-A25D-02441BBBEC89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559;p29">
                  <a:extLst>
                    <a:ext uri="{FF2B5EF4-FFF2-40B4-BE49-F238E27FC236}">
                      <a16:creationId xmlns:a16="http://schemas.microsoft.com/office/drawing/2014/main" id="{7DC50D6A-E01F-4DE6-BF91-55A969CCAB02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60;p29">
                  <a:extLst>
                    <a:ext uri="{FF2B5EF4-FFF2-40B4-BE49-F238E27FC236}">
                      <a16:creationId xmlns:a16="http://schemas.microsoft.com/office/drawing/2014/main" id="{2D60A8CC-654C-4762-AF4F-69BC6676634F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561;p29">
                  <a:extLst>
                    <a:ext uri="{FF2B5EF4-FFF2-40B4-BE49-F238E27FC236}">
                      <a16:creationId xmlns:a16="http://schemas.microsoft.com/office/drawing/2014/main" id="{0E07CA26-5970-4CFE-8EFF-CC62641342FA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62;p29">
                  <a:extLst>
                    <a:ext uri="{FF2B5EF4-FFF2-40B4-BE49-F238E27FC236}">
                      <a16:creationId xmlns:a16="http://schemas.microsoft.com/office/drawing/2014/main" id="{D25F4B85-6ED5-40EB-9731-82F0068A2C90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63;p29">
                  <a:extLst>
                    <a:ext uri="{FF2B5EF4-FFF2-40B4-BE49-F238E27FC236}">
                      <a16:creationId xmlns:a16="http://schemas.microsoft.com/office/drawing/2014/main" id="{033C4964-760C-48A7-AD28-71FC9F41158E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64;p29">
                  <a:extLst>
                    <a:ext uri="{FF2B5EF4-FFF2-40B4-BE49-F238E27FC236}">
                      <a16:creationId xmlns:a16="http://schemas.microsoft.com/office/drawing/2014/main" id="{6809B798-531E-48D0-82A4-54103324E4E5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65;p29">
                  <a:extLst>
                    <a:ext uri="{FF2B5EF4-FFF2-40B4-BE49-F238E27FC236}">
                      <a16:creationId xmlns:a16="http://schemas.microsoft.com/office/drawing/2014/main" id="{5D455B2E-9F72-4EB2-8576-AC9604A92DC3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66;p29">
                  <a:extLst>
                    <a:ext uri="{FF2B5EF4-FFF2-40B4-BE49-F238E27FC236}">
                      <a16:creationId xmlns:a16="http://schemas.microsoft.com/office/drawing/2014/main" id="{5EAFED65-70B3-4D82-9579-BCE392147D58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67;p29">
                  <a:extLst>
                    <a:ext uri="{FF2B5EF4-FFF2-40B4-BE49-F238E27FC236}">
                      <a16:creationId xmlns:a16="http://schemas.microsoft.com/office/drawing/2014/main" id="{EBE9DB21-4568-4A64-A298-96A2980CF338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68;p29">
                  <a:extLst>
                    <a:ext uri="{FF2B5EF4-FFF2-40B4-BE49-F238E27FC236}">
                      <a16:creationId xmlns:a16="http://schemas.microsoft.com/office/drawing/2014/main" id="{6C2A092A-6FBA-415E-93E5-82CDA6BB8C04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569;p29">
                  <a:extLst>
                    <a:ext uri="{FF2B5EF4-FFF2-40B4-BE49-F238E27FC236}">
                      <a16:creationId xmlns:a16="http://schemas.microsoft.com/office/drawing/2014/main" id="{BC19C923-7731-4B26-8C9F-063C1C4589AD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70;p29">
                  <a:extLst>
                    <a:ext uri="{FF2B5EF4-FFF2-40B4-BE49-F238E27FC236}">
                      <a16:creationId xmlns:a16="http://schemas.microsoft.com/office/drawing/2014/main" id="{D4506CFD-F6D8-4A87-B369-129E976BCF5E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571;p29">
                  <a:extLst>
                    <a:ext uri="{FF2B5EF4-FFF2-40B4-BE49-F238E27FC236}">
                      <a16:creationId xmlns:a16="http://schemas.microsoft.com/office/drawing/2014/main" id="{0105BEF2-EF12-4663-9549-B946B713934F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72;p29">
                  <a:extLst>
                    <a:ext uri="{FF2B5EF4-FFF2-40B4-BE49-F238E27FC236}">
                      <a16:creationId xmlns:a16="http://schemas.microsoft.com/office/drawing/2014/main" id="{32C461F3-BEB2-4642-AA01-28E48EB58FD3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573;p29">
                  <a:extLst>
                    <a:ext uri="{FF2B5EF4-FFF2-40B4-BE49-F238E27FC236}">
                      <a16:creationId xmlns:a16="http://schemas.microsoft.com/office/drawing/2014/main" id="{F677DF62-E6ED-4B72-9F0F-51A06E276B2B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574;p29">
                  <a:extLst>
                    <a:ext uri="{FF2B5EF4-FFF2-40B4-BE49-F238E27FC236}">
                      <a16:creationId xmlns:a16="http://schemas.microsoft.com/office/drawing/2014/main" id="{93315A98-510C-4587-970E-A7B4E29DD17D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575;p29">
                  <a:extLst>
                    <a:ext uri="{FF2B5EF4-FFF2-40B4-BE49-F238E27FC236}">
                      <a16:creationId xmlns:a16="http://schemas.microsoft.com/office/drawing/2014/main" id="{9A931B76-DC47-4003-BE41-595970E54A09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576;p29">
                  <a:extLst>
                    <a:ext uri="{FF2B5EF4-FFF2-40B4-BE49-F238E27FC236}">
                      <a16:creationId xmlns:a16="http://schemas.microsoft.com/office/drawing/2014/main" id="{37FFA5A5-E67F-4C0B-AADA-91AE6E2AEA5D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577;p29">
                  <a:extLst>
                    <a:ext uri="{FF2B5EF4-FFF2-40B4-BE49-F238E27FC236}">
                      <a16:creationId xmlns:a16="http://schemas.microsoft.com/office/drawing/2014/main" id="{CFA61A14-52D7-412E-ABBB-1DE792F4D651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578;p29">
                  <a:extLst>
                    <a:ext uri="{FF2B5EF4-FFF2-40B4-BE49-F238E27FC236}">
                      <a16:creationId xmlns:a16="http://schemas.microsoft.com/office/drawing/2014/main" id="{64484EC9-8BDB-49F1-B53A-ADE464FF958D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579;p29">
                  <a:extLst>
                    <a:ext uri="{FF2B5EF4-FFF2-40B4-BE49-F238E27FC236}">
                      <a16:creationId xmlns:a16="http://schemas.microsoft.com/office/drawing/2014/main" id="{F4F32522-DD84-4F5F-8CB9-E8E390C52F3A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580;p29">
                  <a:extLst>
                    <a:ext uri="{FF2B5EF4-FFF2-40B4-BE49-F238E27FC236}">
                      <a16:creationId xmlns:a16="http://schemas.microsoft.com/office/drawing/2014/main" id="{429816E3-236F-4004-A2AF-9C7253731067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581;p29">
                  <a:extLst>
                    <a:ext uri="{FF2B5EF4-FFF2-40B4-BE49-F238E27FC236}">
                      <a16:creationId xmlns:a16="http://schemas.microsoft.com/office/drawing/2014/main" id="{BC4DFA29-C11C-42DA-BBCF-1182AF456E58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582;p29">
                  <a:extLst>
                    <a:ext uri="{FF2B5EF4-FFF2-40B4-BE49-F238E27FC236}">
                      <a16:creationId xmlns:a16="http://schemas.microsoft.com/office/drawing/2014/main" id="{A539505D-EBA0-48EF-A2B4-6286F0548311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583;p29">
                  <a:extLst>
                    <a:ext uri="{FF2B5EF4-FFF2-40B4-BE49-F238E27FC236}">
                      <a16:creationId xmlns:a16="http://schemas.microsoft.com/office/drawing/2014/main" id="{5F73B591-4705-4878-8A43-745FF25E0AA5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584;p29">
                  <a:extLst>
                    <a:ext uri="{FF2B5EF4-FFF2-40B4-BE49-F238E27FC236}">
                      <a16:creationId xmlns:a16="http://schemas.microsoft.com/office/drawing/2014/main" id="{2A27E4B9-4743-45B6-88D2-C4CFA5452918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585;p29">
                  <a:extLst>
                    <a:ext uri="{FF2B5EF4-FFF2-40B4-BE49-F238E27FC236}">
                      <a16:creationId xmlns:a16="http://schemas.microsoft.com/office/drawing/2014/main" id="{D34C1778-0D95-4B37-BA4B-547D0D9CD760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586;p29">
                  <a:extLst>
                    <a:ext uri="{FF2B5EF4-FFF2-40B4-BE49-F238E27FC236}">
                      <a16:creationId xmlns:a16="http://schemas.microsoft.com/office/drawing/2014/main" id="{7EDCC7AD-EC73-43A6-9B0C-F17A6957202B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587;p29">
                  <a:extLst>
                    <a:ext uri="{FF2B5EF4-FFF2-40B4-BE49-F238E27FC236}">
                      <a16:creationId xmlns:a16="http://schemas.microsoft.com/office/drawing/2014/main" id="{5617E67B-22B6-4D40-BD6A-2BA3A2AF5523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588;p29">
                  <a:extLst>
                    <a:ext uri="{FF2B5EF4-FFF2-40B4-BE49-F238E27FC236}">
                      <a16:creationId xmlns:a16="http://schemas.microsoft.com/office/drawing/2014/main" id="{6BF7EDA2-D679-4D20-98A2-DD76875E819F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589;p29">
                  <a:extLst>
                    <a:ext uri="{FF2B5EF4-FFF2-40B4-BE49-F238E27FC236}">
                      <a16:creationId xmlns:a16="http://schemas.microsoft.com/office/drawing/2014/main" id="{F6440BEE-D799-48C4-93FA-AC0C37115863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590;p29">
                  <a:extLst>
                    <a:ext uri="{FF2B5EF4-FFF2-40B4-BE49-F238E27FC236}">
                      <a16:creationId xmlns:a16="http://schemas.microsoft.com/office/drawing/2014/main" id="{C725D453-BABE-4169-88CD-9595710B612E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591;p29">
                  <a:extLst>
                    <a:ext uri="{FF2B5EF4-FFF2-40B4-BE49-F238E27FC236}">
                      <a16:creationId xmlns:a16="http://schemas.microsoft.com/office/drawing/2014/main" id="{E9C14F06-419E-4DBC-9943-EC998D36A79D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592;p29">
                <a:extLst>
                  <a:ext uri="{FF2B5EF4-FFF2-40B4-BE49-F238E27FC236}">
                    <a16:creationId xmlns:a16="http://schemas.microsoft.com/office/drawing/2014/main" id="{33FF090F-1D3B-43AE-B906-A39A68385E78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93;p29">
                <a:extLst>
                  <a:ext uri="{FF2B5EF4-FFF2-40B4-BE49-F238E27FC236}">
                    <a16:creationId xmlns:a16="http://schemas.microsoft.com/office/drawing/2014/main" id="{C0E7F417-6826-4A6F-8B07-247479047B5E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94;p29">
                <a:extLst>
                  <a:ext uri="{FF2B5EF4-FFF2-40B4-BE49-F238E27FC236}">
                    <a16:creationId xmlns:a16="http://schemas.microsoft.com/office/drawing/2014/main" id="{88DCBD98-601B-4C70-9B22-98A7F6743AA5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95;p29">
                <a:extLst>
                  <a:ext uri="{FF2B5EF4-FFF2-40B4-BE49-F238E27FC236}">
                    <a16:creationId xmlns:a16="http://schemas.microsoft.com/office/drawing/2014/main" id="{4AE25660-1F3A-4138-9552-52E488A8CB52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96;p29">
                <a:extLst>
                  <a:ext uri="{FF2B5EF4-FFF2-40B4-BE49-F238E27FC236}">
                    <a16:creationId xmlns:a16="http://schemas.microsoft.com/office/drawing/2014/main" id="{31B2903B-94FE-4489-B51A-1CFC3622A52E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97;p29">
                <a:extLst>
                  <a:ext uri="{FF2B5EF4-FFF2-40B4-BE49-F238E27FC236}">
                    <a16:creationId xmlns:a16="http://schemas.microsoft.com/office/drawing/2014/main" id="{BBFD15A8-C33F-4350-8024-A8FA00EDA558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98;p29">
                <a:extLst>
                  <a:ext uri="{FF2B5EF4-FFF2-40B4-BE49-F238E27FC236}">
                    <a16:creationId xmlns:a16="http://schemas.microsoft.com/office/drawing/2014/main" id="{A019D592-E10A-4113-A7BE-E2FFAB5DD8A4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99;p29">
                <a:extLst>
                  <a:ext uri="{FF2B5EF4-FFF2-40B4-BE49-F238E27FC236}">
                    <a16:creationId xmlns:a16="http://schemas.microsoft.com/office/drawing/2014/main" id="{32F3CBA9-18ED-4CA8-B42E-92520C06B64E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00;p29">
                <a:extLst>
                  <a:ext uri="{FF2B5EF4-FFF2-40B4-BE49-F238E27FC236}">
                    <a16:creationId xmlns:a16="http://schemas.microsoft.com/office/drawing/2014/main" id="{4070BCE9-FB15-4BDE-A1A8-187AF53E1373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01;p29">
                <a:extLst>
                  <a:ext uri="{FF2B5EF4-FFF2-40B4-BE49-F238E27FC236}">
                    <a16:creationId xmlns:a16="http://schemas.microsoft.com/office/drawing/2014/main" id="{3913C4B0-AE7B-430E-A30D-CDFA0B639B92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02;p29">
                <a:extLst>
                  <a:ext uri="{FF2B5EF4-FFF2-40B4-BE49-F238E27FC236}">
                    <a16:creationId xmlns:a16="http://schemas.microsoft.com/office/drawing/2014/main" id="{8A5674A2-8E90-4C30-81DA-D3B6D74EBEB6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03;p29">
                <a:extLst>
                  <a:ext uri="{FF2B5EF4-FFF2-40B4-BE49-F238E27FC236}">
                    <a16:creationId xmlns:a16="http://schemas.microsoft.com/office/drawing/2014/main" id="{8446BE85-DEA4-4079-B132-B2A035D2AE8C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04;p29">
                <a:extLst>
                  <a:ext uri="{FF2B5EF4-FFF2-40B4-BE49-F238E27FC236}">
                    <a16:creationId xmlns:a16="http://schemas.microsoft.com/office/drawing/2014/main" id="{E3C2F7E6-A713-4A8E-86C7-AF5DABC03D18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05;p29">
                <a:extLst>
                  <a:ext uri="{FF2B5EF4-FFF2-40B4-BE49-F238E27FC236}">
                    <a16:creationId xmlns:a16="http://schemas.microsoft.com/office/drawing/2014/main" id="{E81AC151-F23F-4513-B2E4-F1A415B69C77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06;p29">
                <a:extLst>
                  <a:ext uri="{FF2B5EF4-FFF2-40B4-BE49-F238E27FC236}">
                    <a16:creationId xmlns:a16="http://schemas.microsoft.com/office/drawing/2014/main" id="{2D275157-29FD-4A99-97D5-65399619DF1B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DEE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07;p29">
                <a:extLst>
                  <a:ext uri="{FF2B5EF4-FFF2-40B4-BE49-F238E27FC236}">
                    <a16:creationId xmlns:a16="http://schemas.microsoft.com/office/drawing/2014/main" id="{BA93DE6F-1734-4217-8F41-69D39A8F2FEA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08;p29">
                <a:extLst>
                  <a:ext uri="{FF2B5EF4-FFF2-40B4-BE49-F238E27FC236}">
                    <a16:creationId xmlns:a16="http://schemas.microsoft.com/office/drawing/2014/main" id="{988F8DD6-297B-40F2-B8AF-AA0812C460C4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09;p29">
                <a:extLst>
                  <a:ext uri="{FF2B5EF4-FFF2-40B4-BE49-F238E27FC236}">
                    <a16:creationId xmlns:a16="http://schemas.microsoft.com/office/drawing/2014/main" id="{458FE367-CD9B-4FC0-B365-138B26A72521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10;p29">
                <a:extLst>
                  <a:ext uri="{FF2B5EF4-FFF2-40B4-BE49-F238E27FC236}">
                    <a16:creationId xmlns:a16="http://schemas.microsoft.com/office/drawing/2014/main" id="{0D630174-D796-4161-82B7-677B66F2D33A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11;p29">
                <a:extLst>
                  <a:ext uri="{FF2B5EF4-FFF2-40B4-BE49-F238E27FC236}">
                    <a16:creationId xmlns:a16="http://schemas.microsoft.com/office/drawing/2014/main" id="{889CCE9C-CD94-4140-A0DE-C835655D155D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12;p29">
                <a:extLst>
                  <a:ext uri="{FF2B5EF4-FFF2-40B4-BE49-F238E27FC236}">
                    <a16:creationId xmlns:a16="http://schemas.microsoft.com/office/drawing/2014/main" id="{C6BFCB54-14CC-408D-8F0C-EDC062C6097C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13;p29">
                <a:extLst>
                  <a:ext uri="{FF2B5EF4-FFF2-40B4-BE49-F238E27FC236}">
                    <a16:creationId xmlns:a16="http://schemas.microsoft.com/office/drawing/2014/main" id="{0CD07BC0-400B-4D53-8970-5C0A61774608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14;p29">
                <a:extLst>
                  <a:ext uri="{FF2B5EF4-FFF2-40B4-BE49-F238E27FC236}">
                    <a16:creationId xmlns:a16="http://schemas.microsoft.com/office/drawing/2014/main" id="{5C6D2422-9C85-402E-89B2-20F23B8FA356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15;p29">
                <a:extLst>
                  <a:ext uri="{FF2B5EF4-FFF2-40B4-BE49-F238E27FC236}">
                    <a16:creationId xmlns:a16="http://schemas.microsoft.com/office/drawing/2014/main" id="{67EC61F3-D844-417D-BA00-63607C5158F7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6;p29">
                <a:extLst>
                  <a:ext uri="{FF2B5EF4-FFF2-40B4-BE49-F238E27FC236}">
                    <a16:creationId xmlns:a16="http://schemas.microsoft.com/office/drawing/2014/main" id="{49E17C44-505A-4ADF-8DCE-C6DFEE5249DE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17;p29">
                <a:extLst>
                  <a:ext uri="{FF2B5EF4-FFF2-40B4-BE49-F238E27FC236}">
                    <a16:creationId xmlns:a16="http://schemas.microsoft.com/office/drawing/2014/main" id="{092664B7-FFDA-418C-A762-EE018ADE135E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18;p29">
                <a:extLst>
                  <a:ext uri="{FF2B5EF4-FFF2-40B4-BE49-F238E27FC236}">
                    <a16:creationId xmlns:a16="http://schemas.microsoft.com/office/drawing/2014/main" id="{2C57F51B-697D-442B-A7B7-663DDB67D96F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19;p29">
                <a:extLst>
                  <a:ext uri="{FF2B5EF4-FFF2-40B4-BE49-F238E27FC236}">
                    <a16:creationId xmlns:a16="http://schemas.microsoft.com/office/drawing/2014/main" id="{BB5DF98A-0480-4431-B5BB-CB6752C54BBC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20;p29">
                <a:extLst>
                  <a:ext uri="{FF2B5EF4-FFF2-40B4-BE49-F238E27FC236}">
                    <a16:creationId xmlns:a16="http://schemas.microsoft.com/office/drawing/2014/main" id="{DA42B707-5C78-41A7-B3DE-3E59786B04C6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21;p29">
                <a:extLst>
                  <a:ext uri="{FF2B5EF4-FFF2-40B4-BE49-F238E27FC236}">
                    <a16:creationId xmlns:a16="http://schemas.microsoft.com/office/drawing/2014/main" id="{1513B945-5993-457F-B598-1A9FA8D00229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22;p29">
                <a:extLst>
                  <a:ext uri="{FF2B5EF4-FFF2-40B4-BE49-F238E27FC236}">
                    <a16:creationId xmlns:a16="http://schemas.microsoft.com/office/drawing/2014/main" id="{DEE65C1D-F793-4681-98D7-0D643937A6CF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23;p29">
                <a:extLst>
                  <a:ext uri="{FF2B5EF4-FFF2-40B4-BE49-F238E27FC236}">
                    <a16:creationId xmlns:a16="http://schemas.microsoft.com/office/drawing/2014/main" id="{63A81BD2-2B94-4AE0-84F2-A48579EDF9D0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24;p29">
                <a:extLst>
                  <a:ext uri="{FF2B5EF4-FFF2-40B4-BE49-F238E27FC236}">
                    <a16:creationId xmlns:a16="http://schemas.microsoft.com/office/drawing/2014/main" id="{8291F38A-BBCB-4423-9666-D9D0443FCA50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25;p29">
                <a:extLst>
                  <a:ext uri="{FF2B5EF4-FFF2-40B4-BE49-F238E27FC236}">
                    <a16:creationId xmlns:a16="http://schemas.microsoft.com/office/drawing/2014/main" id="{5D9C13C4-FFFD-405D-B304-E137577758FC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26;p29">
                <a:extLst>
                  <a:ext uri="{FF2B5EF4-FFF2-40B4-BE49-F238E27FC236}">
                    <a16:creationId xmlns:a16="http://schemas.microsoft.com/office/drawing/2014/main" id="{FF65213B-F853-48EF-ACF0-057A9C228AD4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27;p29">
                <a:extLst>
                  <a:ext uri="{FF2B5EF4-FFF2-40B4-BE49-F238E27FC236}">
                    <a16:creationId xmlns:a16="http://schemas.microsoft.com/office/drawing/2014/main" id="{06E85682-7002-4C3D-8EDE-8E19B9DFBA8E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28;p29">
                <a:extLst>
                  <a:ext uri="{FF2B5EF4-FFF2-40B4-BE49-F238E27FC236}">
                    <a16:creationId xmlns:a16="http://schemas.microsoft.com/office/drawing/2014/main" id="{7F24B45B-C9E7-4A85-92AE-501483389E60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29;p29">
                <a:extLst>
                  <a:ext uri="{FF2B5EF4-FFF2-40B4-BE49-F238E27FC236}">
                    <a16:creationId xmlns:a16="http://schemas.microsoft.com/office/drawing/2014/main" id="{F6A2F298-183E-477F-B692-8402D033B5AA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30;p29">
                <a:extLst>
                  <a:ext uri="{FF2B5EF4-FFF2-40B4-BE49-F238E27FC236}">
                    <a16:creationId xmlns:a16="http://schemas.microsoft.com/office/drawing/2014/main" id="{7E76CE57-70C3-4B75-9A07-F6A2D2540D25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31;p29">
                <a:extLst>
                  <a:ext uri="{FF2B5EF4-FFF2-40B4-BE49-F238E27FC236}">
                    <a16:creationId xmlns:a16="http://schemas.microsoft.com/office/drawing/2014/main" id="{364DE4EE-F03F-48E2-BC6F-945DF0832561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32;p29">
                <a:extLst>
                  <a:ext uri="{FF2B5EF4-FFF2-40B4-BE49-F238E27FC236}">
                    <a16:creationId xmlns:a16="http://schemas.microsoft.com/office/drawing/2014/main" id="{B073BA75-E63A-48CD-9F5B-A447C00D5D08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33;p29">
                <a:extLst>
                  <a:ext uri="{FF2B5EF4-FFF2-40B4-BE49-F238E27FC236}">
                    <a16:creationId xmlns:a16="http://schemas.microsoft.com/office/drawing/2014/main" id="{5088D9B5-271D-49CA-B08C-D44F4093E337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" name="Google Shape;634;p29">
              <a:extLst>
                <a:ext uri="{FF2B5EF4-FFF2-40B4-BE49-F238E27FC236}">
                  <a16:creationId xmlns:a16="http://schemas.microsoft.com/office/drawing/2014/main" id="{A566E991-E804-4804-943A-BFCF85D0D0B9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527;p29">
            <a:extLst>
              <a:ext uri="{FF2B5EF4-FFF2-40B4-BE49-F238E27FC236}">
                <a16:creationId xmlns:a16="http://schemas.microsoft.com/office/drawing/2014/main" id="{25440093-A558-4AC3-B975-C452D127852E}"/>
              </a:ext>
            </a:extLst>
          </p:cNvPr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131" name="Google Shape;528;p29">
              <a:extLst>
                <a:ext uri="{FF2B5EF4-FFF2-40B4-BE49-F238E27FC236}">
                  <a16:creationId xmlns:a16="http://schemas.microsoft.com/office/drawing/2014/main" id="{B1E07EDE-04BC-4A42-9AF5-830C8EDA83DE}"/>
                </a:ext>
              </a:extLst>
            </p:cNvPr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29;p29">
              <a:extLst>
                <a:ext uri="{FF2B5EF4-FFF2-40B4-BE49-F238E27FC236}">
                  <a16:creationId xmlns:a16="http://schemas.microsoft.com/office/drawing/2014/main" id="{FCA5AD1B-F384-484B-AD9B-766F49E02A3B}"/>
                </a:ext>
              </a:extLst>
            </p:cNvPr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30;p29">
              <a:extLst>
                <a:ext uri="{FF2B5EF4-FFF2-40B4-BE49-F238E27FC236}">
                  <a16:creationId xmlns:a16="http://schemas.microsoft.com/office/drawing/2014/main" id="{2BDE3530-C7EE-4C55-B088-B3BBB307AA88}"/>
                </a:ext>
              </a:extLst>
            </p:cNvPr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31;p29">
              <a:extLst>
                <a:ext uri="{FF2B5EF4-FFF2-40B4-BE49-F238E27FC236}">
                  <a16:creationId xmlns:a16="http://schemas.microsoft.com/office/drawing/2014/main" id="{A56CF9F4-83D4-47BF-8F40-389C24BC580C}"/>
                </a:ext>
              </a:extLst>
            </p:cNvPr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32;p29">
              <a:extLst>
                <a:ext uri="{FF2B5EF4-FFF2-40B4-BE49-F238E27FC236}">
                  <a16:creationId xmlns:a16="http://schemas.microsoft.com/office/drawing/2014/main" id="{4AD05E1F-462D-4DFA-83CE-F742142E2E9B}"/>
                </a:ext>
              </a:extLst>
            </p:cNvPr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515;p29">
            <a:extLst>
              <a:ext uri="{FF2B5EF4-FFF2-40B4-BE49-F238E27FC236}">
                <a16:creationId xmlns:a16="http://schemas.microsoft.com/office/drawing/2014/main" id="{C4CAF85F-FD64-4C7D-B5C7-0F0A27EF36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24427" y="2550708"/>
            <a:ext cx="4018200" cy="8240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tx1"/>
                </a:solidFill>
              </a:rPr>
              <a:t>Otimizando a criação de tabelas e o armazenamento em sistema distribuído.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37" name="Google Shape;516;p29">
            <a:extLst>
              <a:ext uri="{FF2B5EF4-FFF2-40B4-BE49-F238E27FC236}">
                <a16:creationId xmlns:a16="http://schemas.microsoft.com/office/drawing/2014/main" id="{08B06F44-2EC1-4054-959B-BAB9FF8DB084}"/>
              </a:ext>
            </a:extLst>
          </p:cNvPr>
          <p:cNvSpPr txBox="1">
            <a:spLocks/>
          </p:cNvSpPr>
          <p:nvPr/>
        </p:nvSpPr>
        <p:spPr>
          <a:xfrm>
            <a:off x="2986741" y="1419492"/>
            <a:ext cx="4669200" cy="127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Kanit"/>
              <a:buNone/>
              <a:defRPr sz="9000" b="1" i="0" u="none" strike="noStrike" cap="none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3600" dirty="0"/>
              <a:t>TIPOS PRIMITIVOS E TIPOS DE ARQUIVOS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080F74C-85EE-47FD-8248-70A0DDAAD53C}"/>
              </a:ext>
            </a:extLst>
          </p:cNvPr>
          <p:cNvGrpSpPr/>
          <p:nvPr/>
        </p:nvGrpSpPr>
        <p:grpSpPr>
          <a:xfrm>
            <a:off x="271742" y="2360713"/>
            <a:ext cx="2204710" cy="480277"/>
            <a:chOff x="283496" y="2266181"/>
            <a:chExt cx="2204710" cy="480277"/>
          </a:xfrm>
        </p:grpSpPr>
        <p:sp>
          <p:nvSpPr>
            <p:cNvPr id="138" name="Google Shape;515;p29">
              <a:extLst>
                <a:ext uri="{FF2B5EF4-FFF2-40B4-BE49-F238E27FC236}">
                  <a16:creationId xmlns:a16="http://schemas.microsoft.com/office/drawing/2014/main" id="{976480EB-B181-4B7B-8305-B509070D34A6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117790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Arquivos TEXTFILE</a:t>
              </a:r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EE9FB58C-9D44-440B-A6DF-65EE2C9639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BB2C1775-63DD-449D-A4F5-B7F0B4E70441}"/>
              </a:ext>
            </a:extLst>
          </p:cNvPr>
          <p:cNvGrpSpPr/>
          <p:nvPr/>
        </p:nvGrpSpPr>
        <p:grpSpPr>
          <a:xfrm>
            <a:off x="265631" y="3257857"/>
            <a:ext cx="2113124" cy="316145"/>
            <a:chOff x="283496" y="2266181"/>
            <a:chExt cx="2113124" cy="316145"/>
          </a:xfrm>
        </p:grpSpPr>
        <p:sp>
          <p:nvSpPr>
            <p:cNvPr id="140" name="Google Shape;515;p29">
              <a:extLst>
                <a:ext uri="{FF2B5EF4-FFF2-40B4-BE49-F238E27FC236}">
                  <a16:creationId xmlns:a16="http://schemas.microsoft.com/office/drawing/2014/main" id="{343FA6A0-F85B-4609-BE1E-60F0A3FD94CF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026204" cy="316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Arquivo AVRO</a:t>
              </a:r>
            </a:p>
          </p:txBody>
        </p:sp>
        <p:sp>
          <p:nvSpPr>
            <p:cNvPr id="141" name="Elipse 140">
              <a:extLst>
                <a:ext uri="{FF2B5EF4-FFF2-40B4-BE49-F238E27FC236}">
                  <a16:creationId xmlns:a16="http://schemas.microsoft.com/office/drawing/2014/main" id="{05DFEC34-88F9-4A1C-A642-1A7C23E74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2" name="Agrupar 141">
            <a:extLst>
              <a:ext uri="{FF2B5EF4-FFF2-40B4-BE49-F238E27FC236}">
                <a16:creationId xmlns:a16="http://schemas.microsoft.com/office/drawing/2014/main" id="{FFBF5FC0-CBE4-4B96-BCD3-DD7E15340265}"/>
              </a:ext>
            </a:extLst>
          </p:cNvPr>
          <p:cNvGrpSpPr/>
          <p:nvPr/>
        </p:nvGrpSpPr>
        <p:grpSpPr>
          <a:xfrm>
            <a:off x="263071" y="3699995"/>
            <a:ext cx="2013983" cy="485231"/>
            <a:chOff x="283496" y="2266181"/>
            <a:chExt cx="2013983" cy="485231"/>
          </a:xfrm>
        </p:grpSpPr>
        <p:sp>
          <p:nvSpPr>
            <p:cNvPr id="143" name="Google Shape;515;p29">
              <a:extLst>
                <a:ext uri="{FF2B5EF4-FFF2-40B4-BE49-F238E27FC236}">
                  <a16:creationId xmlns:a16="http://schemas.microsoft.com/office/drawing/2014/main" id="{6687DE75-DF1F-447D-A36B-0A4BE55FDF0F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1927063" cy="485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Arquivo PARQUET</a:t>
              </a:r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01A34738-6669-4C63-98CE-3056BBEF68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8" name="Agrupar 147">
            <a:extLst>
              <a:ext uri="{FF2B5EF4-FFF2-40B4-BE49-F238E27FC236}">
                <a16:creationId xmlns:a16="http://schemas.microsoft.com/office/drawing/2014/main" id="{377D1261-D17A-4F16-A680-944DBDF699FA}"/>
              </a:ext>
            </a:extLst>
          </p:cNvPr>
          <p:cNvGrpSpPr/>
          <p:nvPr/>
        </p:nvGrpSpPr>
        <p:grpSpPr>
          <a:xfrm>
            <a:off x="265631" y="2819081"/>
            <a:ext cx="2113124" cy="480277"/>
            <a:chOff x="283496" y="2266181"/>
            <a:chExt cx="2113124" cy="480277"/>
          </a:xfrm>
        </p:grpSpPr>
        <p:sp>
          <p:nvSpPr>
            <p:cNvPr id="149" name="Google Shape;515;p29">
              <a:extLst>
                <a:ext uri="{FF2B5EF4-FFF2-40B4-BE49-F238E27FC236}">
                  <a16:creationId xmlns:a16="http://schemas.microsoft.com/office/drawing/2014/main" id="{7D34FB54-5A31-4ED6-A7E8-61019510F197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026204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Arquivo ORC</a:t>
              </a:r>
            </a:p>
          </p:txBody>
        </p:sp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0B67AB6F-385A-4C9F-9375-2C92EF917B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5" name="Agrupar 144">
            <a:extLst>
              <a:ext uri="{FF2B5EF4-FFF2-40B4-BE49-F238E27FC236}">
                <a16:creationId xmlns:a16="http://schemas.microsoft.com/office/drawing/2014/main" id="{98F04AD9-19A3-44E4-93D2-48D0696C1241}"/>
              </a:ext>
            </a:extLst>
          </p:cNvPr>
          <p:cNvGrpSpPr/>
          <p:nvPr/>
        </p:nvGrpSpPr>
        <p:grpSpPr>
          <a:xfrm>
            <a:off x="263456" y="1834178"/>
            <a:ext cx="2204710" cy="480277"/>
            <a:chOff x="283496" y="2266181"/>
            <a:chExt cx="2204710" cy="480277"/>
          </a:xfrm>
        </p:grpSpPr>
        <p:sp>
          <p:nvSpPr>
            <p:cNvPr id="146" name="Google Shape;515;p29">
              <a:extLst>
                <a:ext uri="{FF2B5EF4-FFF2-40B4-BE49-F238E27FC236}">
                  <a16:creationId xmlns:a16="http://schemas.microsoft.com/office/drawing/2014/main" id="{27B0D937-D939-45F2-9223-811507F39263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117790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Definição detalhada dos tipos primitivos</a:t>
              </a:r>
            </a:p>
          </p:txBody>
        </p:sp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E9FA42ED-9B11-4AEC-8196-3780394F47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35879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5" name="Google Shape;1135;p47"/>
          <p:cNvGraphicFramePr/>
          <p:nvPr>
            <p:extLst>
              <p:ext uri="{D42A27DB-BD31-4B8C-83A1-F6EECF244321}">
                <p14:modId xmlns:p14="http://schemas.microsoft.com/office/powerpoint/2010/main" val="3743849241"/>
              </p:ext>
            </p:extLst>
          </p:nvPr>
        </p:nvGraphicFramePr>
        <p:xfrm>
          <a:off x="1520490" y="1506813"/>
          <a:ext cx="6174538" cy="2959678"/>
        </p:xfrm>
        <a:graphic>
          <a:graphicData uri="http://schemas.openxmlformats.org/drawingml/2006/table">
            <a:tbl>
              <a:tblPr>
                <a:noFill/>
                <a:tableStyleId>{7D4C0308-BE38-4DB7-87DA-317FA79166B0}</a:tableStyleId>
              </a:tblPr>
              <a:tblGrid>
                <a:gridCol w="1947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73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78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TIPO</a:t>
                      </a:r>
                      <a:endParaRPr sz="24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5485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34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INTERVALO</a:t>
                      </a:r>
                      <a:endParaRPr sz="24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B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9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TINYINT</a:t>
                      </a:r>
                      <a:endParaRPr sz="18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1"/>
                          </a:solidFill>
                          <a:latin typeface="DM Sans" panose="020B0604020202020204" charset="0"/>
                          <a:ea typeface="DM Sans"/>
                          <a:cs typeface="DM Sans"/>
                          <a:sym typeface="DM Sans"/>
                        </a:rPr>
                        <a:t>-128 até 127</a:t>
                      </a: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0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SMALLINT</a:t>
                      </a:r>
                      <a:endParaRPr sz="18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-32,768 to 32,767</a:t>
                      </a:r>
                      <a:endParaRPr lang="pt-BR" sz="1400" dirty="0">
                        <a:solidFill>
                          <a:schemeClr val="dk1"/>
                        </a:solidFill>
                        <a:latin typeface="DM Sans" panose="020B060402020202020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53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INT</a:t>
                      </a:r>
                      <a:endParaRPr sz="18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-2,147,483,648 to 2,147,483,647 (~2.1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bilhões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pt-BR" sz="1400" dirty="0">
                        <a:solidFill>
                          <a:schemeClr val="dk1"/>
                        </a:solidFill>
                        <a:latin typeface="DM Sans" panose="020B060402020202020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12802"/>
                  </a:ext>
                </a:extLst>
              </a:tr>
              <a:tr h="6555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BIGINT</a:t>
                      </a:r>
                      <a:endParaRPr sz="18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-9,223,372,036,854,775,808 to 9,223,372,036,854,775,807 (~9.2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quintilhões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pt-BR" sz="1400" dirty="0">
                        <a:solidFill>
                          <a:schemeClr val="dk1"/>
                        </a:solidFill>
                        <a:latin typeface="DM Sans" panose="020B060402020202020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519281"/>
                  </a:ext>
                </a:extLst>
              </a:tr>
            </a:tbl>
          </a:graphicData>
        </a:graphic>
      </p:graphicFrame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TIPOS PRIMITIVOS: </a:t>
            </a:r>
            <a:r>
              <a:rPr lang="pt-BR" dirty="0">
                <a:solidFill>
                  <a:srgbClr val="FF8B00"/>
                </a:solidFill>
              </a:rPr>
              <a:t>INTEIRO</a:t>
            </a:r>
            <a:endParaRPr dirty="0">
              <a:solidFill>
                <a:srgbClr val="FF8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048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35" name="Google Shape;1135;p47"/>
              <p:cNvGraphicFramePr/>
              <p:nvPr>
                <p:extLst>
                  <p:ext uri="{D42A27DB-BD31-4B8C-83A1-F6EECF244321}">
                    <p14:modId xmlns:p14="http://schemas.microsoft.com/office/powerpoint/2010/main" val="2942430630"/>
                  </p:ext>
                </p:extLst>
              </p:nvPr>
            </p:nvGraphicFramePr>
            <p:xfrm>
              <a:off x="618978" y="1738930"/>
              <a:ext cx="7751300" cy="2431748"/>
            </p:xfrm>
            <a:graphic>
              <a:graphicData uri="http://schemas.openxmlformats.org/drawingml/2006/table">
                <a:tbl>
                  <a:tblPr>
                    <a:noFill/>
                    <a:tableStyleId>{7D4C0308-BE38-4DB7-87DA-317FA79166B0}</a:tableStyleId>
                  </a:tblPr>
                  <a:tblGrid>
                    <a:gridCol w="14510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226492">
                      <a:extLst>
                        <a:ext uri="{9D8B030D-6E8A-4147-A177-3AD203B41FA5}">
                          <a16:colId xmlns:a16="http://schemas.microsoft.com/office/drawing/2014/main" val="2774650195"/>
                        </a:ext>
                      </a:extLst>
                    </a:gridCol>
                    <a:gridCol w="30737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57828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2000" b="1" dirty="0">
                              <a:solidFill>
                                <a:schemeClr val="bg1"/>
                              </a:solidFill>
                              <a:latin typeface="Kanit"/>
                              <a:ea typeface="Kanit"/>
                              <a:cs typeface="Kanit"/>
                              <a:sym typeface="Kanit"/>
                            </a:rPr>
                            <a:t>TIPO</a:t>
                          </a:r>
                          <a:endParaRPr sz="2400" b="1" dirty="0">
                            <a:solidFill>
                              <a:schemeClr val="bg1"/>
                            </a:solidFill>
                            <a:latin typeface="Kanit"/>
                            <a:ea typeface="Kanit"/>
                            <a:cs typeface="Kanit"/>
                            <a:sym typeface="Kanit"/>
                          </a:endParaRPr>
                        </a:p>
                      </a:txBody>
                      <a:tcPr marL="91425" marR="91425" marT="5485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rgbClr val="EE342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8B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2000" b="1" dirty="0">
                              <a:solidFill>
                                <a:schemeClr val="bg1"/>
                              </a:solidFill>
                              <a:latin typeface="Kanit"/>
                              <a:ea typeface="Kanit"/>
                              <a:cs typeface="Kanit"/>
                              <a:sym typeface="Kanit"/>
                            </a:rPr>
                            <a:t>INTERVALO</a:t>
                          </a:r>
                          <a:endParaRPr sz="2000" b="1" dirty="0">
                            <a:solidFill>
                              <a:schemeClr val="bg1"/>
                            </a:solidFill>
                            <a:latin typeface="Kanit"/>
                            <a:ea typeface="Kanit"/>
                            <a:cs typeface="Kanit"/>
                            <a:sym typeface="Kanit"/>
                          </a:endParaRPr>
                        </a:p>
                      </a:txBody>
                      <a:tcPr marL="91425" marR="91425" marT="64000" marB="91425" anchor="ctr">
                        <a:lnL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8B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2000" b="1" dirty="0">
                              <a:solidFill>
                                <a:schemeClr val="bg1"/>
                              </a:solidFill>
                              <a:latin typeface="Kanit"/>
                              <a:ea typeface="Kanit"/>
                              <a:cs typeface="Kanit"/>
                              <a:sym typeface="Kanit"/>
                            </a:rPr>
                            <a:t>RESULTADO PARA </a:t>
                          </a:r>
                          <a14:m>
                            <m:oMath xmlns:m="http://schemas.openxmlformats.org/officeDocument/2006/math">
                              <m:r>
                                <a:rPr lang="pt-B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Kanit"/>
                                  <a:cs typeface="Kanit"/>
                                  <a:sym typeface="Kanit"/>
                                </a:rPr>
                                <m:t>𝝅</m:t>
                              </m:r>
                            </m:oMath>
                          </a14:m>
                          <a:endParaRPr sz="2400" b="1" dirty="0">
                            <a:solidFill>
                              <a:schemeClr val="bg1"/>
                            </a:solidFill>
                            <a:latin typeface="Kanit"/>
                            <a:ea typeface="Kanit"/>
                            <a:cs typeface="Kanit"/>
                            <a:sym typeface="Kanit"/>
                          </a:endParaRPr>
                        </a:p>
                      </a:txBody>
                      <a:tcPr marL="91425" marR="91425" marT="64000" marB="91425" anchor="ctr">
                        <a:lnL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8B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4923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b="1" dirty="0">
                              <a:solidFill>
                                <a:schemeClr val="tx1"/>
                              </a:solidFill>
                              <a:latin typeface="Kanit"/>
                              <a:ea typeface="Kanit"/>
                              <a:cs typeface="Kanit"/>
                              <a:sym typeface="Kanit"/>
                            </a:rPr>
                            <a:t>FLOAT</a:t>
                          </a:r>
                          <a:endParaRPr sz="1800" b="1" dirty="0">
                            <a:solidFill>
                              <a:schemeClr val="tx1"/>
                            </a:solidFill>
                            <a:latin typeface="Kanit"/>
                            <a:ea typeface="Kanit"/>
                            <a:cs typeface="Kanit"/>
                            <a:sym typeface="Kanit"/>
                          </a:endParaRPr>
                        </a:p>
                      </a:txBody>
                      <a:tcPr marL="91425" marR="91425" marT="6400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DM Sans" panose="020B0604020202020204" charset="0"/>
                              <a:ea typeface="Arial"/>
                              <a:cs typeface="Arial"/>
                              <a:sym typeface="Arial"/>
                            </a:rPr>
                            <a:t>-3.40282346638528860 * 10^38 até 3.40282346638528860 * 10^38</a:t>
                          </a:r>
                          <a:endParaRPr lang="pt-BR" sz="1400" dirty="0">
                            <a:solidFill>
                              <a:schemeClr val="dk1"/>
                            </a:solidFill>
                            <a:latin typeface="DM Sans" panose="020B0604020202020204" charset="0"/>
                            <a:ea typeface="DM Sans"/>
                            <a:cs typeface="DM Sans"/>
                            <a:sym typeface="DM Sans"/>
                          </a:endParaRPr>
                        </a:p>
                      </a:txBody>
                      <a:tcPr marL="91425" marR="91425" marT="4570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b="1" i="0" u="none" strike="noStrike" cap="none" dirty="0">
                              <a:solidFill>
                                <a:srgbClr val="FF8B00"/>
                              </a:solidFill>
                              <a:effectLst/>
                              <a:latin typeface="DM Sans" panose="020B0604020202020204" charset="0"/>
                              <a:ea typeface="Arial"/>
                              <a:cs typeface="Arial"/>
                              <a:sym typeface="Arial"/>
                            </a:rPr>
                            <a:t>3.141592</a:t>
                          </a:r>
                          <a:r>
                            <a:rPr lang="pt-BR" sz="14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DM Sans" panose="020B0604020202020204" charset="0"/>
                              <a:ea typeface="Arial"/>
                              <a:cs typeface="Arial"/>
                              <a:sym typeface="Arial"/>
                            </a:rPr>
                            <a:t>7410125732</a:t>
                          </a:r>
                          <a:endParaRPr lang="pt-BR" sz="1400" dirty="0">
                            <a:solidFill>
                              <a:schemeClr val="dk1"/>
                            </a:solidFill>
                            <a:latin typeface="DM Sans" panose="020B0604020202020204" charset="0"/>
                            <a:ea typeface="DM Sans"/>
                            <a:cs typeface="DM Sans"/>
                            <a:sym typeface="DM Sans"/>
                          </a:endParaRPr>
                        </a:p>
                      </a:txBody>
                      <a:tcPr marL="91425" marR="91425" marT="4570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060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b="1" dirty="0">
                              <a:solidFill>
                                <a:schemeClr val="tx1"/>
                              </a:solidFill>
                              <a:latin typeface="Kanit"/>
                              <a:ea typeface="Kanit"/>
                              <a:cs typeface="Kanit"/>
                              <a:sym typeface="Kanit"/>
                            </a:rPr>
                            <a:t>DOUBLE</a:t>
                          </a:r>
                          <a:endParaRPr sz="1800" b="1" dirty="0">
                            <a:solidFill>
                              <a:schemeClr val="tx1"/>
                            </a:solidFill>
                            <a:latin typeface="Kanit"/>
                            <a:ea typeface="Kanit"/>
                            <a:cs typeface="Kanit"/>
                            <a:sym typeface="Kanit"/>
                          </a:endParaRPr>
                        </a:p>
                      </a:txBody>
                      <a:tcPr marL="91425" marR="91425" marT="6400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DM Sans" panose="020B0604020202020204" charset="0"/>
                              <a:ea typeface="Arial"/>
                              <a:cs typeface="Arial"/>
                              <a:sym typeface="Arial"/>
                            </a:rPr>
                            <a:t>-1.79769313486231570 x 10^308 até 1.79769313486231570 x 10^308</a:t>
                          </a:r>
                          <a:endParaRPr lang="pt-BR" sz="1400" dirty="0">
                            <a:solidFill>
                              <a:schemeClr val="dk1"/>
                            </a:solidFill>
                            <a:latin typeface="DM Sans" panose="020B0604020202020204" charset="0"/>
                            <a:ea typeface="DM Sans"/>
                            <a:cs typeface="DM Sans"/>
                            <a:sym typeface="DM Sans"/>
                          </a:endParaRPr>
                        </a:p>
                      </a:txBody>
                      <a:tcPr marL="91425" marR="91425" marT="45700" marB="91425" anchor="ctr">
                        <a:lnL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b="1" i="0" u="none" strike="noStrike" cap="none" dirty="0">
                              <a:solidFill>
                                <a:srgbClr val="FF8B00"/>
                              </a:solidFill>
                              <a:effectLst/>
                              <a:latin typeface="DM Sans" panose="020B0604020202020204" charset="0"/>
                              <a:ea typeface="Arial"/>
                              <a:cs typeface="Arial"/>
                              <a:sym typeface="Arial"/>
                            </a:rPr>
                            <a:t>3.141592653589793</a:t>
                          </a:r>
                          <a:r>
                            <a:rPr lang="pt-BR" sz="14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DM Sans" panose="020B0604020202020204" charset="0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  <a:endParaRPr lang="pt-BR" sz="1400" dirty="0">
                            <a:solidFill>
                              <a:schemeClr val="dk1"/>
                            </a:solidFill>
                            <a:latin typeface="DM Sans" panose="020B0604020202020204" charset="0"/>
                            <a:ea typeface="DM Sans"/>
                            <a:cs typeface="DM Sans"/>
                            <a:sym typeface="DM Sans"/>
                          </a:endParaRPr>
                        </a:p>
                      </a:txBody>
                      <a:tcPr marL="91425" marR="91425" marT="45700" marB="91425" anchor="ctr">
                        <a:lnL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05335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b="1" dirty="0">
                              <a:solidFill>
                                <a:schemeClr val="tx1"/>
                              </a:solidFill>
                              <a:latin typeface="Kanit"/>
                              <a:ea typeface="Kanit"/>
                              <a:cs typeface="Kanit"/>
                              <a:sym typeface="Kanit"/>
                            </a:rPr>
                            <a:t>DECIMAL (17, 16)</a:t>
                          </a:r>
                          <a:endParaRPr sz="1800" b="1" dirty="0">
                            <a:solidFill>
                              <a:schemeClr val="tx1"/>
                            </a:solidFill>
                            <a:latin typeface="Kanit"/>
                            <a:ea typeface="Kanit"/>
                            <a:cs typeface="Kanit"/>
                            <a:sym typeface="Kanit"/>
                          </a:endParaRPr>
                        </a:p>
                      </a:txBody>
                      <a:tcPr marL="91425" marR="91425" marT="6400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latin typeface="DM Sans" panose="020B0604020202020204" charset="0"/>
                              <a:ea typeface="DM Sans"/>
                              <a:cs typeface="DM Sans"/>
                              <a:sym typeface="DM Sans"/>
                            </a:rPr>
                            <a:t>Depende</a:t>
                          </a:r>
                        </a:p>
                      </a:txBody>
                      <a:tcPr marL="91425" marR="91425" marT="45700" marB="91425" anchor="ctr">
                        <a:lnL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b="1" i="0" u="none" strike="noStrike" cap="none" dirty="0">
                              <a:solidFill>
                                <a:srgbClr val="FF8B00"/>
                              </a:solidFill>
                              <a:effectLst/>
                              <a:latin typeface="DM Sans" panose="020B0604020202020204" charset="0"/>
                              <a:ea typeface="Arial"/>
                              <a:cs typeface="Arial"/>
                              <a:sym typeface="Arial"/>
                            </a:rPr>
                            <a:t>3.1415926535897932</a:t>
                          </a:r>
                          <a:endParaRPr lang="pt-BR" sz="1400" dirty="0">
                            <a:solidFill>
                              <a:srgbClr val="FF8B00"/>
                            </a:solidFill>
                            <a:latin typeface="DM Sans" panose="020B0604020202020204" charset="0"/>
                            <a:ea typeface="DM Sans"/>
                            <a:cs typeface="DM Sans"/>
                            <a:sym typeface="DM Sans"/>
                          </a:endParaRPr>
                        </a:p>
                      </a:txBody>
                      <a:tcPr marL="91425" marR="91425" marT="45700" marB="91425" anchor="ctr">
                        <a:lnL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812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35" name="Google Shape;1135;p47"/>
              <p:cNvGraphicFramePr/>
              <p:nvPr>
                <p:extLst>
                  <p:ext uri="{D42A27DB-BD31-4B8C-83A1-F6EECF244321}">
                    <p14:modId xmlns:p14="http://schemas.microsoft.com/office/powerpoint/2010/main" val="2942430630"/>
                  </p:ext>
                </p:extLst>
              </p:nvPr>
            </p:nvGraphicFramePr>
            <p:xfrm>
              <a:off x="618978" y="1738930"/>
              <a:ext cx="7751300" cy="2431748"/>
            </p:xfrm>
            <a:graphic>
              <a:graphicData uri="http://schemas.openxmlformats.org/drawingml/2006/table">
                <a:tbl>
                  <a:tblPr>
                    <a:noFill/>
                    <a:tableStyleId>{7D4C0308-BE38-4DB7-87DA-317FA79166B0}</a:tableStyleId>
                  </a:tblPr>
                  <a:tblGrid>
                    <a:gridCol w="14510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226492">
                      <a:extLst>
                        <a:ext uri="{9D8B030D-6E8A-4147-A177-3AD203B41FA5}">
                          <a16:colId xmlns:a16="http://schemas.microsoft.com/office/drawing/2014/main" val="2774650195"/>
                        </a:ext>
                      </a:extLst>
                    </a:gridCol>
                    <a:gridCol w="30737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57828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2000" b="1" dirty="0">
                              <a:solidFill>
                                <a:schemeClr val="bg1"/>
                              </a:solidFill>
                              <a:latin typeface="Kanit"/>
                              <a:ea typeface="Kanit"/>
                              <a:cs typeface="Kanit"/>
                              <a:sym typeface="Kanit"/>
                            </a:rPr>
                            <a:t>TIPO</a:t>
                          </a:r>
                          <a:endParaRPr sz="2400" b="1" dirty="0">
                            <a:solidFill>
                              <a:schemeClr val="bg1"/>
                            </a:solidFill>
                            <a:latin typeface="Kanit"/>
                            <a:ea typeface="Kanit"/>
                            <a:cs typeface="Kanit"/>
                            <a:sym typeface="Kanit"/>
                          </a:endParaRPr>
                        </a:p>
                      </a:txBody>
                      <a:tcPr marL="91425" marR="91425" marT="5485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rgbClr val="EE342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8B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2000" b="1" dirty="0">
                              <a:solidFill>
                                <a:schemeClr val="bg1"/>
                              </a:solidFill>
                              <a:latin typeface="Kanit"/>
                              <a:ea typeface="Kanit"/>
                              <a:cs typeface="Kanit"/>
                              <a:sym typeface="Kanit"/>
                            </a:rPr>
                            <a:t>INTERVALO</a:t>
                          </a:r>
                          <a:endParaRPr sz="2000" b="1" dirty="0">
                            <a:solidFill>
                              <a:schemeClr val="bg1"/>
                            </a:solidFill>
                            <a:latin typeface="Kanit"/>
                            <a:ea typeface="Kanit"/>
                            <a:cs typeface="Kanit"/>
                            <a:sym typeface="Kanit"/>
                          </a:endParaRPr>
                        </a:p>
                      </a:txBody>
                      <a:tcPr marL="91425" marR="91425" marT="64000" marB="91425" anchor="ctr">
                        <a:lnL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8B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1425" marR="91425" marT="64000" marB="91425" anchor="ctr">
                        <a:lnL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52475" t="-3261" r="-792" b="-34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3845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b="1" dirty="0">
                              <a:solidFill>
                                <a:schemeClr val="tx1"/>
                              </a:solidFill>
                              <a:latin typeface="Kanit"/>
                              <a:ea typeface="Kanit"/>
                              <a:cs typeface="Kanit"/>
                              <a:sym typeface="Kanit"/>
                            </a:rPr>
                            <a:t>FLOAT</a:t>
                          </a:r>
                          <a:endParaRPr sz="1800" b="1" dirty="0">
                            <a:solidFill>
                              <a:schemeClr val="tx1"/>
                            </a:solidFill>
                            <a:latin typeface="Kanit"/>
                            <a:ea typeface="Kanit"/>
                            <a:cs typeface="Kanit"/>
                            <a:sym typeface="Kanit"/>
                          </a:endParaRPr>
                        </a:p>
                      </a:txBody>
                      <a:tcPr marL="91425" marR="91425" marT="6400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DM Sans" panose="020B0604020202020204" charset="0"/>
                              <a:ea typeface="Arial"/>
                              <a:cs typeface="Arial"/>
                              <a:sym typeface="Arial"/>
                            </a:rPr>
                            <a:t>-3.40282346638528860 * 10^38 até 3.40282346638528860 * 10^38</a:t>
                          </a:r>
                          <a:endParaRPr lang="pt-BR" sz="1400" dirty="0">
                            <a:solidFill>
                              <a:schemeClr val="dk1"/>
                            </a:solidFill>
                            <a:latin typeface="DM Sans" panose="020B0604020202020204" charset="0"/>
                            <a:ea typeface="DM Sans"/>
                            <a:cs typeface="DM Sans"/>
                            <a:sym typeface="DM Sans"/>
                          </a:endParaRPr>
                        </a:p>
                      </a:txBody>
                      <a:tcPr marL="91425" marR="91425" marT="4570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b="1" i="0" u="none" strike="noStrike" cap="none" dirty="0">
                              <a:solidFill>
                                <a:srgbClr val="FF8B00"/>
                              </a:solidFill>
                              <a:effectLst/>
                              <a:latin typeface="DM Sans" panose="020B0604020202020204" charset="0"/>
                              <a:ea typeface="Arial"/>
                              <a:cs typeface="Arial"/>
                              <a:sym typeface="Arial"/>
                            </a:rPr>
                            <a:t>3.141592</a:t>
                          </a:r>
                          <a:r>
                            <a:rPr lang="pt-BR" sz="14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DM Sans" panose="020B0604020202020204" charset="0"/>
                              <a:ea typeface="Arial"/>
                              <a:cs typeface="Arial"/>
                              <a:sym typeface="Arial"/>
                            </a:rPr>
                            <a:t>7410125732</a:t>
                          </a:r>
                          <a:endParaRPr lang="pt-BR" sz="1400" dirty="0">
                            <a:solidFill>
                              <a:schemeClr val="dk1"/>
                            </a:solidFill>
                            <a:latin typeface="DM Sans" panose="020B0604020202020204" charset="0"/>
                            <a:ea typeface="DM Sans"/>
                            <a:cs typeface="DM Sans"/>
                            <a:sym typeface="DM Sans"/>
                          </a:endParaRPr>
                        </a:p>
                      </a:txBody>
                      <a:tcPr marL="91425" marR="91425" marT="4570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060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b="1" dirty="0">
                              <a:solidFill>
                                <a:schemeClr val="tx1"/>
                              </a:solidFill>
                              <a:latin typeface="Kanit"/>
                              <a:ea typeface="Kanit"/>
                              <a:cs typeface="Kanit"/>
                              <a:sym typeface="Kanit"/>
                            </a:rPr>
                            <a:t>DOUBLE</a:t>
                          </a:r>
                          <a:endParaRPr sz="1800" b="1" dirty="0">
                            <a:solidFill>
                              <a:schemeClr val="tx1"/>
                            </a:solidFill>
                            <a:latin typeface="Kanit"/>
                            <a:ea typeface="Kanit"/>
                            <a:cs typeface="Kanit"/>
                            <a:sym typeface="Kanit"/>
                          </a:endParaRPr>
                        </a:p>
                      </a:txBody>
                      <a:tcPr marL="91425" marR="91425" marT="6400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DM Sans" panose="020B0604020202020204" charset="0"/>
                              <a:ea typeface="Arial"/>
                              <a:cs typeface="Arial"/>
                              <a:sym typeface="Arial"/>
                            </a:rPr>
                            <a:t>-1.79769313486231570 x 10^308 até 1.79769313486231570 x 10^308</a:t>
                          </a:r>
                          <a:endParaRPr lang="pt-BR" sz="1400" dirty="0">
                            <a:solidFill>
                              <a:schemeClr val="dk1"/>
                            </a:solidFill>
                            <a:latin typeface="DM Sans" panose="020B0604020202020204" charset="0"/>
                            <a:ea typeface="DM Sans"/>
                            <a:cs typeface="DM Sans"/>
                            <a:sym typeface="DM Sans"/>
                          </a:endParaRPr>
                        </a:p>
                      </a:txBody>
                      <a:tcPr marL="91425" marR="91425" marT="45700" marB="91425" anchor="ctr">
                        <a:lnL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b="1" i="0" u="none" strike="noStrike" cap="none" dirty="0">
                              <a:solidFill>
                                <a:srgbClr val="FF8B00"/>
                              </a:solidFill>
                              <a:effectLst/>
                              <a:latin typeface="DM Sans" panose="020B0604020202020204" charset="0"/>
                              <a:ea typeface="Arial"/>
                              <a:cs typeface="Arial"/>
                              <a:sym typeface="Arial"/>
                            </a:rPr>
                            <a:t>3.141592653589793</a:t>
                          </a:r>
                          <a:r>
                            <a:rPr lang="pt-BR" sz="14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DM Sans" panose="020B0604020202020204" charset="0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  <a:endParaRPr lang="pt-BR" sz="1400" dirty="0">
                            <a:solidFill>
                              <a:schemeClr val="dk1"/>
                            </a:solidFill>
                            <a:latin typeface="DM Sans" panose="020B0604020202020204" charset="0"/>
                            <a:ea typeface="DM Sans"/>
                            <a:cs typeface="DM Sans"/>
                            <a:sym typeface="DM Sans"/>
                          </a:endParaRPr>
                        </a:p>
                      </a:txBody>
                      <a:tcPr marL="91425" marR="91425" marT="45700" marB="91425" anchor="ctr">
                        <a:lnL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04065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b="1" dirty="0">
                              <a:solidFill>
                                <a:schemeClr val="tx1"/>
                              </a:solidFill>
                              <a:latin typeface="Kanit"/>
                              <a:ea typeface="Kanit"/>
                              <a:cs typeface="Kanit"/>
                              <a:sym typeface="Kanit"/>
                            </a:rPr>
                            <a:t>DECIMAL (17, 16)</a:t>
                          </a:r>
                          <a:endParaRPr sz="1800" b="1" dirty="0">
                            <a:solidFill>
                              <a:schemeClr val="tx1"/>
                            </a:solidFill>
                            <a:latin typeface="Kanit"/>
                            <a:ea typeface="Kanit"/>
                            <a:cs typeface="Kanit"/>
                            <a:sym typeface="Kanit"/>
                          </a:endParaRPr>
                        </a:p>
                      </a:txBody>
                      <a:tcPr marL="91425" marR="91425" marT="64000" marB="91425" anchor="ctr">
                        <a:lnL w="28575" cap="flat" cmpd="sng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latin typeface="DM Sans" panose="020B0604020202020204" charset="0"/>
                              <a:ea typeface="DM Sans"/>
                              <a:cs typeface="DM Sans"/>
                              <a:sym typeface="DM Sans"/>
                            </a:rPr>
                            <a:t>Depende</a:t>
                          </a:r>
                        </a:p>
                      </a:txBody>
                      <a:tcPr marL="91425" marR="91425" marT="45700" marB="91425" anchor="ctr">
                        <a:lnL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pt-BR" sz="1400" b="1" i="0" u="none" strike="noStrike" cap="none" dirty="0">
                              <a:solidFill>
                                <a:srgbClr val="FF8B00"/>
                              </a:solidFill>
                              <a:effectLst/>
                              <a:latin typeface="DM Sans" panose="020B0604020202020204" charset="0"/>
                              <a:ea typeface="Arial"/>
                              <a:cs typeface="Arial"/>
                              <a:sym typeface="Arial"/>
                            </a:rPr>
                            <a:t>3.1415926535897932</a:t>
                          </a:r>
                          <a:endParaRPr lang="pt-BR" sz="1400" dirty="0">
                            <a:solidFill>
                              <a:srgbClr val="FF8B00"/>
                            </a:solidFill>
                            <a:latin typeface="DM Sans" panose="020B0604020202020204" charset="0"/>
                            <a:ea typeface="DM Sans"/>
                            <a:cs typeface="DM Sans"/>
                            <a:sym typeface="DM Sans"/>
                          </a:endParaRPr>
                        </a:p>
                      </a:txBody>
                      <a:tcPr marL="91425" marR="91425" marT="45700" marB="91425" anchor="ctr">
                        <a:lnL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 algn="ctr">
                          <a:solidFill>
                            <a:srgbClr val="242424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8128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TIPOS PRIMITIVOS: </a:t>
            </a:r>
            <a:r>
              <a:rPr lang="pt-BR" dirty="0">
                <a:solidFill>
                  <a:srgbClr val="FF8B00"/>
                </a:solidFill>
              </a:rPr>
              <a:t>DECIMAIS</a:t>
            </a:r>
            <a:endParaRPr dirty="0">
              <a:solidFill>
                <a:srgbClr val="FF8B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515;p29">
                <a:extLst>
                  <a:ext uri="{FF2B5EF4-FFF2-40B4-BE49-F238E27FC236}">
                    <a16:creationId xmlns:a16="http://schemas.microsoft.com/office/drawing/2014/main" id="{1FE239D3-F626-4CF6-B784-618130F3F8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3771" y="1182599"/>
                <a:ext cx="2968285" cy="491456"/>
              </a:xfrm>
              <a:prstGeom prst="rect">
                <a:avLst/>
              </a:prstGeom>
              <a:noFill/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1200" dirty="0">
                    <a:solidFill>
                      <a:schemeClr val="tx1"/>
                    </a:solidFill>
                    <a:latin typeface="DM Sans" panose="020B0604020202020204" charset="0"/>
                  </a:rPr>
                  <a:t>Exemplo: armazenar o número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pt-BR" sz="1200" dirty="0">
                    <a:solidFill>
                      <a:schemeClr val="tx1"/>
                    </a:solidFill>
                    <a:latin typeface="DM Sans" panose="020B0604020202020204" charset="0"/>
                  </a:rPr>
                  <a:t>. O número em laranja possui precisão.</a:t>
                </a:r>
              </a:p>
            </p:txBody>
          </p:sp>
        </mc:Choice>
        <mc:Fallback xmlns="">
          <p:sp>
            <p:nvSpPr>
              <p:cNvPr id="4" name="Google Shape;515;p29">
                <a:extLst>
                  <a:ext uri="{FF2B5EF4-FFF2-40B4-BE49-F238E27FC236}">
                    <a16:creationId xmlns:a16="http://schemas.microsoft.com/office/drawing/2014/main" id="{1FE239D3-F626-4CF6-B784-618130F3F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771" y="1182599"/>
                <a:ext cx="2968285" cy="491456"/>
              </a:xfrm>
              <a:prstGeom prst="rect">
                <a:avLst/>
              </a:prstGeom>
              <a:blipFill>
                <a:blip r:embed="rId4"/>
                <a:stretch>
                  <a:fillRect l="-205" b="-1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1962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5" name="Google Shape;1135;p47"/>
          <p:cNvGraphicFramePr/>
          <p:nvPr>
            <p:extLst>
              <p:ext uri="{D42A27DB-BD31-4B8C-83A1-F6EECF244321}">
                <p14:modId xmlns:p14="http://schemas.microsoft.com/office/powerpoint/2010/main" val="1020683464"/>
              </p:ext>
            </p:extLst>
          </p:nvPr>
        </p:nvGraphicFramePr>
        <p:xfrm>
          <a:off x="720000" y="1274698"/>
          <a:ext cx="7751300" cy="3249958"/>
        </p:xfrm>
        <a:graphic>
          <a:graphicData uri="http://schemas.openxmlformats.org/drawingml/2006/table">
            <a:tbl>
              <a:tblPr>
                <a:noFill/>
                <a:tableStyleId>{7D4C0308-BE38-4DB7-87DA-317FA79166B0}</a:tableStyleId>
              </a:tblPr>
              <a:tblGrid>
                <a:gridCol w="1745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1913">
                  <a:extLst>
                    <a:ext uri="{9D8B030D-6E8A-4147-A177-3AD203B41FA5}">
                      <a16:colId xmlns:a16="http://schemas.microsoft.com/office/drawing/2014/main" val="2774650195"/>
                    </a:ext>
                  </a:extLst>
                </a:gridCol>
                <a:gridCol w="3073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9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TIPO</a:t>
                      </a:r>
                      <a:endParaRPr sz="24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5485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34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DESCRIÇÃO</a:t>
                      </a:r>
                      <a:endParaRPr sz="20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VALOR (‘Impala </a:t>
                      </a:r>
                      <a:r>
                        <a:rPr lang="pt-BR" sz="2000" b="1" dirty="0" err="1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rules</a:t>
                      </a:r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!’)</a:t>
                      </a:r>
                      <a:endParaRPr sz="24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B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STRING</a:t>
                      </a:r>
                      <a:endParaRPr sz="18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1"/>
                          </a:solidFill>
                          <a:latin typeface="DM Sans" panose="020B0604020202020204" charset="0"/>
                          <a:ea typeface="DM Sans"/>
                          <a:cs typeface="DM Sans"/>
                          <a:sym typeface="DM Sans"/>
                        </a:rPr>
                        <a:t>Qualquer número de caracteres</a:t>
                      </a: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Impala </a:t>
                      </a:r>
                      <a:r>
                        <a:rPr lang="pt-B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rules</a:t>
                      </a: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!</a:t>
                      </a:r>
                      <a:endParaRPr lang="pt-BR" sz="1400" b="0" dirty="0">
                        <a:solidFill>
                          <a:schemeClr val="dk1"/>
                        </a:solidFill>
                        <a:latin typeface="DM Sans" panose="020B060402020202020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CHAR(10)</a:t>
                      </a:r>
                      <a:endParaRPr sz="18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1"/>
                          </a:solidFill>
                          <a:latin typeface="DM Sans" panose="020B0604020202020204" charset="0"/>
                          <a:ea typeface="DM Sans"/>
                          <a:cs typeface="DM Sans"/>
                          <a:sym typeface="DM Sans"/>
                        </a:rPr>
                        <a:t>Exatamente 10 caracteres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Impala </a:t>
                      </a:r>
                      <a:r>
                        <a:rPr lang="pt-B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rul</a:t>
                      </a:r>
                      <a:endParaRPr lang="pt-BR" sz="1400" b="0" dirty="0">
                        <a:solidFill>
                          <a:schemeClr val="dk1"/>
                        </a:solidFill>
                        <a:latin typeface="DM Sans" panose="020B060402020202020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CHAR(16)</a:t>
                      </a:r>
                      <a:endParaRPr sz="18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latin typeface="DM Sans" panose="020B0604020202020204" charset="0"/>
                          <a:ea typeface="DM Sans"/>
                          <a:cs typeface="DM Sans"/>
                          <a:sym typeface="DM Sans"/>
                        </a:rPr>
                        <a:t>Exatamente 16 caracteres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Impala </a:t>
                      </a:r>
                      <a:r>
                        <a:rPr lang="pt-B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rules</a:t>
                      </a: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!__</a:t>
                      </a:r>
                      <a:endParaRPr lang="pt-BR" sz="1400" b="0" dirty="0">
                        <a:solidFill>
                          <a:srgbClr val="FF8B00"/>
                        </a:solidFill>
                        <a:latin typeface="DM Sans" panose="020B060402020202020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128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VARCHAR(10)</a:t>
                      </a:r>
                      <a:endParaRPr sz="18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latin typeface="DM Sans" panose="020B0604020202020204" charset="0"/>
                          <a:ea typeface="DM Sans"/>
                          <a:cs typeface="DM Sans"/>
                          <a:sym typeface="DM Sans"/>
                        </a:rPr>
                        <a:t>No máximo 10 caracteres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Impala </a:t>
                      </a:r>
                      <a:r>
                        <a:rPr lang="pt-B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rul</a:t>
                      </a:r>
                      <a:endParaRPr lang="pt-BR" sz="1400" b="0" dirty="0">
                        <a:solidFill>
                          <a:srgbClr val="FF8B00"/>
                        </a:solidFill>
                        <a:latin typeface="DM Sans" panose="020B060402020202020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8504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VARCHAR(16)</a:t>
                      </a:r>
                      <a:endParaRPr sz="18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latin typeface="DM Sans" panose="020B0604020202020204" charset="0"/>
                          <a:ea typeface="DM Sans"/>
                          <a:cs typeface="DM Sans"/>
                          <a:sym typeface="DM Sans"/>
                        </a:rPr>
                        <a:t>No máximo 16 caracteres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Impala </a:t>
                      </a:r>
                      <a:r>
                        <a:rPr lang="pt-B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rules</a:t>
                      </a: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!</a:t>
                      </a:r>
                      <a:endParaRPr lang="pt-BR" sz="1400" b="0" dirty="0">
                        <a:solidFill>
                          <a:srgbClr val="FF8B00"/>
                        </a:solidFill>
                        <a:latin typeface="DM Sans" panose="020B060402020202020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579154"/>
                  </a:ext>
                </a:extLst>
              </a:tr>
            </a:tbl>
          </a:graphicData>
        </a:graphic>
      </p:graphicFrame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TIPOS PRIMITIVOS: </a:t>
            </a:r>
            <a:r>
              <a:rPr lang="pt-BR" dirty="0">
                <a:solidFill>
                  <a:srgbClr val="FF8B00"/>
                </a:solidFill>
              </a:rPr>
              <a:t>STRINGS</a:t>
            </a:r>
            <a:endParaRPr dirty="0">
              <a:solidFill>
                <a:srgbClr val="FF8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592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5" name="Google Shape;1135;p47"/>
          <p:cNvGraphicFramePr/>
          <p:nvPr>
            <p:extLst>
              <p:ext uri="{D42A27DB-BD31-4B8C-83A1-F6EECF244321}">
                <p14:modId xmlns:p14="http://schemas.microsoft.com/office/powerpoint/2010/main" val="2960412184"/>
              </p:ext>
            </p:extLst>
          </p:nvPr>
        </p:nvGraphicFramePr>
        <p:xfrm>
          <a:off x="720000" y="1408344"/>
          <a:ext cx="7751300" cy="2709958"/>
        </p:xfrm>
        <a:graphic>
          <a:graphicData uri="http://schemas.openxmlformats.org/drawingml/2006/table">
            <a:tbl>
              <a:tblPr>
                <a:noFill/>
                <a:tableStyleId>{7D4C0308-BE38-4DB7-87DA-317FA79166B0}</a:tableStyleId>
              </a:tblPr>
              <a:tblGrid>
                <a:gridCol w="1745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1913">
                  <a:extLst>
                    <a:ext uri="{9D8B030D-6E8A-4147-A177-3AD203B41FA5}">
                      <a16:colId xmlns:a16="http://schemas.microsoft.com/office/drawing/2014/main" val="2774650195"/>
                    </a:ext>
                  </a:extLst>
                </a:gridCol>
                <a:gridCol w="3073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9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TIPO</a:t>
                      </a:r>
                      <a:endParaRPr sz="24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5485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34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DESCRIÇÃO</a:t>
                      </a:r>
                      <a:endParaRPr sz="20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B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EXEMPLO</a:t>
                      </a:r>
                      <a:endParaRPr sz="24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B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BOOLEAN</a:t>
                      </a:r>
                      <a:endParaRPr sz="18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1"/>
                          </a:solidFill>
                          <a:latin typeface="DM Sans" panose="020B0604020202020204" charset="0"/>
                          <a:ea typeface="DM Sans"/>
                          <a:cs typeface="DM Sans"/>
                          <a:sym typeface="DM Sans"/>
                        </a:rPr>
                        <a:t>Verdadeiro ou Falso</a:t>
                      </a: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DM Sans"/>
                          <a:cs typeface="Arial"/>
                          <a:sym typeface="Arial"/>
                        </a:rPr>
                        <a:t>true</a:t>
                      </a:r>
                      <a:endParaRPr lang="pt-BR" sz="1400" b="0" dirty="0">
                        <a:solidFill>
                          <a:schemeClr val="dk1"/>
                        </a:solidFill>
                        <a:latin typeface="DM Sans" panose="020B060402020202020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TIMESTAMP</a:t>
                      </a:r>
                      <a:endParaRPr sz="18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1"/>
                          </a:solidFill>
                          <a:latin typeface="DM Sans" panose="020B0604020202020204" charset="0"/>
                          <a:ea typeface="DM Sans"/>
                          <a:cs typeface="DM Sans"/>
                          <a:sym typeface="DM Sans"/>
                        </a:rPr>
                        <a:t>Instante no tempo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2019-02-25 16:51:05</a:t>
                      </a:r>
                      <a:endParaRPr lang="pt-BR" sz="1400" b="0" dirty="0">
                        <a:solidFill>
                          <a:schemeClr val="dk1"/>
                        </a:solidFill>
                        <a:latin typeface="DM Sans" panose="020B060402020202020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DATE (Hive)</a:t>
                      </a:r>
                      <a:endParaRPr sz="18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latin typeface="DM Sans" panose="020B0604020202020204" charset="0"/>
                          <a:ea typeface="DM Sans"/>
                          <a:cs typeface="DM Sans"/>
                          <a:sym typeface="DM Sans"/>
                        </a:rPr>
                        <a:t>Data sem informações de hora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2019-02-25</a:t>
                      </a:r>
                      <a:endParaRPr lang="pt-BR" sz="1400" b="0" dirty="0">
                        <a:solidFill>
                          <a:srgbClr val="FF8B00"/>
                        </a:solidFill>
                        <a:latin typeface="DM Sans" panose="020B060402020202020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128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BINARY (</a:t>
                      </a:r>
                      <a:r>
                        <a:rPr lang="pt-BR" sz="1800" b="1" dirty="0" err="1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Hive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)</a:t>
                      </a:r>
                      <a:endParaRPr sz="18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err="1">
                          <a:solidFill>
                            <a:schemeClr val="tx1"/>
                          </a:solidFill>
                          <a:latin typeface="DM Sans" panose="020B0604020202020204" charset="0"/>
                          <a:ea typeface="DM Sans"/>
                          <a:cs typeface="DM Sans"/>
                          <a:sym typeface="DM Sans"/>
                        </a:rPr>
                        <a:t>Raw</a:t>
                      </a:r>
                      <a:r>
                        <a:rPr lang="pt-BR" sz="1400" dirty="0">
                          <a:solidFill>
                            <a:schemeClr val="tx1"/>
                          </a:solidFill>
                          <a:latin typeface="DM Sans" panose="020B0604020202020204" charset="0"/>
                          <a:ea typeface="DM Sans"/>
                          <a:cs typeface="DM Sans"/>
                          <a:sym typeface="DM Sans"/>
                        </a:rPr>
                        <a:t> bytes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lang="pt-BR" sz="1400" b="0" dirty="0">
                        <a:solidFill>
                          <a:srgbClr val="FF8B00"/>
                        </a:solidFill>
                        <a:latin typeface="DM Sans" panose="020B060402020202020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850403"/>
                  </a:ext>
                </a:extLst>
              </a:tr>
            </a:tbl>
          </a:graphicData>
        </a:graphic>
      </p:graphicFrame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TIPOS PRIMITIVOS: </a:t>
            </a:r>
            <a:r>
              <a:rPr lang="pt-BR" dirty="0">
                <a:solidFill>
                  <a:srgbClr val="FF8B00"/>
                </a:solidFill>
              </a:rPr>
              <a:t>OUTROS</a:t>
            </a:r>
            <a:endParaRPr dirty="0">
              <a:solidFill>
                <a:srgbClr val="FF8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9289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9;p5">
            <a:extLst>
              <a:ext uri="{FF2B5EF4-FFF2-40B4-BE49-F238E27FC236}">
                <a16:creationId xmlns:a16="http://schemas.microsoft.com/office/drawing/2014/main" id="{2705E919-36B0-460C-8E8C-740A1E747EE3}"/>
              </a:ext>
            </a:extLst>
          </p:cNvPr>
          <p:cNvSpPr/>
          <p:nvPr/>
        </p:nvSpPr>
        <p:spPr>
          <a:xfrm>
            <a:off x="5201355" y="1330173"/>
            <a:ext cx="4180244" cy="990904"/>
          </a:xfrm>
          <a:prstGeom prst="roundRect">
            <a:avLst>
              <a:gd name="adj" fmla="val 50000"/>
            </a:avLst>
          </a:prstGeom>
          <a:solidFill>
            <a:srgbClr val="FF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TIPOS PRIMITIVOS:</a:t>
            </a:r>
            <a:endParaRPr dirty="0">
              <a:solidFill>
                <a:srgbClr val="6CCFF6"/>
              </a:solidFill>
            </a:endParaRPr>
          </a:p>
        </p:txBody>
      </p:sp>
      <p:grpSp>
        <p:nvGrpSpPr>
          <p:cNvPr id="4" name="Google Shape;820;p33">
            <a:extLst>
              <a:ext uri="{FF2B5EF4-FFF2-40B4-BE49-F238E27FC236}">
                <a16:creationId xmlns:a16="http://schemas.microsoft.com/office/drawing/2014/main" id="{179DDDB3-C218-49BA-8C5E-EA1E0A68D0E0}"/>
              </a:ext>
            </a:extLst>
          </p:cNvPr>
          <p:cNvGrpSpPr/>
          <p:nvPr/>
        </p:nvGrpSpPr>
        <p:grpSpPr>
          <a:xfrm>
            <a:off x="720000" y="1416694"/>
            <a:ext cx="4266995" cy="3415558"/>
            <a:chOff x="1575694" y="930575"/>
            <a:chExt cx="1989549" cy="694043"/>
          </a:xfrm>
        </p:grpSpPr>
        <p:sp>
          <p:nvSpPr>
            <p:cNvPr id="5" name="Google Shape;821;p33">
              <a:extLst>
                <a:ext uri="{FF2B5EF4-FFF2-40B4-BE49-F238E27FC236}">
                  <a16:creationId xmlns:a16="http://schemas.microsoft.com/office/drawing/2014/main" id="{ECCC145B-47D8-4F16-BB4E-2CDB4605B502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ED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2;p33">
              <a:extLst>
                <a:ext uri="{FF2B5EF4-FFF2-40B4-BE49-F238E27FC236}">
                  <a16:creationId xmlns:a16="http://schemas.microsoft.com/office/drawing/2014/main" id="{CBF8D473-2676-4F72-947F-181F62F952B4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5BC857-74A3-4F80-9E2B-A9CCA188E3DB}"/>
              </a:ext>
            </a:extLst>
          </p:cNvPr>
          <p:cNvSpPr txBox="1"/>
          <p:nvPr/>
        </p:nvSpPr>
        <p:spPr>
          <a:xfrm>
            <a:off x="4332849" y="387600"/>
            <a:ext cx="3664634" cy="584775"/>
          </a:xfrm>
          <a:prstGeom prst="rect">
            <a:avLst/>
          </a:prstGeom>
          <a:solidFill>
            <a:srgbClr val="FFED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3200"/>
              <a:buFont typeface="Fredoka One"/>
              <a:buNone/>
              <a:defRPr sz="32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/>
              <a:t>RECOMENDAÇÕES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B92FBCB-9879-461E-88AA-17621F262F9A}"/>
              </a:ext>
            </a:extLst>
          </p:cNvPr>
          <p:cNvGrpSpPr/>
          <p:nvPr/>
        </p:nvGrpSpPr>
        <p:grpSpPr>
          <a:xfrm>
            <a:off x="954126" y="1707556"/>
            <a:ext cx="3815154" cy="408753"/>
            <a:chOff x="1006327" y="2298792"/>
            <a:chExt cx="3815154" cy="408753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2FF7C08-7415-4701-8877-9A2AD163FE21}"/>
                </a:ext>
              </a:extLst>
            </p:cNvPr>
            <p:cNvSpPr txBox="1"/>
            <p:nvPr/>
          </p:nvSpPr>
          <p:spPr>
            <a:xfrm>
              <a:off x="1398057" y="2382561"/>
              <a:ext cx="342342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pt-BR" sz="1400" dirty="0">
                  <a:latin typeface="DM Sans" panose="020B0604020202020204" charset="0"/>
                </a:rPr>
                <a:t>Impala não suporta o tipo DATE</a:t>
              </a:r>
              <a:endParaRPr lang="pt-BR" sz="1400" b="1" dirty="0">
                <a:latin typeface="Kanit" panose="020B0604020202020204" charset="-34"/>
                <a:cs typeface="Kanit" panose="020B0604020202020204" charset="-34"/>
              </a:endParaRP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4A0203F1-FDCD-4FD3-91D5-E0ADA0C18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6327" y="2298792"/>
              <a:ext cx="408753" cy="408753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AEE4723-2F39-438A-AB38-390E03B5AC1F}"/>
              </a:ext>
            </a:extLst>
          </p:cNvPr>
          <p:cNvGrpSpPr/>
          <p:nvPr/>
        </p:nvGrpSpPr>
        <p:grpSpPr>
          <a:xfrm>
            <a:off x="954126" y="2239968"/>
            <a:ext cx="3815154" cy="523220"/>
            <a:chOff x="1006327" y="2291119"/>
            <a:chExt cx="3815154" cy="523220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06478F8-8CEA-436C-90D9-E4E1E89BE97A}"/>
                </a:ext>
              </a:extLst>
            </p:cNvPr>
            <p:cNvSpPr txBox="1"/>
            <p:nvPr/>
          </p:nvSpPr>
          <p:spPr>
            <a:xfrm>
              <a:off x="1398057" y="2291119"/>
              <a:ext cx="342342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pt-BR" sz="1400" dirty="0">
                  <a:latin typeface="DM Sans" panose="020B0604020202020204" charset="0"/>
                </a:rPr>
                <a:t>Escolha o menor tipo inteiro que se encaixa no intervalo requerido</a:t>
              </a:r>
              <a:endParaRPr lang="pt-BR" sz="1400" b="1" dirty="0">
                <a:latin typeface="Kanit" panose="020B0604020202020204" charset="-34"/>
                <a:cs typeface="Kanit" panose="020B0604020202020204" charset="-34"/>
              </a:endParaRPr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15CFEE04-E801-48C8-9E4B-5688A71F5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6327" y="2298792"/>
              <a:ext cx="408753" cy="408753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AB857AC-CE5F-4F40-A2DA-0B5746ED8D2D}"/>
              </a:ext>
            </a:extLst>
          </p:cNvPr>
          <p:cNvGrpSpPr/>
          <p:nvPr/>
        </p:nvGrpSpPr>
        <p:grpSpPr>
          <a:xfrm>
            <a:off x="954126" y="2838780"/>
            <a:ext cx="3910948" cy="738664"/>
            <a:chOff x="1006327" y="2291119"/>
            <a:chExt cx="3910948" cy="738664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E33F499-2E28-4CE0-AA6E-95F2AFBE055F}"/>
                </a:ext>
              </a:extLst>
            </p:cNvPr>
            <p:cNvSpPr txBox="1"/>
            <p:nvPr/>
          </p:nvSpPr>
          <p:spPr>
            <a:xfrm>
              <a:off x="1398057" y="2291119"/>
              <a:ext cx="351921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pt-BR" sz="1400" dirty="0">
                  <a:latin typeface="DM Sans" panose="020B0604020202020204" charset="0"/>
                </a:rPr>
                <a:t>Em </a:t>
              </a:r>
              <a:r>
                <a:rPr lang="pt-BR" sz="1400" dirty="0" err="1">
                  <a:latin typeface="DM Sans" panose="020B0604020202020204" charset="0"/>
                </a:rPr>
                <a:t>strings</a:t>
              </a:r>
              <a:r>
                <a:rPr lang="pt-BR" sz="1400" dirty="0">
                  <a:latin typeface="DM Sans" panose="020B0604020202020204" charset="0"/>
                </a:rPr>
                <a:t>, normalmente escolha o tipo STRING ao invés de CHAR ou VARCHAR, exceto em situações bem específicas</a:t>
              </a:r>
              <a:endParaRPr lang="pt-BR" sz="1400" b="1" dirty="0">
                <a:latin typeface="Kanit" panose="020B0604020202020204" charset="-34"/>
                <a:cs typeface="Kanit" panose="020B0604020202020204" charset="-34"/>
              </a:endParaRP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30D55E9F-6DAD-4587-8B11-55E095BE2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6327" y="2411336"/>
              <a:ext cx="408753" cy="408753"/>
            </a:xfrm>
            <a:prstGeom prst="rect">
              <a:avLst/>
            </a:prstGeom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B4EF663-A1D8-442B-8E86-0C8437F685EC}"/>
              </a:ext>
            </a:extLst>
          </p:cNvPr>
          <p:cNvGrpSpPr/>
          <p:nvPr/>
        </p:nvGrpSpPr>
        <p:grpSpPr>
          <a:xfrm>
            <a:off x="954126" y="3666921"/>
            <a:ext cx="3910948" cy="738664"/>
            <a:chOff x="1006327" y="2291119"/>
            <a:chExt cx="3910948" cy="738664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C6476FEC-9A1C-492C-B1F1-58510F3030C2}"/>
                </a:ext>
              </a:extLst>
            </p:cNvPr>
            <p:cNvSpPr txBox="1"/>
            <p:nvPr/>
          </p:nvSpPr>
          <p:spPr>
            <a:xfrm>
              <a:off x="1398057" y="2291119"/>
              <a:ext cx="351921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pt-BR" sz="1400" dirty="0">
                  <a:latin typeface="DM Sans" panose="020B0604020202020204" charset="0"/>
                </a:rPr>
                <a:t>Para evitar perdas por imprecisão, utilize DECIMAL para valores financeiros ao invés de FLOAT ou DOUBLE</a:t>
              </a:r>
              <a:endParaRPr lang="pt-BR" sz="1400" b="1" dirty="0">
                <a:latin typeface="Kanit" panose="020B0604020202020204" charset="-34"/>
                <a:cs typeface="Kanit" panose="020B0604020202020204" charset="-34"/>
              </a:endParaRP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C4AD6-3603-4D20-81A5-7C18EAAC3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6327" y="2411336"/>
              <a:ext cx="408753" cy="408753"/>
            </a:xfrm>
            <a:prstGeom prst="rect">
              <a:avLst/>
            </a:prstGeom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0975B7B-4F47-4B38-AED7-76A58A23EB5E}"/>
              </a:ext>
            </a:extLst>
          </p:cNvPr>
          <p:cNvSpPr txBox="1"/>
          <p:nvPr/>
        </p:nvSpPr>
        <p:spPr>
          <a:xfrm>
            <a:off x="5483896" y="1537834"/>
            <a:ext cx="29822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latin typeface="DM Sans" panose="020B0604020202020204" charset="0"/>
              </a:rPr>
              <a:t>Existem        situações onde será preciso </a:t>
            </a:r>
            <a:r>
              <a:rPr lang="pt-BR" sz="1400" b="1" dirty="0">
                <a:latin typeface="Kanit" panose="020B0604020202020204" charset="-34"/>
                <a:cs typeface="Kanit" panose="020B0604020202020204" charset="-34"/>
              </a:rPr>
              <a:t>configurar manualmente</a:t>
            </a:r>
            <a:r>
              <a:rPr lang="pt-BR" sz="1400" dirty="0">
                <a:latin typeface="DM Sans" panose="020B0604020202020204" charset="0"/>
              </a:rPr>
              <a:t> os tipos primitivos:</a:t>
            </a:r>
            <a:endParaRPr lang="pt-BR" sz="1400" b="1" dirty="0"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61EFF14-C1B8-4E84-8A6B-6F6BB33CBE04}"/>
              </a:ext>
            </a:extLst>
          </p:cNvPr>
          <p:cNvSpPr txBox="1"/>
          <p:nvPr/>
        </p:nvSpPr>
        <p:spPr>
          <a:xfrm>
            <a:off x="6165166" y="1254931"/>
            <a:ext cx="56505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3200"/>
              <a:buFont typeface="Fredoka One"/>
              <a:buNone/>
              <a:defRPr sz="32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algn="ctr"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3600" dirty="0">
                <a:ln>
                  <a:solidFill>
                    <a:schemeClr val="tx1"/>
                  </a:solidFill>
                </a:ln>
                <a:solidFill>
                  <a:srgbClr val="FFEDEC"/>
                </a:solidFill>
              </a:rPr>
              <a:t>2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73CA6084-3764-4234-A0D7-B6547325E63B}"/>
              </a:ext>
            </a:extLst>
          </p:cNvPr>
          <p:cNvSpPr/>
          <p:nvPr/>
        </p:nvSpPr>
        <p:spPr>
          <a:xfrm>
            <a:off x="5411895" y="2421143"/>
            <a:ext cx="72000" cy="72000"/>
          </a:xfrm>
          <a:prstGeom prst="ellipse">
            <a:avLst/>
          </a:prstGeom>
          <a:solidFill>
            <a:srgbClr val="FFEDE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EDEC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23859F2-B0FC-4866-BEAF-4B317F51713E}"/>
              </a:ext>
            </a:extLst>
          </p:cNvPr>
          <p:cNvSpPr txBox="1"/>
          <p:nvPr/>
        </p:nvSpPr>
        <p:spPr>
          <a:xfrm>
            <a:off x="5483896" y="2335477"/>
            <a:ext cx="2982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latin typeface="DM Sans" panose="020B0604020202020204" charset="0"/>
              </a:rPr>
              <a:t>Ao criar uma tabela para dados já existentes armazenados como TEXTFILES.</a:t>
            </a:r>
            <a:endParaRPr lang="pt-BR" sz="1000" b="1" dirty="0"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B9DC29-2AA2-464C-A36E-78440DDC762B}"/>
              </a:ext>
            </a:extLst>
          </p:cNvPr>
          <p:cNvSpPr txBox="1"/>
          <p:nvPr/>
        </p:nvSpPr>
        <p:spPr>
          <a:xfrm>
            <a:off x="5483895" y="2695927"/>
            <a:ext cx="2982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latin typeface="DM Sans" panose="020B0604020202020204" charset="0"/>
              </a:rPr>
              <a:t>Ao criar uma tabela vazia para ser preenchida com dados posteriormente.</a:t>
            </a:r>
            <a:endParaRPr lang="pt-BR" sz="1000" b="1" dirty="0"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40" name="Google Shape;29;p5">
            <a:extLst>
              <a:ext uri="{FF2B5EF4-FFF2-40B4-BE49-F238E27FC236}">
                <a16:creationId xmlns:a16="http://schemas.microsoft.com/office/drawing/2014/main" id="{FE800CBF-2A8E-4846-83FC-EBE269D6830C}"/>
              </a:ext>
            </a:extLst>
          </p:cNvPr>
          <p:cNvSpPr/>
          <p:nvPr/>
        </p:nvSpPr>
        <p:spPr>
          <a:xfrm>
            <a:off x="5256804" y="3144866"/>
            <a:ext cx="4180244" cy="990904"/>
          </a:xfrm>
          <a:prstGeom prst="roundRect">
            <a:avLst>
              <a:gd name="adj" fmla="val 50000"/>
            </a:avLst>
          </a:prstGeom>
          <a:solidFill>
            <a:srgbClr val="FF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40F3C8D-3076-477A-BC44-E5EB89A24D8A}"/>
              </a:ext>
            </a:extLst>
          </p:cNvPr>
          <p:cNvSpPr txBox="1"/>
          <p:nvPr/>
        </p:nvSpPr>
        <p:spPr>
          <a:xfrm>
            <a:off x="5539344" y="3283687"/>
            <a:ext cx="29822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latin typeface="DM Sans" panose="020B0604020202020204" charset="0"/>
              </a:rPr>
              <a:t>Em outras situações, </a:t>
            </a:r>
            <a:r>
              <a:rPr lang="pt-BR" sz="1400" b="1" dirty="0">
                <a:latin typeface="Kanit" panose="020B0604020202020204" charset="-34"/>
                <a:cs typeface="Kanit" panose="020B0604020202020204" charset="-34"/>
              </a:rPr>
              <a:t>não será necessário </a:t>
            </a:r>
            <a:r>
              <a:rPr lang="pt-BR" sz="1400" dirty="0">
                <a:latin typeface="DM Sans" panose="020B0604020202020204" charset="0"/>
              </a:rPr>
              <a:t>especificar manualmente os tipos primitivos:</a:t>
            </a:r>
            <a:endParaRPr lang="pt-BR" sz="1400" b="1" dirty="0"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73EE88E-A11E-4F35-812D-37065419B460}"/>
              </a:ext>
            </a:extLst>
          </p:cNvPr>
          <p:cNvSpPr txBox="1"/>
          <p:nvPr/>
        </p:nvSpPr>
        <p:spPr>
          <a:xfrm>
            <a:off x="5539345" y="4150170"/>
            <a:ext cx="2982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latin typeface="DM Sans" panose="020B0604020202020204" charset="0"/>
              </a:rPr>
              <a:t>Ao clonar a estrutura de uma tabela já existente CREATE TABLE LIKE.</a:t>
            </a:r>
            <a:endParaRPr lang="pt-BR" sz="1000" b="1" dirty="0"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9FBDD89-4FC6-4A28-81B5-DF78704E87C7}"/>
              </a:ext>
            </a:extLst>
          </p:cNvPr>
          <p:cNvSpPr txBox="1"/>
          <p:nvPr/>
        </p:nvSpPr>
        <p:spPr>
          <a:xfrm>
            <a:off x="5539344" y="4510620"/>
            <a:ext cx="2982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latin typeface="DM Sans" panose="020B0604020202020204" charset="0"/>
              </a:rPr>
              <a:t>Quando os dados para a tabela a ser criada estão armazenados em AVRO ou PARQUET.</a:t>
            </a:r>
            <a:endParaRPr lang="pt-BR" sz="1000" b="1" dirty="0"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DF329FF-FDA9-412C-B682-D3BC9DE88E72}"/>
              </a:ext>
            </a:extLst>
          </p:cNvPr>
          <p:cNvSpPr/>
          <p:nvPr/>
        </p:nvSpPr>
        <p:spPr>
          <a:xfrm>
            <a:off x="5411895" y="2778899"/>
            <a:ext cx="72000" cy="72000"/>
          </a:xfrm>
          <a:prstGeom prst="ellipse">
            <a:avLst/>
          </a:prstGeom>
          <a:solidFill>
            <a:srgbClr val="FFEDE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EDEC"/>
              </a:solidFill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24B367E-290D-4542-B851-B8CE6A28BC16}"/>
              </a:ext>
            </a:extLst>
          </p:cNvPr>
          <p:cNvSpPr/>
          <p:nvPr/>
        </p:nvSpPr>
        <p:spPr>
          <a:xfrm>
            <a:off x="5446584" y="4235626"/>
            <a:ext cx="72000" cy="72000"/>
          </a:xfrm>
          <a:prstGeom prst="ellipse">
            <a:avLst/>
          </a:prstGeom>
          <a:solidFill>
            <a:srgbClr val="FFEDE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EDEC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9DD82F6-526F-4645-BE52-97020D0D1226}"/>
              </a:ext>
            </a:extLst>
          </p:cNvPr>
          <p:cNvSpPr/>
          <p:nvPr/>
        </p:nvSpPr>
        <p:spPr>
          <a:xfrm>
            <a:off x="5446584" y="4593382"/>
            <a:ext cx="72000" cy="72000"/>
          </a:xfrm>
          <a:prstGeom prst="ellipse">
            <a:avLst/>
          </a:prstGeom>
          <a:solidFill>
            <a:srgbClr val="FFEDE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ED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885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A21C9DD-6CFB-4011-AFB0-A9046B6105AD}"/>
              </a:ext>
            </a:extLst>
          </p:cNvPr>
          <p:cNvSpPr txBox="1"/>
          <p:nvPr/>
        </p:nvSpPr>
        <p:spPr>
          <a:xfrm>
            <a:off x="546420" y="441606"/>
            <a:ext cx="7061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400" dirty="0">
                <a:latin typeface="DM Sans" panose="020B0604020202020204" charset="0"/>
              </a:rPr>
              <a:t>Além de escolher o melhor tipo primitivo, é preciso atentar-se a escolha do melhor</a:t>
            </a:r>
            <a:endParaRPr lang="pt-BR" sz="1400" b="1" dirty="0"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44" name="Google Shape;693;p36">
            <a:extLst>
              <a:ext uri="{FF2B5EF4-FFF2-40B4-BE49-F238E27FC236}">
                <a16:creationId xmlns:a16="http://schemas.microsoft.com/office/drawing/2014/main" id="{A9BB05C0-5535-4B83-9362-DD76A715B0D2}"/>
              </a:ext>
            </a:extLst>
          </p:cNvPr>
          <p:cNvSpPr txBox="1">
            <a:spLocks/>
          </p:cNvSpPr>
          <p:nvPr/>
        </p:nvSpPr>
        <p:spPr>
          <a:xfrm>
            <a:off x="540750" y="614275"/>
            <a:ext cx="664092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solidFill>
                  <a:srgbClr val="000000"/>
                </a:solidFill>
              </a:rPr>
              <a:t>FORMATO DE ARMAZENAMENTO</a:t>
            </a:r>
          </a:p>
        </p:txBody>
      </p:sp>
      <p:pic>
        <p:nvPicPr>
          <p:cNvPr id="45" name="Google Shape;503;p47">
            <a:extLst>
              <a:ext uri="{FF2B5EF4-FFF2-40B4-BE49-F238E27FC236}">
                <a16:creationId xmlns:a16="http://schemas.microsoft.com/office/drawing/2014/main" id="{54E05971-A7E7-4755-8C4C-62B5EC725E8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1513" t="3899" r="5353" b="9453"/>
          <a:stretch/>
        </p:blipFill>
        <p:spPr>
          <a:xfrm>
            <a:off x="540750" y="1272428"/>
            <a:ext cx="2982157" cy="310836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29;p5">
            <a:extLst>
              <a:ext uri="{FF2B5EF4-FFF2-40B4-BE49-F238E27FC236}">
                <a16:creationId xmlns:a16="http://schemas.microsoft.com/office/drawing/2014/main" id="{61A31BB7-D1DF-4B6F-82A4-1BEEA4CD8E27}"/>
              </a:ext>
            </a:extLst>
          </p:cNvPr>
          <p:cNvSpPr/>
          <p:nvPr/>
        </p:nvSpPr>
        <p:spPr>
          <a:xfrm>
            <a:off x="3924300" y="1378180"/>
            <a:ext cx="2194559" cy="63338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FD1E520B-A3FE-42E4-8D65-01016C6AA0E2}"/>
              </a:ext>
            </a:extLst>
          </p:cNvPr>
          <p:cNvSpPr txBox="1"/>
          <p:nvPr/>
        </p:nvSpPr>
        <p:spPr>
          <a:xfrm>
            <a:off x="3980108" y="1540984"/>
            <a:ext cx="2060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DM Sans" panose="020B0604020202020204" charset="0"/>
              </a:rPr>
              <a:t>Onde estão os dados?</a:t>
            </a:r>
            <a:endParaRPr lang="pt-BR" sz="1400" b="1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49" name="Picture 2" descr="Upload de arquivos para o HDFS com a VM da Cloudera – carledwin TI">
            <a:extLst>
              <a:ext uri="{FF2B5EF4-FFF2-40B4-BE49-F238E27FC236}">
                <a16:creationId xmlns:a16="http://schemas.microsoft.com/office/drawing/2014/main" id="{55AFF3E0-B07C-48BA-9204-78280848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497" y="1467814"/>
            <a:ext cx="1349685" cy="45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Amazon S3 Review | PCMag">
            <a:extLst>
              <a:ext uri="{FF2B5EF4-FFF2-40B4-BE49-F238E27FC236}">
                <a16:creationId xmlns:a16="http://schemas.microsoft.com/office/drawing/2014/main" id="{A815B999-F5CD-465A-9D40-7A69DECF3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" t="25011" r="5510" b="27790"/>
          <a:stretch/>
        </p:blipFill>
        <p:spPr bwMode="auto">
          <a:xfrm>
            <a:off x="7661679" y="1540982"/>
            <a:ext cx="1171388" cy="35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0FFA6271-825C-48F5-A118-9B3645F4639B}"/>
              </a:ext>
            </a:extLst>
          </p:cNvPr>
          <p:cNvGrpSpPr/>
          <p:nvPr/>
        </p:nvGrpSpPr>
        <p:grpSpPr>
          <a:xfrm>
            <a:off x="3919767" y="2148142"/>
            <a:ext cx="2194559" cy="633387"/>
            <a:chOff x="3919767" y="2247202"/>
            <a:chExt cx="2194559" cy="633387"/>
          </a:xfrm>
        </p:grpSpPr>
        <p:sp>
          <p:nvSpPr>
            <p:cNvPr id="51" name="Google Shape;29;p5">
              <a:extLst>
                <a:ext uri="{FF2B5EF4-FFF2-40B4-BE49-F238E27FC236}">
                  <a16:creationId xmlns:a16="http://schemas.microsoft.com/office/drawing/2014/main" id="{477A6A30-540C-447B-8893-C382A67D5A77}"/>
                </a:ext>
              </a:extLst>
            </p:cNvPr>
            <p:cNvSpPr/>
            <p:nvPr/>
          </p:nvSpPr>
          <p:spPr>
            <a:xfrm>
              <a:off x="3919767" y="2247202"/>
              <a:ext cx="2194559" cy="63338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B4626E9E-BED4-4E05-A18E-D82118612D76}"/>
                </a:ext>
              </a:extLst>
            </p:cNvPr>
            <p:cNvSpPr txBox="1"/>
            <p:nvPr/>
          </p:nvSpPr>
          <p:spPr>
            <a:xfrm>
              <a:off x="3980107" y="2320276"/>
              <a:ext cx="206012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latin typeface="DM Sans" panose="020B0604020202020204" charset="0"/>
                </a:rPr>
                <a:t>Onde o formato é definido?</a:t>
              </a:r>
              <a:endPara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</p:grpSp>
      <p:pic>
        <p:nvPicPr>
          <p:cNvPr id="57" name="Imagem 56">
            <a:extLst>
              <a:ext uri="{FF2B5EF4-FFF2-40B4-BE49-F238E27FC236}">
                <a16:creationId xmlns:a16="http://schemas.microsoft.com/office/drawing/2014/main" id="{38F64EF5-EF87-4829-A6CA-ED9F084594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0758" r="57504" b="27648"/>
          <a:stretch/>
        </p:blipFill>
        <p:spPr>
          <a:xfrm>
            <a:off x="6592079" y="2361823"/>
            <a:ext cx="2032621" cy="365726"/>
          </a:xfrm>
          <a:prstGeom prst="rect">
            <a:avLst/>
          </a:prstGeom>
        </p:spPr>
      </p:pic>
      <p:pic>
        <p:nvPicPr>
          <p:cNvPr id="58" name="Gráfico 57" descr="Seta de linha reta">
            <a:extLst>
              <a:ext uri="{FF2B5EF4-FFF2-40B4-BE49-F238E27FC236}">
                <a16:creationId xmlns:a16="http://schemas.microsoft.com/office/drawing/2014/main" id="{891E4E32-34FB-4F86-962B-9213EC627E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173062" y="1540982"/>
            <a:ext cx="307777" cy="307777"/>
          </a:xfrm>
          <a:prstGeom prst="rect">
            <a:avLst/>
          </a:prstGeom>
        </p:spPr>
      </p:pic>
      <p:pic>
        <p:nvPicPr>
          <p:cNvPr id="59" name="Gráfico 58" descr="Seta de linha reta">
            <a:extLst>
              <a:ext uri="{FF2B5EF4-FFF2-40B4-BE49-F238E27FC236}">
                <a16:creationId xmlns:a16="http://schemas.microsoft.com/office/drawing/2014/main" id="{364881EB-28EA-4696-83E4-DA1C15D013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173063" y="2393881"/>
            <a:ext cx="307777" cy="307777"/>
          </a:xfrm>
          <a:prstGeom prst="rect">
            <a:avLst/>
          </a:prstGeom>
        </p:spPr>
      </p:pic>
      <p:grpSp>
        <p:nvGrpSpPr>
          <p:cNvPr id="60" name="Agrupar 59">
            <a:extLst>
              <a:ext uri="{FF2B5EF4-FFF2-40B4-BE49-F238E27FC236}">
                <a16:creationId xmlns:a16="http://schemas.microsoft.com/office/drawing/2014/main" id="{52A5D073-665D-44FC-B155-7AA424D78928}"/>
              </a:ext>
            </a:extLst>
          </p:cNvPr>
          <p:cNvGrpSpPr/>
          <p:nvPr/>
        </p:nvGrpSpPr>
        <p:grpSpPr>
          <a:xfrm>
            <a:off x="3919767" y="2918104"/>
            <a:ext cx="2194559" cy="633387"/>
            <a:chOff x="3919767" y="2247202"/>
            <a:chExt cx="2194559" cy="633387"/>
          </a:xfrm>
        </p:grpSpPr>
        <p:sp>
          <p:nvSpPr>
            <p:cNvPr id="61" name="Google Shape;29;p5">
              <a:extLst>
                <a:ext uri="{FF2B5EF4-FFF2-40B4-BE49-F238E27FC236}">
                  <a16:creationId xmlns:a16="http://schemas.microsoft.com/office/drawing/2014/main" id="{5C08F9F3-6B12-449F-9B57-5534AFD57E61}"/>
                </a:ext>
              </a:extLst>
            </p:cNvPr>
            <p:cNvSpPr/>
            <p:nvPr/>
          </p:nvSpPr>
          <p:spPr>
            <a:xfrm>
              <a:off x="3919767" y="2247202"/>
              <a:ext cx="2194559" cy="63338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23B82050-428D-42A8-8EB4-2B817869D80E}"/>
                </a:ext>
              </a:extLst>
            </p:cNvPr>
            <p:cNvSpPr txBox="1"/>
            <p:nvPr/>
          </p:nvSpPr>
          <p:spPr>
            <a:xfrm>
              <a:off x="3980107" y="2320276"/>
              <a:ext cx="206012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latin typeface="DM Sans" panose="020B0604020202020204" charset="0"/>
                </a:rPr>
                <a:t>Quais as principais opções?</a:t>
              </a:r>
              <a:endPara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</p:grp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303283D-A6EE-4917-90A8-AA1C07DD2DA9}"/>
              </a:ext>
            </a:extLst>
          </p:cNvPr>
          <p:cNvSpPr txBox="1"/>
          <p:nvPr/>
        </p:nvSpPr>
        <p:spPr>
          <a:xfrm>
            <a:off x="6578327" y="2880004"/>
            <a:ext cx="20601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TEXTFILE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PARQUET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AVRO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ORC</a:t>
            </a:r>
          </a:p>
        </p:txBody>
      </p:sp>
      <p:pic>
        <p:nvPicPr>
          <p:cNvPr id="64" name="Gráfico 63" descr="Seta de linha reta">
            <a:extLst>
              <a:ext uri="{FF2B5EF4-FFF2-40B4-BE49-F238E27FC236}">
                <a16:creationId xmlns:a16="http://schemas.microsoft.com/office/drawing/2014/main" id="{32BE21C0-2E74-42E3-BB3F-3AEE2C93FD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192438" y="3072303"/>
            <a:ext cx="307777" cy="307777"/>
          </a:xfrm>
          <a:prstGeom prst="rect">
            <a:avLst/>
          </a:prstGeom>
        </p:spPr>
      </p:pic>
      <p:sp>
        <p:nvSpPr>
          <p:cNvPr id="65" name="CaixaDeTexto 64">
            <a:extLst>
              <a:ext uri="{FF2B5EF4-FFF2-40B4-BE49-F238E27FC236}">
                <a16:creationId xmlns:a16="http://schemas.microsoft.com/office/drawing/2014/main" id="{E72F1A7C-C76E-468F-8FF0-0E0EDBF1C563}"/>
              </a:ext>
            </a:extLst>
          </p:cNvPr>
          <p:cNvSpPr txBox="1"/>
          <p:nvPr/>
        </p:nvSpPr>
        <p:spPr>
          <a:xfrm>
            <a:off x="3919767" y="3675952"/>
            <a:ext cx="4718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latin typeface="DM Sans" panose="020B0604020202020204" charset="0"/>
              </a:rPr>
              <a:t>Diferentes padrões de </a:t>
            </a:r>
            <a:r>
              <a:rPr lang="pt-BR" sz="1200" b="1" dirty="0">
                <a:latin typeface="DM Sans" panose="020B0604020202020204" charset="0"/>
              </a:rPr>
              <a:t>armazenamento, ingestão</a:t>
            </a:r>
            <a:r>
              <a:rPr lang="pt-BR" sz="1200" dirty="0">
                <a:latin typeface="DM Sans" panose="020B0604020202020204" charset="0"/>
              </a:rPr>
              <a:t> ou </a:t>
            </a:r>
            <a:r>
              <a:rPr lang="pt-BR" sz="1200" b="1" dirty="0">
                <a:latin typeface="DM Sans" panose="020B0604020202020204" charset="0"/>
              </a:rPr>
              <a:t>consulta </a:t>
            </a:r>
            <a:r>
              <a:rPr lang="pt-BR" sz="1200" dirty="0">
                <a:latin typeface="DM Sans" panose="020B0604020202020204" charset="0"/>
              </a:rPr>
              <a:t>podem tornar determinado formato uma melhor escolha em relação aos demais.</a:t>
            </a:r>
            <a:endParaRPr lang="pt-BR" sz="1200" b="1" dirty="0">
              <a:latin typeface="Kanit" panose="020B0604020202020204" charset="-34"/>
              <a:cs typeface="Kanit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6322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;p5">
            <a:extLst>
              <a:ext uri="{FF2B5EF4-FFF2-40B4-BE49-F238E27FC236}">
                <a16:creationId xmlns:a16="http://schemas.microsoft.com/office/drawing/2014/main" id="{C511CEA2-5B60-46E8-8E12-972E084152B5}"/>
              </a:ext>
            </a:extLst>
          </p:cNvPr>
          <p:cNvSpPr/>
          <p:nvPr/>
        </p:nvSpPr>
        <p:spPr>
          <a:xfrm>
            <a:off x="-251218" y="2190602"/>
            <a:ext cx="4526280" cy="5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723280" y="537454"/>
            <a:ext cx="3873282" cy="136754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2484117" y="1441852"/>
            <a:ext cx="6469383" cy="463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</a:rPr>
              <a:t>Arquivos armazenados em formato TEXTFILE podem ser lidos por praticamente qualquer aplicação ou linguagem de programação!</a:t>
            </a:r>
            <a:endParaRPr lang="pt-BR" sz="14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8" name="Google Shape;693;p36">
            <a:extLst>
              <a:ext uri="{FF2B5EF4-FFF2-40B4-BE49-F238E27FC236}">
                <a16:creationId xmlns:a16="http://schemas.microsoft.com/office/drawing/2014/main" id="{1E276726-454B-4D24-B671-DC07D3A390FF}"/>
              </a:ext>
            </a:extLst>
          </p:cNvPr>
          <p:cNvSpPr txBox="1">
            <a:spLocks/>
          </p:cNvSpPr>
          <p:nvPr/>
        </p:nvSpPr>
        <p:spPr>
          <a:xfrm>
            <a:off x="2377440" y="517440"/>
            <a:ext cx="63246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solidFill>
                  <a:schemeClr val="tx1"/>
                </a:solidFill>
              </a:rPr>
              <a:t>TEXTFILE</a:t>
            </a:r>
          </a:p>
        </p:txBody>
      </p:sp>
      <p:sp>
        <p:nvSpPr>
          <p:cNvPr id="9" name="Google Shape;705;p37">
            <a:extLst>
              <a:ext uri="{FF2B5EF4-FFF2-40B4-BE49-F238E27FC236}">
                <a16:creationId xmlns:a16="http://schemas.microsoft.com/office/drawing/2014/main" id="{59563DB5-3F54-4342-808F-33C6D3D6490B}"/>
              </a:ext>
            </a:extLst>
          </p:cNvPr>
          <p:cNvSpPr txBox="1">
            <a:spLocks/>
          </p:cNvSpPr>
          <p:nvPr/>
        </p:nvSpPr>
        <p:spPr>
          <a:xfrm>
            <a:off x="2484117" y="1082726"/>
            <a:ext cx="6659883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O tipo mais básico de armazenamento de arquivos.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BDAADC1-DBBB-4BBF-8BD8-B495DA24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457" y="2190602"/>
            <a:ext cx="562885" cy="562885"/>
          </a:xfrm>
          <a:prstGeom prst="rect">
            <a:avLst/>
          </a:prstGeom>
        </p:spPr>
      </p:pic>
      <p:sp>
        <p:nvSpPr>
          <p:cNvPr id="13" name="Google Shape;29;p5">
            <a:extLst>
              <a:ext uri="{FF2B5EF4-FFF2-40B4-BE49-F238E27FC236}">
                <a16:creationId xmlns:a16="http://schemas.microsoft.com/office/drawing/2014/main" id="{1602E104-0583-439C-99FA-3EF5E39B30A4}"/>
              </a:ext>
            </a:extLst>
          </p:cNvPr>
          <p:cNvSpPr/>
          <p:nvPr/>
        </p:nvSpPr>
        <p:spPr>
          <a:xfrm>
            <a:off x="4690268" y="2190602"/>
            <a:ext cx="4526280" cy="5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D581F95-E9E2-4EA7-A341-9179C8D90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215" y="2255129"/>
            <a:ext cx="463146" cy="463146"/>
          </a:xfrm>
          <a:prstGeom prst="rect">
            <a:avLst/>
          </a:prstGeom>
        </p:spPr>
      </p:pic>
      <p:sp>
        <p:nvSpPr>
          <p:cNvPr id="15" name="Google Shape;693;p36">
            <a:extLst>
              <a:ext uri="{FF2B5EF4-FFF2-40B4-BE49-F238E27FC236}">
                <a16:creationId xmlns:a16="http://schemas.microsoft.com/office/drawing/2014/main" id="{F55EB7C7-FB84-42C5-B57C-CC08A7301C01}"/>
              </a:ext>
            </a:extLst>
          </p:cNvPr>
          <p:cNvSpPr txBox="1">
            <a:spLocks/>
          </p:cNvSpPr>
          <p:nvPr/>
        </p:nvSpPr>
        <p:spPr>
          <a:xfrm>
            <a:off x="108799" y="2209098"/>
            <a:ext cx="3093962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</a:rPr>
              <a:t>Pontos Positivos</a:t>
            </a:r>
          </a:p>
        </p:txBody>
      </p:sp>
      <p:sp>
        <p:nvSpPr>
          <p:cNvPr id="16" name="Google Shape;693;p36">
            <a:extLst>
              <a:ext uri="{FF2B5EF4-FFF2-40B4-BE49-F238E27FC236}">
                <a16:creationId xmlns:a16="http://schemas.microsoft.com/office/drawing/2014/main" id="{C33748EB-352B-4252-8719-80628435BA9D}"/>
              </a:ext>
            </a:extLst>
          </p:cNvPr>
          <p:cNvSpPr txBox="1">
            <a:spLocks/>
          </p:cNvSpPr>
          <p:nvPr/>
        </p:nvSpPr>
        <p:spPr>
          <a:xfrm>
            <a:off x="6157034" y="2209098"/>
            <a:ext cx="3093962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</a:rPr>
              <a:t>Pontos Negativos</a:t>
            </a:r>
          </a:p>
        </p:txBody>
      </p:sp>
      <p:grpSp>
        <p:nvGrpSpPr>
          <p:cNvPr id="18" name="Google Shape;820;p33">
            <a:extLst>
              <a:ext uri="{FF2B5EF4-FFF2-40B4-BE49-F238E27FC236}">
                <a16:creationId xmlns:a16="http://schemas.microsoft.com/office/drawing/2014/main" id="{9B011A98-E776-470D-9E5C-6B82A01FFA01}"/>
              </a:ext>
            </a:extLst>
          </p:cNvPr>
          <p:cNvGrpSpPr/>
          <p:nvPr/>
        </p:nvGrpSpPr>
        <p:grpSpPr>
          <a:xfrm>
            <a:off x="210592" y="2948285"/>
            <a:ext cx="4064469" cy="1981855"/>
            <a:chOff x="1575694" y="930575"/>
            <a:chExt cx="1989549" cy="694043"/>
          </a:xfrm>
        </p:grpSpPr>
        <p:sp>
          <p:nvSpPr>
            <p:cNvPr id="19" name="Google Shape;821;p33">
              <a:extLst>
                <a:ext uri="{FF2B5EF4-FFF2-40B4-BE49-F238E27FC236}">
                  <a16:creationId xmlns:a16="http://schemas.microsoft.com/office/drawing/2014/main" id="{39FA4726-A20D-42BE-9A27-88640C56EB03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B0EF8F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2;p33">
              <a:extLst>
                <a:ext uri="{FF2B5EF4-FFF2-40B4-BE49-F238E27FC236}">
                  <a16:creationId xmlns:a16="http://schemas.microsoft.com/office/drawing/2014/main" id="{696D446E-CBCB-44B9-99DB-5DB662820D04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820;p33">
            <a:extLst>
              <a:ext uri="{FF2B5EF4-FFF2-40B4-BE49-F238E27FC236}">
                <a16:creationId xmlns:a16="http://schemas.microsoft.com/office/drawing/2014/main" id="{57540BAF-5E55-4489-B9FA-45A17565CBA6}"/>
              </a:ext>
            </a:extLst>
          </p:cNvPr>
          <p:cNvGrpSpPr/>
          <p:nvPr/>
        </p:nvGrpSpPr>
        <p:grpSpPr>
          <a:xfrm>
            <a:off x="4690268" y="2948285"/>
            <a:ext cx="4064469" cy="1981855"/>
            <a:chOff x="1575694" y="930575"/>
            <a:chExt cx="1989549" cy="694043"/>
          </a:xfrm>
        </p:grpSpPr>
        <p:sp>
          <p:nvSpPr>
            <p:cNvPr id="22" name="Google Shape;821;p33">
              <a:extLst>
                <a:ext uri="{FF2B5EF4-FFF2-40B4-BE49-F238E27FC236}">
                  <a16:creationId xmlns:a16="http://schemas.microsoft.com/office/drawing/2014/main" id="{FF3A882C-E8F9-4F13-8C63-ED50FD5F4ED1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E06565">
                <a:alpha val="2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2;p33">
              <a:extLst>
                <a:ext uri="{FF2B5EF4-FFF2-40B4-BE49-F238E27FC236}">
                  <a16:creationId xmlns:a16="http://schemas.microsoft.com/office/drawing/2014/main" id="{3A2D6561-D0B9-4EA4-9343-A6F72041CA16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705;p37">
            <a:extLst>
              <a:ext uri="{FF2B5EF4-FFF2-40B4-BE49-F238E27FC236}">
                <a16:creationId xmlns:a16="http://schemas.microsoft.com/office/drawing/2014/main" id="{466B8266-C127-46BB-8AF6-EBEA9456A341}"/>
              </a:ext>
            </a:extLst>
          </p:cNvPr>
          <p:cNvSpPr txBox="1">
            <a:spLocks/>
          </p:cNvSpPr>
          <p:nvPr/>
        </p:nvSpPr>
        <p:spPr>
          <a:xfrm>
            <a:off x="387812" y="3108158"/>
            <a:ext cx="3720530" cy="151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</a:rPr>
              <a:t>Alta interoperabilidade;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Fácil interpretação humana;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Permite analisar dados em um simples editor de texto;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Favorece investigação interna dos dados.</a:t>
            </a:r>
          </a:p>
        </p:txBody>
      </p:sp>
      <p:sp>
        <p:nvSpPr>
          <p:cNvPr id="26" name="Google Shape;705;p37">
            <a:extLst>
              <a:ext uri="{FF2B5EF4-FFF2-40B4-BE49-F238E27FC236}">
                <a16:creationId xmlns:a16="http://schemas.microsoft.com/office/drawing/2014/main" id="{104C7FB1-B5BB-43A5-AF8B-F5BEB4E41CB6}"/>
              </a:ext>
            </a:extLst>
          </p:cNvPr>
          <p:cNvSpPr txBox="1">
            <a:spLocks/>
          </p:cNvSpPr>
          <p:nvPr/>
        </p:nvSpPr>
        <p:spPr>
          <a:xfrm>
            <a:off x="4951573" y="3068405"/>
            <a:ext cx="3720530" cy="170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Ineficiente quando o volume de dados é alto. Baixa performance;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Representa qualquer valor como </a:t>
            </a:r>
            <a:r>
              <a:rPr lang="pt-BR" sz="1400" dirty="0" err="1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strings</a:t>
            </a: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 (inclusive numérico);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Dificuldade em representar dados binários em texto (base64 encoding);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Conversões requerem serialização.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B6733A5-2C46-42C7-ABBB-A354CA0B2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" y="723900"/>
            <a:ext cx="996436" cy="99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84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;p5">
            <a:extLst>
              <a:ext uri="{FF2B5EF4-FFF2-40B4-BE49-F238E27FC236}">
                <a16:creationId xmlns:a16="http://schemas.microsoft.com/office/drawing/2014/main" id="{C511CEA2-5B60-46E8-8E12-972E084152B5}"/>
              </a:ext>
            </a:extLst>
          </p:cNvPr>
          <p:cNvSpPr/>
          <p:nvPr/>
        </p:nvSpPr>
        <p:spPr>
          <a:xfrm>
            <a:off x="-251218" y="2190602"/>
            <a:ext cx="4526280" cy="5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723280" y="537454"/>
            <a:ext cx="3873282" cy="136754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2484117" y="1441852"/>
            <a:ext cx="6469383" cy="463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 err="1">
                <a:solidFill>
                  <a:schemeClr val="tx1"/>
                </a:solidFill>
              </a:rPr>
              <a:t>Avro</a:t>
            </a:r>
            <a:r>
              <a:rPr lang="pt-BR" sz="1400" dirty="0">
                <a:solidFill>
                  <a:schemeClr val="tx1"/>
                </a:solidFill>
              </a:rPr>
              <a:t> é um formato que usa </a:t>
            </a:r>
            <a:r>
              <a:rPr lang="pt-BR" sz="1400" dirty="0" err="1">
                <a:solidFill>
                  <a:schemeClr val="tx1"/>
                </a:solidFill>
              </a:rPr>
              <a:t>binary</a:t>
            </a:r>
            <a:r>
              <a:rPr lang="pt-BR" sz="1400" dirty="0">
                <a:solidFill>
                  <a:schemeClr val="tx1"/>
                </a:solidFill>
              </a:rPr>
              <a:t> encoding otimizado para armazenar dados de maneira eficiente.</a:t>
            </a:r>
            <a:endParaRPr lang="pt-BR" sz="14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8" name="Google Shape;693;p36">
            <a:extLst>
              <a:ext uri="{FF2B5EF4-FFF2-40B4-BE49-F238E27FC236}">
                <a16:creationId xmlns:a16="http://schemas.microsoft.com/office/drawing/2014/main" id="{1E276726-454B-4D24-B671-DC07D3A390FF}"/>
              </a:ext>
            </a:extLst>
          </p:cNvPr>
          <p:cNvSpPr txBox="1">
            <a:spLocks/>
          </p:cNvSpPr>
          <p:nvPr/>
        </p:nvSpPr>
        <p:spPr>
          <a:xfrm>
            <a:off x="2377440" y="517440"/>
            <a:ext cx="63246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solidFill>
                  <a:schemeClr val="tx1"/>
                </a:solidFill>
              </a:rPr>
              <a:t>AVRO</a:t>
            </a:r>
          </a:p>
        </p:txBody>
      </p:sp>
      <p:sp>
        <p:nvSpPr>
          <p:cNvPr id="9" name="Google Shape;705;p37">
            <a:extLst>
              <a:ext uri="{FF2B5EF4-FFF2-40B4-BE49-F238E27FC236}">
                <a16:creationId xmlns:a16="http://schemas.microsoft.com/office/drawing/2014/main" id="{59563DB5-3F54-4342-808F-33C6D3D6490B}"/>
              </a:ext>
            </a:extLst>
          </p:cNvPr>
          <p:cNvSpPr txBox="1">
            <a:spLocks/>
          </p:cNvSpPr>
          <p:nvPr/>
        </p:nvSpPr>
        <p:spPr>
          <a:xfrm>
            <a:off x="2484117" y="1082726"/>
            <a:ext cx="6659883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Um framework eficiente de serialização.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BDAADC1-DBBB-4BBF-8BD8-B495DA24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457" y="2190602"/>
            <a:ext cx="562885" cy="562885"/>
          </a:xfrm>
          <a:prstGeom prst="rect">
            <a:avLst/>
          </a:prstGeom>
        </p:spPr>
      </p:pic>
      <p:sp>
        <p:nvSpPr>
          <p:cNvPr id="13" name="Google Shape;29;p5">
            <a:extLst>
              <a:ext uri="{FF2B5EF4-FFF2-40B4-BE49-F238E27FC236}">
                <a16:creationId xmlns:a16="http://schemas.microsoft.com/office/drawing/2014/main" id="{1602E104-0583-439C-99FA-3EF5E39B30A4}"/>
              </a:ext>
            </a:extLst>
          </p:cNvPr>
          <p:cNvSpPr/>
          <p:nvPr/>
        </p:nvSpPr>
        <p:spPr>
          <a:xfrm>
            <a:off x="4690268" y="2190602"/>
            <a:ext cx="4526280" cy="5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D581F95-E9E2-4EA7-A341-9179C8D90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215" y="2255129"/>
            <a:ext cx="463146" cy="463146"/>
          </a:xfrm>
          <a:prstGeom prst="rect">
            <a:avLst/>
          </a:prstGeom>
        </p:spPr>
      </p:pic>
      <p:sp>
        <p:nvSpPr>
          <p:cNvPr id="15" name="Google Shape;693;p36">
            <a:extLst>
              <a:ext uri="{FF2B5EF4-FFF2-40B4-BE49-F238E27FC236}">
                <a16:creationId xmlns:a16="http://schemas.microsoft.com/office/drawing/2014/main" id="{F55EB7C7-FB84-42C5-B57C-CC08A7301C01}"/>
              </a:ext>
            </a:extLst>
          </p:cNvPr>
          <p:cNvSpPr txBox="1">
            <a:spLocks/>
          </p:cNvSpPr>
          <p:nvPr/>
        </p:nvSpPr>
        <p:spPr>
          <a:xfrm>
            <a:off x="108799" y="2209098"/>
            <a:ext cx="3093962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</a:rPr>
              <a:t>Pontos Positivos</a:t>
            </a:r>
          </a:p>
        </p:txBody>
      </p:sp>
      <p:sp>
        <p:nvSpPr>
          <p:cNvPr id="16" name="Google Shape;693;p36">
            <a:extLst>
              <a:ext uri="{FF2B5EF4-FFF2-40B4-BE49-F238E27FC236}">
                <a16:creationId xmlns:a16="http://schemas.microsoft.com/office/drawing/2014/main" id="{C33748EB-352B-4252-8719-80628435BA9D}"/>
              </a:ext>
            </a:extLst>
          </p:cNvPr>
          <p:cNvSpPr txBox="1">
            <a:spLocks/>
          </p:cNvSpPr>
          <p:nvPr/>
        </p:nvSpPr>
        <p:spPr>
          <a:xfrm>
            <a:off x="6157034" y="2209098"/>
            <a:ext cx="3093962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</a:rPr>
              <a:t>Pontos Negativos</a:t>
            </a:r>
          </a:p>
        </p:txBody>
      </p:sp>
      <p:grpSp>
        <p:nvGrpSpPr>
          <p:cNvPr id="18" name="Google Shape;820;p33">
            <a:extLst>
              <a:ext uri="{FF2B5EF4-FFF2-40B4-BE49-F238E27FC236}">
                <a16:creationId xmlns:a16="http://schemas.microsoft.com/office/drawing/2014/main" id="{9B011A98-E776-470D-9E5C-6B82A01FFA01}"/>
              </a:ext>
            </a:extLst>
          </p:cNvPr>
          <p:cNvGrpSpPr/>
          <p:nvPr/>
        </p:nvGrpSpPr>
        <p:grpSpPr>
          <a:xfrm>
            <a:off x="210592" y="2948285"/>
            <a:ext cx="4064469" cy="1981855"/>
            <a:chOff x="1575694" y="930575"/>
            <a:chExt cx="1989549" cy="694043"/>
          </a:xfrm>
        </p:grpSpPr>
        <p:sp>
          <p:nvSpPr>
            <p:cNvPr id="19" name="Google Shape;821;p33">
              <a:extLst>
                <a:ext uri="{FF2B5EF4-FFF2-40B4-BE49-F238E27FC236}">
                  <a16:creationId xmlns:a16="http://schemas.microsoft.com/office/drawing/2014/main" id="{39FA4726-A20D-42BE-9A27-88640C56EB03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B0EF8F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2;p33">
              <a:extLst>
                <a:ext uri="{FF2B5EF4-FFF2-40B4-BE49-F238E27FC236}">
                  <a16:creationId xmlns:a16="http://schemas.microsoft.com/office/drawing/2014/main" id="{696D446E-CBCB-44B9-99DB-5DB662820D04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820;p33">
            <a:extLst>
              <a:ext uri="{FF2B5EF4-FFF2-40B4-BE49-F238E27FC236}">
                <a16:creationId xmlns:a16="http://schemas.microsoft.com/office/drawing/2014/main" id="{57540BAF-5E55-4489-B9FA-45A17565CBA6}"/>
              </a:ext>
            </a:extLst>
          </p:cNvPr>
          <p:cNvGrpSpPr/>
          <p:nvPr/>
        </p:nvGrpSpPr>
        <p:grpSpPr>
          <a:xfrm>
            <a:off x="4690268" y="2948285"/>
            <a:ext cx="4064469" cy="1981855"/>
            <a:chOff x="1575694" y="930575"/>
            <a:chExt cx="1989549" cy="694043"/>
          </a:xfrm>
        </p:grpSpPr>
        <p:sp>
          <p:nvSpPr>
            <p:cNvPr id="22" name="Google Shape;821;p33">
              <a:extLst>
                <a:ext uri="{FF2B5EF4-FFF2-40B4-BE49-F238E27FC236}">
                  <a16:creationId xmlns:a16="http://schemas.microsoft.com/office/drawing/2014/main" id="{FF3A882C-E8F9-4F13-8C63-ED50FD5F4ED1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E06565">
                <a:alpha val="2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2;p33">
              <a:extLst>
                <a:ext uri="{FF2B5EF4-FFF2-40B4-BE49-F238E27FC236}">
                  <a16:creationId xmlns:a16="http://schemas.microsoft.com/office/drawing/2014/main" id="{3A2D6561-D0B9-4EA4-9343-A6F72041CA16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705;p37">
            <a:extLst>
              <a:ext uri="{FF2B5EF4-FFF2-40B4-BE49-F238E27FC236}">
                <a16:creationId xmlns:a16="http://schemas.microsoft.com/office/drawing/2014/main" id="{466B8266-C127-46BB-8AF6-EBEA9456A341}"/>
              </a:ext>
            </a:extLst>
          </p:cNvPr>
          <p:cNvSpPr txBox="1">
            <a:spLocks/>
          </p:cNvSpPr>
          <p:nvPr/>
        </p:nvSpPr>
        <p:spPr>
          <a:xfrm>
            <a:off x="387812" y="3108158"/>
            <a:ext cx="3720530" cy="151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</a:rPr>
              <a:t>Suportado por diversas ferramentas de Big Data;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Possui </a:t>
            </a:r>
            <a:r>
              <a:rPr lang="pt-BR" sz="1400" i="1" dirty="0" err="1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schema</a:t>
            </a: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 embutido;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Permite </a:t>
            </a:r>
            <a:r>
              <a:rPr lang="pt-BR" sz="1400" i="1" dirty="0" err="1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schema</a:t>
            </a:r>
            <a:r>
              <a:rPr lang="pt-BR" sz="1400" i="1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 </a:t>
            </a:r>
            <a:r>
              <a:rPr lang="pt-BR" sz="1400" i="1" dirty="0" err="1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evolution</a:t>
            </a: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Excelente performance;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Escolha popular para armazenamentos de propósitos gerais.</a:t>
            </a:r>
          </a:p>
        </p:txBody>
      </p:sp>
      <p:sp>
        <p:nvSpPr>
          <p:cNvPr id="26" name="Google Shape;705;p37">
            <a:extLst>
              <a:ext uri="{FF2B5EF4-FFF2-40B4-BE49-F238E27FC236}">
                <a16:creationId xmlns:a16="http://schemas.microsoft.com/office/drawing/2014/main" id="{104C7FB1-B5BB-43A5-AF8B-F5BEB4E41CB6}"/>
              </a:ext>
            </a:extLst>
          </p:cNvPr>
          <p:cNvSpPr txBox="1">
            <a:spLocks/>
          </p:cNvSpPr>
          <p:nvPr/>
        </p:nvSpPr>
        <p:spPr>
          <a:xfrm>
            <a:off x="4951573" y="3145709"/>
            <a:ext cx="3720530" cy="151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</a:rPr>
              <a:t>Não permite </a:t>
            </a:r>
            <a:r>
              <a:rPr lang="pt-BR" sz="1400" dirty="0" err="1">
                <a:solidFill>
                  <a:schemeClr val="tx1"/>
                </a:solidFill>
                <a:latin typeface="DM Sans" panose="020B0604020202020204" charset="0"/>
              </a:rPr>
              <a:t>interpretabilidade</a:t>
            </a: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</a:rPr>
              <a:t> humana nos arquivos (</a:t>
            </a:r>
            <a:r>
              <a:rPr lang="pt-BR" sz="1400" dirty="0" err="1">
                <a:solidFill>
                  <a:schemeClr val="tx1"/>
                </a:solidFill>
                <a:latin typeface="DM Sans" panose="020B0604020202020204" charset="0"/>
              </a:rPr>
              <a:t>i.e</a:t>
            </a: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</a:rPr>
              <a:t> não é possível investigar o conteúdo em um editor de textos)</a:t>
            </a:r>
            <a:endParaRPr lang="pt-BR" sz="1400" dirty="0">
              <a:solidFill>
                <a:schemeClr val="tx1"/>
              </a:solidFill>
              <a:latin typeface="DM Sans" panose="020B0604020202020204" charset="0"/>
              <a:cs typeface="Kanit" panose="020B0604020202020204" charset="-34"/>
            </a:endParaRPr>
          </a:p>
        </p:txBody>
      </p:sp>
      <p:pic>
        <p:nvPicPr>
          <p:cNvPr id="27" name="Picture 2" descr="Apache Avro - Wikipedia">
            <a:extLst>
              <a:ext uri="{FF2B5EF4-FFF2-40B4-BE49-F238E27FC236}">
                <a16:creationId xmlns:a16="http://schemas.microsoft.com/office/drawing/2014/main" id="{9D30E025-9097-4239-B48B-1A1F2299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0" y="883920"/>
            <a:ext cx="1657498" cy="56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91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“ALWAYS THINK IN SQL”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46" name="Google Shape;705;p37">
            <a:extLst>
              <a:ext uri="{FF2B5EF4-FFF2-40B4-BE49-F238E27FC236}">
                <a16:creationId xmlns:a16="http://schemas.microsoft.com/office/drawing/2014/main" id="{AB7318F6-AFAC-438D-B6CA-0B2184A4D855}"/>
              </a:ext>
            </a:extLst>
          </p:cNvPr>
          <p:cNvSpPr txBox="1">
            <a:spLocks/>
          </p:cNvSpPr>
          <p:nvPr/>
        </p:nvSpPr>
        <p:spPr>
          <a:xfrm>
            <a:off x="720000" y="949139"/>
            <a:ext cx="6739980" cy="25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Formas de acessar dados em RDBMS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D3D86F-2245-49C1-A2AD-E4A794AD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94" t="10908" b="38278"/>
          <a:stretch/>
        </p:blipFill>
        <p:spPr>
          <a:xfrm>
            <a:off x="1004203" y="1747805"/>
            <a:ext cx="2824881" cy="1640158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B3A815FB-03C1-48FD-A6D2-CBAF3ACB9CB7}"/>
              </a:ext>
            </a:extLst>
          </p:cNvPr>
          <p:cNvGrpSpPr/>
          <p:nvPr/>
        </p:nvGrpSpPr>
        <p:grpSpPr>
          <a:xfrm>
            <a:off x="5173392" y="2172566"/>
            <a:ext cx="3126410" cy="1707834"/>
            <a:chOff x="-403483" y="2224233"/>
            <a:chExt cx="3126410" cy="1707834"/>
          </a:xfrm>
        </p:grpSpPr>
        <p:sp>
          <p:nvSpPr>
            <p:cNvPr id="9" name="Google Shape;699;p37">
              <a:extLst>
                <a:ext uri="{FF2B5EF4-FFF2-40B4-BE49-F238E27FC236}">
                  <a16:creationId xmlns:a16="http://schemas.microsoft.com/office/drawing/2014/main" id="{CE5B4087-641C-4CE1-A94E-BF22036C4FA3}"/>
                </a:ext>
              </a:extLst>
            </p:cNvPr>
            <p:cNvSpPr/>
            <p:nvPr/>
          </p:nvSpPr>
          <p:spPr>
            <a:xfrm>
              <a:off x="-403483" y="2224233"/>
              <a:ext cx="3126410" cy="1707834"/>
            </a:xfrm>
            <a:prstGeom prst="roundRect">
              <a:avLst>
                <a:gd name="adj" fmla="val 18668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2;p32">
              <a:extLst>
                <a:ext uri="{FF2B5EF4-FFF2-40B4-BE49-F238E27FC236}">
                  <a16:creationId xmlns:a16="http://schemas.microsoft.com/office/drawing/2014/main" id="{14FFB585-693B-4DF1-AED2-E6A63A70A793}"/>
                </a:ext>
              </a:extLst>
            </p:cNvPr>
            <p:cNvSpPr txBox="1">
              <a:spLocks/>
            </p:cNvSpPr>
            <p:nvPr/>
          </p:nvSpPr>
          <p:spPr>
            <a:xfrm>
              <a:off x="336815" y="2224233"/>
              <a:ext cx="1719072" cy="69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dirty="0">
                  <a:solidFill>
                    <a:schemeClr val="bg1"/>
                  </a:solidFill>
                </a:rPr>
                <a:t>DATABASE</a:t>
              </a:r>
            </a:p>
          </p:txBody>
        </p:sp>
        <p:sp>
          <p:nvSpPr>
            <p:cNvPr id="12" name="Google Shape;705;p37">
              <a:extLst>
                <a:ext uri="{FF2B5EF4-FFF2-40B4-BE49-F238E27FC236}">
                  <a16:creationId xmlns:a16="http://schemas.microsoft.com/office/drawing/2014/main" id="{EFD2440C-A182-45B4-B079-AB3FB5884E66}"/>
                </a:ext>
              </a:extLst>
            </p:cNvPr>
            <p:cNvSpPr txBox="1">
              <a:spLocks/>
            </p:cNvSpPr>
            <p:nvPr/>
          </p:nvSpPr>
          <p:spPr>
            <a:xfrm>
              <a:off x="-177851" y="2686611"/>
              <a:ext cx="2748403" cy="276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200" dirty="0">
                  <a:solidFill>
                    <a:schemeClr val="bg1"/>
                  </a:solidFill>
                </a:rPr>
                <a:t>Dados e Dicionário de Dados</a:t>
              </a:r>
            </a:p>
          </p:txBody>
        </p:sp>
      </p:grpSp>
      <p:sp>
        <p:nvSpPr>
          <p:cNvPr id="13" name="Google Shape;705;p37">
            <a:extLst>
              <a:ext uri="{FF2B5EF4-FFF2-40B4-BE49-F238E27FC236}">
                <a16:creationId xmlns:a16="http://schemas.microsoft.com/office/drawing/2014/main" id="{648BFF12-F49B-411B-A472-727909B33856}"/>
              </a:ext>
            </a:extLst>
          </p:cNvPr>
          <p:cNvSpPr txBox="1">
            <a:spLocks/>
          </p:cNvSpPr>
          <p:nvPr/>
        </p:nvSpPr>
        <p:spPr>
          <a:xfrm>
            <a:off x="5362395" y="3477224"/>
            <a:ext cx="2748403" cy="27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bg1"/>
                </a:solidFill>
              </a:rPr>
              <a:t>(Estruturado)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84065F-5FF5-47B6-85DD-902ACE346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423" y="2990796"/>
            <a:ext cx="414860" cy="41486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44EA3CC-2202-45B4-88AA-01EE290C0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59" y="2990796"/>
            <a:ext cx="414860" cy="41486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C760C5E-B509-4227-9824-E359E7F26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695" y="2990796"/>
            <a:ext cx="414860" cy="4148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BABDDED-E161-4013-B221-BEF606B2B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332" y="2990796"/>
            <a:ext cx="414860" cy="414860"/>
          </a:xfrm>
          <a:prstGeom prst="rect">
            <a:avLst/>
          </a:prstGeom>
        </p:spPr>
      </p:pic>
      <p:sp>
        <p:nvSpPr>
          <p:cNvPr id="18" name="Google Shape;699;p37">
            <a:extLst>
              <a:ext uri="{FF2B5EF4-FFF2-40B4-BE49-F238E27FC236}">
                <a16:creationId xmlns:a16="http://schemas.microsoft.com/office/drawing/2014/main" id="{ADB32817-0041-4DCE-9F1E-CE438CFDEE55}"/>
              </a:ext>
            </a:extLst>
          </p:cNvPr>
          <p:cNvSpPr/>
          <p:nvPr/>
        </p:nvSpPr>
        <p:spPr>
          <a:xfrm>
            <a:off x="4835572" y="1962398"/>
            <a:ext cx="3736340" cy="2114519"/>
          </a:xfrm>
          <a:prstGeom prst="roundRect">
            <a:avLst>
              <a:gd name="adj" fmla="val 18668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22;p32">
            <a:extLst>
              <a:ext uri="{FF2B5EF4-FFF2-40B4-BE49-F238E27FC236}">
                <a16:creationId xmlns:a16="http://schemas.microsoft.com/office/drawing/2014/main" id="{6FFEF065-9D3D-4747-9944-0ACA4986F701}"/>
              </a:ext>
            </a:extLst>
          </p:cNvPr>
          <p:cNvSpPr txBox="1">
            <a:spLocks/>
          </p:cNvSpPr>
          <p:nvPr/>
        </p:nvSpPr>
        <p:spPr>
          <a:xfrm>
            <a:off x="6137533" y="1808738"/>
            <a:ext cx="1271383" cy="349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dirty="0">
                <a:solidFill>
                  <a:schemeClr val="tx1"/>
                </a:solidFill>
              </a:rPr>
              <a:t>RDBMS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E6D9AF1-5300-4EB5-BA5D-17DE511097B4}"/>
              </a:ext>
            </a:extLst>
          </p:cNvPr>
          <p:cNvGrpSpPr/>
          <p:nvPr/>
        </p:nvGrpSpPr>
        <p:grpSpPr>
          <a:xfrm>
            <a:off x="4942663" y="1130996"/>
            <a:ext cx="846958" cy="475656"/>
            <a:chOff x="4285110" y="1228664"/>
            <a:chExt cx="846958" cy="475656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3DA2E889-A908-4CB5-A99F-C63B7C695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5110" y="1228664"/>
              <a:ext cx="846958" cy="475656"/>
            </a:xfrm>
            <a:prstGeom prst="rect">
              <a:avLst/>
            </a:prstGeom>
          </p:spPr>
        </p:pic>
        <p:sp>
          <p:nvSpPr>
            <p:cNvPr id="21" name="Google Shape;322;p32">
              <a:extLst>
                <a:ext uri="{FF2B5EF4-FFF2-40B4-BE49-F238E27FC236}">
                  <a16:creationId xmlns:a16="http://schemas.microsoft.com/office/drawing/2014/main" id="{9FC9C16A-EE94-4583-8966-DE48630F9E8B}"/>
                </a:ext>
              </a:extLst>
            </p:cNvPr>
            <p:cNvSpPr txBox="1">
              <a:spLocks/>
            </p:cNvSpPr>
            <p:nvPr/>
          </p:nvSpPr>
          <p:spPr>
            <a:xfrm>
              <a:off x="4564380" y="1342915"/>
              <a:ext cx="541381" cy="178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400" dirty="0">
                  <a:solidFill>
                    <a:schemeClr val="bg1"/>
                  </a:solidFill>
                </a:rPr>
                <a:t>SQL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47C58173-53E3-4E81-9D4A-2DDF33ACE714}"/>
              </a:ext>
            </a:extLst>
          </p:cNvPr>
          <p:cNvGrpSpPr/>
          <p:nvPr/>
        </p:nvGrpSpPr>
        <p:grpSpPr>
          <a:xfrm>
            <a:off x="7632762" y="1153160"/>
            <a:ext cx="846958" cy="475656"/>
            <a:chOff x="4285110" y="1228664"/>
            <a:chExt cx="846958" cy="475656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CE473E81-23B0-4FAE-9F66-650A8531C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5110" y="1228664"/>
              <a:ext cx="846958" cy="475656"/>
            </a:xfrm>
            <a:prstGeom prst="rect">
              <a:avLst/>
            </a:prstGeom>
          </p:spPr>
        </p:pic>
        <p:sp>
          <p:nvSpPr>
            <p:cNvPr id="25" name="Google Shape;322;p32">
              <a:extLst>
                <a:ext uri="{FF2B5EF4-FFF2-40B4-BE49-F238E27FC236}">
                  <a16:creationId xmlns:a16="http://schemas.microsoft.com/office/drawing/2014/main" id="{136DE85F-AE2A-4FD5-82DC-639B4FF1BB52}"/>
                </a:ext>
              </a:extLst>
            </p:cNvPr>
            <p:cNvSpPr txBox="1">
              <a:spLocks/>
            </p:cNvSpPr>
            <p:nvPr/>
          </p:nvSpPr>
          <p:spPr>
            <a:xfrm>
              <a:off x="4564380" y="1342915"/>
              <a:ext cx="541381" cy="178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400" dirty="0">
                  <a:solidFill>
                    <a:schemeClr val="bg1"/>
                  </a:solidFill>
                </a:rPr>
                <a:t>SQL</a:t>
              </a:r>
            </a:p>
          </p:txBody>
        </p:sp>
      </p:grp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B2B705E-D09A-4AD7-B1A2-22AE00A7BF5F}"/>
              </a:ext>
            </a:extLst>
          </p:cNvPr>
          <p:cNvCxnSpPr/>
          <p:nvPr/>
        </p:nvCxnSpPr>
        <p:spPr>
          <a:xfrm>
            <a:off x="5484446" y="1652839"/>
            <a:ext cx="172800" cy="273775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296D6E9C-E4CC-47E0-A080-9EF4B655548D}"/>
              </a:ext>
            </a:extLst>
          </p:cNvPr>
          <p:cNvCxnSpPr>
            <a:cxnSpLocks/>
          </p:cNvCxnSpPr>
          <p:nvPr/>
        </p:nvCxnSpPr>
        <p:spPr>
          <a:xfrm flipH="1">
            <a:off x="7959378" y="1665854"/>
            <a:ext cx="188050" cy="283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532E93D3-6445-4C9A-927F-917843617C36}"/>
              </a:ext>
            </a:extLst>
          </p:cNvPr>
          <p:cNvCxnSpPr>
            <a:cxnSpLocks/>
          </p:cNvCxnSpPr>
          <p:nvPr/>
        </p:nvCxnSpPr>
        <p:spPr>
          <a:xfrm>
            <a:off x="6808310" y="1621292"/>
            <a:ext cx="1" cy="202086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1D5B77-3465-4C11-8997-D1E86B34AD2D}"/>
              </a:ext>
            </a:extLst>
          </p:cNvPr>
          <p:cNvGrpSpPr/>
          <p:nvPr/>
        </p:nvGrpSpPr>
        <p:grpSpPr>
          <a:xfrm>
            <a:off x="6287712" y="1139168"/>
            <a:ext cx="846958" cy="475656"/>
            <a:chOff x="4285110" y="1228664"/>
            <a:chExt cx="846958" cy="475656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B2972112-A631-41DC-9E60-BD6F66714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5110" y="1228664"/>
              <a:ext cx="846958" cy="475656"/>
            </a:xfrm>
            <a:prstGeom prst="rect">
              <a:avLst/>
            </a:prstGeom>
          </p:spPr>
        </p:pic>
        <p:sp>
          <p:nvSpPr>
            <p:cNvPr id="41" name="Google Shape;322;p32">
              <a:extLst>
                <a:ext uri="{FF2B5EF4-FFF2-40B4-BE49-F238E27FC236}">
                  <a16:creationId xmlns:a16="http://schemas.microsoft.com/office/drawing/2014/main" id="{5C107B23-5DA3-4447-9208-D11E1A4318E1}"/>
                </a:ext>
              </a:extLst>
            </p:cNvPr>
            <p:cNvSpPr txBox="1">
              <a:spLocks/>
            </p:cNvSpPr>
            <p:nvPr/>
          </p:nvSpPr>
          <p:spPr>
            <a:xfrm>
              <a:off x="4564380" y="1342915"/>
              <a:ext cx="541381" cy="178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400" dirty="0">
                  <a:solidFill>
                    <a:schemeClr val="bg1"/>
                  </a:solidFill>
                </a:rPr>
                <a:t>SQL</a:t>
              </a:r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E6A5E025-DDA4-495D-8C3E-785E618D0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727" y="4190906"/>
            <a:ext cx="846958" cy="47565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9CBD628-0364-48F7-B381-94D60DABC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2612" y="4176524"/>
            <a:ext cx="407155" cy="407155"/>
          </a:xfrm>
          <a:prstGeom prst="rect">
            <a:avLst/>
          </a:prstGeom>
        </p:spPr>
      </p:pic>
      <p:sp>
        <p:nvSpPr>
          <p:cNvPr id="38" name="Google Shape;705;p37">
            <a:extLst>
              <a:ext uri="{FF2B5EF4-FFF2-40B4-BE49-F238E27FC236}">
                <a16:creationId xmlns:a16="http://schemas.microsoft.com/office/drawing/2014/main" id="{4A74FA3B-9DC9-4C98-8D7C-9CD1D0839B72}"/>
              </a:ext>
            </a:extLst>
          </p:cNvPr>
          <p:cNvSpPr txBox="1">
            <a:spLocks/>
          </p:cNvSpPr>
          <p:nvPr/>
        </p:nvSpPr>
        <p:spPr>
          <a:xfrm>
            <a:off x="5429640" y="4690150"/>
            <a:ext cx="1184539" cy="27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</a:rPr>
              <a:t>Acesso direto aos dados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A5AA047A-9C44-46BD-AE7D-CD245A582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455" y="4190906"/>
            <a:ext cx="846958" cy="475656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0560CCE4-0430-46C4-A930-D590E31AE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340" y="4176524"/>
            <a:ext cx="407155" cy="407155"/>
          </a:xfrm>
          <a:prstGeom prst="rect">
            <a:avLst/>
          </a:prstGeom>
        </p:spPr>
      </p:pic>
      <p:sp>
        <p:nvSpPr>
          <p:cNvPr id="44" name="Google Shape;705;p37">
            <a:extLst>
              <a:ext uri="{FF2B5EF4-FFF2-40B4-BE49-F238E27FC236}">
                <a16:creationId xmlns:a16="http://schemas.microsoft.com/office/drawing/2014/main" id="{781FB73B-F001-4EA5-BDA8-CE5CB45575CC}"/>
              </a:ext>
            </a:extLst>
          </p:cNvPr>
          <p:cNvSpPr txBox="1">
            <a:spLocks/>
          </p:cNvSpPr>
          <p:nvPr/>
        </p:nvSpPr>
        <p:spPr>
          <a:xfrm>
            <a:off x="6710652" y="4690150"/>
            <a:ext cx="1385022" cy="27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</a:rPr>
              <a:t>Acesso aos dados via programas</a:t>
            </a:r>
          </a:p>
        </p:txBody>
      </p:sp>
      <p:sp>
        <p:nvSpPr>
          <p:cNvPr id="50" name="Google Shape;705;p37">
            <a:extLst>
              <a:ext uri="{FF2B5EF4-FFF2-40B4-BE49-F238E27FC236}">
                <a16:creationId xmlns:a16="http://schemas.microsoft.com/office/drawing/2014/main" id="{2B76DEA3-9235-4E71-B876-488DB89D3D6B}"/>
              </a:ext>
            </a:extLst>
          </p:cNvPr>
          <p:cNvSpPr txBox="1">
            <a:spLocks/>
          </p:cNvSpPr>
          <p:nvPr/>
        </p:nvSpPr>
        <p:spPr>
          <a:xfrm>
            <a:off x="1302288" y="1468906"/>
            <a:ext cx="2228710" cy="35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200" dirty="0">
                <a:solidFill>
                  <a:schemeClr val="tx1"/>
                </a:solidFill>
              </a:rPr>
              <a:t>Dicionário de Dados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CEF882C9-D2FF-4033-8910-5B104757D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58" t="63231" b="-81"/>
          <a:stretch/>
        </p:blipFill>
        <p:spPr>
          <a:xfrm>
            <a:off x="1029036" y="3566492"/>
            <a:ext cx="2796074" cy="1189408"/>
          </a:xfrm>
          <a:prstGeom prst="rect">
            <a:avLst/>
          </a:prstGeom>
        </p:spPr>
      </p:pic>
      <p:sp>
        <p:nvSpPr>
          <p:cNvPr id="53" name="Google Shape;705;p37">
            <a:extLst>
              <a:ext uri="{FF2B5EF4-FFF2-40B4-BE49-F238E27FC236}">
                <a16:creationId xmlns:a16="http://schemas.microsoft.com/office/drawing/2014/main" id="{886A02EC-E754-4D4C-B3B3-1F21F83FC519}"/>
              </a:ext>
            </a:extLst>
          </p:cNvPr>
          <p:cNvSpPr txBox="1">
            <a:spLocks/>
          </p:cNvSpPr>
          <p:nvPr/>
        </p:nvSpPr>
        <p:spPr>
          <a:xfrm>
            <a:off x="1281629" y="3327951"/>
            <a:ext cx="2228710" cy="35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200" dirty="0">
                <a:solidFill>
                  <a:schemeClr val="tx1"/>
                </a:solidFill>
              </a:rPr>
              <a:t>Tabela</a:t>
            </a:r>
          </a:p>
        </p:txBody>
      </p:sp>
      <p:cxnSp>
        <p:nvCxnSpPr>
          <p:cNvPr id="59" name="Conector: Curvo 58">
            <a:extLst>
              <a:ext uri="{FF2B5EF4-FFF2-40B4-BE49-F238E27FC236}">
                <a16:creationId xmlns:a16="http://schemas.microsoft.com/office/drawing/2014/main" id="{4DFF97D7-29C9-4FBA-B7D8-5D09D942ECBA}"/>
              </a:ext>
            </a:extLst>
          </p:cNvPr>
          <p:cNvCxnSpPr>
            <a:stCxn id="5" idx="1"/>
            <a:endCxn id="51" idx="1"/>
          </p:cNvCxnSpPr>
          <p:nvPr/>
        </p:nvCxnSpPr>
        <p:spPr>
          <a:xfrm rot="10800000" flipH="1" flipV="1">
            <a:off x="1004202" y="2567884"/>
            <a:ext cx="24833" cy="1593312"/>
          </a:xfrm>
          <a:prstGeom prst="curvedConnector3">
            <a:avLst>
              <a:gd name="adj1" fmla="val -920549"/>
            </a:avLst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705;p37">
            <a:extLst>
              <a:ext uri="{FF2B5EF4-FFF2-40B4-BE49-F238E27FC236}">
                <a16:creationId xmlns:a16="http://schemas.microsoft.com/office/drawing/2014/main" id="{1D94B4BD-7CB5-4E31-AEDE-C89F703F43D2}"/>
              </a:ext>
            </a:extLst>
          </p:cNvPr>
          <p:cNvSpPr txBox="1">
            <a:spLocks/>
          </p:cNvSpPr>
          <p:nvPr/>
        </p:nvSpPr>
        <p:spPr>
          <a:xfrm rot="16200000">
            <a:off x="-183094" y="3196501"/>
            <a:ext cx="1516200" cy="35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200" dirty="0">
                <a:solidFill>
                  <a:schemeClr val="tx1"/>
                </a:solidFill>
              </a:rPr>
              <a:t>Tightly Coupled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6271E8D4-4526-4023-A47F-D80986A570B2}"/>
              </a:ext>
            </a:extLst>
          </p:cNvPr>
          <p:cNvSpPr/>
          <p:nvPr/>
        </p:nvSpPr>
        <p:spPr>
          <a:xfrm>
            <a:off x="2860018" y="3566492"/>
            <a:ext cx="958212" cy="118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12" name="Conector reto 511">
            <a:extLst>
              <a:ext uri="{FF2B5EF4-FFF2-40B4-BE49-F238E27FC236}">
                <a16:creationId xmlns:a16="http://schemas.microsoft.com/office/drawing/2014/main" id="{58D7EC7F-2C6A-428A-9B89-E7D3A39B852A}"/>
              </a:ext>
            </a:extLst>
          </p:cNvPr>
          <p:cNvCxnSpPr/>
          <p:nvPr/>
        </p:nvCxnSpPr>
        <p:spPr>
          <a:xfrm>
            <a:off x="1216800" y="2774599"/>
            <a:ext cx="2462400" cy="0"/>
          </a:xfrm>
          <a:prstGeom prst="line">
            <a:avLst/>
          </a:prstGeom>
          <a:ln w="28575">
            <a:solidFill>
              <a:srgbClr val="FDEE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11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;p5">
            <a:extLst>
              <a:ext uri="{FF2B5EF4-FFF2-40B4-BE49-F238E27FC236}">
                <a16:creationId xmlns:a16="http://schemas.microsoft.com/office/drawing/2014/main" id="{C511CEA2-5B60-46E8-8E12-972E084152B5}"/>
              </a:ext>
            </a:extLst>
          </p:cNvPr>
          <p:cNvSpPr/>
          <p:nvPr/>
        </p:nvSpPr>
        <p:spPr>
          <a:xfrm>
            <a:off x="-251218" y="2190602"/>
            <a:ext cx="4526280" cy="5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723280" y="537454"/>
            <a:ext cx="3873282" cy="136754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2484117" y="1441852"/>
            <a:ext cx="6469383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</a:rPr>
              <a:t>Formatos de armazenamento orientados a coluna organizam os dados por coluna ao invés de linhas, tornando-os eficientes quando há necessidades de processamento ou consulta de um set específico de colunas.</a:t>
            </a:r>
            <a:endParaRPr lang="pt-BR" sz="14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8" name="Google Shape;693;p36">
            <a:extLst>
              <a:ext uri="{FF2B5EF4-FFF2-40B4-BE49-F238E27FC236}">
                <a16:creationId xmlns:a16="http://schemas.microsoft.com/office/drawing/2014/main" id="{1E276726-454B-4D24-B671-DC07D3A390FF}"/>
              </a:ext>
            </a:extLst>
          </p:cNvPr>
          <p:cNvSpPr txBox="1">
            <a:spLocks/>
          </p:cNvSpPr>
          <p:nvPr/>
        </p:nvSpPr>
        <p:spPr>
          <a:xfrm>
            <a:off x="2377440" y="517440"/>
            <a:ext cx="63246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solidFill>
                  <a:schemeClr val="tx1"/>
                </a:solidFill>
              </a:rPr>
              <a:t>PARQUET</a:t>
            </a:r>
          </a:p>
        </p:txBody>
      </p:sp>
      <p:sp>
        <p:nvSpPr>
          <p:cNvPr id="9" name="Google Shape;705;p37">
            <a:extLst>
              <a:ext uri="{FF2B5EF4-FFF2-40B4-BE49-F238E27FC236}">
                <a16:creationId xmlns:a16="http://schemas.microsoft.com/office/drawing/2014/main" id="{59563DB5-3F54-4342-808F-33C6D3D6490B}"/>
              </a:ext>
            </a:extLst>
          </p:cNvPr>
          <p:cNvSpPr txBox="1">
            <a:spLocks/>
          </p:cNvSpPr>
          <p:nvPr/>
        </p:nvSpPr>
        <p:spPr>
          <a:xfrm>
            <a:off x="2484117" y="1082726"/>
            <a:ext cx="6659883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Um formato de armazenamento colunar.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BDAADC1-DBBB-4BBF-8BD8-B495DA24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457" y="2190602"/>
            <a:ext cx="562885" cy="562885"/>
          </a:xfrm>
          <a:prstGeom prst="rect">
            <a:avLst/>
          </a:prstGeom>
        </p:spPr>
      </p:pic>
      <p:sp>
        <p:nvSpPr>
          <p:cNvPr id="15" name="Google Shape;693;p36">
            <a:extLst>
              <a:ext uri="{FF2B5EF4-FFF2-40B4-BE49-F238E27FC236}">
                <a16:creationId xmlns:a16="http://schemas.microsoft.com/office/drawing/2014/main" id="{F55EB7C7-FB84-42C5-B57C-CC08A7301C01}"/>
              </a:ext>
            </a:extLst>
          </p:cNvPr>
          <p:cNvSpPr txBox="1">
            <a:spLocks/>
          </p:cNvSpPr>
          <p:nvPr/>
        </p:nvSpPr>
        <p:spPr>
          <a:xfrm>
            <a:off x="108799" y="2209098"/>
            <a:ext cx="3093962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</a:rPr>
              <a:t>Pontos Positivos</a:t>
            </a:r>
          </a:p>
        </p:txBody>
      </p:sp>
      <p:grpSp>
        <p:nvGrpSpPr>
          <p:cNvPr id="18" name="Google Shape;820;p33">
            <a:extLst>
              <a:ext uri="{FF2B5EF4-FFF2-40B4-BE49-F238E27FC236}">
                <a16:creationId xmlns:a16="http://schemas.microsoft.com/office/drawing/2014/main" id="{9B011A98-E776-470D-9E5C-6B82A01FFA01}"/>
              </a:ext>
            </a:extLst>
          </p:cNvPr>
          <p:cNvGrpSpPr/>
          <p:nvPr/>
        </p:nvGrpSpPr>
        <p:grpSpPr>
          <a:xfrm>
            <a:off x="210592" y="2948285"/>
            <a:ext cx="4064469" cy="1981855"/>
            <a:chOff x="1575694" y="930575"/>
            <a:chExt cx="1989549" cy="694043"/>
          </a:xfrm>
        </p:grpSpPr>
        <p:sp>
          <p:nvSpPr>
            <p:cNvPr id="19" name="Google Shape;821;p33">
              <a:extLst>
                <a:ext uri="{FF2B5EF4-FFF2-40B4-BE49-F238E27FC236}">
                  <a16:creationId xmlns:a16="http://schemas.microsoft.com/office/drawing/2014/main" id="{39FA4726-A20D-42BE-9A27-88640C56EB03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B0EF8F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2;p33">
              <a:extLst>
                <a:ext uri="{FF2B5EF4-FFF2-40B4-BE49-F238E27FC236}">
                  <a16:creationId xmlns:a16="http://schemas.microsoft.com/office/drawing/2014/main" id="{696D446E-CBCB-44B9-99DB-5DB662820D04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705;p37">
            <a:extLst>
              <a:ext uri="{FF2B5EF4-FFF2-40B4-BE49-F238E27FC236}">
                <a16:creationId xmlns:a16="http://schemas.microsoft.com/office/drawing/2014/main" id="{466B8266-C127-46BB-8AF6-EBEA9456A341}"/>
              </a:ext>
            </a:extLst>
          </p:cNvPr>
          <p:cNvSpPr txBox="1">
            <a:spLocks/>
          </p:cNvSpPr>
          <p:nvPr/>
        </p:nvSpPr>
        <p:spPr>
          <a:xfrm>
            <a:off x="387812" y="3108157"/>
            <a:ext cx="3720530" cy="1677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</a:rPr>
              <a:t>Suportado por diversas ferramentas de Big Data;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Possui </a:t>
            </a:r>
            <a:r>
              <a:rPr lang="pt-BR" sz="1400" i="1" dirty="0" err="1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schema</a:t>
            </a: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 embutido;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Permite </a:t>
            </a:r>
            <a:r>
              <a:rPr lang="pt-BR" sz="1400" i="1" dirty="0" err="1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schema</a:t>
            </a:r>
            <a:r>
              <a:rPr lang="pt-BR" sz="1400" i="1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 </a:t>
            </a:r>
            <a:r>
              <a:rPr lang="pt-BR" sz="1400" i="1" dirty="0" err="1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evolution</a:t>
            </a: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Excelente performance;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Batch: </a:t>
            </a: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Parquet se aproveita de padrões de repetição para armazenar os dados de maneira otimizada.</a:t>
            </a:r>
          </a:p>
        </p:txBody>
      </p:sp>
      <p:pic>
        <p:nvPicPr>
          <p:cNvPr id="25" name="Picture 6" descr="Understanding the Parquet file format | R-bloggers">
            <a:extLst>
              <a:ext uri="{FF2B5EF4-FFF2-40B4-BE49-F238E27FC236}">
                <a16:creationId xmlns:a16="http://schemas.microsoft.com/office/drawing/2014/main" id="{BD0794C4-5E7D-4EB9-B541-C821DD8B9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0" b="98250" l="10000" r="90000">
                        <a14:foregroundMark x1="54500" y1="40750" x2="49667" y2="45750"/>
                        <a14:foregroundMark x1="66333" y1="25000" x2="62667" y2="30250"/>
                        <a14:foregroundMark x1="60833" y1="16250" x2="53333" y2="27750"/>
                        <a14:foregroundMark x1="58667" y1="11500" x2="58167" y2="11750"/>
                        <a14:foregroundMark x1="49500" y1="17500" x2="43000" y2="27500"/>
                        <a14:foregroundMark x1="39000" y1="42500" x2="35333" y2="45500"/>
                        <a14:foregroundMark x1="51500" y1="8000" x2="45000" y2="13000"/>
                        <a14:foregroundMark x1="48500" y1="3750" x2="25000" y2="23750"/>
                        <a14:foregroundMark x1="40167" y1="21250" x2="30500" y2="29750"/>
                        <a14:foregroundMark x1="22333" y1="94500" x2="21797" y2="86303"/>
                        <a14:foregroundMark x1="22192" y1="86335" x2="23500" y2="95000"/>
                        <a14:foregroundMark x1="33924" y1="88378" x2="34271" y2="89447"/>
                        <a14:foregroundMark x1="32500" y1="84000" x2="33252" y2="86313"/>
                        <a14:foregroundMark x1="41333" y1="94500" x2="40333" y2="86500"/>
                        <a14:foregroundMark x1="52000" y1="98250" x2="51833" y2="85000"/>
                        <a14:foregroundMark x1="51833" y1="85000" x2="51500" y2="92500"/>
                        <a14:foregroundMark x1="61491" y1="92514" x2="62167" y2="93500"/>
                        <a14:foregroundMark x1="56167" y1="84750" x2="57602" y2="86842"/>
                        <a14:foregroundMark x1="66333" y1="89750" x2="66489" y2="89881"/>
                        <a14:foregroundMark x1="76195" y1="81750" x2="76182" y2="81394"/>
                        <a14:foregroundMark x1="76239" y1="82909" x2="76195" y2="81750"/>
                        <a14:foregroundMark x1="76375" y1="86500" x2="76263" y2="83556"/>
                        <a14:foregroundMark x1="76667" y1="94250" x2="76603" y2="92544"/>
                        <a14:backgroundMark x1="33167" y1="86500" x2="34667" y2="86750"/>
                        <a14:backgroundMark x1="34167" y1="92500" x2="34000" y2="91750"/>
                        <a14:backgroundMark x1="35333" y1="91750" x2="34000" y2="92000"/>
                        <a14:backgroundMark x1="58833" y1="88250" x2="58667" y2="92250"/>
                        <a14:backgroundMark x1="58000" y1="89250" x2="58333" y2="87000"/>
                        <a14:backgroundMark x1="57833" y1="86750" x2="58333" y2="89500"/>
                        <a14:backgroundMark x1="67500" y1="87250" x2="68500" y2="87000"/>
                        <a14:backgroundMark x1="70000" y1="91750" x2="67333" y2="91750"/>
                        <a14:backgroundMark x1="76667" y1="92250" x2="77000" y2="85500"/>
                        <a14:backgroundMark x1="76667" y1="81750" x2="76333" y2="81750"/>
                        <a14:backgroundMark x1="76500" y1="86500" x2="76500" y2="89500"/>
                        <a14:backgroundMark x1="76333" y1="87000" x2="76333" y2="87000"/>
                        <a14:backgroundMark x1="76833" y1="92250" x2="76500" y2="92500"/>
                        <a14:backgroundMark x1="76667" y1="81750" x2="76667" y2="81750"/>
                        <a14:backgroundMark x1="76833" y1="81750" x2="76833" y2="81750"/>
                        <a14:backgroundMark x1="77167" y1="81000" x2="76667" y2="82000"/>
                        <a14:backgroundMark x1="76500" y1="82500" x2="76667" y2="81000"/>
                        <a14:backgroundMark x1="21333" y1="81750" x2="21167" y2="8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37" y="737112"/>
            <a:ext cx="1490443" cy="99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E416C19-C2A1-44C4-929C-10852FD24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801298"/>
            <a:ext cx="1268523" cy="205665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2A359B9-CFB9-4042-92F7-5B7F3E107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5885" y="2910967"/>
            <a:ext cx="2777615" cy="69001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C93C374-B347-4F7E-A392-8076932D5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5168" y="4014575"/>
            <a:ext cx="2819048" cy="690018"/>
          </a:xfrm>
          <a:prstGeom prst="rect">
            <a:avLst/>
          </a:prstGeom>
        </p:spPr>
      </p:pic>
      <p:pic>
        <p:nvPicPr>
          <p:cNvPr id="17" name="Gráfico 16" descr="Setas de divisa">
            <a:extLst>
              <a:ext uri="{FF2B5EF4-FFF2-40B4-BE49-F238E27FC236}">
                <a16:creationId xmlns:a16="http://schemas.microsoft.com/office/drawing/2014/main" id="{C12AC922-52D2-4043-96D2-F31F71A918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1444" y="3207734"/>
            <a:ext cx="264639" cy="264639"/>
          </a:xfrm>
          <a:prstGeom prst="rect">
            <a:avLst/>
          </a:prstGeom>
        </p:spPr>
      </p:pic>
      <p:pic>
        <p:nvPicPr>
          <p:cNvPr id="31" name="Gráfico 30" descr="Setas de divisa">
            <a:extLst>
              <a:ext uri="{FF2B5EF4-FFF2-40B4-BE49-F238E27FC236}">
                <a16:creationId xmlns:a16="http://schemas.microsoft.com/office/drawing/2014/main" id="{22811623-1B4F-4638-8599-0153093258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2061" y="4294789"/>
            <a:ext cx="264639" cy="26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0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;p5">
            <a:extLst>
              <a:ext uri="{FF2B5EF4-FFF2-40B4-BE49-F238E27FC236}">
                <a16:creationId xmlns:a16="http://schemas.microsoft.com/office/drawing/2014/main" id="{C511CEA2-5B60-46E8-8E12-972E084152B5}"/>
              </a:ext>
            </a:extLst>
          </p:cNvPr>
          <p:cNvSpPr/>
          <p:nvPr/>
        </p:nvSpPr>
        <p:spPr>
          <a:xfrm>
            <a:off x="-251218" y="2190602"/>
            <a:ext cx="4526280" cy="5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723280" y="537454"/>
            <a:ext cx="3873282" cy="136754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2484117" y="1441852"/>
            <a:ext cx="6469383" cy="463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</a:rPr>
              <a:t>Assim como o formato Parquet, o formato ORC foi desenvolvido para atender os mesmos critérios e alcançar performance semelhante.</a:t>
            </a:r>
            <a:endParaRPr lang="pt-BR" sz="14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8" name="Google Shape;693;p36">
            <a:extLst>
              <a:ext uri="{FF2B5EF4-FFF2-40B4-BE49-F238E27FC236}">
                <a16:creationId xmlns:a16="http://schemas.microsoft.com/office/drawing/2014/main" id="{1E276726-454B-4D24-B671-DC07D3A390FF}"/>
              </a:ext>
            </a:extLst>
          </p:cNvPr>
          <p:cNvSpPr txBox="1">
            <a:spLocks/>
          </p:cNvSpPr>
          <p:nvPr/>
        </p:nvSpPr>
        <p:spPr>
          <a:xfrm>
            <a:off x="2377440" y="517440"/>
            <a:ext cx="63246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solidFill>
                  <a:schemeClr val="tx1"/>
                </a:solidFill>
              </a:rPr>
              <a:t>ORC</a:t>
            </a:r>
          </a:p>
        </p:txBody>
      </p:sp>
      <p:sp>
        <p:nvSpPr>
          <p:cNvPr id="9" name="Google Shape;705;p37">
            <a:extLst>
              <a:ext uri="{FF2B5EF4-FFF2-40B4-BE49-F238E27FC236}">
                <a16:creationId xmlns:a16="http://schemas.microsoft.com/office/drawing/2014/main" id="{59563DB5-3F54-4342-808F-33C6D3D6490B}"/>
              </a:ext>
            </a:extLst>
          </p:cNvPr>
          <p:cNvSpPr txBox="1">
            <a:spLocks/>
          </p:cNvSpPr>
          <p:nvPr/>
        </p:nvSpPr>
        <p:spPr>
          <a:xfrm>
            <a:off x="2484117" y="1082726"/>
            <a:ext cx="6659883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O formato ORC (</a:t>
            </a:r>
            <a:r>
              <a:rPr lang="pt-BR" sz="1400" b="1" dirty="0" err="1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Optimized</a:t>
            </a:r>
            <a:r>
              <a: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 Record Colunar) é semelhante ao Parquet.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BDAADC1-DBBB-4BBF-8BD8-B495DA24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457" y="2190602"/>
            <a:ext cx="562885" cy="562885"/>
          </a:xfrm>
          <a:prstGeom prst="rect">
            <a:avLst/>
          </a:prstGeom>
        </p:spPr>
      </p:pic>
      <p:sp>
        <p:nvSpPr>
          <p:cNvPr id="15" name="Google Shape;693;p36">
            <a:extLst>
              <a:ext uri="{FF2B5EF4-FFF2-40B4-BE49-F238E27FC236}">
                <a16:creationId xmlns:a16="http://schemas.microsoft.com/office/drawing/2014/main" id="{F55EB7C7-FB84-42C5-B57C-CC08A7301C01}"/>
              </a:ext>
            </a:extLst>
          </p:cNvPr>
          <p:cNvSpPr txBox="1">
            <a:spLocks/>
          </p:cNvSpPr>
          <p:nvPr/>
        </p:nvSpPr>
        <p:spPr>
          <a:xfrm>
            <a:off x="108799" y="2209098"/>
            <a:ext cx="3093962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</a:rPr>
              <a:t>Pontos Positivos</a:t>
            </a:r>
          </a:p>
        </p:txBody>
      </p:sp>
      <p:grpSp>
        <p:nvGrpSpPr>
          <p:cNvPr id="18" name="Google Shape;820;p33">
            <a:extLst>
              <a:ext uri="{FF2B5EF4-FFF2-40B4-BE49-F238E27FC236}">
                <a16:creationId xmlns:a16="http://schemas.microsoft.com/office/drawing/2014/main" id="{9B011A98-E776-470D-9E5C-6B82A01FFA01}"/>
              </a:ext>
            </a:extLst>
          </p:cNvPr>
          <p:cNvGrpSpPr/>
          <p:nvPr/>
        </p:nvGrpSpPr>
        <p:grpSpPr>
          <a:xfrm>
            <a:off x="210592" y="2948285"/>
            <a:ext cx="4064469" cy="1981855"/>
            <a:chOff x="1575694" y="930575"/>
            <a:chExt cx="1989549" cy="694043"/>
          </a:xfrm>
        </p:grpSpPr>
        <p:sp>
          <p:nvSpPr>
            <p:cNvPr id="19" name="Google Shape;821;p33">
              <a:extLst>
                <a:ext uri="{FF2B5EF4-FFF2-40B4-BE49-F238E27FC236}">
                  <a16:creationId xmlns:a16="http://schemas.microsoft.com/office/drawing/2014/main" id="{39FA4726-A20D-42BE-9A27-88640C56EB03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B0EF8F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2;p33">
              <a:extLst>
                <a:ext uri="{FF2B5EF4-FFF2-40B4-BE49-F238E27FC236}">
                  <a16:creationId xmlns:a16="http://schemas.microsoft.com/office/drawing/2014/main" id="{696D446E-CBCB-44B9-99DB-5DB662820D04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705;p37">
            <a:extLst>
              <a:ext uri="{FF2B5EF4-FFF2-40B4-BE49-F238E27FC236}">
                <a16:creationId xmlns:a16="http://schemas.microsoft.com/office/drawing/2014/main" id="{466B8266-C127-46BB-8AF6-EBEA9456A341}"/>
              </a:ext>
            </a:extLst>
          </p:cNvPr>
          <p:cNvSpPr txBox="1">
            <a:spLocks/>
          </p:cNvSpPr>
          <p:nvPr/>
        </p:nvSpPr>
        <p:spPr>
          <a:xfrm>
            <a:off x="387812" y="3108157"/>
            <a:ext cx="3720530" cy="1677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</a:rPr>
              <a:t>Utilizado em conjunto com </a:t>
            </a:r>
            <a:r>
              <a:rPr lang="pt-BR" sz="1400" dirty="0" err="1">
                <a:solidFill>
                  <a:schemeClr val="tx1"/>
                </a:solidFill>
                <a:latin typeface="DM Sans" panose="020B0604020202020204" charset="0"/>
              </a:rPr>
              <a:t>Hive</a:t>
            </a: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Excelente performance;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Formato colunar garante performance otimizada para consultas repetitivas que utilizam apenas algumas colunas.</a:t>
            </a:r>
          </a:p>
        </p:txBody>
      </p:sp>
      <p:pic>
        <p:nvPicPr>
          <p:cNvPr id="21" name="Picture 10" descr="Apache ORC - Wikipedia">
            <a:extLst>
              <a:ext uri="{FF2B5EF4-FFF2-40B4-BE49-F238E27FC236}">
                <a16:creationId xmlns:a16="http://schemas.microsoft.com/office/drawing/2014/main" id="{C2298A19-9CDB-4B4E-940C-6324E89D4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9160"/>
            <a:ext cx="1679544" cy="64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9;p5">
            <a:extLst>
              <a:ext uri="{FF2B5EF4-FFF2-40B4-BE49-F238E27FC236}">
                <a16:creationId xmlns:a16="http://schemas.microsoft.com/office/drawing/2014/main" id="{70A52523-420F-40F7-92F6-A2340706CAF7}"/>
              </a:ext>
            </a:extLst>
          </p:cNvPr>
          <p:cNvSpPr/>
          <p:nvPr/>
        </p:nvSpPr>
        <p:spPr>
          <a:xfrm>
            <a:off x="4690268" y="2190602"/>
            <a:ext cx="4526280" cy="5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76A1521A-5A1C-4358-81CB-1C809C443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215" y="2255129"/>
            <a:ext cx="463146" cy="463146"/>
          </a:xfrm>
          <a:prstGeom prst="rect">
            <a:avLst/>
          </a:prstGeom>
        </p:spPr>
      </p:pic>
      <p:sp>
        <p:nvSpPr>
          <p:cNvPr id="26" name="Google Shape;693;p36">
            <a:extLst>
              <a:ext uri="{FF2B5EF4-FFF2-40B4-BE49-F238E27FC236}">
                <a16:creationId xmlns:a16="http://schemas.microsoft.com/office/drawing/2014/main" id="{C7005A88-D6BB-4E69-9058-72DA9ED9B64B}"/>
              </a:ext>
            </a:extLst>
          </p:cNvPr>
          <p:cNvSpPr txBox="1">
            <a:spLocks/>
          </p:cNvSpPr>
          <p:nvPr/>
        </p:nvSpPr>
        <p:spPr>
          <a:xfrm>
            <a:off x="6157034" y="2209098"/>
            <a:ext cx="3093962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</a:rPr>
              <a:t>Pontos Negativos</a:t>
            </a:r>
          </a:p>
        </p:txBody>
      </p:sp>
      <p:grpSp>
        <p:nvGrpSpPr>
          <p:cNvPr id="27" name="Google Shape;820;p33">
            <a:extLst>
              <a:ext uri="{FF2B5EF4-FFF2-40B4-BE49-F238E27FC236}">
                <a16:creationId xmlns:a16="http://schemas.microsoft.com/office/drawing/2014/main" id="{B4BDA332-F77D-45C6-87F3-0A52707C267A}"/>
              </a:ext>
            </a:extLst>
          </p:cNvPr>
          <p:cNvGrpSpPr/>
          <p:nvPr/>
        </p:nvGrpSpPr>
        <p:grpSpPr>
          <a:xfrm>
            <a:off x="4690268" y="2948285"/>
            <a:ext cx="4064469" cy="1981855"/>
            <a:chOff x="1575694" y="930575"/>
            <a:chExt cx="1989549" cy="694043"/>
          </a:xfrm>
        </p:grpSpPr>
        <p:sp>
          <p:nvSpPr>
            <p:cNvPr id="28" name="Google Shape;821;p33">
              <a:extLst>
                <a:ext uri="{FF2B5EF4-FFF2-40B4-BE49-F238E27FC236}">
                  <a16:creationId xmlns:a16="http://schemas.microsoft.com/office/drawing/2014/main" id="{B4171AF6-882B-4764-BF39-8CFF1618C437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E06565">
                <a:alpha val="2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22;p33">
              <a:extLst>
                <a:ext uri="{FF2B5EF4-FFF2-40B4-BE49-F238E27FC236}">
                  <a16:creationId xmlns:a16="http://schemas.microsoft.com/office/drawing/2014/main" id="{2C55FD7B-B7CD-4F1E-AB43-1221FB09E47A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05;p37">
            <a:extLst>
              <a:ext uri="{FF2B5EF4-FFF2-40B4-BE49-F238E27FC236}">
                <a16:creationId xmlns:a16="http://schemas.microsoft.com/office/drawing/2014/main" id="{A3A51A92-F6F6-4EFA-8CF3-DA410C365118}"/>
              </a:ext>
            </a:extLst>
          </p:cNvPr>
          <p:cNvSpPr txBox="1">
            <a:spLocks/>
          </p:cNvSpPr>
          <p:nvPr/>
        </p:nvSpPr>
        <p:spPr>
          <a:xfrm>
            <a:off x="4951573" y="3145709"/>
            <a:ext cx="3720530" cy="151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</a:rPr>
              <a:t>Uso restrito ao </a:t>
            </a:r>
            <a:r>
              <a:rPr lang="pt-BR" sz="1400" dirty="0" err="1">
                <a:solidFill>
                  <a:schemeClr val="tx1"/>
                </a:solidFill>
                <a:latin typeface="DM Sans" panose="020B0604020202020204" charset="0"/>
              </a:rPr>
              <a:t>Hive</a:t>
            </a: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</a:rPr>
              <a:t>. Tabelas ORC não podem ser consultadas por </a:t>
            </a:r>
            <a:r>
              <a:rPr lang="pt-BR" sz="1400" dirty="0" err="1">
                <a:solidFill>
                  <a:schemeClr val="tx1"/>
                </a:solidFill>
                <a:latin typeface="DM Sans" panose="020B0604020202020204" charset="0"/>
              </a:rPr>
              <a:t>engines</a:t>
            </a: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</a:rPr>
              <a:t> como o Impala.</a:t>
            </a:r>
          </a:p>
          <a:p>
            <a:pPr marL="0" indent="0" algn="l"/>
            <a:endParaRPr lang="pt-BR" sz="1400" dirty="0">
              <a:solidFill>
                <a:schemeClr val="tx1"/>
              </a:solidFill>
              <a:latin typeface="DM Sans" panose="020B0604020202020204" charset="0"/>
              <a:cs typeface="Kanit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590364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721063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A21C9DD-6CFB-4011-AFB0-A9046B6105AD}"/>
              </a:ext>
            </a:extLst>
          </p:cNvPr>
          <p:cNvSpPr txBox="1"/>
          <p:nvPr/>
        </p:nvSpPr>
        <p:spPr>
          <a:xfrm>
            <a:off x="546420" y="441606"/>
            <a:ext cx="7061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400" dirty="0">
                <a:latin typeface="DM Sans" panose="020B0604020202020204" charset="0"/>
              </a:rPr>
              <a:t>Após conhecer os principais formatos, a pergunta é:</a:t>
            </a:r>
            <a:endParaRPr lang="pt-BR" sz="1400" b="1" dirty="0"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44" name="Google Shape;693;p36">
            <a:extLst>
              <a:ext uri="{FF2B5EF4-FFF2-40B4-BE49-F238E27FC236}">
                <a16:creationId xmlns:a16="http://schemas.microsoft.com/office/drawing/2014/main" id="{A9BB05C0-5535-4B83-9362-DD76A715B0D2}"/>
              </a:ext>
            </a:extLst>
          </p:cNvPr>
          <p:cNvSpPr txBox="1">
            <a:spLocks/>
          </p:cNvSpPr>
          <p:nvPr/>
        </p:nvSpPr>
        <p:spPr>
          <a:xfrm>
            <a:off x="540750" y="614275"/>
            <a:ext cx="835941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solidFill>
                  <a:srgbClr val="000000"/>
                </a:solidFill>
              </a:rPr>
              <a:t>QUAL FORMATO DE ARQUIVO UTILIZAR?</a:t>
            </a:r>
          </a:p>
        </p:txBody>
      </p:sp>
      <p:pic>
        <p:nvPicPr>
          <p:cNvPr id="23" name="Google Shape;592;p54">
            <a:extLst>
              <a:ext uri="{FF2B5EF4-FFF2-40B4-BE49-F238E27FC236}">
                <a16:creationId xmlns:a16="http://schemas.microsoft.com/office/drawing/2014/main" id="{0739B21D-0ABD-4965-9846-C0B335D4CBF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1981" t="15897" r="10496" b="11702"/>
          <a:stretch/>
        </p:blipFill>
        <p:spPr>
          <a:xfrm>
            <a:off x="406838" y="1378657"/>
            <a:ext cx="3111379" cy="290576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705;p37">
            <a:extLst>
              <a:ext uri="{FF2B5EF4-FFF2-40B4-BE49-F238E27FC236}">
                <a16:creationId xmlns:a16="http://schemas.microsoft.com/office/drawing/2014/main" id="{74405D6D-7F84-465B-B4A3-651A4AF2DFD9}"/>
              </a:ext>
            </a:extLst>
          </p:cNvPr>
          <p:cNvSpPr txBox="1">
            <a:spLocks/>
          </p:cNvSpPr>
          <p:nvPr/>
        </p:nvSpPr>
        <p:spPr>
          <a:xfrm>
            <a:off x="4544642" y="1597486"/>
            <a:ext cx="4599358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Padrões de ingestão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0875822-0AD9-424C-8A59-0423D357F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131" y="1687908"/>
            <a:ext cx="625953" cy="625953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8362F6B9-0B01-4668-A079-C104C39D82E7}"/>
              </a:ext>
            </a:extLst>
          </p:cNvPr>
          <p:cNvSpPr txBox="1"/>
          <p:nvPr/>
        </p:nvSpPr>
        <p:spPr>
          <a:xfrm>
            <a:off x="3533918" y="1280668"/>
            <a:ext cx="48161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050" i="1" dirty="0">
                <a:latin typeface="DM Sans" panose="020B0604020202020204" charset="0"/>
              </a:rPr>
              <a:t>Existem diferentes fatores a serem considerados:</a:t>
            </a:r>
            <a:endParaRPr lang="pt-BR" sz="1050" b="1" i="1" dirty="0"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2EF8B70-DAB1-4C50-B60C-C14ACAAA2AAE}"/>
              </a:ext>
            </a:extLst>
          </p:cNvPr>
          <p:cNvSpPr txBox="1"/>
          <p:nvPr/>
        </p:nvSpPr>
        <p:spPr>
          <a:xfrm>
            <a:off x="4453536" y="1900960"/>
            <a:ext cx="436846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050" dirty="0">
                <a:latin typeface="DM Sans" panose="020B0604020202020204" charset="0"/>
              </a:rPr>
              <a:t>Os dados serão inseridos de uma única vez (batch)? -&gt; </a:t>
            </a:r>
            <a:r>
              <a:rPr lang="pt-BR" sz="1050" b="1" i="1" dirty="0">
                <a:latin typeface="Kanit" panose="020B0604020202020204" charset="-34"/>
                <a:cs typeface="Kanit" panose="020B0604020202020204" charset="-34"/>
              </a:rPr>
              <a:t>PARQUET</a:t>
            </a:r>
            <a:r>
              <a:rPr lang="pt-BR" sz="1050" dirty="0">
                <a:latin typeface="DM Sans" panose="020B0604020202020204" charset="0"/>
              </a:rPr>
              <a:t> </a:t>
            </a:r>
          </a:p>
          <a:p>
            <a:pPr algn="l"/>
            <a:r>
              <a:rPr lang="pt-BR" sz="1050" dirty="0">
                <a:latin typeface="DM Sans" panose="020B0604020202020204" charset="0"/>
                <a:cs typeface="Kanit" panose="020B0604020202020204" charset="-34"/>
              </a:rPr>
              <a:t>Os dados serão inseridos em pequenos batches? -&gt; </a:t>
            </a:r>
            <a:r>
              <a:rPr lang="pt-BR" sz="1050" b="1" i="1" strike="sngStrike" dirty="0">
                <a:latin typeface="Kanit" panose="020B0604020202020204" charset="-34"/>
                <a:cs typeface="Kanit" panose="020B0604020202020204" charset="-34"/>
              </a:rPr>
              <a:t>PARQUET</a:t>
            </a: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62F18C02-8E65-4CD2-8372-4379AD402E16}"/>
              </a:ext>
            </a:extLst>
          </p:cNvPr>
          <p:cNvSpPr txBox="1">
            <a:spLocks/>
          </p:cNvSpPr>
          <p:nvPr/>
        </p:nvSpPr>
        <p:spPr>
          <a:xfrm>
            <a:off x="4544643" y="2382411"/>
            <a:ext cx="4599357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Ferramentas utilizadas e interoperabilidade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9D491FF-BF1C-4073-B063-4220128E5A61}"/>
              </a:ext>
            </a:extLst>
          </p:cNvPr>
          <p:cNvSpPr txBox="1"/>
          <p:nvPr/>
        </p:nvSpPr>
        <p:spPr>
          <a:xfrm>
            <a:off x="4453536" y="2685885"/>
            <a:ext cx="466232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>
                <a:latin typeface="DM Sans" panose="020B0604020202020204" charset="0"/>
                <a:cs typeface="Kanit" panose="020B0604020202020204" charset="-34"/>
              </a:rPr>
              <a:t>Serão utilizadas múltiplas ferramentas (</a:t>
            </a:r>
            <a:r>
              <a:rPr lang="pt-BR" sz="1050" dirty="0" err="1">
                <a:latin typeface="DM Sans" panose="020B0604020202020204" charset="0"/>
                <a:cs typeface="Kanit" panose="020B0604020202020204" charset="-34"/>
              </a:rPr>
              <a:t>Hive</a:t>
            </a:r>
            <a:r>
              <a:rPr lang="pt-BR" sz="1050" dirty="0">
                <a:latin typeface="DM Sans" panose="020B0604020202020204" charset="0"/>
                <a:cs typeface="Kanit" panose="020B0604020202020204" charset="-34"/>
              </a:rPr>
              <a:t>, Impala)? -&gt; </a:t>
            </a:r>
            <a:r>
              <a:rPr lang="pt-BR" sz="1050" b="1" i="1" dirty="0">
                <a:latin typeface="Kanit" panose="020B0604020202020204" charset="-34"/>
                <a:cs typeface="Kanit" panose="020B0604020202020204" charset="-34"/>
              </a:rPr>
              <a:t>TEXT, PARQUET</a:t>
            </a:r>
            <a:endParaRPr lang="pt-BR" sz="1050" dirty="0">
              <a:latin typeface="DM Sans" panose="020B0604020202020204" charset="0"/>
            </a:endParaRPr>
          </a:p>
          <a:p>
            <a:pPr algn="l"/>
            <a:r>
              <a:rPr lang="pt-BR" sz="1050" dirty="0">
                <a:latin typeface="DM Sans" panose="020B0604020202020204" charset="0"/>
              </a:rPr>
              <a:t>Certamente a única ferramenta será o </a:t>
            </a:r>
            <a:r>
              <a:rPr lang="pt-BR" sz="1050" dirty="0" err="1">
                <a:latin typeface="DM Sans" panose="020B0604020202020204" charset="0"/>
              </a:rPr>
              <a:t>Hive</a:t>
            </a:r>
            <a:r>
              <a:rPr lang="pt-BR" sz="1050" dirty="0">
                <a:latin typeface="DM Sans" panose="020B0604020202020204" charset="0"/>
              </a:rPr>
              <a:t>? -&gt; </a:t>
            </a:r>
            <a:r>
              <a:rPr lang="pt-BR" sz="1050" b="1" i="1" dirty="0">
                <a:latin typeface="Kanit" panose="020B0604020202020204" charset="-34"/>
                <a:cs typeface="Kanit" panose="020B0604020202020204" charset="-34"/>
              </a:rPr>
              <a:t>ORC</a:t>
            </a:r>
            <a:endParaRPr lang="pt-BR" sz="1050" dirty="0"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B1DBF2-42FF-4DC5-9069-E8F661675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1042" y="2425724"/>
            <a:ext cx="649668" cy="649668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6075125-C70D-4C9D-B122-518AE21EA91F}"/>
              </a:ext>
            </a:extLst>
          </p:cNvPr>
          <p:cNvCxnSpPr/>
          <p:nvPr/>
        </p:nvCxnSpPr>
        <p:spPr>
          <a:xfrm flipH="1">
            <a:off x="3518217" y="1597486"/>
            <a:ext cx="10537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C19CA4-0CB0-471D-B4A1-94C7A4FE443D}"/>
              </a:ext>
            </a:extLst>
          </p:cNvPr>
          <p:cNvCxnSpPr/>
          <p:nvPr/>
        </p:nvCxnSpPr>
        <p:spPr>
          <a:xfrm flipH="1">
            <a:off x="3503466" y="2387905"/>
            <a:ext cx="10537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705;p37">
            <a:extLst>
              <a:ext uri="{FF2B5EF4-FFF2-40B4-BE49-F238E27FC236}">
                <a16:creationId xmlns:a16="http://schemas.microsoft.com/office/drawing/2014/main" id="{353D33A5-8A0B-4AE5-9E56-D75E06BC56E4}"/>
              </a:ext>
            </a:extLst>
          </p:cNvPr>
          <p:cNvSpPr txBox="1">
            <a:spLocks/>
          </p:cNvSpPr>
          <p:nvPr/>
        </p:nvSpPr>
        <p:spPr>
          <a:xfrm>
            <a:off x="4544642" y="3141605"/>
            <a:ext cx="4599357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Ciclo de vida do dado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6690A228-98C7-47D7-AEA3-AC991BE259D9}"/>
              </a:ext>
            </a:extLst>
          </p:cNvPr>
          <p:cNvSpPr txBox="1"/>
          <p:nvPr/>
        </p:nvSpPr>
        <p:spPr>
          <a:xfrm>
            <a:off x="4453535" y="3445079"/>
            <a:ext cx="466232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>
                <a:latin typeface="DM Sans" panose="020B0604020202020204" charset="0"/>
                <a:cs typeface="Kanit" panose="020B0604020202020204" charset="-34"/>
              </a:rPr>
              <a:t>Os dados serão armazenados por longos períodos? -&gt; </a:t>
            </a:r>
            <a:r>
              <a:rPr lang="pt-BR" sz="1050" b="1" i="1" dirty="0">
                <a:latin typeface="Kanit" panose="020B0604020202020204" charset="-34"/>
                <a:cs typeface="Kanit" panose="020B0604020202020204" charset="-34"/>
              </a:rPr>
              <a:t>AVRO, PARQUET</a:t>
            </a:r>
            <a:endParaRPr lang="pt-BR" sz="1050" dirty="0">
              <a:latin typeface="DM Sans" panose="020B0604020202020204" charset="0"/>
            </a:endParaRPr>
          </a:p>
          <a:p>
            <a:pPr algn="l"/>
            <a:r>
              <a:rPr lang="pt-BR" sz="1050" dirty="0">
                <a:latin typeface="DM Sans" panose="020B0604020202020204" charset="0"/>
              </a:rPr>
              <a:t>Dados serão temporários e utilizados para testes? -&gt; </a:t>
            </a:r>
            <a:r>
              <a:rPr lang="pt-BR" sz="1050" b="1" i="1" dirty="0">
                <a:latin typeface="Kanit" panose="020B0604020202020204" charset="-34"/>
                <a:cs typeface="Kanit" panose="020B0604020202020204" charset="-34"/>
              </a:rPr>
              <a:t>TEXTFILES</a:t>
            </a:r>
            <a:endParaRPr lang="pt-BR" sz="1050" dirty="0">
              <a:latin typeface="Kanit" panose="020B0604020202020204" charset="-34"/>
              <a:cs typeface="Kanit" panose="020B0604020202020204" charset="-34"/>
            </a:endParaRP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FFB3BD96-60F0-439B-9473-39F554355BCB}"/>
              </a:ext>
            </a:extLst>
          </p:cNvPr>
          <p:cNvCxnSpPr/>
          <p:nvPr/>
        </p:nvCxnSpPr>
        <p:spPr>
          <a:xfrm flipH="1">
            <a:off x="3503465" y="3147099"/>
            <a:ext cx="10537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2858291F-F554-4C45-B59F-AD53C9850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524" y="3231683"/>
            <a:ext cx="560704" cy="560704"/>
          </a:xfrm>
          <a:prstGeom prst="rect">
            <a:avLst/>
          </a:prstGeom>
        </p:spPr>
      </p:pic>
      <p:sp>
        <p:nvSpPr>
          <p:cNvPr id="46" name="Google Shape;705;p37">
            <a:extLst>
              <a:ext uri="{FF2B5EF4-FFF2-40B4-BE49-F238E27FC236}">
                <a16:creationId xmlns:a16="http://schemas.microsoft.com/office/drawing/2014/main" id="{2EF0560B-E91A-48A7-AD87-FCA1D5211BBD}"/>
              </a:ext>
            </a:extLst>
          </p:cNvPr>
          <p:cNvSpPr txBox="1">
            <a:spLocks/>
          </p:cNvSpPr>
          <p:nvPr/>
        </p:nvSpPr>
        <p:spPr>
          <a:xfrm>
            <a:off x="4557248" y="3904960"/>
            <a:ext cx="4599357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Volume dos dados e performance de consultas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C5234E6-5768-4DA7-926D-369A87EFC83C}"/>
              </a:ext>
            </a:extLst>
          </p:cNvPr>
          <p:cNvSpPr txBox="1"/>
          <p:nvPr/>
        </p:nvSpPr>
        <p:spPr>
          <a:xfrm>
            <a:off x="4466141" y="4208434"/>
            <a:ext cx="466232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>
                <a:latin typeface="DM Sans" panose="020B0604020202020204" charset="0"/>
                <a:cs typeface="Kanit" panose="020B0604020202020204" charset="-34"/>
              </a:rPr>
              <a:t>Alto volume de dados? Compressão deve auxiliar -&gt; </a:t>
            </a:r>
            <a:r>
              <a:rPr lang="pt-BR" sz="1050" b="1" i="1" dirty="0">
                <a:latin typeface="Kanit" panose="020B0604020202020204" charset="-34"/>
                <a:cs typeface="Kanit" panose="020B0604020202020204" charset="-34"/>
              </a:rPr>
              <a:t>AVRO, PARQUET</a:t>
            </a:r>
            <a:endParaRPr lang="pt-BR" sz="1050" dirty="0">
              <a:latin typeface="DM Sans" panose="020B0604020202020204" charset="0"/>
            </a:endParaRP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F71F7FFD-F572-44D6-B732-61EC4D79FBE7}"/>
              </a:ext>
            </a:extLst>
          </p:cNvPr>
          <p:cNvCxnSpPr/>
          <p:nvPr/>
        </p:nvCxnSpPr>
        <p:spPr>
          <a:xfrm flipH="1">
            <a:off x="3516071" y="3910454"/>
            <a:ext cx="10537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3B5D866B-3380-45E7-B1B3-FA205753E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8745" y="3962241"/>
            <a:ext cx="500917" cy="50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30" grpId="0" animBg="1"/>
      <p:bldP spid="32" grpId="0"/>
      <p:bldP spid="38" grpId="0" animBg="1"/>
      <p:bldP spid="39" grpId="0"/>
      <p:bldP spid="46" grpId="0" animBg="1"/>
      <p:bldP spid="5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9;p5">
            <a:extLst>
              <a:ext uri="{FF2B5EF4-FFF2-40B4-BE49-F238E27FC236}">
                <a16:creationId xmlns:a16="http://schemas.microsoft.com/office/drawing/2014/main" id="{4F2446F1-72D5-4C4E-9758-D59C170832CD}"/>
              </a:ext>
            </a:extLst>
          </p:cNvPr>
          <p:cNvSpPr/>
          <p:nvPr/>
        </p:nvSpPr>
        <p:spPr>
          <a:xfrm>
            <a:off x="802612" y="3554733"/>
            <a:ext cx="3394371" cy="840609"/>
          </a:xfrm>
          <a:prstGeom prst="roundRect">
            <a:avLst>
              <a:gd name="adj" fmla="val 22248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721063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A21C9DD-6CFB-4011-AFB0-A9046B6105AD}"/>
              </a:ext>
            </a:extLst>
          </p:cNvPr>
          <p:cNvSpPr txBox="1"/>
          <p:nvPr/>
        </p:nvSpPr>
        <p:spPr>
          <a:xfrm>
            <a:off x="546420" y="441606"/>
            <a:ext cx="7061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400" dirty="0">
                <a:latin typeface="DM Sans" panose="020B0604020202020204" charset="0"/>
              </a:rPr>
              <a:t>Após conhecer os principais formatos, a pergunta é:</a:t>
            </a:r>
            <a:endParaRPr lang="pt-BR" sz="1400" b="1" dirty="0"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44" name="Google Shape;693;p36">
            <a:extLst>
              <a:ext uri="{FF2B5EF4-FFF2-40B4-BE49-F238E27FC236}">
                <a16:creationId xmlns:a16="http://schemas.microsoft.com/office/drawing/2014/main" id="{A9BB05C0-5535-4B83-9362-DD76A715B0D2}"/>
              </a:ext>
            </a:extLst>
          </p:cNvPr>
          <p:cNvSpPr txBox="1">
            <a:spLocks/>
          </p:cNvSpPr>
          <p:nvPr/>
        </p:nvSpPr>
        <p:spPr>
          <a:xfrm>
            <a:off x="540750" y="614275"/>
            <a:ext cx="835941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solidFill>
                  <a:srgbClr val="000000"/>
                </a:solidFill>
              </a:rPr>
              <a:t>QUAL FORMATO DE ARQUIVO UTILIZAR?</a:t>
            </a:r>
          </a:p>
        </p:txBody>
      </p:sp>
      <p:grpSp>
        <p:nvGrpSpPr>
          <p:cNvPr id="35" name="Google Shape;3835;p48">
            <a:extLst>
              <a:ext uri="{FF2B5EF4-FFF2-40B4-BE49-F238E27FC236}">
                <a16:creationId xmlns:a16="http://schemas.microsoft.com/office/drawing/2014/main" id="{0C145B3A-E900-452C-BD4D-6D6E71D2061D}"/>
              </a:ext>
            </a:extLst>
          </p:cNvPr>
          <p:cNvGrpSpPr>
            <a:grpSpLocks noChangeAspect="1"/>
          </p:cNvGrpSpPr>
          <p:nvPr/>
        </p:nvGrpSpPr>
        <p:grpSpPr>
          <a:xfrm>
            <a:off x="1049525" y="1651041"/>
            <a:ext cx="2797991" cy="1711271"/>
            <a:chOff x="5256025" y="1070100"/>
            <a:chExt cx="2664741" cy="1629773"/>
          </a:xfrm>
        </p:grpSpPr>
        <p:sp>
          <p:nvSpPr>
            <p:cNvPr id="36" name="Google Shape;3836;p48">
              <a:extLst>
                <a:ext uri="{FF2B5EF4-FFF2-40B4-BE49-F238E27FC236}">
                  <a16:creationId xmlns:a16="http://schemas.microsoft.com/office/drawing/2014/main" id="{CFCE10FE-4BBF-4872-9C90-ABA003B131FB}"/>
                </a:ext>
              </a:extLst>
            </p:cNvPr>
            <p:cNvSpPr/>
            <p:nvPr/>
          </p:nvSpPr>
          <p:spPr>
            <a:xfrm>
              <a:off x="5543830" y="1270433"/>
              <a:ext cx="325907" cy="275022"/>
            </a:xfrm>
            <a:custGeom>
              <a:avLst/>
              <a:gdLst/>
              <a:ahLst/>
              <a:cxnLst/>
              <a:rect l="l" t="t" r="r" b="b"/>
              <a:pathLst>
                <a:path w="13642" h="11512" extrusionOk="0">
                  <a:moveTo>
                    <a:pt x="3602" y="0"/>
                  </a:moveTo>
                  <a:cubicBezTo>
                    <a:pt x="744" y="1955"/>
                    <a:pt x="1" y="5917"/>
                    <a:pt x="1957" y="8775"/>
                  </a:cubicBezTo>
                  <a:cubicBezTo>
                    <a:pt x="3173" y="10552"/>
                    <a:pt x="5164" y="11512"/>
                    <a:pt x="7184" y="11512"/>
                  </a:cubicBezTo>
                  <a:cubicBezTo>
                    <a:pt x="8411" y="11512"/>
                    <a:pt x="9648" y="11158"/>
                    <a:pt x="10728" y="10418"/>
                  </a:cubicBezTo>
                  <a:cubicBezTo>
                    <a:pt x="12599" y="9140"/>
                    <a:pt x="13642" y="6948"/>
                    <a:pt x="13454" y="4689"/>
                  </a:cubicBezTo>
                  <a:lnTo>
                    <a:pt x="13454" y="4689"/>
                  </a:lnTo>
                  <a:lnTo>
                    <a:pt x="7165" y="5211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37;p48">
              <a:extLst>
                <a:ext uri="{FF2B5EF4-FFF2-40B4-BE49-F238E27FC236}">
                  <a16:creationId xmlns:a16="http://schemas.microsoft.com/office/drawing/2014/main" id="{85FFA54A-FA0E-4952-A824-3B4D2E048D9C}"/>
                </a:ext>
              </a:extLst>
            </p:cNvPr>
            <p:cNvSpPr/>
            <p:nvPr/>
          </p:nvSpPr>
          <p:spPr>
            <a:xfrm>
              <a:off x="5456385" y="2501673"/>
              <a:ext cx="62759" cy="79076"/>
            </a:xfrm>
            <a:custGeom>
              <a:avLst/>
              <a:gdLst/>
              <a:ahLst/>
              <a:cxnLst/>
              <a:rect l="l" t="t" r="r" b="b"/>
              <a:pathLst>
                <a:path w="2627" h="3310" extrusionOk="0">
                  <a:moveTo>
                    <a:pt x="0" y="0"/>
                  </a:moveTo>
                  <a:lnTo>
                    <a:pt x="0" y="3310"/>
                  </a:lnTo>
                  <a:lnTo>
                    <a:pt x="2626" y="3310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38;p48">
              <a:extLst>
                <a:ext uri="{FF2B5EF4-FFF2-40B4-BE49-F238E27FC236}">
                  <a16:creationId xmlns:a16="http://schemas.microsoft.com/office/drawing/2014/main" id="{80E1DBA0-D883-4A1B-B04B-355122DAFB79}"/>
                </a:ext>
              </a:extLst>
            </p:cNvPr>
            <p:cNvSpPr/>
            <p:nvPr/>
          </p:nvSpPr>
          <p:spPr>
            <a:xfrm>
              <a:off x="5543663" y="2385654"/>
              <a:ext cx="58626" cy="195086"/>
            </a:xfrm>
            <a:custGeom>
              <a:avLst/>
              <a:gdLst/>
              <a:ahLst/>
              <a:cxnLst/>
              <a:rect l="l" t="t" r="r" b="b"/>
              <a:pathLst>
                <a:path w="2454" h="8166" extrusionOk="0">
                  <a:moveTo>
                    <a:pt x="0" y="0"/>
                  </a:moveTo>
                  <a:lnTo>
                    <a:pt x="0" y="8166"/>
                  </a:lnTo>
                  <a:lnTo>
                    <a:pt x="2454" y="8166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839;p48">
              <a:extLst>
                <a:ext uri="{FF2B5EF4-FFF2-40B4-BE49-F238E27FC236}">
                  <a16:creationId xmlns:a16="http://schemas.microsoft.com/office/drawing/2014/main" id="{36BFF2EB-ECE8-4073-B0E6-35DDAA7E3AA8}"/>
                </a:ext>
              </a:extLst>
            </p:cNvPr>
            <p:cNvSpPr/>
            <p:nvPr/>
          </p:nvSpPr>
          <p:spPr>
            <a:xfrm>
              <a:off x="5628528" y="2462490"/>
              <a:ext cx="59176" cy="118256"/>
            </a:xfrm>
            <a:custGeom>
              <a:avLst/>
              <a:gdLst/>
              <a:ahLst/>
              <a:cxnLst/>
              <a:rect l="l" t="t" r="r" b="b"/>
              <a:pathLst>
                <a:path w="2477" h="4950" extrusionOk="0">
                  <a:moveTo>
                    <a:pt x="0" y="1"/>
                  </a:moveTo>
                  <a:lnTo>
                    <a:pt x="0" y="4950"/>
                  </a:lnTo>
                  <a:lnTo>
                    <a:pt x="2477" y="4950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40;p48">
              <a:extLst>
                <a:ext uri="{FF2B5EF4-FFF2-40B4-BE49-F238E27FC236}">
                  <a16:creationId xmlns:a16="http://schemas.microsoft.com/office/drawing/2014/main" id="{ED75B55D-7A36-4990-8AE4-9DBE6B29A271}"/>
                </a:ext>
              </a:extLst>
            </p:cNvPr>
            <p:cNvSpPr/>
            <p:nvPr/>
          </p:nvSpPr>
          <p:spPr>
            <a:xfrm>
              <a:off x="5713035" y="2411792"/>
              <a:ext cx="61756" cy="168950"/>
            </a:xfrm>
            <a:custGeom>
              <a:avLst/>
              <a:gdLst/>
              <a:ahLst/>
              <a:cxnLst/>
              <a:rect l="l" t="t" r="r" b="b"/>
              <a:pathLst>
                <a:path w="2585" h="7072" extrusionOk="0">
                  <a:moveTo>
                    <a:pt x="0" y="1"/>
                  </a:moveTo>
                  <a:lnTo>
                    <a:pt x="0" y="7072"/>
                  </a:lnTo>
                  <a:lnTo>
                    <a:pt x="2585" y="7072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41;p48">
              <a:extLst>
                <a:ext uri="{FF2B5EF4-FFF2-40B4-BE49-F238E27FC236}">
                  <a16:creationId xmlns:a16="http://schemas.microsoft.com/office/drawing/2014/main" id="{2B9CCE13-B155-445B-BFA9-8F5BA5AA9906}"/>
                </a:ext>
              </a:extLst>
            </p:cNvPr>
            <p:cNvSpPr/>
            <p:nvPr/>
          </p:nvSpPr>
          <p:spPr>
            <a:xfrm>
              <a:off x="7323176" y="1070100"/>
              <a:ext cx="403000" cy="389168"/>
            </a:xfrm>
            <a:custGeom>
              <a:avLst/>
              <a:gdLst/>
              <a:ahLst/>
              <a:cxnLst/>
              <a:rect l="l" t="t" r="r" b="b"/>
              <a:pathLst>
                <a:path w="16869" h="16290" extrusionOk="0">
                  <a:moveTo>
                    <a:pt x="1738" y="0"/>
                  </a:moveTo>
                  <a:lnTo>
                    <a:pt x="1" y="15255"/>
                  </a:lnTo>
                  <a:lnTo>
                    <a:pt x="15580" y="16289"/>
                  </a:lnTo>
                  <a:cubicBezTo>
                    <a:pt x="16869" y="2212"/>
                    <a:pt x="1738" y="0"/>
                    <a:pt x="173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42;p48">
              <a:extLst>
                <a:ext uri="{FF2B5EF4-FFF2-40B4-BE49-F238E27FC236}">
                  <a16:creationId xmlns:a16="http://schemas.microsoft.com/office/drawing/2014/main" id="{7A421E3F-C3E1-4223-82D2-C2827674D23E}"/>
                </a:ext>
              </a:extLst>
            </p:cNvPr>
            <p:cNvSpPr/>
            <p:nvPr/>
          </p:nvSpPr>
          <p:spPr>
            <a:xfrm>
              <a:off x="6038135" y="1731091"/>
              <a:ext cx="75588" cy="110491"/>
            </a:xfrm>
            <a:custGeom>
              <a:avLst/>
              <a:gdLst/>
              <a:ahLst/>
              <a:cxnLst/>
              <a:rect l="l" t="t" r="r" b="b"/>
              <a:pathLst>
                <a:path w="3164" h="4625" extrusionOk="0">
                  <a:moveTo>
                    <a:pt x="1800" y="1"/>
                  </a:moveTo>
                  <a:cubicBezTo>
                    <a:pt x="1155" y="325"/>
                    <a:pt x="621" y="911"/>
                    <a:pt x="333" y="1611"/>
                  </a:cubicBezTo>
                  <a:cubicBezTo>
                    <a:pt x="0" y="2435"/>
                    <a:pt x="12" y="3418"/>
                    <a:pt x="590" y="4326"/>
                  </a:cubicBezTo>
                  <a:cubicBezTo>
                    <a:pt x="654" y="4423"/>
                    <a:pt x="725" y="4520"/>
                    <a:pt x="800" y="4617"/>
                  </a:cubicBezTo>
                  <a:cubicBezTo>
                    <a:pt x="803" y="4621"/>
                    <a:pt x="803" y="4624"/>
                    <a:pt x="807" y="4624"/>
                  </a:cubicBezTo>
                  <a:lnTo>
                    <a:pt x="3164" y="2712"/>
                  </a:lnTo>
                  <a:lnTo>
                    <a:pt x="2906" y="2197"/>
                  </a:lnTo>
                  <a:lnTo>
                    <a:pt x="18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43;p48">
              <a:extLst>
                <a:ext uri="{FF2B5EF4-FFF2-40B4-BE49-F238E27FC236}">
                  <a16:creationId xmlns:a16="http://schemas.microsoft.com/office/drawing/2014/main" id="{507C40D9-563D-497A-A0C9-743C4CC6AEB2}"/>
                </a:ext>
              </a:extLst>
            </p:cNvPr>
            <p:cNvSpPr/>
            <p:nvPr/>
          </p:nvSpPr>
          <p:spPr>
            <a:xfrm>
              <a:off x="6088285" y="1719694"/>
              <a:ext cx="102990" cy="72912"/>
            </a:xfrm>
            <a:custGeom>
              <a:avLst/>
              <a:gdLst/>
              <a:ahLst/>
              <a:cxnLst/>
              <a:rect l="l" t="t" r="r" b="b"/>
              <a:pathLst>
                <a:path w="4311" h="3052" extrusionOk="0">
                  <a:moveTo>
                    <a:pt x="1391" y="0"/>
                  </a:moveTo>
                  <a:cubicBezTo>
                    <a:pt x="1046" y="0"/>
                    <a:pt x="685" y="63"/>
                    <a:pt x="318" y="201"/>
                  </a:cubicBezTo>
                  <a:cubicBezTo>
                    <a:pt x="292" y="212"/>
                    <a:pt x="262" y="223"/>
                    <a:pt x="232" y="235"/>
                  </a:cubicBezTo>
                  <a:cubicBezTo>
                    <a:pt x="213" y="242"/>
                    <a:pt x="194" y="250"/>
                    <a:pt x="176" y="257"/>
                  </a:cubicBezTo>
                  <a:cubicBezTo>
                    <a:pt x="123" y="283"/>
                    <a:pt x="68" y="306"/>
                    <a:pt x="15" y="332"/>
                  </a:cubicBezTo>
                  <a:cubicBezTo>
                    <a:pt x="11" y="335"/>
                    <a:pt x="8" y="335"/>
                    <a:pt x="8" y="335"/>
                  </a:cubicBezTo>
                  <a:cubicBezTo>
                    <a:pt x="4" y="340"/>
                    <a:pt x="1" y="340"/>
                    <a:pt x="1" y="340"/>
                  </a:cubicBezTo>
                  <a:lnTo>
                    <a:pt x="1106" y="2536"/>
                  </a:lnTo>
                  <a:lnTo>
                    <a:pt x="1368" y="3051"/>
                  </a:lnTo>
                  <a:lnTo>
                    <a:pt x="4307" y="2312"/>
                  </a:lnTo>
                  <a:lnTo>
                    <a:pt x="4311" y="2312"/>
                  </a:lnTo>
                  <a:cubicBezTo>
                    <a:pt x="4259" y="2106"/>
                    <a:pt x="4183" y="1904"/>
                    <a:pt x="4087" y="1710"/>
                  </a:cubicBezTo>
                  <a:cubicBezTo>
                    <a:pt x="3881" y="1299"/>
                    <a:pt x="3575" y="929"/>
                    <a:pt x="3205" y="638"/>
                  </a:cubicBezTo>
                  <a:cubicBezTo>
                    <a:pt x="2704" y="246"/>
                    <a:pt x="2077" y="0"/>
                    <a:pt x="139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44;p48">
              <a:extLst>
                <a:ext uri="{FF2B5EF4-FFF2-40B4-BE49-F238E27FC236}">
                  <a16:creationId xmlns:a16="http://schemas.microsoft.com/office/drawing/2014/main" id="{AA4FEAFD-B22C-49A7-85E7-393B952348EB}"/>
                </a:ext>
              </a:extLst>
            </p:cNvPr>
            <p:cNvSpPr/>
            <p:nvPr/>
          </p:nvSpPr>
          <p:spPr>
            <a:xfrm>
              <a:off x="6064011" y="1783127"/>
              <a:ext cx="134859" cy="90161"/>
            </a:xfrm>
            <a:custGeom>
              <a:avLst/>
              <a:gdLst/>
              <a:ahLst/>
              <a:cxnLst/>
              <a:rect l="l" t="t" r="r" b="b"/>
              <a:pathLst>
                <a:path w="5645" h="3774" extrusionOk="0">
                  <a:moveTo>
                    <a:pt x="5301" y="0"/>
                  </a:moveTo>
                  <a:lnTo>
                    <a:pt x="2361" y="736"/>
                  </a:lnTo>
                  <a:lnTo>
                    <a:pt x="2358" y="740"/>
                  </a:lnTo>
                  <a:lnTo>
                    <a:pt x="0" y="2652"/>
                  </a:lnTo>
                  <a:cubicBezTo>
                    <a:pt x="584" y="3370"/>
                    <a:pt x="1457" y="3774"/>
                    <a:pt x="2358" y="3774"/>
                  </a:cubicBezTo>
                  <a:cubicBezTo>
                    <a:pt x="2812" y="3774"/>
                    <a:pt x="3272" y="3671"/>
                    <a:pt x="3706" y="3455"/>
                  </a:cubicBezTo>
                  <a:cubicBezTo>
                    <a:pt x="5009" y="2809"/>
                    <a:pt x="5644" y="1352"/>
                    <a:pt x="530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45;p48">
              <a:extLst>
                <a:ext uri="{FF2B5EF4-FFF2-40B4-BE49-F238E27FC236}">
                  <a16:creationId xmlns:a16="http://schemas.microsoft.com/office/drawing/2014/main" id="{2CFC71FB-B71F-476D-A25A-BEAD0FE8E8FF}"/>
                </a:ext>
              </a:extLst>
            </p:cNvPr>
            <p:cNvSpPr/>
            <p:nvPr/>
          </p:nvSpPr>
          <p:spPr>
            <a:xfrm>
              <a:off x="6442295" y="2101079"/>
              <a:ext cx="74608" cy="82731"/>
            </a:xfrm>
            <a:custGeom>
              <a:avLst/>
              <a:gdLst/>
              <a:ahLst/>
              <a:cxnLst/>
              <a:rect l="l" t="t" r="r" b="b"/>
              <a:pathLst>
                <a:path w="3123" h="3463" extrusionOk="0">
                  <a:moveTo>
                    <a:pt x="1" y="0"/>
                  </a:moveTo>
                  <a:lnTo>
                    <a:pt x="176" y="848"/>
                  </a:lnTo>
                  <a:lnTo>
                    <a:pt x="352" y="1696"/>
                  </a:lnTo>
                  <a:lnTo>
                    <a:pt x="796" y="1300"/>
                  </a:lnTo>
                  <a:lnTo>
                    <a:pt x="2723" y="3462"/>
                  </a:lnTo>
                  <a:lnTo>
                    <a:pt x="3123" y="3104"/>
                  </a:lnTo>
                  <a:lnTo>
                    <a:pt x="1196" y="942"/>
                  </a:lnTo>
                  <a:lnTo>
                    <a:pt x="1644" y="545"/>
                  </a:lnTo>
                  <a:lnTo>
                    <a:pt x="823" y="2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46;p48">
              <a:extLst>
                <a:ext uri="{FF2B5EF4-FFF2-40B4-BE49-F238E27FC236}">
                  <a16:creationId xmlns:a16="http://schemas.microsoft.com/office/drawing/2014/main" id="{702485A7-0248-4274-BF2E-1CA05BA028EF}"/>
                </a:ext>
              </a:extLst>
            </p:cNvPr>
            <p:cNvSpPr/>
            <p:nvPr/>
          </p:nvSpPr>
          <p:spPr>
            <a:xfrm>
              <a:off x="7575836" y="1836907"/>
              <a:ext cx="258609" cy="258538"/>
            </a:xfrm>
            <a:custGeom>
              <a:avLst/>
              <a:gdLst/>
              <a:ahLst/>
              <a:cxnLst/>
              <a:rect l="l" t="t" r="r" b="b"/>
              <a:pathLst>
                <a:path w="10825" h="10822" extrusionOk="0">
                  <a:moveTo>
                    <a:pt x="5289" y="1"/>
                  </a:moveTo>
                  <a:cubicBezTo>
                    <a:pt x="2369" y="68"/>
                    <a:pt x="0" y="2488"/>
                    <a:pt x="0" y="5410"/>
                  </a:cubicBezTo>
                  <a:cubicBezTo>
                    <a:pt x="0" y="8379"/>
                    <a:pt x="2443" y="10822"/>
                    <a:pt x="5412" y="10822"/>
                  </a:cubicBezTo>
                  <a:cubicBezTo>
                    <a:pt x="8382" y="10822"/>
                    <a:pt x="10825" y="8379"/>
                    <a:pt x="10825" y="5410"/>
                  </a:cubicBezTo>
                  <a:lnTo>
                    <a:pt x="5412" y="541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847;p48">
              <a:extLst>
                <a:ext uri="{FF2B5EF4-FFF2-40B4-BE49-F238E27FC236}">
                  <a16:creationId xmlns:a16="http://schemas.microsoft.com/office/drawing/2014/main" id="{528773F7-0EA7-4C4B-BC9C-1B1FAD65594A}"/>
                </a:ext>
              </a:extLst>
            </p:cNvPr>
            <p:cNvSpPr/>
            <p:nvPr/>
          </p:nvSpPr>
          <p:spPr>
            <a:xfrm>
              <a:off x="7737084" y="1805323"/>
              <a:ext cx="132183" cy="129340"/>
            </a:xfrm>
            <a:custGeom>
              <a:avLst/>
              <a:gdLst/>
              <a:ahLst/>
              <a:cxnLst/>
              <a:rect l="l" t="t" r="r" b="b"/>
              <a:pathLst>
                <a:path w="5533" h="5414" extrusionOk="0">
                  <a:moveTo>
                    <a:pt x="0" y="1"/>
                  </a:moveTo>
                  <a:lnTo>
                    <a:pt x="124" y="5413"/>
                  </a:lnTo>
                  <a:lnTo>
                    <a:pt x="5532" y="5327"/>
                  </a:lnTo>
                  <a:cubicBezTo>
                    <a:pt x="5495" y="3919"/>
                    <a:pt x="4905" y="2519"/>
                    <a:pt x="3896" y="1536"/>
                  </a:cubicBezTo>
                  <a:cubicBezTo>
                    <a:pt x="2888" y="550"/>
                    <a:pt x="1409" y="1"/>
                    <a:pt x="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48;p48">
              <a:extLst>
                <a:ext uri="{FF2B5EF4-FFF2-40B4-BE49-F238E27FC236}">
                  <a16:creationId xmlns:a16="http://schemas.microsoft.com/office/drawing/2014/main" id="{C75FC7FF-F6D3-4EF3-BEC1-FCED90C04001}"/>
                </a:ext>
              </a:extLst>
            </p:cNvPr>
            <p:cNvSpPr/>
            <p:nvPr/>
          </p:nvSpPr>
          <p:spPr>
            <a:xfrm>
              <a:off x="6912087" y="1367243"/>
              <a:ext cx="65148" cy="81154"/>
            </a:xfrm>
            <a:custGeom>
              <a:avLst/>
              <a:gdLst/>
              <a:ahLst/>
              <a:cxnLst/>
              <a:rect l="l" t="t" r="r" b="b"/>
              <a:pathLst>
                <a:path w="2727" h="3397" extrusionOk="0">
                  <a:moveTo>
                    <a:pt x="56" y="1"/>
                  </a:move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lnTo>
                    <a:pt x="56" y="1"/>
                  </a:lnTo>
                  <a:cubicBezTo>
                    <a:pt x="56" y="1"/>
                    <a:pt x="56" y="1"/>
                    <a:pt x="56" y="1"/>
                  </a:cubicBezTo>
                  <a:close/>
                  <a:moveTo>
                    <a:pt x="114" y="40"/>
                  </a:moveTo>
                  <a:cubicBezTo>
                    <a:pt x="114" y="40"/>
                    <a:pt x="110" y="44"/>
                    <a:pt x="104" y="50"/>
                  </a:cubicBezTo>
                  <a:lnTo>
                    <a:pt x="104" y="50"/>
                  </a:lnTo>
                  <a:lnTo>
                    <a:pt x="104" y="50"/>
                  </a:lnTo>
                  <a:cubicBezTo>
                    <a:pt x="111" y="42"/>
                    <a:pt x="114" y="40"/>
                    <a:pt x="114" y="40"/>
                  </a:cubicBezTo>
                  <a:close/>
                  <a:moveTo>
                    <a:pt x="57" y="94"/>
                  </a:moveTo>
                  <a:cubicBezTo>
                    <a:pt x="56" y="95"/>
                    <a:pt x="55" y="95"/>
                    <a:pt x="55" y="95"/>
                  </a:cubicBezTo>
                  <a:cubicBezTo>
                    <a:pt x="55" y="95"/>
                    <a:pt x="55" y="95"/>
                    <a:pt x="56" y="94"/>
                  </a:cubicBezTo>
                  <a:cubicBezTo>
                    <a:pt x="56" y="94"/>
                    <a:pt x="56" y="94"/>
                    <a:pt x="57" y="94"/>
                  </a:cubicBezTo>
                  <a:close/>
                  <a:moveTo>
                    <a:pt x="2640" y="91"/>
                  </a:moveTo>
                  <a:cubicBezTo>
                    <a:pt x="2652" y="1044"/>
                    <a:pt x="2655" y="1847"/>
                    <a:pt x="2662" y="2430"/>
                  </a:cubicBezTo>
                  <a:cubicBezTo>
                    <a:pt x="2666" y="2713"/>
                    <a:pt x="2670" y="2940"/>
                    <a:pt x="2674" y="3109"/>
                  </a:cubicBezTo>
                  <a:cubicBezTo>
                    <a:pt x="2674" y="3183"/>
                    <a:pt x="2678" y="3243"/>
                    <a:pt x="2678" y="3292"/>
                  </a:cubicBezTo>
                  <a:cubicBezTo>
                    <a:pt x="2681" y="3337"/>
                    <a:pt x="2681" y="3359"/>
                    <a:pt x="2681" y="3359"/>
                  </a:cubicBezTo>
                  <a:cubicBezTo>
                    <a:pt x="2681" y="3356"/>
                    <a:pt x="2610" y="3356"/>
                    <a:pt x="2487" y="3352"/>
                  </a:cubicBezTo>
                  <a:cubicBezTo>
                    <a:pt x="2352" y="3348"/>
                    <a:pt x="2173" y="3344"/>
                    <a:pt x="1952" y="3340"/>
                  </a:cubicBezTo>
                  <a:cubicBezTo>
                    <a:pt x="1494" y="3337"/>
                    <a:pt x="859" y="3330"/>
                    <a:pt x="97" y="3322"/>
                  </a:cubicBezTo>
                  <a:lnTo>
                    <a:pt x="97" y="3322"/>
                  </a:lnTo>
                  <a:cubicBezTo>
                    <a:pt x="97" y="2858"/>
                    <a:pt x="100" y="2351"/>
                    <a:pt x="100" y="1809"/>
                  </a:cubicBezTo>
                  <a:cubicBezTo>
                    <a:pt x="100" y="1533"/>
                    <a:pt x="100" y="1245"/>
                    <a:pt x="104" y="950"/>
                  </a:cubicBezTo>
                  <a:lnTo>
                    <a:pt x="104" y="506"/>
                  </a:lnTo>
                  <a:lnTo>
                    <a:pt x="104" y="278"/>
                  </a:lnTo>
                  <a:lnTo>
                    <a:pt x="104" y="162"/>
                  </a:lnTo>
                  <a:lnTo>
                    <a:pt x="104" y="106"/>
                  </a:lnTo>
                  <a:lnTo>
                    <a:pt x="104" y="94"/>
                  </a:lnTo>
                  <a:lnTo>
                    <a:pt x="104" y="94"/>
                  </a:lnTo>
                  <a:cubicBezTo>
                    <a:pt x="1018" y="94"/>
                    <a:pt x="1879" y="91"/>
                    <a:pt x="2640" y="91"/>
                  </a:cubicBezTo>
                  <a:close/>
                  <a:moveTo>
                    <a:pt x="56" y="1"/>
                  </a:moveTo>
                  <a:cubicBezTo>
                    <a:pt x="54" y="6"/>
                    <a:pt x="0" y="60"/>
                    <a:pt x="0" y="60"/>
                  </a:cubicBezTo>
                  <a:cubicBezTo>
                    <a:pt x="0" y="60"/>
                    <a:pt x="3" y="57"/>
                    <a:pt x="11" y="50"/>
                  </a:cubicBezTo>
                  <a:lnTo>
                    <a:pt x="11" y="54"/>
                  </a:lnTo>
                  <a:lnTo>
                    <a:pt x="11" y="58"/>
                  </a:lnTo>
                  <a:lnTo>
                    <a:pt x="11" y="61"/>
                  </a:lnTo>
                  <a:lnTo>
                    <a:pt x="11" y="76"/>
                  </a:lnTo>
                  <a:lnTo>
                    <a:pt x="11" y="106"/>
                  </a:lnTo>
                  <a:lnTo>
                    <a:pt x="11" y="162"/>
                  </a:lnTo>
                  <a:lnTo>
                    <a:pt x="11" y="278"/>
                  </a:lnTo>
                  <a:lnTo>
                    <a:pt x="11" y="506"/>
                  </a:lnTo>
                  <a:lnTo>
                    <a:pt x="11" y="950"/>
                  </a:lnTo>
                  <a:cubicBezTo>
                    <a:pt x="11" y="1245"/>
                    <a:pt x="11" y="1533"/>
                    <a:pt x="14" y="1809"/>
                  </a:cubicBezTo>
                  <a:cubicBezTo>
                    <a:pt x="14" y="2366"/>
                    <a:pt x="18" y="2885"/>
                    <a:pt x="18" y="3359"/>
                  </a:cubicBezTo>
                  <a:lnTo>
                    <a:pt x="18" y="3397"/>
                  </a:lnTo>
                  <a:lnTo>
                    <a:pt x="56" y="3397"/>
                  </a:lnTo>
                  <a:cubicBezTo>
                    <a:pt x="847" y="3389"/>
                    <a:pt x="1504" y="3382"/>
                    <a:pt x="1975" y="3378"/>
                  </a:cubicBezTo>
                  <a:cubicBezTo>
                    <a:pt x="2195" y="3374"/>
                    <a:pt x="2371" y="3371"/>
                    <a:pt x="2502" y="3366"/>
                  </a:cubicBezTo>
                  <a:cubicBezTo>
                    <a:pt x="2621" y="3366"/>
                    <a:pt x="2685" y="3363"/>
                    <a:pt x="2681" y="3359"/>
                  </a:cubicBezTo>
                  <a:lnTo>
                    <a:pt x="2681" y="3359"/>
                  </a:lnTo>
                  <a:cubicBezTo>
                    <a:pt x="2681" y="3359"/>
                    <a:pt x="2682" y="3359"/>
                    <a:pt x="2682" y="3359"/>
                  </a:cubicBezTo>
                  <a:cubicBezTo>
                    <a:pt x="2685" y="3359"/>
                    <a:pt x="2685" y="3338"/>
                    <a:pt x="2688" y="3304"/>
                  </a:cubicBezTo>
                  <a:cubicBezTo>
                    <a:pt x="2688" y="3254"/>
                    <a:pt x="2688" y="3199"/>
                    <a:pt x="2692" y="3128"/>
                  </a:cubicBezTo>
                  <a:cubicBezTo>
                    <a:pt x="2696" y="2963"/>
                    <a:pt x="2700" y="2735"/>
                    <a:pt x="2704" y="2456"/>
                  </a:cubicBezTo>
                  <a:cubicBezTo>
                    <a:pt x="2707" y="1858"/>
                    <a:pt x="2714" y="1028"/>
                    <a:pt x="2722" y="50"/>
                  </a:cubicBezTo>
                  <a:lnTo>
                    <a:pt x="2726" y="9"/>
                  </a:lnTo>
                  <a:lnTo>
                    <a:pt x="2681" y="9"/>
                  </a:lnTo>
                  <a:cubicBezTo>
                    <a:pt x="1897" y="5"/>
                    <a:pt x="1004" y="5"/>
                    <a:pt x="56" y="1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849;p48">
              <a:extLst>
                <a:ext uri="{FF2B5EF4-FFF2-40B4-BE49-F238E27FC236}">
                  <a16:creationId xmlns:a16="http://schemas.microsoft.com/office/drawing/2014/main" id="{79B99C41-4344-46E3-BBCD-993299FBBCA0}"/>
                </a:ext>
              </a:extLst>
            </p:cNvPr>
            <p:cNvSpPr/>
            <p:nvPr/>
          </p:nvSpPr>
          <p:spPr>
            <a:xfrm>
              <a:off x="6999604" y="1251344"/>
              <a:ext cx="60872" cy="196854"/>
            </a:xfrm>
            <a:custGeom>
              <a:avLst/>
              <a:gdLst/>
              <a:ahLst/>
              <a:cxnLst/>
              <a:rect l="l" t="t" r="r" b="b"/>
              <a:pathLst>
                <a:path w="2548" h="8240" extrusionOk="0">
                  <a:moveTo>
                    <a:pt x="49" y="1"/>
                  </a:moveTo>
                  <a:cubicBezTo>
                    <a:pt x="19" y="30"/>
                    <a:pt x="6" y="44"/>
                    <a:pt x="1" y="49"/>
                  </a:cubicBezTo>
                  <a:lnTo>
                    <a:pt x="1" y="49"/>
                  </a:lnTo>
                  <a:lnTo>
                    <a:pt x="1" y="53"/>
                  </a:lnTo>
                  <a:lnTo>
                    <a:pt x="1" y="56"/>
                  </a:lnTo>
                  <a:lnTo>
                    <a:pt x="1" y="68"/>
                  </a:lnTo>
                  <a:lnTo>
                    <a:pt x="1" y="87"/>
                  </a:lnTo>
                  <a:lnTo>
                    <a:pt x="1" y="123"/>
                  </a:lnTo>
                  <a:lnTo>
                    <a:pt x="1" y="202"/>
                  </a:lnTo>
                  <a:lnTo>
                    <a:pt x="1" y="356"/>
                  </a:lnTo>
                  <a:lnTo>
                    <a:pt x="1" y="661"/>
                  </a:lnTo>
                  <a:lnTo>
                    <a:pt x="1" y="1266"/>
                  </a:lnTo>
                  <a:lnTo>
                    <a:pt x="1" y="2447"/>
                  </a:lnTo>
                  <a:cubicBezTo>
                    <a:pt x="4" y="3216"/>
                    <a:pt x="4" y="3956"/>
                    <a:pt x="4" y="4650"/>
                  </a:cubicBezTo>
                  <a:cubicBezTo>
                    <a:pt x="11" y="6036"/>
                    <a:pt x="15" y="7254"/>
                    <a:pt x="20" y="8210"/>
                  </a:cubicBezTo>
                  <a:lnTo>
                    <a:pt x="20" y="8240"/>
                  </a:lnTo>
                  <a:lnTo>
                    <a:pt x="46" y="8240"/>
                  </a:lnTo>
                  <a:cubicBezTo>
                    <a:pt x="818" y="8233"/>
                    <a:pt x="1435" y="8229"/>
                    <a:pt x="1864" y="8225"/>
                  </a:cubicBezTo>
                  <a:cubicBezTo>
                    <a:pt x="2066" y="8222"/>
                    <a:pt x="2227" y="8217"/>
                    <a:pt x="2342" y="8217"/>
                  </a:cubicBezTo>
                  <a:cubicBezTo>
                    <a:pt x="2391" y="8214"/>
                    <a:pt x="2432" y="8214"/>
                    <a:pt x="2462" y="8214"/>
                  </a:cubicBezTo>
                  <a:cubicBezTo>
                    <a:pt x="2488" y="8214"/>
                    <a:pt x="2503" y="8210"/>
                    <a:pt x="2503" y="8210"/>
                  </a:cubicBezTo>
                  <a:cubicBezTo>
                    <a:pt x="2499" y="8210"/>
                    <a:pt x="2485" y="8210"/>
                    <a:pt x="2458" y="8207"/>
                  </a:cubicBezTo>
                  <a:cubicBezTo>
                    <a:pt x="2425" y="8207"/>
                    <a:pt x="2383" y="8207"/>
                    <a:pt x="2331" y="8203"/>
                  </a:cubicBezTo>
                  <a:cubicBezTo>
                    <a:pt x="2216" y="8203"/>
                    <a:pt x="2051" y="8199"/>
                    <a:pt x="1846" y="8199"/>
                  </a:cubicBezTo>
                  <a:cubicBezTo>
                    <a:pt x="1425" y="8195"/>
                    <a:pt x="827" y="8188"/>
                    <a:pt x="75" y="8181"/>
                  </a:cubicBezTo>
                  <a:lnTo>
                    <a:pt x="75" y="8181"/>
                  </a:lnTo>
                  <a:cubicBezTo>
                    <a:pt x="79" y="7229"/>
                    <a:pt x="82" y="6022"/>
                    <a:pt x="90" y="4650"/>
                  </a:cubicBezTo>
                  <a:cubicBezTo>
                    <a:pt x="90" y="3956"/>
                    <a:pt x="90" y="3216"/>
                    <a:pt x="94" y="2447"/>
                  </a:cubicBezTo>
                  <a:lnTo>
                    <a:pt x="94" y="1266"/>
                  </a:lnTo>
                  <a:lnTo>
                    <a:pt x="94" y="661"/>
                  </a:lnTo>
                  <a:lnTo>
                    <a:pt x="94" y="356"/>
                  </a:lnTo>
                  <a:lnTo>
                    <a:pt x="94" y="202"/>
                  </a:lnTo>
                  <a:lnTo>
                    <a:pt x="94" y="123"/>
                  </a:lnTo>
                  <a:lnTo>
                    <a:pt x="94" y="94"/>
                  </a:lnTo>
                  <a:lnTo>
                    <a:pt x="2458" y="94"/>
                  </a:lnTo>
                  <a:cubicBezTo>
                    <a:pt x="2466" y="2406"/>
                    <a:pt x="2473" y="4425"/>
                    <a:pt x="2477" y="5872"/>
                  </a:cubicBezTo>
                  <a:cubicBezTo>
                    <a:pt x="2485" y="6597"/>
                    <a:pt x="2488" y="7176"/>
                    <a:pt x="2492" y="7583"/>
                  </a:cubicBezTo>
                  <a:cubicBezTo>
                    <a:pt x="2492" y="7781"/>
                    <a:pt x="2495" y="7934"/>
                    <a:pt x="2495" y="8046"/>
                  </a:cubicBezTo>
                  <a:cubicBezTo>
                    <a:pt x="2495" y="8094"/>
                    <a:pt x="2499" y="8136"/>
                    <a:pt x="2499" y="8169"/>
                  </a:cubicBezTo>
                  <a:cubicBezTo>
                    <a:pt x="2499" y="8195"/>
                    <a:pt x="2499" y="8210"/>
                    <a:pt x="2503" y="8210"/>
                  </a:cubicBezTo>
                  <a:lnTo>
                    <a:pt x="2503" y="8172"/>
                  </a:lnTo>
                  <a:cubicBezTo>
                    <a:pt x="2507" y="8143"/>
                    <a:pt x="2507" y="8105"/>
                    <a:pt x="2507" y="8057"/>
                  </a:cubicBezTo>
                  <a:cubicBezTo>
                    <a:pt x="2511" y="7948"/>
                    <a:pt x="2511" y="7796"/>
                    <a:pt x="2514" y="7605"/>
                  </a:cubicBezTo>
                  <a:cubicBezTo>
                    <a:pt x="2518" y="7202"/>
                    <a:pt x="2521" y="6623"/>
                    <a:pt x="2525" y="5902"/>
                  </a:cubicBezTo>
                  <a:cubicBezTo>
                    <a:pt x="2533" y="4438"/>
                    <a:pt x="2537" y="2395"/>
                    <a:pt x="2547" y="49"/>
                  </a:cubicBezTo>
                  <a:lnTo>
                    <a:pt x="2547" y="4"/>
                  </a:lnTo>
                  <a:lnTo>
                    <a:pt x="2503" y="4"/>
                  </a:lnTo>
                  <a:cubicBezTo>
                    <a:pt x="1723" y="1"/>
                    <a:pt x="897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850;p48">
              <a:extLst>
                <a:ext uri="{FF2B5EF4-FFF2-40B4-BE49-F238E27FC236}">
                  <a16:creationId xmlns:a16="http://schemas.microsoft.com/office/drawing/2014/main" id="{FF5B47B9-AA39-4182-8653-BD49220896ED}"/>
                </a:ext>
              </a:extLst>
            </p:cNvPr>
            <p:cNvSpPr/>
            <p:nvPr/>
          </p:nvSpPr>
          <p:spPr>
            <a:xfrm>
              <a:off x="7084207" y="1328156"/>
              <a:ext cx="61588" cy="120167"/>
            </a:xfrm>
            <a:custGeom>
              <a:avLst/>
              <a:gdLst/>
              <a:ahLst/>
              <a:cxnLst/>
              <a:rect l="l" t="t" r="r" b="b"/>
              <a:pathLst>
                <a:path w="2578" h="5030" extrusionOk="0">
                  <a:moveTo>
                    <a:pt x="57" y="0"/>
                  </a:moveTo>
                  <a:cubicBezTo>
                    <a:pt x="57" y="0"/>
                    <a:pt x="57" y="1"/>
                    <a:pt x="56" y="1"/>
                  </a:cubicBezTo>
                  <a:lnTo>
                    <a:pt x="56" y="1"/>
                  </a:lnTo>
                  <a:cubicBezTo>
                    <a:pt x="57" y="1"/>
                    <a:pt x="57" y="0"/>
                    <a:pt x="57" y="0"/>
                  </a:cubicBezTo>
                  <a:close/>
                  <a:moveTo>
                    <a:pt x="57" y="94"/>
                  </a:moveTo>
                  <a:cubicBezTo>
                    <a:pt x="56" y="95"/>
                    <a:pt x="55" y="95"/>
                    <a:pt x="55" y="95"/>
                  </a:cubicBezTo>
                  <a:cubicBezTo>
                    <a:pt x="55" y="95"/>
                    <a:pt x="56" y="95"/>
                    <a:pt x="56" y="94"/>
                  </a:cubicBezTo>
                  <a:cubicBezTo>
                    <a:pt x="56" y="94"/>
                    <a:pt x="56" y="94"/>
                    <a:pt x="57" y="94"/>
                  </a:cubicBezTo>
                  <a:close/>
                  <a:moveTo>
                    <a:pt x="2492" y="91"/>
                  </a:moveTo>
                  <a:lnTo>
                    <a:pt x="2492" y="91"/>
                  </a:lnTo>
                  <a:cubicBezTo>
                    <a:pt x="2499" y="1504"/>
                    <a:pt x="2507" y="2718"/>
                    <a:pt x="2511" y="3590"/>
                  </a:cubicBezTo>
                  <a:cubicBezTo>
                    <a:pt x="2518" y="4024"/>
                    <a:pt x="2521" y="4371"/>
                    <a:pt x="2521" y="4618"/>
                  </a:cubicBezTo>
                  <a:cubicBezTo>
                    <a:pt x="2525" y="4733"/>
                    <a:pt x="2529" y="4827"/>
                    <a:pt x="2529" y="4898"/>
                  </a:cubicBezTo>
                  <a:cubicBezTo>
                    <a:pt x="2529" y="4962"/>
                    <a:pt x="2533" y="4995"/>
                    <a:pt x="2533" y="4995"/>
                  </a:cubicBezTo>
                  <a:cubicBezTo>
                    <a:pt x="2533" y="4995"/>
                    <a:pt x="2518" y="4992"/>
                    <a:pt x="2488" y="4992"/>
                  </a:cubicBezTo>
                  <a:cubicBezTo>
                    <a:pt x="2451" y="4992"/>
                    <a:pt x="2409" y="4992"/>
                    <a:pt x="2354" y="4988"/>
                  </a:cubicBezTo>
                  <a:cubicBezTo>
                    <a:pt x="2234" y="4988"/>
                    <a:pt x="2066" y="4984"/>
                    <a:pt x="1857" y="4980"/>
                  </a:cubicBezTo>
                  <a:cubicBezTo>
                    <a:pt x="1430" y="4976"/>
                    <a:pt x="829" y="4969"/>
                    <a:pt x="90" y="4962"/>
                  </a:cubicBezTo>
                  <a:lnTo>
                    <a:pt x="90" y="4962"/>
                  </a:lnTo>
                  <a:cubicBezTo>
                    <a:pt x="94" y="4320"/>
                    <a:pt x="97" y="3573"/>
                    <a:pt x="101" y="2750"/>
                  </a:cubicBezTo>
                  <a:lnTo>
                    <a:pt x="101" y="1443"/>
                  </a:lnTo>
                  <a:lnTo>
                    <a:pt x="101" y="756"/>
                  </a:lnTo>
                  <a:cubicBezTo>
                    <a:pt x="105" y="640"/>
                    <a:pt x="105" y="520"/>
                    <a:pt x="105" y="405"/>
                  </a:cubicBezTo>
                  <a:lnTo>
                    <a:pt x="105" y="225"/>
                  </a:lnTo>
                  <a:lnTo>
                    <a:pt x="105" y="136"/>
                  </a:lnTo>
                  <a:lnTo>
                    <a:pt x="105" y="94"/>
                  </a:lnTo>
                  <a:lnTo>
                    <a:pt x="105" y="94"/>
                  </a:lnTo>
                  <a:cubicBezTo>
                    <a:pt x="946" y="94"/>
                    <a:pt x="1752" y="91"/>
                    <a:pt x="2492" y="91"/>
                  </a:cubicBezTo>
                  <a:close/>
                  <a:moveTo>
                    <a:pt x="56" y="1"/>
                  </a:moveTo>
                  <a:cubicBezTo>
                    <a:pt x="50" y="8"/>
                    <a:pt x="1" y="60"/>
                    <a:pt x="1" y="60"/>
                  </a:cubicBezTo>
                  <a:cubicBezTo>
                    <a:pt x="1" y="60"/>
                    <a:pt x="4" y="57"/>
                    <a:pt x="11" y="50"/>
                  </a:cubicBezTo>
                  <a:lnTo>
                    <a:pt x="11" y="54"/>
                  </a:lnTo>
                  <a:lnTo>
                    <a:pt x="11" y="58"/>
                  </a:lnTo>
                  <a:lnTo>
                    <a:pt x="11" y="68"/>
                  </a:lnTo>
                  <a:lnTo>
                    <a:pt x="11" y="91"/>
                  </a:lnTo>
                  <a:lnTo>
                    <a:pt x="11" y="136"/>
                  </a:lnTo>
                  <a:lnTo>
                    <a:pt x="11" y="225"/>
                  </a:lnTo>
                  <a:lnTo>
                    <a:pt x="11" y="405"/>
                  </a:lnTo>
                  <a:lnTo>
                    <a:pt x="11" y="756"/>
                  </a:lnTo>
                  <a:lnTo>
                    <a:pt x="11" y="1443"/>
                  </a:lnTo>
                  <a:cubicBezTo>
                    <a:pt x="11" y="1895"/>
                    <a:pt x="11" y="2332"/>
                    <a:pt x="15" y="2750"/>
                  </a:cubicBezTo>
                  <a:cubicBezTo>
                    <a:pt x="19" y="3587"/>
                    <a:pt x="19" y="4345"/>
                    <a:pt x="23" y="4995"/>
                  </a:cubicBezTo>
                  <a:lnTo>
                    <a:pt x="23" y="5029"/>
                  </a:lnTo>
                  <a:lnTo>
                    <a:pt x="56" y="5029"/>
                  </a:lnTo>
                  <a:cubicBezTo>
                    <a:pt x="818" y="5021"/>
                    <a:pt x="1438" y="5018"/>
                    <a:pt x="1879" y="5010"/>
                  </a:cubicBezTo>
                  <a:cubicBezTo>
                    <a:pt x="2085" y="5007"/>
                    <a:pt x="2249" y="5007"/>
                    <a:pt x="2368" y="5002"/>
                  </a:cubicBezTo>
                  <a:cubicBezTo>
                    <a:pt x="2480" y="4999"/>
                    <a:pt x="2537" y="4999"/>
                    <a:pt x="2533" y="4995"/>
                  </a:cubicBezTo>
                  <a:lnTo>
                    <a:pt x="2533" y="4995"/>
                  </a:lnTo>
                  <a:cubicBezTo>
                    <a:pt x="2533" y="4995"/>
                    <a:pt x="2533" y="4995"/>
                    <a:pt x="2533" y="4995"/>
                  </a:cubicBezTo>
                  <a:cubicBezTo>
                    <a:pt x="2537" y="4995"/>
                    <a:pt x="2537" y="4963"/>
                    <a:pt x="2540" y="4905"/>
                  </a:cubicBezTo>
                  <a:cubicBezTo>
                    <a:pt x="2540" y="4838"/>
                    <a:pt x="2544" y="4749"/>
                    <a:pt x="2544" y="4637"/>
                  </a:cubicBezTo>
                  <a:cubicBezTo>
                    <a:pt x="2547" y="4394"/>
                    <a:pt x="2552" y="4050"/>
                    <a:pt x="2555" y="3621"/>
                  </a:cubicBezTo>
                  <a:cubicBezTo>
                    <a:pt x="2563" y="2732"/>
                    <a:pt x="2570" y="1492"/>
                    <a:pt x="2578" y="50"/>
                  </a:cubicBezTo>
                  <a:lnTo>
                    <a:pt x="2578" y="5"/>
                  </a:lnTo>
                  <a:lnTo>
                    <a:pt x="2533" y="5"/>
                  </a:lnTo>
                  <a:cubicBezTo>
                    <a:pt x="1767" y="5"/>
                    <a:pt x="930" y="1"/>
                    <a:pt x="56" y="1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851;p48">
              <a:extLst>
                <a:ext uri="{FF2B5EF4-FFF2-40B4-BE49-F238E27FC236}">
                  <a16:creationId xmlns:a16="http://schemas.microsoft.com/office/drawing/2014/main" id="{EEE73732-7AB0-4CB1-88B5-4C056887C097}"/>
                </a:ext>
              </a:extLst>
            </p:cNvPr>
            <p:cNvSpPr/>
            <p:nvPr/>
          </p:nvSpPr>
          <p:spPr>
            <a:xfrm>
              <a:off x="7168904" y="1277505"/>
              <a:ext cx="63977" cy="170814"/>
            </a:xfrm>
            <a:custGeom>
              <a:avLst/>
              <a:gdLst/>
              <a:ahLst/>
              <a:cxnLst/>
              <a:rect l="l" t="t" r="r" b="b"/>
              <a:pathLst>
                <a:path w="2678" h="7150" extrusionOk="0">
                  <a:moveTo>
                    <a:pt x="100" y="43"/>
                  </a:moveTo>
                  <a:cubicBezTo>
                    <a:pt x="100" y="43"/>
                    <a:pt x="99" y="45"/>
                    <a:pt x="93" y="51"/>
                  </a:cubicBezTo>
                  <a:lnTo>
                    <a:pt x="93" y="51"/>
                  </a:lnTo>
                  <a:cubicBezTo>
                    <a:pt x="95" y="48"/>
                    <a:pt x="100" y="43"/>
                    <a:pt x="100" y="43"/>
                  </a:cubicBezTo>
                  <a:close/>
                  <a:moveTo>
                    <a:pt x="52" y="0"/>
                  </a:moveTo>
                  <a:cubicBezTo>
                    <a:pt x="10" y="41"/>
                    <a:pt x="1" y="50"/>
                    <a:pt x="1" y="50"/>
                  </a:cubicBezTo>
                  <a:cubicBezTo>
                    <a:pt x="1" y="50"/>
                    <a:pt x="8" y="43"/>
                    <a:pt x="9" y="43"/>
                  </a:cubicBezTo>
                  <a:lnTo>
                    <a:pt x="9" y="43"/>
                  </a:lnTo>
                  <a:cubicBezTo>
                    <a:pt x="9" y="43"/>
                    <a:pt x="7" y="45"/>
                    <a:pt x="4" y="49"/>
                  </a:cubicBezTo>
                  <a:lnTo>
                    <a:pt x="4" y="52"/>
                  </a:lnTo>
                  <a:lnTo>
                    <a:pt x="4" y="59"/>
                  </a:lnTo>
                  <a:lnTo>
                    <a:pt x="4" y="78"/>
                  </a:lnTo>
                  <a:lnTo>
                    <a:pt x="4" y="112"/>
                  </a:lnTo>
                  <a:lnTo>
                    <a:pt x="4" y="175"/>
                  </a:lnTo>
                  <a:lnTo>
                    <a:pt x="4" y="306"/>
                  </a:lnTo>
                  <a:lnTo>
                    <a:pt x="4" y="568"/>
                  </a:lnTo>
                  <a:lnTo>
                    <a:pt x="4" y="1083"/>
                  </a:lnTo>
                  <a:lnTo>
                    <a:pt x="4" y="2088"/>
                  </a:lnTo>
                  <a:cubicBezTo>
                    <a:pt x="7" y="2745"/>
                    <a:pt x="7" y="3380"/>
                    <a:pt x="7" y="3978"/>
                  </a:cubicBezTo>
                  <a:cubicBezTo>
                    <a:pt x="11" y="5177"/>
                    <a:pt x="15" y="6241"/>
                    <a:pt x="19" y="7115"/>
                  </a:cubicBezTo>
                  <a:lnTo>
                    <a:pt x="19" y="7149"/>
                  </a:lnTo>
                  <a:lnTo>
                    <a:pt x="48" y="7145"/>
                  </a:lnTo>
                  <a:cubicBezTo>
                    <a:pt x="855" y="7141"/>
                    <a:pt x="1502" y="7134"/>
                    <a:pt x="1957" y="7130"/>
                  </a:cubicBezTo>
                  <a:cubicBezTo>
                    <a:pt x="2170" y="7127"/>
                    <a:pt x="2342" y="7122"/>
                    <a:pt x="2462" y="7122"/>
                  </a:cubicBezTo>
                  <a:cubicBezTo>
                    <a:pt x="2514" y="7119"/>
                    <a:pt x="2558" y="7119"/>
                    <a:pt x="2593" y="7119"/>
                  </a:cubicBezTo>
                  <a:cubicBezTo>
                    <a:pt x="2622" y="7119"/>
                    <a:pt x="2633" y="7115"/>
                    <a:pt x="2633" y="7115"/>
                  </a:cubicBezTo>
                  <a:cubicBezTo>
                    <a:pt x="2633" y="7115"/>
                    <a:pt x="2615" y="7115"/>
                    <a:pt x="2584" y="7112"/>
                  </a:cubicBezTo>
                  <a:cubicBezTo>
                    <a:pt x="2551" y="7112"/>
                    <a:pt x="2506" y="7112"/>
                    <a:pt x="2450" y="7108"/>
                  </a:cubicBezTo>
                  <a:cubicBezTo>
                    <a:pt x="2327" y="7108"/>
                    <a:pt x="2155" y="7104"/>
                    <a:pt x="1938" y="7100"/>
                  </a:cubicBezTo>
                  <a:cubicBezTo>
                    <a:pt x="1493" y="7096"/>
                    <a:pt x="866" y="7093"/>
                    <a:pt x="83" y="7086"/>
                  </a:cubicBezTo>
                  <a:lnTo>
                    <a:pt x="83" y="7086"/>
                  </a:lnTo>
                  <a:cubicBezTo>
                    <a:pt x="86" y="6217"/>
                    <a:pt x="90" y="5164"/>
                    <a:pt x="93" y="3978"/>
                  </a:cubicBezTo>
                  <a:cubicBezTo>
                    <a:pt x="93" y="3380"/>
                    <a:pt x="93" y="2745"/>
                    <a:pt x="97" y="2088"/>
                  </a:cubicBezTo>
                  <a:lnTo>
                    <a:pt x="97" y="1083"/>
                  </a:lnTo>
                  <a:lnTo>
                    <a:pt x="97" y="568"/>
                  </a:lnTo>
                  <a:lnTo>
                    <a:pt x="97" y="306"/>
                  </a:lnTo>
                  <a:lnTo>
                    <a:pt x="97" y="175"/>
                  </a:lnTo>
                  <a:lnTo>
                    <a:pt x="97" y="112"/>
                  </a:lnTo>
                  <a:lnTo>
                    <a:pt x="97" y="93"/>
                  </a:lnTo>
                  <a:lnTo>
                    <a:pt x="97" y="93"/>
                  </a:lnTo>
                  <a:cubicBezTo>
                    <a:pt x="964" y="90"/>
                    <a:pt x="1804" y="90"/>
                    <a:pt x="2588" y="90"/>
                  </a:cubicBezTo>
                  <a:lnTo>
                    <a:pt x="2588" y="90"/>
                  </a:lnTo>
                  <a:cubicBezTo>
                    <a:pt x="2596" y="2102"/>
                    <a:pt x="2603" y="3845"/>
                    <a:pt x="2610" y="5098"/>
                  </a:cubicBezTo>
                  <a:cubicBezTo>
                    <a:pt x="2615" y="5722"/>
                    <a:pt x="2619" y="6222"/>
                    <a:pt x="2622" y="6574"/>
                  </a:cubicBezTo>
                  <a:cubicBezTo>
                    <a:pt x="2626" y="6746"/>
                    <a:pt x="2626" y="6876"/>
                    <a:pt x="2629" y="6973"/>
                  </a:cubicBezTo>
                  <a:lnTo>
                    <a:pt x="2629" y="7077"/>
                  </a:lnTo>
                  <a:cubicBezTo>
                    <a:pt x="2633" y="7100"/>
                    <a:pt x="2633" y="7115"/>
                    <a:pt x="2633" y="7115"/>
                  </a:cubicBezTo>
                  <a:cubicBezTo>
                    <a:pt x="2633" y="7115"/>
                    <a:pt x="2633" y="7115"/>
                    <a:pt x="2633" y="7115"/>
                  </a:cubicBezTo>
                  <a:cubicBezTo>
                    <a:pt x="2637" y="7115"/>
                    <a:pt x="2637" y="7071"/>
                    <a:pt x="2641" y="6984"/>
                  </a:cubicBezTo>
                  <a:cubicBezTo>
                    <a:pt x="2641" y="6891"/>
                    <a:pt x="2641" y="6760"/>
                    <a:pt x="2645" y="6596"/>
                  </a:cubicBezTo>
                  <a:cubicBezTo>
                    <a:pt x="2648" y="6245"/>
                    <a:pt x="2652" y="5748"/>
                    <a:pt x="2655" y="5128"/>
                  </a:cubicBezTo>
                  <a:cubicBezTo>
                    <a:pt x="2663" y="3862"/>
                    <a:pt x="2671" y="2092"/>
                    <a:pt x="2678" y="45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852;p48">
              <a:extLst>
                <a:ext uri="{FF2B5EF4-FFF2-40B4-BE49-F238E27FC236}">
                  <a16:creationId xmlns:a16="http://schemas.microsoft.com/office/drawing/2014/main" id="{6049F375-16E7-4694-A0DE-AAA75352ABB9}"/>
                </a:ext>
              </a:extLst>
            </p:cNvPr>
            <p:cNvSpPr/>
            <p:nvPr/>
          </p:nvSpPr>
          <p:spPr>
            <a:xfrm>
              <a:off x="5908305" y="2053176"/>
              <a:ext cx="501929" cy="466309"/>
            </a:xfrm>
            <a:custGeom>
              <a:avLst/>
              <a:gdLst/>
              <a:ahLst/>
              <a:cxnLst/>
              <a:rect l="l" t="t" r="r" b="b"/>
              <a:pathLst>
                <a:path w="21010" h="19519" extrusionOk="0">
                  <a:moveTo>
                    <a:pt x="10568" y="1"/>
                  </a:moveTo>
                  <a:cubicBezTo>
                    <a:pt x="8786" y="1"/>
                    <a:pt x="6948" y="476"/>
                    <a:pt x="5337" y="1430"/>
                  </a:cubicBezTo>
                  <a:cubicBezTo>
                    <a:pt x="3507" y="2498"/>
                    <a:pt x="2062" y="4104"/>
                    <a:pt x="1188" y="5905"/>
                  </a:cubicBezTo>
                  <a:cubicBezTo>
                    <a:pt x="302" y="7709"/>
                    <a:pt x="0" y="9696"/>
                    <a:pt x="205" y="11530"/>
                  </a:cubicBezTo>
                  <a:cubicBezTo>
                    <a:pt x="395" y="13375"/>
                    <a:pt x="1083" y="15056"/>
                    <a:pt x="2031" y="16412"/>
                  </a:cubicBezTo>
                  <a:cubicBezTo>
                    <a:pt x="2973" y="17779"/>
                    <a:pt x="4194" y="18791"/>
                    <a:pt x="5423" y="19500"/>
                  </a:cubicBezTo>
                  <a:lnTo>
                    <a:pt x="5453" y="19519"/>
                  </a:lnTo>
                  <a:lnTo>
                    <a:pt x="5468" y="19489"/>
                  </a:lnTo>
                  <a:cubicBezTo>
                    <a:pt x="7048" y="16703"/>
                    <a:pt x="8325" y="14443"/>
                    <a:pt x="9211" y="12878"/>
                  </a:cubicBezTo>
                  <a:cubicBezTo>
                    <a:pt x="9651" y="12097"/>
                    <a:pt x="9991" y="11489"/>
                    <a:pt x="10227" y="11074"/>
                  </a:cubicBezTo>
                  <a:cubicBezTo>
                    <a:pt x="10339" y="10868"/>
                    <a:pt x="10428" y="10712"/>
                    <a:pt x="10488" y="10603"/>
                  </a:cubicBezTo>
                  <a:cubicBezTo>
                    <a:pt x="10547" y="10496"/>
                    <a:pt x="10578" y="10439"/>
                    <a:pt x="10578" y="10439"/>
                  </a:cubicBezTo>
                  <a:lnTo>
                    <a:pt x="10578" y="10439"/>
                  </a:lnTo>
                  <a:cubicBezTo>
                    <a:pt x="10578" y="10439"/>
                    <a:pt x="10544" y="10488"/>
                    <a:pt x="10484" y="10592"/>
                  </a:cubicBezTo>
                  <a:cubicBezTo>
                    <a:pt x="10421" y="10701"/>
                    <a:pt x="10331" y="10854"/>
                    <a:pt x="10215" y="11056"/>
                  </a:cubicBezTo>
                  <a:cubicBezTo>
                    <a:pt x="9980" y="11470"/>
                    <a:pt x="9632" y="12071"/>
                    <a:pt x="9184" y="12849"/>
                  </a:cubicBezTo>
                  <a:cubicBezTo>
                    <a:pt x="8295" y="14407"/>
                    <a:pt x="7012" y="16653"/>
                    <a:pt x="5425" y="19426"/>
                  </a:cubicBezTo>
                  <a:lnTo>
                    <a:pt x="5425" y="19426"/>
                  </a:lnTo>
                  <a:cubicBezTo>
                    <a:pt x="4218" y="18717"/>
                    <a:pt x="3017" y="17711"/>
                    <a:pt x="2095" y="16367"/>
                  </a:cubicBezTo>
                  <a:cubicBezTo>
                    <a:pt x="1154" y="15018"/>
                    <a:pt x="478" y="13349"/>
                    <a:pt x="287" y="11522"/>
                  </a:cubicBezTo>
                  <a:cubicBezTo>
                    <a:pt x="90" y="9703"/>
                    <a:pt x="392" y="7731"/>
                    <a:pt x="1269" y="5946"/>
                  </a:cubicBezTo>
                  <a:cubicBezTo>
                    <a:pt x="2136" y="4160"/>
                    <a:pt x="3567" y="2569"/>
                    <a:pt x="5382" y="1509"/>
                  </a:cubicBezTo>
                  <a:cubicBezTo>
                    <a:pt x="6986" y="563"/>
                    <a:pt x="8809" y="91"/>
                    <a:pt x="10580" y="91"/>
                  </a:cubicBezTo>
                  <a:cubicBezTo>
                    <a:pt x="10809" y="91"/>
                    <a:pt x="11038" y="99"/>
                    <a:pt x="11265" y="115"/>
                  </a:cubicBezTo>
                  <a:cubicBezTo>
                    <a:pt x="11758" y="142"/>
                    <a:pt x="12247" y="223"/>
                    <a:pt x="12725" y="317"/>
                  </a:cubicBezTo>
                  <a:cubicBezTo>
                    <a:pt x="13200" y="418"/>
                    <a:pt x="13663" y="559"/>
                    <a:pt x="14114" y="720"/>
                  </a:cubicBezTo>
                  <a:cubicBezTo>
                    <a:pt x="15011" y="1056"/>
                    <a:pt x="15848" y="1501"/>
                    <a:pt x="16591" y="2039"/>
                  </a:cubicBezTo>
                  <a:cubicBezTo>
                    <a:pt x="17338" y="2569"/>
                    <a:pt x="17984" y="3197"/>
                    <a:pt x="18548" y="3862"/>
                  </a:cubicBezTo>
                  <a:cubicBezTo>
                    <a:pt x="19101" y="4538"/>
                    <a:pt x="19560" y="5255"/>
                    <a:pt x="19919" y="5995"/>
                  </a:cubicBezTo>
                  <a:cubicBezTo>
                    <a:pt x="20623" y="7469"/>
                    <a:pt x="20934" y="9000"/>
                    <a:pt x="20935" y="10406"/>
                  </a:cubicBezTo>
                  <a:lnTo>
                    <a:pt x="20935" y="10406"/>
                  </a:lnTo>
                  <a:cubicBezTo>
                    <a:pt x="17742" y="10409"/>
                    <a:pt x="15154" y="10417"/>
                    <a:pt x="13360" y="10420"/>
                  </a:cubicBezTo>
                  <a:cubicBezTo>
                    <a:pt x="12464" y="10424"/>
                    <a:pt x="11769" y="10428"/>
                    <a:pt x="11295" y="10428"/>
                  </a:cubicBezTo>
                  <a:cubicBezTo>
                    <a:pt x="11059" y="10432"/>
                    <a:pt x="10880" y="10432"/>
                    <a:pt x="10757" y="10435"/>
                  </a:cubicBezTo>
                  <a:cubicBezTo>
                    <a:pt x="10637" y="10435"/>
                    <a:pt x="10578" y="10439"/>
                    <a:pt x="10578" y="10439"/>
                  </a:cubicBezTo>
                  <a:cubicBezTo>
                    <a:pt x="10578" y="10439"/>
                    <a:pt x="10641" y="10439"/>
                    <a:pt x="10764" y="10443"/>
                  </a:cubicBezTo>
                  <a:cubicBezTo>
                    <a:pt x="10887" y="10443"/>
                    <a:pt x="11066" y="10446"/>
                    <a:pt x="11302" y="10446"/>
                  </a:cubicBezTo>
                  <a:cubicBezTo>
                    <a:pt x="11780" y="10451"/>
                    <a:pt x="12478" y="10451"/>
                    <a:pt x="13375" y="10454"/>
                  </a:cubicBezTo>
                  <a:cubicBezTo>
                    <a:pt x="15172" y="10458"/>
                    <a:pt x="17767" y="10465"/>
                    <a:pt x="20968" y="10473"/>
                  </a:cubicBezTo>
                  <a:lnTo>
                    <a:pt x="21006" y="10473"/>
                  </a:lnTo>
                  <a:lnTo>
                    <a:pt x="21006" y="10439"/>
                  </a:lnTo>
                  <a:cubicBezTo>
                    <a:pt x="21010" y="9016"/>
                    <a:pt x="20700" y="7458"/>
                    <a:pt x="19986" y="5960"/>
                  </a:cubicBezTo>
                  <a:cubicBezTo>
                    <a:pt x="19627" y="5217"/>
                    <a:pt x="19168" y="4489"/>
                    <a:pt x="18612" y="3809"/>
                  </a:cubicBezTo>
                  <a:cubicBezTo>
                    <a:pt x="18048" y="3140"/>
                    <a:pt x="17394" y="2506"/>
                    <a:pt x="16640" y="1968"/>
                  </a:cubicBezTo>
                  <a:cubicBezTo>
                    <a:pt x="15893" y="1426"/>
                    <a:pt x="15048" y="978"/>
                    <a:pt x="14145" y="638"/>
                  </a:cubicBezTo>
                  <a:cubicBezTo>
                    <a:pt x="13693" y="473"/>
                    <a:pt x="13226" y="332"/>
                    <a:pt x="12744" y="231"/>
                  </a:cubicBezTo>
                  <a:cubicBezTo>
                    <a:pt x="12262" y="134"/>
                    <a:pt x="11769" y="52"/>
                    <a:pt x="11268" y="25"/>
                  </a:cubicBezTo>
                  <a:cubicBezTo>
                    <a:pt x="11036" y="9"/>
                    <a:pt x="10803" y="1"/>
                    <a:pt x="10568" y="1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853;p48">
              <a:extLst>
                <a:ext uri="{FF2B5EF4-FFF2-40B4-BE49-F238E27FC236}">
                  <a16:creationId xmlns:a16="http://schemas.microsoft.com/office/drawing/2014/main" id="{97610A8D-D871-4B84-BECA-CACD713271A8}"/>
                </a:ext>
              </a:extLst>
            </p:cNvPr>
            <p:cNvSpPr/>
            <p:nvPr/>
          </p:nvSpPr>
          <p:spPr>
            <a:xfrm>
              <a:off x="6804788" y="2346830"/>
              <a:ext cx="247644" cy="231207"/>
            </a:xfrm>
            <a:custGeom>
              <a:avLst/>
              <a:gdLst/>
              <a:ahLst/>
              <a:cxnLst/>
              <a:rect l="l" t="t" r="r" b="b"/>
              <a:pathLst>
                <a:path w="10366" h="9678" extrusionOk="0">
                  <a:moveTo>
                    <a:pt x="5186" y="0"/>
                  </a:moveTo>
                  <a:cubicBezTo>
                    <a:pt x="4941" y="0"/>
                    <a:pt x="4696" y="20"/>
                    <a:pt x="4453" y="57"/>
                  </a:cubicBezTo>
                  <a:cubicBezTo>
                    <a:pt x="1827" y="456"/>
                    <a:pt x="1" y="2944"/>
                    <a:pt x="401" y="5570"/>
                  </a:cubicBezTo>
                  <a:cubicBezTo>
                    <a:pt x="763" y="7949"/>
                    <a:pt x="2849" y="9677"/>
                    <a:pt x="5192" y="9677"/>
                  </a:cubicBezTo>
                  <a:cubicBezTo>
                    <a:pt x="5430" y="9677"/>
                    <a:pt x="5671" y="9659"/>
                    <a:pt x="5914" y="9622"/>
                  </a:cubicBezTo>
                  <a:cubicBezTo>
                    <a:pt x="8539" y="9219"/>
                    <a:pt x="10365" y="6731"/>
                    <a:pt x="9966" y="4109"/>
                  </a:cubicBezTo>
                  <a:lnTo>
                    <a:pt x="9966" y="4109"/>
                  </a:lnTo>
                  <a:lnTo>
                    <a:pt x="5181" y="4838"/>
                  </a:lnTo>
                  <a:lnTo>
                    <a:pt x="5716" y="31"/>
                  </a:lnTo>
                  <a:cubicBezTo>
                    <a:pt x="5539" y="10"/>
                    <a:pt x="5362" y="0"/>
                    <a:pt x="51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854;p48">
              <a:extLst>
                <a:ext uri="{FF2B5EF4-FFF2-40B4-BE49-F238E27FC236}">
                  <a16:creationId xmlns:a16="http://schemas.microsoft.com/office/drawing/2014/main" id="{96936B81-35F3-4324-973B-50AFB7C5BE7F}"/>
                </a:ext>
              </a:extLst>
            </p:cNvPr>
            <p:cNvSpPr/>
            <p:nvPr/>
          </p:nvSpPr>
          <p:spPr>
            <a:xfrm>
              <a:off x="6951772" y="2347905"/>
              <a:ext cx="87031" cy="88536"/>
            </a:xfrm>
            <a:custGeom>
              <a:avLst/>
              <a:gdLst/>
              <a:ahLst/>
              <a:cxnLst/>
              <a:rect l="l" t="t" r="r" b="b"/>
              <a:pathLst>
                <a:path w="3643" h="3706" extrusionOk="0">
                  <a:moveTo>
                    <a:pt x="583" y="1"/>
                  </a:moveTo>
                  <a:lnTo>
                    <a:pt x="0" y="3706"/>
                  </a:lnTo>
                  <a:lnTo>
                    <a:pt x="3642" y="3023"/>
                  </a:lnTo>
                  <a:cubicBezTo>
                    <a:pt x="3642" y="3023"/>
                    <a:pt x="3104" y="946"/>
                    <a:pt x="5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855;p48">
              <a:extLst>
                <a:ext uri="{FF2B5EF4-FFF2-40B4-BE49-F238E27FC236}">
                  <a16:creationId xmlns:a16="http://schemas.microsoft.com/office/drawing/2014/main" id="{F2FB02E4-16E5-457F-A0B6-FF992D279A21}"/>
                </a:ext>
              </a:extLst>
            </p:cNvPr>
            <p:cNvSpPr/>
            <p:nvPr/>
          </p:nvSpPr>
          <p:spPr>
            <a:xfrm>
              <a:off x="6311486" y="1314346"/>
              <a:ext cx="695486" cy="747781"/>
            </a:xfrm>
            <a:custGeom>
              <a:avLst/>
              <a:gdLst/>
              <a:ahLst/>
              <a:cxnLst/>
              <a:rect l="l" t="t" r="r" b="b"/>
              <a:pathLst>
                <a:path w="29112" h="31301" extrusionOk="0">
                  <a:moveTo>
                    <a:pt x="15419" y="0"/>
                  </a:moveTo>
                  <a:cubicBezTo>
                    <a:pt x="6921" y="124"/>
                    <a:pt x="0" y="7149"/>
                    <a:pt x="0" y="15647"/>
                  </a:cubicBezTo>
                  <a:cubicBezTo>
                    <a:pt x="0" y="24234"/>
                    <a:pt x="7067" y="31301"/>
                    <a:pt x="15650" y="31301"/>
                  </a:cubicBezTo>
                  <a:cubicBezTo>
                    <a:pt x="21170" y="31301"/>
                    <a:pt x="26299" y="28380"/>
                    <a:pt x="29112" y="23629"/>
                  </a:cubicBezTo>
                  <a:lnTo>
                    <a:pt x="15650" y="15647"/>
                  </a:lnTo>
                  <a:lnTo>
                    <a:pt x="15419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856;p48">
              <a:extLst>
                <a:ext uri="{FF2B5EF4-FFF2-40B4-BE49-F238E27FC236}">
                  <a16:creationId xmlns:a16="http://schemas.microsoft.com/office/drawing/2014/main" id="{F355445E-5E88-43E0-8FEE-41EC3BDB94DB}"/>
                </a:ext>
              </a:extLst>
            </p:cNvPr>
            <p:cNvSpPr/>
            <p:nvPr/>
          </p:nvSpPr>
          <p:spPr>
            <a:xfrm>
              <a:off x="6337265" y="1374936"/>
              <a:ext cx="187871" cy="177598"/>
            </a:xfrm>
            <a:custGeom>
              <a:avLst/>
              <a:gdLst/>
              <a:ahLst/>
              <a:cxnLst/>
              <a:rect l="l" t="t" r="r" b="b"/>
              <a:pathLst>
                <a:path w="7864" h="7434" extrusionOk="0">
                  <a:moveTo>
                    <a:pt x="6070" y="1"/>
                  </a:moveTo>
                  <a:cubicBezTo>
                    <a:pt x="6070" y="1"/>
                    <a:pt x="1969" y="2720"/>
                    <a:pt x="1" y="7433"/>
                  </a:cubicBezTo>
                  <a:lnTo>
                    <a:pt x="7863" y="6747"/>
                  </a:lnTo>
                  <a:lnTo>
                    <a:pt x="6070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857;p48">
              <a:extLst>
                <a:ext uri="{FF2B5EF4-FFF2-40B4-BE49-F238E27FC236}">
                  <a16:creationId xmlns:a16="http://schemas.microsoft.com/office/drawing/2014/main" id="{ACC1D708-DEAC-44D5-8292-26F8AEFD9610}"/>
                </a:ext>
              </a:extLst>
            </p:cNvPr>
            <p:cNvSpPr/>
            <p:nvPr/>
          </p:nvSpPr>
          <p:spPr>
            <a:xfrm>
              <a:off x="7864692" y="2252696"/>
              <a:ext cx="55711" cy="114887"/>
            </a:xfrm>
            <a:custGeom>
              <a:avLst/>
              <a:gdLst/>
              <a:ahLst/>
              <a:cxnLst/>
              <a:rect l="l" t="t" r="r" b="b"/>
              <a:pathLst>
                <a:path w="2332" h="4809" extrusionOk="0">
                  <a:moveTo>
                    <a:pt x="131" y="0"/>
                  </a:moveTo>
                  <a:lnTo>
                    <a:pt x="0" y="2805"/>
                  </a:lnTo>
                  <a:lnTo>
                    <a:pt x="1495" y="2884"/>
                  </a:lnTo>
                  <a:cubicBezTo>
                    <a:pt x="1495" y="2884"/>
                    <a:pt x="1835" y="4808"/>
                    <a:pt x="2052" y="4808"/>
                  </a:cubicBezTo>
                  <a:cubicBezTo>
                    <a:pt x="2077" y="4808"/>
                    <a:pt x="2101" y="4782"/>
                    <a:pt x="2122" y="4722"/>
                  </a:cubicBezTo>
                  <a:cubicBezTo>
                    <a:pt x="2301" y="4210"/>
                    <a:pt x="2331" y="1046"/>
                    <a:pt x="2324" y="269"/>
                  </a:cubicBezTo>
                  <a:lnTo>
                    <a:pt x="2320" y="9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858;p48">
              <a:extLst>
                <a:ext uri="{FF2B5EF4-FFF2-40B4-BE49-F238E27FC236}">
                  <a16:creationId xmlns:a16="http://schemas.microsoft.com/office/drawing/2014/main" id="{3EFC54CA-EE69-4720-90D8-0795FAE7981F}"/>
                </a:ext>
              </a:extLst>
            </p:cNvPr>
            <p:cNvSpPr/>
            <p:nvPr/>
          </p:nvSpPr>
          <p:spPr>
            <a:xfrm>
              <a:off x="7899694" y="2254130"/>
              <a:ext cx="19470" cy="24893"/>
            </a:xfrm>
            <a:custGeom>
              <a:avLst/>
              <a:gdLst/>
              <a:ahLst/>
              <a:cxnLst/>
              <a:rect l="l" t="t" r="r" b="b"/>
              <a:pathLst>
                <a:path w="815" h="1042" extrusionOk="0">
                  <a:moveTo>
                    <a:pt x="33" y="0"/>
                  </a:moveTo>
                  <a:lnTo>
                    <a:pt x="33" y="0"/>
                  </a:lnTo>
                  <a:cubicBezTo>
                    <a:pt x="0" y="235"/>
                    <a:pt x="67" y="471"/>
                    <a:pt x="205" y="665"/>
                  </a:cubicBezTo>
                  <a:cubicBezTo>
                    <a:pt x="336" y="852"/>
                    <a:pt x="534" y="986"/>
                    <a:pt x="754" y="1042"/>
                  </a:cubicBezTo>
                  <a:lnTo>
                    <a:pt x="792" y="37"/>
                  </a:lnTo>
                  <a:lnTo>
                    <a:pt x="814" y="3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859;p48">
              <a:extLst>
                <a:ext uri="{FF2B5EF4-FFF2-40B4-BE49-F238E27FC236}">
                  <a16:creationId xmlns:a16="http://schemas.microsoft.com/office/drawing/2014/main" id="{A7672064-5C1A-46AA-A4AF-3AD0BA261F30}"/>
                </a:ext>
              </a:extLst>
            </p:cNvPr>
            <p:cNvSpPr/>
            <p:nvPr/>
          </p:nvSpPr>
          <p:spPr>
            <a:xfrm>
              <a:off x="7906360" y="2254918"/>
              <a:ext cx="14406" cy="112904"/>
            </a:xfrm>
            <a:custGeom>
              <a:avLst/>
              <a:gdLst/>
              <a:ahLst/>
              <a:cxnLst/>
              <a:rect l="l" t="t" r="r" b="b"/>
              <a:pathLst>
                <a:path w="603" h="4726" extrusionOk="0">
                  <a:moveTo>
                    <a:pt x="576" y="0"/>
                  </a:moveTo>
                  <a:lnTo>
                    <a:pt x="580" y="176"/>
                  </a:lnTo>
                  <a:cubicBezTo>
                    <a:pt x="583" y="590"/>
                    <a:pt x="576" y="1688"/>
                    <a:pt x="542" y="2697"/>
                  </a:cubicBezTo>
                  <a:cubicBezTo>
                    <a:pt x="583" y="1745"/>
                    <a:pt x="602" y="673"/>
                    <a:pt x="576" y="0"/>
                  </a:cubicBezTo>
                  <a:close/>
                  <a:moveTo>
                    <a:pt x="1" y="3967"/>
                  </a:moveTo>
                  <a:cubicBezTo>
                    <a:pt x="1" y="3974"/>
                    <a:pt x="20" y="4057"/>
                    <a:pt x="54" y="4165"/>
                  </a:cubicBezTo>
                  <a:cubicBezTo>
                    <a:pt x="35" y="4102"/>
                    <a:pt x="16" y="4034"/>
                    <a:pt x="1" y="3967"/>
                  </a:cubicBezTo>
                  <a:close/>
                  <a:moveTo>
                    <a:pt x="385" y="4602"/>
                  </a:moveTo>
                  <a:lnTo>
                    <a:pt x="385" y="4602"/>
                  </a:lnTo>
                  <a:cubicBezTo>
                    <a:pt x="382" y="4614"/>
                    <a:pt x="378" y="4621"/>
                    <a:pt x="378" y="4629"/>
                  </a:cubicBezTo>
                  <a:cubicBezTo>
                    <a:pt x="356" y="4688"/>
                    <a:pt x="333" y="4714"/>
                    <a:pt x="307" y="4714"/>
                  </a:cubicBezTo>
                  <a:cubicBezTo>
                    <a:pt x="300" y="4714"/>
                    <a:pt x="289" y="4710"/>
                    <a:pt x="281" y="4707"/>
                  </a:cubicBezTo>
                  <a:lnTo>
                    <a:pt x="281" y="4707"/>
                  </a:lnTo>
                  <a:cubicBezTo>
                    <a:pt x="296" y="4718"/>
                    <a:pt x="307" y="4726"/>
                    <a:pt x="318" y="4726"/>
                  </a:cubicBezTo>
                  <a:cubicBezTo>
                    <a:pt x="330" y="4726"/>
                    <a:pt x="337" y="4722"/>
                    <a:pt x="345" y="4714"/>
                  </a:cubicBezTo>
                  <a:cubicBezTo>
                    <a:pt x="356" y="4707"/>
                    <a:pt x="371" y="4665"/>
                    <a:pt x="385" y="46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860;p48">
              <a:extLst>
                <a:ext uri="{FF2B5EF4-FFF2-40B4-BE49-F238E27FC236}">
                  <a16:creationId xmlns:a16="http://schemas.microsoft.com/office/drawing/2014/main" id="{362A6EC1-9121-493E-A1ED-03B9091A64EA}"/>
                </a:ext>
              </a:extLst>
            </p:cNvPr>
            <p:cNvSpPr/>
            <p:nvPr/>
          </p:nvSpPr>
          <p:spPr>
            <a:xfrm>
              <a:off x="7906360" y="2254918"/>
              <a:ext cx="13952" cy="112617"/>
            </a:xfrm>
            <a:custGeom>
              <a:avLst/>
              <a:gdLst/>
              <a:ahLst/>
              <a:cxnLst/>
              <a:rect l="l" t="t" r="r" b="b"/>
              <a:pathLst>
                <a:path w="584" h="4714" extrusionOk="0">
                  <a:moveTo>
                    <a:pt x="576" y="0"/>
                  </a:moveTo>
                  <a:lnTo>
                    <a:pt x="535" y="4"/>
                  </a:lnTo>
                  <a:lnTo>
                    <a:pt x="505" y="1016"/>
                  </a:lnTo>
                  <a:cubicBezTo>
                    <a:pt x="497" y="1013"/>
                    <a:pt x="487" y="1013"/>
                    <a:pt x="475" y="1009"/>
                  </a:cubicBezTo>
                  <a:lnTo>
                    <a:pt x="371" y="3736"/>
                  </a:lnTo>
                  <a:cubicBezTo>
                    <a:pt x="371" y="3736"/>
                    <a:pt x="16" y="3807"/>
                    <a:pt x="1" y="3967"/>
                  </a:cubicBezTo>
                  <a:cubicBezTo>
                    <a:pt x="16" y="4034"/>
                    <a:pt x="35" y="4102"/>
                    <a:pt x="54" y="4165"/>
                  </a:cubicBezTo>
                  <a:cubicBezTo>
                    <a:pt x="106" y="4360"/>
                    <a:pt x="199" y="4636"/>
                    <a:pt x="281" y="4707"/>
                  </a:cubicBezTo>
                  <a:cubicBezTo>
                    <a:pt x="289" y="4710"/>
                    <a:pt x="300" y="4714"/>
                    <a:pt x="307" y="4714"/>
                  </a:cubicBezTo>
                  <a:cubicBezTo>
                    <a:pt x="333" y="4714"/>
                    <a:pt x="356" y="4688"/>
                    <a:pt x="378" y="4629"/>
                  </a:cubicBezTo>
                  <a:cubicBezTo>
                    <a:pt x="378" y="4621"/>
                    <a:pt x="382" y="4614"/>
                    <a:pt x="385" y="4602"/>
                  </a:cubicBezTo>
                  <a:cubicBezTo>
                    <a:pt x="445" y="4322"/>
                    <a:pt x="505" y="3560"/>
                    <a:pt x="542" y="2697"/>
                  </a:cubicBezTo>
                  <a:cubicBezTo>
                    <a:pt x="576" y="1688"/>
                    <a:pt x="583" y="590"/>
                    <a:pt x="580" y="176"/>
                  </a:cubicBezTo>
                  <a:lnTo>
                    <a:pt x="576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861;p48">
              <a:extLst>
                <a:ext uri="{FF2B5EF4-FFF2-40B4-BE49-F238E27FC236}">
                  <a16:creationId xmlns:a16="http://schemas.microsoft.com/office/drawing/2014/main" id="{57A6E22B-3801-4825-906F-5015BE51A15D}"/>
                </a:ext>
              </a:extLst>
            </p:cNvPr>
            <p:cNvSpPr/>
            <p:nvPr/>
          </p:nvSpPr>
          <p:spPr>
            <a:xfrm>
              <a:off x="7917685" y="2255014"/>
              <a:ext cx="1481" cy="24201"/>
            </a:xfrm>
            <a:custGeom>
              <a:avLst/>
              <a:gdLst/>
              <a:ahLst/>
              <a:cxnLst/>
              <a:rect l="l" t="t" r="r" b="b"/>
              <a:pathLst>
                <a:path w="62" h="1013" extrusionOk="0">
                  <a:moveTo>
                    <a:pt x="39" y="0"/>
                  </a:moveTo>
                  <a:lnTo>
                    <a:pt x="1" y="1005"/>
                  </a:lnTo>
                  <a:cubicBezTo>
                    <a:pt x="13" y="1009"/>
                    <a:pt x="23" y="1009"/>
                    <a:pt x="31" y="1012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F8C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862;p48">
              <a:extLst>
                <a:ext uri="{FF2B5EF4-FFF2-40B4-BE49-F238E27FC236}">
                  <a16:creationId xmlns:a16="http://schemas.microsoft.com/office/drawing/2014/main" id="{8E61B87B-A830-46D7-B738-E265D8F2AEF7}"/>
                </a:ext>
              </a:extLst>
            </p:cNvPr>
            <p:cNvSpPr/>
            <p:nvPr/>
          </p:nvSpPr>
          <p:spPr>
            <a:xfrm>
              <a:off x="7913408" y="2253939"/>
              <a:ext cx="5375" cy="113597"/>
            </a:xfrm>
            <a:custGeom>
              <a:avLst/>
              <a:gdLst/>
              <a:ahLst/>
              <a:cxnLst/>
              <a:rect l="l" t="t" r="r" b="b"/>
              <a:pathLst>
                <a:path w="225" h="4755" extrusionOk="0">
                  <a:moveTo>
                    <a:pt x="218" y="0"/>
                  </a:moveTo>
                  <a:cubicBezTo>
                    <a:pt x="218" y="0"/>
                    <a:pt x="218" y="15"/>
                    <a:pt x="214" y="49"/>
                  </a:cubicBezTo>
                  <a:cubicBezTo>
                    <a:pt x="214" y="90"/>
                    <a:pt x="210" y="135"/>
                    <a:pt x="210" y="188"/>
                  </a:cubicBezTo>
                  <a:cubicBezTo>
                    <a:pt x="207" y="326"/>
                    <a:pt x="202" y="497"/>
                    <a:pt x="199" y="699"/>
                  </a:cubicBezTo>
                  <a:cubicBezTo>
                    <a:pt x="188" y="1129"/>
                    <a:pt x="169" y="1722"/>
                    <a:pt x="140" y="2379"/>
                  </a:cubicBezTo>
                  <a:cubicBezTo>
                    <a:pt x="109" y="3037"/>
                    <a:pt x="72" y="3631"/>
                    <a:pt x="46" y="4060"/>
                  </a:cubicBezTo>
                  <a:cubicBezTo>
                    <a:pt x="31" y="4262"/>
                    <a:pt x="20" y="4430"/>
                    <a:pt x="12" y="4568"/>
                  </a:cubicBezTo>
                  <a:cubicBezTo>
                    <a:pt x="9" y="4620"/>
                    <a:pt x="5" y="4665"/>
                    <a:pt x="1" y="4706"/>
                  </a:cubicBezTo>
                  <a:lnTo>
                    <a:pt x="1" y="4755"/>
                  </a:lnTo>
                  <a:cubicBezTo>
                    <a:pt x="5" y="4755"/>
                    <a:pt x="5" y="4741"/>
                    <a:pt x="9" y="4706"/>
                  </a:cubicBezTo>
                  <a:cubicBezTo>
                    <a:pt x="12" y="4665"/>
                    <a:pt x="20" y="4620"/>
                    <a:pt x="23" y="4568"/>
                  </a:cubicBezTo>
                  <a:cubicBezTo>
                    <a:pt x="35" y="4430"/>
                    <a:pt x="50" y="4262"/>
                    <a:pt x="68" y="4060"/>
                  </a:cubicBezTo>
                  <a:cubicBezTo>
                    <a:pt x="102" y="3631"/>
                    <a:pt x="143" y="3037"/>
                    <a:pt x="173" y="2379"/>
                  </a:cubicBezTo>
                  <a:cubicBezTo>
                    <a:pt x="202" y="1722"/>
                    <a:pt x="218" y="1129"/>
                    <a:pt x="221" y="699"/>
                  </a:cubicBezTo>
                  <a:cubicBezTo>
                    <a:pt x="221" y="497"/>
                    <a:pt x="221" y="326"/>
                    <a:pt x="225" y="188"/>
                  </a:cubicBezTo>
                  <a:cubicBezTo>
                    <a:pt x="221" y="135"/>
                    <a:pt x="221" y="90"/>
                    <a:pt x="221" y="49"/>
                  </a:cubicBezTo>
                  <a:cubicBezTo>
                    <a:pt x="221" y="15"/>
                    <a:pt x="221" y="0"/>
                    <a:pt x="2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863;p48">
              <a:extLst>
                <a:ext uri="{FF2B5EF4-FFF2-40B4-BE49-F238E27FC236}">
                  <a16:creationId xmlns:a16="http://schemas.microsoft.com/office/drawing/2014/main" id="{DEEB68E8-2D87-4DF3-9EA2-C9A04675061E}"/>
                </a:ext>
              </a:extLst>
            </p:cNvPr>
            <p:cNvSpPr/>
            <p:nvPr/>
          </p:nvSpPr>
          <p:spPr>
            <a:xfrm>
              <a:off x="7905285" y="2344059"/>
              <a:ext cx="11061" cy="6116"/>
            </a:xfrm>
            <a:custGeom>
              <a:avLst/>
              <a:gdLst/>
              <a:ahLst/>
              <a:cxnLst/>
              <a:rect l="l" t="t" r="r" b="b"/>
              <a:pathLst>
                <a:path w="463" h="256" extrusionOk="0">
                  <a:moveTo>
                    <a:pt x="418" y="0"/>
                  </a:moveTo>
                  <a:cubicBezTo>
                    <a:pt x="369" y="0"/>
                    <a:pt x="284" y="13"/>
                    <a:pt x="195" y="60"/>
                  </a:cubicBezTo>
                  <a:cubicBezTo>
                    <a:pt x="61" y="136"/>
                    <a:pt x="1" y="255"/>
                    <a:pt x="9" y="255"/>
                  </a:cubicBezTo>
                  <a:cubicBezTo>
                    <a:pt x="9" y="255"/>
                    <a:pt x="10" y="255"/>
                    <a:pt x="10" y="255"/>
                  </a:cubicBezTo>
                  <a:cubicBezTo>
                    <a:pt x="24" y="255"/>
                    <a:pt x="91" y="159"/>
                    <a:pt x="214" y="91"/>
                  </a:cubicBezTo>
                  <a:cubicBezTo>
                    <a:pt x="341" y="19"/>
                    <a:pt x="461" y="16"/>
                    <a:pt x="461" y="8"/>
                  </a:cubicBezTo>
                  <a:cubicBezTo>
                    <a:pt x="462" y="4"/>
                    <a:pt x="446" y="0"/>
                    <a:pt x="4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864;p48">
              <a:extLst>
                <a:ext uri="{FF2B5EF4-FFF2-40B4-BE49-F238E27FC236}">
                  <a16:creationId xmlns:a16="http://schemas.microsoft.com/office/drawing/2014/main" id="{0DA5BB7A-01E1-4EE8-A2D9-5A872CF8F660}"/>
                </a:ext>
              </a:extLst>
            </p:cNvPr>
            <p:cNvSpPr/>
            <p:nvPr/>
          </p:nvSpPr>
          <p:spPr>
            <a:xfrm>
              <a:off x="7901295" y="2323966"/>
              <a:ext cx="5996" cy="3392"/>
            </a:xfrm>
            <a:custGeom>
              <a:avLst/>
              <a:gdLst/>
              <a:ahLst/>
              <a:cxnLst/>
              <a:rect l="l" t="t" r="r" b="b"/>
              <a:pathLst>
                <a:path w="251" h="142" extrusionOk="0">
                  <a:moveTo>
                    <a:pt x="243" y="0"/>
                  </a:moveTo>
                  <a:cubicBezTo>
                    <a:pt x="228" y="0"/>
                    <a:pt x="175" y="22"/>
                    <a:pt x="120" y="58"/>
                  </a:cubicBezTo>
                  <a:cubicBezTo>
                    <a:pt x="52" y="95"/>
                    <a:pt x="0" y="132"/>
                    <a:pt x="7" y="140"/>
                  </a:cubicBezTo>
                  <a:cubicBezTo>
                    <a:pt x="8" y="141"/>
                    <a:pt x="9" y="141"/>
                    <a:pt x="12" y="141"/>
                  </a:cubicBezTo>
                  <a:cubicBezTo>
                    <a:pt x="27" y="141"/>
                    <a:pt x="77" y="120"/>
                    <a:pt x="135" y="84"/>
                  </a:cubicBezTo>
                  <a:cubicBezTo>
                    <a:pt x="202" y="46"/>
                    <a:pt x="250" y="9"/>
                    <a:pt x="247" y="1"/>
                  </a:cubicBezTo>
                  <a:cubicBezTo>
                    <a:pt x="246" y="1"/>
                    <a:pt x="245" y="0"/>
                    <a:pt x="2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865;p48">
              <a:extLst>
                <a:ext uri="{FF2B5EF4-FFF2-40B4-BE49-F238E27FC236}">
                  <a16:creationId xmlns:a16="http://schemas.microsoft.com/office/drawing/2014/main" id="{06404A84-895A-4848-9D6E-C1B5220CC71F}"/>
                </a:ext>
              </a:extLst>
            </p:cNvPr>
            <p:cNvSpPr/>
            <p:nvPr/>
          </p:nvSpPr>
          <p:spPr>
            <a:xfrm>
              <a:off x="7900483" y="2318423"/>
              <a:ext cx="4205" cy="4085"/>
            </a:xfrm>
            <a:custGeom>
              <a:avLst/>
              <a:gdLst/>
              <a:ahLst/>
              <a:cxnLst/>
              <a:rect l="l" t="t" r="r" b="b"/>
              <a:pathLst>
                <a:path w="176" h="171" extrusionOk="0">
                  <a:moveTo>
                    <a:pt x="169" y="1"/>
                  </a:moveTo>
                  <a:cubicBezTo>
                    <a:pt x="157" y="1"/>
                    <a:pt x="119" y="33"/>
                    <a:pt x="76" y="73"/>
                  </a:cubicBezTo>
                  <a:cubicBezTo>
                    <a:pt x="31" y="118"/>
                    <a:pt x="0" y="163"/>
                    <a:pt x="4" y="170"/>
                  </a:cubicBezTo>
                  <a:cubicBezTo>
                    <a:pt x="4" y="170"/>
                    <a:pt x="5" y="170"/>
                    <a:pt x="5" y="170"/>
                  </a:cubicBezTo>
                  <a:cubicBezTo>
                    <a:pt x="17" y="170"/>
                    <a:pt x="59" y="141"/>
                    <a:pt x="102" y="95"/>
                  </a:cubicBezTo>
                  <a:cubicBezTo>
                    <a:pt x="146" y="51"/>
                    <a:pt x="176" y="9"/>
                    <a:pt x="172" y="2"/>
                  </a:cubicBezTo>
                  <a:cubicBezTo>
                    <a:pt x="172" y="1"/>
                    <a:pt x="171" y="1"/>
                    <a:pt x="1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866;p48">
              <a:extLst>
                <a:ext uri="{FF2B5EF4-FFF2-40B4-BE49-F238E27FC236}">
                  <a16:creationId xmlns:a16="http://schemas.microsoft.com/office/drawing/2014/main" id="{05C1D17A-A73E-4357-899B-AFA43C38EFF3}"/>
                </a:ext>
              </a:extLst>
            </p:cNvPr>
            <p:cNvSpPr/>
            <p:nvPr/>
          </p:nvSpPr>
          <p:spPr>
            <a:xfrm>
              <a:off x="7897807" y="2314719"/>
              <a:ext cx="1003" cy="7071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26" y="0"/>
                  </a:moveTo>
                  <a:cubicBezTo>
                    <a:pt x="15" y="0"/>
                    <a:pt x="4" y="68"/>
                    <a:pt x="4" y="146"/>
                  </a:cubicBezTo>
                  <a:cubicBezTo>
                    <a:pt x="0" y="228"/>
                    <a:pt x="4" y="295"/>
                    <a:pt x="15" y="295"/>
                  </a:cubicBezTo>
                  <a:cubicBezTo>
                    <a:pt x="23" y="295"/>
                    <a:pt x="34" y="228"/>
                    <a:pt x="38" y="149"/>
                  </a:cubicBezTo>
                  <a:cubicBezTo>
                    <a:pt x="41" y="68"/>
                    <a:pt x="34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867;p48">
              <a:extLst>
                <a:ext uri="{FF2B5EF4-FFF2-40B4-BE49-F238E27FC236}">
                  <a16:creationId xmlns:a16="http://schemas.microsoft.com/office/drawing/2014/main" id="{54A34165-CECF-4814-A132-DBB51ADEDB0E}"/>
                </a:ext>
              </a:extLst>
            </p:cNvPr>
            <p:cNvSpPr/>
            <p:nvPr/>
          </p:nvSpPr>
          <p:spPr>
            <a:xfrm>
              <a:off x="7893793" y="2313358"/>
              <a:ext cx="1266" cy="7979"/>
            </a:xfrm>
            <a:custGeom>
              <a:avLst/>
              <a:gdLst/>
              <a:ahLst/>
              <a:cxnLst/>
              <a:rect l="l" t="t" r="r" b="b"/>
              <a:pathLst>
                <a:path w="53" h="334" extrusionOk="0">
                  <a:moveTo>
                    <a:pt x="9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1" y="1"/>
                    <a:pt x="11" y="76"/>
                    <a:pt x="15" y="166"/>
                  </a:cubicBezTo>
                  <a:cubicBezTo>
                    <a:pt x="19" y="255"/>
                    <a:pt x="8" y="330"/>
                    <a:pt x="19" y="333"/>
                  </a:cubicBezTo>
                  <a:cubicBezTo>
                    <a:pt x="27" y="333"/>
                    <a:pt x="53" y="259"/>
                    <a:pt x="49" y="166"/>
                  </a:cubicBezTo>
                  <a:cubicBezTo>
                    <a:pt x="45" y="7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868;p48">
              <a:extLst>
                <a:ext uri="{FF2B5EF4-FFF2-40B4-BE49-F238E27FC236}">
                  <a16:creationId xmlns:a16="http://schemas.microsoft.com/office/drawing/2014/main" id="{5962BF40-D1D6-449D-8221-280D3702660F}"/>
                </a:ext>
              </a:extLst>
            </p:cNvPr>
            <p:cNvSpPr/>
            <p:nvPr/>
          </p:nvSpPr>
          <p:spPr>
            <a:xfrm>
              <a:off x="7893506" y="2326044"/>
              <a:ext cx="8911" cy="12447"/>
            </a:xfrm>
            <a:custGeom>
              <a:avLst/>
              <a:gdLst/>
              <a:ahLst/>
              <a:cxnLst/>
              <a:rect l="l" t="t" r="r" b="b"/>
              <a:pathLst>
                <a:path w="373" h="521" extrusionOk="0">
                  <a:moveTo>
                    <a:pt x="314" y="47"/>
                  </a:moveTo>
                  <a:cubicBezTo>
                    <a:pt x="310" y="78"/>
                    <a:pt x="303" y="121"/>
                    <a:pt x="292" y="173"/>
                  </a:cubicBezTo>
                  <a:cubicBezTo>
                    <a:pt x="278" y="228"/>
                    <a:pt x="259" y="292"/>
                    <a:pt x="233" y="356"/>
                  </a:cubicBezTo>
                  <a:cubicBezTo>
                    <a:pt x="221" y="389"/>
                    <a:pt x="206" y="426"/>
                    <a:pt x="184" y="456"/>
                  </a:cubicBezTo>
                  <a:cubicBezTo>
                    <a:pt x="173" y="474"/>
                    <a:pt x="157" y="485"/>
                    <a:pt x="142" y="485"/>
                  </a:cubicBezTo>
                  <a:cubicBezTo>
                    <a:pt x="131" y="485"/>
                    <a:pt x="121" y="480"/>
                    <a:pt x="113" y="468"/>
                  </a:cubicBezTo>
                  <a:cubicBezTo>
                    <a:pt x="76" y="404"/>
                    <a:pt x="83" y="314"/>
                    <a:pt x="106" y="251"/>
                  </a:cubicBezTo>
                  <a:cubicBezTo>
                    <a:pt x="128" y="187"/>
                    <a:pt x="173" y="135"/>
                    <a:pt x="214" y="101"/>
                  </a:cubicBezTo>
                  <a:cubicBezTo>
                    <a:pt x="251" y="74"/>
                    <a:pt x="287" y="58"/>
                    <a:pt x="314" y="47"/>
                  </a:cubicBezTo>
                  <a:close/>
                  <a:moveTo>
                    <a:pt x="322" y="0"/>
                  </a:moveTo>
                  <a:cubicBezTo>
                    <a:pt x="321" y="0"/>
                    <a:pt x="319" y="12"/>
                    <a:pt x="316" y="32"/>
                  </a:cubicBezTo>
                  <a:lnTo>
                    <a:pt x="316" y="32"/>
                  </a:lnTo>
                  <a:cubicBezTo>
                    <a:pt x="286" y="40"/>
                    <a:pt x="244" y="51"/>
                    <a:pt x="199" y="83"/>
                  </a:cubicBezTo>
                  <a:cubicBezTo>
                    <a:pt x="109" y="142"/>
                    <a:pt x="1" y="311"/>
                    <a:pt x="83" y="486"/>
                  </a:cubicBezTo>
                  <a:cubicBezTo>
                    <a:pt x="97" y="506"/>
                    <a:pt x="122" y="520"/>
                    <a:pt x="146" y="520"/>
                  </a:cubicBezTo>
                  <a:cubicBezTo>
                    <a:pt x="149" y="520"/>
                    <a:pt x="152" y="520"/>
                    <a:pt x="154" y="520"/>
                  </a:cubicBezTo>
                  <a:cubicBezTo>
                    <a:pt x="184" y="512"/>
                    <a:pt x="199" y="494"/>
                    <a:pt x="214" y="475"/>
                  </a:cubicBezTo>
                  <a:cubicBezTo>
                    <a:pt x="237" y="437"/>
                    <a:pt x="247" y="404"/>
                    <a:pt x="263" y="370"/>
                  </a:cubicBezTo>
                  <a:cubicBezTo>
                    <a:pt x="289" y="299"/>
                    <a:pt x="304" y="232"/>
                    <a:pt x="315" y="180"/>
                  </a:cubicBezTo>
                  <a:cubicBezTo>
                    <a:pt x="325" y="121"/>
                    <a:pt x="327" y="74"/>
                    <a:pt x="327" y="43"/>
                  </a:cubicBezTo>
                  <a:lnTo>
                    <a:pt x="327" y="43"/>
                  </a:lnTo>
                  <a:cubicBezTo>
                    <a:pt x="356" y="33"/>
                    <a:pt x="373" y="30"/>
                    <a:pt x="371" y="27"/>
                  </a:cubicBezTo>
                  <a:cubicBezTo>
                    <a:pt x="371" y="27"/>
                    <a:pt x="366" y="26"/>
                    <a:pt x="358" y="26"/>
                  </a:cubicBezTo>
                  <a:cubicBezTo>
                    <a:pt x="350" y="26"/>
                    <a:pt x="340" y="26"/>
                    <a:pt x="327" y="29"/>
                  </a:cubicBezTo>
                  <a:lnTo>
                    <a:pt x="327" y="29"/>
                  </a:lnTo>
                  <a:cubicBezTo>
                    <a:pt x="326" y="11"/>
                    <a:pt x="324" y="0"/>
                    <a:pt x="323" y="0"/>
                  </a:cubicBezTo>
                  <a:lnTo>
                    <a:pt x="323" y="0"/>
                  </a:lnTo>
                  <a:cubicBezTo>
                    <a:pt x="323" y="0"/>
                    <a:pt x="323" y="0"/>
                    <a:pt x="323" y="1"/>
                  </a:cubicBezTo>
                  <a:cubicBezTo>
                    <a:pt x="323" y="0"/>
                    <a:pt x="323" y="0"/>
                    <a:pt x="3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869;p48">
              <a:extLst>
                <a:ext uri="{FF2B5EF4-FFF2-40B4-BE49-F238E27FC236}">
                  <a16:creationId xmlns:a16="http://schemas.microsoft.com/office/drawing/2014/main" id="{14C2C1BA-C36B-4867-ADF9-AED1E10F325B}"/>
                </a:ext>
              </a:extLst>
            </p:cNvPr>
            <p:cNvSpPr/>
            <p:nvPr/>
          </p:nvSpPr>
          <p:spPr>
            <a:xfrm>
              <a:off x="7893076" y="2321194"/>
              <a:ext cx="8409" cy="6379"/>
            </a:xfrm>
            <a:custGeom>
              <a:avLst/>
              <a:gdLst/>
              <a:ahLst/>
              <a:cxnLst/>
              <a:rect l="l" t="t" r="r" b="b"/>
              <a:pathLst>
                <a:path w="352" h="267" extrusionOk="0">
                  <a:moveTo>
                    <a:pt x="80" y="0"/>
                  </a:moveTo>
                  <a:cubicBezTo>
                    <a:pt x="51" y="0"/>
                    <a:pt x="14" y="19"/>
                    <a:pt x="8" y="54"/>
                  </a:cubicBezTo>
                  <a:cubicBezTo>
                    <a:pt x="0" y="133"/>
                    <a:pt x="57" y="174"/>
                    <a:pt x="94" y="207"/>
                  </a:cubicBezTo>
                  <a:cubicBezTo>
                    <a:pt x="135" y="241"/>
                    <a:pt x="184" y="256"/>
                    <a:pt x="221" y="264"/>
                  </a:cubicBezTo>
                  <a:cubicBezTo>
                    <a:pt x="236" y="266"/>
                    <a:pt x="251" y="266"/>
                    <a:pt x="264" y="266"/>
                  </a:cubicBezTo>
                  <a:cubicBezTo>
                    <a:pt x="320" y="266"/>
                    <a:pt x="351" y="251"/>
                    <a:pt x="348" y="248"/>
                  </a:cubicBezTo>
                  <a:cubicBezTo>
                    <a:pt x="348" y="247"/>
                    <a:pt x="345" y="246"/>
                    <a:pt x="341" y="246"/>
                  </a:cubicBezTo>
                  <a:cubicBezTo>
                    <a:pt x="332" y="246"/>
                    <a:pt x="317" y="248"/>
                    <a:pt x="297" y="248"/>
                  </a:cubicBezTo>
                  <a:cubicBezTo>
                    <a:pt x="278" y="248"/>
                    <a:pt x="255" y="246"/>
                    <a:pt x="229" y="241"/>
                  </a:cubicBezTo>
                  <a:cubicBezTo>
                    <a:pt x="191" y="233"/>
                    <a:pt x="150" y="214"/>
                    <a:pt x="112" y="185"/>
                  </a:cubicBezTo>
                  <a:cubicBezTo>
                    <a:pt x="79" y="155"/>
                    <a:pt x="34" y="107"/>
                    <a:pt x="41" y="62"/>
                  </a:cubicBezTo>
                  <a:cubicBezTo>
                    <a:pt x="46" y="42"/>
                    <a:pt x="62" y="35"/>
                    <a:pt x="82" y="35"/>
                  </a:cubicBezTo>
                  <a:cubicBezTo>
                    <a:pt x="106" y="35"/>
                    <a:pt x="136" y="47"/>
                    <a:pt x="157" y="62"/>
                  </a:cubicBezTo>
                  <a:cubicBezTo>
                    <a:pt x="198" y="88"/>
                    <a:pt x="232" y="117"/>
                    <a:pt x="262" y="143"/>
                  </a:cubicBezTo>
                  <a:cubicBezTo>
                    <a:pt x="312" y="194"/>
                    <a:pt x="338" y="233"/>
                    <a:pt x="347" y="233"/>
                  </a:cubicBezTo>
                  <a:cubicBezTo>
                    <a:pt x="347" y="233"/>
                    <a:pt x="348" y="233"/>
                    <a:pt x="348" y="233"/>
                  </a:cubicBezTo>
                  <a:cubicBezTo>
                    <a:pt x="351" y="233"/>
                    <a:pt x="329" y="185"/>
                    <a:pt x="277" y="129"/>
                  </a:cubicBezTo>
                  <a:cubicBezTo>
                    <a:pt x="251" y="99"/>
                    <a:pt x="217" y="65"/>
                    <a:pt x="172" y="35"/>
                  </a:cubicBezTo>
                  <a:cubicBezTo>
                    <a:pt x="153" y="24"/>
                    <a:pt x="124" y="5"/>
                    <a:pt x="94" y="2"/>
                  </a:cubicBezTo>
                  <a:cubicBezTo>
                    <a:pt x="90" y="1"/>
                    <a:pt x="85" y="0"/>
                    <a:pt x="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870;p48">
              <a:extLst>
                <a:ext uri="{FF2B5EF4-FFF2-40B4-BE49-F238E27FC236}">
                  <a16:creationId xmlns:a16="http://schemas.microsoft.com/office/drawing/2014/main" id="{A9574C57-119E-4FBB-9A2D-F2D7717DD21B}"/>
                </a:ext>
              </a:extLst>
            </p:cNvPr>
            <p:cNvSpPr/>
            <p:nvPr/>
          </p:nvSpPr>
          <p:spPr>
            <a:xfrm>
              <a:off x="7899599" y="2254464"/>
              <a:ext cx="18491" cy="24654"/>
            </a:xfrm>
            <a:custGeom>
              <a:avLst/>
              <a:gdLst/>
              <a:ahLst/>
              <a:cxnLst/>
              <a:rect l="l" t="t" r="r" b="b"/>
              <a:pathLst>
                <a:path w="774" h="1032" extrusionOk="0">
                  <a:moveTo>
                    <a:pt x="26" y="1"/>
                  </a:moveTo>
                  <a:cubicBezTo>
                    <a:pt x="26" y="1"/>
                    <a:pt x="18" y="19"/>
                    <a:pt x="11" y="54"/>
                  </a:cubicBezTo>
                  <a:cubicBezTo>
                    <a:pt x="4" y="90"/>
                    <a:pt x="0" y="143"/>
                    <a:pt x="0" y="210"/>
                  </a:cubicBezTo>
                  <a:cubicBezTo>
                    <a:pt x="4" y="337"/>
                    <a:pt x="45" y="524"/>
                    <a:pt x="161" y="688"/>
                  </a:cubicBezTo>
                  <a:cubicBezTo>
                    <a:pt x="280" y="852"/>
                    <a:pt x="444" y="950"/>
                    <a:pt x="568" y="990"/>
                  </a:cubicBezTo>
                  <a:cubicBezTo>
                    <a:pt x="628" y="1013"/>
                    <a:pt x="680" y="1024"/>
                    <a:pt x="718" y="1028"/>
                  </a:cubicBezTo>
                  <a:cubicBezTo>
                    <a:pt x="754" y="1032"/>
                    <a:pt x="773" y="1032"/>
                    <a:pt x="773" y="1032"/>
                  </a:cubicBezTo>
                  <a:cubicBezTo>
                    <a:pt x="773" y="1024"/>
                    <a:pt x="695" y="1017"/>
                    <a:pt x="575" y="968"/>
                  </a:cubicBezTo>
                  <a:cubicBezTo>
                    <a:pt x="459" y="919"/>
                    <a:pt x="303" y="826"/>
                    <a:pt x="191" y="669"/>
                  </a:cubicBezTo>
                  <a:cubicBezTo>
                    <a:pt x="75" y="509"/>
                    <a:pt x="34" y="333"/>
                    <a:pt x="26" y="206"/>
                  </a:cubicBezTo>
                  <a:cubicBezTo>
                    <a:pt x="15" y="80"/>
                    <a:pt x="34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871;p48">
              <a:extLst>
                <a:ext uri="{FF2B5EF4-FFF2-40B4-BE49-F238E27FC236}">
                  <a16:creationId xmlns:a16="http://schemas.microsoft.com/office/drawing/2014/main" id="{1D636BFE-1EDE-44D4-BF0A-CAF4D2C72DB4}"/>
                </a:ext>
              </a:extLst>
            </p:cNvPr>
            <p:cNvSpPr/>
            <p:nvPr/>
          </p:nvSpPr>
          <p:spPr>
            <a:xfrm>
              <a:off x="7872003" y="2259959"/>
              <a:ext cx="27617" cy="1242"/>
            </a:xfrm>
            <a:custGeom>
              <a:avLst/>
              <a:gdLst/>
              <a:ahLst/>
              <a:cxnLst/>
              <a:rect l="l" t="t" r="r" b="b"/>
              <a:pathLst>
                <a:path w="1156" h="52" extrusionOk="0">
                  <a:moveTo>
                    <a:pt x="145" y="1"/>
                  </a:moveTo>
                  <a:cubicBezTo>
                    <a:pt x="57" y="1"/>
                    <a:pt x="3" y="3"/>
                    <a:pt x="1" y="6"/>
                  </a:cubicBezTo>
                  <a:cubicBezTo>
                    <a:pt x="1" y="17"/>
                    <a:pt x="259" y="32"/>
                    <a:pt x="580" y="43"/>
                  </a:cubicBezTo>
                  <a:cubicBezTo>
                    <a:pt x="739" y="49"/>
                    <a:pt x="883" y="52"/>
                    <a:pt x="987" y="52"/>
                  </a:cubicBezTo>
                  <a:cubicBezTo>
                    <a:pt x="1091" y="52"/>
                    <a:pt x="1155" y="49"/>
                    <a:pt x="1155" y="43"/>
                  </a:cubicBezTo>
                  <a:cubicBezTo>
                    <a:pt x="1155" y="36"/>
                    <a:pt x="897" y="21"/>
                    <a:pt x="580" y="10"/>
                  </a:cubicBezTo>
                  <a:cubicBezTo>
                    <a:pt x="407" y="4"/>
                    <a:pt x="251" y="1"/>
                    <a:pt x="1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872;p48">
              <a:extLst>
                <a:ext uri="{FF2B5EF4-FFF2-40B4-BE49-F238E27FC236}">
                  <a16:creationId xmlns:a16="http://schemas.microsoft.com/office/drawing/2014/main" id="{603EB4D6-3298-414F-A225-93C004E37C94}"/>
                </a:ext>
              </a:extLst>
            </p:cNvPr>
            <p:cNvSpPr/>
            <p:nvPr/>
          </p:nvSpPr>
          <p:spPr>
            <a:xfrm>
              <a:off x="7910565" y="2287316"/>
              <a:ext cx="1720" cy="19566"/>
            </a:xfrm>
            <a:custGeom>
              <a:avLst/>
              <a:gdLst/>
              <a:ahLst/>
              <a:cxnLst/>
              <a:rect l="l" t="t" r="r" b="b"/>
              <a:pathLst>
                <a:path w="72" h="819" extrusionOk="0">
                  <a:moveTo>
                    <a:pt x="42" y="1"/>
                  </a:moveTo>
                  <a:cubicBezTo>
                    <a:pt x="30" y="1"/>
                    <a:pt x="38" y="184"/>
                    <a:pt x="26" y="411"/>
                  </a:cubicBezTo>
                  <a:cubicBezTo>
                    <a:pt x="19" y="635"/>
                    <a:pt x="0" y="818"/>
                    <a:pt x="12" y="818"/>
                  </a:cubicBezTo>
                  <a:cubicBezTo>
                    <a:pt x="12" y="818"/>
                    <a:pt x="12" y="818"/>
                    <a:pt x="12" y="818"/>
                  </a:cubicBezTo>
                  <a:cubicBezTo>
                    <a:pt x="20" y="818"/>
                    <a:pt x="53" y="637"/>
                    <a:pt x="64" y="411"/>
                  </a:cubicBezTo>
                  <a:cubicBezTo>
                    <a:pt x="71" y="184"/>
                    <a:pt x="49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873;p48">
              <a:extLst>
                <a:ext uri="{FF2B5EF4-FFF2-40B4-BE49-F238E27FC236}">
                  <a16:creationId xmlns:a16="http://schemas.microsoft.com/office/drawing/2014/main" id="{0507AC25-0AC0-481C-8509-757A76FB7830}"/>
                </a:ext>
              </a:extLst>
            </p:cNvPr>
            <p:cNvSpPr/>
            <p:nvPr/>
          </p:nvSpPr>
          <p:spPr>
            <a:xfrm>
              <a:off x="7911903" y="2274175"/>
              <a:ext cx="3942" cy="2126"/>
            </a:xfrm>
            <a:custGeom>
              <a:avLst/>
              <a:gdLst/>
              <a:ahLst/>
              <a:cxnLst/>
              <a:rect l="l" t="t" r="r" b="b"/>
              <a:pathLst>
                <a:path w="165" h="89" extrusionOk="0">
                  <a:moveTo>
                    <a:pt x="12" y="0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1" y="8"/>
                    <a:pt x="27" y="46"/>
                    <a:pt x="72" y="68"/>
                  </a:cubicBezTo>
                  <a:cubicBezTo>
                    <a:pt x="99" y="83"/>
                    <a:pt x="125" y="88"/>
                    <a:pt x="142" y="88"/>
                  </a:cubicBezTo>
                  <a:cubicBezTo>
                    <a:pt x="156" y="88"/>
                    <a:pt x="165" y="85"/>
                    <a:pt x="165" y="80"/>
                  </a:cubicBezTo>
                  <a:cubicBezTo>
                    <a:pt x="165" y="72"/>
                    <a:pt x="131" y="61"/>
                    <a:pt x="91" y="39"/>
                  </a:cubicBezTo>
                  <a:cubicBezTo>
                    <a:pt x="54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874;p48">
              <a:extLst>
                <a:ext uri="{FF2B5EF4-FFF2-40B4-BE49-F238E27FC236}">
                  <a16:creationId xmlns:a16="http://schemas.microsoft.com/office/drawing/2014/main" id="{F255112F-FCC7-4908-8F5E-722F9AB560F3}"/>
                </a:ext>
              </a:extLst>
            </p:cNvPr>
            <p:cNvSpPr/>
            <p:nvPr/>
          </p:nvSpPr>
          <p:spPr>
            <a:xfrm>
              <a:off x="7906026" y="2268919"/>
              <a:ext cx="2795" cy="2747"/>
            </a:xfrm>
            <a:custGeom>
              <a:avLst/>
              <a:gdLst/>
              <a:ahLst/>
              <a:cxnLst/>
              <a:rect l="l" t="t" r="r" b="b"/>
              <a:pathLst>
                <a:path w="117" h="115" extrusionOk="0">
                  <a:moveTo>
                    <a:pt x="10" y="0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0" y="9"/>
                    <a:pt x="18" y="38"/>
                    <a:pt x="45" y="68"/>
                  </a:cubicBezTo>
                  <a:cubicBezTo>
                    <a:pt x="71" y="94"/>
                    <a:pt x="94" y="114"/>
                    <a:pt x="104" y="114"/>
                  </a:cubicBezTo>
                  <a:cubicBezTo>
                    <a:pt x="106" y="114"/>
                    <a:pt x="107" y="114"/>
                    <a:pt x="108" y="113"/>
                  </a:cubicBezTo>
                  <a:cubicBezTo>
                    <a:pt x="116" y="106"/>
                    <a:pt x="97" y="76"/>
                    <a:pt x="71" y="46"/>
                  </a:cubicBezTo>
                  <a:cubicBezTo>
                    <a:pt x="43" y="18"/>
                    <a:pt x="19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875;p48">
              <a:extLst>
                <a:ext uri="{FF2B5EF4-FFF2-40B4-BE49-F238E27FC236}">
                  <a16:creationId xmlns:a16="http://schemas.microsoft.com/office/drawing/2014/main" id="{E908A55E-1B54-492E-BA08-E96597D946DB}"/>
                </a:ext>
              </a:extLst>
            </p:cNvPr>
            <p:cNvSpPr/>
            <p:nvPr/>
          </p:nvSpPr>
          <p:spPr>
            <a:xfrm>
              <a:off x="7903087" y="2261799"/>
              <a:ext cx="1887" cy="3870"/>
            </a:xfrm>
            <a:custGeom>
              <a:avLst/>
              <a:gdLst/>
              <a:ahLst/>
              <a:cxnLst/>
              <a:rect l="l" t="t" r="r" b="b"/>
              <a:pathLst>
                <a:path w="79" h="162" extrusionOk="0">
                  <a:moveTo>
                    <a:pt x="25" y="0"/>
                  </a:moveTo>
                  <a:cubicBezTo>
                    <a:pt x="17" y="0"/>
                    <a:pt x="0" y="40"/>
                    <a:pt x="15" y="90"/>
                  </a:cubicBezTo>
                  <a:cubicBezTo>
                    <a:pt x="28" y="136"/>
                    <a:pt x="59" y="162"/>
                    <a:pt x="71" y="162"/>
                  </a:cubicBezTo>
                  <a:cubicBezTo>
                    <a:pt x="72" y="162"/>
                    <a:pt x="73" y="161"/>
                    <a:pt x="74" y="161"/>
                  </a:cubicBezTo>
                  <a:cubicBezTo>
                    <a:pt x="79" y="154"/>
                    <a:pt x="60" y="123"/>
                    <a:pt x="45" y="83"/>
                  </a:cubicBezTo>
                  <a:cubicBezTo>
                    <a:pt x="34" y="38"/>
                    <a:pt x="37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876;p48">
              <a:extLst>
                <a:ext uri="{FF2B5EF4-FFF2-40B4-BE49-F238E27FC236}">
                  <a16:creationId xmlns:a16="http://schemas.microsoft.com/office/drawing/2014/main" id="{9AB29ADA-C9F3-412D-9633-34B948E37689}"/>
                </a:ext>
              </a:extLst>
            </p:cNvPr>
            <p:cNvSpPr/>
            <p:nvPr/>
          </p:nvSpPr>
          <p:spPr>
            <a:xfrm>
              <a:off x="7902370" y="2256686"/>
              <a:ext cx="1171" cy="2078"/>
            </a:xfrm>
            <a:custGeom>
              <a:avLst/>
              <a:gdLst/>
              <a:ahLst/>
              <a:cxnLst/>
              <a:rect l="l" t="t" r="r" b="b"/>
              <a:pathLst>
                <a:path w="49" h="87" extrusionOk="0">
                  <a:moveTo>
                    <a:pt x="13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4" y="1"/>
                    <a:pt x="0" y="23"/>
                    <a:pt x="7" y="46"/>
                  </a:cubicBezTo>
                  <a:cubicBezTo>
                    <a:pt x="19" y="73"/>
                    <a:pt x="30" y="87"/>
                    <a:pt x="41" y="87"/>
                  </a:cubicBezTo>
                  <a:cubicBezTo>
                    <a:pt x="49" y="83"/>
                    <a:pt x="49" y="61"/>
                    <a:pt x="41" y="39"/>
                  </a:cubicBezTo>
                  <a:cubicBezTo>
                    <a:pt x="34" y="15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877;p48">
              <a:extLst>
                <a:ext uri="{FF2B5EF4-FFF2-40B4-BE49-F238E27FC236}">
                  <a16:creationId xmlns:a16="http://schemas.microsoft.com/office/drawing/2014/main" id="{3AE7DE0A-D671-484C-AEFF-D77DAF5CED9F}"/>
                </a:ext>
              </a:extLst>
            </p:cNvPr>
            <p:cNvSpPr/>
            <p:nvPr/>
          </p:nvSpPr>
          <p:spPr>
            <a:xfrm>
              <a:off x="7618412" y="2589929"/>
              <a:ext cx="96898" cy="109631"/>
            </a:xfrm>
            <a:custGeom>
              <a:avLst/>
              <a:gdLst/>
              <a:ahLst/>
              <a:cxnLst/>
              <a:rect l="l" t="t" r="r" b="b"/>
              <a:pathLst>
                <a:path w="4056" h="4589" extrusionOk="0">
                  <a:moveTo>
                    <a:pt x="2711" y="0"/>
                  </a:moveTo>
                  <a:lnTo>
                    <a:pt x="489" y="1711"/>
                  </a:lnTo>
                  <a:lnTo>
                    <a:pt x="1397" y="2902"/>
                  </a:lnTo>
                  <a:cubicBezTo>
                    <a:pt x="1397" y="2902"/>
                    <a:pt x="1" y="4589"/>
                    <a:pt x="327" y="4589"/>
                  </a:cubicBezTo>
                  <a:cubicBezTo>
                    <a:pt x="345" y="4589"/>
                    <a:pt x="369" y="4584"/>
                    <a:pt x="399" y="4572"/>
                  </a:cubicBezTo>
                  <a:cubicBezTo>
                    <a:pt x="907" y="4378"/>
                    <a:pt x="3339" y="2350"/>
                    <a:pt x="3926" y="1845"/>
                  </a:cubicBezTo>
                  <a:lnTo>
                    <a:pt x="4056" y="1730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878;p48">
              <a:extLst>
                <a:ext uri="{FF2B5EF4-FFF2-40B4-BE49-F238E27FC236}">
                  <a16:creationId xmlns:a16="http://schemas.microsoft.com/office/drawing/2014/main" id="{7AA103A1-AAC3-47C1-B24E-077C1AF2D1A0}"/>
                </a:ext>
              </a:extLst>
            </p:cNvPr>
            <p:cNvSpPr/>
            <p:nvPr/>
          </p:nvSpPr>
          <p:spPr>
            <a:xfrm>
              <a:off x="7692477" y="2615708"/>
              <a:ext cx="22218" cy="29313"/>
            </a:xfrm>
            <a:custGeom>
              <a:avLst/>
              <a:gdLst/>
              <a:ahLst/>
              <a:cxnLst/>
              <a:rect l="l" t="t" r="r" b="b"/>
              <a:pathLst>
                <a:path w="930" h="1227" extrusionOk="0">
                  <a:moveTo>
                    <a:pt x="915" y="602"/>
                  </a:moveTo>
                  <a:lnTo>
                    <a:pt x="915" y="602"/>
                  </a:lnTo>
                  <a:lnTo>
                    <a:pt x="915" y="602"/>
                  </a:lnTo>
                  <a:lnTo>
                    <a:pt x="930" y="621"/>
                  </a:lnTo>
                  <a:lnTo>
                    <a:pt x="915" y="602"/>
                  </a:lnTo>
                  <a:close/>
                  <a:moveTo>
                    <a:pt x="452" y="1"/>
                  </a:moveTo>
                  <a:cubicBezTo>
                    <a:pt x="250" y="128"/>
                    <a:pt x="116" y="330"/>
                    <a:pt x="56" y="561"/>
                  </a:cubicBezTo>
                  <a:cubicBezTo>
                    <a:pt x="0" y="782"/>
                    <a:pt x="23" y="1020"/>
                    <a:pt x="123" y="1226"/>
                  </a:cubicBezTo>
                  <a:lnTo>
                    <a:pt x="915" y="602"/>
                  </a:lnTo>
                  <a:lnTo>
                    <a:pt x="915" y="602"/>
                  </a:lnTo>
                  <a:lnTo>
                    <a:pt x="456" y="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879;p48">
              <a:extLst>
                <a:ext uri="{FF2B5EF4-FFF2-40B4-BE49-F238E27FC236}">
                  <a16:creationId xmlns:a16="http://schemas.microsoft.com/office/drawing/2014/main" id="{4F4340F4-F711-4EF4-A1CB-0A1C0DADD5FA}"/>
                </a:ext>
              </a:extLst>
            </p:cNvPr>
            <p:cNvSpPr/>
            <p:nvPr/>
          </p:nvSpPr>
          <p:spPr>
            <a:xfrm>
              <a:off x="7625078" y="2631238"/>
              <a:ext cx="90233" cy="68636"/>
            </a:xfrm>
            <a:custGeom>
              <a:avLst/>
              <a:gdLst/>
              <a:ahLst/>
              <a:cxnLst/>
              <a:rect l="l" t="t" r="r" b="b"/>
              <a:pathLst>
                <a:path w="3777" h="2873" extrusionOk="0">
                  <a:moveTo>
                    <a:pt x="3777" y="1"/>
                  </a:moveTo>
                  <a:lnTo>
                    <a:pt x="3647" y="116"/>
                  </a:lnTo>
                  <a:cubicBezTo>
                    <a:pt x="3333" y="385"/>
                    <a:pt x="2492" y="1092"/>
                    <a:pt x="1701" y="1719"/>
                  </a:cubicBezTo>
                  <a:cubicBezTo>
                    <a:pt x="2454" y="1136"/>
                    <a:pt x="3284" y="456"/>
                    <a:pt x="3777" y="1"/>
                  </a:cubicBezTo>
                  <a:close/>
                  <a:moveTo>
                    <a:pt x="378" y="2130"/>
                  </a:moveTo>
                  <a:cubicBezTo>
                    <a:pt x="370" y="2140"/>
                    <a:pt x="325" y="2204"/>
                    <a:pt x="266" y="2290"/>
                  </a:cubicBezTo>
                  <a:cubicBezTo>
                    <a:pt x="303" y="2238"/>
                    <a:pt x="341" y="2182"/>
                    <a:pt x="378" y="2130"/>
                  </a:cubicBezTo>
                  <a:close/>
                  <a:moveTo>
                    <a:pt x="146" y="2832"/>
                  </a:moveTo>
                  <a:cubicBezTo>
                    <a:pt x="140" y="2834"/>
                    <a:pt x="135" y="2837"/>
                    <a:pt x="130" y="2840"/>
                  </a:cubicBezTo>
                  <a:lnTo>
                    <a:pt x="130" y="2840"/>
                  </a:lnTo>
                  <a:cubicBezTo>
                    <a:pt x="136" y="2837"/>
                    <a:pt x="141" y="2834"/>
                    <a:pt x="146" y="2832"/>
                  </a:cubicBezTo>
                  <a:close/>
                  <a:moveTo>
                    <a:pt x="1" y="2821"/>
                  </a:moveTo>
                  <a:cubicBezTo>
                    <a:pt x="1" y="2847"/>
                    <a:pt x="12" y="2866"/>
                    <a:pt x="34" y="2873"/>
                  </a:cubicBezTo>
                  <a:lnTo>
                    <a:pt x="39" y="2873"/>
                  </a:lnTo>
                  <a:cubicBezTo>
                    <a:pt x="59" y="2873"/>
                    <a:pt x="87" y="2861"/>
                    <a:pt x="130" y="2840"/>
                  </a:cubicBezTo>
                  <a:lnTo>
                    <a:pt x="130" y="2840"/>
                  </a:lnTo>
                  <a:cubicBezTo>
                    <a:pt x="127" y="2841"/>
                    <a:pt x="124" y="2842"/>
                    <a:pt x="120" y="2843"/>
                  </a:cubicBezTo>
                  <a:cubicBezTo>
                    <a:pt x="91" y="2854"/>
                    <a:pt x="68" y="2858"/>
                    <a:pt x="49" y="2858"/>
                  </a:cubicBezTo>
                  <a:cubicBezTo>
                    <a:pt x="20" y="2858"/>
                    <a:pt x="5" y="2843"/>
                    <a:pt x="1" y="28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880;p48">
              <a:extLst>
                <a:ext uri="{FF2B5EF4-FFF2-40B4-BE49-F238E27FC236}">
                  <a16:creationId xmlns:a16="http://schemas.microsoft.com/office/drawing/2014/main" id="{6A45217C-47ED-4DC8-8AF7-57BDC4956DF2}"/>
                </a:ext>
              </a:extLst>
            </p:cNvPr>
            <p:cNvSpPr/>
            <p:nvPr/>
          </p:nvSpPr>
          <p:spPr>
            <a:xfrm>
              <a:off x="7625078" y="2630545"/>
              <a:ext cx="90233" cy="68970"/>
            </a:xfrm>
            <a:custGeom>
              <a:avLst/>
              <a:gdLst/>
              <a:ahLst/>
              <a:cxnLst/>
              <a:rect l="l" t="t" r="r" b="b"/>
              <a:pathLst>
                <a:path w="3777" h="2887" extrusionOk="0">
                  <a:moveTo>
                    <a:pt x="3751" y="0"/>
                  </a:moveTo>
                  <a:lnTo>
                    <a:pt x="2959" y="631"/>
                  </a:lnTo>
                  <a:cubicBezTo>
                    <a:pt x="2956" y="623"/>
                    <a:pt x="2948" y="612"/>
                    <a:pt x="2944" y="605"/>
                  </a:cubicBezTo>
                  <a:lnTo>
                    <a:pt x="801" y="2290"/>
                  </a:lnTo>
                  <a:cubicBezTo>
                    <a:pt x="801" y="2290"/>
                    <a:pt x="602" y="2133"/>
                    <a:pt x="460" y="2133"/>
                  </a:cubicBezTo>
                  <a:cubicBezTo>
                    <a:pt x="430" y="2133"/>
                    <a:pt x="404" y="2140"/>
                    <a:pt x="382" y="2155"/>
                  </a:cubicBezTo>
                  <a:lnTo>
                    <a:pt x="378" y="2159"/>
                  </a:lnTo>
                  <a:cubicBezTo>
                    <a:pt x="341" y="2211"/>
                    <a:pt x="303" y="2267"/>
                    <a:pt x="266" y="2319"/>
                  </a:cubicBezTo>
                  <a:cubicBezTo>
                    <a:pt x="154" y="2488"/>
                    <a:pt x="1" y="2738"/>
                    <a:pt x="1" y="2850"/>
                  </a:cubicBezTo>
                  <a:cubicBezTo>
                    <a:pt x="5" y="2872"/>
                    <a:pt x="20" y="2887"/>
                    <a:pt x="49" y="2887"/>
                  </a:cubicBezTo>
                  <a:cubicBezTo>
                    <a:pt x="68" y="2887"/>
                    <a:pt x="91" y="2883"/>
                    <a:pt x="120" y="2872"/>
                  </a:cubicBezTo>
                  <a:cubicBezTo>
                    <a:pt x="132" y="2869"/>
                    <a:pt x="139" y="2864"/>
                    <a:pt x="146" y="2861"/>
                  </a:cubicBezTo>
                  <a:cubicBezTo>
                    <a:pt x="401" y="2726"/>
                    <a:pt x="1020" y="2274"/>
                    <a:pt x="1701" y="1748"/>
                  </a:cubicBezTo>
                  <a:cubicBezTo>
                    <a:pt x="2492" y="1121"/>
                    <a:pt x="3333" y="414"/>
                    <a:pt x="3647" y="145"/>
                  </a:cubicBezTo>
                  <a:lnTo>
                    <a:pt x="3777" y="30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81;p48">
              <a:extLst>
                <a:ext uri="{FF2B5EF4-FFF2-40B4-BE49-F238E27FC236}">
                  <a16:creationId xmlns:a16="http://schemas.microsoft.com/office/drawing/2014/main" id="{6BD377BE-2148-4678-B49D-D9D5E3DA32BA}"/>
                </a:ext>
              </a:extLst>
            </p:cNvPr>
            <p:cNvSpPr/>
            <p:nvPr/>
          </p:nvSpPr>
          <p:spPr>
            <a:xfrm>
              <a:off x="7695392" y="2630091"/>
              <a:ext cx="19303" cy="15552"/>
            </a:xfrm>
            <a:custGeom>
              <a:avLst/>
              <a:gdLst/>
              <a:ahLst/>
              <a:cxnLst/>
              <a:rect l="l" t="t" r="r" b="b"/>
              <a:pathLst>
                <a:path w="808" h="651" extrusionOk="0">
                  <a:moveTo>
                    <a:pt x="793" y="0"/>
                  </a:moveTo>
                  <a:lnTo>
                    <a:pt x="1" y="624"/>
                  </a:lnTo>
                  <a:cubicBezTo>
                    <a:pt x="5" y="631"/>
                    <a:pt x="13" y="642"/>
                    <a:pt x="16" y="650"/>
                  </a:cubicBezTo>
                  <a:lnTo>
                    <a:pt x="808" y="19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F8C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82;p48">
              <a:extLst>
                <a:ext uri="{FF2B5EF4-FFF2-40B4-BE49-F238E27FC236}">
                  <a16:creationId xmlns:a16="http://schemas.microsoft.com/office/drawing/2014/main" id="{6DBFC953-0336-4846-8A69-77A0CA64C1E5}"/>
                </a:ext>
              </a:extLst>
            </p:cNvPr>
            <p:cNvSpPr/>
            <p:nvPr/>
          </p:nvSpPr>
          <p:spPr>
            <a:xfrm>
              <a:off x="7625173" y="2629446"/>
              <a:ext cx="89970" cy="69544"/>
            </a:xfrm>
            <a:custGeom>
              <a:avLst/>
              <a:gdLst/>
              <a:ahLst/>
              <a:cxnLst/>
              <a:rect l="l" t="t" r="r" b="b"/>
              <a:pathLst>
                <a:path w="3766" h="2911" extrusionOk="0">
                  <a:moveTo>
                    <a:pt x="3765" y="0"/>
                  </a:moveTo>
                  <a:cubicBezTo>
                    <a:pt x="3761" y="0"/>
                    <a:pt x="3747" y="11"/>
                    <a:pt x="3728" y="27"/>
                  </a:cubicBezTo>
                  <a:cubicBezTo>
                    <a:pt x="3695" y="53"/>
                    <a:pt x="3657" y="83"/>
                    <a:pt x="3616" y="113"/>
                  </a:cubicBezTo>
                  <a:cubicBezTo>
                    <a:pt x="3512" y="203"/>
                    <a:pt x="3377" y="307"/>
                    <a:pt x="3221" y="434"/>
                  </a:cubicBezTo>
                  <a:cubicBezTo>
                    <a:pt x="2884" y="707"/>
                    <a:pt x="2421" y="1077"/>
                    <a:pt x="1902" y="1480"/>
                  </a:cubicBezTo>
                  <a:cubicBezTo>
                    <a:pt x="1383" y="1879"/>
                    <a:pt x="904" y="2238"/>
                    <a:pt x="557" y="2492"/>
                  </a:cubicBezTo>
                  <a:cubicBezTo>
                    <a:pt x="397" y="2612"/>
                    <a:pt x="259" y="2717"/>
                    <a:pt x="150" y="2798"/>
                  </a:cubicBezTo>
                  <a:cubicBezTo>
                    <a:pt x="109" y="2829"/>
                    <a:pt x="71" y="2855"/>
                    <a:pt x="38" y="2881"/>
                  </a:cubicBezTo>
                  <a:cubicBezTo>
                    <a:pt x="12" y="2899"/>
                    <a:pt x="1" y="2910"/>
                    <a:pt x="1" y="2910"/>
                  </a:cubicBezTo>
                  <a:cubicBezTo>
                    <a:pt x="1" y="2910"/>
                    <a:pt x="16" y="2903"/>
                    <a:pt x="42" y="2884"/>
                  </a:cubicBezTo>
                  <a:cubicBezTo>
                    <a:pt x="75" y="2862"/>
                    <a:pt x="113" y="2836"/>
                    <a:pt x="157" y="2806"/>
                  </a:cubicBezTo>
                  <a:cubicBezTo>
                    <a:pt x="269" y="2727"/>
                    <a:pt x="408" y="2630"/>
                    <a:pt x="572" y="2515"/>
                  </a:cubicBezTo>
                  <a:cubicBezTo>
                    <a:pt x="923" y="2260"/>
                    <a:pt x="1402" y="1910"/>
                    <a:pt x="1921" y="1506"/>
                  </a:cubicBezTo>
                  <a:cubicBezTo>
                    <a:pt x="2443" y="1103"/>
                    <a:pt x="2907" y="729"/>
                    <a:pt x="3235" y="453"/>
                  </a:cubicBezTo>
                  <a:cubicBezTo>
                    <a:pt x="3388" y="322"/>
                    <a:pt x="3519" y="214"/>
                    <a:pt x="3628" y="124"/>
                  </a:cubicBezTo>
                  <a:cubicBezTo>
                    <a:pt x="3665" y="91"/>
                    <a:pt x="3698" y="60"/>
                    <a:pt x="3732" y="34"/>
                  </a:cubicBezTo>
                  <a:lnTo>
                    <a:pt x="3766" y="1"/>
                  </a:lnTo>
                  <a:cubicBezTo>
                    <a:pt x="3766" y="1"/>
                    <a:pt x="3765" y="0"/>
                    <a:pt x="37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883;p48">
              <a:extLst>
                <a:ext uri="{FF2B5EF4-FFF2-40B4-BE49-F238E27FC236}">
                  <a16:creationId xmlns:a16="http://schemas.microsoft.com/office/drawing/2014/main" id="{E29DBB4A-8FF9-47BC-BED8-857273E0FDF6}"/>
                </a:ext>
              </a:extLst>
            </p:cNvPr>
            <p:cNvSpPr/>
            <p:nvPr/>
          </p:nvSpPr>
          <p:spPr>
            <a:xfrm>
              <a:off x="7633249" y="2681315"/>
              <a:ext cx="11754" cy="4754"/>
            </a:xfrm>
            <a:custGeom>
              <a:avLst/>
              <a:gdLst/>
              <a:ahLst/>
              <a:cxnLst/>
              <a:rect l="l" t="t" r="r" b="b"/>
              <a:pathLst>
                <a:path w="492" h="199" extrusionOk="0">
                  <a:moveTo>
                    <a:pt x="94" y="0"/>
                  </a:moveTo>
                  <a:cubicBezTo>
                    <a:pt x="37" y="0"/>
                    <a:pt x="0" y="11"/>
                    <a:pt x="2" y="15"/>
                  </a:cubicBezTo>
                  <a:cubicBezTo>
                    <a:pt x="2" y="26"/>
                    <a:pt x="126" y="11"/>
                    <a:pt x="260" y="63"/>
                  </a:cubicBezTo>
                  <a:cubicBezTo>
                    <a:pt x="389" y="114"/>
                    <a:pt x="469" y="198"/>
                    <a:pt x="483" y="198"/>
                  </a:cubicBezTo>
                  <a:cubicBezTo>
                    <a:pt x="484" y="198"/>
                    <a:pt x="484" y="198"/>
                    <a:pt x="485" y="198"/>
                  </a:cubicBezTo>
                  <a:cubicBezTo>
                    <a:pt x="492" y="194"/>
                    <a:pt x="417" y="86"/>
                    <a:pt x="271" y="34"/>
                  </a:cubicBezTo>
                  <a:cubicBezTo>
                    <a:pt x="205" y="8"/>
                    <a:pt x="142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884;p48">
              <a:extLst>
                <a:ext uri="{FF2B5EF4-FFF2-40B4-BE49-F238E27FC236}">
                  <a16:creationId xmlns:a16="http://schemas.microsoft.com/office/drawing/2014/main" id="{53C4AD56-CC33-4977-BDC7-4C8F41397E24}"/>
                </a:ext>
              </a:extLst>
            </p:cNvPr>
            <p:cNvSpPr/>
            <p:nvPr/>
          </p:nvSpPr>
          <p:spPr>
            <a:xfrm>
              <a:off x="7648038" y="2663731"/>
              <a:ext cx="6355" cy="2389"/>
            </a:xfrm>
            <a:custGeom>
              <a:avLst/>
              <a:gdLst/>
              <a:ahLst/>
              <a:cxnLst/>
              <a:rect l="l" t="t" r="r" b="b"/>
              <a:pathLst>
                <a:path w="266" h="100" extrusionOk="0">
                  <a:moveTo>
                    <a:pt x="15" y="0"/>
                  </a:moveTo>
                  <a:cubicBezTo>
                    <a:pt x="8" y="0"/>
                    <a:pt x="4" y="1"/>
                    <a:pt x="4" y="4"/>
                  </a:cubicBezTo>
                  <a:cubicBezTo>
                    <a:pt x="0" y="11"/>
                    <a:pt x="56" y="41"/>
                    <a:pt x="126" y="68"/>
                  </a:cubicBezTo>
                  <a:cubicBezTo>
                    <a:pt x="184" y="88"/>
                    <a:pt x="235" y="99"/>
                    <a:pt x="256" y="99"/>
                  </a:cubicBezTo>
                  <a:cubicBezTo>
                    <a:pt x="261" y="99"/>
                    <a:pt x="264" y="99"/>
                    <a:pt x="265" y="97"/>
                  </a:cubicBezTo>
                  <a:cubicBezTo>
                    <a:pt x="265" y="90"/>
                    <a:pt x="209" y="60"/>
                    <a:pt x="138" y="34"/>
                  </a:cubicBezTo>
                  <a:cubicBezTo>
                    <a:pt x="84" y="14"/>
                    <a:pt x="36" y="0"/>
                    <a:pt x="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85;p48">
              <a:extLst>
                <a:ext uri="{FF2B5EF4-FFF2-40B4-BE49-F238E27FC236}">
                  <a16:creationId xmlns:a16="http://schemas.microsoft.com/office/drawing/2014/main" id="{066EB119-051E-4239-B3B1-62207B808DF8}"/>
                </a:ext>
              </a:extLst>
            </p:cNvPr>
            <p:cNvSpPr/>
            <p:nvPr/>
          </p:nvSpPr>
          <p:spPr>
            <a:xfrm>
              <a:off x="7651240" y="2659765"/>
              <a:ext cx="5638" cy="956"/>
            </a:xfrm>
            <a:custGeom>
              <a:avLst/>
              <a:gdLst/>
              <a:ahLst/>
              <a:cxnLst/>
              <a:rect l="l" t="t" r="r" b="b"/>
              <a:pathLst>
                <a:path w="236" h="40" extrusionOk="0">
                  <a:moveTo>
                    <a:pt x="75" y="0"/>
                  </a:moveTo>
                  <a:cubicBezTo>
                    <a:pt x="32" y="0"/>
                    <a:pt x="1" y="4"/>
                    <a:pt x="1" y="13"/>
                  </a:cubicBezTo>
                  <a:cubicBezTo>
                    <a:pt x="1" y="20"/>
                    <a:pt x="53" y="32"/>
                    <a:pt x="116" y="36"/>
                  </a:cubicBezTo>
                  <a:cubicBezTo>
                    <a:pt x="140" y="38"/>
                    <a:pt x="161" y="39"/>
                    <a:pt x="179" y="39"/>
                  </a:cubicBezTo>
                  <a:cubicBezTo>
                    <a:pt x="213" y="39"/>
                    <a:pt x="235" y="35"/>
                    <a:pt x="235" y="28"/>
                  </a:cubicBezTo>
                  <a:cubicBezTo>
                    <a:pt x="235" y="20"/>
                    <a:pt x="183" y="10"/>
                    <a:pt x="120" y="2"/>
                  </a:cubicBezTo>
                  <a:cubicBezTo>
                    <a:pt x="104" y="1"/>
                    <a:pt x="89" y="0"/>
                    <a:pt x="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886;p48">
              <a:extLst>
                <a:ext uri="{FF2B5EF4-FFF2-40B4-BE49-F238E27FC236}">
                  <a16:creationId xmlns:a16="http://schemas.microsoft.com/office/drawing/2014/main" id="{D502EA73-3483-441D-A27C-900684FAFC15}"/>
                </a:ext>
              </a:extLst>
            </p:cNvPr>
            <p:cNvSpPr/>
            <p:nvPr/>
          </p:nvSpPr>
          <p:spPr>
            <a:xfrm>
              <a:off x="7650093" y="2653338"/>
              <a:ext cx="5805" cy="4372"/>
            </a:xfrm>
            <a:custGeom>
              <a:avLst/>
              <a:gdLst/>
              <a:ahLst/>
              <a:cxnLst/>
              <a:rect l="l" t="t" r="r" b="b"/>
              <a:pathLst>
                <a:path w="243" h="183" extrusionOk="0">
                  <a:moveTo>
                    <a:pt x="233" y="1"/>
                  </a:moveTo>
                  <a:cubicBezTo>
                    <a:pt x="220" y="1"/>
                    <a:pt x="166" y="32"/>
                    <a:pt x="108" y="77"/>
                  </a:cubicBezTo>
                  <a:cubicBezTo>
                    <a:pt x="45" y="129"/>
                    <a:pt x="0" y="174"/>
                    <a:pt x="7" y="181"/>
                  </a:cubicBezTo>
                  <a:cubicBezTo>
                    <a:pt x="8" y="182"/>
                    <a:pt x="9" y="182"/>
                    <a:pt x="10" y="182"/>
                  </a:cubicBezTo>
                  <a:cubicBezTo>
                    <a:pt x="22" y="182"/>
                    <a:pt x="74" y="150"/>
                    <a:pt x="130" y="107"/>
                  </a:cubicBezTo>
                  <a:cubicBezTo>
                    <a:pt x="194" y="55"/>
                    <a:pt x="242" y="10"/>
                    <a:pt x="235" y="2"/>
                  </a:cubicBezTo>
                  <a:cubicBezTo>
                    <a:pt x="235" y="1"/>
                    <a:pt x="234" y="1"/>
                    <a:pt x="2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887;p48">
              <a:extLst>
                <a:ext uri="{FF2B5EF4-FFF2-40B4-BE49-F238E27FC236}">
                  <a16:creationId xmlns:a16="http://schemas.microsoft.com/office/drawing/2014/main" id="{DBD53D9A-4984-4DC9-9C6A-781F92554F1B}"/>
                </a:ext>
              </a:extLst>
            </p:cNvPr>
            <p:cNvSpPr/>
            <p:nvPr/>
          </p:nvSpPr>
          <p:spPr>
            <a:xfrm>
              <a:off x="7647823" y="2649085"/>
              <a:ext cx="6283" cy="5399"/>
            </a:xfrm>
            <a:custGeom>
              <a:avLst/>
              <a:gdLst/>
              <a:ahLst/>
              <a:cxnLst/>
              <a:rect l="l" t="t" r="r" b="b"/>
              <a:pathLst>
                <a:path w="263" h="226" extrusionOk="0">
                  <a:moveTo>
                    <a:pt x="255" y="0"/>
                  </a:moveTo>
                  <a:cubicBezTo>
                    <a:pt x="245" y="0"/>
                    <a:pt x="197" y="55"/>
                    <a:pt x="132" y="112"/>
                  </a:cubicBezTo>
                  <a:cubicBezTo>
                    <a:pt x="65" y="172"/>
                    <a:pt x="1" y="214"/>
                    <a:pt x="9" y="224"/>
                  </a:cubicBezTo>
                  <a:cubicBezTo>
                    <a:pt x="9" y="225"/>
                    <a:pt x="11" y="226"/>
                    <a:pt x="12" y="226"/>
                  </a:cubicBezTo>
                  <a:cubicBezTo>
                    <a:pt x="28" y="226"/>
                    <a:pt x="91" y="195"/>
                    <a:pt x="154" y="138"/>
                  </a:cubicBezTo>
                  <a:cubicBezTo>
                    <a:pt x="225" y="76"/>
                    <a:pt x="263" y="4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888;p48">
              <a:extLst>
                <a:ext uri="{FF2B5EF4-FFF2-40B4-BE49-F238E27FC236}">
                  <a16:creationId xmlns:a16="http://schemas.microsoft.com/office/drawing/2014/main" id="{CDD48DBA-7EE8-4530-B110-3E523D5A1571}"/>
                </a:ext>
              </a:extLst>
            </p:cNvPr>
            <p:cNvSpPr/>
            <p:nvPr/>
          </p:nvSpPr>
          <p:spPr>
            <a:xfrm>
              <a:off x="7636164" y="2661604"/>
              <a:ext cx="13044" cy="6594"/>
            </a:xfrm>
            <a:custGeom>
              <a:avLst/>
              <a:gdLst/>
              <a:ahLst/>
              <a:cxnLst/>
              <a:rect l="l" t="t" r="r" b="b"/>
              <a:pathLst>
                <a:path w="546" h="276" extrusionOk="0">
                  <a:moveTo>
                    <a:pt x="319" y="26"/>
                  </a:moveTo>
                  <a:cubicBezTo>
                    <a:pt x="342" y="26"/>
                    <a:pt x="364" y="29"/>
                    <a:pt x="385" y="33"/>
                  </a:cubicBezTo>
                  <a:cubicBezTo>
                    <a:pt x="431" y="43"/>
                    <a:pt x="467" y="59"/>
                    <a:pt x="493" y="74"/>
                  </a:cubicBezTo>
                  <a:lnTo>
                    <a:pt x="493" y="74"/>
                  </a:lnTo>
                  <a:cubicBezTo>
                    <a:pt x="467" y="90"/>
                    <a:pt x="430" y="114"/>
                    <a:pt x="381" y="138"/>
                  </a:cubicBezTo>
                  <a:cubicBezTo>
                    <a:pt x="332" y="164"/>
                    <a:pt x="273" y="190"/>
                    <a:pt x="206" y="212"/>
                  </a:cubicBezTo>
                  <a:cubicBezTo>
                    <a:pt x="168" y="224"/>
                    <a:pt x="130" y="238"/>
                    <a:pt x="97" y="242"/>
                  </a:cubicBezTo>
                  <a:cubicBezTo>
                    <a:pt x="94" y="242"/>
                    <a:pt x="90" y="243"/>
                    <a:pt x="87" y="243"/>
                  </a:cubicBezTo>
                  <a:cubicBezTo>
                    <a:pt x="54" y="243"/>
                    <a:pt x="31" y="224"/>
                    <a:pt x="41" y="190"/>
                  </a:cubicBezTo>
                  <a:cubicBezTo>
                    <a:pt x="63" y="123"/>
                    <a:pt x="138" y="74"/>
                    <a:pt x="202" y="48"/>
                  </a:cubicBezTo>
                  <a:cubicBezTo>
                    <a:pt x="243" y="32"/>
                    <a:pt x="282" y="26"/>
                    <a:pt x="319" y="26"/>
                  </a:cubicBezTo>
                  <a:close/>
                  <a:moveTo>
                    <a:pt x="307" y="0"/>
                  </a:moveTo>
                  <a:cubicBezTo>
                    <a:pt x="203" y="0"/>
                    <a:pt x="72" y="46"/>
                    <a:pt x="8" y="183"/>
                  </a:cubicBezTo>
                  <a:cubicBezTo>
                    <a:pt x="0" y="209"/>
                    <a:pt x="8" y="242"/>
                    <a:pt x="30" y="257"/>
                  </a:cubicBezTo>
                  <a:cubicBezTo>
                    <a:pt x="52" y="276"/>
                    <a:pt x="78" y="276"/>
                    <a:pt x="101" y="276"/>
                  </a:cubicBezTo>
                  <a:cubicBezTo>
                    <a:pt x="146" y="269"/>
                    <a:pt x="180" y="254"/>
                    <a:pt x="213" y="242"/>
                  </a:cubicBezTo>
                  <a:cubicBezTo>
                    <a:pt x="284" y="216"/>
                    <a:pt x="344" y="190"/>
                    <a:pt x="392" y="160"/>
                  </a:cubicBezTo>
                  <a:cubicBezTo>
                    <a:pt x="443" y="129"/>
                    <a:pt x="481" y="101"/>
                    <a:pt x="504" y="81"/>
                  </a:cubicBezTo>
                  <a:lnTo>
                    <a:pt x="504" y="81"/>
                  </a:lnTo>
                  <a:cubicBezTo>
                    <a:pt x="527" y="94"/>
                    <a:pt x="540" y="105"/>
                    <a:pt x="544" y="105"/>
                  </a:cubicBezTo>
                  <a:cubicBezTo>
                    <a:pt x="545" y="105"/>
                    <a:pt x="545" y="104"/>
                    <a:pt x="545" y="104"/>
                  </a:cubicBezTo>
                  <a:cubicBezTo>
                    <a:pt x="545" y="104"/>
                    <a:pt x="535" y="91"/>
                    <a:pt x="514" y="73"/>
                  </a:cubicBezTo>
                  <a:lnTo>
                    <a:pt x="514" y="73"/>
                  </a:lnTo>
                  <a:cubicBezTo>
                    <a:pt x="529" y="60"/>
                    <a:pt x="536" y="52"/>
                    <a:pt x="534" y="52"/>
                  </a:cubicBezTo>
                  <a:cubicBezTo>
                    <a:pt x="534" y="51"/>
                    <a:pt x="533" y="51"/>
                    <a:pt x="532" y="51"/>
                  </a:cubicBezTo>
                  <a:cubicBezTo>
                    <a:pt x="529" y="51"/>
                    <a:pt x="520" y="57"/>
                    <a:pt x="505" y="66"/>
                  </a:cubicBezTo>
                  <a:lnTo>
                    <a:pt x="505" y="66"/>
                  </a:lnTo>
                  <a:cubicBezTo>
                    <a:pt x="479" y="48"/>
                    <a:pt x="440" y="25"/>
                    <a:pt x="389" y="11"/>
                  </a:cubicBezTo>
                  <a:cubicBezTo>
                    <a:pt x="365" y="4"/>
                    <a:pt x="337" y="0"/>
                    <a:pt x="3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889;p48">
              <a:extLst>
                <a:ext uri="{FF2B5EF4-FFF2-40B4-BE49-F238E27FC236}">
                  <a16:creationId xmlns:a16="http://schemas.microsoft.com/office/drawing/2014/main" id="{E9A765DD-108D-4666-AABC-25239AC5917B}"/>
                </a:ext>
              </a:extLst>
            </p:cNvPr>
            <p:cNvSpPr/>
            <p:nvPr/>
          </p:nvSpPr>
          <p:spPr>
            <a:xfrm>
              <a:off x="7644980" y="2654246"/>
              <a:ext cx="4491" cy="9413"/>
            </a:xfrm>
            <a:custGeom>
              <a:avLst/>
              <a:gdLst/>
              <a:ahLst/>
              <a:cxnLst/>
              <a:rect l="l" t="t" r="r" b="b"/>
              <a:pathLst>
                <a:path w="188" h="394" extrusionOk="0">
                  <a:moveTo>
                    <a:pt x="92" y="0"/>
                  </a:moveTo>
                  <a:cubicBezTo>
                    <a:pt x="83" y="0"/>
                    <a:pt x="73" y="3"/>
                    <a:pt x="64" y="8"/>
                  </a:cubicBezTo>
                  <a:cubicBezTo>
                    <a:pt x="1" y="53"/>
                    <a:pt x="1" y="121"/>
                    <a:pt x="1" y="173"/>
                  </a:cubicBezTo>
                  <a:cubicBezTo>
                    <a:pt x="4" y="225"/>
                    <a:pt x="20" y="274"/>
                    <a:pt x="42" y="308"/>
                  </a:cubicBezTo>
                  <a:cubicBezTo>
                    <a:pt x="79" y="372"/>
                    <a:pt x="126" y="394"/>
                    <a:pt x="134" y="394"/>
                  </a:cubicBezTo>
                  <a:cubicBezTo>
                    <a:pt x="135" y="394"/>
                    <a:pt x="135" y="393"/>
                    <a:pt x="135" y="393"/>
                  </a:cubicBezTo>
                  <a:cubicBezTo>
                    <a:pt x="139" y="389"/>
                    <a:pt x="98" y="363"/>
                    <a:pt x="64" y="296"/>
                  </a:cubicBezTo>
                  <a:cubicBezTo>
                    <a:pt x="46" y="263"/>
                    <a:pt x="35" y="222"/>
                    <a:pt x="30" y="173"/>
                  </a:cubicBezTo>
                  <a:cubicBezTo>
                    <a:pt x="30" y="129"/>
                    <a:pt x="42" y="65"/>
                    <a:pt x="80" y="39"/>
                  </a:cubicBezTo>
                  <a:cubicBezTo>
                    <a:pt x="85" y="36"/>
                    <a:pt x="90" y="34"/>
                    <a:pt x="95" y="34"/>
                  </a:cubicBezTo>
                  <a:cubicBezTo>
                    <a:pt x="127" y="34"/>
                    <a:pt x="147" y="90"/>
                    <a:pt x="150" y="129"/>
                  </a:cubicBezTo>
                  <a:cubicBezTo>
                    <a:pt x="158" y="177"/>
                    <a:pt x="161" y="222"/>
                    <a:pt x="158" y="259"/>
                  </a:cubicBezTo>
                  <a:cubicBezTo>
                    <a:pt x="154" y="334"/>
                    <a:pt x="139" y="382"/>
                    <a:pt x="147" y="382"/>
                  </a:cubicBezTo>
                  <a:cubicBezTo>
                    <a:pt x="150" y="382"/>
                    <a:pt x="173" y="341"/>
                    <a:pt x="184" y="263"/>
                  </a:cubicBezTo>
                  <a:cubicBezTo>
                    <a:pt x="187" y="222"/>
                    <a:pt x="187" y="177"/>
                    <a:pt x="184" y="124"/>
                  </a:cubicBezTo>
                  <a:cubicBezTo>
                    <a:pt x="180" y="98"/>
                    <a:pt x="173" y="69"/>
                    <a:pt x="158" y="43"/>
                  </a:cubicBezTo>
                  <a:cubicBezTo>
                    <a:pt x="146" y="20"/>
                    <a:pt x="119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890;p48">
              <a:extLst>
                <a:ext uri="{FF2B5EF4-FFF2-40B4-BE49-F238E27FC236}">
                  <a16:creationId xmlns:a16="http://schemas.microsoft.com/office/drawing/2014/main" id="{0C80C2C5-E8E8-448E-9563-EE20A5CEC2A3}"/>
                </a:ext>
              </a:extLst>
            </p:cNvPr>
            <p:cNvSpPr/>
            <p:nvPr/>
          </p:nvSpPr>
          <p:spPr>
            <a:xfrm>
              <a:off x="7691307" y="2615708"/>
              <a:ext cx="11611" cy="29576"/>
            </a:xfrm>
            <a:custGeom>
              <a:avLst/>
              <a:gdLst/>
              <a:ahLst/>
              <a:cxnLst/>
              <a:rect l="l" t="t" r="r" b="b"/>
              <a:pathLst>
                <a:path w="486" h="1238" extrusionOk="0">
                  <a:moveTo>
                    <a:pt x="482" y="1"/>
                  </a:moveTo>
                  <a:cubicBezTo>
                    <a:pt x="482" y="1"/>
                    <a:pt x="463" y="8"/>
                    <a:pt x="434" y="27"/>
                  </a:cubicBezTo>
                  <a:cubicBezTo>
                    <a:pt x="400" y="42"/>
                    <a:pt x="355" y="72"/>
                    <a:pt x="306" y="116"/>
                  </a:cubicBezTo>
                  <a:cubicBezTo>
                    <a:pt x="210" y="202"/>
                    <a:pt x="94" y="352"/>
                    <a:pt x="46" y="549"/>
                  </a:cubicBezTo>
                  <a:cubicBezTo>
                    <a:pt x="1" y="747"/>
                    <a:pt x="30" y="935"/>
                    <a:pt x="79" y="1054"/>
                  </a:cubicBezTo>
                  <a:cubicBezTo>
                    <a:pt x="101" y="1118"/>
                    <a:pt x="127" y="1162"/>
                    <a:pt x="146" y="1192"/>
                  </a:cubicBezTo>
                  <a:cubicBezTo>
                    <a:pt x="163" y="1219"/>
                    <a:pt x="178" y="1237"/>
                    <a:pt x="180" y="1237"/>
                  </a:cubicBezTo>
                  <a:cubicBezTo>
                    <a:pt x="180" y="1237"/>
                    <a:pt x="180" y="1237"/>
                    <a:pt x="180" y="1237"/>
                  </a:cubicBezTo>
                  <a:cubicBezTo>
                    <a:pt x="187" y="1233"/>
                    <a:pt x="139" y="1170"/>
                    <a:pt x="101" y="1047"/>
                  </a:cubicBezTo>
                  <a:cubicBezTo>
                    <a:pt x="60" y="927"/>
                    <a:pt x="34" y="747"/>
                    <a:pt x="79" y="557"/>
                  </a:cubicBezTo>
                  <a:cubicBezTo>
                    <a:pt x="127" y="370"/>
                    <a:pt x="232" y="221"/>
                    <a:pt x="325" y="135"/>
                  </a:cubicBezTo>
                  <a:cubicBezTo>
                    <a:pt x="415" y="46"/>
                    <a:pt x="486" y="8"/>
                    <a:pt x="4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891;p48">
              <a:extLst>
                <a:ext uri="{FF2B5EF4-FFF2-40B4-BE49-F238E27FC236}">
                  <a16:creationId xmlns:a16="http://schemas.microsoft.com/office/drawing/2014/main" id="{4E9E5687-7A35-44A6-9239-6F1C994ECA40}"/>
                </a:ext>
              </a:extLst>
            </p:cNvPr>
            <p:cNvSpPr/>
            <p:nvPr/>
          </p:nvSpPr>
          <p:spPr>
            <a:xfrm>
              <a:off x="7680149" y="2597957"/>
              <a:ext cx="17416" cy="21525"/>
            </a:xfrm>
            <a:custGeom>
              <a:avLst/>
              <a:gdLst/>
              <a:ahLst/>
              <a:cxnLst/>
              <a:rect l="l" t="t" r="r" b="b"/>
              <a:pathLst>
                <a:path w="729" h="901" extrusionOk="0"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1" y="4"/>
                    <a:pt x="154" y="209"/>
                    <a:pt x="351" y="460"/>
                  </a:cubicBezTo>
                  <a:cubicBezTo>
                    <a:pt x="546" y="705"/>
                    <a:pt x="708" y="901"/>
                    <a:pt x="721" y="901"/>
                  </a:cubicBezTo>
                  <a:cubicBezTo>
                    <a:pt x="721" y="901"/>
                    <a:pt x="721" y="901"/>
                    <a:pt x="721" y="901"/>
                  </a:cubicBezTo>
                  <a:cubicBezTo>
                    <a:pt x="729" y="897"/>
                    <a:pt x="575" y="687"/>
                    <a:pt x="378" y="441"/>
                  </a:cubicBezTo>
                  <a:cubicBezTo>
                    <a:pt x="184" y="196"/>
                    <a:pt x="22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892;p48">
              <a:extLst>
                <a:ext uri="{FF2B5EF4-FFF2-40B4-BE49-F238E27FC236}">
                  <a16:creationId xmlns:a16="http://schemas.microsoft.com/office/drawing/2014/main" id="{F7A419B9-5AAE-4105-8845-33EFCD1B2BE7}"/>
                </a:ext>
              </a:extLst>
            </p:cNvPr>
            <p:cNvSpPr/>
            <p:nvPr/>
          </p:nvSpPr>
          <p:spPr>
            <a:xfrm>
              <a:off x="7669613" y="2645597"/>
              <a:ext cx="15648" cy="12160"/>
            </a:xfrm>
            <a:custGeom>
              <a:avLst/>
              <a:gdLst/>
              <a:ahLst/>
              <a:cxnLst/>
              <a:rect l="l" t="t" r="r" b="b"/>
              <a:pathLst>
                <a:path w="655" h="509" extrusionOk="0">
                  <a:moveTo>
                    <a:pt x="646" y="1"/>
                  </a:moveTo>
                  <a:cubicBezTo>
                    <a:pt x="635" y="1"/>
                    <a:pt x="500" y="121"/>
                    <a:pt x="330" y="258"/>
                  </a:cubicBezTo>
                  <a:cubicBezTo>
                    <a:pt x="150" y="396"/>
                    <a:pt x="1" y="501"/>
                    <a:pt x="4" y="509"/>
                  </a:cubicBezTo>
                  <a:cubicBezTo>
                    <a:pt x="4" y="509"/>
                    <a:pt x="5" y="509"/>
                    <a:pt x="5" y="509"/>
                  </a:cubicBezTo>
                  <a:cubicBezTo>
                    <a:pt x="21" y="509"/>
                    <a:pt x="177" y="421"/>
                    <a:pt x="348" y="284"/>
                  </a:cubicBezTo>
                  <a:cubicBezTo>
                    <a:pt x="528" y="143"/>
                    <a:pt x="654" y="8"/>
                    <a:pt x="647" y="1"/>
                  </a:cubicBezTo>
                  <a:cubicBezTo>
                    <a:pt x="647" y="1"/>
                    <a:pt x="647" y="1"/>
                    <a:pt x="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893;p48">
              <a:extLst>
                <a:ext uri="{FF2B5EF4-FFF2-40B4-BE49-F238E27FC236}">
                  <a16:creationId xmlns:a16="http://schemas.microsoft.com/office/drawing/2014/main" id="{E9760B38-917F-44E3-AC51-086D2B766A1A}"/>
                </a:ext>
              </a:extLst>
            </p:cNvPr>
            <p:cNvSpPr/>
            <p:nvPr/>
          </p:nvSpPr>
          <p:spPr>
            <a:xfrm>
              <a:off x="7694962" y="2637569"/>
              <a:ext cx="1720" cy="4133"/>
            </a:xfrm>
            <a:custGeom>
              <a:avLst/>
              <a:gdLst/>
              <a:ahLst/>
              <a:cxnLst/>
              <a:rect l="l" t="t" r="r" b="b"/>
              <a:pathLst>
                <a:path w="72" h="173" extrusionOk="0">
                  <a:moveTo>
                    <a:pt x="23" y="1"/>
                  </a:moveTo>
                  <a:cubicBezTo>
                    <a:pt x="12" y="1"/>
                    <a:pt x="0" y="42"/>
                    <a:pt x="12" y="94"/>
                  </a:cubicBezTo>
                  <a:cubicBezTo>
                    <a:pt x="22" y="143"/>
                    <a:pt x="52" y="173"/>
                    <a:pt x="62" y="173"/>
                  </a:cubicBezTo>
                  <a:cubicBezTo>
                    <a:pt x="63" y="173"/>
                    <a:pt x="63" y="172"/>
                    <a:pt x="64" y="172"/>
                  </a:cubicBezTo>
                  <a:cubicBezTo>
                    <a:pt x="72" y="165"/>
                    <a:pt x="57" y="132"/>
                    <a:pt x="45" y="87"/>
                  </a:cubicBezTo>
                  <a:cubicBezTo>
                    <a:pt x="34" y="42"/>
                    <a:pt x="31" y="1"/>
                    <a:pt x="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894;p48">
              <a:extLst>
                <a:ext uri="{FF2B5EF4-FFF2-40B4-BE49-F238E27FC236}">
                  <a16:creationId xmlns:a16="http://schemas.microsoft.com/office/drawing/2014/main" id="{E339CF81-2F2E-47CE-AEDF-DC333154755C}"/>
                </a:ext>
              </a:extLst>
            </p:cNvPr>
            <p:cNvSpPr/>
            <p:nvPr/>
          </p:nvSpPr>
          <p:spPr>
            <a:xfrm>
              <a:off x="7694867" y="2629637"/>
              <a:ext cx="1099" cy="3607"/>
            </a:xfrm>
            <a:custGeom>
              <a:avLst/>
              <a:gdLst/>
              <a:ahLst/>
              <a:cxnLst/>
              <a:rect l="l" t="t" r="r" b="b"/>
              <a:pathLst>
                <a:path w="46" h="151" extrusionOk="0">
                  <a:moveTo>
                    <a:pt x="35" y="0"/>
                  </a:moveTo>
                  <a:cubicBezTo>
                    <a:pt x="23" y="0"/>
                    <a:pt x="12" y="34"/>
                    <a:pt x="9" y="75"/>
                  </a:cubicBezTo>
                  <a:cubicBezTo>
                    <a:pt x="1" y="116"/>
                    <a:pt x="4" y="150"/>
                    <a:pt x="16" y="150"/>
                  </a:cubicBezTo>
                  <a:cubicBezTo>
                    <a:pt x="16" y="150"/>
                    <a:pt x="16" y="150"/>
                    <a:pt x="17" y="150"/>
                  </a:cubicBezTo>
                  <a:cubicBezTo>
                    <a:pt x="24" y="150"/>
                    <a:pt x="35" y="118"/>
                    <a:pt x="42" y="78"/>
                  </a:cubicBezTo>
                  <a:cubicBezTo>
                    <a:pt x="45" y="38"/>
                    <a:pt x="42" y="4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895;p48">
              <a:extLst>
                <a:ext uri="{FF2B5EF4-FFF2-40B4-BE49-F238E27FC236}">
                  <a16:creationId xmlns:a16="http://schemas.microsoft.com/office/drawing/2014/main" id="{BECDD40B-FB61-43F1-8C36-95A8C6AD98D3}"/>
                </a:ext>
              </a:extLst>
            </p:cNvPr>
            <p:cNvSpPr/>
            <p:nvPr/>
          </p:nvSpPr>
          <p:spPr>
            <a:xfrm>
              <a:off x="7696945" y="2623067"/>
              <a:ext cx="2676" cy="3392"/>
            </a:xfrm>
            <a:custGeom>
              <a:avLst/>
              <a:gdLst/>
              <a:ahLst/>
              <a:cxnLst/>
              <a:rect l="l" t="t" r="r" b="b"/>
              <a:pathLst>
                <a:path w="112" h="142" extrusionOk="0">
                  <a:moveTo>
                    <a:pt x="102" y="1"/>
                  </a:moveTo>
                  <a:cubicBezTo>
                    <a:pt x="88" y="1"/>
                    <a:pt x="54" y="15"/>
                    <a:pt x="29" y="51"/>
                  </a:cubicBezTo>
                  <a:cubicBezTo>
                    <a:pt x="1" y="95"/>
                    <a:pt x="6" y="141"/>
                    <a:pt x="14" y="141"/>
                  </a:cubicBezTo>
                  <a:cubicBezTo>
                    <a:pt x="14" y="141"/>
                    <a:pt x="15" y="141"/>
                    <a:pt x="15" y="141"/>
                  </a:cubicBezTo>
                  <a:cubicBezTo>
                    <a:pt x="15" y="141"/>
                    <a:pt x="16" y="141"/>
                    <a:pt x="16" y="141"/>
                  </a:cubicBezTo>
                  <a:cubicBezTo>
                    <a:pt x="26" y="141"/>
                    <a:pt x="35" y="105"/>
                    <a:pt x="60" y="70"/>
                  </a:cubicBezTo>
                  <a:cubicBezTo>
                    <a:pt x="82" y="32"/>
                    <a:pt x="112" y="10"/>
                    <a:pt x="108" y="3"/>
                  </a:cubicBezTo>
                  <a:cubicBezTo>
                    <a:pt x="107" y="1"/>
                    <a:pt x="105" y="1"/>
                    <a:pt x="1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896;p48">
              <a:extLst>
                <a:ext uri="{FF2B5EF4-FFF2-40B4-BE49-F238E27FC236}">
                  <a16:creationId xmlns:a16="http://schemas.microsoft.com/office/drawing/2014/main" id="{F9B36BB4-667A-4F6A-B38F-475324034FF4}"/>
                </a:ext>
              </a:extLst>
            </p:cNvPr>
            <p:cNvSpPr/>
            <p:nvPr/>
          </p:nvSpPr>
          <p:spPr>
            <a:xfrm>
              <a:off x="7701389" y="2618958"/>
              <a:ext cx="1529" cy="1911"/>
            </a:xfrm>
            <a:custGeom>
              <a:avLst/>
              <a:gdLst/>
              <a:ahLst/>
              <a:cxnLst/>
              <a:rect l="l" t="t" r="r" b="b"/>
              <a:pathLst>
                <a:path w="64" h="80" extrusionOk="0">
                  <a:moveTo>
                    <a:pt x="52" y="1"/>
                  </a:moveTo>
                  <a:cubicBezTo>
                    <a:pt x="43" y="1"/>
                    <a:pt x="28" y="14"/>
                    <a:pt x="19" y="32"/>
                  </a:cubicBezTo>
                  <a:cubicBezTo>
                    <a:pt x="5" y="51"/>
                    <a:pt x="0" y="74"/>
                    <a:pt x="8" y="77"/>
                  </a:cubicBezTo>
                  <a:cubicBezTo>
                    <a:pt x="9" y="79"/>
                    <a:pt x="11" y="79"/>
                    <a:pt x="13" y="79"/>
                  </a:cubicBezTo>
                  <a:cubicBezTo>
                    <a:pt x="22" y="79"/>
                    <a:pt x="36" y="66"/>
                    <a:pt x="45" y="48"/>
                  </a:cubicBezTo>
                  <a:cubicBezTo>
                    <a:pt x="60" y="29"/>
                    <a:pt x="64" y="6"/>
                    <a:pt x="57" y="3"/>
                  </a:cubicBezTo>
                  <a:cubicBezTo>
                    <a:pt x="55" y="1"/>
                    <a:pt x="54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897;p48">
              <a:extLst>
                <a:ext uri="{FF2B5EF4-FFF2-40B4-BE49-F238E27FC236}">
                  <a16:creationId xmlns:a16="http://schemas.microsoft.com/office/drawing/2014/main" id="{0BD58EDC-2A69-41AC-8573-9BBC50873CA7}"/>
                </a:ext>
              </a:extLst>
            </p:cNvPr>
            <p:cNvSpPr/>
            <p:nvPr/>
          </p:nvSpPr>
          <p:spPr>
            <a:xfrm>
              <a:off x="6986941" y="1648377"/>
              <a:ext cx="359425" cy="246186"/>
            </a:xfrm>
            <a:custGeom>
              <a:avLst/>
              <a:gdLst/>
              <a:ahLst/>
              <a:cxnLst/>
              <a:rect l="l" t="t" r="r" b="b"/>
              <a:pathLst>
                <a:path w="15045" h="10305" extrusionOk="0">
                  <a:moveTo>
                    <a:pt x="1876" y="1"/>
                  </a:moveTo>
                  <a:cubicBezTo>
                    <a:pt x="1699" y="1"/>
                    <a:pt x="1648" y="210"/>
                    <a:pt x="1827" y="501"/>
                  </a:cubicBezTo>
                  <a:cubicBezTo>
                    <a:pt x="2017" y="815"/>
                    <a:pt x="2514" y="1778"/>
                    <a:pt x="2346" y="1868"/>
                  </a:cubicBezTo>
                  <a:cubicBezTo>
                    <a:pt x="2342" y="1870"/>
                    <a:pt x="2337" y="1871"/>
                    <a:pt x="2332" y="1871"/>
                  </a:cubicBezTo>
                  <a:cubicBezTo>
                    <a:pt x="2132" y="1871"/>
                    <a:pt x="1274" y="339"/>
                    <a:pt x="1274" y="339"/>
                  </a:cubicBezTo>
                  <a:cubicBezTo>
                    <a:pt x="1274" y="339"/>
                    <a:pt x="1165" y="44"/>
                    <a:pt x="1000" y="44"/>
                  </a:cubicBezTo>
                  <a:cubicBezTo>
                    <a:pt x="979" y="44"/>
                    <a:pt x="957" y="49"/>
                    <a:pt x="934" y="60"/>
                  </a:cubicBezTo>
                  <a:cubicBezTo>
                    <a:pt x="572" y="227"/>
                    <a:pt x="1658" y="1875"/>
                    <a:pt x="1767" y="2028"/>
                  </a:cubicBezTo>
                  <a:cubicBezTo>
                    <a:pt x="1817" y="2102"/>
                    <a:pt x="1749" y="2172"/>
                    <a:pt x="1677" y="2172"/>
                  </a:cubicBezTo>
                  <a:cubicBezTo>
                    <a:pt x="1643" y="2172"/>
                    <a:pt x="1608" y="2156"/>
                    <a:pt x="1584" y="2118"/>
                  </a:cubicBezTo>
                  <a:cubicBezTo>
                    <a:pt x="1513" y="2004"/>
                    <a:pt x="802" y="645"/>
                    <a:pt x="413" y="645"/>
                  </a:cubicBezTo>
                  <a:cubicBezTo>
                    <a:pt x="392" y="645"/>
                    <a:pt x="371" y="649"/>
                    <a:pt x="351" y="658"/>
                  </a:cubicBezTo>
                  <a:cubicBezTo>
                    <a:pt x="67" y="792"/>
                    <a:pt x="1233" y="2020"/>
                    <a:pt x="1222" y="2424"/>
                  </a:cubicBezTo>
                  <a:cubicBezTo>
                    <a:pt x="1220" y="2474"/>
                    <a:pt x="1207" y="2496"/>
                    <a:pt x="1184" y="2496"/>
                  </a:cubicBezTo>
                  <a:cubicBezTo>
                    <a:pt x="1033" y="2496"/>
                    <a:pt x="464" y="1529"/>
                    <a:pt x="205" y="1529"/>
                  </a:cubicBezTo>
                  <a:cubicBezTo>
                    <a:pt x="190" y="1529"/>
                    <a:pt x="177" y="1532"/>
                    <a:pt x="164" y="1539"/>
                  </a:cubicBezTo>
                  <a:cubicBezTo>
                    <a:pt x="67" y="1587"/>
                    <a:pt x="0" y="1639"/>
                    <a:pt x="564" y="2394"/>
                  </a:cubicBezTo>
                  <a:cubicBezTo>
                    <a:pt x="841" y="2764"/>
                    <a:pt x="1412" y="3369"/>
                    <a:pt x="1943" y="3903"/>
                  </a:cubicBezTo>
                  <a:lnTo>
                    <a:pt x="1934" y="3911"/>
                  </a:lnTo>
                  <a:cubicBezTo>
                    <a:pt x="1934" y="3911"/>
                    <a:pt x="6022" y="10305"/>
                    <a:pt x="9523" y="10305"/>
                  </a:cubicBezTo>
                  <a:cubicBezTo>
                    <a:pt x="9982" y="10305"/>
                    <a:pt x="10430" y="10195"/>
                    <a:pt x="10858" y="9947"/>
                  </a:cubicBezTo>
                  <a:cubicBezTo>
                    <a:pt x="14780" y="7672"/>
                    <a:pt x="15045" y="7085"/>
                    <a:pt x="15045" y="7085"/>
                  </a:cubicBezTo>
                  <a:lnTo>
                    <a:pt x="12849" y="4295"/>
                  </a:lnTo>
                  <a:cubicBezTo>
                    <a:pt x="12849" y="4295"/>
                    <a:pt x="9513" y="6858"/>
                    <a:pt x="8903" y="6858"/>
                  </a:cubicBezTo>
                  <a:cubicBezTo>
                    <a:pt x="8880" y="6858"/>
                    <a:pt x="8860" y="6855"/>
                    <a:pt x="8845" y="6847"/>
                  </a:cubicBezTo>
                  <a:cubicBezTo>
                    <a:pt x="6608" y="5647"/>
                    <a:pt x="4808" y="3463"/>
                    <a:pt x="4198" y="2667"/>
                  </a:cubicBezTo>
                  <a:cubicBezTo>
                    <a:pt x="4176" y="2521"/>
                    <a:pt x="4158" y="2353"/>
                    <a:pt x="4142" y="2155"/>
                  </a:cubicBezTo>
                  <a:cubicBezTo>
                    <a:pt x="4127" y="1984"/>
                    <a:pt x="4146" y="1811"/>
                    <a:pt x="4191" y="1644"/>
                  </a:cubicBezTo>
                  <a:cubicBezTo>
                    <a:pt x="4247" y="1442"/>
                    <a:pt x="4332" y="1180"/>
                    <a:pt x="4422" y="1049"/>
                  </a:cubicBezTo>
                  <a:cubicBezTo>
                    <a:pt x="4521" y="905"/>
                    <a:pt x="4422" y="722"/>
                    <a:pt x="4283" y="722"/>
                  </a:cubicBezTo>
                  <a:cubicBezTo>
                    <a:pt x="4264" y="722"/>
                    <a:pt x="4245" y="725"/>
                    <a:pt x="4225" y="732"/>
                  </a:cubicBezTo>
                  <a:cubicBezTo>
                    <a:pt x="4053" y="788"/>
                    <a:pt x="3732" y="1225"/>
                    <a:pt x="3623" y="1849"/>
                  </a:cubicBezTo>
                  <a:cubicBezTo>
                    <a:pt x="3595" y="2007"/>
                    <a:pt x="3543" y="2069"/>
                    <a:pt x="3478" y="2069"/>
                  </a:cubicBezTo>
                  <a:cubicBezTo>
                    <a:pt x="3286" y="2069"/>
                    <a:pt x="2980" y="1522"/>
                    <a:pt x="2846" y="1285"/>
                  </a:cubicBezTo>
                  <a:cubicBezTo>
                    <a:pt x="2663" y="971"/>
                    <a:pt x="2055" y="26"/>
                    <a:pt x="1912" y="3"/>
                  </a:cubicBezTo>
                  <a:cubicBezTo>
                    <a:pt x="1900" y="2"/>
                    <a:pt x="1887" y="1"/>
                    <a:pt x="18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898;p48">
              <a:extLst>
                <a:ext uri="{FF2B5EF4-FFF2-40B4-BE49-F238E27FC236}">
                  <a16:creationId xmlns:a16="http://schemas.microsoft.com/office/drawing/2014/main" id="{DCDFCC5D-7167-4FEF-B65D-054019D8CFC9}"/>
                </a:ext>
              </a:extLst>
            </p:cNvPr>
            <p:cNvSpPr/>
            <p:nvPr/>
          </p:nvSpPr>
          <p:spPr>
            <a:xfrm>
              <a:off x="6843971" y="1651220"/>
              <a:ext cx="397028" cy="211689"/>
            </a:xfrm>
            <a:custGeom>
              <a:avLst/>
              <a:gdLst/>
              <a:ahLst/>
              <a:cxnLst/>
              <a:rect l="l" t="t" r="r" b="b"/>
              <a:pathLst>
                <a:path w="16619" h="8861" extrusionOk="0">
                  <a:moveTo>
                    <a:pt x="0" y="1"/>
                  </a:moveTo>
                  <a:lnTo>
                    <a:pt x="14153" y="8860"/>
                  </a:lnTo>
                  <a:cubicBezTo>
                    <a:pt x="14153" y="8860"/>
                    <a:pt x="16495" y="6481"/>
                    <a:pt x="16618" y="59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899;p48">
              <a:extLst>
                <a:ext uri="{FF2B5EF4-FFF2-40B4-BE49-F238E27FC236}">
                  <a16:creationId xmlns:a16="http://schemas.microsoft.com/office/drawing/2014/main" id="{2569A7DB-2BBD-4830-8F28-08ABBA1E2A9C}"/>
                </a:ext>
              </a:extLst>
            </p:cNvPr>
            <p:cNvSpPr/>
            <p:nvPr/>
          </p:nvSpPr>
          <p:spPr>
            <a:xfrm>
              <a:off x="7346304" y="1898238"/>
              <a:ext cx="547105" cy="445286"/>
            </a:xfrm>
            <a:custGeom>
              <a:avLst/>
              <a:gdLst/>
              <a:ahLst/>
              <a:cxnLst/>
              <a:rect l="l" t="t" r="r" b="b"/>
              <a:pathLst>
                <a:path w="22901" h="18639" extrusionOk="0">
                  <a:moveTo>
                    <a:pt x="3970" y="0"/>
                  </a:moveTo>
                  <a:lnTo>
                    <a:pt x="0" y="5334"/>
                  </a:lnTo>
                  <a:cubicBezTo>
                    <a:pt x="0" y="5334"/>
                    <a:pt x="8180" y="17231"/>
                    <a:pt x="8875" y="17518"/>
                  </a:cubicBezTo>
                  <a:cubicBezTo>
                    <a:pt x="9566" y="17805"/>
                    <a:pt x="22680" y="18639"/>
                    <a:pt x="22680" y="18639"/>
                  </a:cubicBezTo>
                  <a:lnTo>
                    <a:pt x="22900" y="13686"/>
                  </a:lnTo>
                  <a:cubicBezTo>
                    <a:pt x="22900" y="13686"/>
                    <a:pt x="11500" y="12678"/>
                    <a:pt x="11370" y="12442"/>
                  </a:cubicBezTo>
                  <a:cubicBezTo>
                    <a:pt x="11240" y="12203"/>
                    <a:pt x="3970" y="0"/>
                    <a:pt x="39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900;p48">
              <a:extLst>
                <a:ext uri="{FF2B5EF4-FFF2-40B4-BE49-F238E27FC236}">
                  <a16:creationId xmlns:a16="http://schemas.microsoft.com/office/drawing/2014/main" id="{4DD75B50-E721-4BDE-88B5-F18FE48DDF2F}"/>
                </a:ext>
              </a:extLst>
            </p:cNvPr>
            <p:cNvSpPr/>
            <p:nvPr/>
          </p:nvSpPr>
          <p:spPr>
            <a:xfrm>
              <a:off x="7864143" y="2221016"/>
              <a:ext cx="9580" cy="119139"/>
            </a:xfrm>
            <a:custGeom>
              <a:avLst/>
              <a:gdLst/>
              <a:ahLst/>
              <a:cxnLst/>
              <a:rect l="l" t="t" r="r" b="b"/>
              <a:pathLst>
                <a:path w="401" h="4987" extrusionOk="0">
                  <a:moveTo>
                    <a:pt x="375" y="0"/>
                  </a:moveTo>
                  <a:lnTo>
                    <a:pt x="375" y="0"/>
                  </a:lnTo>
                  <a:cubicBezTo>
                    <a:pt x="349" y="0"/>
                    <a:pt x="252" y="1113"/>
                    <a:pt x="154" y="2492"/>
                  </a:cubicBezTo>
                  <a:cubicBezTo>
                    <a:pt x="57" y="3866"/>
                    <a:pt x="1" y="4986"/>
                    <a:pt x="23" y="4986"/>
                  </a:cubicBezTo>
                  <a:cubicBezTo>
                    <a:pt x="23" y="4986"/>
                    <a:pt x="23" y="4986"/>
                    <a:pt x="23" y="4986"/>
                  </a:cubicBezTo>
                  <a:cubicBezTo>
                    <a:pt x="51" y="4986"/>
                    <a:pt x="151" y="3872"/>
                    <a:pt x="247" y="2495"/>
                  </a:cubicBezTo>
                  <a:cubicBezTo>
                    <a:pt x="345" y="1121"/>
                    <a:pt x="401" y="4"/>
                    <a:pt x="375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901;p48">
              <a:extLst>
                <a:ext uri="{FF2B5EF4-FFF2-40B4-BE49-F238E27FC236}">
                  <a16:creationId xmlns:a16="http://schemas.microsoft.com/office/drawing/2014/main" id="{699EFFF7-6CDC-4A0A-AF58-181A9661892B}"/>
                </a:ext>
              </a:extLst>
            </p:cNvPr>
            <p:cNvSpPr/>
            <p:nvPr/>
          </p:nvSpPr>
          <p:spPr>
            <a:xfrm>
              <a:off x="7595093" y="2196455"/>
              <a:ext cx="24750" cy="28811"/>
            </a:xfrm>
            <a:custGeom>
              <a:avLst/>
              <a:gdLst/>
              <a:ahLst/>
              <a:cxnLst/>
              <a:rect l="l" t="t" r="r" b="b"/>
              <a:pathLst>
                <a:path w="1036" h="1206" extrusionOk="0">
                  <a:moveTo>
                    <a:pt x="1014" y="0"/>
                  </a:moveTo>
                  <a:cubicBezTo>
                    <a:pt x="978" y="0"/>
                    <a:pt x="746" y="252"/>
                    <a:pt x="482" y="572"/>
                  </a:cubicBezTo>
                  <a:cubicBezTo>
                    <a:pt x="206" y="905"/>
                    <a:pt x="1" y="1189"/>
                    <a:pt x="20" y="1204"/>
                  </a:cubicBezTo>
                  <a:cubicBezTo>
                    <a:pt x="21" y="1205"/>
                    <a:pt x="22" y="1205"/>
                    <a:pt x="23" y="1205"/>
                  </a:cubicBezTo>
                  <a:cubicBezTo>
                    <a:pt x="58" y="1205"/>
                    <a:pt x="286" y="954"/>
                    <a:pt x="554" y="632"/>
                  </a:cubicBezTo>
                  <a:cubicBezTo>
                    <a:pt x="827" y="300"/>
                    <a:pt x="1035" y="16"/>
                    <a:pt x="1017" y="1"/>
                  </a:cubicBezTo>
                  <a:cubicBezTo>
                    <a:pt x="1016" y="0"/>
                    <a:pt x="1015" y="0"/>
                    <a:pt x="101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902;p48">
              <a:extLst>
                <a:ext uri="{FF2B5EF4-FFF2-40B4-BE49-F238E27FC236}">
                  <a16:creationId xmlns:a16="http://schemas.microsoft.com/office/drawing/2014/main" id="{A092BB37-4ADD-4A82-8049-409CBB3AC265}"/>
                </a:ext>
              </a:extLst>
            </p:cNvPr>
            <p:cNvSpPr/>
            <p:nvPr/>
          </p:nvSpPr>
          <p:spPr>
            <a:xfrm>
              <a:off x="7609189" y="2198534"/>
              <a:ext cx="9413" cy="34449"/>
            </a:xfrm>
            <a:custGeom>
              <a:avLst/>
              <a:gdLst/>
              <a:ahLst/>
              <a:cxnLst/>
              <a:rect l="l" t="t" r="r" b="b"/>
              <a:pathLst>
                <a:path w="394" h="1442" extrusionOk="0">
                  <a:moveTo>
                    <a:pt x="370" y="0"/>
                  </a:moveTo>
                  <a:cubicBezTo>
                    <a:pt x="343" y="0"/>
                    <a:pt x="246" y="315"/>
                    <a:pt x="154" y="709"/>
                  </a:cubicBezTo>
                  <a:cubicBezTo>
                    <a:pt x="61" y="1105"/>
                    <a:pt x="1" y="1434"/>
                    <a:pt x="27" y="1442"/>
                  </a:cubicBezTo>
                  <a:cubicBezTo>
                    <a:pt x="27" y="1442"/>
                    <a:pt x="27" y="1442"/>
                    <a:pt x="27" y="1442"/>
                  </a:cubicBezTo>
                  <a:cubicBezTo>
                    <a:pt x="55" y="1442"/>
                    <a:pt x="151" y="1126"/>
                    <a:pt x="244" y="728"/>
                  </a:cubicBezTo>
                  <a:cubicBezTo>
                    <a:pt x="337" y="333"/>
                    <a:pt x="393" y="4"/>
                    <a:pt x="371" y="0"/>
                  </a:cubicBezTo>
                  <a:cubicBezTo>
                    <a:pt x="371" y="0"/>
                    <a:pt x="370" y="0"/>
                    <a:pt x="37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903;p48">
              <a:extLst>
                <a:ext uri="{FF2B5EF4-FFF2-40B4-BE49-F238E27FC236}">
                  <a16:creationId xmlns:a16="http://schemas.microsoft.com/office/drawing/2014/main" id="{1E10790A-21C8-4395-BF80-4F149F7DB6FA}"/>
                </a:ext>
              </a:extLst>
            </p:cNvPr>
            <p:cNvSpPr/>
            <p:nvPr/>
          </p:nvSpPr>
          <p:spPr>
            <a:xfrm>
              <a:off x="7669541" y="2243474"/>
              <a:ext cx="12733" cy="11133"/>
            </a:xfrm>
            <a:custGeom>
              <a:avLst/>
              <a:gdLst/>
              <a:ahLst/>
              <a:cxnLst/>
              <a:rect l="l" t="t" r="r" b="b"/>
              <a:pathLst>
                <a:path w="533" h="466" extrusionOk="0">
                  <a:moveTo>
                    <a:pt x="264" y="0"/>
                  </a:moveTo>
                  <a:cubicBezTo>
                    <a:pt x="256" y="0"/>
                    <a:pt x="247" y="1"/>
                    <a:pt x="239" y="2"/>
                  </a:cubicBezTo>
                  <a:lnTo>
                    <a:pt x="150" y="31"/>
                  </a:lnTo>
                  <a:cubicBezTo>
                    <a:pt x="15" y="106"/>
                    <a:pt x="0" y="326"/>
                    <a:pt x="123" y="424"/>
                  </a:cubicBezTo>
                  <a:cubicBezTo>
                    <a:pt x="161" y="453"/>
                    <a:pt x="207" y="466"/>
                    <a:pt x="254" y="466"/>
                  </a:cubicBezTo>
                  <a:cubicBezTo>
                    <a:pt x="360" y="466"/>
                    <a:pt x="468" y="400"/>
                    <a:pt x="497" y="297"/>
                  </a:cubicBezTo>
                  <a:cubicBezTo>
                    <a:pt x="532" y="155"/>
                    <a:pt x="406" y="0"/>
                    <a:pt x="26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904;p48">
              <a:extLst>
                <a:ext uri="{FF2B5EF4-FFF2-40B4-BE49-F238E27FC236}">
                  <a16:creationId xmlns:a16="http://schemas.microsoft.com/office/drawing/2014/main" id="{D37A5140-5F21-4C93-809B-7544FC6AE835}"/>
                </a:ext>
              </a:extLst>
            </p:cNvPr>
            <p:cNvSpPr/>
            <p:nvPr/>
          </p:nvSpPr>
          <p:spPr>
            <a:xfrm>
              <a:off x="7511948" y="2127360"/>
              <a:ext cx="12805" cy="11181"/>
            </a:xfrm>
            <a:custGeom>
              <a:avLst/>
              <a:gdLst/>
              <a:ahLst/>
              <a:cxnLst/>
              <a:rect l="l" t="t" r="r" b="b"/>
              <a:pathLst>
                <a:path w="536" h="468" extrusionOk="0">
                  <a:moveTo>
                    <a:pt x="262" y="1"/>
                  </a:moveTo>
                  <a:cubicBezTo>
                    <a:pt x="254" y="1"/>
                    <a:pt x="247" y="1"/>
                    <a:pt x="239" y="2"/>
                  </a:cubicBezTo>
                  <a:lnTo>
                    <a:pt x="149" y="32"/>
                  </a:lnTo>
                  <a:cubicBezTo>
                    <a:pt x="18" y="111"/>
                    <a:pt x="0" y="331"/>
                    <a:pt x="123" y="424"/>
                  </a:cubicBezTo>
                  <a:cubicBezTo>
                    <a:pt x="162" y="454"/>
                    <a:pt x="209" y="467"/>
                    <a:pt x="257" y="467"/>
                  </a:cubicBezTo>
                  <a:cubicBezTo>
                    <a:pt x="361" y="467"/>
                    <a:pt x="469" y="403"/>
                    <a:pt x="497" y="301"/>
                  </a:cubicBezTo>
                  <a:cubicBezTo>
                    <a:pt x="536" y="160"/>
                    <a:pt x="406" y="1"/>
                    <a:pt x="262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905;p48">
              <a:extLst>
                <a:ext uri="{FF2B5EF4-FFF2-40B4-BE49-F238E27FC236}">
                  <a16:creationId xmlns:a16="http://schemas.microsoft.com/office/drawing/2014/main" id="{4D3582E8-9358-4AC1-8785-180DC6CD285E}"/>
                </a:ext>
              </a:extLst>
            </p:cNvPr>
            <p:cNvSpPr/>
            <p:nvPr/>
          </p:nvSpPr>
          <p:spPr>
            <a:xfrm>
              <a:off x="7710588" y="2293695"/>
              <a:ext cx="12709" cy="11133"/>
            </a:xfrm>
            <a:custGeom>
              <a:avLst/>
              <a:gdLst/>
              <a:ahLst/>
              <a:cxnLst/>
              <a:rect l="l" t="t" r="r" b="b"/>
              <a:pathLst>
                <a:path w="532" h="466" extrusionOk="0">
                  <a:moveTo>
                    <a:pt x="263" y="1"/>
                  </a:moveTo>
                  <a:cubicBezTo>
                    <a:pt x="254" y="1"/>
                    <a:pt x="245" y="1"/>
                    <a:pt x="235" y="3"/>
                  </a:cubicBezTo>
                  <a:lnTo>
                    <a:pt x="149" y="32"/>
                  </a:lnTo>
                  <a:cubicBezTo>
                    <a:pt x="15" y="107"/>
                    <a:pt x="1" y="327"/>
                    <a:pt x="123" y="420"/>
                  </a:cubicBezTo>
                  <a:cubicBezTo>
                    <a:pt x="161" y="451"/>
                    <a:pt x="208" y="465"/>
                    <a:pt x="255" y="465"/>
                  </a:cubicBezTo>
                  <a:cubicBezTo>
                    <a:pt x="358" y="465"/>
                    <a:pt x="465" y="399"/>
                    <a:pt x="494" y="298"/>
                  </a:cubicBezTo>
                  <a:cubicBezTo>
                    <a:pt x="531" y="157"/>
                    <a:pt x="406" y="1"/>
                    <a:pt x="26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06;p48">
              <a:extLst>
                <a:ext uri="{FF2B5EF4-FFF2-40B4-BE49-F238E27FC236}">
                  <a16:creationId xmlns:a16="http://schemas.microsoft.com/office/drawing/2014/main" id="{D0922985-63C4-4F4A-B53E-494C4A819F5C}"/>
                </a:ext>
              </a:extLst>
            </p:cNvPr>
            <p:cNvSpPr/>
            <p:nvPr/>
          </p:nvSpPr>
          <p:spPr>
            <a:xfrm>
              <a:off x="7810791" y="2309320"/>
              <a:ext cx="12829" cy="11157"/>
            </a:xfrm>
            <a:custGeom>
              <a:avLst/>
              <a:gdLst/>
              <a:ahLst/>
              <a:cxnLst/>
              <a:rect l="l" t="t" r="r" b="b"/>
              <a:pathLst>
                <a:path w="537" h="467" extrusionOk="0">
                  <a:moveTo>
                    <a:pt x="263" y="1"/>
                  </a:moveTo>
                  <a:cubicBezTo>
                    <a:pt x="255" y="1"/>
                    <a:pt x="247" y="1"/>
                    <a:pt x="239" y="2"/>
                  </a:cubicBezTo>
                  <a:lnTo>
                    <a:pt x="150" y="32"/>
                  </a:lnTo>
                  <a:cubicBezTo>
                    <a:pt x="20" y="111"/>
                    <a:pt x="1" y="330"/>
                    <a:pt x="124" y="424"/>
                  </a:cubicBezTo>
                  <a:cubicBezTo>
                    <a:pt x="162" y="453"/>
                    <a:pt x="208" y="466"/>
                    <a:pt x="255" y="466"/>
                  </a:cubicBezTo>
                  <a:cubicBezTo>
                    <a:pt x="360" y="466"/>
                    <a:pt x="469" y="401"/>
                    <a:pt x="498" y="297"/>
                  </a:cubicBezTo>
                  <a:cubicBezTo>
                    <a:pt x="537" y="159"/>
                    <a:pt x="407" y="1"/>
                    <a:pt x="26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07;p48">
              <a:extLst>
                <a:ext uri="{FF2B5EF4-FFF2-40B4-BE49-F238E27FC236}">
                  <a16:creationId xmlns:a16="http://schemas.microsoft.com/office/drawing/2014/main" id="{FBCB4EC7-9971-4D53-8456-2703F9FABA4B}"/>
                </a:ext>
              </a:extLst>
            </p:cNvPr>
            <p:cNvSpPr/>
            <p:nvPr/>
          </p:nvSpPr>
          <p:spPr>
            <a:xfrm>
              <a:off x="7768956" y="2245768"/>
              <a:ext cx="12709" cy="11133"/>
            </a:xfrm>
            <a:custGeom>
              <a:avLst/>
              <a:gdLst/>
              <a:ahLst/>
              <a:cxnLst/>
              <a:rect l="l" t="t" r="r" b="b"/>
              <a:pathLst>
                <a:path w="532" h="466" extrusionOk="0">
                  <a:moveTo>
                    <a:pt x="263" y="0"/>
                  </a:moveTo>
                  <a:cubicBezTo>
                    <a:pt x="254" y="0"/>
                    <a:pt x="244" y="1"/>
                    <a:pt x="235" y="2"/>
                  </a:cubicBezTo>
                  <a:lnTo>
                    <a:pt x="149" y="32"/>
                  </a:lnTo>
                  <a:cubicBezTo>
                    <a:pt x="15" y="107"/>
                    <a:pt x="0" y="328"/>
                    <a:pt x="123" y="421"/>
                  </a:cubicBezTo>
                  <a:cubicBezTo>
                    <a:pt x="161" y="452"/>
                    <a:pt x="207" y="465"/>
                    <a:pt x="255" y="465"/>
                  </a:cubicBezTo>
                  <a:cubicBezTo>
                    <a:pt x="358" y="465"/>
                    <a:pt x="465" y="400"/>
                    <a:pt x="493" y="297"/>
                  </a:cubicBezTo>
                  <a:cubicBezTo>
                    <a:pt x="531" y="158"/>
                    <a:pt x="405" y="0"/>
                    <a:pt x="26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08;p48">
              <a:extLst>
                <a:ext uri="{FF2B5EF4-FFF2-40B4-BE49-F238E27FC236}">
                  <a16:creationId xmlns:a16="http://schemas.microsoft.com/office/drawing/2014/main" id="{41DB58C3-F84B-4BA0-B8B0-C694C14050A7}"/>
                </a:ext>
              </a:extLst>
            </p:cNvPr>
            <p:cNvSpPr/>
            <p:nvPr/>
          </p:nvSpPr>
          <p:spPr>
            <a:xfrm>
              <a:off x="7552971" y="2257833"/>
              <a:ext cx="12733" cy="11061"/>
            </a:xfrm>
            <a:custGeom>
              <a:avLst/>
              <a:gdLst/>
              <a:ahLst/>
              <a:cxnLst/>
              <a:rect l="l" t="t" r="r" b="b"/>
              <a:pathLst>
                <a:path w="533" h="463" extrusionOk="0">
                  <a:moveTo>
                    <a:pt x="264" y="0"/>
                  </a:moveTo>
                  <a:cubicBezTo>
                    <a:pt x="255" y="0"/>
                    <a:pt x="246" y="1"/>
                    <a:pt x="236" y="2"/>
                  </a:cubicBezTo>
                  <a:lnTo>
                    <a:pt x="150" y="28"/>
                  </a:lnTo>
                  <a:cubicBezTo>
                    <a:pt x="16" y="106"/>
                    <a:pt x="1" y="327"/>
                    <a:pt x="124" y="420"/>
                  </a:cubicBezTo>
                  <a:cubicBezTo>
                    <a:pt x="162" y="449"/>
                    <a:pt x="208" y="463"/>
                    <a:pt x="256" y="463"/>
                  </a:cubicBezTo>
                  <a:cubicBezTo>
                    <a:pt x="359" y="463"/>
                    <a:pt x="465" y="399"/>
                    <a:pt x="494" y="297"/>
                  </a:cubicBezTo>
                  <a:cubicBezTo>
                    <a:pt x="532" y="157"/>
                    <a:pt x="407" y="0"/>
                    <a:pt x="26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09;p48">
              <a:extLst>
                <a:ext uri="{FF2B5EF4-FFF2-40B4-BE49-F238E27FC236}">
                  <a16:creationId xmlns:a16="http://schemas.microsoft.com/office/drawing/2014/main" id="{A0A0A523-0BBA-46EC-8EDE-757746D4F6FD}"/>
                </a:ext>
              </a:extLst>
            </p:cNvPr>
            <p:cNvSpPr/>
            <p:nvPr/>
          </p:nvSpPr>
          <p:spPr>
            <a:xfrm>
              <a:off x="7838196" y="2256137"/>
              <a:ext cx="12733" cy="11133"/>
            </a:xfrm>
            <a:custGeom>
              <a:avLst/>
              <a:gdLst/>
              <a:ahLst/>
              <a:cxnLst/>
              <a:rect l="l" t="t" r="r" b="b"/>
              <a:pathLst>
                <a:path w="533" h="466" extrusionOk="0">
                  <a:moveTo>
                    <a:pt x="259" y="0"/>
                  </a:moveTo>
                  <a:cubicBezTo>
                    <a:pt x="251" y="0"/>
                    <a:pt x="243" y="1"/>
                    <a:pt x="235" y="1"/>
                  </a:cubicBezTo>
                  <a:lnTo>
                    <a:pt x="150" y="32"/>
                  </a:lnTo>
                  <a:cubicBezTo>
                    <a:pt x="16" y="106"/>
                    <a:pt x="0" y="327"/>
                    <a:pt x="123" y="424"/>
                  </a:cubicBezTo>
                  <a:cubicBezTo>
                    <a:pt x="160" y="453"/>
                    <a:pt x="206" y="466"/>
                    <a:pt x="253" y="466"/>
                  </a:cubicBezTo>
                  <a:cubicBezTo>
                    <a:pt x="357" y="466"/>
                    <a:pt x="465" y="400"/>
                    <a:pt x="493" y="297"/>
                  </a:cubicBezTo>
                  <a:cubicBezTo>
                    <a:pt x="533" y="155"/>
                    <a:pt x="403" y="0"/>
                    <a:pt x="259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10;p48">
              <a:extLst>
                <a:ext uri="{FF2B5EF4-FFF2-40B4-BE49-F238E27FC236}">
                  <a16:creationId xmlns:a16="http://schemas.microsoft.com/office/drawing/2014/main" id="{74BC6C82-C42B-43E4-8E0E-045FA0C74D5D}"/>
                </a:ext>
              </a:extLst>
            </p:cNvPr>
            <p:cNvSpPr/>
            <p:nvPr/>
          </p:nvSpPr>
          <p:spPr>
            <a:xfrm>
              <a:off x="7618746" y="2280769"/>
              <a:ext cx="12733" cy="11133"/>
            </a:xfrm>
            <a:custGeom>
              <a:avLst/>
              <a:gdLst/>
              <a:ahLst/>
              <a:cxnLst/>
              <a:rect l="l" t="t" r="r" b="b"/>
              <a:pathLst>
                <a:path w="533" h="466" extrusionOk="0">
                  <a:moveTo>
                    <a:pt x="259" y="0"/>
                  </a:moveTo>
                  <a:cubicBezTo>
                    <a:pt x="252" y="0"/>
                    <a:pt x="244" y="0"/>
                    <a:pt x="236" y="1"/>
                  </a:cubicBezTo>
                  <a:lnTo>
                    <a:pt x="150" y="32"/>
                  </a:lnTo>
                  <a:cubicBezTo>
                    <a:pt x="16" y="106"/>
                    <a:pt x="1" y="327"/>
                    <a:pt x="120" y="424"/>
                  </a:cubicBezTo>
                  <a:cubicBezTo>
                    <a:pt x="158" y="452"/>
                    <a:pt x="205" y="466"/>
                    <a:pt x="252" y="466"/>
                  </a:cubicBezTo>
                  <a:cubicBezTo>
                    <a:pt x="357" y="466"/>
                    <a:pt x="465" y="400"/>
                    <a:pt x="494" y="297"/>
                  </a:cubicBezTo>
                  <a:cubicBezTo>
                    <a:pt x="533" y="155"/>
                    <a:pt x="403" y="0"/>
                    <a:pt x="259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11;p48">
              <a:extLst>
                <a:ext uri="{FF2B5EF4-FFF2-40B4-BE49-F238E27FC236}">
                  <a16:creationId xmlns:a16="http://schemas.microsoft.com/office/drawing/2014/main" id="{E82D790E-26F8-43A4-923F-91E98C7CFACB}"/>
                </a:ext>
              </a:extLst>
            </p:cNvPr>
            <p:cNvSpPr/>
            <p:nvPr/>
          </p:nvSpPr>
          <p:spPr>
            <a:xfrm>
              <a:off x="7571010" y="2171106"/>
              <a:ext cx="12829" cy="11157"/>
            </a:xfrm>
            <a:custGeom>
              <a:avLst/>
              <a:gdLst/>
              <a:ahLst/>
              <a:cxnLst/>
              <a:rect l="l" t="t" r="r" b="b"/>
              <a:pathLst>
                <a:path w="537" h="467" extrusionOk="0">
                  <a:moveTo>
                    <a:pt x="264" y="0"/>
                  </a:moveTo>
                  <a:cubicBezTo>
                    <a:pt x="256" y="0"/>
                    <a:pt x="248" y="1"/>
                    <a:pt x="240" y="2"/>
                  </a:cubicBezTo>
                  <a:lnTo>
                    <a:pt x="150" y="31"/>
                  </a:lnTo>
                  <a:cubicBezTo>
                    <a:pt x="19" y="109"/>
                    <a:pt x="0" y="330"/>
                    <a:pt x="123" y="423"/>
                  </a:cubicBezTo>
                  <a:cubicBezTo>
                    <a:pt x="162" y="453"/>
                    <a:pt x="210" y="466"/>
                    <a:pt x="258" y="466"/>
                  </a:cubicBezTo>
                  <a:cubicBezTo>
                    <a:pt x="362" y="466"/>
                    <a:pt x="469" y="403"/>
                    <a:pt x="497" y="300"/>
                  </a:cubicBezTo>
                  <a:cubicBezTo>
                    <a:pt x="536" y="158"/>
                    <a:pt x="407" y="0"/>
                    <a:pt x="26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12;p48">
              <a:extLst>
                <a:ext uri="{FF2B5EF4-FFF2-40B4-BE49-F238E27FC236}">
                  <a16:creationId xmlns:a16="http://schemas.microsoft.com/office/drawing/2014/main" id="{2992B28B-3081-48E1-8D73-6C98E80A0E8F}"/>
                </a:ext>
              </a:extLst>
            </p:cNvPr>
            <p:cNvSpPr/>
            <p:nvPr/>
          </p:nvSpPr>
          <p:spPr>
            <a:xfrm>
              <a:off x="7339877" y="1962483"/>
              <a:ext cx="375240" cy="699069"/>
            </a:xfrm>
            <a:custGeom>
              <a:avLst/>
              <a:gdLst/>
              <a:ahLst/>
              <a:cxnLst/>
              <a:rect l="l" t="t" r="r" b="b"/>
              <a:pathLst>
                <a:path w="15707" h="29262" extrusionOk="0">
                  <a:moveTo>
                    <a:pt x="5842" y="1"/>
                  </a:moveTo>
                  <a:lnTo>
                    <a:pt x="0" y="2328"/>
                  </a:lnTo>
                  <a:lnTo>
                    <a:pt x="1909" y="17052"/>
                  </a:lnTo>
                  <a:cubicBezTo>
                    <a:pt x="2182" y="17604"/>
                    <a:pt x="12262" y="29262"/>
                    <a:pt x="12262" y="29262"/>
                  </a:cubicBezTo>
                  <a:lnTo>
                    <a:pt x="15707" y="26371"/>
                  </a:lnTo>
                  <a:lnTo>
                    <a:pt x="7892" y="16499"/>
                  </a:lnTo>
                  <a:cubicBezTo>
                    <a:pt x="7471" y="15968"/>
                    <a:pt x="7242" y="15311"/>
                    <a:pt x="7242" y="14635"/>
                  </a:cubicBezTo>
                  <a:lnTo>
                    <a:pt x="6694" y="6260"/>
                  </a:lnTo>
                  <a:lnTo>
                    <a:pt x="7161" y="5439"/>
                  </a:lnTo>
                  <a:cubicBezTo>
                    <a:pt x="7269" y="5248"/>
                    <a:pt x="7329" y="5031"/>
                    <a:pt x="7340" y="4807"/>
                  </a:cubicBezTo>
                  <a:cubicBezTo>
                    <a:pt x="7404" y="3299"/>
                    <a:pt x="7113" y="1566"/>
                    <a:pt x="6182" y="423"/>
                  </a:cubicBezTo>
                  <a:lnTo>
                    <a:pt x="584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13;p48">
              <a:extLst>
                <a:ext uri="{FF2B5EF4-FFF2-40B4-BE49-F238E27FC236}">
                  <a16:creationId xmlns:a16="http://schemas.microsoft.com/office/drawing/2014/main" id="{41180065-BBA7-459E-BDD3-DF4F61C21DC8}"/>
                </a:ext>
              </a:extLst>
            </p:cNvPr>
            <p:cNvSpPr/>
            <p:nvPr/>
          </p:nvSpPr>
          <p:spPr>
            <a:xfrm>
              <a:off x="7420369" y="2005942"/>
              <a:ext cx="54278" cy="30579"/>
            </a:xfrm>
            <a:custGeom>
              <a:avLst/>
              <a:gdLst/>
              <a:ahLst/>
              <a:cxnLst/>
              <a:rect l="l" t="t" r="r" b="b"/>
              <a:pathLst>
                <a:path w="2272" h="1280" extrusionOk="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4"/>
                    <a:pt x="23" y="169"/>
                    <a:pt x="143" y="400"/>
                  </a:cubicBezTo>
                  <a:cubicBezTo>
                    <a:pt x="262" y="628"/>
                    <a:pt x="505" y="927"/>
                    <a:pt x="867" y="1106"/>
                  </a:cubicBezTo>
                  <a:cubicBezTo>
                    <a:pt x="1127" y="1234"/>
                    <a:pt x="1395" y="1279"/>
                    <a:pt x="1617" y="1279"/>
                  </a:cubicBezTo>
                  <a:cubicBezTo>
                    <a:pt x="1660" y="1279"/>
                    <a:pt x="1702" y="1277"/>
                    <a:pt x="1741" y="1274"/>
                  </a:cubicBezTo>
                  <a:cubicBezTo>
                    <a:pt x="1987" y="1252"/>
                    <a:pt x="2160" y="1185"/>
                    <a:pt x="2227" y="1151"/>
                  </a:cubicBezTo>
                  <a:lnTo>
                    <a:pt x="2223" y="1151"/>
                  </a:lnTo>
                  <a:cubicBezTo>
                    <a:pt x="2256" y="1143"/>
                    <a:pt x="2272" y="1140"/>
                    <a:pt x="2268" y="1136"/>
                  </a:cubicBezTo>
                  <a:cubicBezTo>
                    <a:pt x="2268" y="1133"/>
                    <a:pt x="2253" y="1128"/>
                    <a:pt x="2220" y="1128"/>
                  </a:cubicBezTo>
                  <a:cubicBezTo>
                    <a:pt x="2144" y="1143"/>
                    <a:pt x="1973" y="1192"/>
                    <a:pt x="1737" y="1200"/>
                  </a:cubicBezTo>
                  <a:cubicBezTo>
                    <a:pt x="1721" y="1200"/>
                    <a:pt x="1703" y="1201"/>
                    <a:pt x="1686" y="1201"/>
                  </a:cubicBezTo>
                  <a:cubicBezTo>
                    <a:pt x="1459" y="1201"/>
                    <a:pt x="1179" y="1156"/>
                    <a:pt x="908" y="1024"/>
                  </a:cubicBezTo>
                  <a:cubicBezTo>
                    <a:pt x="565" y="856"/>
                    <a:pt x="329" y="580"/>
                    <a:pt x="198" y="366"/>
                  </a:cubicBezTo>
                  <a:cubicBezTo>
                    <a:pt x="70" y="156"/>
                    <a:pt x="28" y="0"/>
                    <a:pt x="12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914;p48">
              <a:extLst>
                <a:ext uri="{FF2B5EF4-FFF2-40B4-BE49-F238E27FC236}">
                  <a16:creationId xmlns:a16="http://schemas.microsoft.com/office/drawing/2014/main" id="{081A1B47-68D5-443B-8C1F-E9B1126FD780}"/>
                </a:ext>
              </a:extLst>
            </p:cNvPr>
            <p:cNvSpPr/>
            <p:nvPr/>
          </p:nvSpPr>
          <p:spPr>
            <a:xfrm>
              <a:off x="7499715" y="1999157"/>
              <a:ext cx="24368" cy="321082"/>
            </a:xfrm>
            <a:custGeom>
              <a:avLst/>
              <a:gdLst/>
              <a:ahLst/>
              <a:cxnLst/>
              <a:rect l="l" t="t" r="r" b="b"/>
              <a:pathLst>
                <a:path w="1020" h="13440" extrusionOk="0">
                  <a:moveTo>
                    <a:pt x="52" y="0"/>
                  </a:moveTo>
                  <a:cubicBezTo>
                    <a:pt x="49" y="5"/>
                    <a:pt x="71" y="45"/>
                    <a:pt x="116" y="128"/>
                  </a:cubicBezTo>
                  <a:cubicBezTo>
                    <a:pt x="161" y="217"/>
                    <a:pt x="224" y="333"/>
                    <a:pt x="302" y="483"/>
                  </a:cubicBezTo>
                  <a:cubicBezTo>
                    <a:pt x="459" y="793"/>
                    <a:pt x="699" y="1245"/>
                    <a:pt x="844" y="1846"/>
                  </a:cubicBezTo>
                  <a:cubicBezTo>
                    <a:pt x="916" y="2148"/>
                    <a:pt x="945" y="2492"/>
                    <a:pt x="885" y="2846"/>
                  </a:cubicBezTo>
                  <a:cubicBezTo>
                    <a:pt x="833" y="3205"/>
                    <a:pt x="647" y="3553"/>
                    <a:pt x="452" y="3919"/>
                  </a:cubicBezTo>
                  <a:cubicBezTo>
                    <a:pt x="359" y="4101"/>
                    <a:pt x="261" y="4292"/>
                    <a:pt x="194" y="4501"/>
                  </a:cubicBezTo>
                  <a:cubicBezTo>
                    <a:pt x="123" y="4711"/>
                    <a:pt x="78" y="4931"/>
                    <a:pt x="52" y="5159"/>
                  </a:cubicBezTo>
                  <a:cubicBezTo>
                    <a:pt x="0" y="5611"/>
                    <a:pt x="26" y="6078"/>
                    <a:pt x="59" y="6556"/>
                  </a:cubicBezTo>
                  <a:cubicBezTo>
                    <a:pt x="194" y="8454"/>
                    <a:pt x="318" y="10168"/>
                    <a:pt x="407" y="11423"/>
                  </a:cubicBezTo>
                  <a:cubicBezTo>
                    <a:pt x="452" y="12039"/>
                    <a:pt x="493" y="12540"/>
                    <a:pt x="519" y="12898"/>
                  </a:cubicBezTo>
                  <a:cubicBezTo>
                    <a:pt x="535" y="13066"/>
                    <a:pt x="549" y="13200"/>
                    <a:pt x="557" y="13298"/>
                  </a:cubicBezTo>
                  <a:cubicBezTo>
                    <a:pt x="564" y="13391"/>
                    <a:pt x="571" y="13440"/>
                    <a:pt x="575" y="13440"/>
                  </a:cubicBezTo>
                  <a:cubicBezTo>
                    <a:pt x="579" y="13440"/>
                    <a:pt x="579" y="13391"/>
                    <a:pt x="575" y="13298"/>
                  </a:cubicBezTo>
                  <a:cubicBezTo>
                    <a:pt x="571" y="13197"/>
                    <a:pt x="564" y="13062"/>
                    <a:pt x="557" y="12895"/>
                  </a:cubicBezTo>
                  <a:cubicBezTo>
                    <a:pt x="535" y="12536"/>
                    <a:pt x="508" y="12035"/>
                    <a:pt x="471" y="11419"/>
                  </a:cubicBezTo>
                  <a:cubicBezTo>
                    <a:pt x="388" y="10164"/>
                    <a:pt x="276" y="8446"/>
                    <a:pt x="154" y="6549"/>
                  </a:cubicBezTo>
                  <a:cubicBezTo>
                    <a:pt x="120" y="6074"/>
                    <a:pt x="94" y="5611"/>
                    <a:pt x="142" y="5166"/>
                  </a:cubicBezTo>
                  <a:cubicBezTo>
                    <a:pt x="168" y="4946"/>
                    <a:pt x="209" y="4733"/>
                    <a:pt x="276" y="4532"/>
                  </a:cubicBezTo>
                  <a:cubicBezTo>
                    <a:pt x="344" y="4330"/>
                    <a:pt x="437" y="4139"/>
                    <a:pt x="530" y="3956"/>
                  </a:cubicBezTo>
                  <a:cubicBezTo>
                    <a:pt x="717" y="3594"/>
                    <a:pt x="907" y="3236"/>
                    <a:pt x="960" y="2858"/>
                  </a:cubicBezTo>
                  <a:cubicBezTo>
                    <a:pt x="1020" y="2488"/>
                    <a:pt x="983" y="2137"/>
                    <a:pt x="907" y="1831"/>
                  </a:cubicBezTo>
                  <a:cubicBezTo>
                    <a:pt x="751" y="1219"/>
                    <a:pt x="500" y="770"/>
                    <a:pt x="336" y="467"/>
                  </a:cubicBezTo>
                  <a:cubicBezTo>
                    <a:pt x="250" y="314"/>
                    <a:pt x="180" y="195"/>
                    <a:pt x="131" y="120"/>
                  </a:cubicBezTo>
                  <a:cubicBezTo>
                    <a:pt x="82" y="42"/>
                    <a:pt x="56" y="0"/>
                    <a:pt x="52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915;p48">
              <a:extLst>
                <a:ext uri="{FF2B5EF4-FFF2-40B4-BE49-F238E27FC236}">
                  <a16:creationId xmlns:a16="http://schemas.microsoft.com/office/drawing/2014/main" id="{6063D71E-87D3-41BA-A82F-C81800BA4F11}"/>
                </a:ext>
              </a:extLst>
            </p:cNvPr>
            <p:cNvSpPr/>
            <p:nvPr/>
          </p:nvSpPr>
          <p:spPr>
            <a:xfrm>
              <a:off x="7478021" y="2340069"/>
              <a:ext cx="46418" cy="12662"/>
            </a:xfrm>
            <a:custGeom>
              <a:avLst/>
              <a:gdLst/>
              <a:ahLst/>
              <a:cxnLst/>
              <a:rect l="l" t="t" r="r" b="b"/>
              <a:pathLst>
                <a:path w="1943" h="530" extrusionOk="0">
                  <a:moveTo>
                    <a:pt x="1797" y="1"/>
                  </a:moveTo>
                  <a:cubicBezTo>
                    <a:pt x="1619" y="1"/>
                    <a:pt x="1297" y="27"/>
                    <a:pt x="938" y="123"/>
                  </a:cubicBezTo>
                  <a:cubicBezTo>
                    <a:pt x="393" y="269"/>
                    <a:pt x="0" y="508"/>
                    <a:pt x="12" y="527"/>
                  </a:cubicBezTo>
                  <a:cubicBezTo>
                    <a:pt x="13" y="528"/>
                    <a:pt x="15" y="529"/>
                    <a:pt x="18" y="529"/>
                  </a:cubicBezTo>
                  <a:cubicBezTo>
                    <a:pt x="75" y="529"/>
                    <a:pt x="461" y="343"/>
                    <a:pt x="960" y="213"/>
                  </a:cubicBezTo>
                  <a:cubicBezTo>
                    <a:pt x="1491" y="71"/>
                    <a:pt x="1943" y="41"/>
                    <a:pt x="1939" y="15"/>
                  </a:cubicBezTo>
                  <a:cubicBezTo>
                    <a:pt x="1939" y="7"/>
                    <a:pt x="1887" y="1"/>
                    <a:pt x="179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916;p48">
              <a:extLst>
                <a:ext uri="{FF2B5EF4-FFF2-40B4-BE49-F238E27FC236}">
                  <a16:creationId xmlns:a16="http://schemas.microsoft.com/office/drawing/2014/main" id="{49CFCEFE-C5E1-4D1D-A46F-1A8A953A21F1}"/>
                </a:ext>
              </a:extLst>
            </p:cNvPr>
            <p:cNvSpPr/>
            <p:nvPr/>
          </p:nvSpPr>
          <p:spPr>
            <a:xfrm>
              <a:off x="7616429" y="2577673"/>
              <a:ext cx="87844" cy="61827"/>
            </a:xfrm>
            <a:custGeom>
              <a:avLst/>
              <a:gdLst/>
              <a:ahLst/>
              <a:cxnLst/>
              <a:rect l="l" t="t" r="r" b="b"/>
              <a:pathLst>
                <a:path w="3677" h="2588" extrusionOk="0">
                  <a:moveTo>
                    <a:pt x="3671" y="1"/>
                  </a:moveTo>
                  <a:cubicBezTo>
                    <a:pt x="3646" y="1"/>
                    <a:pt x="3451" y="148"/>
                    <a:pt x="3138" y="383"/>
                  </a:cubicBezTo>
                  <a:cubicBezTo>
                    <a:pt x="2813" y="625"/>
                    <a:pt x="2361" y="962"/>
                    <a:pt x="1857" y="1320"/>
                  </a:cubicBezTo>
                  <a:cubicBezTo>
                    <a:pt x="1349" y="1675"/>
                    <a:pt x="886" y="1989"/>
                    <a:pt x="546" y="2213"/>
                  </a:cubicBezTo>
                  <a:cubicBezTo>
                    <a:pt x="210" y="2437"/>
                    <a:pt x="1" y="2575"/>
                    <a:pt x="8" y="2586"/>
                  </a:cubicBezTo>
                  <a:cubicBezTo>
                    <a:pt x="8" y="2587"/>
                    <a:pt x="9" y="2587"/>
                    <a:pt x="11" y="2587"/>
                  </a:cubicBezTo>
                  <a:cubicBezTo>
                    <a:pt x="24" y="2587"/>
                    <a:pt x="78" y="2558"/>
                    <a:pt x="165" y="2512"/>
                  </a:cubicBezTo>
                  <a:cubicBezTo>
                    <a:pt x="266" y="2455"/>
                    <a:pt x="408" y="2374"/>
                    <a:pt x="583" y="2269"/>
                  </a:cubicBezTo>
                  <a:cubicBezTo>
                    <a:pt x="930" y="2056"/>
                    <a:pt x="1401" y="1753"/>
                    <a:pt x="1909" y="1395"/>
                  </a:cubicBezTo>
                  <a:cubicBezTo>
                    <a:pt x="2418" y="1036"/>
                    <a:pt x="2861" y="693"/>
                    <a:pt x="3175" y="435"/>
                  </a:cubicBezTo>
                  <a:cubicBezTo>
                    <a:pt x="3336" y="308"/>
                    <a:pt x="3459" y="200"/>
                    <a:pt x="3545" y="124"/>
                  </a:cubicBezTo>
                  <a:cubicBezTo>
                    <a:pt x="3631" y="50"/>
                    <a:pt x="3676" y="5"/>
                    <a:pt x="3673" y="2"/>
                  </a:cubicBezTo>
                  <a:cubicBezTo>
                    <a:pt x="3672" y="1"/>
                    <a:pt x="3671" y="1"/>
                    <a:pt x="3671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917;p48">
              <a:extLst>
                <a:ext uri="{FF2B5EF4-FFF2-40B4-BE49-F238E27FC236}">
                  <a16:creationId xmlns:a16="http://schemas.microsoft.com/office/drawing/2014/main" id="{54617EFB-A979-420E-A7BA-B8843FD271EA}"/>
                </a:ext>
              </a:extLst>
            </p:cNvPr>
            <p:cNvSpPr/>
            <p:nvPr/>
          </p:nvSpPr>
          <p:spPr>
            <a:xfrm>
              <a:off x="7398317" y="2134504"/>
              <a:ext cx="12733" cy="11109"/>
            </a:xfrm>
            <a:custGeom>
              <a:avLst/>
              <a:gdLst/>
              <a:ahLst/>
              <a:cxnLst/>
              <a:rect l="l" t="t" r="r" b="b"/>
              <a:pathLst>
                <a:path w="533" h="465" extrusionOk="0">
                  <a:moveTo>
                    <a:pt x="261" y="0"/>
                  </a:moveTo>
                  <a:cubicBezTo>
                    <a:pt x="252" y="0"/>
                    <a:pt x="244" y="1"/>
                    <a:pt x="236" y="2"/>
                  </a:cubicBezTo>
                  <a:lnTo>
                    <a:pt x="150" y="32"/>
                  </a:lnTo>
                  <a:cubicBezTo>
                    <a:pt x="16" y="107"/>
                    <a:pt x="1" y="327"/>
                    <a:pt x="124" y="420"/>
                  </a:cubicBezTo>
                  <a:cubicBezTo>
                    <a:pt x="162" y="451"/>
                    <a:pt x="208" y="465"/>
                    <a:pt x="256" y="465"/>
                  </a:cubicBezTo>
                  <a:cubicBezTo>
                    <a:pt x="359" y="465"/>
                    <a:pt x="466" y="399"/>
                    <a:pt x="494" y="297"/>
                  </a:cubicBezTo>
                  <a:cubicBezTo>
                    <a:pt x="533" y="156"/>
                    <a:pt x="404" y="0"/>
                    <a:pt x="26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918;p48">
              <a:extLst>
                <a:ext uri="{FF2B5EF4-FFF2-40B4-BE49-F238E27FC236}">
                  <a16:creationId xmlns:a16="http://schemas.microsoft.com/office/drawing/2014/main" id="{A8C0D1F0-220A-4DD5-8665-D7245BE7F3C5}"/>
                </a:ext>
              </a:extLst>
            </p:cNvPr>
            <p:cNvSpPr/>
            <p:nvPr/>
          </p:nvSpPr>
          <p:spPr>
            <a:xfrm>
              <a:off x="7455730" y="2180519"/>
              <a:ext cx="12686" cy="11109"/>
            </a:xfrm>
            <a:custGeom>
              <a:avLst/>
              <a:gdLst/>
              <a:ahLst/>
              <a:cxnLst/>
              <a:rect l="l" t="t" r="r" b="b"/>
              <a:pathLst>
                <a:path w="531" h="465" extrusionOk="0">
                  <a:moveTo>
                    <a:pt x="263" y="1"/>
                  </a:moveTo>
                  <a:cubicBezTo>
                    <a:pt x="253" y="1"/>
                    <a:pt x="244" y="2"/>
                    <a:pt x="235" y="3"/>
                  </a:cubicBezTo>
                  <a:lnTo>
                    <a:pt x="149" y="29"/>
                  </a:lnTo>
                  <a:cubicBezTo>
                    <a:pt x="14" y="108"/>
                    <a:pt x="0" y="328"/>
                    <a:pt x="123" y="422"/>
                  </a:cubicBezTo>
                  <a:cubicBezTo>
                    <a:pt x="160" y="451"/>
                    <a:pt x="207" y="464"/>
                    <a:pt x="254" y="464"/>
                  </a:cubicBezTo>
                  <a:cubicBezTo>
                    <a:pt x="357" y="464"/>
                    <a:pt x="465" y="401"/>
                    <a:pt x="493" y="298"/>
                  </a:cubicBezTo>
                  <a:cubicBezTo>
                    <a:pt x="531" y="158"/>
                    <a:pt x="405" y="1"/>
                    <a:pt x="26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919;p48">
              <a:extLst>
                <a:ext uri="{FF2B5EF4-FFF2-40B4-BE49-F238E27FC236}">
                  <a16:creationId xmlns:a16="http://schemas.microsoft.com/office/drawing/2014/main" id="{D4E028BE-8AD7-452F-B5D6-08632C52CFC4}"/>
                </a:ext>
              </a:extLst>
            </p:cNvPr>
            <p:cNvSpPr/>
            <p:nvPr/>
          </p:nvSpPr>
          <p:spPr>
            <a:xfrm>
              <a:off x="7410454" y="2323679"/>
              <a:ext cx="12733" cy="11133"/>
            </a:xfrm>
            <a:custGeom>
              <a:avLst/>
              <a:gdLst/>
              <a:ahLst/>
              <a:cxnLst/>
              <a:rect l="l" t="t" r="r" b="b"/>
              <a:pathLst>
                <a:path w="533" h="466" extrusionOk="0">
                  <a:moveTo>
                    <a:pt x="264" y="1"/>
                  </a:moveTo>
                  <a:cubicBezTo>
                    <a:pt x="255" y="1"/>
                    <a:pt x="246" y="1"/>
                    <a:pt x="237" y="3"/>
                  </a:cubicBezTo>
                  <a:lnTo>
                    <a:pt x="151" y="32"/>
                  </a:lnTo>
                  <a:cubicBezTo>
                    <a:pt x="16" y="107"/>
                    <a:pt x="1" y="327"/>
                    <a:pt x="120" y="420"/>
                  </a:cubicBezTo>
                  <a:cubicBezTo>
                    <a:pt x="159" y="451"/>
                    <a:pt x="207" y="465"/>
                    <a:pt x="255" y="465"/>
                  </a:cubicBezTo>
                  <a:cubicBezTo>
                    <a:pt x="359" y="465"/>
                    <a:pt x="466" y="399"/>
                    <a:pt x="494" y="298"/>
                  </a:cubicBezTo>
                  <a:cubicBezTo>
                    <a:pt x="533" y="157"/>
                    <a:pt x="406" y="1"/>
                    <a:pt x="264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920;p48">
              <a:extLst>
                <a:ext uri="{FF2B5EF4-FFF2-40B4-BE49-F238E27FC236}">
                  <a16:creationId xmlns:a16="http://schemas.microsoft.com/office/drawing/2014/main" id="{38694910-C960-4403-957E-0AA060C3198A}"/>
                </a:ext>
              </a:extLst>
            </p:cNvPr>
            <p:cNvSpPr/>
            <p:nvPr/>
          </p:nvSpPr>
          <p:spPr>
            <a:xfrm>
              <a:off x="7440534" y="2396525"/>
              <a:ext cx="12733" cy="11109"/>
            </a:xfrm>
            <a:custGeom>
              <a:avLst/>
              <a:gdLst/>
              <a:ahLst/>
              <a:cxnLst/>
              <a:rect l="l" t="t" r="r" b="b"/>
              <a:pathLst>
                <a:path w="533" h="465" extrusionOk="0">
                  <a:moveTo>
                    <a:pt x="260" y="0"/>
                  </a:moveTo>
                  <a:cubicBezTo>
                    <a:pt x="252" y="0"/>
                    <a:pt x="244" y="1"/>
                    <a:pt x="236" y="2"/>
                  </a:cubicBezTo>
                  <a:lnTo>
                    <a:pt x="147" y="31"/>
                  </a:lnTo>
                  <a:cubicBezTo>
                    <a:pt x="16" y="106"/>
                    <a:pt x="0" y="326"/>
                    <a:pt x="121" y="419"/>
                  </a:cubicBezTo>
                  <a:cubicBezTo>
                    <a:pt x="159" y="450"/>
                    <a:pt x="207" y="464"/>
                    <a:pt x="255" y="464"/>
                  </a:cubicBezTo>
                  <a:cubicBezTo>
                    <a:pt x="358" y="464"/>
                    <a:pt x="465" y="398"/>
                    <a:pt x="493" y="296"/>
                  </a:cubicBezTo>
                  <a:cubicBezTo>
                    <a:pt x="533" y="155"/>
                    <a:pt x="404" y="0"/>
                    <a:pt x="26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921;p48">
              <a:extLst>
                <a:ext uri="{FF2B5EF4-FFF2-40B4-BE49-F238E27FC236}">
                  <a16:creationId xmlns:a16="http://schemas.microsoft.com/office/drawing/2014/main" id="{0BF119FD-E45B-4DD5-B339-C59F16DBD52B}"/>
                </a:ext>
              </a:extLst>
            </p:cNvPr>
            <p:cNvSpPr/>
            <p:nvPr/>
          </p:nvSpPr>
          <p:spPr>
            <a:xfrm>
              <a:off x="7509272" y="2469514"/>
              <a:ext cx="12709" cy="11109"/>
            </a:xfrm>
            <a:custGeom>
              <a:avLst/>
              <a:gdLst/>
              <a:ahLst/>
              <a:cxnLst/>
              <a:rect l="l" t="t" r="r" b="b"/>
              <a:pathLst>
                <a:path w="532" h="465" extrusionOk="0">
                  <a:moveTo>
                    <a:pt x="263" y="0"/>
                  </a:moveTo>
                  <a:cubicBezTo>
                    <a:pt x="255" y="0"/>
                    <a:pt x="247" y="1"/>
                    <a:pt x="239" y="2"/>
                  </a:cubicBezTo>
                  <a:lnTo>
                    <a:pt x="149" y="31"/>
                  </a:lnTo>
                  <a:cubicBezTo>
                    <a:pt x="14" y="106"/>
                    <a:pt x="0" y="326"/>
                    <a:pt x="123" y="420"/>
                  </a:cubicBezTo>
                  <a:cubicBezTo>
                    <a:pt x="162" y="451"/>
                    <a:pt x="209" y="465"/>
                    <a:pt x="257" y="465"/>
                  </a:cubicBezTo>
                  <a:cubicBezTo>
                    <a:pt x="361" y="465"/>
                    <a:pt x="467" y="399"/>
                    <a:pt x="493" y="297"/>
                  </a:cubicBezTo>
                  <a:cubicBezTo>
                    <a:pt x="531" y="155"/>
                    <a:pt x="406" y="0"/>
                    <a:pt x="26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922;p48">
              <a:extLst>
                <a:ext uri="{FF2B5EF4-FFF2-40B4-BE49-F238E27FC236}">
                  <a16:creationId xmlns:a16="http://schemas.microsoft.com/office/drawing/2014/main" id="{627A6FA4-13CD-47BA-96AC-2ABDEA7B5C87}"/>
                </a:ext>
              </a:extLst>
            </p:cNvPr>
            <p:cNvSpPr/>
            <p:nvPr/>
          </p:nvSpPr>
          <p:spPr>
            <a:xfrm>
              <a:off x="7562982" y="2462442"/>
              <a:ext cx="12733" cy="11133"/>
            </a:xfrm>
            <a:custGeom>
              <a:avLst/>
              <a:gdLst/>
              <a:ahLst/>
              <a:cxnLst/>
              <a:rect l="l" t="t" r="r" b="b"/>
              <a:pathLst>
                <a:path w="533" h="466" extrusionOk="0">
                  <a:moveTo>
                    <a:pt x="263" y="1"/>
                  </a:moveTo>
                  <a:cubicBezTo>
                    <a:pt x="254" y="1"/>
                    <a:pt x="245" y="1"/>
                    <a:pt x="235" y="3"/>
                  </a:cubicBezTo>
                  <a:lnTo>
                    <a:pt x="150" y="32"/>
                  </a:lnTo>
                  <a:cubicBezTo>
                    <a:pt x="16" y="107"/>
                    <a:pt x="0" y="327"/>
                    <a:pt x="120" y="420"/>
                  </a:cubicBezTo>
                  <a:cubicBezTo>
                    <a:pt x="159" y="451"/>
                    <a:pt x="206" y="465"/>
                    <a:pt x="255" y="465"/>
                  </a:cubicBezTo>
                  <a:cubicBezTo>
                    <a:pt x="359" y="465"/>
                    <a:pt x="465" y="400"/>
                    <a:pt x="493" y="298"/>
                  </a:cubicBezTo>
                  <a:cubicBezTo>
                    <a:pt x="532" y="157"/>
                    <a:pt x="406" y="1"/>
                    <a:pt x="26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923;p48">
              <a:extLst>
                <a:ext uri="{FF2B5EF4-FFF2-40B4-BE49-F238E27FC236}">
                  <a16:creationId xmlns:a16="http://schemas.microsoft.com/office/drawing/2014/main" id="{843307FA-CFEC-47D7-8593-D9E1262B24FD}"/>
                </a:ext>
              </a:extLst>
            </p:cNvPr>
            <p:cNvSpPr/>
            <p:nvPr/>
          </p:nvSpPr>
          <p:spPr>
            <a:xfrm>
              <a:off x="7614541" y="2577744"/>
              <a:ext cx="12757" cy="11157"/>
            </a:xfrm>
            <a:custGeom>
              <a:avLst/>
              <a:gdLst/>
              <a:ahLst/>
              <a:cxnLst/>
              <a:rect l="l" t="t" r="r" b="b"/>
              <a:pathLst>
                <a:path w="534" h="467" extrusionOk="0">
                  <a:moveTo>
                    <a:pt x="264" y="1"/>
                  </a:moveTo>
                  <a:cubicBezTo>
                    <a:pt x="256" y="1"/>
                    <a:pt x="248" y="1"/>
                    <a:pt x="240" y="2"/>
                  </a:cubicBezTo>
                  <a:lnTo>
                    <a:pt x="151" y="32"/>
                  </a:lnTo>
                  <a:cubicBezTo>
                    <a:pt x="16" y="111"/>
                    <a:pt x="1" y="331"/>
                    <a:pt x="125" y="424"/>
                  </a:cubicBezTo>
                  <a:cubicBezTo>
                    <a:pt x="163" y="453"/>
                    <a:pt x="209" y="466"/>
                    <a:pt x="256" y="466"/>
                  </a:cubicBezTo>
                  <a:cubicBezTo>
                    <a:pt x="361" y="466"/>
                    <a:pt x="470" y="401"/>
                    <a:pt x="498" y="301"/>
                  </a:cubicBezTo>
                  <a:cubicBezTo>
                    <a:pt x="533" y="160"/>
                    <a:pt x="408" y="1"/>
                    <a:pt x="264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924;p48">
              <a:extLst>
                <a:ext uri="{FF2B5EF4-FFF2-40B4-BE49-F238E27FC236}">
                  <a16:creationId xmlns:a16="http://schemas.microsoft.com/office/drawing/2014/main" id="{DC15D3F7-0EDF-477E-924D-33358296D3BF}"/>
                </a:ext>
              </a:extLst>
            </p:cNvPr>
            <p:cNvSpPr/>
            <p:nvPr/>
          </p:nvSpPr>
          <p:spPr>
            <a:xfrm>
              <a:off x="7617313" y="2522339"/>
              <a:ext cx="12733" cy="11061"/>
            </a:xfrm>
            <a:custGeom>
              <a:avLst/>
              <a:gdLst/>
              <a:ahLst/>
              <a:cxnLst/>
              <a:rect l="l" t="t" r="r" b="b"/>
              <a:pathLst>
                <a:path w="533" h="463" extrusionOk="0">
                  <a:moveTo>
                    <a:pt x="264" y="0"/>
                  </a:moveTo>
                  <a:cubicBezTo>
                    <a:pt x="255" y="0"/>
                    <a:pt x="246" y="1"/>
                    <a:pt x="236" y="2"/>
                  </a:cubicBezTo>
                  <a:lnTo>
                    <a:pt x="150" y="28"/>
                  </a:lnTo>
                  <a:cubicBezTo>
                    <a:pt x="16" y="106"/>
                    <a:pt x="1" y="327"/>
                    <a:pt x="121" y="420"/>
                  </a:cubicBezTo>
                  <a:cubicBezTo>
                    <a:pt x="159" y="449"/>
                    <a:pt x="207" y="463"/>
                    <a:pt x="255" y="463"/>
                  </a:cubicBezTo>
                  <a:cubicBezTo>
                    <a:pt x="359" y="463"/>
                    <a:pt x="466" y="399"/>
                    <a:pt x="494" y="297"/>
                  </a:cubicBezTo>
                  <a:cubicBezTo>
                    <a:pt x="532" y="156"/>
                    <a:pt x="407" y="0"/>
                    <a:pt x="26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925;p48">
              <a:extLst>
                <a:ext uri="{FF2B5EF4-FFF2-40B4-BE49-F238E27FC236}">
                  <a16:creationId xmlns:a16="http://schemas.microsoft.com/office/drawing/2014/main" id="{25D341B7-B963-46D7-A73F-6EBAF1CB52EB}"/>
                </a:ext>
              </a:extLst>
            </p:cNvPr>
            <p:cNvSpPr/>
            <p:nvPr/>
          </p:nvSpPr>
          <p:spPr>
            <a:xfrm>
              <a:off x="7438050" y="2254345"/>
              <a:ext cx="12709" cy="11157"/>
            </a:xfrm>
            <a:custGeom>
              <a:avLst/>
              <a:gdLst/>
              <a:ahLst/>
              <a:cxnLst/>
              <a:rect l="l" t="t" r="r" b="b"/>
              <a:pathLst>
                <a:path w="532" h="467" extrusionOk="0">
                  <a:moveTo>
                    <a:pt x="259" y="1"/>
                  </a:moveTo>
                  <a:cubicBezTo>
                    <a:pt x="251" y="1"/>
                    <a:pt x="243" y="1"/>
                    <a:pt x="235" y="2"/>
                  </a:cubicBezTo>
                  <a:lnTo>
                    <a:pt x="149" y="32"/>
                  </a:lnTo>
                  <a:cubicBezTo>
                    <a:pt x="15" y="107"/>
                    <a:pt x="0" y="327"/>
                    <a:pt x="123" y="424"/>
                  </a:cubicBezTo>
                  <a:cubicBezTo>
                    <a:pt x="160" y="453"/>
                    <a:pt x="206" y="466"/>
                    <a:pt x="252" y="466"/>
                  </a:cubicBezTo>
                  <a:cubicBezTo>
                    <a:pt x="356" y="466"/>
                    <a:pt x="465" y="400"/>
                    <a:pt x="494" y="297"/>
                  </a:cubicBezTo>
                  <a:cubicBezTo>
                    <a:pt x="532" y="156"/>
                    <a:pt x="403" y="1"/>
                    <a:pt x="25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926;p48">
              <a:extLst>
                <a:ext uri="{FF2B5EF4-FFF2-40B4-BE49-F238E27FC236}">
                  <a16:creationId xmlns:a16="http://schemas.microsoft.com/office/drawing/2014/main" id="{0301730E-F010-4FF1-B577-7FB54B2D1D4D}"/>
                </a:ext>
              </a:extLst>
            </p:cNvPr>
            <p:cNvSpPr/>
            <p:nvPr/>
          </p:nvSpPr>
          <p:spPr>
            <a:xfrm>
              <a:off x="7509702" y="2386586"/>
              <a:ext cx="12733" cy="11085"/>
            </a:xfrm>
            <a:custGeom>
              <a:avLst/>
              <a:gdLst/>
              <a:ahLst/>
              <a:cxnLst/>
              <a:rect l="l" t="t" r="r" b="b"/>
              <a:pathLst>
                <a:path w="533" h="464" extrusionOk="0">
                  <a:moveTo>
                    <a:pt x="267" y="0"/>
                  </a:moveTo>
                  <a:cubicBezTo>
                    <a:pt x="258" y="0"/>
                    <a:pt x="249" y="1"/>
                    <a:pt x="239" y="3"/>
                  </a:cubicBezTo>
                  <a:lnTo>
                    <a:pt x="150" y="29"/>
                  </a:lnTo>
                  <a:cubicBezTo>
                    <a:pt x="15" y="107"/>
                    <a:pt x="0" y="328"/>
                    <a:pt x="124" y="421"/>
                  </a:cubicBezTo>
                  <a:cubicBezTo>
                    <a:pt x="162" y="450"/>
                    <a:pt x="210" y="464"/>
                    <a:pt x="257" y="464"/>
                  </a:cubicBezTo>
                  <a:cubicBezTo>
                    <a:pt x="362" y="464"/>
                    <a:pt x="469" y="400"/>
                    <a:pt x="498" y="297"/>
                  </a:cubicBezTo>
                  <a:cubicBezTo>
                    <a:pt x="532" y="158"/>
                    <a:pt x="409" y="0"/>
                    <a:pt x="267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927;p48">
              <a:extLst>
                <a:ext uri="{FF2B5EF4-FFF2-40B4-BE49-F238E27FC236}">
                  <a16:creationId xmlns:a16="http://schemas.microsoft.com/office/drawing/2014/main" id="{2F1C622A-78DC-4E86-A975-9ACFD2B5EA84}"/>
                </a:ext>
              </a:extLst>
            </p:cNvPr>
            <p:cNvSpPr/>
            <p:nvPr/>
          </p:nvSpPr>
          <p:spPr>
            <a:xfrm>
              <a:off x="7559398" y="2522052"/>
              <a:ext cx="12733" cy="11157"/>
            </a:xfrm>
            <a:custGeom>
              <a:avLst/>
              <a:gdLst/>
              <a:ahLst/>
              <a:cxnLst/>
              <a:rect l="l" t="t" r="r" b="b"/>
              <a:pathLst>
                <a:path w="533" h="467" extrusionOk="0">
                  <a:moveTo>
                    <a:pt x="264" y="1"/>
                  </a:moveTo>
                  <a:cubicBezTo>
                    <a:pt x="256" y="1"/>
                    <a:pt x="248" y="1"/>
                    <a:pt x="240" y="2"/>
                  </a:cubicBezTo>
                  <a:lnTo>
                    <a:pt x="150" y="32"/>
                  </a:lnTo>
                  <a:cubicBezTo>
                    <a:pt x="16" y="111"/>
                    <a:pt x="1" y="331"/>
                    <a:pt x="124" y="425"/>
                  </a:cubicBezTo>
                  <a:cubicBezTo>
                    <a:pt x="162" y="454"/>
                    <a:pt x="209" y="467"/>
                    <a:pt x="256" y="467"/>
                  </a:cubicBezTo>
                  <a:cubicBezTo>
                    <a:pt x="361" y="467"/>
                    <a:pt x="469" y="402"/>
                    <a:pt x="497" y="301"/>
                  </a:cubicBezTo>
                  <a:cubicBezTo>
                    <a:pt x="533" y="160"/>
                    <a:pt x="407" y="1"/>
                    <a:pt x="264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928;p48">
              <a:extLst>
                <a:ext uri="{FF2B5EF4-FFF2-40B4-BE49-F238E27FC236}">
                  <a16:creationId xmlns:a16="http://schemas.microsoft.com/office/drawing/2014/main" id="{ED4B35B9-74DB-499C-965A-E6DC88C9F963}"/>
                </a:ext>
              </a:extLst>
            </p:cNvPr>
            <p:cNvSpPr/>
            <p:nvPr/>
          </p:nvSpPr>
          <p:spPr>
            <a:xfrm>
              <a:off x="7385296" y="2219917"/>
              <a:ext cx="12829" cy="11133"/>
            </a:xfrm>
            <a:custGeom>
              <a:avLst/>
              <a:gdLst/>
              <a:ahLst/>
              <a:cxnLst/>
              <a:rect l="l" t="t" r="r" b="b"/>
              <a:pathLst>
                <a:path w="537" h="466" extrusionOk="0">
                  <a:moveTo>
                    <a:pt x="264" y="0"/>
                  </a:moveTo>
                  <a:cubicBezTo>
                    <a:pt x="256" y="0"/>
                    <a:pt x="248" y="1"/>
                    <a:pt x="240" y="2"/>
                  </a:cubicBezTo>
                  <a:lnTo>
                    <a:pt x="150" y="31"/>
                  </a:lnTo>
                  <a:cubicBezTo>
                    <a:pt x="19" y="106"/>
                    <a:pt x="1" y="326"/>
                    <a:pt x="124" y="424"/>
                  </a:cubicBezTo>
                  <a:cubicBezTo>
                    <a:pt x="162" y="453"/>
                    <a:pt x="208" y="466"/>
                    <a:pt x="255" y="466"/>
                  </a:cubicBezTo>
                  <a:cubicBezTo>
                    <a:pt x="360" y="466"/>
                    <a:pt x="469" y="400"/>
                    <a:pt x="497" y="297"/>
                  </a:cubicBezTo>
                  <a:cubicBezTo>
                    <a:pt x="536" y="155"/>
                    <a:pt x="408" y="0"/>
                    <a:pt x="26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929;p48">
              <a:extLst>
                <a:ext uri="{FF2B5EF4-FFF2-40B4-BE49-F238E27FC236}">
                  <a16:creationId xmlns:a16="http://schemas.microsoft.com/office/drawing/2014/main" id="{411B4EEC-D0E1-459E-A992-8470B788CA47}"/>
                </a:ext>
              </a:extLst>
            </p:cNvPr>
            <p:cNvSpPr/>
            <p:nvPr/>
          </p:nvSpPr>
          <p:spPr>
            <a:xfrm>
              <a:off x="7367185" y="2076136"/>
              <a:ext cx="12733" cy="11157"/>
            </a:xfrm>
            <a:custGeom>
              <a:avLst/>
              <a:gdLst/>
              <a:ahLst/>
              <a:cxnLst/>
              <a:rect l="l" t="t" r="r" b="b"/>
              <a:pathLst>
                <a:path w="533" h="467" extrusionOk="0">
                  <a:moveTo>
                    <a:pt x="260" y="0"/>
                  </a:moveTo>
                  <a:cubicBezTo>
                    <a:pt x="252" y="0"/>
                    <a:pt x="244" y="1"/>
                    <a:pt x="236" y="2"/>
                  </a:cubicBezTo>
                  <a:lnTo>
                    <a:pt x="146" y="32"/>
                  </a:lnTo>
                  <a:cubicBezTo>
                    <a:pt x="15" y="110"/>
                    <a:pt x="0" y="331"/>
                    <a:pt x="120" y="424"/>
                  </a:cubicBezTo>
                  <a:cubicBezTo>
                    <a:pt x="159" y="453"/>
                    <a:pt x="206" y="467"/>
                    <a:pt x="254" y="467"/>
                  </a:cubicBezTo>
                  <a:cubicBezTo>
                    <a:pt x="358" y="467"/>
                    <a:pt x="465" y="403"/>
                    <a:pt x="493" y="301"/>
                  </a:cubicBezTo>
                  <a:cubicBezTo>
                    <a:pt x="532" y="159"/>
                    <a:pt x="404" y="0"/>
                    <a:pt x="26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930;p48">
              <a:extLst>
                <a:ext uri="{FF2B5EF4-FFF2-40B4-BE49-F238E27FC236}">
                  <a16:creationId xmlns:a16="http://schemas.microsoft.com/office/drawing/2014/main" id="{DECE9371-7CF7-4A20-8B20-96D45A74A383}"/>
                </a:ext>
              </a:extLst>
            </p:cNvPr>
            <p:cNvSpPr/>
            <p:nvPr/>
          </p:nvSpPr>
          <p:spPr>
            <a:xfrm>
              <a:off x="7447583" y="2096492"/>
              <a:ext cx="12733" cy="11133"/>
            </a:xfrm>
            <a:custGeom>
              <a:avLst/>
              <a:gdLst/>
              <a:ahLst/>
              <a:cxnLst/>
              <a:rect l="l" t="t" r="r" b="b"/>
              <a:pathLst>
                <a:path w="533" h="466" extrusionOk="0">
                  <a:moveTo>
                    <a:pt x="260" y="0"/>
                  </a:moveTo>
                  <a:cubicBezTo>
                    <a:pt x="252" y="0"/>
                    <a:pt x="244" y="1"/>
                    <a:pt x="236" y="1"/>
                  </a:cubicBezTo>
                  <a:lnTo>
                    <a:pt x="150" y="32"/>
                  </a:lnTo>
                  <a:cubicBezTo>
                    <a:pt x="16" y="110"/>
                    <a:pt x="0" y="330"/>
                    <a:pt x="124" y="424"/>
                  </a:cubicBezTo>
                  <a:cubicBezTo>
                    <a:pt x="161" y="453"/>
                    <a:pt x="206" y="466"/>
                    <a:pt x="253" y="466"/>
                  </a:cubicBezTo>
                  <a:cubicBezTo>
                    <a:pt x="357" y="466"/>
                    <a:pt x="466" y="400"/>
                    <a:pt x="493" y="296"/>
                  </a:cubicBezTo>
                  <a:cubicBezTo>
                    <a:pt x="533" y="159"/>
                    <a:pt x="404" y="0"/>
                    <a:pt x="26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931;p48">
              <a:extLst>
                <a:ext uri="{FF2B5EF4-FFF2-40B4-BE49-F238E27FC236}">
                  <a16:creationId xmlns:a16="http://schemas.microsoft.com/office/drawing/2014/main" id="{D09BBFF9-C66A-4564-8C20-5EAC1AD687D2}"/>
                </a:ext>
              </a:extLst>
            </p:cNvPr>
            <p:cNvSpPr/>
            <p:nvPr/>
          </p:nvSpPr>
          <p:spPr>
            <a:xfrm>
              <a:off x="7201923" y="1706411"/>
              <a:ext cx="316781" cy="330853"/>
            </a:xfrm>
            <a:custGeom>
              <a:avLst/>
              <a:gdLst/>
              <a:ahLst/>
              <a:cxnLst/>
              <a:rect l="l" t="t" r="r" b="b"/>
              <a:pathLst>
                <a:path w="13260" h="13849" extrusionOk="0">
                  <a:moveTo>
                    <a:pt x="9748" y="1"/>
                  </a:moveTo>
                  <a:cubicBezTo>
                    <a:pt x="9684" y="1"/>
                    <a:pt x="9621" y="2"/>
                    <a:pt x="9558" y="6"/>
                  </a:cubicBezTo>
                  <a:lnTo>
                    <a:pt x="6843" y="178"/>
                  </a:lnTo>
                  <a:cubicBezTo>
                    <a:pt x="6843" y="178"/>
                    <a:pt x="4441" y="193"/>
                    <a:pt x="2466" y="2098"/>
                  </a:cubicBezTo>
                  <a:lnTo>
                    <a:pt x="0" y="4029"/>
                  </a:lnTo>
                  <a:lnTo>
                    <a:pt x="2614" y="7111"/>
                  </a:lnTo>
                  <a:lnTo>
                    <a:pt x="3859" y="6319"/>
                  </a:lnTo>
                  <a:lnTo>
                    <a:pt x="4859" y="9448"/>
                  </a:lnTo>
                  <a:lnTo>
                    <a:pt x="5603" y="13849"/>
                  </a:lnTo>
                  <a:lnTo>
                    <a:pt x="13140" y="12179"/>
                  </a:lnTo>
                  <a:cubicBezTo>
                    <a:pt x="12523" y="10353"/>
                    <a:pt x="10802" y="8695"/>
                    <a:pt x="11089" y="7574"/>
                  </a:cubicBezTo>
                  <a:lnTo>
                    <a:pt x="11523" y="6255"/>
                  </a:lnTo>
                  <a:cubicBezTo>
                    <a:pt x="12094" y="4514"/>
                    <a:pt x="13259" y="2453"/>
                    <a:pt x="11863" y="862"/>
                  </a:cubicBezTo>
                  <a:cubicBezTo>
                    <a:pt x="11247" y="263"/>
                    <a:pt x="10486" y="1"/>
                    <a:pt x="9748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932;p48">
              <a:extLst>
                <a:ext uri="{FF2B5EF4-FFF2-40B4-BE49-F238E27FC236}">
                  <a16:creationId xmlns:a16="http://schemas.microsoft.com/office/drawing/2014/main" id="{84243AA0-32DB-407B-B784-19AEB5175221}"/>
                </a:ext>
              </a:extLst>
            </p:cNvPr>
            <p:cNvSpPr/>
            <p:nvPr/>
          </p:nvSpPr>
          <p:spPr>
            <a:xfrm>
              <a:off x="7284088" y="1796459"/>
              <a:ext cx="29385" cy="62448"/>
            </a:xfrm>
            <a:custGeom>
              <a:avLst/>
              <a:gdLst/>
              <a:ahLst/>
              <a:cxnLst/>
              <a:rect l="l" t="t" r="r" b="b"/>
              <a:pathLst>
                <a:path w="1230" h="2614" extrusionOk="0">
                  <a:moveTo>
                    <a:pt x="1219" y="0"/>
                  </a:moveTo>
                  <a:cubicBezTo>
                    <a:pt x="1203" y="0"/>
                    <a:pt x="1163" y="11"/>
                    <a:pt x="1103" y="32"/>
                  </a:cubicBezTo>
                  <a:cubicBezTo>
                    <a:pt x="1025" y="58"/>
                    <a:pt x="916" y="107"/>
                    <a:pt x="797" y="189"/>
                  </a:cubicBezTo>
                  <a:cubicBezTo>
                    <a:pt x="554" y="349"/>
                    <a:pt x="259" y="659"/>
                    <a:pt x="128" y="1097"/>
                  </a:cubicBezTo>
                  <a:cubicBezTo>
                    <a:pt x="1" y="1533"/>
                    <a:pt x="83" y="1959"/>
                    <a:pt x="203" y="2221"/>
                  </a:cubicBezTo>
                  <a:cubicBezTo>
                    <a:pt x="263" y="2355"/>
                    <a:pt x="326" y="2456"/>
                    <a:pt x="375" y="2519"/>
                  </a:cubicBezTo>
                  <a:cubicBezTo>
                    <a:pt x="420" y="2579"/>
                    <a:pt x="452" y="2613"/>
                    <a:pt x="460" y="2613"/>
                  </a:cubicBezTo>
                  <a:cubicBezTo>
                    <a:pt x="460" y="2613"/>
                    <a:pt x="461" y="2613"/>
                    <a:pt x="461" y="2613"/>
                  </a:cubicBezTo>
                  <a:cubicBezTo>
                    <a:pt x="475" y="2602"/>
                    <a:pt x="360" y="2464"/>
                    <a:pt x="263" y="2199"/>
                  </a:cubicBezTo>
                  <a:cubicBezTo>
                    <a:pt x="161" y="1937"/>
                    <a:pt x="98" y="1533"/>
                    <a:pt x="218" y="1123"/>
                  </a:cubicBezTo>
                  <a:cubicBezTo>
                    <a:pt x="337" y="712"/>
                    <a:pt x="610" y="409"/>
                    <a:pt x="834" y="242"/>
                  </a:cubicBezTo>
                  <a:cubicBezTo>
                    <a:pt x="1058" y="73"/>
                    <a:pt x="1230" y="18"/>
                    <a:pt x="1226" y="2"/>
                  </a:cubicBezTo>
                  <a:cubicBezTo>
                    <a:pt x="1226" y="1"/>
                    <a:pt x="1223" y="0"/>
                    <a:pt x="1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933;p48">
              <a:extLst>
                <a:ext uri="{FF2B5EF4-FFF2-40B4-BE49-F238E27FC236}">
                  <a16:creationId xmlns:a16="http://schemas.microsoft.com/office/drawing/2014/main" id="{3C225A5D-FCE2-4B4D-811C-EE32E8F05944}"/>
                </a:ext>
              </a:extLst>
            </p:cNvPr>
            <p:cNvSpPr/>
            <p:nvPr/>
          </p:nvSpPr>
          <p:spPr>
            <a:xfrm>
              <a:off x="7359468" y="1706100"/>
              <a:ext cx="74943" cy="43719"/>
            </a:xfrm>
            <a:custGeom>
              <a:avLst/>
              <a:gdLst/>
              <a:ahLst/>
              <a:cxnLst/>
              <a:rect l="l" t="t" r="r" b="b"/>
              <a:pathLst>
                <a:path w="3137" h="1830" extrusionOk="0">
                  <a:moveTo>
                    <a:pt x="3080" y="1"/>
                  </a:moveTo>
                  <a:cubicBezTo>
                    <a:pt x="3057" y="1"/>
                    <a:pt x="3136" y="299"/>
                    <a:pt x="2979" y="736"/>
                  </a:cubicBezTo>
                  <a:cubicBezTo>
                    <a:pt x="2900" y="949"/>
                    <a:pt x="2759" y="1192"/>
                    <a:pt x="2531" y="1386"/>
                  </a:cubicBezTo>
                  <a:cubicBezTo>
                    <a:pt x="2307" y="1584"/>
                    <a:pt x="1985" y="1715"/>
                    <a:pt x="1642" y="1733"/>
                  </a:cubicBezTo>
                  <a:cubicBezTo>
                    <a:pt x="1613" y="1735"/>
                    <a:pt x="1585" y="1736"/>
                    <a:pt x="1556" y="1736"/>
                  </a:cubicBezTo>
                  <a:cubicBezTo>
                    <a:pt x="1241" y="1736"/>
                    <a:pt x="942" y="1641"/>
                    <a:pt x="716" y="1483"/>
                  </a:cubicBezTo>
                  <a:cubicBezTo>
                    <a:pt x="469" y="1316"/>
                    <a:pt x="301" y="1091"/>
                    <a:pt x="200" y="886"/>
                  </a:cubicBezTo>
                  <a:cubicBezTo>
                    <a:pt x="0" y="474"/>
                    <a:pt x="43" y="169"/>
                    <a:pt x="22" y="169"/>
                  </a:cubicBezTo>
                  <a:lnTo>
                    <a:pt x="22" y="169"/>
                  </a:lnTo>
                  <a:cubicBezTo>
                    <a:pt x="21" y="169"/>
                    <a:pt x="21" y="169"/>
                    <a:pt x="21" y="169"/>
                  </a:cubicBezTo>
                  <a:cubicBezTo>
                    <a:pt x="18" y="169"/>
                    <a:pt x="13" y="187"/>
                    <a:pt x="9" y="221"/>
                  </a:cubicBezTo>
                  <a:cubicBezTo>
                    <a:pt x="6" y="254"/>
                    <a:pt x="6" y="307"/>
                    <a:pt x="6" y="374"/>
                  </a:cubicBezTo>
                  <a:cubicBezTo>
                    <a:pt x="13" y="505"/>
                    <a:pt x="44" y="695"/>
                    <a:pt x="140" y="916"/>
                  </a:cubicBezTo>
                  <a:cubicBezTo>
                    <a:pt x="237" y="1128"/>
                    <a:pt x="409" y="1371"/>
                    <a:pt x="667" y="1554"/>
                  </a:cubicBezTo>
                  <a:cubicBezTo>
                    <a:pt x="909" y="1727"/>
                    <a:pt x="1228" y="1829"/>
                    <a:pt x="1564" y="1829"/>
                  </a:cubicBezTo>
                  <a:cubicBezTo>
                    <a:pt x="1591" y="1829"/>
                    <a:pt x="1618" y="1829"/>
                    <a:pt x="1645" y="1827"/>
                  </a:cubicBezTo>
                  <a:cubicBezTo>
                    <a:pt x="2012" y="1805"/>
                    <a:pt x="2352" y="1662"/>
                    <a:pt x="2587" y="1450"/>
                  </a:cubicBezTo>
                  <a:cubicBezTo>
                    <a:pt x="2826" y="1240"/>
                    <a:pt x="2968" y="983"/>
                    <a:pt x="3043" y="755"/>
                  </a:cubicBezTo>
                  <a:cubicBezTo>
                    <a:pt x="3114" y="531"/>
                    <a:pt x="3125" y="333"/>
                    <a:pt x="3117" y="202"/>
                  </a:cubicBezTo>
                  <a:cubicBezTo>
                    <a:pt x="3114" y="135"/>
                    <a:pt x="3106" y="87"/>
                    <a:pt x="3099" y="52"/>
                  </a:cubicBezTo>
                  <a:cubicBezTo>
                    <a:pt x="3091" y="19"/>
                    <a:pt x="3083" y="1"/>
                    <a:pt x="30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934;p48">
              <a:extLst>
                <a:ext uri="{FF2B5EF4-FFF2-40B4-BE49-F238E27FC236}">
                  <a16:creationId xmlns:a16="http://schemas.microsoft.com/office/drawing/2014/main" id="{BDB9B470-4FC0-42A0-A275-1F60AB4CAD27}"/>
                </a:ext>
              </a:extLst>
            </p:cNvPr>
            <p:cNvSpPr/>
            <p:nvPr/>
          </p:nvSpPr>
          <p:spPr>
            <a:xfrm>
              <a:off x="7091780" y="1710185"/>
              <a:ext cx="363391" cy="222344"/>
            </a:xfrm>
            <a:custGeom>
              <a:avLst/>
              <a:gdLst/>
              <a:ahLst/>
              <a:cxnLst/>
              <a:rect l="l" t="t" r="r" b="b"/>
              <a:pathLst>
                <a:path w="15211" h="9307" extrusionOk="0">
                  <a:moveTo>
                    <a:pt x="1591" y="0"/>
                  </a:moveTo>
                  <a:cubicBezTo>
                    <a:pt x="1427" y="0"/>
                    <a:pt x="1386" y="193"/>
                    <a:pt x="1554" y="450"/>
                  </a:cubicBezTo>
                  <a:cubicBezTo>
                    <a:pt x="1734" y="722"/>
                    <a:pt x="2204" y="1562"/>
                    <a:pt x="2059" y="1648"/>
                  </a:cubicBezTo>
                  <a:cubicBezTo>
                    <a:pt x="2055" y="1651"/>
                    <a:pt x="2050" y="1652"/>
                    <a:pt x="2045" y="1652"/>
                  </a:cubicBezTo>
                  <a:cubicBezTo>
                    <a:pt x="1867" y="1652"/>
                    <a:pt x="1065" y="334"/>
                    <a:pt x="1065" y="334"/>
                  </a:cubicBezTo>
                  <a:cubicBezTo>
                    <a:pt x="1065" y="334"/>
                    <a:pt x="962" y="78"/>
                    <a:pt x="821" y="78"/>
                  </a:cubicBezTo>
                  <a:cubicBezTo>
                    <a:pt x="801" y="78"/>
                    <a:pt x="780" y="83"/>
                    <a:pt x="759" y="95"/>
                  </a:cubicBezTo>
                  <a:cubicBezTo>
                    <a:pt x="449" y="267"/>
                    <a:pt x="1461" y="1690"/>
                    <a:pt x="1558" y="1820"/>
                  </a:cubicBezTo>
                  <a:cubicBezTo>
                    <a:pt x="1608" y="1886"/>
                    <a:pt x="1547" y="1955"/>
                    <a:pt x="1482" y="1955"/>
                  </a:cubicBezTo>
                  <a:cubicBezTo>
                    <a:pt x="1454" y="1955"/>
                    <a:pt x="1426" y="1942"/>
                    <a:pt x="1406" y="1910"/>
                  </a:cubicBezTo>
                  <a:cubicBezTo>
                    <a:pt x="1338" y="1812"/>
                    <a:pt x="676" y="647"/>
                    <a:pt x="332" y="647"/>
                  </a:cubicBezTo>
                  <a:cubicBezTo>
                    <a:pt x="310" y="647"/>
                    <a:pt x="289" y="652"/>
                    <a:pt x="270" y="662"/>
                  </a:cubicBezTo>
                  <a:cubicBezTo>
                    <a:pt x="27" y="793"/>
                    <a:pt x="1092" y="1839"/>
                    <a:pt x="1099" y="2201"/>
                  </a:cubicBezTo>
                  <a:cubicBezTo>
                    <a:pt x="1099" y="2248"/>
                    <a:pt x="1088" y="2268"/>
                    <a:pt x="1067" y="2268"/>
                  </a:cubicBezTo>
                  <a:cubicBezTo>
                    <a:pt x="931" y="2268"/>
                    <a:pt x="409" y="1448"/>
                    <a:pt x="182" y="1448"/>
                  </a:cubicBezTo>
                  <a:cubicBezTo>
                    <a:pt x="168" y="1448"/>
                    <a:pt x="154" y="1451"/>
                    <a:pt x="143" y="1458"/>
                  </a:cubicBezTo>
                  <a:cubicBezTo>
                    <a:pt x="56" y="1507"/>
                    <a:pt x="1" y="1555"/>
                    <a:pt x="524" y="2205"/>
                  </a:cubicBezTo>
                  <a:cubicBezTo>
                    <a:pt x="804" y="2556"/>
                    <a:pt x="1416" y="3150"/>
                    <a:pt x="1935" y="3636"/>
                  </a:cubicBezTo>
                  <a:lnTo>
                    <a:pt x="1995" y="3691"/>
                  </a:lnTo>
                  <a:cubicBezTo>
                    <a:pt x="1995" y="3691"/>
                    <a:pt x="6404" y="9306"/>
                    <a:pt x="9796" y="9306"/>
                  </a:cubicBezTo>
                  <a:cubicBezTo>
                    <a:pt x="10373" y="9306"/>
                    <a:pt x="10920" y="9144"/>
                    <a:pt x="11412" y="8764"/>
                  </a:cubicBezTo>
                  <a:cubicBezTo>
                    <a:pt x="13485" y="7161"/>
                    <a:pt x="14770" y="6265"/>
                    <a:pt x="15211" y="5847"/>
                  </a:cubicBezTo>
                  <a:lnTo>
                    <a:pt x="13578" y="2926"/>
                  </a:lnTo>
                  <a:cubicBezTo>
                    <a:pt x="13578" y="2926"/>
                    <a:pt x="9638" y="5961"/>
                    <a:pt x="9045" y="5961"/>
                  </a:cubicBezTo>
                  <a:cubicBezTo>
                    <a:pt x="9030" y="5961"/>
                    <a:pt x="9017" y="5959"/>
                    <a:pt x="9006" y="5955"/>
                  </a:cubicBezTo>
                  <a:cubicBezTo>
                    <a:pt x="6631" y="5066"/>
                    <a:pt x="4554" y="3139"/>
                    <a:pt x="3844" y="2429"/>
                  </a:cubicBezTo>
                  <a:cubicBezTo>
                    <a:pt x="3807" y="2291"/>
                    <a:pt x="3762" y="2127"/>
                    <a:pt x="3721" y="1929"/>
                  </a:cubicBezTo>
                  <a:cubicBezTo>
                    <a:pt x="3687" y="1760"/>
                    <a:pt x="3683" y="1589"/>
                    <a:pt x="3706" y="1417"/>
                  </a:cubicBezTo>
                  <a:cubicBezTo>
                    <a:pt x="3728" y="1238"/>
                    <a:pt x="3769" y="1007"/>
                    <a:pt x="3826" y="857"/>
                  </a:cubicBezTo>
                  <a:cubicBezTo>
                    <a:pt x="3833" y="845"/>
                    <a:pt x="3840" y="831"/>
                    <a:pt x="3844" y="819"/>
                  </a:cubicBezTo>
                  <a:cubicBezTo>
                    <a:pt x="3863" y="793"/>
                    <a:pt x="3866" y="767"/>
                    <a:pt x="3874" y="741"/>
                  </a:cubicBezTo>
                  <a:cubicBezTo>
                    <a:pt x="3902" y="612"/>
                    <a:pt x="3806" y="491"/>
                    <a:pt x="3692" y="491"/>
                  </a:cubicBezTo>
                  <a:cubicBezTo>
                    <a:pt x="3667" y="491"/>
                    <a:pt x="3642" y="496"/>
                    <a:pt x="3616" y="509"/>
                  </a:cubicBezTo>
                  <a:cubicBezTo>
                    <a:pt x="3467" y="581"/>
                    <a:pt x="3239" y="991"/>
                    <a:pt x="3180" y="1548"/>
                  </a:cubicBezTo>
                  <a:cubicBezTo>
                    <a:pt x="3180" y="1559"/>
                    <a:pt x="3176" y="1567"/>
                    <a:pt x="3176" y="1574"/>
                  </a:cubicBezTo>
                  <a:cubicBezTo>
                    <a:pt x="3157" y="1720"/>
                    <a:pt x="3112" y="1777"/>
                    <a:pt x="3053" y="1777"/>
                  </a:cubicBezTo>
                  <a:cubicBezTo>
                    <a:pt x="2884" y="1777"/>
                    <a:pt x="2602" y="1309"/>
                    <a:pt x="2477" y="1107"/>
                  </a:cubicBezTo>
                  <a:cubicBezTo>
                    <a:pt x="2306" y="834"/>
                    <a:pt x="1737" y="12"/>
                    <a:pt x="1614" y="2"/>
                  </a:cubicBezTo>
                  <a:cubicBezTo>
                    <a:pt x="1606" y="1"/>
                    <a:pt x="1599" y="0"/>
                    <a:pt x="159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935;p48">
              <a:extLst>
                <a:ext uri="{FF2B5EF4-FFF2-40B4-BE49-F238E27FC236}">
                  <a16:creationId xmlns:a16="http://schemas.microsoft.com/office/drawing/2014/main" id="{AC8F0FDE-D7CD-4822-9CBA-40E5A0A3162C}"/>
                </a:ext>
              </a:extLst>
            </p:cNvPr>
            <p:cNvSpPr/>
            <p:nvPr/>
          </p:nvSpPr>
          <p:spPr>
            <a:xfrm>
              <a:off x="7323009" y="1775601"/>
              <a:ext cx="81847" cy="63141"/>
            </a:xfrm>
            <a:custGeom>
              <a:avLst/>
              <a:gdLst/>
              <a:ahLst/>
              <a:cxnLst/>
              <a:rect l="l" t="t" r="r" b="b"/>
              <a:pathLst>
                <a:path w="3426" h="2643" extrusionOk="0">
                  <a:moveTo>
                    <a:pt x="3420" y="1"/>
                  </a:moveTo>
                  <a:cubicBezTo>
                    <a:pt x="3400" y="1"/>
                    <a:pt x="3213" y="148"/>
                    <a:pt x="2918" y="382"/>
                  </a:cubicBezTo>
                  <a:cubicBezTo>
                    <a:pt x="2592" y="640"/>
                    <a:pt x="2178" y="965"/>
                    <a:pt x="1718" y="1324"/>
                  </a:cubicBezTo>
                  <a:cubicBezTo>
                    <a:pt x="1256" y="1679"/>
                    <a:pt x="837" y="1996"/>
                    <a:pt x="505" y="2246"/>
                  </a:cubicBezTo>
                  <a:cubicBezTo>
                    <a:pt x="191" y="2482"/>
                    <a:pt x="1" y="2631"/>
                    <a:pt x="8" y="2642"/>
                  </a:cubicBezTo>
                  <a:cubicBezTo>
                    <a:pt x="8" y="2642"/>
                    <a:pt x="8" y="2642"/>
                    <a:pt x="9" y="2642"/>
                  </a:cubicBezTo>
                  <a:cubicBezTo>
                    <a:pt x="17" y="2642"/>
                    <a:pt x="69" y="2613"/>
                    <a:pt x="158" y="2556"/>
                  </a:cubicBezTo>
                  <a:cubicBezTo>
                    <a:pt x="251" y="2500"/>
                    <a:pt x="382" y="2410"/>
                    <a:pt x="542" y="2302"/>
                  </a:cubicBezTo>
                  <a:cubicBezTo>
                    <a:pt x="863" y="2078"/>
                    <a:pt x="1304" y="1765"/>
                    <a:pt x="1775" y="1398"/>
                  </a:cubicBezTo>
                  <a:cubicBezTo>
                    <a:pt x="2249" y="1032"/>
                    <a:pt x="2664" y="689"/>
                    <a:pt x="2959" y="431"/>
                  </a:cubicBezTo>
                  <a:cubicBezTo>
                    <a:pt x="3108" y="303"/>
                    <a:pt x="3224" y="199"/>
                    <a:pt x="3306" y="124"/>
                  </a:cubicBezTo>
                  <a:cubicBezTo>
                    <a:pt x="3385" y="50"/>
                    <a:pt x="3426" y="5"/>
                    <a:pt x="3422" y="1"/>
                  </a:cubicBezTo>
                  <a:cubicBezTo>
                    <a:pt x="3421" y="1"/>
                    <a:pt x="3421" y="1"/>
                    <a:pt x="34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936;p48">
              <a:extLst>
                <a:ext uri="{FF2B5EF4-FFF2-40B4-BE49-F238E27FC236}">
                  <a16:creationId xmlns:a16="http://schemas.microsoft.com/office/drawing/2014/main" id="{6C172AD6-63AB-4555-B9E3-34B31E3121BB}"/>
                </a:ext>
              </a:extLst>
            </p:cNvPr>
            <p:cNvSpPr/>
            <p:nvPr/>
          </p:nvSpPr>
          <p:spPr>
            <a:xfrm>
              <a:off x="7320882" y="1727149"/>
              <a:ext cx="195970" cy="201703"/>
            </a:xfrm>
            <a:custGeom>
              <a:avLst/>
              <a:gdLst/>
              <a:ahLst/>
              <a:cxnLst/>
              <a:rect l="l" t="t" r="r" b="b"/>
              <a:pathLst>
                <a:path w="8203" h="8443" extrusionOk="0">
                  <a:moveTo>
                    <a:pt x="6715" y="1"/>
                  </a:moveTo>
                  <a:lnTo>
                    <a:pt x="4434" y="1633"/>
                  </a:lnTo>
                  <a:cubicBezTo>
                    <a:pt x="3096" y="2869"/>
                    <a:pt x="1610" y="3915"/>
                    <a:pt x="0" y="4808"/>
                  </a:cubicBezTo>
                  <a:lnTo>
                    <a:pt x="1890" y="8442"/>
                  </a:lnTo>
                  <a:cubicBezTo>
                    <a:pt x="1890" y="8442"/>
                    <a:pt x="4486" y="7117"/>
                    <a:pt x="6342" y="4304"/>
                  </a:cubicBezTo>
                  <a:cubicBezTo>
                    <a:pt x="8202" y="1488"/>
                    <a:pt x="6720" y="5"/>
                    <a:pt x="6720" y="5"/>
                  </a:cubicBezTo>
                  <a:lnTo>
                    <a:pt x="671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937;p48">
              <a:extLst>
                <a:ext uri="{FF2B5EF4-FFF2-40B4-BE49-F238E27FC236}">
                  <a16:creationId xmlns:a16="http://schemas.microsoft.com/office/drawing/2014/main" id="{0978EE55-6259-47A7-9D22-D67B44A6FE42}"/>
                </a:ext>
              </a:extLst>
            </p:cNvPr>
            <p:cNvSpPr/>
            <p:nvPr/>
          </p:nvSpPr>
          <p:spPr>
            <a:xfrm>
              <a:off x="7319975" y="1840037"/>
              <a:ext cx="48377" cy="85526"/>
            </a:xfrm>
            <a:custGeom>
              <a:avLst/>
              <a:gdLst/>
              <a:ahLst/>
              <a:cxnLst/>
              <a:rect l="l" t="t" r="r" b="b"/>
              <a:pathLst>
                <a:path w="2025" h="3580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4"/>
                    <a:pt x="19" y="57"/>
                    <a:pt x="57" y="154"/>
                  </a:cubicBezTo>
                  <a:cubicBezTo>
                    <a:pt x="94" y="251"/>
                    <a:pt x="154" y="390"/>
                    <a:pt x="228" y="561"/>
                  </a:cubicBezTo>
                  <a:cubicBezTo>
                    <a:pt x="385" y="901"/>
                    <a:pt x="613" y="1361"/>
                    <a:pt x="890" y="1857"/>
                  </a:cubicBezTo>
                  <a:cubicBezTo>
                    <a:pt x="1169" y="2354"/>
                    <a:pt x="1442" y="2788"/>
                    <a:pt x="1655" y="3097"/>
                  </a:cubicBezTo>
                  <a:cubicBezTo>
                    <a:pt x="1760" y="3250"/>
                    <a:pt x="1845" y="3374"/>
                    <a:pt x="1909" y="3456"/>
                  </a:cubicBezTo>
                  <a:cubicBezTo>
                    <a:pt x="1970" y="3535"/>
                    <a:pt x="2007" y="3580"/>
                    <a:pt x="2013" y="3580"/>
                  </a:cubicBezTo>
                  <a:cubicBezTo>
                    <a:pt x="2014" y="3580"/>
                    <a:pt x="2014" y="3579"/>
                    <a:pt x="2014" y="3579"/>
                  </a:cubicBezTo>
                  <a:cubicBezTo>
                    <a:pt x="2025" y="3572"/>
                    <a:pt x="1902" y="3378"/>
                    <a:pt x="1707" y="3060"/>
                  </a:cubicBezTo>
                  <a:cubicBezTo>
                    <a:pt x="1514" y="2747"/>
                    <a:pt x="1248" y="2305"/>
                    <a:pt x="971" y="1812"/>
                  </a:cubicBezTo>
                  <a:cubicBezTo>
                    <a:pt x="695" y="1319"/>
                    <a:pt x="456" y="864"/>
                    <a:pt x="288" y="531"/>
                  </a:cubicBezTo>
                  <a:cubicBezTo>
                    <a:pt x="123" y="205"/>
                    <a:pt x="23" y="1"/>
                    <a:pt x="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938;p48">
              <a:extLst>
                <a:ext uri="{FF2B5EF4-FFF2-40B4-BE49-F238E27FC236}">
                  <a16:creationId xmlns:a16="http://schemas.microsoft.com/office/drawing/2014/main" id="{6B514D42-8DF7-4F5E-BA69-1DF13526A452}"/>
                </a:ext>
              </a:extLst>
            </p:cNvPr>
            <p:cNvSpPr/>
            <p:nvPr/>
          </p:nvSpPr>
          <p:spPr>
            <a:xfrm>
              <a:off x="7371295" y="1874035"/>
              <a:ext cx="69878" cy="53155"/>
            </a:xfrm>
            <a:custGeom>
              <a:avLst/>
              <a:gdLst/>
              <a:ahLst/>
              <a:cxnLst/>
              <a:rect l="l" t="t" r="r" b="b"/>
              <a:pathLst>
                <a:path w="2925" h="2225" extrusionOk="0">
                  <a:moveTo>
                    <a:pt x="2909" y="1"/>
                  </a:moveTo>
                  <a:cubicBezTo>
                    <a:pt x="2870" y="1"/>
                    <a:pt x="2219" y="472"/>
                    <a:pt x="1435" y="1077"/>
                  </a:cubicBezTo>
                  <a:cubicBezTo>
                    <a:pt x="635" y="1689"/>
                    <a:pt x="0" y="2201"/>
                    <a:pt x="16" y="2224"/>
                  </a:cubicBezTo>
                  <a:cubicBezTo>
                    <a:pt x="16" y="2224"/>
                    <a:pt x="16" y="2224"/>
                    <a:pt x="17" y="2224"/>
                  </a:cubicBezTo>
                  <a:cubicBezTo>
                    <a:pt x="55" y="2224"/>
                    <a:pt x="707" y="1752"/>
                    <a:pt x="1490" y="1148"/>
                  </a:cubicBezTo>
                  <a:cubicBezTo>
                    <a:pt x="2290" y="536"/>
                    <a:pt x="2924" y="20"/>
                    <a:pt x="2910" y="1"/>
                  </a:cubicBezTo>
                  <a:cubicBezTo>
                    <a:pt x="2910" y="1"/>
                    <a:pt x="2909" y="1"/>
                    <a:pt x="29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939;p48">
              <a:extLst>
                <a:ext uri="{FF2B5EF4-FFF2-40B4-BE49-F238E27FC236}">
                  <a16:creationId xmlns:a16="http://schemas.microsoft.com/office/drawing/2014/main" id="{090ABAA0-0C97-4341-8079-ADE86099C5DC}"/>
                </a:ext>
              </a:extLst>
            </p:cNvPr>
            <p:cNvSpPr/>
            <p:nvPr/>
          </p:nvSpPr>
          <p:spPr>
            <a:xfrm>
              <a:off x="7333808" y="1537018"/>
              <a:ext cx="99430" cy="210256"/>
            </a:xfrm>
            <a:custGeom>
              <a:avLst/>
              <a:gdLst/>
              <a:ahLst/>
              <a:cxnLst/>
              <a:rect l="l" t="t" r="r" b="b"/>
              <a:pathLst>
                <a:path w="4162" h="8801" extrusionOk="0">
                  <a:moveTo>
                    <a:pt x="2113" y="0"/>
                  </a:moveTo>
                  <a:cubicBezTo>
                    <a:pt x="1976" y="0"/>
                    <a:pt x="1838" y="31"/>
                    <a:pt x="1711" y="93"/>
                  </a:cubicBezTo>
                  <a:lnTo>
                    <a:pt x="1050" y="406"/>
                  </a:lnTo>
                  <a:cubicBezTo>
                    <a:pt x="445" y="698"/>
                    <a:pt x="53" y="1307"/>
                    <a:pt x="38" y="1980"/>
                  </a:cubicBezTo>
                  <a:cubicBezTo>
                    <a:pt x="16" y="2835"/>
                    <a:pt x="1" y="3988"/>
                    <a:pt x="38" y="4646"/>
                  </a:cubicBezTo>
                  <a:cubicBezTo>
                    <a:pt x="97" y="5789"/>
                    <a:pt x="1244" y="5919"/>
                    <a:pt x="1244" y="5919"/>
                  </a:cubicBezTo>
                  <a:cubicBezTo>
                    <a:pt x="1244" y="5919"/>
                    <a:pt x="1207" y="6547"/>
                    <a:pt x="1166" y="7208"/>
                  </a:cubicBezTo>
                  <a:cubicBezTo>
                    <a:pt x="1114" y="8026"/>
                    <a:pt x="1730" y="8732"/>
                    <a:pt x="2548" y="8796"/>
                  </a:cubicBezTo>
                  <a:cubicBezTo>
                    <a:pt x="2589" y="8799"/>
                    <a:pt x="2629" y="8801"/>
                    <a:pt x="2669" y="8801"/>
                  </a:cubicBezTo>
                  <a:cubicBezTo>
                    <a:pt x="3457" y="8801"/>
                    <a:pt x="4123" y="8180"/>
                    <a:pt x="4162" y="7376"/>
                  </a:cubicBezTo>
                  <a:lnTo>
                    <a:pt x="4154" y="2685"/>
                  </a:lnTo>
                  <a:cubicBezTo>
                    <a:pt x="4150" y="1759"/>
                    <a:pt x="3695" y="896"/>
                    <a:pt x="2933" y="370"/>
                  </a:cubicBezTo>
                  <a:lnTo>
                    <a:pt x="2597" y="137"/>
                  </a:lnTo>
                  <a:cubicBezTo>
                    <a:pt x="2450" y="47"/>
                    <a:pt x="2282" y="0"/>
                    <a:pt x="211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940;p48">
              <a:extLst>
                <a:ext uri="{FF2B5EF4-FFF2-40B4-BE49-F238E27FC236}">
                  <a16:creationId xmlns:a16="http://schemas.microsoft.com/office/drawing/2014/main" id="{243B56F7-4895-495A-A1E8-8A71CBA9018E}"/>
                </a:ext>
              </a:extLst>
            </p:cNvPr>
            <p:cNvSpPr/>
            <p:nvPr/>
          </p:nvSpPr>
          <p:spPr>
            <a:xfrm>
              <a:off x="7340402" y="1600355"/>
              <a:ext cx="7071" cy="7000"/>
            </a:xfrm>
            <a:custGeom>
              <a:avLst/>
              <a:gdLst/>
              <a:ahLst/>
              <a:cxnLst/>
              <a:rect l="l" t="t" r="r" b="b"/>
              <a:pathLst>
                <a:path w="296" h="293" extrusionOk="0">
                  <a:moveTo>
                    <a:pt x="150" y="1"/>
                  </a:moveTo>
                  <a:cubicBezTo>
                    <a:pt x="68" y="1"/>
                    <a:pt x="4" y="64"/>
                    <a:pt x="4" y="146"/>
                  </a:cubicBezTo>
                  <a:cubicBezTo>
                    <a:pt x="1" y="229"/>
                    <a:pt x="68" y="292"/>
                    <a:pt x="147" y="292"/>
                  </a:cubicBezTo>
                  <a:cubicBezTo>
                    <a:pt x="228" y="292"/>
                    <a:pt x="296" y="229"/>
                    <a:pt x="296" y="150"/>
                  </a:cubicBezTo>
                  <a:cubicBezTo>
                    <a:pt x="296" y="68"/>
                    <a:pt x="233" y="1"/>
                    <a:pt x="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941;p48">
              <a:extLst>
                <a:ext uri="{FF2B5EF4-FFF2-40B4-BE49-F238E27FC236}">
                  <a16:creationId xmlns:a16="http://schemas.microsoft.com/office/drawing/2014/main" id="{A6668933-0A3A-4FF4-B665-B7BD24FCDF9E}"/>
                </a:ext>
              </a:extLst>
            </p:cNvPr>
            <p:cNvSpPr/>
            <p:nvPr/>
          </p:nvSpPr>
          <p:spPr>
            <a:xfrm>
              <a:off x="7336938" y="1595863"/>
              <a:ext cx="14119" cy="4229"/>
            </a:xfrm>
            <a:custGeom>
              <a:avLst/>
              <a:gdLst/>
              <a:ahLst/>
              <a:cxnLst/>
              <a:rect l="l" t="t" r="r" b="b"/>
              <a:pathLst>
                <a:path w="591" h="177" extrusionOk="0">
                  <a:moveTo>
                    <a:pt x="315" y="0"/>
                  </a:moveTo>
                  <a:cubicBezTo>
                    <a:pt x="306" y="0"/>
                    <a:pt x="297" y="1"/>
                    <a:pt x="288" y="1"/>
                  </a:cubicBezTo>
                  <a:cubicBezTo>
                    <a:pt x="190" y="5"/>
                    <a:pt x="109" y="46"/>
                    <a:pt x="64" y="88"/>
                  </a:cubicBezTo>
                  <a:cubicBezTo>
                    <a:pt x="15" y="129"/>
                    <a:pt x="0" y="166"/>
                    <a:pt x="8" y="174"/>
                  </a:cubicBezTo>
                  <a:cubicBezTo>
                    <a:pt x="9" y="175"/>
                    <a:pt x="12" y="176"/>
                    <a:pt x="15" y="176"/>
                  </a:cubicBezTo>
                  <a:cubicBezTo>
                    <a:pt x="47" y="176"/>
                    <a:pt x="150" y="102"/>
                    <a:pt x="292" y="95"/>
                  </a:cubicBezTo>
                  <a:cubicBezTo>
                    <a:pt x="301" y="94"/>
                    <a:pt x="311" y="94"/>
                    <a:pt x="320" y="94"/>
                  </a:cubicBezTo>
                  <a:cubicBezTo>
                    <a:pt x="445" y="94"/>
                    <a:pt x="541" y="148"/>
                    <a:pt x="573" y="148"/>
                  </a:cubicBezTo>
                  <a:cubicBezTo>
                    <a:pt x="578" y="148"/>
                    <a:pt x="581" y="147"/>
                    <a:pt x="583" y="144"/>
                  </a:cubicBezTo>
                  <a:cubicBezTo>
                    <a:pt x="590" y="132"/>
                    <a:pt x="571" y="99"/>
                    <a:pt x="519" y="62"/>
                  </a:cubicBezTo>
                  <a:cubicBezTo>
                    <a:pt x="476" y="31"/>
                    <a:pt x="401" y="0"/>
                    <a:pt x="3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942;p48">
              <a:extLst>
                <a:ext uri="{FF2B5EF4-FFF2-40B4-BE49-F238E27FC236}">
                  <a16:creationId xmlns:a16="http://schemas.microsoft.com/office/drawing/2014/main" id="{8953BF0A-2CF1-48F3-A55C-2154CF0D531A}"/>
                </a:ext>
              </a:extLst>
            </p:cNvPr>
            <p:cNvSpPr/>
            <p:nvPr/>
          </p:nvSpPr>
          <p:spPr>
            <a:xfrm>
              <a:off x="7380852" y="1600713"/>
              <a:ext cx="6976" cy="6976"/>
            </a:xfrm>
            <a:custGeom>
              <a:avLst/>
              <a:gdLst/>
              <a:ahLst/>
              <a:cxnLst/>
              <a:rect l="l" t="t" r="r" b="b"/>
              <a:pathLst>
                <a:path w="292" h="292" extrusionOk="0">
                  <a:moveTo>
                    <a:pt x="149" y="0"/>
                  </a:moveTo>
                  <a:cubicBezTo>
                    <a:pt x="67" y="0"/>
                    <a:pt x="0" y="64"/>
                    <a:pt x="0" y="146"/>
                  </a:cubicBezTo>
                  <a:cubicBezTo>
                    <a:pt x="0" y="224"/>
                    <a:pt x="64" y="292"/>
                    <a:pt x="145" y="292"/>
                  </a:cubicBezTo>
                  <a:cubicBezTo>
                    <a:pt x="228" y="292"/>
                    <a:pt x="291" y="228"/>
                    <a:pt x="291" y="146"/>
                  </a:cubicBezTo>
                  <a:cubicBezTo>
                    <a:pt x="291" y="67"/>
                    <a:pt x="228" y="0"/>
                    <a:pt x="1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943;p48">
              <a:extLst>
                <a:ext uri="{FF2B5EF4-FFF2-40B4-BE49-F238E27FC236}">
                  <a16:creationId xmlns:a16="http://schemas.microsoft.com/office/drawing/2014/main" id="{7B46484D-C55D-44E3-8168-7C962B2437B5}"/>
                </a:ext>
              </a:extLst>
            </p:cNvPr>
            <p:cNvSpPr/>
            <p:nvPr/>
          </p:nvSpPr>
          <p:spPr>
            <a:xfrm>
              <a:off x="7378510" y="1596150"/>
              <a:ext cx="14143" cy="4300"/>
            </a:xfrm>
            <a:custGeom>
              <a:avLst/>
              <a:gdLst/>
              <a:ahLst/>
              <a:cxnLst/>
              <a:rect l="l" t="t" r="r" b="b"/>
              <a:pathLst>
                <a:path w="592" h="180" extrusionOk="0">
                  <a:moveTo>
                    <a:pt x="303" y="1"/>
                  </a:moveTo>
                  <a:cubicBezTo>
                    <a:pt x="298" y="1"/>
                    <a:pt x="293" y="1"/>
                    <a:pt x="288" y="1"/>
                  </a:cubicBezTo>
                  <a:cubicBezTo>
                    <a:pt x="191" y="8"/>
                    <a:pt x="109" y="50"/>
                    <a:pt x="64" y="91"/>
                  </a:cubicBezTo>
                  <a:cubicBezTo>
                    <a:pt x="16" y="132"/>
                    <a:pt x="0" y="169"/>
                    <a:pt x="8" y="177"/>
                  </a:cubicBezTo>
                  <a:cubicBezTo>
                    <a:pt x="10" y="178"/>
                    <a:pt x="13" y="179"/>
                    <a:pt x="16" y="179"/>
                  </a:cubicBezTo>
                  <a:cubicBezTo>
                    <a:pt x="47" y="179"/>
                    <a:pt x="149" y="104"/>
                    <a:pt x="292" y="98"/>
                  </a:cubicBezTo>
                  <a:cubicBezTo>
                    <a:pt x="302" y="97"/>
                    <a:pt x="312" y="97"/>
                    <a:pt x="322" y="97"/>
                  </a:cubicBezTo>
                  <a:cubicBezTo>
                    <a:pt x="447" y="97"/>
                    <a:pt x="545" y="149"/>
                    <a:pt x="575" y="149"/>
                  </a:cubicBezTo>
                  <a:cubicBezTo>
                    <a:pt x="579" y="149"/>
                    <a:pt x="582" y="148"/>
                    <a:pt x="583" y="146"/>
                  </a:cubicBezTo>
                  <a:cubicBezTo>
                    <a:pt x="591" y="136"/>
                    <a:pt x="572" y="102"/>
                    <a:pt x="524" y="65"/>
                  </a:cubicBezTo>
                  <a:cubicBezTo>
                    <a:pt x="474" y="32"/>
                    <a:pt x="394" y="1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944;p48">
              <a:extLst>
                <a:ext uri="{FF2B5EF4-FFF2-40B4-BE49-F238E27FC236}">
                  <a16:creationId xmlns:a16="http://schemas.microsoft.com/office/drawing/2014/main" id="{BBE27F69-53B6-4FE6-9099-AE841EEE914A}"/>
                </a:ext>
              </a:extLst>
            </p:cNvPr>
            <p:cNvSpPr/>
            <p:nvPr/>
          </p:nvSpPr>
          <p:spPr>
            <a:xfrm>
              <a:off x="7363506" y="1666487"/>
              <a:ext cx="36265" cy="18730"/>
            </a:xfrm>
            <a:custGeom>
              <a:avLst/>
              <a:gdLst/>
              <a:ahLst/>
              <a:cxnLst/>
              <a:rect l="l" t="t" r="r" b="b"/>
              <a:pathLst>
                <a:path w="1518" h="784" extrusionOk="0">
                  <a:moveTo>
                    <a:pt x="1518" y="0"/>
                  </a:moveTo>
                  <a:lnTo>
                    <a:pt x="1518" y="0"/>
                  </a:lnTo>
                  <a:cubicBezTo>
                    <a:pt x="813" y="487"/>
                    <a:pt x="87" y="500"/>
                    <a:pt x="8" y="500"/>
                  </a:cubicBezTo>
                  <a:cubicBezTo>
                    <a:pt x="3" y="500"/>
                    <a:pt x="1" y="500"/>
                    <a:pt x="1" y="500"/>
                  </a:cubicBezTo>
                  <a:lnTo>
                    <a:pt x="1" y="500"/>
                  </a:lnTo>
                  <a:lnTo>
                    <a:pt x="23" y="781"/>
                  </a:lnTo>
                  <a:cubicBezTo>
                    <a:pt x="60" y="783"/>
                    <a:pt x="96" y="784"/>
                    <a:pt x="131" y="784"/>
                  </a:cubicBezTo>
                  <a:cubicBezTo>
                    <a:pt x="1188" y="784"/>
                    <a:pt x="1518" y="0"/>
                    <a:pt x="151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945;p48">
              <a:extLst>
                <a:ext uri="{FF2B5EF4-FFF2-40B4-BE49-F238E27FC236}">
                  <a16:creationId xmlns:a16="http://schemas.microsoft.com/office/drawing/2014/main" id="{D085AC07-4E78-4E7A-898F-9E635E93DF6D}"/>
                </a:ext>
              </a:extLst>
            </p:cNvPr>
            <p:cNvSpPr/>
            <p:nvPr/>
          </p:nvSpPr>
          <p:spPr>
            <a:xfrm>
              <a:off x="7355048" y="1599184"/>
              <a:ext cx="10989" cy="33040"/>
            </a:xfrm>
            <a:custGeom>
              <a:avLst/>
              <a:gdLst/>
              <a:ahLst/>
              <a:cxnLst/>
              <a:rect l="l" t="t" r="r" b="b"/>
              <a:pathLst>
                <a:path w="460" h="1383" extrusionOk="0">
                  <a:moveTo>
                    <a:pt x="449" y="0"/>
                  </a:moveTo>
                  <a:cubicBezTo>
                    <a:pt x="440" y="0"/>
                    <a:pt x="403" y="93"/>
                    <a:pt x="348" y="240"/>
                  </a:cubicBezTo>
                  <a:cubicBezTo>
                    <a:pt x="292" y="390"/>
                    <a:pt x="220" y="595"/>
                    <a:pt x="142" y="826"/>
                  </a:cubicBezTo>
                  <a:cubicBezTo>
                    <a:pt x="105" y="942"/>
                    <a:pt x="72" y="1050"/>
                    <a:pt x="38" y="1155"/>
                  </a:cubicBezTo>
                  <a:cubicBezTo>
                    <a:pt x="23" y="1200"/>
                    <a:pt x="1" y="1256"/>
                    <a:pt x="23" y="1316"/>
                  </a:cubicBezTo>
                  <a:cubicBezTo>
                    <a:pt x="34" y="1350"/>
                    <a:pt x="60" y="1368"/>
                    <a:pt x="86" y="1376"/>
                  </a:cubicBezTo>
                  <a:cubicBezTo>
                    <a:pt x="113" y="1383"/>
                    <a:pt x="135" y="1379"/>
                    <a:pt x="158" y="1383"/>
                  </a:cubicBezTo>
                  <a:cubicBezTo>
                    <a:pt x="315" y="1383"/>
                    <a:pt x="415" y="1379"/>
                    <a:pt x="415" y="1372"/>
                  </a:cubicBezTo>
                  <a:cubicBezTo>
                    <a:pt x="415" y="1360"/>
                    <a:pt x="318" y="1350"/>
                    <a:pt x="158" y="1338"/>
                  </a:cubicBezTo>
                  <a:cubicBezTo>
                    <a:pt x="116" y="1334"/>
                    <a:pt x="79" y="1327"/>
                    <a:pt x="72" y="1297"/>
                  </a:cubicBezTo>
                  <a:cubicBezTo>
                    <a:pt x="60" y="1267"/>
                    <a:pt x="75" y="1222"/>
                    <a:pt x="94" y="1170"/>
                  </a:cubicBezTo>
                  <a:cubicBezTo>
                    <a:pt x="127" y="1069"/>
                    <a:pt x="165" y="961"/>
                    <a:pt x="203" y="849"/>
                  </a:cubicBezTo>
                  <a:cubicBezTo>
                    <a:pt x="280" y="617"/>
                    <a:pt x="348" y="404"/>
                    <a:pt x="389" y="252"/>
                  </a:cubicBezTo>
                  <a:cubicBezTo>
                    <a:pt x="434" y="98"/>
                    <a:pt x="460" y="5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946;p48">
              <a:extLst>
                <a:ext uri="{FF2B5EF4-FFF2-40B4-BE49-F238E27FC236}">
                  <a16:creationId xmlns:a16="http://schemas.microsoft.com/office/drawing/2014/main" id="{DD31A301-4405-4D55-9ED0-5BB0F6A811CC}"/>
                </a:ext>
              </a:extLst>
            </p:cNvPr>
            <p:cNvSpPr/>
            <p:nvPr/>
          </p:nvSpPr>
          <p:spPr>
            <a:xfrm>
              <a:off x="7409307" y="1537257"/>
              <a:ext cx="175711" cy="175878"/>
            </a:xfrm>
            <a:custGeom>
              <a:avLst/>
              <a:gdLst/>
              <a:ahLst/>
              <a:cxnLst/>
              <a:rect l="l" t="t" r="r" b="b"/>
              <a:pathLst>
                <a:path w="7355" h="7362" extrusionOk="0">
                  <a:moveTo>
                    <a:pt x="0" y="1"/>
                  </a:moveTo>
                  <a:lnTo>
                    <a:pt x="61" y="3519"/>
                  </a:lnTo>
                  <a:cubicBezTo>
                    <a:pt x="61" y="4083"/>
                    <a:pt x="64" y="4662"/>
                    <a:pt x="273" y="5185"/>
                  </a:cubicBezTo>
                  <a:cubicBezTo>
                    <a:pt x="478" y="5708"/>
                    <a:pt x="938" y="6175"/>
                    <a:pt x="1498" y="6216"/>
                  </a:cubicBezTo>
                  <a:cubicBezTo>
                    <a:pt x="1532" y="6219"/>
                    <a:pt x="1566" y="6220"/>
                    <a:pt x="1601" y="6220"/>
                  </a:cubicBezTo>
                  <a:cubicBezTo>
                    <a:pt x="1873" y="6220"/>
                    <a:pt x="2145" y="6141"/>
                    <a:pt x="2415" y="6141"/>
                  </a:cubicBezTo>
                  <a:cubicBezTo>
                    <a:pt x="2471" y="6141"/>
                    <a:pt x="2526" y="6144"/>
                    <a:pt x="2581" y="6152"/>
                  </a:cubicBezTo>
                  <a:cubicBezTo>
                    <a:pt x="3250" y="6254"/>
                    <a:pt x="3635" y="6990"/>
                    <a:pt x="4251" y="7258"/>
                  </a:cubicBezTo>
                  <a:cubicBezTo>
                    <a:pt x="4410" y="7328"/>
                    <a:pt x="4582" y="7361"/>
                    <a:pt x="4755" y="7361"/>
                  </a:cubicBezTo>
                  <a:cubicBezTo>
                    <a:pt x="5175" y="7361"/>
                    <a:pt x="5599" y="7165"/>
                    <a:pt x="5842" y="6821"/>
                  </a:cubicBezTo>
                  <a:cubicBezTo>
                    <a:pt x="5969" y="6645"/>
                    <a:pt x="6051" y="6444"/>
                    <a:pt x="6179" y="6268"/>
                  </a:cubicBezTo>
                  <a:cubicBezTo>
                    <a:pt x="6376" y="6003"/>
                    <a:pt x="6675" y="5828"/>
                    <a:pt x="6891" y="5573"/>
                  </a:cubicBezTo>
                  <a:cubicBezTo>
                    <a:pt x="7348" y="5043"/>
                    <a:pt x="7355" y="4211"/>
                    <a:pt x="6977" y="3623"/>
                  </a:cubicBezTo>
                  <a:cubicBezTo>
                    <a:pt x="6600" y="3037"/>
                    <a:pt x="5894" y="2705"/>
                    <a:pt x="5200" y="2697"/>
                  </a:cubicBezTo>
                  <a:cubicBezTo>
                    <a:pt x="5394" y="2216"/>
                    <a:pt x="5140" y="1641"/>
                    <a:pt x="4726" y="1334"/>
                  </a:cubicBezTo>
                  <a:cubicBezTo>
                    <a:pt x="4307" y="1024"/>
                    <a:pt x="3769" y="934"/>
                    <a:pt x="3250" y="916"/>
                  </a:cubicBezTo>
                  <a:cubicBezTo>
                    <a:pt x="3140" y="912"/>
                    <a:pt x="3029" y="911"/>
                    <a:pt x="2918" y="911"/>
                  </a:cubicBezTo>
                  <a:cubicBezTo>
                    <a:pt x="2781" y="911"/>
                    <a:pt x="2644" y="913"/>
                    <a:pt x="2507" y="913"/>
                  </a:cubicBezTo>
                  <a:cubicBezTo>
                    <a:pt x="2237" y="913"/>
                    <a:pt x="1967" y="906"/>
                    <a:pt x="1700" y="867"/>
                  </a:cubicBezTo>
                  <a:cubicBezTo>
                    <a:pt x="1188" y="789"/>
                    <a:pt x="728" y="378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947;p48">
              <a:extLst>
                <a:ext uri="{FF2B5EF4-FFF2-40B4-BE49-F238E27FC236}">
                  <a16:creationId xmlns:a16="http://schemas.microsoft.com/office/drawing/2014/main" id="{9B5B4D2A-17DE-4A68-881E-EE4AE516D626}"/>
                </a:ext>
              </a:extLst>
            </p:cNvPr>
            <p:cNvSpPr/>
            <p:nvPr/>
          </p:nvSpPr>
          <p:spPr>
            <a:xfrm>
              <a:off x="7327477" y="1550039"/>
              <a:ext cx="22600" cy="54350"/>
            </a:xfrm>
            <a:custGeom>
              <a:avLst/>
              <a:gdLst/>
              <a:ahLst/>
              <a:cxnLst/>
              <a:rect l="l" t="t" r="r" b="b"/>
              <a:pathLst>
                <a:path w="946" h="2275" extrusionOk="0">
                  <a:moveTo>
                    <a:pt x="662" y="0"/>
                  </a:moveTo>
                  <a:lnTo>
                    <a:pt x="508" y="49"/>
                  </a:lnTo>
                  <a:cubicBezTo>
                    <a:pt x="240" y="347"/>
                    <a:pt x="71" y="732"/>
                    <a:pt x="38" y="1128"/>
                  </a:cubicBezTo>
                  <a:cubicBezTo>
                    <a:pt x="0" y="1528"/>
                    <a:pt x="102" y="1938"/>
                    <a:pt x="314" y="2274"/>
                  </a:cubicBezTo>
                  <a:cubicBezTo>
                    <a:pt x="531" y="1928"/>
                    <a:pt x="743" y="1573"/>
                    <a:pt x="845" y="1173"/>
                  </a:cubicBezTo>
                  <a:cubicBezTo>
                    <a:pt x="945" y="777"/>
                    <a:pt x="912" y="325"/>
                    <a:pt x="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948;p48">
              <a:extLst>
                <a:ext uri="{FF2B5EF4-FFF2-40B4-BE49-F238E27FC236}">
                  <a16:creationId xmlns:a16="http://schemas.microsoft.com/office/drawing/2014/main" id="{943ADB97-5215-4CCA-BCD4-4095E2569DB1}"/>
                </a:ext>
              </a:extLst>
            </p:cNvPr>
            <p:cNvSpPr/>
            <p:nvPr/>
          </p:nvSpPr>
          <p:spPr>
            <a:xfrm>
              <a:off x="7338706" y="1531331"/>
              <a:ext cx="100959" cy="83185"/>
            </a:xfrm>
            <a:custGeom>
              <a:avLst/>
              <a:gdLst/>
              <a:ahLst/>
              <a:cxnLst/>
              <a:rect l="l" t="t" r="r" b="b"/>
              <a:pathLst>
                <a:path w="4226" h="3482" extrusionOk="0">
                  <a:moveTo>
                    <a:pt x="1934" y="0"/>
                  </a:moveTo>
                  <a:cubicBezTo>
                    <a:pt x="1646" y="0"/>
                    <a:pt x="1351" y="37"/>
                    <a:pt x="1088" y="80"/>
                  </a:cubicBezTo>
                  <a:cubicBezTo>
                    <a:pt x="667" y="154"/>
                    <a:pt x="282" y="481"/>
                    <a:pt x="45" y="846"/>
                  </a:cubicBezTo>
                  <a:lnTo>
                    <a:pt x="45" y="846"/>
                  </a:lnTo>
                  <a:cubicBezTo>
                    <a:pt x="45" y="838"/>
                    <a:pt x="45" y="831"/>
                    <a:pt x="46" y="824"/>
                  </a:cubicBezTo>
                  <a:lnTo>
                    <a:pt x="46" y="824"/>
                  </a:lnTo>
                  <a:lnTo>
                    <a:pt x="1" y="918"/>
                  </a:lnTo>
                  <a:cubicBezTo>
                    <a:pt x="15" y="894"/>
                    <a:pt x="30" y="870"/>
                    <a:pt x="45" y="846"/>
                  </a:cubicBezTo>
                  <a:lnTo>
                    <a:pt x="45" y="846"/>
                  </a:lnTo>
                  <a:cubicBezTo>
                    <a:pt x="41" y="1559"/>
                    <a:pt x="568" y="2212"/>
                    <a:pt x="1230" y="2482"/>
                  </a:cubicBezTo>
                  <a:cubicBezTo>
                    <a:pt x="1313" y="2514"/>
                    <a:pt x="1400" y="2544"/>
                    <a:pt x="1490" y="2544"/>
                  </a:cubicBezTo>
                  <a:cubicBezTo>
                    <a:pt x="1504" y="2544"/>
                    <a:pt x="1518" y="2544"/>
                    <a:pt x="1532" y="2542"/>
                  </a:cubicBezTo>
                  <a:cubicBezTo>
                    <a:pt x="1637" y="2531"/>
                    <a:pt x="1738" y="2468"/>
                    <a:pt x="1768" y="2370"/>
                  </a:cubicBezTo>
                  <a:cubicBezTo>
                    <a:pt x="1778" y="2335"/>
                    <a:pt x="1776" y="2296"/>
                    <a:pt x="1765" y="2261"/>
                  </a:cubicBezTo>
                  <a:lnTo>
                    <a:pt x="1765" y="2261"/>
                  </a:lnTo>
                  <a:cubicBezTo>
                    <a:pt x="1971" y="2420"/>
                    <a:pt x="2191" y="2564"/>
                    <a:pt x="2421" y="2688"/>
                  </a:cubicBezTo>
                  <a:cubicBezTo>
                    <a:pt x="2524" y="2745"/>
                    <a:pt x="2640" y="2798"/>
                    <a:pt x="2752" y="2798"/>
                  </a:cubicBezTo>
                  <a:cubicBezTo>
                    <a:pt x="2787" y="2798"/>
                    <a:pt x="2821" y="2793"/>
                    <a:pt x="2854" y="2781"/>
                  </a:cubicBezTo>
                  <a:cubicBezTo>
                    <a:pt x="2961" y="2745"/>
                    <a:pt x="3031" y="2610"/>
                    <a:pt x="3005" y="2512"/>
                  </a:cubicBezTo>
                  <a:lnTo>
                    <a:pt x="3005" y="2512"/>
                  </a:lnTo>
                  <a:cubicBezTo>
                    <a:pt x="3185" y="2788"/>
                    <a:pt x="3333" y="3318"/>
                    <a:pt x="3571" y="3476"/>
                  </a:cubicBezTo>
                  <a:cubicBezTo>
                    <a:pt x="3577" y="3480"/>
                    <a:pt x="3583" y="3482"/>
                    <a:pt x="3590" y="3482"/>
                  </a:cubicBezTo>
                  <a:cubicBezTo>
                    <a:pt x="3679" y="3482"/>
                    <a:pt x="3847" y="3160"/>
                    <a:pt x="3938" y="3128"/>
                  </a:cubicBezTo>
                  <a:cubicBezTo>
                    <a:pt x="4054" y="3087"/>
                    <a:pt x="4087" y="2942"/>
                    <a:pt x="4102" y="2823"/>
                  </a:cubicBezTo>
                  <a:cubicBezTo>
                    <a:pt x="4166" y="2370"/>
                    <a:pt x="4226" y="1896"/>
                    <a:pt x="4057" y="1470"/>
                  </a:cubicBezTo>
                  <a:cubicBezTo>
                    <a:pt x="3807" y="842"/>
                    <a:pt x="3183" y="249"/>
                    <a:pt x="2530" y="70"/>
                  </a:cubicBezTo>
                  <a:cubicBezTo>
                    <a:pt x="2345" y="19"/>
                    <a:pt x="2141" y="0"/>
                    <a:pt x="19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949;p48">
              <a:extLst>
                <a:ext uri="{FF2B5EF4-FFF2-40B4-BE49-F238E27FC236}">
                  <a16:creationId xmlns:a16="http://schemas.microsoft.com/office/drawing/2014/main" id="{8801AE4B-6BA2-4828-90FE-82A3BE1BE100}"/>
                </a:ext>
              </a:extLst>
            </p:cNvPr>
            <p:cNvSpPr/>
            <p:nvPr/>
          </p:nvSpPr>
          <p:spPr>
            <a:xfrm>
              <a:off x="7426271" y="1602386"/>
              <a:ext cx="16866" cy="24153"/>
            </a:xfrm>
            <a:custGeom>
              <a:avLst/>
              <a:gdLst/>
              <a:ahLst/>
              <a:cxnLst/>
              <a:rect l="l" t="t" r="r" b="b"/>
              <a:pathLst>
                <a:path w="706" h="1011" extrusionOk="0">
                  <a:moveTo>
                    <a:pt x="259" y="1"/>
                  </a:moveTo>
                  <a:cubicBezTo>
                    <a:pt x="163" y="1"/>
                    <a:pt x="67" y="36"/>
                    <a:pt x="0" y="106"/>
                  </a:cubicBezTo>
                  <a:lnTo>
                    <a:pt x="216" y="1002"/>
                  </a:lnTo>
                  <a:cubicBezTo>
                    <a:pt x="237" y="1008"/>
                    <a:pt x="257" y="1010"/>
                    <a:pt x="277" y="1010"/>
                  </a:cubicBezTo>
                  <a:cubicBezTo>
                    <a:pt x="398" y="1010"/>
                    <a:pt x="512" y="918"/>
                    <a:pt x="583" y="816"/>
                  </a:cubicBezTo>
                  <a:cubicBezTo>
                    <a:pt x="665" y="689"/>
                    <a:pt x="706" y="532"/>
                    <a:pt x="680" y="382"/>
                  </a:cubicBezTo>
                  <a:cubicBezTo>
                    <a:pt x="654" y="233"/>
                    <a:pt x="556" y="95"/>
                    <a:pt x="418" y="35"/>
                  </a:cubicBezTo>
                  <a:cubicBezTo>
                    <a:pt x="368" y="12"/>
                    <a:pt x="314" y="1"/>
                    <a:pt x="2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950;p48">
              <a:extLst>
                <a:ext uri="{FF2B5EF4-FFF2-40B4-BE49-F238E27FC236}">
                  <a16:creationId xmlns:a16="http://schemas.microsoft.com/office/drawing/2014/main" id="{55409AA5-2924-4574-A9CB-0727A69B67DD}"/>
                </a:ext>
              </a:extLst>
            </p:cNvPr>
            <p:cNvSpPr/>
            <p:nvPr/>
          </p:nvSpPr>
          <p:spPr>
            <a:xfrm>
              <a:off x="7405031" y="1539837"/>
              <a:ext cx="141453" cy="74585"/>
            </a:xfrm>
            <a:custGeom>
              <a:avLst/>
              <a:gdLst/>
              <a:ahLst/>
              <a:cxnLst/>
              <a:rect l="l" t="t" r="r" b="b"/>
              <a:pathLst>
                <a:path w="5921" h="3122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26" y="19"/>
                    <a:pt x="78" y="50"/>
                  </a:cubicBezTo>
                  <a:cubicBezTo>
                    <a:pt x="131" y="79"/>
                    <a:pt x="205" y="124"/>
                    <a:pt x="307" y="176"/>
                  </a:cubicBezTo>
                  <a:cubicBezTo>
                    <a:pt x="504" y="281"/>
                    <a:pt x="795" y="427"/>
                    <a:pt x="1169" y="580"/>
                  </a:cubicBezTo>
                  <a:cubicBezTo>
                    <a:pt x="1539" y="722"/>
                    <a:pt x="1991" y="924"/>
                    <a:pt x="2540" y="935"/>
                  </a:cubicBezTo>
                  <a:cubicBezTo>
                    <a:pt x="2557" y="935"/>
                    <a:pt x="2575" y="935"/>
                    <a:pt x="2593" y="935"/>
                  </a:cubicBezTo>
                  <a:cubicBezTo>
                    <a:pt x="3127" y="935"/>
                    <a:pt x="3653" y="666"/>
                    <a:pt x="4224" y="562"/>
                  </a:cubicBezTo>
                  <a:cubicBezTo>
                    <a:pt x="4353" y="539"/>
                    <a:pt x="4482" y="526"/>
                    <a:pt x="4610" y="526"/>
                  </a:cubicBezTo>
                  <a:cubicBezTo>
                    <a:pt x="4776" y="526"/>
                    <a:pt x="4937" y="548"/>
                    <a:pt x="5087" y="598"/>
                  </a:cubicBezTo>
                  <a:cubicBezTo>
                    <a:pt x="5353" y="685"/>
                    <a:pt x="5569" y="871"/>
                    <a:pt x="5685" y="1100"/>
                  </a:cubicBezTo>
                  <a:cubicBezTo>
                    <a:pt x="5805" y="1327"/>
                    <a:pt x="5838" y="1577"/>
                    <a:pt x="5815" y="1805"/>
                  </a:cubicBezTo>
                  <a:cubicBezTo>
                    <a:pt x="5793" y="2033"/>
                    <a:pt x="5703" y="2234"/>
                    <a:pt x="5596" y="2399"/>
                  </a:cubicBezTo>
                  <a:cubicBezTo>
                    <a:pt x="5372" y="2724"/>
                    <a:pt x="5084" y="2896"/>
                    <a:pt x="4886" y="2989"/>
                  </a:cubicBezTo>
                  <a:cubicBezTo>
                    <a:pt x="4684" y="3086"/>
                    <a:pt x="4560" y="3112"/>
                    <a:pt x="4565" y="3120"/>
                  </a:cubicBezTo>
                  <a:cubicBezTo>
                    <a:pt x="4565" y="3121"/>
                    <a:pt x="4566" y="3121"/>
                    <a:pt x="4570" y="3121"/>
                  </a:cubicBezTo>
                  <a:cubicBezTo>
                    <a:pt x="4580" y="3121"/>
                    <a:pt x="4608" y="3117"/>
                    <a:pt x="4654" y="3105"/>
                  </a:cubicBezTo>
                  <a:cubicBezTo>
                    <a:pt x="4710" y="3090"/>
                    <a:pt x="4796" y="3067"/>
                    <a:pt x="4901" y="3022"/>
                  </a:cubicBezTo>
                  <a:cubicBezTo>
                    <a:pt x="5106" y="2937"/>
                    <a:pt x="5408" y="2772"/>
                    <a:pt x="5651" y="2436"/>
                  </a:cubicBezTo>
                  <a:cubicBezTo>
                    <a:pt x="5767" y="2268"/>
                    <a:pt x="5865" y="2055"/>
                    <a:pt x="5891" y="1812"/>
                  </a:cubicBezTo>
                  <a:cubicBezTo>
                    <a:pt x="5920" y="1574"/>
                    <a:pt x="5887" y="1305"/>
                    <a:pt x="5760" y="1058"/>
                  </a:cubicBezTo>
                  <a:cubicBezTo>
                    <a:pt x="5636" y="812"/>
                    <a:pt x="5401" y="607"/>
                    <a:pt x="5117" y="512"/>
                  </a:cubicBezTo>
                  <a:cubicBezTo>
                    <a:pt x="4956" y="457"/>
                    <a:pt x="4785" y="434"/>
                    <a:pt x="4610" y="434"/>
                  </a:cubicBezTo>
                  <a:cubicBezTo>
                    <a:pt x="4477" y="434"/>
                    <a:pt x="4342" y="448"/>
                    <a:pt x="4210" y="472"/>
                  </a:cubicBezTo>
                  <a:cubicBezTo>
                    <a:pt x="3608" y="582"/>
                    <a:pt x="3087" y="853"/>
                    <a:pt x="2569" y="853"/>
                  </a:cubicBezTo>
                  <a:cubicBezTo>
                    <a:pt x="2560" y="853"/>
                    <a:pt x="2550" y="853"/>
                    <a:pt x="2540" y="853"/>
                  </a:cubicBezTo>
                  <a:cubicBezTo>
                    <a:pt x="2017" y="841"/>
                    <a:pt x="1565" y="655"/>
                    <a:pt x="1192" y="517"/>
                  </a:cubicBezTo>
                  <a:cubicBezTo>
                    <a:pt x="818" y="374"/>
                    <a:pt x="523" y="240"/>
                    <a:pt x="321" y="143"/>
                  </a:cubicBezTo>
                  <a:cubicBezTo>
                    <a:pt x="228" y="102"/>
                    <a:pt x="150" y="64"/>
                    <a:pt x="86" y="35"/>
                  </a:cubicBezTo>
                  <a:cubicBezTo>
                    <a:pt x="41" y="12"/>
                    <a:pt x="12" y="0"/>
                    <a:pt x="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951;p48">
              <a:extLst>
                <a:ext uri="{FF2B5EF4-FFF2-40B4-BE49-F238E27FC236}">
                  <a16:creationId xmlns:a16="http://schemas.microsoft.com/office/drawing/2014/main" id="{8CEF8645-0881-4D19-8430-9FC7CF86485B}"/>
                </a:ext>
              </a:extLst>
            </p:cNvPr>
            <p:cNvSpPr/>
            <p:nvPr/>
          </p:nvSpPr>
          <p:spPr>
            <a:xfrm>
              <a:off x="7427513" y="1607618"/>
              <a:ext cx="10989" cy="12542"/>
            </a:xfrm>
            <a:custGeom>
              <a:avLst/>
              <a:gdLst/>
              <a:ahLst/>
              <a:cxnLst/>
              <a:rect l="l" t="t" r="r" b="b"/>
              <a:pathLst>
                <a:path w="460" h="525" extrusionOk="0">
                  <a:moveTo>
                    <a:pt x="156" y="1"/>
                  </a:moveTo>
                  <a:cubicBezTo>
                    <a:pt x="147" y="1"/>
                    <a:pt x="139" y="2"/>
                    <a:pt x="131" y="3"/>
                  </a:cubicBezTo>
                  <a:cubicBezTo>
                    <a:pt x="38" y="14"/>
                    <a:pt x="0" y="66"/>
                    <a:pt x="11" y="73"/>
                  </a:cubicBezTo>
                  <a:cubicBezTo>
                    <a:pt x="13" y="76"/>
                    <a:pt x="16" y="77"/>
                    <a:pt x="21" y="77"/>
                  </a:cubicBezTo>
                  <a:cubicBezTo>
                    <a:pt x="35" y="77"/>
                    <a:pt x="63" y="68"/>
                    <a:pt x="103" y="68"/>
                  </a:cubicBezTo>
                  <a:cubicBezTo>
                    <a:pt x="112" y="68"/>
                    <a:pt x="121" y="69"/>
                    <a:pt x="131" y="70"/>
                  </a:cubicBezTo>
                  <a:cubicBezTo>
                    <a:pt x="199" y="73"/>
                    <a:pt x="295" y="123"/>
                    <a:pt x="329" y="212"/>
                  </a:cubicBezTo>
                  <a:cubicBezTo>
                    <a:pt x="355" y="302"/>
                    <a:pt x="303" y="399"/>
                    <a:pt x="251" y="444"/>
                  </a:cubicBezTo>
                  <a:cubicBezTo>
                    <a:pt x="202" y="488"/>
                    <a:pt x="154" y="496"/>
                    <a:pt x="154" y="511"/>
                  </a:cubicBezTo>
                  <a:cubicBezTo>
                    <a:pt x="152" y="516"/>
                    <a:pt x="167" y="524"/>
                    <a:pt x="193" y="524"/>
                  </a:cubicBezTo>
                  <a:cubicBezTo>
                    <a:pt x="217" y="524"/>
                    <a:pt x="252" y="517"/>
                    <a:pt x="292" y="496"/>
                  </a:cubicBezTo>
                  <a:cubicBezTo>
                    <a:pt x="366" y="454"/>
                    <a:pt x="459" y="332"/>
                    <a:pt x="415" y="182"/>
                  </a:cubicBezTo>
                  <a:cubicBezTo>
                    <a:pt x="367" y="50"/>
                    <a:pt x="240" y="1"/>
                    <a:pt x="15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952;p48">
              <a:extLst>
                <a:ext uri="{FF2B5EF4-FFF2-40B4-BE49-F238E27FC236}">
                  <a16:creationId xmlns:a16="http://schemas.microsoft.com/office/drawing/2014/main" id="{FF18990C-6D77-4B09-8BF9-78BBAD25D1C5}"/>
                </a:ext>
              </a:extLst>
            </p:cNvPr>
            <p:cNvSpPr/>
            <p:nvPr/>
          </p:nvSpPr>
          <p:spPr>
            <a:xfrm>
              <a:off x="7368452" y="1633994"/>
              <a:ext cx="13832" cy="10488"/>
            </a:xfrm>
            <a:custGeom>
              <a:avLst/>
              <a:gdLst/>
              <a:ahLst/>
              <a:cxnLst/>
              <a:rect l="l" t="t" r="r" b="b"/>
              <a:pathLst>
                <a:path w="579" h="439" extrusionOk="0">
                  <a:moveTo>
                    <a:pt x="332" y="0"/>
                  </a:moveTo>
                  <a:cubicBezTo>
                    <a:pt x="304" y="0"/>
                    <a:pt x="274" y="5"/>
                    <a:pt x="247" y="12"/>
                  </a:cubicBezTo>
                  <a:cubicBezTo>
                    <a:pt x="175" y="31"/>
                    <a:pt x="100" y="67"/>
                    <a:pt x="56" y="128"/>
                  </a:cubicBezTo>
                  <a:cubicBezTo>
                    <a:pt x="11" y="191"/>
                    <a:pt x="0" y="281"/>
                    <a:pt x="37" y="344"/>
                  </a:cubicBezTo>
                  <a:cubicBezTo>
                    <a:pt x="82" y="414"/>
                    <a:pt x="167" y="438"/>
                    <a:pt x="247" y="438"/>
                  </a:cubicBezTo>
                  <a:cubicBezTo>
                    <a:pt x="253" y="438"/>
                    <a:pt x="259" y="438"/>
                    <a:pt x="265" y="438"/>
                  </a:cubicBezTo>
                  <a:cubicBezTo>
                    <a:pt x="362" y="434"/>
                    <a:pt x="459" y="396"/>
                    <a:pt x="516" y="322"/>
                  </a:cubicBezTo>
                  <a:cubicBezTo>
                    <a:pt x="575" y="247"/>
                    <a:pt x="578" y="128"/>
                    <a:pt x="511" y="60"/>
                  </a:cubicBezTo>
                  <a:lnTo>
                    <a:pt x="485" y="64"/>
                  </a:lnTo>
                  <a:cubicBezTo>
                    <a:pt x="450" y="18"/>
                    <a:pt x="392" y="0"/>
                    <a:pt x="33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953;p48">
              <a:extLst>
                <a:ext uri="{FF2B5EF4-FFF2-40B4-BE49-F238E27FC236}">
                  <a16:creationId xmlns:a16="http://schemas.microsoft.com/office/drawing/2014/main" id="{AEEDF26E-59DE-4E1B-AE06-0190E5D6B60B}"/>
                </a:ext>
              </a:extLst>
            </p:cNvPr>
            <p:cNvSpPr/>
            <p:nvPr/>
          </p:nvSpPr>
          <p:spPr>
            <a:xfrm>
              <a:off x="7367233" y="1632465"/>
              <a:ext cx="15242" cy="10034"/>
            </a:xfrm>
            <a:custGeom>
              <a:avLst/>
              <a:gdLst/>
              <a:ahLst/>
              <a:cxnLst/>
              <a:rect l="l" t="t" r="r" b="b"/>
              <a:pathLst>
                <a:path w="638" h="420" extrusionOk="0">
                  <a:moveTo>
                    <a:pt x="611" y="0"/>
                  </a:moveTo>
                  <a:cubicBezTo>
                    <a:pt x="584" y="0"/>
                    <a:pt x="495" y="137"/>
                    <a:pt x="334" y="240"/>
                  </a:cubicBezTo>
                  <a:cubicBezTo>
                    <a:pt x="167" y="352"/>
                    <a:pt x="2" y="378"/>
                    <a:pt x="2" y="405"/>
                  </a:cubicBezTo>
                  <a:cubicBezTo>
                    <a:pt x="1" y="413"/>
                    <a:pt x="24" y="420"/>
                    <a:pt x="64" y="420"/>
                  </a:cubicBezTo>
                  <a:cubicBezTo>
                    <a:pt x="136" y="420"/>
                    <a:pt x="260" y="397"/>
                    <a:pt x="383" y="315"/>
                  </a:cubicBezTo>
                  <a:cubicBezTo>
                    <a:pt x="577" y="192"/>
                    <a:pt x="637" y="9"/>
                    <a:pt x="615" y="1"/>
                  </a:cubicBezTo>
                  <a:cubicBezTo>
                    <a:pt x="614" y="1"/>
                    <a:pt x="613" y="0"/>
                    <a:pt x="6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954;p48">
              <a:extLst>
                <a:ext uri="{FF2B5EF4-FFF2-40B4-BE49-F238E27FC236}">
                  <a16:creationId xmlns:a16="http://schemas.microsoft.com/office/drawing/2014/main" id="{F462276F-9AED-475B-91BB-4CFDD9AAC972}"/>
                </a:ext>
              </a:extLst>
            </p:cNvPr>
            <p:cNvSpPr/>
            <p:nvPr/>
          </p:nvSpPr>
          <p:spPr>
            <a:xfrm>
              <a:off x="7402164" y="1535274"/>
              <a:ext cx="117825" cy="22839"/>
            </a:xfrm>
            <a:custGeom>
              <a:avLst/>
              <a:gdLst/>
              <a:ahLst/>
              <a:cxnLst/>
              <a:rect l="l" t="t" r="r" b="b"/>
              <a:pathLst>
                <a:path w="4932" h="956" extrusionOk="0">
                  <a:moveTo>
                    <a:pt x="7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5"/>
                    <a:pt x="60" y="50"/>
                    <a:pt x="172" y="125"/>
                  </a:cubicBezTo>
                  <a:cubicBezTo>
                    <a:pt x="284" y="200"/>
                    <a:pt x="449" y="304"/>
                    <a:pt x="658" y="427"/>
                  </a:cubicBezTo>
                  <a:cubicBezTo>
                    <a:pt x="867" y="543"/>
                    <a:pt x="1125" y="677"/>
                    <a:pt x="1427" y="786"/>
                  </a:cubicBezTo>
                  <a:cubicBezTo>
                    <a:pt x="1711" y="884"/>
                    <a:pt x="2036" y="955"/>
                    <a:pt x="2385" y="955"/>
                  </a:cubicBezTo>
                  <a:cubicBezTo>
                    <a:pt x="2409" y="955"/>
                    <a:pt x="2434" y="955"/>
                    <a:pt x="2458" y="954"/>
                  </a:cubicBezTo>
                  <a:cubicBezTo>
                    <a:pt x="2832" y="943"/>
                    <a:pt x="3183" y="815"/>
                    <a:pt x="3452" y="648"/>
                  </a:cubicBezTo>
                  <a:cubicBezTo>
                    <a:pt x="3728" y="484"/>
                    <a:pt x="3960" y="322"/>
                    <a:pt x="4184" y="241"/>
                  </a:cubicBezTo>
                  <a:cubicBezTo>
                    <a:pt x="4356" y="174"/>
                    <a:pt x="4513" y="150"/>
                    <a:pt x="4633" y="150"/>
                  </a:cubicBezTo>
                  <a:cubicBezTo>
                    <a:pt x="4667" y="150"/>
                    <a:pt x="4698" y="151"/>
                    <a:pt x="4725" y="155"/>
                  </a:cubicBezTo>
                  <a:cubicBezTo>
                    <a:pt x="4847" y="165"/>
                    <a:pt x="4914" y="193"/>
                    <a:pt x="4928" y="193"/>
                  </a:cubicBezTo>
                  <a:cubicBezTo>
                    <a:pt x="4930" y="193"/>
                    <a:pt x="4931" y="193"/>
                    <a:pt x="4931" y="192"/>
                  </a:cubicBezTo>
                  <a:cubicBezTo>
                    <a:pt x="4931" y="188"/>
                    <a:pt x="4916" y="181"/>
                    <a:pt x="4882" y="166"/>
                  </a:cubicBezTo>
                  <a:cubicBezTo>
                    <a:pt x="4849" y="151"/>
                    <a:pt x="4800" y="132"/>
                    <a:pt x="4733" y="117"/>
                  </a:cubicBezTo>
                  <a:cubicBezTo>
                    <a:pt x="4690" y="109"/>
                    <a:pt x="4638" y="104"/>
                    <a:pt x="4581" y="104"/>
                  </a:cubicBezTo>
                  <a:cubicBezTo>
                    <a:pt x="4463" y="104"/>
                    <a:pt x="4318" y="125"/>
                    <a:pt x="4161" y="181"/>
                  </a:cubicBezTo>
                  <a:cubicBezTo>
                    <a:pt x="3926" y="255"/>
                    <a:pt x="3683" y="420"/>
                    <a:pt x="3411" y="577"/>
                  </a:cubicBezTo>
                  <a:cubicBezTo>
                    <a:pt x="3142" y="737"/>
                    <a:pt x="2813" y="850"/>
                    <a:pt x="2454" y="860"/>
                  </a:cubicBezTo>
                  <a:cubicBezTo>
                    <a:pt x="2424" y="861"/>
                    <a:pt x="2394" y="862"/>
                    <a:pt x="2364" y="862"/>
                  </a:cubicBezTo>
                  <a:cubicBezTo>
                    <a:pt x="1675" y="862"/>
                    <a:pt x="1089" y="575"/>
                    <a:pt x="688" y="367"/>
                  </a:cubicBezTo>
                  <a:cubicBezTo>
                    <a:pt x="479" y="255"/>
                    <a:pt x="310" y="158"/>
                    <a:pt x="191" y="95"/>
                  </a:cubicBezTo>
                  <a:cubicBezTo>
                    <a:pt x="85" y="36"/>
                    <a:pt x="20" y="1"/>
                    <a:pt x="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955;p48">
              <a:extLst>
                <a:ext uri="{FF2B5EF4-FFF2-40B4-BE49-F238E27FC236}">
                  <a16:creationId xmlns:a16="http://schemas.microsoft.com/office/drawing/2014/main" id="{F959E15B-BD5B-44A2-8A88-6D08A964DD79}"/>
                </a:ext>
              </a:extLst>
            </p:cNvPr>
            <p:cNvSpPr/>
            <p:nvPr/>
          </p:nvSpPr>
          <p:spPr>
            <a:xfrm>
              <a:off x="6240693" y="1295950"/>
              <a:ext cx="101413" cy="61230"/>
            </a:xfrm>
            <a:custGeom>
              <a:avLst/>
              <a:gdLst/>
              <a:ahLst/>
              <a:cxnLst/>
              <a:rect l="l" t="t" r="r" b="b"/>
              <a:pathLst>
                <a:path w="4245" h="2563" extrusionOk="0">
                  <a:moveTo>
                    <a:pt x="1" y="1259"/>
                  </a:moveTo>
                  <a:cubicBezTo>
                    <a:pt x="1" y="1259"/>
                    <a:pt x="1" y="1260"/>
                    <a:pt x="1" y="1260"/>
                  </a:cubicBezTo>
                  <a:lnTo>
                    <a:pt x="1" y="1260"/>
                  </a:lnTo>
                  <a:lnTo>
                    <a:pt x="1" y="1259"/>
                  </a:lnTo>
                  <a:close/>
                  <a:moveTo>
                    <a:pt x="2944" y="0"/>
                  </a:moveTo>
                  <a:cubicBezTo>
                    <a:pt x="2478" y="0"/>
                    <a:pt x="1743" y="316"/>
                    <a:pt x="1126" y="632"/>
                  </a:cubicBezTo>
                  <a:cubicBezTo>
                    <a:pt x="509" y="944"/>
                    <a:pt x="6" y="1260"/>
                    <a:pt x="1" y="1260"/>
                  </a:cubicBezTo>
                  <a:cubicBezTo>
                    <a:pt x="1" y="1260"/>
                    <a:pt x="1" y="1260"/>
                    <a:pt x="1" y="1260"/>
                  </a:cubicBezTo>
                  <a:lnTo>
                    <a:pt x="1" y="1260"/>
                  </a:lnTo>
                  <a:lnTo>
                    <a:pt x="1383" y="2563"/>
                  </a:lnTo>
                  <a:lnTo>
                    <a:pt x="4244" y="1424"/>
                  </a:lnTo>
                  <a:cubicBezTo>
                    <a:pt x="4244" y="1424"/>
                    <a:pt x="3900" y="599"/>
                    <a:pt x="3281" y="94"/>
                  </a:cubicBezTo>
                  <a:cubicBezTo>
                    <a:pt x="3200" y="29"/>
                    <a:pt x="3084" y="0"/>
                    <a:pt x="294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956;p48">
              <a:extLst>
                <a:ext uri="{FF2B5EF4-FFF2-40B4-BE49-F238E27FC236}">
                  <a16:creationId xmlns:a16="http://schemas.microsoft.com/office/drawing/2014/main" id="{AEBC00F6-25D5-41FE-BFAE-A9CABFEB250A}"/>
                </a:ext>
              </a:extLst>
            </p:cNvPr>
            <p:cNvSpPr/>
            <p:nvPr/>
          </p:nvSpPr>
          <p:spPr>
            <a:xfrm>
              <a:off x="5946843" y="1308110"/>
              <a:ext cx="337040" cy="155357"/>
            </a:xfrm>
            <a:custGeom>
              <a:avLst/>
              <a:gdLst/>
              <a:ahLst/>
              <a:cxnLst/>
              <a:rect l="l" t="t" r="r" b="b"/>
              <a:pathLst>
                <a:path w="14108" h="6503" extrusionOk="0">
                  <a:moveTo>
                    <a:pt x="12725" y="0"/>
                  </a:moveTo>
                  <a:lnTo>
                    <a:pt x="7138" y="3067"/>
                  </a:lnTo>
                  <a:lnTo>
                    <a:pt x="1139" y="2319"/>
                  </a:lnTo>
                  <a:lnTo>
                    <a:pt x="1" y="5614"/>
                  </a:lnTo>
                  <a:lnTo>
                    <a:pt x="7108" y="6503"/>
                  </a:lnTo>
                  <a:lnTo>
                    <a:pt x="14108" y="1995"/>
                  </a:lnTo>
                  <a:lnTo>
                    <a:pt x="1272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957;p48">
              <a:extLst>
                <a:ext uri="{FF2B5EF4-FFF2-40B4-BE49-F238E27FC236}">
                  <a16:creationId xmlns:a16="http://schemas.microsoft.com/office/drawing/2014/main" id="{E442C404-FD8B-41C2-A8B5-23E9DED12FAC}"/>
                </a:ext>
              </a:extLst>
            </p:cNvPr>
            <p:cNvSpPr/>
            <p:nvPr/>
          </p:nvSpPr>
          <p:spPr>
            <a:xfrm>
              <a:off x="5946843" y="1308110"/>
              <a:ext cx="337040" cy="155357"/>
            </a:xfrm>
            <a:custGeom>
              <a:avLst/>
              <a:gdLst/>
              <a:ahLst/>
              <a:cxnLst/>
              <a:rect l="l" t="t" r="r" b="b"/>
              <a:pathLst>
                <a:path w="14108" h="6503" extrusionOk="0">
                  <a:moveTo>
                    <a:pt x="12725" y="0"/>
                  </a:moveTo>
                  <a:lnTo>
                    <a:pt x="7138" y="3067"/>
                  </a:lnTo>
                  <a:lnTo>
                    <a:pt x="1139" y="2319"/>
                  </a:lnTo>
                  <a:lnTo>
                    <a:pt x="1" y="5614"/>
                  </a:lnTo>
                  <a:lnTo>
                    <a:pt x="7108" y="6503"/>
                  </a:lnTo>
                  <a:lnTo>
                    <a:pt x="14108" y="1995"/>
                  </a:lnTo>
                  <a:lnTo>
                    <a:pt x="14048" y="1909"/>
                  </a:lnTo>
                  <a:lnTo>
                    <a:pt x="12976" y="359"/>
                  </a:lnTo>
                  <a:lnTo>
                    <a:pt x="12725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958;p48">
              <a:extLst>
                <a:ext uri="{FF2B5EF4-FFF2-40B4-BE49-F238E27FC236}">
                  <a16:creationId xmlns:a16="http://schemas.microsoft.com/office/drawing/2014/main" id="{F1FFE995-6A69-45F5-9382-421650924525}"/>
                </a:ext>
              </a:extLst>
            </p:cNvPr>
            <p:cNvSpPr/>
            <p:nvPr/>
          </p:nvSpPr>
          <p:spPr>
            <a:xfrm>
              <a:off x="6089265" y="1138813"/>
              <a:ext cx="390339" cy="405939"/>
            </a:xfrm>
            <a:custGeom>
              <a:avLst/>
              <a:gdLst/>
              <a:ahLst/>
              <a:cxnLst/>
              <a:rect l="l" t="t" r="r" b="b"/>
              <a:pathLst>
                <a:path w="16339" h="16992" extrusionOk="0">
                  <a:moveTo>
                    <a:pt x="14030" y="1"/>
                  </a:moveTo>
                  <a:cubicBezTo>
                    <a:pt x="1" y="1737"/>
                    <a:pt x="1065" y="16992"/>
                    <a:pt x="1065" y="16992"/>
                  </a:cubicBezTo>
                  <a:lnTo>
                    <a:pt x="16338" y="15442"/>
                  </a:lnTo>
                  <a:lnTo>
                    <a:pt x="140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959;p48">
              <a:extLst>
                <a:ext uri="{FF2B5EF4-FFF2-40B4-BE49-F238E27FC236}">
                  <a16:creationId xmlns:a16="http://schemas.microsoft.com/office/drawing/2014/main" id="{984A3E73-4F50-4CD8-9311-AF1C20D78894}"/>
                </a:ext>
              </a:extLst>
            </p:cNvPr>
            <p:cNvSpPr/>
            <p:nvPr/>
          </p:nvSpPr>
          <p:spPr>
            <a:xfrm>
              <a:off x="5336613" y="2142388"/>
              <a:ext cx="74441" cy="123679"/>
            </a:xfrm>
            <a:custGeom>
              <a:avLst/>
              <a:gdLst/>
              <a:ahLst/>
              <a:cxnLst/>
              <a:rect l="l" t="t" r="r" b="b"/>
              <a:pathLst>
                <a:path w="3116" h="5177" extrusionOk="0">
                  <a:moveTo>
                    <a:pt x="2021" y="1"/>
                  </a:moveTo>
                  <a:lnTo>
                    <a:pt x="1" y="849"/>
                  </a:lnTo>
                  <a:lnTo>
                    <a:pt x="56" y="1013"/>
                  </a:lnTo>
                  <a:cubicBezTo>
                    <a:pt x="318" y="1745"/>
                    <a:pt x="1442" y="4703"/>
                    <a:pt x="1790" y="5117"/>
                  </a:cubicBezTo>
                  <a:cubicBezTo>
                    <a:pt x="1824" y="5158"/>
                    <a:pt x="1852" y="5177"/>
                    <a:pt x="1874" y="5177"/>
                  </a:cubicBezTo>
                  <a:cubicBezTo>
                    <a:pt x="2105" y="5177"/>
                    <a:pt x="1741" y="3179"/>
                    <a:pt x="1741" y="3179"/>
                  </a:cubicBezTo>
                  <a:lnTo>
                    <a:pt x="3116" y="258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60;p48">
              <a:extLst>
                <a:ext uri="{FF2B5EF4-FFF2-40B4-BE49-F238E27FC236}">
                  <a16:creationId xmlns:a16="http://schemas.microsoft.com/office/drawing/2014/main" id="{8F648C98-6AAD-4BFA-B08F-6DA7CE257C8C}"/>
                </a:ext>
              </a:extLst>
            </p:cNvPr>
            <p:cNvSpPr/>
            <p:nvPr/>
          </p:nvSpPr>
          <p:spPr>
            <a:xfrm>
              <a:off x="5354652" y="2155074"/>
              <a:ext cx="96" cy="2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61;p48">
              <a:extLst>
                <a:ext uri="{FF2B5EF4-FFF2-40B4-BE49-F238E27FC236}">
                  <a16:creationId xmlns:a16="http://schemas.microsoft.com/office/drawing/2014/main" id="{C4D46261-3095-4F0F-A4D6-13F7BB4DD7CB}"/>
                </a:ext>
              </a:extLst>
            </p:cNvPr>
            <p:cNvSpPr/>
            <p:nvPr/>
          </p:nvSpPr>
          <p:spPr>
            <a:xfrm>
              <a:off x="5337521" y="2155074"/>
              <a:ext cx="20354" cy="29361"/>
            </a:xfrm>
            <a:custGeom>
              <a:avLst/>
              <a:gdLst/>
              <a:ahLst/>
              <a:cxnLst/>
              <a:rect l="l" t="t" r="r" b="b"/>
              <a:pathLst>
                <a:path w="852" h="1229" extrusionOk="0">
                  <a:moveTo>
                    <a:pt x="717" y="0"/>
                  </a:moveTo>
                  <a:lnTo>
                    <a:pt x="0" y="306"/>
                  </a:lnTo>
                  <a:lnTo>
                    <a:pt x="0" y="306"/>
                  </a:lnTo>
                  <a:lnTo>
                    <a:pt x="18" y="299"/>
                  </a:lnTo>
                  <a:lnTo>
                    <a:pt x="404" y="1228"/>
                  </a:lnTo>
                  <a:cubicBezTo>
                    <a:pt x="590" y="1098"/>
                    <a:pt x="732" y="904"/>
                    <a:pt x="788" y="683"/>
                  </a:cubicBezTo>
                  <a:cubicBezTo>
                    <a:pt x="852" y="452"/>
                    <a:pt x="829" y="209"/>
                    <a:pt x="7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962;p48">
              <a:extLst>
                <a:ext uri="{FF2B5EF4-FFF2-40B4-BE49-F238E27FC236}">
                  <a16:creationId xmlns:a16="http://schemas.microsoft.com/office/drawing/2014/main" id="{EE031AF3-7D91-4FE3-BA94-9B9115DADCA0}"/>
                </a:ext>
              </a:extLst>
            </p:cNvPr>
            <p:cNvSpPr/>
            <p:nvPr/>
          </p:nvSpPr>
          <p:spPr>
            <a:xfrm>
              <a:off x="5336613" y="2162648"/>
              <a:ext cx="46251" cy="103802"/>
            </a:xfrm>
            <a:custGeom>
              <a:avLst/>
              <a:gdLst/>
              <a:ahLst/>
              <a:cxnLst/>
              <a:rect l="l" t="t" r="r" b="b"/>
              <a:pathLst>
                <a:path w="1936" h="4345" extrusionOk="0">
                  <a:moveTo>
                    <a:pt x="1" y="1"/>
                  </a:moveTo>
                  <a:lnTo>
                    <a:pt x="1" y="1"/>
                  </a:lnTo>
                  <a:cubicBezTo>
                    <a:pt x="206" y="639"/>
                    <a:pt x="594" y="1640"/>
                    <a:pt x="964" y="2518"/>
                  </a:cubicBezTo>
                  <a:cubicBezTo>
                    <a:pt x="583" y="1580"/>
                    <a:pt x="199" y="557"/>
                    <a:pt x="56" y="165"/>
                  </a:cubicBezTo>
                  <a:lnTo>
                    <a:pt x="1" y="1"/>
                  </a:lnTo>
                  <a:close/>
                  <a:moveTo>
                    <a:pt x="1916" y="3523"/>
                  </a:moveTo>
                  <a:cubicBezTo>
                    <a:pt x="1916" y="3526"/>
                    <a:pt x="1921" y="3580"/>
                    <a:pt x="1929" y="3659"/>
                  </a:cubicBezTo>
                  <a:lnTo>
                    <a:pt x="1929" y="3659"/>
                  </a:lnTo>
                  <a:cubicBezTo>
                    <a:pt x="1925" y="3614"/>
                    <a:pt x="1922" y="3568"/>
                    <a:pt x="1916" y="3523"/>
                  </a:cubicBezTo>
                  <a:close/>
                  <a:moveTo>
                    <a:pt x="1929" y="3659"/>
                  </a:moveTo>
                  <a:cubicBezTo>
                    <a:pt x="1931" y="3681"/>
                    <a:pt x="1933" y="3703"/>
                    <a:pt x="1935" y="3724"/>
                  </a:cubicBezTo>
                  <a:cubicBezTo>
                    <a:pt x="1933" y="3701"/>
                    <a:pt x="1931" y="3679"/>
                    <a:pt x="1929" y="3659"/>
                  </a:cubicBezTo>
                  <a:close/>
                  <a:moveTo>
                    <a:pt x="1775" y="4251"/>
                  </a:moveTo>
                  <a:cubicBezTo>
                    <a:pt x="1776" y="4253"/>
                    <a:pt x="1777" y="4256"/>
                    <a:pt x="1779" y="4258"/>
                  </a:cubicBezTo>
                  <a:lnTo>
                    <a:pt x="1779" y="4258"/>
                  </a:lnTo>
                  <a:cubicBezTo>
                    <a:pt x="1778" y="4255"/>
                    <a:pt x="1776" y="4253"/>
                    <a:pt x="1775" y="4251"/>
                  </a:cubicBezTo>
                  <a:close/>
                  <a:moveTo>
                    <a:pt x="1906" y="4311"/>
                  </a:moveTo>
                  <a:cubicBezTo>
                    <a:pt x="1905" y="4312"/>
                    <a:pt x="1904" y="4313"/>
                    <a:pt x="1903" y="4315"/>
                  </a:cubicBezTo>
                  <a:lnTo>
                    <a:pt x="1903" y="4315"/>
                  </a:lnTo>
                  <a:cubicBezTo>
                    <a:pt x="1904" y="4313"/>
                    <a:pt x="1905" y="4312"/>
                    <a:pt x="1906" y="4311"/>
                  </a:cubicBezTo>
                  <a:close/>
                  <a:moveTo>
                    <a:pt x="1779" y="4258"/>
                  </a:moveTo>
                  <a:cubicBezTo>
                    <a:pt x="1811" y="4310"/>
                    <a:pt x="1836" y="4337"/>
                    <a:pt x="1854" y="4340"/>
                  </a:cubicBezTo>
                  <a:cubicBezTo>
                    <a:pt x="1857" y="4345"/>
                    <a:pt x="1861" y="4345"/>
                    <a:pt x="1864" y="4345"/>
                  </a:cubicBezTo>
                  <a:cubicBezTo>
                    <a:pt x="1882" y="4345"/>
                    <a:pt x="1893" y="4334"/>
                    <a:pt x="1903" y="4315"/>
                  </a:cubicBezTo>
                  <a:lnTo>
                    <a:pt x="1903" y="4315"/>
                  </a:lnTo>
                  <a:cubicBezTo>
                    <a:pt x="1896" y="4327"/>
                    <a:pt x="1886" y="4330"/>
                    <a:pt x="1876" y="4330"/>
                  </a:cubicBezTo>
                  <a:cubicBezTo>
                    <a:pt x="1854" y="4330"/>
                    <a:pt x="1823" y="4311"/>
                    <a:pt x="1790" y="4269"/>
                  </a:cubicBezTo>
                  <a:cubicBezTo>
                    <a:pt x="1787" y="4267"/>
                    <a:pt x="1783" y="4263"/>
                    <a:pt x="1779" y="42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963;p48">
              <a:extLst>
                <a:ext uri="{FF2B5EF4-FFF2-40B4-BE49-F238E27FC236}">
                  <a16:creationId xmlns:a16="http://schemas.microsoft.com/office/drawing/2014/main" id="{75B9E9D1-E528-4707-B535-4281BE7AAFF3}"/>
                </a:ext>
              </a:extLst>
            </p:cNvPr>
            <p:cNvSpPr/>
            <p:nvPr/>
          </p:nvSpPr>
          <p:spPr>
            <a:xfrm>
              <a:off x="5336613" y="2162385"/>
              <a:ext cx="46872" cy="103706"/>
            </a:xfrm>
            <a:custGeom>
              <a:avLst/>
              <a:gdLst/>
              <a:ahLst/>
              <a:cxnLst/>
              <a:rect l="l" t="t" r="r" b="b"/>
              <a:pathLst>
                <a:path w="1962" h="4341" extrusionOk="0">
                  <a:moveTo>
                    <a:pt x="38" y="0"/>
                  </a:moveTo>
                  <a:lnTo>
                    <a:pt x="1" y="12"/>
                  </a:lnTo>
                  <a:lnTo>
                    <a:pt x="56" y="176"/>
                  </a:lnTo>
                  <a:cubicBezTo>
                    <a:pt x="199" y="568"/>
                    <a:pt x="583" y="1591"/>
                    <a:pt x="964" y="2529"/>
                  </a:cubicBezTo>
                  <a:cubicBezTo>
                    <a:pt x="1300" y="3325"/>
                    <a:pt x="1621" y="4020"/>
                    <a:pt x="1775" y="4262"/>
                  </a:cubicBezTo>
                  <a:cubicBezTo>
                    <a:pt x="1778" y="4270"/>
                    <a:pt x="1786" y="4277"/>
                    <a:pt x="1790" y="4280"/>
                  </a:cubicBezTo>
                  <a:cubicBezTo>
                    <a:pt x="1823" y="4322"/>
                    <a:pt x="1854" y="4341"/>
                    <a:pt x="1876" y="4341"/>
                  </a:cubicBezTo>
                  <a:cubicBezTo>
                    <a:pt x="1887" y="4341"/>
                    <a:pt x="1898" y="4337"/>
                    <a:pt x="1906" y="4322"/>
                  </a:cubicBezTo>
                  <a:cubicBezTo>
                    <a:pt x="1961" y="4228"/>
                    <a:pt x="1950" y="3937"/>
                    <a:pt x="1935" y="3735"/>
                  </a:cubicBezTo>
                  <a:cubicBezTo>
                    <a:pt x="1928" y="3672"/>
                    <a:pt x="1924" y="3601"/>
                    <a:pt x="1916" y="3534"/>
                  </a:cubicBezTo>
                  <a:cubicBezTo>
                    <a:pt x="1876" y="3451"/>
                    <a:pt x="1749" y="3432"/>
                    <a:pt x="1644" y="3432"/>
                  </a:cubicBezTo>
                  <a:cubicBezTo>
                    <a:pt x="1558" y="3432"/>
                    <a:pt x="1487" y="3444"/>
                    <a:pt x="1487" y="3444"/>
                  </a:cubicBezTo>
                  <a:lnTo>
                    <a:pt x="442" y="922"/>
                  </a:lnTo>
                  <a:cubicBezTo>
                    <a:pt x="434" y="927"/>
                    <a:pt x="426" y="934"/>
                    <a:pt x="415" y="941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964;p48">
              <a:extLst>
                <a:ext uri="{FF2B5EF4-FFF2-40B4-BE49-F238E27FC236}">
                  <a16:creationId xmlns:a16="http://schemas.microsoft.com/office/drawing/2014/main" id="{323146E7-CBE2-458C-8BAF-3E90AB58A60C}"/>
                </a:ext>
              </a:extLst>
            </p:cNvPr>
            <p:cNvSpPr/>
            <p:nvPr/>
          </p:nvSpPr>
          <p:spPr>
            <a:xfrm>
              <a:off x="5337521" y="2162194"/>
              <a:ext cx="9652" cy="22696"/>
            </a:xfrm>
            <a:custGeom>
              <a:avLst/>
              <a:gdLst/>
              <a:ahLst/>
              <a:cxnLst/>
              <a:rect l="l" t="t" r="r" b="b"/>
              <a:pathLst>
                <a:path w="404" h="950" extrusionOk="0">
                  <a:moveTo>
                    <a:pt x="18" y="1"/>
                  </a:moveTo>
                  <a:lnTo>
                    <a:pt x="0" y="8"/>
                  </a:lnTo>
                  <a:lnTo>
                    <a:pt x="377" y="949"/>
                  </a:lnTo>
                  <a:cubicBezTo>
                    <a:pt x="388" y="942"/>
                    <a:pt x="396" y="935"/>
                    <a:pt x="404" y="930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rgbClr val="F8C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965;p48">
              <a:extLst>
                <a:ext uri="{FF2B5EF4-FFF2-40B4-BE49-F238E27FC236}">
                  <a16:creationId xmlns:a16="http://schemas.microsoft.com/office/drawing/2014/main" id="{2BFF50C1-DF90-4D16-A966-060777D427B7}"/>
                </a:ext>
              </a:extLst>
            </p:cNvPr>
            <p:cNvSpPr/>
            <p:nvPr/>
          </p:nvSpPr>
          <p:spPr>
            <a:xfrm>
              <a:off x="5337593" y="2161215"/>
              <a:ext cx="44388" cy="104782"/>
            </a:xfrm>
            <a:custGeom>
              <a:avLst/>
              <a:gdLst/>
              <a:ahLst/>
              <a:cxnLst/>
              <a:rect l="l" t="t" r="r" b="b"/>
              <a:pathLst>
                <a:path w="1858" h="438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" y="16"/>
                    <a:pt x="15" y="45"/>
                  </a:cubicBezTo>
                  <a:cubicBezTo>
                    <a:pt x="30" y="87"/>
                    <a:pt x="46" y="128"/>
                    <a:pt x="60" y="176"/>
                  </a:cubicBezTo>
                  <a:cubicBezTo>
                    <a:pt x="109" y="307"/>
                    <a:pt x="168" y="468"/>
                    <a:pt x="239" y="654"/>
                  </a:cubicBezTo>
                  <a:cubicBezTo>
                    <a:pt x="393" y="1057"/>
                    <a:pt x="613" y="1611"/>
                    <a:pt x="871" y="2216"/>
                  </a:cubicBezTo>
                  <a:cubicBezTo>
                    <a:pt x="1125" y="2821"/>
                    <a:pt x="1371" y="3366"/>
                    <a:pt x="1551" y="3758"/>
                  </a:cubicBezTo>
                  <a:cubicBezTo>
                    <a:pt x="1637" y="3938"/>
                    <a:pt x="1711" y="4091"/>
                    <a:pt x="1771" y="4217"/>
                  </a:cubicBezTo>
                  <a:cubicBezTo>
                    <a:pt x="1794" y="4262"/>
                    <a:pt x="1813" y="4303"/>
                    <a:pt x="1830" y="4341"/>
                  </a:cubicBezTo>
                  <a:cubicBezTo>
                    <a:pt x="1846" y="4371"/>
                    <a:pt x="1853" y="4386"/>
                    <a:pt x="1853" y="4386"/>
                  </a:cubicBezTo>
                  <a:cubicBezTo>
                    <a:pt x="1857" y="4386"/>
                    <a:pt x="1849" y="4367"/>
                    <a:pt x="1839" y="4341"/>
                  </a:cubicBezTo>
                  <a:cubicBezTo>
                    <a:pt x="1820" y="4300"/>
                    <a:pt x="1801" y="4259"/>
                    <a:pt x="1782" y="4214"/>
                  </a:cubicBezTo>
                  <a:cubicBezTo>
                    <a:pt x="1726" y="4087"/>
                    <a:pt x="1656" y="3930"/>
                    <a:pt x="1573" y="3747"/>
                  </a:cubicBezTo>
                  <a:cubicBezTo>
                    <a:pt x="1397" y="3355"/>
                    <a:pt x="1158" y="2809"/>
                    <a:pt x="901" y="2204"/>
                  </a:cubicBezTo>
                  <a:cubicBezTo>
                    <a:pt x="647" y="1599"/>
                    <a:pt x="423" y="1047"/>
                    <a:pt x="262" y="647"/>
                  </a:cubicBezTo>
                  <a:cubicBezTo>
                    <a:pt x="187" y="460"/>
                    <a:pt x="124" y="299"/>
                    <a:pt x="75" y="173"/>
                  </a:cubicBezTo>
                  <a:cubicBezTo>
                    <a:pt x="56" y="124"/>
                    <a:pt x="38" y="83"/>
                    <a:pt x="23" y="42"/>
                  </a:cubicBezTo>
                  <a:cubicBezTo>
                    <a:pt x="8" y="16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966;p48">
              <a:extLst>
                <a:ext uri="{FF2B5EF4-FFF2-40B4-BE49-F238E27FC236}">
                  <a16:creationId xmlns:a16="http://schemas.microsoft.com/office/drawing/2014/main" id="{E3F310AA-FDDC-482B-A8F2-1C0060B5A91F}"/>
                </a:ext>
              </a:extLst>
            </p:cNvPr>
            <p:cNvSpPr/>
            <p:nvPr/>
          </p:nvSpPr>
          <p:spPr>
            <a:xfrm>
              <a:off x="5370994" y="2243976"/>
              <a:ext cx="12494" cy="2938"/>
            </a:xfrm>
            <a:custGeom>
              <a:avLst/>
              <a:gdLst/>
              <a:ahLst/>
              <a:cxnLst/>
              <a:rect l="l" t="t" r="r" b="b"/>
              <a:pathLst>
                <a:path w="523" h="123" extrusionOk="0">
                  <a:moveTo>
                    <a:pt x="194" y="0"/>
                  </a:moveTo>
                  <a:cubicBezTo>
                    <a:pt x="80" y="0"/>
                    <a:pt x="1" y="41"/>
                    <a:pt x="7" y="44"/>
                  </a:cubicBezTo>
                  <a:cubicBezTo>
                    <a:pt x="7" y="46"/>
                    <a:pt x="9" y="46"/>
                    <a:pt x="13" y="46"/>
                  </a:cubicBezTo>
                  <a:cubicBezTo>
                    <a:pt x="31" y="46"/>
                    <a:pt x="89" y="31"/>
                    <a:pt x="168" y="31"/>
                  </a:cubicBezTo>
                  <a:cubicBezTo>
                    <a:pt x="198" y="31"/>
                    <a:pt x="232" y="33"/>
                    <a:pt x="268" y="40"/>
                  </a:cubicBezTo>
                  <a:cubicBezTo>
                    <a:pt x="403" y="58"/>
                    <a:pt x="502" y="123"/>
                    <a:pt x="514" y="123"/>
                  </a:cubicBezTo>
                  <a:cubicBezTo>
                    <a:pt x="514" y="123"/>
                    <a:pt x="515" y="123"/>
                    <a:pt x="515" y="122"/>
                  </a:cubicBezTo>
                  <a:cubicBezTo>
                    <a:pt x="522" y="119"/>
                    <a:pt x="425" y="29"/>
                    <a:pt x="272" y="7"/>
                  </a:cubicBezTo>
                  <a:cubicBezTo>
                    <a:pt x="245" y="2"/>
                    <a:pt x="218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67;p48">
              <a:extLst>
                <a:ext uri="{FF2B5EF4-FFF2-40B4-BE49-F238E27FC236}">
                  <a16:creationId xmlns:a16="http://schemas.microsoft.com/office/drawing/2014/main" id="{484D265D-A427-49D2-94E1-63C76E74D4E6}"/>
                </a:ext>
              </a:extLst>
            </p:cNvPr>
            <p:cNvSpPr/>
            <p:nvPr/>
          </p:nvSpPr>
          <p:spPr>
            <a:xfrm>
              <a:off x="5372667" y="2222808"/>
              <a:ext cx="6522" cy="1386"/>
            </a:xfrm>
            <a:custGeom>
              <a:avLst/>
              <a:gdLst/>
              <a:ahLst/>
              <a:cxnLst/>
              <a:rect l="l" t="t" r="r" b="b"/>
              <a:pathLst>
                <a:path w="273" h="58" extrusionOk="0">
                  <a:moveTo>
                    <a:pt x="29" y="1"/>
                  </a:moveTo>
                  <a:cubicBezTo>
                    <a:pt x="11" y="1"/>
                    <a:pt x="0" y="3"/>
                    <a:pt x="0" y="7"/>
                  </a:cubicBezTo>
                  <a:cubicBezTo>
                    <a:pt x="0" y="15"/>
                    <a:pt x="60" y="34"/>
                    <a:pt x="135" y="45"/>
                  </a:cubicBezTo>
                  <a:cubicBezTo>
                    <a:pt x="178" y="53"/>
                    <a:pt x="218" y="57"/>
                    <a:pt x="243" y="57"/>
                  </a:cubicBezTo>
                  <a:cubicBezTo>
                    <a:pt x="262" y="57"/>
                    <a:pt x="273" y="55"/>
                    <a:pt x="273" y="52"/>
                  </a:cubicBezTo>
                  <a:cubicBezTo>
                    <a:pt x="273" y="41"/>
                    <a:pt x="214" y="26"/>
                    <a:pt x="138" y="11"/>
                  </a:cubicBezTo>
                  <a:cubicBezTo>
                    <a:pt x="95" y="5"/>
                    <a:pt x="55" y="1"/>
                    <a:pt x="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68;p48">
              <a:extLst>
                <a:ext uri="{FF2B5EF4-FFF2-40B4-BE49-F238E27FC236}">
                  <a16:creationId xmlns:a16="http://schemas.microsoft.com/office/drawing/2014/main" id="{1521CFBC-FBD8-43FF-967E-0622092112E4}"/>
                </a:ext>
              </a:extLst>
            </p:cNvPr>
            <p:cNvSpPr/>
            <p:nvPr/>
          </p:nvSpPr>
          <p:spPr>
            <a:xfrm>
              <a:off x="5373121" y="2216763"/>
              <a:ext cx="5280" cy="2532"/>
            </a:xfrm>
            <a:custGeom>
              <a:avLst/>
              <a:gdLst/>
              <a:ahLst/>
              <a:cxnLst/>
              <a:rect l="l" t="t" r="r" b="b"/>
              <a:pathLst>
                <a:path w="221" h="106" extrusionOk="0">
                  <a:moveTo>
                    <a:pt x="10" y="1"/>
                  </a:moveTo>
                  <a:cubicBezTo>
                    <a:pt x="6" y="1"/>
                    <a:pt x="4" y="1"/>
                    <a:pt x="4" y="3"/>
                  </a:cubicBezTo>
                  <a:cubicBezTo>
                    <a:pt x="0" y="10"/>
                    <a:pt x="45" y="40"/>
                    <a:pt x="101" y="70"/>
                  </a:cubicBezTo>
                  <a:cubicBezTo>
                    <a:pt x="150" y="91"/>
                    <a:pt x="194" y="105"/>
                    <a:pt x="210" y="105"/>
                  </a:cubicBezTo>
                  <a:cubicBezTo>
                    <a:pt x="214" y="105"/>
                    <a:pt x="216" y="105"/>
                    <a:pt x="217" y="103"/>
                  </a:cubicBezTo>
                  <a:cubicBezTo>
                    <a:pt x="221" y="92"/>
                    <a:pt x="176" y="66"/>
                    <a:pt x="116" y="36"/>
                  </a:cubicBezTo>
                  <a:cubicBezTo>
                    <a:pt x="70" y="14"/>
                    <a:pt x="26" y="1"/>
                    <a:pt x="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69;p48">
              <a:extLst>
                <a:ext uri="{FF2B5EF4-FFF2-40B4-BE49-F238E27FC236}">
                  <a16:creationId xmlns:a16="http://schemas.microsoft.com/office/drawing/2014/main" id="{633FC55E-953E-4ED0-AF16-363F39E6A39D}"/>
                </a:ext>
              </a:extLst>
            </p:cNvPr>
            <p:cNvSpPr/>
            <p:nvPr/>
          </p:nvSpPr>
          <p:spPr>
            <a:xfrm>
              <a:off x="5377493" y="2211172"/>
              <a:ext cx="3058" cy="6570"/>
            </a:xfrm>
            <a:custGeom>
              <a:avLst/>
              <a:gdLst/>
              <a:ahLst/>
              <a:cxnLst/>
              <a:rect l="l" t="t" r="r" b="b"/>
              <a:pathLst>
                <a:path w="128" h="275" extrusionOk="0">
                  <a:moveTo>
                    <a:pt x="9" y="1"/>
                  </a:moveTo>
                  <a:cubicBezTo>
                    <a:pt x="9" y="1"/>
                    <a:pt x="8" y="1"/>
                    <a:pt x="8" y="1"/>
                  </a:cubicBezTo>
                  <a:cubicBezTo>
                    <a:pt x="0" y="5"/>
                    <a:pt x="19" y="68"/>
                    <a:pt x="48" y="144"/>
                  </a:cubicBezTo>
                  <a:cubicBezTo>
                    <a:pt x="78" y="216"/>
                    <a:pt x="110" y="275"/>
                    <a:pt x="119" y="275"/>
                  </a:cubicBezTo>
                  <a:cubicBezTo>
                    <a:pt x="120" y="275"/>
                    <a:pt x="120" y="274"/>
                    <a:pt x="120" y="274"/>
                  </a:cubicBezTo>
                  <a:cubicBezTo>
                    <a:pt x="127" y="270"/>
                    <a:pt x="108" y="207"/>
                    <a:pt x="79" y="132"/>
                  </a:cubicBezTo>
                  <a:cubicBezTo>
                    <a:pt x="49" y="6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70;p48">
              <a:extLst>
                <a:ext uri="{FF2B5EF4-FFF2-40B4-BE49-F238E27FC236}">
                  <a16:creationId xmlns:a16="http://schemas.microsoft.com/office/drawing/2014/main" id="{17E9FEB3-4128-4DAC-BD45-1313BB89B5B8}"/>
                </a:ext>
              </a:extLst>
            </p:cNvPr>
            <p:cNvSpPr/>
            <p:nvPr/>
          </p:nvSpPr>
          <p:spPr>
            <a:xfrm>
              <a:off x="5381053" y="2208329"/>
              <a:ext cx="3058" cy="7621"/>
            </a:xfrm>
            <a:custGeom>
              <a:avLst/>
              <a:gdLst/>
              <a:ahLst/>
              <a:cxnLst/>
              <a:rect l="l" t="t" r="r" b="b"/>
              <a:pathLst>
                <a:path w="128" h="319" extrusionOk="0">
                  <a:moveTo>
                    <a:pt x="11" y="1"/>
                  </a:moveTo>
                  <a:cubicBezTo>
                    <a:pt x="4" y="1"/>
                    <a:pt x="1" y="80"/>
                    <a:pt x="30" y="173"/>
                  </a:cubicBezTo>
                  <a:cubicBezTo>
                    <a:pt x="60" y="260"/>
                    <a:pt x="110" y="318"/>
                    <a:pt x="119" y="318"/>
                  </a:cubicBezTo>
                  <a:cubicBezTo>
                    <a:pt x="119" y="318"/>
                    <a:pt x="120" y="318"/>
                    <a:pt x="120" y="318"/>
                  </a:cubicBezTo>
                  <a:cubicBezTo>
                    <a:pt x="128" y="311"/>
                    <a:pt x="94" y="247"/>
                    <a:pt x="64" y="161"/>
                  </a:cubicBezTo>
                  <a:cubicBezTo>
                    <a:pt x="34" y="75"/>
                    <a:pt x="23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971;p48">
              <a:extLst>
                <a:ext uri="{FF2B5EF4-FFF2-40B4-BE49-F238E27FC236}">
                  <a16:creationId xmlns:a16="http://schemas.microsoft.com/office/drawing/2014/main" id="{76776868-CF27-4ADD-A19A-ED9764FEF842}"/>
                </a:ext>
              </a:extLst>
            </p:cNvPr>
            <p:cNvSpPr/>
            <p:nvPr/>
          </p:nvSpPr>
          <p:spPr>
            <a:xfrm>
              <a:off x="5378114" y="2222712"/>
              <a:ext cx="10631" cy="10297"/>
            </a:xfrm>
            <a:custGeom>
              <a:avLst/>
              <a:gdLst/>
              <a:ahLst/>
              <a:cxnLst/>
              <a:rect l="l" t="t" r="r" b="b"/>
              <a:pathLst>
                <a:path w="445" h="431" extrusionOk="0">
                  <a:moveTo>
                    <a:pt x="61" y="44"/>
                  </a:moveTo>
                  <a:cubicBezTo>
                    <a:pt x="90" y="44"/>
                    <a:pt x="129" y="47"/>
                    <a:pt x="172" y="60"/>
                  </a:cubicBezTo>
                  <a:cubicBezTo>
                    <a:pt x="224" y="78"/>
                    <a:pt x="281" y="109"/>
                    <a:pt x="325" y="164"/>
                  </a:cubicBezTo>
                  <a:cubicBezTo>
                    <a:pt x="370" y="217"/>
                    <a:pt x="408" y="295"/>
                    <a:pt x="396" y="366"/>
                  </a:cubicBezTo>
                  <a:cubicBezTo>
                    <a:pt x="392" y="388"/>
                    <a:pt x="377" y="397"/>
                    <a:pt x="360" y="397"/>
                  </a:cubicBezTo>
                  <a:cubicBezTo>
                    <a:pt x="348" y="397"/>
                    <a:pt x="334" y="393"/>
                    <a:pt x="322" y="385"/>
                  </a:cubicBezTo>
                  <a:cubicBezTo>
                    <a:pt x="296" y="362"/>
                    <a:pt x="269" y="333"/>
                    <a:pt x="243" y="307"/>
                  </a:cubicBezTo>
                  <a:cubicBezTo>
                    <a:pt x="195" y="254"/>
                    <a:pt x="157" y="202"/>
                    <a:pt x="127" y="154"/>
                  </a:cubicBezTo>
                  <a:cubicBezTo>
                    <a:pt x="97" y="109"/>
                    <a:pt x="76" y="71"/>
                    <a:pt x="61" y="44"/>
                  </a:cubicBezTo>
                  <a:close/>
                  <a:moveTo>
                    <a:pt x="34" y="0"/>
                  </a:moveTo>
                  <a:cubicBezTo>
                    <a:pt x="33" y="2"/>
                    <a:pt x="35" y="13"/>
                    <a:pt x="41" y="31"/>
                  </a:cubicBezTo>
                  <a:lnTo>
                    <a:pt x="41" y="31"/>
                  </a:lnTo>
                  <a:cubicBezTo>
                    <a:pt x="14" y="39"/>
                    <a:pt x="0" y="45"/>
                    <a:pt x="0" y="45"/>
                  </a:cubicBezTo>
                  <a:cubicBezTo>
                    <a:pt x="0" y="46"/>
                    <a:pt x="2" y="47"/>
                    <a:pt x="5" y="47"/>
                  </a:cubicBezTo>
                  <a:cubicBezTo>
                    <a:pt x="12" y="47"/>
                    <a:pt x="26" y="45"/>
                    <a:pt x="45" y="44"/>
                  </a:cubicBezTo>
                  <a:lnTo>
                    <a:pt x="45" y="44"/>
                  </a:lnTo>
                  <a:cubicBezTo>
                    <a:pt x="56" y="74"/>
                    <a:pt x="75" y="117"/>
                    <a:pt x="105" y="168"/>
                  </a:cubicBezTo>
                  <a:cubicBezTo>
                    <a:pt x="134" y="217"/>
                    <a:pt x="172" y="273"/>
                    <a:pt x="221" y="329"/>
                  </a:cubicBezTo>
                  <a:cubicBezTo>
                    <a:pt x="247" y="355"/>
                    <a:pt x="269" y="385"/>
                    <a:pt x="303" y="411"/>
                  </a:cubicBezTo>
                  <a:cubicBezTo>
                    <a:pt x="319" y="421"/>
                    <a:pt x="338" y="430"/>
                    <a:pt x="362" y="430"/>
                  </a:cubicBezTo>
                  <a:cubicBezTo>
                    <a:pt x="366" y="430"/>
                    <a:pt x="370" y="430"/>
                    <a:pt x="374" y="430"/>
                  </a:cubicBezTo>
                  <a:cubicBezTo>
                    <a:pt x="400" y="426"/>
                    <a:pt x="422" y="404"/>
                    <a:pt x="430" y="378"/>
                  </a:cubicBezTo>
                  <a:cubicBezTo>
                    <a:pt x="445" y="183"/>
                    <a:pt x="288" y="64"/>
                    <a:pt x="179" y="38"/>
                  </a:cubicBezTo>
                  <a:cubicBezTo>
                    <a:pt x="148" y="29"/>
                    <a:pt x="120" y="27"/>
                    <a:pt x="96" y="27"/>
                  </a:cubicBezTo>
                  <a:cubicBezTo>
                    <a:pt x="80" y="27"/>
                    <a:pt x="66" y="28"/>
                    <a:pt x="53" y="29"/>
                  </a:cubicBezTo>
                  <a:lnTo>
                    <a:pt x="53" y="29"/>
                  </a:lnTo>
                  <a:cubicBezTo>
                    <a:pt x="43" y="11"/>
                    <a:pt x="37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972;p48">
              <a:extLst>
                <a:ext uri="{FF2B5EF4-FFF2-40B4-BE49-F238E27FC236}">
                  <a16:creationId xmlns:a16="http://schemas.microsoft.com/office/drawing/2014/main" id="{6DED72DF-C3B2-4923-A39D-5794E371D9CA}"/>
                </a:ext>
              </a:extLst>
            </p:cNvPr>
            <p:cNvSpPr/>
            <p:nvPr/>
          </p:nvSpPr>
          <p:spPr>
            <a:xfrm>
              <a:off x="5378998" y="2215975"/>
              <a:ext cx="6976" cy="7979"/>
            </a:xfrm>
            <a:custGeom>
              <a:avLst/>
              <a:gdLst/>
              <a:ahLst/>
              <a:cxnLst/>
              <a:rect l="l" t="t" r="r" b="b"/>
              <a:pathLst>
                <a:path w="292" h="334" extrusionOk="0">
                  <a:moveTo>
                    <a:pt x="203" y="1"/>
                  </a:moveTo>
                  <a:cubicBezTo>
                    <a:pt x="187" y="1"/>
                    <a:pt x="172" y="6"/>
                    <a:pt x="161" y="13"/>
                  </a:cubicBezTo>
                  <a:cubicBezTo>
                    <a:pt x="132" y="29"/>
                    <a:pt x="113" y="51"/>
                    <a:pt x="97" y="69"/>
                  </a:cubicBezTo>
                  <a:cubicBezTo>
                    <a:pt x="68" y="114"/>
                    <a:pt x="45" y="155"/>
                    <a:pt x="30" y="193"/>
                  </a:cubicBezTo>
                  <a:cubicBezTo>
                    <a:pt x="4" y="267"/>
                    <a:pt x="1" y="315"/>
                    <a:pt x="4" y="315"/>
                  </a:cubicBezTo>
                  <a:cubicBezTo>
                    <a:pt x="8" y="315"/>
                    <a:pt x="19" y="271"/>
                    <a:pt x="53" y="200"/>
                  </a:cubicBezTo>
                  <a:cubicBezTo>
                    <a:pt x="71" y="167"/>
                    <a:pt x="94" y="129"/>
                    <a:pt x="124" y="91"/>
                  </a:cubicBezTo>
                  <a:cubicBezTo>
                    <a:pt x="143" y="62"/>
                    <a:pt x="178" y="32"/>
                    <a:pt x="205" y="32"/>
                  </a:cubicBezTo>
                  <a:cubicBezTo>
                    <a:pt x="216" y="32"/>
                    <a:pt x="225" y="36"/>
                    <a:pt x="232" y="46"/>
                  </a:cubicBezTo>
                  <a:cubicBezTo>
                    <a:pt x="251" y="88"/>
                    <a:pt x="228" y="148"/>
                    <a:pt x="206" y="189"/>
                  </a:cubicBezTo>
                  <a:cubicBezTo>
                    <a:pt x="180" y="230"/>
                    <a:pt x="150" y="260"/>
                    <a:pt x="120" y="282"/>
                  </a:cubicBezTo>
                  <a:cubicBezTo>
                    <a:pt x="57" y="323"/>
                    <a:pt x="8" y="323"/>
                    <a:pt x="8" y="331"/>
                  </a:cubicBezTo>
                  <a:cubicBezTo>
                    <a:pt x="8" y="332"/>
                    <a:pt x="14" y="334"/>
                    <a:pt x="26" y="334"/>
                  </a:cubicBezTo>
                  <a:cubicBezTo>
                    <a:pt x="48" y="334"/>
                    <a:pt x="86" y="328"/>
                    <a:pt x="132" y="301"/>
                  </a:cubicBezTo>
                  <a:cubicBezTo>
                    <a:pt x="165" y="282"/>
                    <a:pt x="202" y="248"/>
                    <a:pt x="232" y="203"/>
                  </a:cubicBezTo>
                  <a:cubicBezTo>
                    <a:pt x="259" y="159"/>
                    <a:pt x="292" y="99"/>
                    <a:pt x="259" y="32"/>
                  </a:cubicBezTo>
                  <a:cubicBezTo>
                    <a:pt x="248" y="10"/>
                    <a:pt x="225" y="1"/>
                    <a:pt x="2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973;p48">
              <a:extLst>
                <a:ext uri="{FF2B5EF4-FFF2-40B4-BE49-F238E27FC236}">
                  <a16:creationId xmlns:a16="http://schemas.microsoft.com/office/drawing/2014/main" id="{2FB0014D-F0CE-4B57-A625-9BF1AEABE204}"/>
                </a:ext>
              </a:extLst>
            </p:cNvPr>
            <p:cNvSpPr/>
            <p:nvPr/>
          </p:nvSpPr>
          <p:spPr>
            <a:xfrm>
              <a:off x="5346791" y="2155313"/>
              <a:ext cx="12256" cy="29313"/>
            </a:xfrm>
            <a:custGeom>
              <a:avLst/>
              <a:gdLst/>
              <a:ahLst/>
              <a:cxnLst/>
              <a:rect l="l" t="t" r="r" b="b"/>
              <a:pathLst>
                <a:path w="513" h="1227" extrusionOk="0">
                  <a:moveTo>
                    <a:pt x="348" y="1"/>
                  </a:moveTo>
                  <a:cubicBezTo>
                    <a:pt x="347" y="1"/>
                    <a:pt x="347" y="1"/>
                    <a:pt x="347" y="1"/>
                  </a:cubicBezTo>
                  <a:cubicBezTo>
                    <a:pt x="340" y="1"/>
                    <a:pt x="385" y="72"/>
                    <a:pt x="419" y="196"/>
                  </a:cubicBezTo>
                  <a:cubicBezTo>
                    <a:pt x="456" y="315"/>
                    <a:pt x="478" y="494"/>
                    <a:pt x="426" y="681"/>
                  </a:cubicBezTo>
                  <a:cubicBezTo>
                    <a:pt x="374" y="872"/>
                    <a:pt x="262" y="1013"/>
                    <a:pt x="168" y="1099"/>
                  </a:cubicBezTo>
                  <a:cubicBezTo>
                    <a:pt x="71" y="1185"/>
                    <a:pt x="0" y="1218"/>
                    <a:pt x="4" y="1227"/>
                  </a:cubicBezTo>
                  <a:cubicBezTo>
                    <a:pt x="4" y="1227"/>
                    <a:pt x="23" y="1218"/>
                    <a:pt x="56" y="1204"/>
                  </a:cubicBezTo>
                  <a:cubicBezTo>
                    <a:pt x="86" y="1185"/>
                    <a:pt x="131" y="1159"/>
                    <a:pt x="183" y="1118"/>
                  </a:cubicBezTo>
                  <a:cubicBezTo>
                    <a:pt x="285" y="1036"/>
                    <a:pt x="404" y="887"/>
                    <a:pt x="456" y="692"/>
                  </a:cubicBezTo>
                  <a:cubicBezTo>
                    <a:pt x="512" y="498"/>
                    <a:pt x="486" y="308"/>
                    <a:pt x="441" y="188"/>
                  </a:cubicBezTo>
                  <a:cubicBezTo>
                    <a:pt x="423" y="125"/>
                    <a:pt x="397" y="75"/>
                    <a:pt x="378" y="46"/>
                  </a:cubicBezTo>
                  <a:cubicBezTo>
                    <a:pt x="361" y="19"/>
                    <a:pt x="349" y="1"/>
                    <a:pt x="3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974;p48">
              <a:extLst>
                <a:ext uri="{FF2B5EF4-FFF2-40B4-BE49-F238E27FC236}">
                  <a16:creationId xmlns:a16="http://schemas.microsoft.com/office/drawing/2014/main" id="{9AE9DC09-74EC-4B52-AB30-E405E2C58F8F}"/>
                </a:ext>
              </a:extLst>
            </p:cNvPr>
            <p:cNvSpPr/>
            <p:nvPr/>
          </p:nvSpPr>
          <p:spPr>
            <a:xfrm>
              <a:off x="5357853" y="2150774"/>
              <a:ext cx="25730" cy="10488"/>
            </a:xfrm>
            <a:custGeom>
              <a:avLst/>
              <a:gdLst/>
              <a:ahLst/>
              <a:cxnLst/>
              <a:rect l="l" t="t" r="r" b="b"/>
              <a:pathLst>
                <a:path w="1077" h="439" extrusionOk="0">
                  <a:moveTo>
                    <a:pt x="1070" y="1"/>
                  </a:moveTo>
                  <a:cubicBezTo>
                    <a:pt x="1048" y="1"/>
                    <a:pt x="813" y="88"/>
                    <a:pt x="531" y="206"/>
                  </a:cubicBezTo>
                  <a:cubicBezTo>
                    <a:pt x="236" y="326"/>
                    <a:pt x="1" y="430"/>
                    <a:pt x="4" y="438"/>
                  </a:cubicBezTo>
                  <a:cubicBezTo>
                    <a:pt x="5" y="438"/>
                    <a:pt x="6" y="439"/>
                    <a:pt x="7" y="439"/>
                  </a:cubicBezTo>
                  <a:cubicBezTo>
                    <a:pt x="36" y="439"/>
                    <a:pt x="268" y="348"/>
                    <a:pt x="546" y="236"/>
                  </a:cubicBezTo>
                  <a:cubicBezTo>
                    <a:pt x="837" y="117"/>
                    <a:pt x="1077" y="12"/>
                    <a:pt x="1072" y="1"/>
                  </a:cubicBezTo>
                  <a:cubicBezTo>
                    <a:pt x="1072" y="1"/>
                    <a:pt x="1071" y="1"/>
                    <a:pt x="10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975;p48">
              <a:extLst>
                <a:ext uri="{FF2B5EF4-FFF2-40B4-BE49-F238E27FC236}">
                  <a16:creationId xmlns:a16="http://schemas.microsoft.com/office/drawing/2014/main" id="{B9861016-79B9-420F-BBD4-F03D06D5AAEF}"/>
                </a:ext>
              </a:extLst>
            </p:cNvPr>
            <p:cNvSpPr/>
            <p:nvPr/>
          </p:nvSpPr>
          <p:spPr>
            <a:xfrm>
              <a:off x="5355608" y="2190052"/>
              <a:ext cx="7979" cy="18133"/>
            </a:xfrm>
            <a:custGeom>
              <a:avLst/>
              <a:gdLst/>
              <a:ahLst/>
              <a:cxnLst/>
              <a:rect l="l" t="t" r="r" b="b"/>
              <a:pathLst>
                <a:path w="334" h="759" extrusionOk="0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1" y="4"/>
                    <a:pt x="46" y="183"/>
                    <a:pt x="132" y="392"/>
                  </a:cubicBezTo>
                  <a:cubicBezTo>
                    <a:pt x="220" y="603"/>
                    <a:pt x="312" y="759"/>
                    <a:pt x="322" y="759"/>
                  </a:cubicBezTo>
                  <a:cubicBezTo>
                    <a:pt x="322" y="759"/>
                    <a:pt x="322" y="759"/>
                    <a:pt x="323" y="759"/>
                  </a:cubicBezTo>
                  <a:cubicBezTo>
                    <a:pt x="333" y="755"/>
                    <a:pt x="252" y="590"/>
                    <a:pt x="166" y="381"/>
                  </a:cubicBezTo>
                  <a:cubicBezTo>
                    <a:pt x="81" y="174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76;p48">
              <a:extLst>
                <a:ext uri="{FF2B5EF4-FFF2-40B4-BE49-F238E27FC236}">
                  <a16:creationId xmlns:a16="http://schemas.microsoft.com/office/drawing/2014/main" id="{5894F2C4-C7A0-48E2-9688-0DB4F8CDA7E4}"/>
                </a:ext>
              </a:extLst>
            </p:cNvPr>
            <p:cNvSpPr/>
            <p:nvPr/>
          </p:nvSpPr>
          <p:spPr>
            <a:xfrm>
              <a:off x="5347771" y="2177891"/>
              <a:ext cx="3249" cy="3201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122" y="1"/>
                  </a:moveTo>
                  <a:cubicBezTo>
                    <a:pt x="114" y="1"/>
                    <a:pt x="92" y="33"/>
                    <a:pt x="64" y="65"/>
                  </a:cubicBezTo>
                  <a:cubicBezTo>
                    <a:pt x="34" y="99"/>
                    <a:pt x="1" y="125"/>
                    <a:pt x="8" y="132"/>
                  </a:cubicBezTo>
                  <a:cubicBezTo>
                    <a:pt x="9" y="133"/>
                    <a:pt x="11" y="134"/>
                    <a:pt x="14" y="134"/>
                  </a:cubicBezTo>
                  <a:cubicBezTo>
                    <a:pt x="27" y="134"/>
                    <a:pt x="60" y="120"/>
                    <a:pt x="90" y="87"/>
                  </a:cubicBezTo>
                  <a:cubicBezTo>
                    <a:pt x="123" y="49"/>
                    <a:pt x="135" y="5"/>
                    <a:pt x="123" y="1"/>
                  </a:cubicBezTo>
                  <a:cubicBezTo>
                    <a:pt x="123" y="1"/>
                    <a:pt x="123" y="1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977;p48">
              <a:extLst>
                <a:ext uri="{FF2B5EF4-FFF2-40B4-BE49-F238E27FC236}">
                  <a16:creationId xmlns:a16="http://schemas.microsoft.com/office/drawing/2014/main" id="{EDA5421B-A46F-4088-8284-6D33F679A58F}"/>
                </a:ext>
              </a:extLst>
            </p:cNvPr>
            <p:cNvSpPr/>
            <p:nvPr/>
          </p:nvSpPr>
          <p:spPr>
            <a:xfrm>
              <a:off x="5352932" y="2170939"/>
              <a:ext cx="1816" cy="3345"/>
            </a:xfrm>
            <a:custGeom>
              <a:avLst/>
              <a:gdLst/>
              <a:ahLst/>
              <a:cxnLst/>
              <a:rect l="l" t="t" r="r" b="b"/>
              <a:pathLst>
                <a:path w="76" h="140" extrusionOk="0">
                  <a:moveTo>
                    <a:pt x="63" y="0"/>
                  </a:moveTo>
                  <a:cubicBezTo>
                    <a:pt x="55" y="0"/>
                    <a:pt x="38" y="29"/>
                    <a:pt x="23" y="64"/>
                  </a:cubicBezTo>
                  <a:cubicBezTo>
                    <a:pt x="5" y="102"/>
                    <a:pt x="1" y="135"/>
                    <a:pt x="9" y="139"/>
                  </a:cubicBezTo>
                  <a:cubicBezTo>
                    <a:pt x="9" y="139"/>
                    <a:pt x="10" y="139"/>
                    <a:pt x="11" y="139"/>
                  </a:cubicBezTo>
                  <a:cubicBezTo>
                    <a:pt x="19" y="139"/>
                    <a:pt x="39" y="114"/>
                    <a:pt x="54" y="79"/>
                  </a:cubicBezTo>
                  <a:cubicBezTo>
                    <a:pt x="68" y="38"/>
                    <a:pt x="76" y="4"/>
                    <a:pt x="64" y="1"/>
                  </a:cubicBezTo>
                  <a:cubicBezTo>
                    <a:pt x="64" y="0"/>
                    <a:pt x="64" y="0"/>
                    <a:pt x="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978;p48">
              <a:extLst>
                <a:ext uri="{FF2B5EF4-FFF2-40B4-BE49-F238E27FC236}">
                  <a16:creationId xmlns:a16="http://schemas.microsoft.com/office/drawing/2014/main" id="{77B4AD7C-8F84-43DB-AA4E-9BCA1947F757}"/>
                </a:ext>
              </a:extLst>
            </p:cNvPr>
            <p:cNvSpPr/>
            <p:nvPr/>
          </p:nvSpPr>
          <p:spPr>
            <a:xfrm>
              <a:off x="5354126" y="2163341"/>
              <a:ext cx="1338" cy="4061"/>
            </a:xfrm>
            <a:custGeom>
              <a:avLst/>
              <a:gdLst/>
              <a:ahLst/>
              <a:cxnLst/>
              <a:rect l="l" t="t" r="r" b="b"/>
              <a:pathLst>
                <a:path w="56" h="170" extrusionOk="0">
                  <a:moveTo>
                    <a:pt x="10" y="0"/>
                  </a:moveTo>
                  <a:cubicBezTo>
                    <a:pt x="9" y="0"/>
                    <a:pt x="8" y="1"/>
                    <a:pt x="7" y="1"/>
                  </a:cubicBezTo>
                  <a:cubicBezTo>
                    <a:pt x="0" y="5"/>
                    <a:pt x="14" y="42"/>
                    <a:pt x="18" y="84"/>
                  </a:cubicBezTo>
                  <a:cubicBezTo>
                    <a:pt x="22" y="129"/>
                    <a:pt x="11" y="165"/>
                    <a:pt x="22" y="170"/>
                  </a:cubicBezTo>
                  <a:cubicBezTo>
                    <a:pt x="23" y="170"/>
                    <a:pt x="23" y="170"/>
                    <a:pt x="23" y="170"/>
                  </a:cubicBezTo>
                  <a:cubicBezTo>
                    <a:pt x="32" y="170"/>
                    <a:pt x="55" y="133"/>
                    <a:pt x="52" y="84"/>
                  </a:cubicBezTo>
                  <a:cubicBezTo>
                    <a:pt x="49" y="32"/>
                    <a:pt x="20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979;p48">
              <a:extLst>
                <a:ext uri="{FF2B5EF4-FFF2-40B4-BE49-F238E27FC236}">
                  <a16:creationId xmlns:a16="http://schemas.microsoft.com/office/drawing/2014/main" id="{70664692-950B-4C58-B3C6-478FF403EC0B}"/>
                </a:ext>
              </a:extLst>
            </p:cNvPr>
            <p:cNvSpPr/>
            <p:nvPr/>
          </p:nvSpPr>
          <p:spPr>
            <a:xfrm>
              <a:off x="5353218" y="2158180"/>
              <a:ext cx="812" cy="2150"/>
            </a:xfrm>
            <a:custGeom>
              <a:avLst/>
              <a:gdLst/>
              <a:ahLst/>
              <a:cxnLst/>
              <a:rect l="l" t="t" r="r" b="b"/>
              <a:pathLst>
                <a:path w="34" h="90" extrusionOk="0">
                  <a:moveTo>
                    <a:pt x="16" y="0"/>
                  </a:moveTo>
                  <a:cubicBezTo>
                    <a:pt x="8" y="0"/>
                    <a:pt x="0" y="23"/>
                    <a:pt x="0" y="45"/>
                  </a:cubicBezTo>
                  <a:cubicBezTo>
                    <a:pt x="0" y="72"/>
                    <a:pt x="8" y="90"/>
                    <a:pt x="19" y="90"/>
                  </a:cubicBezTo>
                  <a:cubicBezTo>
                    <a:pt x="26" y="90"/>
                    <a:pt x="34" y="72"/>
                    <a:pt x="34" y="45"/>
                  </a:cubicBezTo>
                  <a:cubicBezTo>
                    <a:pt x="34" y="19"/>
                    <a:pt x="26" y="0"/>
                    <a:pt x="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980;p48">
              <a:extLst>
                <a:ext uri="{FF2B5EF4-FFF2-40B4-BE49-F238E27FC236}">
                  <a16:creationId xmlns:a16="http://schemas.microsoft.com/office/drawing/2014/main" id="{0083533F-0BD4-4A1C-921D-8980DC8A56EC}"/>
                </a:ext>
              </a:extLst>
            </p:cNvPr>
            <p:cNvSpPr/>
            <p:nvPr/>
          </p:nvSpPr>
          <p:spPr>
            <a:xfrm>
              <a:off x="5256216" y="1885097"/>
              <a:ext cx="55425" cy="114314"/>
            </a:xfrm>
            <a:custGeom>
              <a:avLst/>
              <a:gdLst/>
              <a:ahLst/>
              <a:cxnLst/>
              <a:rect l="l" t="t" r="r" b="b"/>
              <a:pathLst>
                <a:path w="2320" h="4785" extrusionOk="0">
                  <a:moveTo>
                    <a:pt x="2219" y="1"/>
                  </a:moveTo>
                  <a:lnTo>
                    <a:pt x="30" y="68"/>
                  </a:lnTo>
                  <a:lnTo>
                    <a:pt x="23" y="244"/>
                  </a:lnTo>
                  <a:cubicBezTo>
                    <a:pt x="8" y="1017"/>
                    <a:pt x="0" y="4184"/>
                    <a:pt x="176" y="4696"/>
                  </a:cubicBezTo>
                  <a:cubicBezTo>
                    <a:pt x="197" y="4757"/>
                    <a:pt x="220" y="4784"/>
                    <a:pt x="246" y="4784"/>
                  </a:cubicBezTo>
                  <a:cubicBezTo>
                    <a:pt x="461" y="4784"/>
                    <a:pt x="822" y="2866"/>
                    <a:pt x="822" y="2866"/>
                  </a:cubicBezTo>
                  <a:lnTo>
                    <a:pt x="2319" y="2807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981;p48">
              <a:extLst>
                <a:ext uri="{FF2B5EF4-FFF2-40B4-BE49-F238E27FC236}">
                  <a16:creationId xmlns:a16="http://schemas.microsoft.com/office/drawing/2014/main" id="{4E2C35A4-B491-48D6-B037-D039479D3429}"/>
                </a:ext>
              </a:extLst>
            </p:cNvPr>
            <p:cNvSpPr/>
            <p:nvPr/>
          </p:nvSpPr>
          <p:spPr>
            <a:xfrm>
              <a:off x="5257912" y="1886101"/>
              <a:ext cx="19375" cy="24726"/>
            </a:xfrm>
            <a:custGeom>
              <a:avLst/>
              <a:gdLst/>
              <a:ahLst/>
              <a:cxnLst/>
              <a:rect l="l" t="t" r="r" b="b"/>
              <a:pathLst>
                <a:path w="811" h="1035" extrusionOk="0">
                  <a:moveTo>
                    <a:pt x="781" y="0"/>
                  </a:moveTo>
                  <a:lnTo>
                    <a:pt x="0" y="31"/>
                  </a:lnTo>
                  <a:lnTo>
                    <a:pt x="23" y="31"/>
                  </a:lnTo>
                  <a:lnTo>
                    <a:pt x="49" y="1035"/>
                  </a:lnTo>
                  <a:cubicBezTo>
                    <a:pt x="269" y="983"/>
                    <a:pt x="467" y="848"/>
                    <a:pt x="602" y="665"/>
                  </a:cubicBezTo>
                  <a:cubicBezTo>
                    <a:pt x="740" y="471"/>
                    <a:pt x="811" y="239"/>
                    <a:pt x="78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982;p48">
              <a:extLst>
                <a:ext uri="{FF2B5EF4-FFF2-40B4-BE49-F238E27FC236}">
                  <a16:creationId xmlns:a16="http://schemas.microsoft.com/office/drawing/2014/main" id="{3419D551-B0EE-4C92-9B08-1E126D3C23EA}"/>
                </a:ext>
              </a:extLst>
            </p:cNvPr>
            <p:cNvSpPr/>
            <p:nvPr/>
          </p:nvSpPr>
          <p:spPr>
            <a:xfrm>
              <a:off x="5256025" y="1886722"/>
              <a:ext cx="13593" cy="112904"/>
            </a:xfrm>
            <a:custGeom>
              <a:avLst/>
              <a:gdLst/>
              <a:ahLst/>
              <a:cxnLst/>
              <a:rect l="l" t="t" r="r" b="b"/>
              <a:pathLst>
                <a:path w="569" h="4726" extrusionOk="0">
                  <a:moveTo>
                    <a:pt x="38" y="0"/>
                  </a:moveTo>
                  <a:cubicBezTo>
                    <a:pt x="0" y="672"/>
                    <a:pt x="8" y="1745"/>
                    <a:pt x="38" y="2697"/>
                  </a:cubicBezTo>
                  <a:cubicBezTo>
                    <a:pt x="16" y="1689"/>
                    <a:pt x="23" y="591"/>
                    <a:pt x="31" y="176"/>
                  </a:cubicBezTo>
                  <a:lnTo>
                    <a:pt x="38" y="0"/>
                  </a:lnTo>
                  <a:close/>
                  <a:moveTo>
                    <a:pt x="569" y="3975"/>
                  </a:moveTo>
                  <a:cubicBezTo>
                    <a:pt x="567" y="3978"/>
                    <a:pt x="564" y="3991"/>
                    <a:pt x="558" y="4012"/>
                  </a:cubicBezTo>
                  <a:lnTo>
                    <a:pt x="558" y="4012"/>
                  </a:lnTo>
                  <a:cubicBezTo>
                    <a:pt x="562" y="4000"/>
                    <a:pt x="565" y="3987"/>
                    <a:pt x="569" y="3975"/>
                  </a:cubicBezTo>
                  <a:close/>
                  <a:moveTo>
                    <a:pt x="558" y="4012"/>
                  </a:moveTo>
                  <a:lnTo>
                    <a:pt x="558" y="4012"/>
                  </a:lnTo>
                  <a:cubicBezTo>
                    <a:pt x="543" y="4066"/>
                    <a:pt x="528" y="4117"/>
                    <a:pt x="512" y="4168"/>
                  </a:cubicBezTo>
                  <a:cubicBezTo>
                    <a:pt x="533" y="4104"/>
                    <a:pt x="549" y="4047"/>
                    <a:pt x="558" y="4012"/>
                  </a:cubicBezTo>
                  <a:close/>
                  <a:moveTo>
                    <a:pt x="176" y="4606"/>
                  </a:moveTo>
                  <a:lnTo>
                    <a:pt x="176" y="4606"/>
                  </a:lnTo>
                  <a:cubicBezTo>
                    <a:pt x="176" y="4609"/>
                    <a:pt x="177" y="4612"/>
                    <a:pt x="178" y="4616"/>
                  </a:cubicBezTo>
                  <a:lnTo>
                    <a:pt x="178" y="4616"/>
                  </a:lnTo>
                  <a:cubicBezTo>
                    <a:pt x="177" y="4613"/>
                    <a:pt x="177" y="4609"/>
                    <a:pt x="176" y="4606"/>
                  </a:cubicBezTo>
                  <a:close/>
                  <a:moveTo>
                    <a:pt x="178" y="4616"/>
                  </a:moveTo>
                  <a:lnTo>
                    <a:pt x="178" y="4616"/>
                  </a:lnTo>
                  <a:cubicBezTo>
                    <a:pt x="189" y="4673"/>
                    <a:pt x="203" y="4707"/>
                    <a:pt x="214" y="4718"/>
                  </a:cubicBezTo>
                  <a:cubicBezTo>
                    <a:pt x="221" y="4722"/>
                    <a:pt x="233" y="4725"/>
                    <a:pt x="240" y="4725"/>
                  </a:cubicBezTo>
                  <a:cubicBezTo>
                    <a:pt x="251" y="4725"/>
                    <a:pt x="266" y="4722"/>
                    <a:pt x="277" y="4711"/>
                  </a:cubicBezTo>
                  <a:lnTo>
                    <a:pt x="277" y="4711"/>
                  </a:lnTo>
                  <a:cubicBezTo>
                    <a:pt x="269" y="4714"/>
                    <a:pt x="262" y="4718"/>
                    <a:pt x="251" y="4718"/>
                  </a:cubicBezTo>
                  <a:cubicBezTo>
                    <a:pt x="229" y="4718"/>
                    <a:pt x="202" y="4692"/>
                    <a:pt x="184" y="4628"/>
                  </a:cubicBezTo>
                  <a:cubicBezTo>
                    <a:pt x="182" y="4624"/>
                    <a:pt x="179" y="4620"/>
                    <a:pt x="178" y="46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983;p48">
              <a:extLst>
                <a:ext uri="{FF2B5EF4-FFF2-40B4-BE49-F238E27FC236}">
                  <a16:creationId xmlns:a16="http://schemas.microsoft.com/office/drawing/2014/main" id="{4E0F77CD-8F97-4945-8320-4709456FD929}"/>
                </a:ext>
              </a:extLst>
            </p:cNvPr>
            <p:cNvSpPr/>
            <p:nvPr/>
          </p:nvSpPr>
          <p:spPr>
            <a:xfrm>
              <a:off x="5256383" y="1886722"/>
              <a:ext cx="13235" cy="112713"/>
            </a:xfrm>
            <a:custGeom>
              <a:avLst/>
              <a:gdLst/>
              <a:ahLst/>
              <a:cxnLst/>
              <a:rect l="l" t="t" r="r" b="b"/>
              <a:pathLst>
                <a:path w="554" h="4718" extrusionOk="0">
                  <a:moveTo>
                    <a:pt x="23" y="0"/>
                  </a:moveTo>
                  <a:lnTo>
                    <a:pt x="16" y="176"/>
                  </a:lnTo>
                  <a:cubicBezTo>
                    <a:pt x="8" y="591"/>
                    <a:pt x="1" y="1689"/>
                    <a:pt x="23" y="2697"/>
                  </a:cubicBezTo>
                  <a:cubicBezTo>
                    <a:pt x="53" y="3560"/>
                    <a:pt x="102" y="4322"/>
                    <a:pt x="161" y="4606"/>
                  </a:cubicBezTo>
                  <a:cubicBezTo>
                    <a:pt x="161" y="4613"/>
                    <a:pt x="165" y="4621"/>
                    <a:pt x="169" y="4628"/>
                  </a:cubicBezTo>
                  <a:cubicBezTo>
                    <a:pt x="187" y="4692"/>
                    <a:pt x="214" y="4718"/>
                    <a:pt x="236" y="4718"/>
                  </a:cubicBezTo>
                  <a:cubicBezTo>
                    <a:pt x="247" y="4718"/>
                    <a:pt x="254" y="4714"/>
                    <a:pt x="262" y="4711"/>
                  </a:cubicBezTo>
                  <a:cubicBezTo>
                    <a:pt x="348" y="4639"/>
                    <a:pt x="442" y="4363"/>
                    <a:pt x="497" y="4168"/>
                  </a:cubicBezTo>
                  <a:cubicBezTo>
                    <a:pt x="516" y="4106"/>
                    <a:pt x="535" y="4042"/>
                    <a:pt x="554" y="3975"/>
                  </a:cubicBezTo>
                  <a:cubicBezTo>
                    <a:pt x="538" y="3810"/>
                    <a:pt x="183" y="3739"/>
                    <a:pt x="183" y="3739"/>
                  </a:cubicBezTo>
                  <a:lnTo>
                    <a:pt x="113" y="1009"/>
                  </a:lnTo>
                  <a:cubicBezTo>
                    <a:pt x="102" y="1013"/>
                    <a:pt x="90" y="1017"/>
                    <a:pt x="79" y="1017"/>
                  </a:cubicBezTo>
                  <a:lnTo>
                    <a:pt x="64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984;p48">
              <a:extLst>
                <a:ext uri="{FF2B5EF4-FFF2-40B4-BE49-F238E27FC236}">
                  <a16:creationId xmlns:a16="http://schemas.microsoft.com/office/drawing/2014/main" id="{A624AD70-E9B2-4C33-AE03-A4E2AACEBC92}"/>
                </a:ext>
              </a:extLst>
            </p:cNvPr>
            <p:cNvSpPr/>
            <p:nvPr/>
          </p:nvSpPr>
          <p:spPr>
            <a:xfrm>
              <a:off x="5257912" y="1886817"/>
              <a:ext cx="1171" cy="24201"/>
            </a:xfrm>
            <a:custGeom>
              <a:avLst/>
              <a:gdLst/>
              <a:ahLst/>
              <a:cxnLst/>
              <a:rect l="l" t="t" r="r" b="b"/>
              <a:pathLst>
                <a:path w="49" h="1013" extrusionOk="0">
                  <a:moveTo>
                    <a:pt x="0" y="1"/>
                  </a:moveTo>
                  <a:lnTo>
                    <a:pt x="15" y="1013"/>
                  </a:lnTo>
                  <a:cubicBezTo>
                    <a:pt x="26" y="1013"/>
                    <a:pt x="38" y="1009"/>
                    <a:pt x="49" y="1005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FBE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985;p48">
              <a:extLst>
                <a:ext uri="{FF2B5EF4-FFF2-40B4-BE49-F238E27FC236}">
                  <a16:creationId xmlns:a16="http://schemas.microsoft.com/office/drawing/2014/main" id="{8E4CDB23-167F-48ED-B2E5-390E392BA0BC}"/>
                </a:ext>
              </a:extLst>
            </p:cNvPr>
            <p:cNvSpPr/>
            <p:nvPr/>
          </p:nvSpPr>
          <p:spPr>
            <a:xfrm>
              <a:off x="5258080" y="1885742"/>
              <a:ext cx="4229" cy="113693"/>
            </a:xfrm>
            <a:custGeom>
              <a:avLst/>
              <a:gdLst/>
              <a:ahLst/>
              <a:cxnLst/>
              <a:rect l="l" t="t" r="r" b="b"/>
              <a:pathLst>
                <a:path w="177" h="4759" extrusionOk="0">
                  <a:moveTo>
                    <a:pt x="16" y="1"/>
                  </a:moveTo>
                  <a:cubicBezTo>
                    <a:pt x="12" y="1"/>
                    <a:pt x="12" y="19"/>
                    <a:pt x="12" y="49"/>
                  </a:cubicBezTo>
                  <a:cubicBezTo>
                    <a:pt x="8" y="90"/>
                    <a:pt x="8" y="135"/>
                    <a:pt x="8" y="187"/>
                  </a:cubicBezTo>
                  <a:cubicBezTo>
                    <a:pt x="4" y="325"/>
                    <a:pt x="4" y="497"/>
                    <a:pt x="4" y="699"/>
                  </a:cubicBezTo>
                  <a:cubicBezTo>
                    <a:pt x="0" y="1128"/>
                    <a:pt x="8" y="1726"/>
                    <a:pt x="31" y="2380"/>
                  </a:cubicBezTo>
                  <a:cubicBezTo>
                    <a:pt x="53" y="3037"/>
                    <a:pt x="86" y="3635"/>
                    <a:pt x="116" y="4064"/>
                  </a:cubicBezTo>
                  <a:cubicBezTo>
                    <a:pt x="131" y="4262"/>
                    <a:pt x="147" y="4434"/>
                    <a:pt x="157" y="4573"/>
                  </a:cubicBezTo>
                  <a:cubicBezTo>
                    <a:pt x="161" y="4625"/>
                    <a:pt x="165" y="4669"/>
                    <a:pt x="169" y="4711"/>
                  </a:cubicBezTo>
                  <a:cubicBezTo>
                    <a:pt x="173" y="4740"/>
                    <a:pt x="176" y="4759"/>
                    <a:pt x="176" y="4759"/>
                  </a:cubicBezTo>
                  <a:lnTo>
                    <a:pt x="176" y="4711"/>
                  </a:lnTo>
                  <a:cubicBezTo>
                    <a:pt x="173" y="4669"/>
                    <a:pt x="173" y="4621"/>
                    <a:pt x="169" y="4573"/>
                  </a:cubicBezTo>
                  <a:cubicBezTo>
                    <a:pt x="161" y="4434"/>
                    <a:pt x="154" y="4262"/>
                    <a:pt x="143" y="4061"/>
                  </a:cubicBezTo>
                  <a:cubicBezTo>
                    <a:pt x="116" y="3631"/>
                    <a:pt x="86" y="3037"/>
                    <a:pt x="64" y="2380"/>
                  </a:cubicBezTo>
                  <a:cubicBezTo>
                    <a:pt x="45" y="1722"/>
                    <a:pt x="34" y="1128"/>
                    <a:pt x="26" y="699"/>
                  </a:cubicBezTo>
                  <a:cubicBezTo>
                    <a:pt x="23" y="497"/>
                    <a:pt x="23" y="325"/>
                    <a:pt x="19" y="187"/>
                  </a:cubicBezTo>
                  <a:lnTo>
                    <a:pt x="19" y="49"/>
                  </a:lnTo>
                  <a:cubicBezTo>
                    <a:pt x="16" y="19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986;p48">
              <a:extLst>
                <a:ext uri="{FF2B5EF4-FFF2-40B4-BE49-F238E27FC236}">
                  <a16:creationId xmlns:a16="http://schemas.microsoft.com/office/drawing/2014/main" id="{04946433-0635-4FDF-BE09-E1ECC5DA3319}"/>
                </a:ext>
              </a:extLst>
            </p:cNvPr>
            <p:cNvSpPr/>
            <p:nvPr/>
          </p:nvSpPr>
          <p:spPr>
            <a:xfrm>
              <a:off x="5259681" y="1975910"/>
              <a:ext cx="10918" cy="6259"/>
            </a:xfrm>
            <a:custGeom>
              <a:avLst/>
              <a:gdLst/>
              <a:ahLst/>
              <a:cxnLst/>
              <a:rect l="l" t="t" r="r" b="b"/>
              <a:pathLst>
                <a:path w="457" h="262" extrusionOk="0">
                  <a:moveTo>
                    <a:pt x="40" y="1"/>
                  </a:moveTo>
                  <a:cubicBezTo>
                    <a:pt x="15" y="1"/>
                    <a:pt x="1" y="4"/>
                    <a:pt x="1" y="6"/>
                  </a:cubicBezTo>
                  <a:cubicBezTo>
                    <a:pt x="1" y="18"/>
                    <a:pt x="124" y="21"/>
                    <a:pt x="247" y="92"/>
                  </a:cubicBezTo>
                  <a:cubicBezTo>
                    <a:pt x="370" y="161"/>
                    <a:pt x="437" y="261"/>
                    <a:pt x="448" y="261"/>
                  </a:cubicBezTo>
                  <a:cubicBezTo>
                    <a:pt x="448" y="261"/>
                    <a:pt x="449" y="261"/>
                    <a:pt x="449" y="261"/>
                  </a:cubicBezTo>
                  <a:cubicBezTo>
                    <a:pt x="457" y="256"/>
                    <a:pt x="400" y="141"/>
                    <a:pt x="266" y="63"/>
                  </a:cubicBezTo>
                  <a:cubicBezTo>
                    <a:pt x="176" y="12"/>
                    <a:pt x="8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987;p48">
              <a:extLst>
                <a:ext uri="{FF2B5EF4-FFF2-40B4-BE49-F238E27FC236}">
                  <a16:creationId xmlns:a16="http://schemas.microsoft.com/office/drawing/2014/main" id="{ECC62211-A760-459D-A0F7-DF88EFAC84A3}"/>
                </a:ext>
              </a:extLst>
            </p:cNvPr>
            <p:cNvSpPr/>
            <p:nvPr/>
          </p:nvSpPr>
          <p:spPr>
            <a:xfrm>
              <a:off x="5268975" y="1955912"/>
              <a:ext cx="5925" cy="3416"/>
            </a:xfrm>
            <a:custGeom>
              <a:avLst/>
              <a:gdLst/>
              <a:ahLst/>
              <a:cxnLst/>
              <a:rect l="l" t="t" r="r" b="b"/>
              <a:pathLst>
                <a:path w="248" h="143" extrusionOk="0">
                  <a:moveTo>
                    <a:pt x="10" y="0"/>
                  </a:moveTo>
                  <a:cubicBezTo>
                    <a:pt x="7" y="0"/>
                    <a:pt x="5" y="1"/>
                    <a:pt x="4" y="3"/>
                  </a:cubicBezTo>
                  <a:cubicBezTo>
                    <a:pt x="1" y="10"/>
                    <a:pt x="49" y="48"/>
                    <a:pt x="113" y="85"/>
                  </a:cubicBezTo>
                  <a:cubicBezTo>
                    <a:pt x="172" y="121"/>
                    <a:pt x="222" y="143"/>
                    <a:pt x="238" y="143"/>
                  </a:cubicBezTo>
                  <a:cubicBezTo>
                    <a:pt x="240" y="143"/>
                    <a:pt x="242" y="142"/>
                    <a:pt x="243" y="141"/>
                  </a:cubicBezTo>
                  <a:cubicBezTo>
                    <a:pt x="247" y="134"/>
                    <a:pt x="198" y="96"/>
                    <a:pt x="131" y="55"/>
                  </a:cubicBezTo>
                  <a:cubicBezTo>
                    <a:pt x="74" y="24"/>
                    <a:pt x="26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988;p48">
              <a:extLst>
                <a:ext uri="{FF2B5EF4-FFF2-40B4-BE49-F238E27FC236}">
                  <a16:creationId xmlns:a16="http://schemas.microsoft.com/office/drawing/2014/main" id="{618116D4-F3E2-4466-AB01-09EC1BBF4AF2}"/>
                </a:ext>
              </a:extLst>
            </p:cNvPr>
            <p:cNvSpPr/>
            <p:nvPr/>
          </p:nvSpPr>
          <p:spPr>
            <a:xfrm>
              <a:off x="5271555" y="1950417"/>
              <a:ext cx="4205" cy="4085"/>
            </a:xfrm>
            <a:custGeom>
              <a:avLst/>
              <a:gdLst/>
              <a:ahLst/>
              <a:cxnLst/>
              <a:rect l="l" t="t" r="r" b="b"/>
              <a:pathLst>
                <a:path w="176" h="171" extrusionOk="0">
                  <a:moveTo>
                    <a:pt x="11" y="0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0" y="5"/>
                    <a:pt x="31" y="50"/>
                    <a:pt x="76" y="99"/>
                  </a:cubicBezTo>
                  <a:cubicBezTo>
                    <a:pt x="116" y="139"/>
                    <a:pt x="157" y="170"/>
                    <a:pt x="169" y="170"/>
                  </a:cubicBezTo>
                  <a:cubicBezTo>
                    <a:pt x="171" y="170"/>
                    <a:pt x="172" y="170"/>
                    <a:pt x="172" y="169"/>
                  </a:cubicBezTo>
                  <a:cubicBezTo>
                    <a:pt x="176" y="162"/>
                    <a:pt x="146" y="121"/>
                    <a:pt x="102" y="73"/>
                  </a:cubicBezTo>
                  <a:cubicBezTo>
                    <a:pt x="61" y="32"/>
                    <a:pt x="23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989;p48">
              <a:extLst>
                <a:ext uri="{FF2B5EF4-FFF2-40B4-BE49-F238E27FC236}">
                  <a16:creationId xmlns:a16="http://schemas.microsoft.com/office/drawing/2014/main" id="{F40E2D98-4C91-4168-B15C-105750E33CDE}"/>
                </a:ext>
              </a:extLst>
            </p:cNvPr>
            <p:cNvSpPr/>
            <p:nvPr/>
          </p:nvSpPr>
          <p:spPr>
            <a:xfrm>
              <a:off x="5277552" y="1946786"/>
              <a:ext cx="908" cy="6976"/>
            </a:xfrm>
            <a:custGeom>
              <a:avLst/>
              <a:gdLst/>
              <a:ahLst/>
              <a:cxnLst/>
              <a:rect l="l" t="t" r="r" b="b"/>
              <a:pathLst>
                <a:path w="38" h="292" extrusionOk="0">
                  <a:moveTo>
                    <a:pt x="15" y="1"/>
                  </a:moveTo>
                  <a:cubicBezTo>
                    <a:pt x="7" y="1"/>
                    <a:pt x="0" y="68"/>
                    <a:pt x="4" y="146"/>
                  </a:cubicBezTo>
                  <a:cubicBezTo>
                    <a:pt x="4" y="228"/>
                    <a:pt x="15" y="292"/>
                    <a:pt x="23" y="292"/>
                  </a:cubicBezTo>
                  <a:cubicBezTo>
                    <a:pt x="33" y="292"/>
                    <a:pt x="37" y="228"/>
                    <a:pt x="37" y="146"/>
                  </a:cubicBezTo>
                  <a:cubicBezTo>
                    <a:pt x="33" y="63"/>
                    <a:pt x="26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990;p48">
              <a:extLst>
                <a:ext uri="{FF2B5EF4-FFF2-40B4-BE49-F238E27FC236}">
                  <a16:creationId xmlns:a16="http://schemas.microsoft.com/office/drawing/2014/main" id="{88967F1B-6900-48D4-8A16-B24198616FB5}"/>
                </a:ext>
              </a:extLst>
            </p:cNvPr>
            <p:cNvSpPr/>
            <p:nvPr/>
          </p:nvSpPr>
          <p:spPr>
            <a:xfrm>
              <a:off x="5281303" y="1945424"/>
              <a:ext cx="1266" cy="7979"/>
            </a:xfrm>
            <a:custGeom>
              <a:avLst/>
              <a:gdLst/>
              <a:ahLst/>
              <a:cxnLst/>
              <a:rect l="l" t="t" r="r" b="b"/>
              <a:pathLst>
                <a:path w="53" h="334" extrusionOk="0">
                  <a:moveTo>
                    <a:pt x="44" y="1"/>
                  </a:moveTo>
                  <a:cubicBezTo>
                    <a:pt x="36" y="1"/>
                    <a:pt x="7" y="74"/>
                    <a:pt x="4" y="165"/>
                  </a:cubicBezTo>
                  <a:cubicBezTo>
                    <a:pt x="0" y="261"/>
                    <a:pt x="22" y="334"/>
                    <a:pt x="29" y="334"/>
                  </a:cubicBezTo>
                  <a:cubicBezTo>
                    <a:pt x="29" y="334"/>
                    <a:pt x="30" y="334"/>
                    <a:pt x="30" y="334"/>
                  </a:cubicBezTo>
                  <a:cubicBezTo>
                    <a:pt x="40" y="330"/>
                    <a:pt x="33" y="259"/>
                    <a:pt x="37" y="165"/>
                  </a:cubicBezTo>
                  <a:cubicBezTo>
                    <a:pt x="40" y="75"/>
                    <a:pt x="52" y="5"/>
                    <a:pt x="45" y="1"/>
                  </a:cubicBezTo>
                  <a:cubicBezTo>
                    <a:pt x="45" y="1"/>
                    <a:pt x="45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991;p48">
              <a:extLst>
                <a:ext uri="{FF2B5EF4-FFF2-40B4-BE49-F238E27FC236}">
                  <a16:creationId xmlns:a16="http://schemas.microsoft.com/office/drawing/2014/main" id="{B93AED2A-02E8-40F2-A23F-78C0939D65B9}"/>
                </a:ext>
              </a:extLst>
            </p:cNvPr>
            <p:cNvSpPr/>
            <p:nvPr/>
          </p:nvSpPr>
          <p:spPr>
            <a:xfrm>
              <a:off x="5273801" y="1958039"/>
              <a:ext cx="8768" cy="12447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58" y="47"/>
                  </a:moveTo>
                  <a:lnTo>
                    <a:pt x="58" y="47"/>
                  </a:lnTo>
                  <a:cubicBezTo>
                    <a:pt x="85" y="58"/>
                    <a:pt x="120" y="75"/>
                    <a:pt x="157" y="104"/>
                  </a:cubicBezTo>
                  <a:cubicBezTo>
                    <a:pt x="198" y="138"/>
                    <a:pt x="239" y="187"/>
                    <a:pt x="261" y="254"/>
                  </a:cubicBezTo>
                  <a:cubicBezTo>
                    <a:pt x="284" y="318"/>
                    <a:pt x="292" y="407"/>
                    <a:pt x="258" y="471"/>
                  </a:cubicBezTo>
                  <a:cubicBezTo>
                    <a:pt x="249" y="483"/>
                    <a:pt x="238" y="488"/>
                    <a:pt x="227" y="488"/>
                  </a:cubicBezTo>
                  <a:cubicBezTo>
                    <a:pt x="211" y="488"/>
                    <a:pt x="194" y="477"/>
                    <a:pt x="183" y="459"/>
                  </a:cubicBezTo>
                  <a:cubicBezTo>
                    <a:pt x="161" y="430"/>
                    <a:pt x="149" y="392"/>
                    <a:pt x="135" y="359"/>
                  </a:cubicBezTo>
                  <a:cubicBezTo>
                    <a:pt x="108" y="292"/>
                    <a:pt x="94" y="228"/>
                    <a:pt x="78" y="175"/>
                  </a:cubicBezTo>
                  <a:cubicBezTo>
                    <a:pt x="67" y="121"/>
                    <a:pt x="62" y="77"/>
                    <a:pt x="58" y="47"/>
                  </a:cubicBezTo>
                  <a:close/>
                  <a:moveTo>
                    <a:pt x="49" y="0"/>
                  </a:moveTo>
                  <a:cubicBezTo>
                    <a:pt x="47" y="0"/>
                    <a:pt x="46" y="10"/>
                    <a:pt x="45" y="29"/>
                  </a:cubicBezTo>
                  <a:lnTo>
                    <a:pt x="45" y="29"/>
                  </a:lnTo>
                  <a:cubicBezTo>
                    <a:pt x="17" y="26"/>
                    <a:pt x="0" y="26"/>
                    <a:pt x="0" y="26"/>
                  </a:cubicBezTo>
                  <a:lnTo>
                    <a:pt x="0" y="26"/>
                  </a:lnTo>
                  <a:cubicBezTo>
                    <a:pt x="0" y="30"/>
                    <a:pt x="18" y="32"/>
                    <a:pt x="45" y="42"/>
                  </a:cubicBezTo>
                  <a:lnTo>
                    <a:pt x="45" y="42"/>
                  </a:lnTo>
                  <a:cubicBezTo>
                    <a:pt x="45" y="73"/>
                    <a:pt x="48" y="120"/>
                    <a:pt x="56" y="179"/>
                  </a:cubicBezTo>
                  <a:cubicBezTo>
                    <a:pt x="63" y="235"/>
                    <a:pt x="82" y="299"/>
                    <a:pt x="104" y="370"/>
                  </a:cubicBezTo>
                  <a:cubicBezTo>
                    <a:pt x="120" y="404"/>
                    <a:pt x="130" y="440"/>
                    <a:pt x="153" y="478"/>
                  </a:cubicBezTo>
                  <a:cubicBezTo>
                    <a:pt x="168" y="497"/>
                    <a:pt x="183" y="516"/>
                    <a:pt x="213" y="519"/>
                  </a:cubicBezTo>
                  <a:cubicBezTo>
                    <a:pt x="217" y="520"/>
                    <a:pt x="222" y="521"/>
                    <a:pt x="226" y="521"/>
                  </a:cubicBezTo>
                  <a:cubicBezTo>
                    <a:pt x="249" y="521"/>
                    <a:pt x="272" y="507"/>
                    <a:pt x="284" y="489"/>
                  </a:cubicBezTo>
                  <a:cubicBezTo>
                    <a:pt x="366" y="314"/>
                    <a:pt x="265" y="145"/>
                    <a:pt x="172" y="85"/>
                  </a:cubicBezTo>
                  <a:cubicBezTo>
                    <a:pt x="130" y="55"/>
                    <a:pt x="88" y="39"/>
                    <a:pt x="56" y="31"/>
                  </a:cubicBezTo>
                  <a:lnTo>
                    <a:pt x="56" y="31"/>
                  </a:lnTo>
                  <a:cubicBezTo>
                    <a:pt x="53" y="11"/>
                    <a:pt x="52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992;p48">
              <a:extLst>
                <a:ext uri="{FF2B5EF4-FFF2-40B4-BE49-F238E27FC236}">
                  <a16:creationId xmlns:a16="http://schemas.microsoft.com/office/drawing/2014/main" id="{F12E5D32-E8D2-4D3E-A5A5-82B285766A32}"/>
                </a:ext>
              </a:extLst>
            </p:cNvPr>
            <p:cNvSpPr/>
            <p:nvPr/>
          </p:nvSpPr>
          <p:spPr>
            <a:xfrm>
              <a:off x="5274756" y="1953261"/>
              <a:ext cx="8338" cy="6355"/>
            </a:xfrm>
            <a:custGeom>
              <a:avLst/>
              <a:gdLst/>
              <a:ahLst/>
              <a:cxnLst/>
              <a:rect l="l" t="t" r="r" b="b"/>
              <a:pathLst>
                <a:path w="349" h="266" extrusionOk="0">
                  <a:moveTo>
                    <a:pt x="273" y="0"/>
                  </a:moveTo>
                  <a:cubicBezTo>
                    <a:pt x="268" y="0"/>
                    <a:pt x="263" y="1"/>
                    <a:pt x="259" y="2"/>
                  </a:cubicBezTo>
                  <a:cubicBezTo>
                    <a:pt x="229" y="6"/>
                    <a:pt x="202" y="21"/>
                    <a:pt x="180" y="35"/>
                  </a:cubicBezTo>
                  <a:cubicBezTo>
                    <a:pt x="135" y="66"/>
                    <a:pt x="102" y="95"/>
                    <a:pt x="72" y="125"/>
                  </a:cubicBezTo>
                  <a:cubicBezTo>
                    <a:pt x="20" y="185"/>
                    <a:pt x="1" y="230"/>
                    <a:pt x="5" y="230"/>
                  </a:cubicBezTo>
                  <a:cubicBezTo>
                    <a:pt x="5" y="230"/>
                    <a:pt x="6" y="230"/>
                    <a:pt x="6" y="230"/>
                  </a:cubicBezTo>
                  <a:cubicBezTo>
                    <a:pt x="11" y="230"/>
                    <a:pt x="37" y="190"/>
                    <a:pt x="90" y="144"/>
                  </a:cubicBezTo>
                  <a:cubicBezTo>
                    <a:pt x="117" y="118"/>
                    <a:pt x="154" y="88"/>
                    <a:pt x="195" y="61"/>
                  </a:cubicBezTo>
                  <a:cubicBezTo>
                    <a:pt x="216" y="47"/>
                    <a:pt x="247" y="34"/>
                    <a:pt x="272" y="34"/>
                  </a:cubicBezTo>
                  <a:cubicBezTo>
                    <a:pt x="291" y="34"/>
                    <a:pt x="306" y="42"/>
                    <a:pt x="311" y="61"/>
                  </a:cubicBezTo>
                  <a:cubicBezTo>
                    <a:pt x="319" y="106"/>
                    <a:pt x="274" y="155"/>
                    <a:pt x="240" y="185"/>
                  </a:cubicBezTo>
                  <a:cubicBezTo>
                    <a:pt x="199" y="215"/>
                    <a:pt x="158" y="230"/>
                    <a:pt x="124" y="237"/>
                  </a:cubicBezTo>
                  <a:cubicBezTo>
                    <a:pt x="94" y="245"/>
                    <a:pt x="69" y="247"/>
                    <a:pt x="49" y="247"/>
                  </a:cubicBezTo>
                  <a:cubicBezTo>
                    <a:pt x="27" y="247"/>
                    <a:pt x="12" y="244"/>
                    <a:pt x="5" y="244"/>
                  </a:cubicBezTo>
                  <a:cubicBezTo>
                    <a:pt x="3" y="244"/>
                    <a:pt x="1" y="244"/>
                    <a:pt x="1" y="245"/>
                  </a:cubicBezTo>
                  <a:cubicBezTo>
                    <a:pt x="1" y="248"/>
                    <a:pt x="31" y="266"/>
                    <a:pt x="87" y="266"/>
                  </a:cubicBezTo>
                  <a:cubicBezTo>
                    <a:pt x="99" y="266"/>
                    <a:pt x="113" y="265"/>
                    <a:pt x="128" y="263"/>
                  </a:cubicBezTo>
                  <a:cubicBezTo>
                    <a:pt x="166" y="256"/>
                    <a:pt x="214" y="241"/>
                    <a:pt x="259" y="207"/>
                  </a:cubicBezTo>
                  <a:cubicBezTo>
                    <a:pt x="297" y="173"/>
                    <a:pt x="349" y="133"/>
                    <a:pt x="345" y="54"/>
                  </a:cubicBezTo>
                  <a:cubicBezTo>
                    <a:pt x="338" y="19"/>
                    <a:pt x="302" y="0"/>
                    <a:pt x="2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993;p48">
              <a:extLst>
                <a:ext uri="{FF2B5EF4-FFF2-40B4-BE49-F238E27FC236}">
                  <a16:creationId xmlns:a16="http://schemas.microsoft.com/office/drawing/2014/main" id="{B15A38D8-9A16-4417-9E49-E7AD0089E330}"/>
                </a:ext>
              </a:extLst>
            </p:cNvPr>
            <p:cNvSpPr/>
            <p:nvPr/>
          </p:nvSpPr>
          <p:spPr>
            <a:xfrm>
              <a:off x="5258605" y="1886459"/>
              <a:ext cx="18849" cy="24487"/>
            </a:xfrm>
            <a:custGeom>
              <a:avLst/>
              <a:gdLst/>
              <a:ahLst/>
              <a:cxnLst/>
              <a:rect l="l" t="t" r="r" b="b"/>
              <a:pathLst>
                <a:path w="789" h="1025" extrusionOk="0">
                  <a:moveTo>
                    <a:pt x="763" y="0"/>
                  </a:moveTo>
                  <a:cubicBezTo>
                    <a:pt x="756" y="0"/>
                    <a:pt x="771" y="83"/>
                    <a:pt x="763" y="209"/>
                  </a:cubicBezTo>
                  <a:cubicBezTo>
                    <a:pt x="752" y="333"/>
                    <a:pt x="707" y="512"/>
                    <a:pt x="592" y="665"/>
                  </a:cubicBezTo>
                  <a:cubicBezTo>
                    <a:pt x="475" y="822"/>
                    <a:pt x="318" y="919"/>
                    <a:pt x="203" y="964"/>
                  </a:cubicBezTo>
                  <a:cubicBezTo>
                    <a:pt x="83" y="1009"/>
                    <a:pt x="1" y="1016"/>
                    <a:pt x="4" y="1024"/>
                  </a:cubicBezTo>
                  <a:cubicBezTo>
                    <a:pt x="4" y="1024"/>
                    <a:pt x="9" y="1025"/>
                    <a:pt x="17" y="1025"/>
                  </a:cubicBezTo>
                  <a:cubicBezTo>
                    <a:pt x="26" y="1025"/>
                    <a:pt x="41" y="1024"/>
                    <a:pt x="61" y="1020"/>
                  </a:cubicBezTo>
                  <a:cubicBezTo>
                    <a:pt x="94" y="1016"/>
                    <a:pt x="147" y="1005"/>
                    <a:pt x="211" y="986"/>
                  </a:cubicBezTo>
                  <a:cubicBezTo>
                    <a:pt x="333" y="945"/>
                    <a:pt x="497" y="848"/>
                    <a:pt x="618" y="688"/>
                  </a:cubicBezTo>
                  <a:cubicBezTo>
                    <a:pt x="737" y="523"/>
                    <a:pt x="782" y="340"/>
                    <a:pt x="785" y="209"/>
                  </a:cubicBezTo>
                  <a:cubicBezTo>
                    <a:pt x="789" y="146"/>
                    <a:pt x="782" y="90"/>
                    <a:pt x="774" y="56"/>
                  </a:cubicBezTo>
                  <a:cubicBezTo>
                    <a:pt x="771" y="19"/>
                    <a:pt x="763" y="0"/>
                    <a:pt x="7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994;p48">
              <a:extLst>
                <a:ext uri="{FF2B5EF4-FFF2-40B4-BE49-F238E27FC236}">
                  <a16:creationId xmlns:a16="http://schemas.microsoft.com/office/drawing/2014/main" id="{5D0F55B5-CA0A-4CC1-91A2-A7C9189E6E7F}"/>
                </a:ext>
              </a:extLst>
            </p:cNvPr>
            <p:cNvSpPr/>
            <p:nvPr/>
          </p:nvSpPr>
          <p:spPr>
            <a:xfrm>
              <a:off x="5277361" y="1892241"/>
              <a:ext cx="27593" cy="1051"/>
            </a:xfrm>
            <a:custGeom>
              <a:avLst/>
              <a:gdLst/>
              <a:ahLst/>
              <a:cxnLst/>
              <a:rect l="l" t="t" r="r" b="b"/>
              <a:pathLst>
                <a:path w="1155" h="44" extrusionOk="0">
                  <a:moveTo>
                    <a:pt x="904" y="1"/>
                  </a:moveTo>
                  <a:cubicBezTo>
                    <a:pt x="810" y="1"/>
                    <a:pt x="697" y="2"/>
                    <a:pt x="576" y="5"/>
                  </a:cubicBezTo>
                  <a:cubicBezTo>
                    <a:pt x="258" y="12"/>
                    <a:pt x="0" y="24"/>
                    <a:pt x="0" y="34"/>
                  </a:cubicBezTo>
                  <a:cubicBezTo>
                    <a:pt x="0" y="41"/>
                    <a:pt x="77" y="44"/>
                    <a:pt x="199" y="44"/>
                  </a:cubicBezTo>
                  <a:cubicBezTo>
                    <a:pt x="300" y="44"/>
                    <a:pt x="432" y="42"/>
                    <a:pt x="576" y="38"/>
                  </a:cubicBezTo>
                  <a:cubicBezTo>
                    <a:pt x="897" y="31"/>
                    <a:pt x="1155" y="20"/>
                    <a:pt x="1155" y="8"/>
                  </a:cubicBezTo>
                  <a:cubicBezTo>
                    <a:pt x="1155" y="4"/>
                    <a:pt x="1055" y="1"/>
                    <a:pt x="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995;p48">
              <a:extLst>
                <a:ext uri="{FF2B5EF4-FFF2-40B4-BE49-F238E27FC236}">
                  <a16:creationId xmlns:a16="http://schemas.microsoft.com/office/drawing/2014/main" id="{1FFD76EA-727D-4858-885C-885E50953363}"/>
                </a:ext>
              </a:extLst>
            </p:cNvPr>
            <p:cNvSpPr/>
            <p:nvPr/>
          </p:nvSpPr>
          <p:spPr>
            <a:xfrm>
              <a:off x="5264339" y="1919191"/>
              <a:ext cx="1529" cy="19661"/>
            </a:xfrm>
            <a:custGeom>
              <a:avLst/>
              <a:gdLst/>
              <a:ahLst/>
              <a:cxnLst/>
              <a:rect l="l" t="t" r="r" b="b"/>
              <a:pathLst>
                <a:path w="64" h="823" extrusionOk="0">
                  <a:moveTo>
                    <a:pt x="33" y="1"/>
                  </a:moveTo>
                  <a:cubicBezTo>
                    <a:pt x="23" y="1"/>
                    <a:pt x="0" y="184"/>
                    <a:pt x="7" y="412"/>
                  </a:cubicBezTo>
                  <a:cubicBezTo>
                    <a:pt x="11" y="640"/>
                    <a:pt x="45" y="823"/>
                    <a:pt x="52" y="823"/>
                  </a:cubicBezTo>
                  <a:cubicBezTo>
                    <a:pt x="64" y="819"/>
                    <a:pt x="45" y="636"/>
                    <a:pt x="41" y="412"/>
                  </a:cubicBezTo>
                  <a:cubicBezTo>
                    <a:pt x="33" y="184"/>
                    <a:pt x="41" y="1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996;p48">
              <a:extLst>
                <a:ext uri="{FF2B5EF4-FFF2-40B4-BE49-F238E27FC236}">
                  <a16:creationId xmlns:a16="http://schemas.microsoft.com/office/drawing/2014/main" id="{BFE23FE5-64EF-4A47-95EC-F4B96C1EB529}"/>
                </a:ext>
              </a:extLst>
            </p:cNvPr>
            <p:cNvSpPr/>
            <p:nvPr/>
          </p:nvSpPr>
          <p:spPr>
            <a:xfrm>
              <a:off x="5260947" y="1906050"/>
              <a:ext cx="3942" cy="2078"/>
            </a:xfrm>
            <a:custGeom>
              <a:avLst/>
              <a:gdLst/>
              <a:ahLst/>
              <a:cxnLst/>
              <a:rect l="l" t="t" r="r" b="b"/>
              <a:pathLst>
                <a:path w="165" h="87" extrusionOk="0">
                  <a:moveTo>
                    <a:pt x="153" y="1"/>
                  </a:moveTo>
                  <a:cubicBezTo>
                    <a:pt x="141" y="1"/>
                    <a:pt x="114" y="20"/>
                    <a:pt x="79" y="39"/>
                  </a:cubicBezTo>
                  <a:cubicBezTo>
                    <a:pt x="37" y="58"/>
                    <a:pt x="1" y="70"/>
                    <a:pt x="1" y="80"/>
                  </a:cubicBezTo>
                  <a:cubicBezTo>
                    <a:pt x="1" y="84"/>
                    <a:pt x="9" y="86"/>
                    <a:pt x="23" y="86"/>
                  </a:cubicBezTo>
                  <a:cubicBezTo>
                    <a:pt x="41" y="86"/>
                    <a:pt x="67" y="82"/>
                    <a:pt x="94" y="70"/>
                  </a:cubicBezTo>
                  <a:cubicBezTo>
                    <a:pt x="139" y="47"/>
                    <a:pt x="165" y="10"/>
                    <a:pt x="157" y="2"/>
                  </a:cubicBezTo>
                  <a:cubicBezTo>
                    <a:pt x="156" y="1"/>
                    <a:pt x="155" y="1"/>
                    <a:pt x="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997;p48">
              <a:extLst>
                <a:ext uri="{FF2B5EF4-FFF2-40B4-BE49-F238E27FC236}">
                  <a16:creationId xmlns:a16="http://schemas.microsoft.com/office/drawing/2014/main" id="{BCA1DCBF-6E88-4D61-9861-A6F0F4671D61}"/>
                </a:ext>
              </a:extLst>
            </p:cNvPr>
            <p:cNvSpPr/>
            <p:nvPr/>
          </p:nvSpPr>
          <p:spPr>
            <a:xfrm>
              <a:off x="5268091" y="1900890"/>
              <a:ext cx="2771" cy="2676"/>
            </a:xfrm>
            <a:custGeom>
              <a:avLst/>
              <a:gdLst/>
              <a:ahLst/>
              <a:cxnLst/>
              <a:rect l="l" t="t" r="r" b="b"/>
              <a:pathLst>
                <a:path w="116" h="112" extrusionOk="0">
                  <a:moveTo>
                    <a:pt x="104" y="0"/>
                  </a:moveTo>
                  <a:cubicBezTo>
                    <a:pt x="93" y="0"/>
                    <a:pt x="68" y="20"/>
                    <a:pt x="45" y="46"/>
                  </a:cubicBezTo>
                  <a:cubicBezTo>
                    <a:pt x="15" y="76"/>
                    <a:pt x="0" y="106"/>
                    <a:pt x="4" y="110"/>
                  </a:cubicBezTo>
                  <a:cubicBezTo>
                    <a:pt x="5" y="111"/>
                    <a:pt x="6" y="111"/>
                    <a:pt x="8" y="111"/>
                  </a:cubicBezTo>
                  <a:cubicBezTo>
                    <a:pt x="19" y="111"/>
                    <a:pt x="45" y="94"/>
                    <a:pt x="67" y="69"/>
                  </a:cubicBezTo>
                  <a:cubicBezTo>
                    <a:pt x="97" y="39"/>
                    <a:pt x="116" y="9"/>
                    <a:pt x="109" y="1"/>
                  </a:cubicBezTo>
                  <a:cubicBezTo>
                    <a:pt x="107" y="1"/>
                    <a:pt x="106" y="0"/>
                    <a:pt x="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998;p48">
              <a:extLst>
                <a:ext uri="{FF2B5EF4-FFF2-40B4-BE49-F238E27FC236}">
                  <a16:creationId xmlns:a16="http://schemas.microsoft.com/office/drawing/2014/main" id="{37AFBAEC-CD58-4096-8A68-E0A76E0F95B2}"/>
                </a:ext>
              </a:extLst>
            </p:cNvPr>
            <p:cNvSpPr/>
            <p:nvPr/>
          </p:nvSpPr>
          <p:spPr>
            <a:xfrm>
              <a:off x="5271913" y="1893770"/>
              <a:ext cx="1983" cy="3894"/>
            </a:xfrm>
            <a:custGeom>
              <a:avLst/>
              <a:gdLst/>
              <a:ahLst/>
              <a:cxnLst/>
              <a:rect l="l" t="t" r="r" b="b"/>
              <a:pathLst>
                <a:path w="83" h="163" extrusionOk="0">
                  <a:moveTo>
                    <a:pt x="58" y="1"/>
                  </a:moveTo>
                  <a:cubicBezTo>
                    <a:pt x="58" y="1"/>
                    <a:pt x="57" y="1"/>
                    <a:pt x="57" y="1"/>
                  </a:cubicBezTo>
                  <a:cubicBezTo>
                    <a:pt x="45" y="1"/>
                    <a:pt x="49" y="38"/>
                    <a:pt x="35" y="79"/>
                  </a:cubicBezTo>
                  <a:cubicBezTo>
                    <a:pt x="23" y="124"/>
                    <a:pt x="1" y="153"/>
                    <a:pt x="8" y="161"/>
                  </a:cubicBezTo>
                  <a:cubicBezTo>
                    <a:pt x="8" y="162"/>
                    <a:pt x="9" y="163"/>
                    <a:pt x="10" y="163"/>
                  </a:cubicBezTo>
                  <a:cubicBezTo>
                    <a:pt x="21" y="163"/>
                    <a:pt x="54" y="137"/>
                    <a:pt x="68" y="91"/>
                  </a:cubicBezTo>
                  <a:cubicBezTo>
                    <a:pt x="82" y="40"/>
                    <a:pt x="66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999;p48">
              <a:extLst>
                <a:ext uri="{FF2B5EF4-FFF2-40B4-BE49-F238E27FC236}">
                  <a16:creationId xmlns:a16="http://schemas.microsoft.com/office/drawing/2014/main" id="{B6BB588F-9674-4611-9F17-5E139AF15E92}"/>
                </a:ext>
              </a:extLst>
            </p:cNvPr>
            <p:cNvSpPr/>
            <p:nvPr/>
          </p:nvSpPr>
          <p:spPr>
            <a:xfrm>
              <a:off x="5273442" y="1888681"/>
              <a:ext cx="1171" cy="2078"/>
            </a:xfrm>
            <a:custGeom>
              <a:avLst/>
              <a:gdLst/>
              <a:ahLst/>
              <a:cxnLst/>
              <a:rect l="l" t="t" r="r" b="b"/>
              <a:pathLst>
                <a:path w="49" h="87" extrusionOk="0">
                  <a:moveTo>
                    <a:pt x="38" y="0"/>
                  </a:moveTo>
                  <a:cubicBezTo>
                    <a:pt x="28" y="0"/>
                    <a:pt x="18" y="15"/>
                    <a:pt x="7" y="38"/>
                  </a:cubicBezTo>
                  <a:cubicBezTo>
                    <a:pt x="0" y="61"/>
                    <a:pt x="0" y="83"/>
                    <a:pt x="11" y="87"/>
                  </a:cubicBezTo>
                  <a:cubicBezTo>
                    <a:pt x="19" y="87"/>
                    <a:pt x="33" y="71"/>
                    <a:pt x="41" y="49"/>
                  </a:cubicBezTo>
                  <a:cubicBezTo>
                    <a:pt x="49" y="23"/>
                    <a:pt x="49" y="4"/>
                    <a:pt x="41" y="1"/>
                  </a:cubicBezTo>
                  <a:cubicBezTo>
                    <a:pt x="40" y="0"/>
                    <a:pt x="39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000;p48">
              <a:extLst>
                <a:ext uri="{FF2B5EF4-FFF2-40B4-BE49-F238E27FC236}">
                  <a16:creationId xmlns:a16="http://schemas.microsoft.com/office/drawing/2014/main" id="{3F4D12A8-27D4-463D-A0A1-0D7440ECAA6B}"/>
                </a:ext>
              </a:extLst>
            </p:cNvPr>
            <p:cNvSpPr/>
            <p:nvPr/>
          </p:nvSpPr>
          <p:spPr>
            <a:xfrm>
              <a:off x="6297987" y="1340221"/>
              <a:ext cx="100505" cy="87294"/>
            </a:xfrm>
            <a:custGeom>
              <a:avLst/>
              <a:gdLst/>
              <a:ahLst/>
              <a:cxnLst/>
              <a:rect l="l" t="t" r="r" b="b"/>
              <a:pathLst>
                <a:path w="4207" h="3654" extrusionOk="0">
                  <a:moveTo>
                    <a:pt x="1038" y="0"/>
                  </a:moveTo>
                  <a:cubicBezTo>
                    <a:pt x="945" y="0"/>
                    <a:pt x="853" y="94"/>
                    <a:pt x="875" y="213"/>
                  </a:cubicBezTo>
                  <a:cubicBezTo>
                    <a:pt x="897" y="344"/>
                    <a:pt x="871" y="575"/>
                    <a:pt x="841" y="748"/>
                  </a:cubicBezTo>
                  <a:cubicBezTo>
                    <a:pt x="819" y="894"/>
                    <a:pt x="774" y="1032"/>
                    <a:pt x="707" y="1158"/>
                  </a:cubicBezTo>
                  <a:cubicBezTo>
                    <a:pt x="647" y="1267"/>
                    <a:pt x="591" y="1364"/>
                    <a:pt x="543" y="1446"/>
                  </a:cubicBezTo>
                  <a:lnTo>
                    <a:pt x="1" y="2358"/>
                  </a:lnTo>
                  <a:lnTo>
                    <a:pt x="685" y="3654"/>
                  </a:lnTo>
                  <a:lnTo>
                    <a:pt x="1569" y="3321"/>
                  </a:lnTo>
                  <a:cubicBezTo>
                    <a:pt x="2186" y="3075"/>
                    <a:pt x="2926" y="2768"/>
                    <a:pt x="3288" y="2559"/>
                  </a:cubicBezTo>
                  <a:cubicBezTo>
                    <a:pt x="3964" y="2175"/>
                    <a:pt x="3934" y="2115"/>
                    <a:pt x="3878" y="2040"/>
                  </a:cubicBezTo>
                  <a:cubicBezTo>
                    <a:pt x="3861" y="2019"/>
                    <a:pt x="3834" y="2010"/>
                    <a:pt x="3799" y="2010"/>
                  </a:cubicBezTo>
                  <a:cubicBezTo>
                    <a:pt x="3562" y="2010"/>
                    <a:pt x="2958" y="2432"/>
                    <a:pt x="2812" y="2432"/>
                  </a:cubicBezTo>
                  <a:cubicBezTo>
                    <a:pt x="2780" y="2432"/>
                    <a:pt x="2770" y="2411"/>
                    <a:pt x="2791" y="2361"/>
                  </a:cubicBezTo>
                  <a:cubicBezTo>
                    <a:pt x="2918" y="2047"/>
                    <a:pt x="4207" y="1502"/>
                    <a:pt x="4039" y="1304"/>
                  </a:cubicBezTo>
                  <a:cubicBezTo>
                    <a:pt x="4012" y="1272"/>
                    <a:pt x="3970" y="1257"/>
                    <a:pt x="3918" y="1257"/>
                  </a:cubicBezTo>
                  <a:cubicBezTo>
                    <a:pt x="3560" y="1257"/>
                    <a:pt x="2708" y="1944"/>
                    <a:pt x="2623" y="2003"/>
                  </a:cubicBezTo>
                  <a:cubicBezTo>
                    <a:pt x="2605" y="2015"/>
                    <a:pt x="2587" y="2020"/>
                    <a:pt x="2570" y="2020"/>
                  </a:cubicBezTo>
                  <a:cubicBezTo>
                    <a:pt x="2495" y="2020"/>
                    <a:pt x="2443" y="1918"/>
                    <a:pt x="2519" y="1872"/>
                  </a:cubicBezTo>
                  <a:cubicBezTo>
                    <a:pt x="2650" y="1790"/>
                    <a:pt x="4020" y="901"/>
                    <a:pt x="3807" y="643"/>
                  </a:cubicBezTo>
                  <a:cubicBezTo>
                    <a:pt x="3781" y="611"/>
                    <a:pt x="3749" y="598"/>
                    <a:pt x="3715" y="598"/>
                  </a:cubicBezTo>
                  <a:cubicBezTo>
                    <a:pt x="3599" y="598"/>
                    <a:pt x="3460" y="744"/>
                    <a:pt x="3460" y="744"/>
                  </a:cubicBezTo>
                  <a:cubicBezTo>
                    <a:pt x="3460" y="744"/>
                    <a:pt x="2385" y="1562"/>
                    <a:pt x="2172" y="1562"/>
                  </a:cubicBezTo>
                  <a:cubicBezTo>
                    <a:pt x="2158" y="1562"/>
                    <a:pt x="2147" y="1558"/>
                    <a:pt x="2141" y="1551"/>
                  </a:cubicBezTo>
                  <a:cubicBezTo>
                    <a:pt x="2044" y="1423"/>
                    <a:pt x="2746" y="852"/>
                    <a:pt x="2993" y="680"/>
                  </a:cubicBezTo>
                  <a:cubicBezTo>
                    <a:pt x="3239" y="505"/>
                    <a:pt x="3262" y="315"/>
                    <a:pt x="3098" y="270"/>
                  </a:cubicBezTo>
                  <a:cubicBezTo>
                    <a:pt x="3094" y="269"/>
                    <a:pt x="3090" y="268"/>
                    <a:pt x="3085" y="268"/>
                  </a:cubicBezTo>
                  <a:cubicBezTo>
                    <a:pt x="2937" y="268"/>
                    <a:pt x="2201" y="760"/>
                    <a:pt x="1966" y="934"/>
                  </a:cubicBezTo>
                  <a:cubicBezTo>
                    <a:pt x="1803" y="1056"/>
                    <a:pt x="1447" y="1328"/>
                    <a:pt x="1276" y="1328"/>
                  </a:cubicBezTo>
                  <a:cubicBezTo>
                    <a:pt x="1195" y="1328"/>
                    <a:pt x="1156" y="1268"/>
                    <a:pt x="1196" y="1103"/>
                  </a:cubicBezTo>
                  <a:cubicBezTo>
                    <a:pt x="1327" y="583"/>
                    <a:pt x="1238" y="139"/>
                    <a:pt x="1129" y="38"/>
                  </a:cubicBezTo>
                  <a:cubicBezTo>
                    <a:pt x="1102" y="12"/>
                    <a:pt x="1070" y="0"/>
                    <a:pt x="103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001;p48">
              <a:extLst>
                <a:ext uri="{FF2B5EF4-FFF2-40B4-BE49-F238E27FC236}">
                  <a16:creationId xmlns:a16="http://schemas.microsoft.com/office/drawing/2014/main" id="{7669C0FE-1CE3-4C42-8E95-61A7EDD449B1}"/>
                </a:ext>
              </a:extLst>
            </p:cNvPr>
            <p:cNvSpPr/>
            <p:nvPr/>
          </p:nvSpPr>
          <p:spPr>
            <a:xfrm>
              <a:off x="5281470" y="1588743"/>
              <a:ext cx="615024" cy="660702"/>
            </a:xfrm>
            <a:custGeom>
              <a:avLst/>
              <a:gdLst/>
              <a:ahLst/>
              <a:cxnLst/>
              <a:rect l="l" t="t" r="r" b="b"/>
              <a:pathLst>
                <a:path w="25744" h="27656" extrusionOk="0">
                  <a:moveTo>
                    <a:pt x="19755" y="1"/>
                  </a:moveTo>
                  <a:cubicBezTo>
                    <a:pt x="19755" y="1"/>
                    <a:pt x="16729" y="2671"/>
                    <a:pt x="16521" y="3225"/>
                  </a:cubicBezTo>
                  <a:cubicBezTo>
                    <a:pt x="16315" y="3773"/>
                    <a:pt x="12345" y="11853"/>
                    <a:pt x="12345" y="11853"/>
                  </a:cubicBezTo>
                  <a:lnTo>
                    <a:pt x="138" y="12196"/>
                  </a:lnTo>
                  <a:lnTo>
                    <a:pt x="0" y="16906"/>
                  </a:lnTo>
                  <a:cubicBezTo>
                    <a:pt x="0" y="16906"/>
                    <a:pt x="11814" y="16611"/>
                    <a:pt x="13682" y="16506"/>
                  </a:cubicBezTo>
                  <a:cubicBezTo>
                    <a:pt x="16124" y="16364"/>
                    <a:pt x="17309" y="12932"/>
                    <a:pt x="17309" y="12932"/>
                  </a:cubicBezTo>
                  <a:lnTo>
                    <a:pt x="17536" y="12503"/>
                  </a:lnTo>
                  <a:lnTo>
                    <a:pt x="17536" y="12503"/>
                  </a:lnTo>
                  <a:cubicBezTo>
                    <a:pt x="17372" y="13825"/>
                    <a:pt x="17215" y="15020"/>
                    <a:pt x="17096" y="15737"/>
                  </a:cubicBezTo>
                  <a:cubicBezTo>
                    <a:pt x="17029" y="16130"/>
                    <a:pt x="16786" y="16466"/>
                    <a:pt x="16435" y="16656"/>
                  </a:cubicBezTo>
                  <a:lnTo>
                    <a:pt x="3119" y="22987"/>
                  </a:lnTo>
                  <a:lnTo>
                    <a:pt x="5125" y="27656"/>
                  </a:lnTo>
                  <a:cubicBezTo>
                    <a:pt x="5125" y="27656"/>
                    <a:pt x="20667" y="20010"/>
                    <a:pt x="21294" y="18363"/>
                  </a:cubicBezTo>
                  <a:cubicBezTo>
                    <a:pt x="22071" y="16327"/>
                    <a:pt x="25743" y="4252"/>
                    <a:pt x="25743" y="4252"/>
                  </a:cubicBezTo>
                  <a:lnTo>
                    <a:pt x="22242" y="3616"/>
                  </a:lnTo>
                  <a:lnTo>
                    <a:pt x="22811" y="2549"/>
                  </a:lnTo>
                  <a:lnTo>
                    <a:pt x="197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002;p48">
              <a:extLst>
                <a:ext uri="{FF2B5EF4-FFF2-40B4-BE49-F238E27FC236}">
                  <a16:creationId xmlns:a16="http://schemas.microsoft.com/office/drawing/2014/main" id="{11203F9A-47FC-495C-9A49-9D5D53F5D7AA}"/>
                </a:ext>
              </a:extLst>
            </p:cNvPr>
            <p:cNvSpPr/>
            <p:nvPr/>
          </p:nvSpPr>
          <p:spPr>
            <a:xfrm>
              <a:off x="5687327" y="1673177"/>
              <a:ext cx="40900" cy="299413"/>
            </a:xfrm>
            <a:custGeom>
              <a:avLst/>
              <a:gdLst/>
              <a:ahLst/>
              <a:cxnLst/>
              <a:rect l="l" t="t" r="r" b="b"/>
              <a:pathLst>
                <a:path w="1712" h="12533" extrusionOk="0">
                  <a:moveTo>
                    <a:pt x="1711" y="1"/>
                  </a:moveTo>
                  <a:cubicBezTo>
                    <a:pt x="1707" y="1"/>
                    <a:pt x="1685" y="37"/>
                    <a:pt x="1652" y="116"/>
                  </a:cubicBezTo>
                  <a:cubicBezTo>
                    <a:pt x="1614" y="191"/>
                    <a:pt x="1562" y="306"/>
                    <a:pt x="1509" y="460"/>
                  </a:cubicBezTo>
                  <a:cubicBezTo>
                    <a:pt x="1454" y="609"/>
                    <a:pt x="1401" y="799"/>
                    <a:pt x="1352" y="1027"/>
                  </a:cubicBezTo>
                  <a:cubicBezTo>
                    <a:pt x="1308" y="1251"/>
                    <a:pt x="1274" y="1513"/>
                    <a:pt x="1263" y="1801"/>
                  </a:cubicBezTo>
                  <a:cubicBezTo>
                    <a:pt x="1230" y="2380"/>
                    <a:pt x="1297" y="3063"/>
                    <a:pt x="1259" y="3818"/>
                  </a:cubicBezTo>
                  <a:cubicBezTo>
                    <a:pt x="1214" y="4576"/>
                    <a:pt x="1092" y="5402"/>
                    <a:pt x="953" y="6268"/>
                  </a:cubicBezTo>
                  <a:cubicBezTo>
                    <a:pt x="740" y="7560"/>
                    <a:pt x="523" y="8759"/>
                    <a:pt x="389" y="9760"/>
                  </a:cubicBezTo>
                  <a:cubicBezTo>
                    <a:pt x="247" y="10765"/>
                    <a:pt x="191" y="11568"/>
                    <a:pt x="176" y="12053"/>
                  </a:cubicBezTo>
                  <a:lnTo>
                    <a:pt x="176" y="12046"/>
                  </a:lnTo>
                  <a:cubicBezTo>
                    <a:pt x="120" y="12196"/>
                    <a:pt x="75" y="12315"/>
                    <a:pt x="42" y="12405"/>
                  </a:cubicBezTo>
                  <a:cubicBezTo>
                    <a:pt x="11" y="12487"/>
                    <a:pt x="1" y="12532"/>
                    <a:pt x="1" y="12532"/>
                  </a:cubicBezTo>
                  <a:cubicBezTo>
                    <a:pt x="1" y="12532"/>
                    <a:pt x="1" y="12532"/>
                    <a:pt x="1" y="12532"/>
                  </a:cubicBezTo>
                  <a:cubicBezTo>
                    <a:pt x="6" y="12532"/>
                    <a:pt x="25" y="12491"/>
                    <a:pt x="61" y="12412"/>
                  </a:cubicBezTo>
                  <a:cubicBezTo>
                    <a:pt x="97" y="12322"/>
                    <a:pt x="150" y="12206"/>
                    <a:pt x="210" y="12061"/>
                  </a:cubicBezTo>
                  <a:lnTo>
                    <a:pt x="213" y="12058"/>
                  </a:lnTo>
                  <a:cubicBezTo>
                    <a:pt x="244" y="11572"/>
                    <a:pt x="314" y="10772"/>
                    <a:pt x="464" y="9772"/>
                  </a:cubicBezTo>
                  <a:cubicBezTo>
                    <a:pt x="609" y="8770"/>
                    <a:pt x="833" y="7576"/>
                    <a:pt x="1042" y="6283"/>
                  </a:cubicBezTo>
                  <a:cubicBezTo>
                    <a:pt x="1185" y="5416"/>
                    <a:pt x="1300" y="4587"/>
                    <a:pt x="1345" y="3821"/>
                  </a:cubicBezTo>
                  <a:cubicBezTo>
                    <a:pt x="1378" y="3059"/>
                    <a:pt x="1304" y="2376"/>
                    <a:pt x="1326" y="1804"/>
                  </a:cubicBezTo>
                  <a:cubicBezTo>
                    <a:pt x="1334" y="1517"/>
                    <a:pt x="1364" y="1259"/>
                    <a:pt x="1401" y="1035"/>
                  </a:cubicBezTo>
                  <a:cubicBezTo>
                    <a:pt x="1446" y="811"/>
                    <a:pt x="1495" y="624"/>
                    <a:pt x="1543" y="471"/>
                  </a:cubicBezTo>
                  <a:cubicBezTo>
                    <a:pt x="1592" y="318"/>
                    <a:pt x="1637" y="202"/>
                    <a:pt x="1666" y="124"/>
                  </a:cubicBezTo>
                  <a:cubicBezTo>
                    <a:pt x="1697" y="46"/>
                    <a:pt x="1711" y="1"/>
                    <a:pt x="1711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003;p48">
              <a:extLst>
                <a:ext uri="{FF2B5EF4-FFF2-40B4-BE49-F238E27FC236}">
                  <a16:creationId xmlns:a16="http://schemas.microsoft.com/office/drawing/2014/main" id="{387A51B8-60FE-4969-BF9F-725EB1AC6BCC}"/>
                </a:ext>
              </a:extLst>
            </p:cNvPr>
            <p:cNvSpPr/>
            <p:nvPr/>
          </p:nvSpPr>
          <p:spPr>
            <a:xfrm>
              <a:off x="5811184" y="1712264"/>
              <a:ext cx="62042" cy="40876"/>
            </a:xfrm>
            <a:custGeom>
              <a:avLst/>
              <a:gdLst/>
              <a:ahLst/>
              <a:cxnLst/>
              <a:rect l="l" t="t" r="r" b="b"/>
              <a:pathLst>
                <a:path w="2597" h="1711" extrusionOk="0">
                  <a:moveTo>
                    <a:pt x="57" y="1"/>
                  </a:moveTo>
                  <a:cubicBezTo>
                    <a:pt x="49" y="1"/>
                    <a:pt x="35" y="53"/>
                    <a:pt x="20" y="149"/>
                  </a:cubicBezTo>
                  <a:cubicBezTo>
                    <a:pt x="4" y="247"/>
                    <a:pt x="1" y="389"/>
                    <a:pt x="38" y="565"/>
                  </a:cubicBezTo>
                  <a:cubicBezTo>
                    <a:pt x="71" y="736"/>
                    <a:pt x="150" y="937"/>
                    <a:pt x="285" y="1128"/>
                  </a:cubicBezTo>
                  <a:cubicBezTo>
                    <a:pt x="423" y="1323"/>
                    <a:pt x="621" y="1502"/>
                    <a:pt x="875" y="1610"/>
                  </a:cubicBezTo>
                  <a:cubicBezTo>
                    <a:pt x="1050" y="1680"/>
                    <a:pt x="1232" y="1710"/>
                    <a:pt x="1404" y="1710"/>
                  </a:cubicBezTo>
                  <a:cubicBezTo>
                    <a:pt x="1482" y="1710"/>
                    <a:pt x="1558" y="1704"/>
                    <a:pt x="1629" y="1692"/>
                  </a:cubicBezTo>
                  <a:cubicBezTo>
                    <a:pt x="1861" y="1655"/>
                    <a:pt x="2059" y="1569"/>
                    <a:pt x="2209" y="1472"/>
                  </a:cubicBezTo>
                  <a:cubicBezTo>
                    <a:pt x="2354" y="1375"/>
                    <a:pt x="2455" y="1270"/>
                    <a:pt x="2514" y="1192"/>
                  </a:cubicBezTo>
                  <a:cubicBezTo>
                    <a:pt x="2574" y="1113"/>
                    <a:pt x="2597" y="1065"/>
                    <a:pt x="2593" y="1061"/>
                  </a:cubicBezTo>
                  <a:cubicBezTo>
                    <a:pt x="2593" y="1061"/>
                    <a:pt x="2592" y="1061"/>
                    <a:pt x="2592" y="1061"/>
                  </a:cubicBezTo>
                  <a:cubicBezTo>
                    <a:pt x="2571" y="1061"/>
                    <a:pt x="2457" y="1246"/>
                    <a:pt x="2171" y="1416"/>
                  </a:cubicBezTo>
                  <a:cubicBezTo>
                    <a:pt x="2029" y="1502"/>
                    <a:pt x="1838" y="1577"/>
                    <a:pt x="1618" y="1606"/>
                  </a:cubicBezTo>
                  <a:cubicBezTo>
                    <a:pt x="1554" y="1616"/>
                    <a:pt x="1487" y="1621"/>
                    <a:pt x="1419" y="1621"/>
                  </a:cubicBezTo>
                  <a:cubicBezTo>
                    <a:pt x="1253" y="1621"/>
                    <a:pt x="1078" y="1591"/>
                    <a:pt x="909" y="1525"/>
                  </a:cubicBezTo>
                  <a:cubicBezTo>
                    <a:pt x="677" y="1423"/>
                    <a:pt x="487" y="1259"/>
                    <a:pt x="356" y="1080"/>
                  </a:cubicBezTo>
                  <a:cubicBezTo>
                    <a:pt x="221" y="901"/>
                    <a:pt x="139" y="713"/>
                    <a:pt x="102" y="549"/>
                  </a:cubicBezTo>
                  <a:cubicBezTo>
                    <a:pt x="20" y="217"/>
                    <a:pt x="76" y="1"/>
                    <a:pt x="5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004;p48">
              <a:extLst>
                <a:ext uri="{FF2B5EF4-FFF2-40B4-BE49-F238E27FC236}">
                  <a16:creationId xmlns:a16="http://schemas.microsoft.com/office/drawing/2014/main" id="{A239B459-C01D-4DF3-890E-0FA65E07ED8D}"/>
                </a:ext>
              </a:extLst>
            </p:cNvPr>
            <p:cNvSpPr/>
            <p:nvPr/>
          </p:nvSpPr>
          <p:spPr>
            <a:xfrm>
              <a:off x="5690002" y="1975934"/>
              <a:ext cx="21525" cy="29671"/>
            </a:xfrm>
            <a:custGeom>
              <a:avLst/>
              <a:gdLst/>
              <a:ahLst/>
              <a:cxnLst/>
              <a:rect l="l" t="t" r="r" b="b"/>
              <a:pathLst>
                <a:path w="901" h="1242" extrusionOk="0">
                  <a:moveTo>
                    <a:pt x="25" y="1"/>
                  </a:moveTo>
                  <a:cubicBezTo>
                    <a:pt x="24" y="1"/>
                    <a:pt x="24" y="1"/>
                    <a:pt x="23" y="1"/>
                  </a:cubicBezTo>
                  <a:cubicBezTo>
                    <a:pt x="1" y="20"/>
                    <a:pt x="202" y="289"/>
                    <a:pt x="437" y="629"/>
                  </a:cubicBezTo>
                  <a:cubicBezTo>
                    <a:pt x="671" y="960"/>
                    <a:pt x="847" y="1242"/>
                    <a:pt x="876" y="1242"/>
                  </a:cubicBezTo>
                  <a:cubicBezTo>
                    <a:pt x="877" y="1242"/>
                    <a:pt x="878" y="1242"/>
                    <a:pt x="878" y="1241"/>
                  </a:cubicBezTo>
                  <a:cubicBezTo>
                    <a:pt x="901" y="1231"/>
                    <a:pt x="755" y="924"/>
                    <a:pt x="516" y="577"/>
                  </a:cubicBezTo>
                  <a:cubicBezTo>
                    <a:pt x="284" y="240"/>
                    <a:pt x="56" y="1"/>
                    <a:pt x="2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005;p48">
              <a:extLst>
                <a:ext uri="{FF2B5EF4-FFF2-40B4-BE49-F238E27FC236}">
                  <a16:creationId xmlns:a16="http://schemas.microsoft.com/office/drawing/2014/main" id="{7808FD04-68B8-4115-8F93-0E20EF676E27}"/>
                </a:ext>
              </a:extLst>
            </p:cNvPr>
            <p:cNvSpPr/>
            <p:nvPr/>
          </p:nvSpPr>
          <p:spPr>
            <a:xfrm>
              <a:off x="5691245" y="1971084"/>
              <a:ext cx="36528" cy="24033"/>
            </a:xfrm>
            <a:custGeom>
              <a:avLst/>
              <a:gdLst/>
              <a:ahLst/>
              <a:cxnLst/>
              <a:rect l="l" t="t" r="r" b="b"/>
              <a:pathLst>
                <a:path w="1529" h="1006" extrusionOk="0">
                  <a:moveTo>
                    <a:pt x="18" y="1"/>
                  </a:moveTo>
                  <a:cubicBezTo>
                    <a:pt x="15" y="1"/>
                    <a:pt x="13" y="1"/>
                    <a:pt x="12" y="3"/>
                  </a:cubicBezTo>
                  <a:cubicBezTo>
                    <a:pt x="1" y="29"/>
                    <a:pt x="356" y="220"/>
                    <a:pt x="766" y="496"/>
                  </a:cubicBezTo>
                  <a:cubicBezTo>
                    <a:pt x="1164" y="761"/>
                    <a:pt x="1469" y="1005"/>
                    <a:pt x="1510" y="1005"/>
                  </a:cubicBezTo>
                  <a:cubicBezTo>
                    <a:pt x="1512" y="1005"/>
                    <a:pt x="1513" y="1005"/>
                    <a:pt x="1514" y="1004"/>
                  </a:cubicBezTo>
                  <a:cubicBezTo>
                    <a:pt x="1528" y="985"/>
                    <a:pt x="1241" y="698"/>
                    <a:pt x="819" y="418"/>
                  </a:cubicBezTo>
                  <a:cubicBezTo>
                    <a:pt x="427" y="155"/>
                    <a:pt x="68" y="1"/>
                    <a:pt x="18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006;p48">
              <a:extLst>
                <a:ext uri="{FF2B5EF4-FFF2-40B4-BE49-F238E27FC236}">
                  <a16:creationId xmlns:a16="http://schemas.microsoft.com/office/drawing/2014/main" id="{266524F3-2217-4A7B-8F44-6ACE67AC0144}"/>
                </a:ext>
              </a:extLst>
            </p:cNvPr>
            <p:cNvSpPr/>
            <p:nvPr/>
          </p:nvSpPr>
          <p:spPr>
            <a:xfrm>
              <a:off x="5380981" y="2125258"/>
              <a:ext cx="54015" cy="107099"/>
            </a:xfrm>
            <a:custGeom>
              <a:avLst/>
              <a:gdLst/>
              <a:ahLst/>
              <a:cxnLst/>
              <a:rect l="l" t="t" r="r" b="b"/>
              <a:pathLst>
                <a:path w="2261" h="4483" extrusionOk="0">
                  <a:moveTo>
                    <a:pt x="23" y="0"/>
                  </a:moveTo>
                  <a:cubicBezTo>
                    <a:pt x="23" y="0"/>
                    <a:pt x="23" y="0"/>
                    <a:pt x="23" y="1"/>
                  </a:cubicBezTo>
                  <a:cubicBezTo>
                    <a:pt x="0" y="11"/>
                    <a:pt x="474" y="1024"/>
                    <a:pt x="1087" y="2260"/>
                  </a:cubicBezTo>
                  <a:cubicBezTo>
                    <a:pt x="1696" y="3494"/>
                    <a:pt x="2210" y="4483"/>
                    <a:pt x="2237" y="4483"/>
                  </a:cubicBezTo>
                  <a:cubicBezTo>
                    <a:pt x="2237" y="4483"/>
                    <a:pt x="2237" y="4483"/>
                    <a:pt x="2238" y="4483"/>
                  </a:cubicBezTo>
                  <a:cubicBezTo>
                    <a:pt x="2260" y="4471"/>
                    <a:pt x="1781" y="3459"/>
                    <a:pt x="1169" y="2219"/>
                  </a:cubicBezTo>
                  <a:cubicBezTo>
                    <a:pt x="564" y="990"/>
                    <a:pt x="51" y="0"/>
                    <a:pt x="2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007;p48">
              <a:extLst>
                <a:ext uri="{FF2B5EF4-FFF2-40B4-BE49-F238E27FC236}">
                  <a16:creationId xmlns:a16="http://schemas.microsoft.com/office/drawing/2014/main" id="{A43542AE-2701-46D6-97A2-C866DE06770B}"/>
                </a:ext>
              </a:extLst>
            </p:cNvPr>
            <p:cNvSpPr/>
            <p:nvPr/>
          </p:nvSpPr>
          <p:spPr>
            <a:xfrm>
              <a:off x="5317428" y="1877882"/>
              <a:ext cx="3058" cy="113788"/>
            </a:xfrm>
            <a:custGeom>
              <a:avLst/>
              <a:gdLst/>
              <a:ahLst/>
              <a:cxnLst/>
              <a:rect l="l" t="t" r="r" b="b"/>
              <a:pathLst>
                <a:path w="128" h="4763" extrusionOk="0">
                  <a:moveTo>
                    <a:pt x="19" y="1"/>
                  </a:moveTo>
                  <a:cubicBezTo>
                    <a:pt x="12" y="1"/>
                    <a:pt x="8" y="68"/>
                    <a:pt x="4" y="187"/>
                  </a:cubicBezTo>
                  <a:cubicBezTo>
                    <a:pt x="0" y="307"/>
                    <a:pt x="0" y="482"/>
                    <a:pt x="0" y="699"/>
                  </a:cubicBezTo>
                  <a:cubicBezTo>
                    <a:pt x="0" y="1128"/>
                    <a:pt x="12" y="1726"/>
                    <a:pt x="23" y="2383"/>
                  </a:cubicBezTo>
                  <a:cubicBezTo>
                    <a:pt x="34" y="3041"/>
                    <a:pt x="42" y="3635"/>
                    <a:pt x="42" y="4064"/>
                  </a:cubicBezTo>
                  <a:lnTo>
                    <a:pt x="42" y="4576"/>
                  </a:lnTo>
                  <a:cubicBezTo>
                    <a:pt x="45" y="4695"/>
                    <a:pt x="49" y="4763"/>
                    <a:pt x="52" y="4763"/>
                  </a:cubicBezTo>
                  <a:cubicBezTo>
                    <a:pt x="53" y="4763"/>
                    <a:pt x="53" y="4763"/>
                    <a:pt x="53" y="4763"/>
                  </a:cubicBezTo>
                  <a:cubicBezTo>
                    <a:pt x="61" y="4763"/>
                    <a:pt x="68" y="4696"/>
                    <a:pt x="79" y="4576"/>
                  </a:cubicBezTo>
                  <a:cubicBezTo>
                    <a:pt x="90" y="4457"/>
                    <a:pt x="97" y="4285"/>
                    <a:pt x="105" y="4068"/>
                  </a:cubicBezTo>
                  <a:cubicBezTo>
                    <a:pt x="124" y="3635"/>
                    <a:pt x="128" y="3041"/>
                    <a:pt x="116" y="2380"/>
                  </a:cubicBezTo>
                  <a:cubicBezTo>
                    <a:pt x="105" y="1723"/>
                    <a:pt x="83" y="1128"/>
                    <a:pt x="64" y="695"/>
                  </a:cubicBezTo>
                  <a:cubicBezTo>
                    <a:pt x="57" y="497"/>
                    <a:pt x="45" y="325"/>
                    <a:pt x="38" y="187"/>
                  </a:cubicBezTo>
                  <a:cubicBezTo>
                    <a:pt x="30" y="64"/>
                    <a:pt x="23" y="1"/>
                    <a:pt x="1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008;p48">
              <a:extLst>
                <a:ext uri="{FF2B5EF4-FFF2-40B4-BE49-F238E27FC236}">
                  <a16:creationId xmlns:a16="http://schemas.microsoft.com/office/drawing/2014/main" id="{E1590CD0-EA38-4EA6-B4FD-E47238A639D3}"/>
                </a:ext>
              </a:extLst>
            </p:cNvPr>
            <p:cNvSpPr/>
            <p:nvPr/>
          </p:nvSpPr>
          <p:spPr>
            <a:xfrm>
              <a:off x="5919535" y="1222530"/>
              <a:ext cx="173394" cy="173202"/>
            </a:xfrm>
            <a:custGeom>
              <a:avLst/>
              <a:gdLst/>
              <a:ahLst/>
              <a:cxnLst/>
              <a:rect l="l" t="t" r="r" b="b"/>
              <a:pathLst>
                <a:path w="7258" h="7250" extrusionOk="0">
                  <a:moveTo>
                    <a:pt x="3101" y="0"/>
                  </a:moveTo>
                  <a:lnTo>
                    <a:pt x="1" y="5808"/>
                  </a:lnTo>
                  <a:lnTo>
                    <a:pt x="2435" y="7249"/>
                  </a:lnTo>
                  <a:lnTo>
                    <a:pt x="3257" y="5875"/>
                  </a:lnTo>
                  <a:cubicBezTo>
                    <a:pt x="3257" y="5875"/>
                    <a:pt x="3590" y="6147"/>
                    <a:pt x="4005" y="6147"/>
                  </a:cubicBezTo>
                  <a:cubicBezTo>
                    <a:pt x="4230" y="6147"/>
                    <a:pt x="4480" y="6067"/>
                    <a:pt x="4714" y="5820"/>
                  </a:cubicBezTo>
                  <a:cubicBezTo>
                    <a:pt x="5140" y="5371"/>
                    <a:pt x="7257" y="1285"/>
                    <a:pt x="7257" y="1285"/>
                  </a:cubicBezTo>
                  <a:lnTo>
                    <a:pt x="3101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009;p48">
              <a:extLst>
                <a:ext uri="{FF2B5EF4-FFF2-40B4-BE49-F238E27FC236}">
                  <a16:creationId xmlns:a16="http://schemas.microsoft.com/office/drawing/2014/main" id="{EF6BC1A0-0841-402A-A224-4DA75C6D75B4}"/>
                </a:ext>
              </a:extLst>
            </p:cNvPr>
            <p:cNvSpPr/>
            <p:nvPr/>
          </p:nvSpPr>
          <p:spPr>
            <a:xfrm>
              <a:off x="5920944" y="1205400"/>
              <a:ext cx="206242" cy="137678"/>
            </a:xfrm>
            <a:custGeom>
              <a:avLst/>
              <a:gdLst/>
              <a:ahLst/>
              <a:cxnLst/>
              <a:rect l="l" t="t" r="r" b="b"/>
              <a:pathLst>
                <a:path w="8633" h="5763" extrusionOk="0">
                  <a:moveTo>
                    <a:pt x="3652" y="0"/>
                  </a:moveTo>
                  <a:cubicBezTo>
                    <a:pt x="2962" y="0"/>
                    <a:pt x="2212" y="320"/>
                    <a:pt x="1518" y="1386"/>
                  </a:cubicBezTo>
                  <a:cubicBezTo>
                    <a:pt x="1" y="3720"/>
                    <a:pt x="621" y="5240"/>
                    <a:pt x="621" y="5240"/>
                  </a:cubicBezTo>
                  <a:lnTo>
                    <a:pt x="1166" y="5528"/>
                  </a:lnTo>
                  <a:cubicBezTo>
                    <a:pt x="1450" y="5673"/>
                    <a:pt x="1664" y="5762"/>
                    <a:pt x="1930" y="5762"/>
                  </a:cubicBezTo>
                  <a:cubicBezTo>
                    <a:pt x="2129" y="5762"/>
                    <a:pt x="2358" y="5713"/>
                    <a:pt x="2668" y="5599"/>
                  </a:cubicBezTo>
                  <a:cubicBezTo>
                    <a:pt x="3336" y="5356"/>
                    <a:pt x="3743" y="5061"/>
                    <a:pt x="4293" y="4721"/>
                  </a:cubicBezTo>
                  <a:cubicBezTo>
                    <a:pt x="4293" y="4721"/>
                    <a:pt x="3804" y="4475"/>
                    <a:pt x="4098" y="3915"/>
                  </a:cubicBezTo>
                  <a:cubicBezTo>
                    <a:pt x="4208" y="3703"/>
                    <a:pt x="4384" y="3618"/>
                    <a:pt x="4558" y="3618"/>
                  </a:cubicBezTo>
                  <a:cubicBezTo>
                    <a:pt x="4845" y="3618"/>
                    <a:pt x="5125" y="3849"/>
                    <a:pt x="5092" y="4123"/>
                  </a:cubicBezTo>
                  <a:lnTo>
                    <a:pt x="5966" y="3346"/>
                  </a:lnTo>
                  <a:cubicBezTo>
                    <a:pt x="5966" y="3346"/>
                    <a:pt x="7105" y="3134"/>
                    <a:pt x="7456" y="2876"/>
                  </a:cubicBezTo>
                  <a:cubicBezTo>
                    <a:pt x="8633" y="2010"/>
                    <a:pt x="5831" y="705"/>
                    <a:pt x="5671" y="643"/>
                  </a:cubicBezTo>
                  <a:cubicBezTo>
                    <a:pt x="5212" y="454"/>
                    <a:pt x="4475" y="0"/>
                    <a:pt x="36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010;p48">
              <a:extLst>
                <a:ext uri="{FF2B5EF4-FFF2-40B4-BE49-F238E27FC236}">
                  <a16:creationId xmlns:a16="http://schemas.microsoft.com/office/drawing/2014/main" id="{73E8BE8F-3B95-4A52-A769-B69ABA2A5D89}"/>
                </a:ext>
              </a:extLst>
            </p:cNvPr>
            <p:cNvSpPr/>
            <p:nvPr/>
          </p:nvSpPr>
          <p:spPr>
            <a:xfrm>
              <a:off x="5984139" y="1293106"/>
              <a:ext cx="70595" cy="78861"/>
            </a:xfrm>
            <a:custGeom>
              <a:avLst/>
              <a:gdLst/>
              <a:ahLst/>
              <a:cxnLst/>
              <a:rect l="l" t="t" r="r" b="b"/>
              <a:pathLst>
                <a:path w="2955" h="3301" extrusionOk="0">
                  <a:moveTo>
                    <a:pt x="2955" y="1"/>
                  </a:moveTo>
                  <a:lnTo>
                    <a:pt x="2447" y="452"/>
                  </a:lnTo>
                  <a:cubicBezTo>
                    <a:pt x="2447" y="452"/>
                    <a:pt x="2226" y="1153"/>
                    <a:pt x="1887" y="1153"/>
                  </a:cubicBezTo>
                  <a:cubicBezTo>
                    <a:pt x="1865" y="1153"/>
                    <a:pt x="1842" y="1150"/>
                    <a:pt x="1819" y="1144"/>
                  </a:cubicBezTo>
                  <a:cubicBezTo>
                    <a:pt x="1655" y="1099"/>
                    <a:pt x="1483" y="920"/>
                    <a:pt x="1483" y="920"/>
                  </a:cubicBezTo>
                  <a:lnTo>
                    <a:pt x="785" y="1502"/>
                  </a:lnTo>
                  <a:cubicBezTo>
                    <a:pt x="785" y="1502"/>
                    <a:pt x="0" y="2462"/>
                    <a:pt x="553" y="2921"/>
                  </a:cubicBezTo>
                  <a:cubicBezTo>
                    <a:pt x="812" y="3134"/>
                    <a:pt x="1102" y="3301"/>
                    <a:pt x="1395" y="3301"/>
                  </a:cubicBezTo>
                  <a:cubicBezTo>
                    <a:pt x="1683" y="3301"/>
                    <a:pt x="1975" y="3140"/>
                    <a:pt x="2241" y="2704"/>
                  </a:cubicBezTo>
                  <a:lnTo>
                    <a:pt x="2608" y="2054"/>
                  </a:lnTo>
                  <a:cubicBezTo>
                    <a:pt x="2608" y="2054"/>
                    <a:pt x="2096" y="1916"/>
                    <a:pt x="2163" y="1685"/>
                  </a:cubicBezTo>
                  <a:cubicBezTo>
                    <a:pt x="2227" y="1454"/>
                    <a:pt x="2955" y="1"/>
                    <a:pt x="29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011;p48">
              <a:extLst>
                <a:ext uri="{FF2B5EF4-FFF2-40B4-BE49-F238E27FC236}">
                  <a16:creationId xmlns:a16="http://schemas.microsoft.com/office/drawing/2014/main" id="{CBBC3935-295C-4922-8E5B-C20840456985}"/>
                </a:ext>
              </a:extLst>
            </p:cNvPr>
            <p:cNvSpPr/>
            <p:nvPr/>
          </p:nvSpPr>
          <p:spPr>
            <a:xfrm>
              <a:off x="6023227" y="1300059"/>
              <a:ext cx="13068" cy="12471"/>
            </a:xfrm>
            <a:custGeom>
              <a:avLst/>
              <a:gdLst/>
              <a:ahLst/>
              <a:cxnLst/>
              <a:rect l="l" t="t" r="r" b="b"/>
              <a:pathLst>
                <a:path w="547" h="522" extrusionOk="0">
                  <a:moveTo>
                    <a:pt x="316" y="0"/>
                  </a:moveTo>
                  <a:cubicBezTo>
                    <a:pt x="238" y="0"/>
                    <a:pt x="147" y="26"/>
                    <a:pt x="79" y="101"/>
                  </a:cubicBezTo>
                  <a:cubicBezTo>
                    <a:pt x="31" y="154"/>
                    <a:pt x="0" y="225"/>
                    <a:pt x="0" y="292"/>
                  </a:cubicBezTo>
                  <a:cubicBezTo>
                    <a:pt x="4" y="360"/>
                    <a:pt x="31" y="415"/>
                    <a:pt x="60" y="453"/>
                  </a:cubicBezTo>
                  <a:cubicBezTo>
                    <a:pt x="106" y="507"/>
                    <a:pt x="156" y="522"/>
                    <a:pt x="180" y="522"/>
                  </a:cubicBezTo>
                  <a:cubicBezTo>
                    <a:pt x="189" y="522"/>
                    <a:pt x="195" y="519"/>
                    <a:pt x="195" y="516"/>
                  </a:cubicBezTo>
                  <a:cubicBezTo>
                    <a:pt x="198" y="501"/>
                    <a:pt x="150" y="482"/>
                    <a:pt x="112" y="415"/>
                  </a:cubicBezTo>
                  <a:cubicBezTo>
                    <a:pt x="76" y="352"/>
                    <a:pt x="71" y="244"/>
                    <a:pt x="146" y="161"/>
                  </a:cubicBezTo>
                  <a:cubicBezTo>
                    <a:pt x="203" y="98"/>
                    <a:pt x="282" y="77"/>
                    <a:pt x="350" y="77"/>
                  </a:cubicBezTo>
                  <a:cubicBezTo>
                    <a:pt x="370" y="77"/>
                    <a:pt x="390" y="79"/>
                    <a:pt x="407" y="83"/>
                  </a:cubicBezTo>
                  <a:cubicBezTo>
                    <a:pt x="473" y="92"/>
                    <a:pt x="515" y="112"/>
                    <a:pt x="532" y="112"/>
                  </a:cubicBezTo>
                  <a:cubicBezTo>
                    <a:pt x="535" y="112"/>
                    <a:pt x="537" y="111"/>
                    <a:pt x="538" y="109"/>
                  </a:cubicBezTo>
                  <a:cubicBezTo>
                    <a:pt x="546" y="101"/>
                    <a:pt x="512" y="53"/>
                    <a:pt x="426" y="20"/>
                  </a:cubicBezTo>
                  <a:cubicBezTo>
                    <a:pt x="397" y="8"/>
                    <a:pt x="359" y="0"/>
                    <a:pt x="31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012;p48">
              <a:extLst>
                <a:ext uri="{FF2B5EF4-FFF2-40B4-BE49-F238E27FC236}">
                  <a16:creationId xmlns:a16="http://schemas.microsoft.com/office/drawing/2014/main" id="{3307EDD4-B372-41CE-8728-C002270A4333}"/>
                </a:ext>
              </a:extLst>
            </p:cNvPr>
            <p:cNvSpPr/>
            <p:nvPr/>
          </p:nvSpPr>
          <p:spPr>
            <a:xfrm>
              <a:off x="5942638" y="1267662"/>
              <a:ext cx="118160" cy="27784"/>
            </a:xfrm>
            <a:custGeom>
              <a:avLst/>
              <a:gdLst/>
              <a:ahLst/>
              <a:cxnLst/>
              <a:rect l="l" t="t" r="r" b="b"/>
              <a:pathLst>
                <a:path w="4946" h="1163" extrusionOk="0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1" y="1"/>
                    <a:pt x="8" y="20"/>
                    <a:pt x="23" y="54"/>
                  </a:cubicBezTo>
                  <a:cubicBezTo>
                    <a:pt x="34" y="90"/>
                    <a:pt x="57" y="139"/>
                    <a:pt x="91" y="202"/>
                  </a:cubicBezTo>
                  <a:cubicBezTo>
                    <a:pt x="158" y="326"/>
                    <a:pt x="277" y="497"/>
                    <a:pt x="464" y="666"/>
                  </a:cubicBezTo>
                  <a:cubicBezTo>
                    <a:pt x="654" y="833"/>
                    <a:pt x="916" y="1002"/>
                    <a:pt x="1241" y="1092"/>
                  </a:cubicBezTo>
                  <a:cubicBezTo>
                    <a:pt x="1397" y="1138"/>
                    <a:pt x="1569" y="1162"/>
                    <a:pt x="1746" y="1162"/>
                  </a:cubicBezTo>
                  <a:cubicBezTo>
                    <a:pt x="1936" y="1162"/>
                    <a:pt x="2132" y="1134"/>
                    <a:pt x="2324" y="1076"/>
                  </a:cubicBezTo>
                  <a:cubicBezTo>
                    <a:pt x="2697" y="972"/>
                    <a:pt x="3026" y="811"/>
                    <a:pt x="3332" y="692"/>
                  </a:cubicBezTo>
                  <a:cubicBezTo>
                    <a:pt x="3635" y="573"/>
                    <a:pt x="3919" y="494"/>
                    <a:pt x="4166" y="475"/>
                  </a:cubicBezTo>
                  <a:cubicBezTo>
                    <a:pt x="4227" y="469"/>
                    <a:pt x="4285" y="466"/>
                    <a:pt x="4339" y="466"/>
                  </a:cubicBezTo>
                  <a:cubicBezTo>
                    <a:pt x="4707" y="466"/>
                    <a:pt x="4919" y="593"/>
                    <a:pt x="4943" y="593"/>
                  </a:cubicBezTo>
                  <a:cubicBezTo>
                    <a:pt x="4945" y="593"/>
                    <a:pt x="4945" y="592"/>
                    <a:pt x="4946" y="591"/>
                  </a:cubicBezTo>
                  <a:cubicBezTo>
                    <a:pt x="4946" y="587"/>
                    <a:pt x="4931" y="576"/>
                    <a:pt x="4901" y="557"/>
                  </a:cubicBezTo>
                  <a:cubicBezTo>
                    <a:pt x="4868" y="535"/>
                    <a:pt x="4819" y="513"/>
                    <a:pt x="4752" y="487"/>
                  </a:cubicBezTo>
                  <a:cubicBezTo>
                    <a:pt x="4639" y="442"/>
                    <a:pt x="4471" y="405"/>
                    <a:pt x="4263" y="405"/>
                  </a:cubicBezTo>
                  <a:cubicBezTo>
                    <a:pt x="4230" y="405"/>
                    <a:pt x="4196" y="406"/>
                    <a:pt x="4161" y="408"/>
                  </a:cubicBezTo>
                  <a:cubicBezTo>
                    <a:pt x="3908" y="423"/>
                    <a:pt x="3609" y="494"/>
                    <a:pt x="3299" y="614"/>
                  </a:cubicBezTo>
                  <a:cubicBezTo>
                    <a:pt x="2989" y="730"/>
                    <a:pt x="2660" y="886"/>
                    <a:pt x="2301" y="990"/>
                  </a:cubicBezTo>
                  <a:cubicBezTo>
                    <a:pt x="2110" y="1046"/>
                    <a:pt x="1918" y="1073"/>
                    <a:pt x="1734" y="1073"/>
                  </a:cubicBezTo>
                  <a:cubicBezTo>
                    <a:pt x="1570" y="1073"/>
                    <a:pt x="1411" y="1051"/>
                    <a:pt x="1263" y="1009"/>
                  </a:cubicBezTo>
                  <a:cubicBezTo>
                    <a:pt x="953" y="928"/>
                    <a:pt x="696" y="774"/>
                    <a:pt x="508" y="617"/>
                  </a:cubicBezTo>
                  <a:cubicBezTo>
                    <a:pt x="136" y="303"/>
                    <a:pt x="28" y="0"/>
                    <a:pt x="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013;p48">
              <a:extLst>
                <a:ext uri="{FF2B5EF4-FFF2-40B4-BE49-F238E27FC236}">
                  <a16:creationId xmlns:a16="http://schemas.microsoft.com/office/drawing/2014/main" id="{785542C0-C4EB-47C5-B2B1-8DB8A8614AB3}"/>
                </a:ext>
              </a:extLst>
            </p:cNvPr>
            <p:cNvSpPr/>
            <p:nvPr/>
          </p:nvSpPr>
          <p:spPr>
            <a:xfrm>
              <a:off x="5933105" y="1290072"/>
              <a:ext cx="121385" cy="37651"/>
            </a:xfrm>
            <a:custGeom>
              <a:avLst/>
              <a:gdLst/>
              <a:ahLst/>
              <a:cxnLst/>
              <a:rect l="l" t="t" r="r" b="b"/>
              <a:pathLst>
                <a:path w="5081" h="1576" extrusionOk="0">
                  <a:moveTo>
                    <a:pt x="4345" y="1"/>
                  </a:moveTo>
                  <a:cubicBezTo>
                    <a:pt x="4297" y="1"/>
                    <a:pt x="4247" y="3"/>
                    <a:pt x="4195" y="8"/>
                  </a:cubicBezTo>
                  <a:cubicBezTo>
                    <a:pt x="3915" y="34"/>
                    <a:pt x="3582" y="135"/>
                    <a:pt x="3269" y="340"/>
                  </a:cubicBezTo>
                  <a:cubicBezTo>
                    <a:pt x="3112" y="438"/>
                    <a:pt x="2955" y="561"/>
                    <a:pt x="2809" y="699"/>
                  </a:cubicBezTo>
                  <a:cubicBezTo>
                    <a:pt x="2667" y="837"/>
                    <a:pt x="2514" y="976"/>
                    <a:pt x="2342" y="1095"/>
                  </a:cubicBezTo>
                  <a:cubicBezTo>
                    <a:pt x="2025" y="1327"/>
                    <a:pt x="1673" y="1493"/>
                    <a:pt x="1334" y="1493"/>
                  </a:cubicBezTo>
                  <a:cubicBezTo>
                    <a:pt x="1313" y="1493"/>
                    <a:pt x="1291" y="1492"/>
                    <a:pt x="1270" y="1491"/>
                  </a:cubicBezTo>
                  <a:cubicBezTo>
                    <a:pt x="912" y="1476"/>
                    <a:pt x="609" y="1315"/>
                    <a:pt x="419" y="1121"/>
                  </a:cubicBezTo>
                  <a:cubicBezTo>
                    <a:pt x="224" y="931"/>
                    <a:pt x="127" y="725"/>
                    <a:pt x="75" y="583"/>
                  </a:cubicBezTo>
                  <a:cubicBezTo>
                    <a:pt x="24" y="441"/>
                    <a:pt x="11" y="355"/>
                    <a:pt x="4" y="355"/>
                  </a:cubicBezTo>
                  <a:cubicBezTo>
                    <a:pt x="4" y="355"/>
                    <a:pt x="4" y="355"/>
                    <a:pt x="4" y="355"/>
                  </a:cubicBezTo>
                  <a:cubicBezTo>
                    <a:pt x="0" y="355"/>
                    <a:pt x="0" y="374"/>
                    <a:pt x="4" y="415"/>
                  </a:cubicBezTo>
                  <a:cubicBezTo>
                    <a:pt x="7" y="456"/>
                    <a:pt x="19" y="519"/>
                    <a:pt x="41" y="595"/>
                  </a:cubicBezTo>
                  <a:cubicBezTo>
                    <a:pt x="83" y="744"/>
                    <a:pt x="176" y="960"/>
                    <a:pt x="374" y="1169"/>
                  </a:cubicBezTo>
                  <a:cubicBezTo>
                    <a:pt x="568" y="1375"/>
                    <a:pt x="885" y="1554"/>
                    <a:pt x="1266" y="1573"/>
                  </a:cubicBezTo>
                  <a:cubicBezTo>
                    <a:pt x="1292" y="1574"/>
                    <a:pt x="1318" y="1575"/>
                    <a:pt x="1344" y="1575"/>
                  </a:cubicBezTo>
                  <a:cubicBezTo>
                    <a:pt x="1509" y="1575"/>
                    <a:pt x="1685" y="1543"/>
                    <a:pt x="1849" y="1476"/>
                  </a:cubicBezTo>
                  <a:cubicBezTo>
                    <a:pt x="2040" y="1405"/>
                    <a:pt x="2222" y="1297"/>
                    <a:pt x="2398" y="1169"/>
                  </a:cubicBezTo>
                  <a:cubicBezTo>
                    <a:pt x="2570" y="1047"/>
                    <a:pt x="2727" y="904"/>
                    <a:pt x="2872" y="766"/>
                  </a:cubicBezTo>
                  <a:cubicBezTo>
                    <a:pt x="3014" y="628"/>
                    <a:pt x="3164" y="509"/>
                    <a:pt x="3313" y="411"/>
                  </a:cubicBezTo>
                  <a:cubicBezTo>
                    <a:pt x="3615" y="209"/>
                    <a:pt x="3933" y="105"/>
                    <a:pt x="4202" y="71"/>
                  </a:cubicBezTo>
                  <a:cubicBezTo>
                    <a:pt x="4271" y="64"/>
                    <a:pt x="4337" y="60"/>
                    <a:pt x="4400" y="60"/>
                  </a:cubicBezTo>
                  <a:cubicBezTo>
                    <a:pt x="4582" y="60"/>
                    <a:pt x="4733" y="88"/>
                    <a:pt x="4844" y="112"/>
                  </a:cubicBezTo>
                  <a:cubicBezTo>
                    <a:pt x="4980" y="147"/>
                    <a:pt x="5060" y="177"/>
                    <a:pt x="5077" y="177"/>
                  </a:cubicBezTo>
                  <a:cubicBezTo>
                    <a:pt x="5079" y="177"/>
                    <a:pt x="5080" y="177"/>
                    <a:pt x="5080" y="176"/>
                  </a:cubicBezTo>
                  <a:cubicBezTo>
                    <a:pt x="5080" y="172"/>
                    <a:pt x="5061" y="161"/>
                    <a:pt x="5024" y="142"/>
                  </a:cubicBezTo>
                  <a:cubicBezTo>
                    <a:pt x="4986" y="128"/>
                    <a:pt x="4931" y="102"/>
                    <a:pt x="4856" y="79"/>
                  </a:cubicBezTo>
                  <a:cubicBezTo>
                    <a:pt x="4734" y="43"/>
                    <a:pt x="4560" y="1"/>
                    <a:pt x="43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014;p48">
              <a:extLst>
                <a:ext uri="{FF2B5EF4-FFF2-40B4-BE49-F238E27FC236}">
                  <a16:creationId xmlns:a16="http://schemas.microsoft.com/office/drawing/2014/main" id="{11D3776C-A9E0-47FF-BE30-BB4CC8153203}"/>
                </a:ext>
              </a:extLst>
            </p:cNvPr>
            <p:cNvSpPr/>
            <p:nvPr/>
          </p:nvSpPr>
          <p:spPr>
            <a:xfrm>
              <a:off x="5683050" y="1346361"/>
              <a:ext cx="641685" cy="393827"/>
            </a:xfrm>
            <a:custGeom>
              <a:avLst/>
              <a:gdLst/>
              <a:ahLst/>
              <a:cxnLst/>
              <a:rect l="l" t="t" r="r" b="b"/>
              <a:pathLst>
                <a:path w="26860" h="16485" extrusionOk="0">
                  <a:moveTo>
                    <a:pt x="8920" y="1"/>
                  </a:moveTo>
                  <a:cubicBezTo>
                    <a:pt x="7852" y="1"/>
                    <a:pt x="6812" y="493"/>
                    <a:pt x="6141" y="1394"/>
                  </a:cubicBezTo>
                  <a:cubicBezTo>
                    <a:pt x="5394" y="2395"/>
                    <a:pt x="4415" y="3931"/>
                    <a:pt x="3227" y="6257"/>
                  </a:cubicBezTo>
                  <a:lnTo>
                    <a:pt x="1576" y="9810"/>
                  </a:lnTo>
                  <a:lnTo>
                    <a:pt x="0" y="12850"/>
                  </a:lnTo>
                  <a:lnTo>
                    <a:pt x="8270" y="16485"/>
                  </a:lnTo>
                  <a:lnTo>
                    <a:pt x="10877" y="10739"/>
                  </a:lnTo>
                  <a:cubicBezTo>
                    <a:pt x="11516" y="9410"/>
                    <a:pt x="12211" y="8039"/>
                    <a:pt x="12816" y="6822"/>
                  </a:cubicBezTo>
                  <a:cubicBezTo>
                    <a:pt x="13469" y="6904"/>
                    <a:pt x="19539" y="7666"/>
                    <a:pt x="19912" y="7800"/>
                  </a:cubicBezTo>
                  <a:cubicBezTo>
                    <a:pt x="19918" y="7802"/>
                    <a:pt x="19926" y="7803"/>
                    <a:pt x="19935" y="7803"/>
                  </a:cubicBezTo>
                  <a:cubicBezTo>
                    <a:pt x="20513" y="7803"/>
                    <a:pt x="26859" y="3576"/>
                    <a:pt x="26859" y="3576"/>
                  </a:cubicBezTo>
                  <a:cubicBezTo>
                    <a:pt x="26423" y="2627"/>
                    <a:pt x="25612" y="1368"/>
                    <a:pt x="25612" y="1368"/>
                  </a:cubicBezTo>
                  <a:cubicBezTo>
                    <a:pt x="25612" y="1368"/>
                    <a:pt x="20196" y="4114"/>
                    <a:pt x="19793" y="4237"/>
                  </a:cubicBezTo>
                  <a:cubicBezTo>
                    <a:pt x="19780" y="4241"/>
                    <a:pt x="19763" y="4242"/>
                    <a:pt x="19741" y="4242"/>
                  </a:cubicBezTo>
                  <a:cubicBezTo>
                    <a:pt x="19078" y="4242"/>
                    <a:pt x="14306" y="2452"/>
                    <a:pt x="14306" y="2452"/>
                  </a:cubicBezTo>
                  <a:cubicBezTo>
                    <a:pt x="13223" y="1962"/>
                    <a:pt x="11804" y="976"/>
                    <a:pt x="10373" y="318"/>
                  </a:cubicBezTo>
                  <a:cubicBezTo>
                    <a:pt x="9905" y="104"/>
                    <a:pt x="9409" y="1"/>
                    <a:pt x="892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015;p48">
              <a:extLst>
                <a:ext uri="{FF2B5EF4-FFF2-40B4-BE49-F238E27FC236}">
                  <a16:creationId xmlns:a16="http://schemas.microsoft.com/office/drawing/2014/main" id="{498F469D-99EB-46AB-B21A-9D6C1DC78782}"/>
                </a:ext>
              </a:extLst>
            </p:cNvPr>
            <p:cNvSpPr/>
            <p:nvPr/>
          </p:nvSpPr>
          <p:spPr>
            <a:xfrm>
              <a:off x="5844298" y="1434904"/>
              <a:ext cx="5734" cy="24750"/>
            </a:xfrm>
            <a:custGeom>
              <a:avLst/>
              <a:gdLst/>
              <a:ahLst/>
              <a:cxnLst/>
              <a:rect l="l" t="t" r="r" b="b"/>
              <a:pathLst>
                <a:path w="240" h="1036" extrusionOk="0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1" y="5"/>
                    <a:pt x="23" y="243"/>
                    <a:pt x="75" y="527"/>
                  </a:cubicBezTo>
                  <a:cubicBezTo>
                    <a:pt x="127" y="810"/>
                    <a:pt x="190" y="1036"/>
                    <a:pt x="213" y="1036"/>
                  </a:cubicBezTo>
                  <a:cubicBezTo>
                    <a:pt x="213" y="1036"/>
                    <a:pt x="214" y="1036"/>
                    <a:pt x="214" y="1035"/>
                  </a:cubicBezTo>
                  <a:cubicBezTo>
                    <a:pt x="240" y="1032"/>
                    <a:pt x="217" y="796"/>
                    <a:pt x="165" y="512"/>
                  </a:cubicBezTo>
                  <a:cubicBezTo>
                    <a:pt x="117" y="228"/>
                    <a:pt x="54" y="1"/>
                    <a:pt x="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016;p48">
              <a:extLst>
                <a:ext uri="{FF2B5EF4-FFF2-40B4-BE49-F238E27FC236}">
                  <a16:creationId xmlns:a16="http://schemas.microsoft.com/office/drawing/2014/main" id="{E8B8572C-5F5C-499F-836C-E6AF924A9531}"/>
                </a:ext>
              </a:extLst>
            </p:cNvPr>
            <p:cNvSpPr/>
            <p:nvPr/>
          </p:nvSpPr>
          <p:spPr>
            <a:xfrm>
              <a:off x="5836557" y="1505791"/>
              <a:ext cx="33374" cy="15313"/>
            </a:xfrm>
            <a:custGeom>
              <a:avLst/>
              <a:gdLst/>
              <a:ahLst/>
              <a:cxnLst/>
              <a:rect l="l" t="t" r="r" b="b"/>
              <a:pathLst>
                <a:path w="1397" h="641" extrusionOk="0">
                  <a:moveTo>
                    <a:pt x="1377" y="0"/>
                  </a:moveTo>
                  <a:cubicBezTo>
                    <a:pt x="1324" y="0"/>
                    <a:pt x="1031" y="118"/>
                    <a:pt x="680" y="279"/>
                  </a:cubicBezTo>
                  <a:cubicBezTo>
                    <a:pt x="299" y="455"/>
                    <a:pt x="0" y="615"/>
                    <a:pt x="11" y="638"/>
                  </a:cubicBezTo>
                  <a:cubicBezTo>
                    <a:pt x="12" y="639"/>
                    <a:pt x="15" y="640"/>
                    <a:pt x="19" y="640"/>
                  </a:cubicBezTo>
                  <a:cubicBezTo>
                    <a:pt x="73" y="640"/>
                    <a:pt x="370" y="523"/>
                    <a:pt x="717" y="361"/>
                  </a:cubicBezTo>
                  <a:cubicBezTo>
                    <a:pt x="1098" y="186"/>
                    <a:pt x="1397" y="25"/>
                    <a:pt x="1385" y="3"/>
                  </a:cubicBezTo>
                  <a:cubicBezTo>
                    <a:pt x="1384" y="1"/>
                    <a:pt x="1381" y="0"/>
                    <a:pt x="1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017;p48">
              <a:extLst>
                <a:ext uri="{FF2B5EF4-FFF2-40B4-BE49-F238E27FC236}">
                  <a16:creationId xmlns:a16="http://schemas.microsoft.com/office/drawing/2014/main" id="{87155955-B364-46FF-8A0A-097BB733898E}"/>
                </a:ext>
              </a:extLst>
            </p:cNvPr>
            <p:cNvSpPr/>
            <p:nvPr/>
          </p:nvSpPr>
          <p:spPr>
            <a:xfrm>
              <a:off x="5797087" y="1472390"/>
              <a:ext cx="2700" cy="22242"/>
            </a:xfrm>
            <a:custGeom>
              <a:avLst/>
              <a:gdLst/>
              <a:ahLst/>
              <a:cxnLst/>
              <a:rect l="l" t="t" r="r" b="b"/>
              <a:pathLst>
                <a:path w="113" h="931" extrusionOk="0">
                  <a:moveTo>
                    <a:pt x="72" y="1"/>
                  </a:moveTo>
                  <a:cubicBezTo>
                    <a:pt x="46" y="1"/>
                    <a:pt x="20" y="206"/>
                    <a:pt x="8" y="463"/>
                  </a:cubicBezTo>
                  <a:cubicBezTo>
                    <a:pt x="1" y="721"/>
                    <a:pt x="12" y="927"/>
                    <a:pt x="38" y="930"/>
                  </a:cubicBezTo>
                  <a:cubicBezTo>
                    <a:pt x="64" y="930"/>
                    <a:pt x="94" y="721"/>
                    <a:pt x="101" y="467"/>
                  </a:cubicBezTo>
                  <a:cubicBezTo>
                    <a:pt x="113" y="210"/>
                    <a:pt x="98" y="1"/>
                    <a:pt x="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018;p48">
              <a:extLst>
                <a:ext uri="{FF2B5EF4-FFF2-40B4-BE49-F238E27FC236}">
                  <a16:creationId xmlns:a16="http://schemas.microsoft.com/office/drawing/2014/main" id="{743A5470-4036-48F7-9066-3C8147E631DA}"/>
                </a:ext>
              </a:extLst>
            </p:cNvPr>
            <p:cNvSpPr/>
            <p:nvPr/>
          </p:nvSpPr>
          <p:spPr>
            <a:xfrm>
              <a:off x="5783803" y="1528441"/>
              <a:ext cx="29194" cy="5184"/>
            </a:xfrm>
            <a:custGeom>
              <a:avLst/>
              <a:gdLst/>
              <a:ahLst/>
              <a:cxnLst/>
              <a:rect l="l" t="t" r="r" b="b"/>
              <a:pathLst>
                <a:path w="1222" h="217" extrusionOk="0">
                  <a:moveTo>
                    <a:pt x="1155" y="1"/>
                  </a:moveTo>
                  <a:cubicBezTo>
                    <a:pt x="1056" y="1"/>
                    <a:pt x="847" y="23"/>
                    <a:pt x="605" y="63"/>
                  </a:cubicBezTo>
                  <a:cubicBezTo>
                    <a:pt x="269" y="115"/>
                    <a:pt x="0" y="183"/>
                    <a:pt x="4" y="205"/>
                  </a:cubicBezTo>
                  <a:cubicBezTo>
                    <a:pt x="5" y="213"/>
                    <a:pt x="28" y="216"/>
                    <a:pt x="69" y="216"/>
                  </a:cubicBezTo>
                  <a:cubicBezTo>
                    <a:pt x="170" y="216"/>
                    <a:pt x="380" y="193"/>
                    <a:pt x="620" y="153"/>
                  </a:cubicBezTo>
                  <a:cubicBezTo>
                    <a:pt x="953" y="101"/>
                    <a:pt x="1222" y="37"/>
                    <a:pt x="1217" y="11"/>
                  </a:cubicBezTo>
                  <a:cubicBezTo>
                    <a:pt x="1216" y="4"/>
                    <a:pt x="1194" y="1"/>
                    <a:pt x="1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019;p48">
              <a:extLst>
                <a:ext uri="{FF2B5EF4-FFF2-40B4-BE49-F238E27FC236}">
                  <a16:creationId xmlns:a16="http://schemas.microsoft.com/office/drawing/2014/main" id="{4ED09510-BC84-4608-8EC8-7450F68BD701}"/>
                </a:ext>
              </a:extLst>
            </p:cNvPr>
            <p:cNvSpPr/>
            <p:nvPr/>
          </p:nvSpPr>
          <p:spPr>
            <a:xfrm>
              <a:off x="5808603" y="1561268"/>
              <a:ext cx="2962" cy="23771"/>
            </a:xfrm>
            <a:custGeom>
              <a:avLst/>
              <a:gdLst/>
              <a:ahLst/>
              <a:cxnLst/>
              <a:rect l="l" t="t" r="r" b="b"/>
              <a:pathLst>
                <a:path w="124" h="995" extrusionOk="0">
                  <a:moveTo>
                    <a:pt x="34" y="1"/>
                  </a:moveTo>
                  <a:cubicBezTo>
                    <a:pt x="8" y="4"/>
                    <a:pt x="0" y="225"/>
                    <a:pt x="15" y="501"/>
                  </a:cubicBezTo>
                  <a:cubicBezTo>
                    <a:pt x="31" y="771"/>
                    <a:pt x="63" y="994"/>
                    <a:pt x="89" y="994"/>
                  </a:cubicBezTo>
                  <a:cubicBezTo>
                    <a:pt x="89" y="994"/>
                    <a:pt x="90" y="994"/>
                    <a:pt x="90" y="994"/>
                  </a:cubicBezTo>
                  <a:cubicBezTo>
                    <a:pt x="117" y="994"/>
                    <a:pt x="124" y="770"/>
                    <a:pt x="109" y="494"/>
                  </a:cubicBezTo>
                  <a:cubicBezTo>
                    <a:pt x="94" y="220"/>
                    <a:pt x="60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020;p48">
              <a:extLst>
                <a:ext uri="{FF2B5EF4-FFF2-40B4-BE49-F238E27FC236}">
                  <a16:creationId xmlns:a16="http://schemas.microsoft.com/office/drawing/2014/main" id="{751F419C-F9DA-4649-BFB0-2BBBF7CCB762}"/>
                </a:ext>
              </a:extLst>
            </p:cNvPr>
            <p:cNvSpPr/>
            <p:nvPr/>
          </p:nvSpPr>
          <p:spPr>
            <a:xfrm>
              <a:off x="5740797" y="1573142"/>
              <a:ext cx="27235" cy="11826"/>
            </a:xfrm>
            <a:custGeom>
              <a:avLst/>
              <a:gdLst/>
              <a:ahLst/>
              <a:cxnLst/>
              <a:rect l="l" t="t" r="r" b="b"/>
              <a:pathLst>
                <a:path w="1140" h="495" extrusionOk="0">
                  <a:moveTo>
                    <a:pt x="1120" y="1"/>
                  </a:moveTo>
                  <a:cubicBezTo>
                    <a:pt x="1066" y="1"/>
                    <a:pt x="827" y="85"/>
                    <a:pt x="552" y="206"/>
                  </a:cubicBezTo>
                  <a:cubicBezTo>
                    <a:pt x="243" y="340"/>
                    <a:pt x="0" y="468"/>
                    <a:pt x="11" y="490"/>
                  </a:cubicBezTo>
                  <a:cubicBezTo>
                    <a:pt x="12" y="493"/>
                    <a:pt x="16" y="494"/>
                    <a:pt x="24" y="494"/>
                  </a:cubicBezTo>
                  <a:cubicBezTo>
                    <a:pt x="80" y="494"/>
                    <a:pt x="316" y="411"/>
                    <a:pt x="590" y="292"/>
                  </a:cubicBezTo>
                  <a:cubicBezTo>
                    <a:pt x="897" y="157"/>
                    <a:pt x="1139" y="26"/>
                    <a:pt x="1131" y="4"/>
                  </a:cubicBezTo>
                  <a:cubicBezTo>
                    <a:pt x="1130" y="2"/>
                    <a:pt x="1127" y="1"/>
                    <a:pt x="1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021;p48">
              <a:extLst>
                <a:ext uri="{FF2B5EF4-FFF2-40B4-BE49-F238E27FC236}">
                  <a16:creationId xmlns:a16="http://schemas.microsoft.com/office/drawing/2014/main" id="{EB8F22D7-FC5D-49B9-B550-B0CDE173D6BB}"/>
                </a:ext>
              </a:extLst>
            </p:cNvPr>
            <p:cNvSpPr/>
            <p:nvPr/>
          </p:nvSpPr>
          <p:spPr>
            <a:xfrm>
              <a:off x="5775059" y="1601693"/>
              <a:ext cx="5280" cy="26613"/>
            </a:xfrm>
            <a:custGeom>
              <a:avLst/>
              <a:gdLst/>
              <a:ahLst/>
              <a:cxnLst/>
              <a:rect l="l" t="t" r="r" b="b"/>
              <a:pathLst>
                <a:path w="221" h="1114" extrusionOk="0">
                  <a:moveTo>
                    <a:pt x="67" y="0"/>
                  </a:moveTo>
                  <a:cubicBezTo>
                    <a:pt x="45" y="0"/>
                    <a:pt x="1" y="253"/>
                    <a:pt x="37" y="568"/>
                  </a:cubicBezTo>
                  <a:cubicBezTo>
                    <a:pt x="74" y="877"/>
                    <a:pt x="169" y="1114"/>
                    <a:pt x="197" y="1114"/>
                  </a:cubicBezTo>
                  <a:cubicBezTo>
                    <a:pt x="198" y="1114"/>
                    <a:pt x="198" y="1114"/>
                    <a:pt x="199" y="1114"/>
                  </a:cubicBezTo>
                  <a:cubicBezTo>
                    <a:pt x="221" y="1106"/>
                    <a:pt x="164" y="859"/>
                    <a:pt x="131" y="557"/>
                  </a:cubicBezTo>
                  <a:cubicBezTo>
                    <a:pt x="94" y="251"/>
                    <a:pt x="94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022;p48">
              <a:extLst>
                <a:ext uri="{FF2B5EF4-FFF2-40B4-BE49-F238E27FC236}">
                  <a16:creationId xmlns:a16="http://schemas.microsoft.com/office/drawing/2014/main" id="{99F634F6-B8B6-4193-A749-0AE612BC30AC}"/>
                </a:ext>
              </a:extLst>
            </p:cNvPr>
            <p:cNvSpPr/>
            <p:nvPr/>
          </p:nvSpPr>
          <p:spPr>
            <a:xfrm>
              <a:off x="5735684" y="1623028"/>
              <a:ext cx="6450" cy="19208"/>
            </a:xfrm>
            <a:custGeom>
              <a:avLst/>
              <a:gdLst/>
              <a:ahLst/>
              <a:cxnLst/>
              <a:rect l="l" t="t" r="r" b="b"/>
              <a:pathLst>
                <a:path w="270" h="804" extrusionOk="0">
                  <a:moveTo>
                    <a:pt x="246" y="0"/>
                  </a:moveTo>
                  <a:cubicBezTo>
                    <a:pt x="218" y="0"/>
                    <a:pt x="149" y="172"/>
                    <a:pt x="90" y="388"/>
                  </a:cubicBezTo>
                  <a:cubicBezTo>
                    <a:pt x="31" y="613"/>
                    <a:pt x="1" y="800"/>
                    <a:pt x="23" y="803"/>
                  </a:cubicBezTo>
                  <a:cubicBezTo>
                    <a:pt x="24" y="804"/>
                    <a:pt x="24" y="804"/>
                    <a:pt x="25" y="804"/>
                  </a:cubicBezTo>
                  <a:cubicBezTo>
                    <a:pt x="52" y="804"/>
                    <a:pt x="122" y="631"/>
                    <a:pt x="180" y="414"/>
                  </a:cubicBezTo>
                  <a:cubicBezTo>
                    <a:pt x="240" y="190"/>
                    <a:pt x="270" y="7"/>
                    <a:pt x="247" y="0"/>
                  </a:cubicBezTo>
                  <a:cubicBezTo>
                    <a:pt x="247" y="0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023;p48">
              <a:extLst>
                <a:ext uri="{FF2B5EF4-FFF2-40B4-BE49-F238E27FC236}">
                  <a16:creationId xmlns:a16="http://schemas.microsoft.com/office/drawing/2014/main" id="{B3F47B42-4C7E-4854-A35A-8978A85E4E13}"/>
                </a:ext>
              </a:extLst>
            </p:cNvPr>
            <p:cNvSpPr/>
            <p:nvPr/>
          </p:nvSpPr>
          <p:spPr>
            <a:xfrm>
              <a:off x="5783349" y="1669020"/>
              <a:ext cx="19208" cy="15027"/>
            </a:xfrm>
            <a:custGeom>
              <a:avLst/>
              <a:gdLst/>
              <a:ahLst/>
              <a:cxnLst/>
              <a:rect l="l" t="t" r="r" b="b"/>
              <a:pathLst>
                <a:path w="804" h="629" extrusionOk="0">
                  <a:moveTo>
                    <a:pt x="25" y="1"/>
                  </a:moveTo>
                  <a:cubicBezTo>
                    <a:pt x="22" y="1"/>
                    <a:pt x="20" y="1"/>
                    <a:pt x="19" y="3"/>
                  </a:cubicBezTo>
                  <a:cubicBezTo>
                    <a:pt x="0" y="21"/>
                    <a:pt x="161" y="178"/>
                    <a:pt x="374" y="349"/>
                  </a:cubicBezTo>
                  <a:cubicBezTo>
                    <a:pt x="572" y="510"/>
                    <a:pt x="749" y="628"/>
                    <a:pt x="783" y="628"/>
                  </a:cubicBezTo>
                  <a:cubicBezTo>
                    <a:pt x="786" y="628"/>
                    <a:pt x="787" y="628"/>
                    <a:pt x="788" y="626"/>
                  </a:cubicBezTo>
                  <a:cubicBezTo>
                    <a:pt x="804" y="604"/>
                    <a:pt x="643" y="451"/>
                    <a:pt x="434" y="279"/>
                  </a:cubicBezTo>
                  <a:cubicBezTo>
                    <a:pt x="235" y="119"/>
                    <a:pt x="60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024;p48">
              <a:extLst>
                <a:ext uri="{FF2B5EF4-FFF2-40B4-BE49-F238E27FC236}">
                  <a16:creationId xmlns:a16="http://schemas.microsoft.com/office/drawing/2014/main" id="{8BC990B8-F2FA-4B65-9C8A-3C313236A29A}"/>
                </a:ext>
              </a:extLst>
            </p:cNvPr>
            <p:cNvSpPr/>
            <p:nvPr/>
          </p:nvSpPr>
          <p:spPr>
            <a:xfrm>
              <a:off x="5821362" y="1628547"/>
              <a:ext cx="13761" cy="21310"/>
            </a:xfrm>
            <a:custGeom>
              <a:avLst/>
              <a:gdLst/>
              <a:ahLst/>
              <a:cxnLst/>
              <a:rect l="l" t="t" r="r" b="b"/>
              <a:pathLst>
                <a:path w="576" h="892" extrusionOk="0">
                  <a:moveTo>
                    <a:pt x="551" y="0"/>
                  </a:moveTo>
                  <a:cubicBezTo>
                    <a:pt x="522" y="0"/>
                    <a:pt x="415" y="201"/>
                    <a:pt x="273" y="438"/>
                  </a:cubicBezTo>
                  <a:cubicBezTo>
                    <a:pt x="131" y="685"/>
                    <a:pt x="0" y="875"/>
                    <a:pt x="23" y="890"/>
                  </a:cubicBezTo>
                  <a:cubicBezTo>
                    <a:pt x="24" y="891"/>
                    <a:pt x="25" y="891"/>
                    <a:pt x="27" y="891"/>
                  </a:cubicBezTo>
                  <a:cubicBezTo>
                    <a:pt x="58" y="891"/>
                    <a:pt x="213" y="724"/>
                    <a:pt x="355" y="486"/>
                  </a:cubicBezTo>
                  <a:cubicBezTo>
                    <a:pt x="505" y="236"/>
                    <a:pt x="576" y="12"/>
                    <a:pt x="554" y="1"/>
                  </a:cubicBezTo>
                  <a:cubicBezTo>
                    <a:pt x="553" y="0"/>
                    <a:pt x="552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025;p48">
              <a:extLst>
                <a:ext uri="{FF2B5EF4-FFF2-40B4-BE49-F238E27FC236}">
                  <a16:creationId xmlns:a16="http://schemas.microsoft.com/office/drawing/2014/main" id="{5742C60F-7B4C-4AB8-87BD-DE1A73F3A13A}"/>
                </a:ext>
              </a:extLst>
            </p:cNvPr>
            <p:cNvSpPr/>
            <p:nvPr/>
          </p:nvSpPr>
          <p:spPr>
            <a:xfrm>
              <a:off x="5859733" y="1676474"/>
              <a:ext cx="4396" cy="25204"/>
            </a:xfrm>
            <a:custGeom>
              <a:avLst/>
              <a:gdLst/>
              <a:ahLst/>
              <a:cxnLst/>
              <a:rect l="l" t="t" r="r" b="b"/>
              <a:pathLst>
                <a:path w="184" h="1055" extrusionOk="0">
                  <a:moveTo>
                    <a:pt x="39" y="1"/>
                  </a:moveTo>
                  <a:cubicBezTo>
                    <a:pt x="16" y="1"/>
                    <a:pt x="1" y="244"/>
                    <a:pt x="34" y="535"/>
                  </a:cubicBezTo>
                  <a:cubicBezTo>
                    <a:pt x="68" y="824"/>
                    <a:pt x="131" y="1054"/>
                    <a:pt x="157" y="1054"/>
                  </a:cubicBezTo>
                  <a:cubicBezTo>
                    <a:pt x="157" y="1054"/>
                    <a:pt x="158" y="1054"/>
                    <a:pt x="158" y="1054"/>
                  </a:cubicBezTo>
                  <a:cubicBezTo>
                    <a:pt x="184" y="1050"/>
                    <a:pt x="158" y="815"/>
                    <a:pt x="128" y="523"/>
                  </a:cubicBezTo>
                  <a:cubicBezTo>
                    <a:pt x="94" y="236"/>
                    <a:pt x="65" y="1"/>
                    <a:pt x="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026;p48">
              <a:extLst>
                <a:ext uri="{FF2B5EF4-FFF2-40B4-BE49-F238E27FC236}">
                  <a16:creationId xmlns:a16="http://schemas.microsoft.com/office/drawing/2014/main" id="{A990F310-CBB7-4370-B342-7AB9BDD93C8E}"/>
                </a:ext>
              </a:extLst>
            </p:cNvPr>
            <p:cNvSpPr/>
            <p:nvPr/>
          </p:nvSpPr>
          <p:spPr>
            <a:xfrm>
              <a:off x="5868668" y="1646633"/>
              <a:ext cx="29910" cy="4420"/>
            </a:xfrm>
            <a:custGeom>
              <a:avLst/>
              <a:gdLst/>
              <a:ahLst/>
              <a:cxnLst/>
              <a:rect l="l" t="t" r="r" b="b"/>
              <a:pathLst>
                <a:path w="1252" h="185" extrusionOk="0">
                  <a:moveTo>
                    <a:pt x="1197" y="0"/>
                  </a:moveTo>
                  <a:cubicBezTo>
                    <a:pt x="1080" y="0"/>
                    <a:pt x="877" y="18"/>
                    <a:pt x="646" y="47"/>
                  </a:cubicBezTo>
                  <a:cubicBezTo>
                    <a:pt x="288" y="92"/>
                    <a:pt x="1" y="148"/>
                    <a:pt x="1" y="174"/>
                  </a:cubicBezTo>
                  <a:cubicBezTo>
                    <a:pt x="2" y="181"/>
                    <a:pt x="30" y="184"/>
                    <a:pt x="80" y="184"/>
                  </a:cubicBezTo>
                  <a:cubicBezTo>
                    <a:pt x="192" y="184"/>
                    <a:pt x="410" y="167"/>
                    <a:pt x="658" y="136"/>
                  </a:cubicBezTo>
                  <a:cubicBezTo>
                    <a:pt x="927" y="107"/>
                    <a:pt x="1154" y="66"/>
                    <a:pt x="1251" y="36"/>
                  </a:cubicBezTo>
                  <a:lnTo>
                    <a:pt x="1248" y="2"/>
                  </a:lnTo>
                  <a:cubicBezTo>
                    <a:pt x="1233" y="1"/>
                    <a:pt x="1216" y="0"/>
                    <a:pt x="11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027;p48">
              <a:extLst>
                <a:ext uri="{FF2B5EF4-FFF2-40B4-BE49-F238E27FC236}">
                  <a16:creationId xmlns:a16="http://schemas.microsoft.com/office/drawing/2014/main" id="{6859E675-B4E6-4AB9-8570-EF03B56E8E1C}"/>
                </a:ext>
              </a:extLst>
            </p:cNvPr>
            <p:cNvSpPr/>
            <p:nvPr/>
          </p:nvSpPr>
          <p:spPr>
            <a:xfrm>
              <a:off x="5861524" y="1585637"/>
              <a:ext cx="5041" cy="30890"/>
            </a:xfrm>
            <a:custGeom>
              <a:avLst/>
              <a:gdLst/>
              <a:ahLst/>
              <a:cxnLst/>
              <a:rect l="l" t="t" r="r" b="b"/>
              <a:pathLst>
                <a:path w="211" h="1293" extrusionOk="0">
                  <a:moveTo>
                    <a:pt x="26" y="0"/>
                  </a:moveTo>
                  <a:cubicBezTo>
                    <a:pt x="4" y="4"/>
                    <a:pt x="0" y="295"/>
                    <a:pt x="42" y="654"/>
                  </a:cubicBezTo>
                  <a:cubicBezTo>
                    <a:pt x="86" y="1010"/>
                    <a:pt x="156" y="1293"/>
                    <a:pt x="183" y="1293"/>
                  </a:cubicBezTo>
                  <a:cubicBezTo>
                    <a:pt x="183" y="1293"/>
                    <a:pt x="183" y="1293"/>
                    <a:pt x="183" y="1293"/>
                  </a:cubicBezTo>
                  <a:cubicBezTo>
                    <a:pt x="210" y="1289"/>
                    <a:pt x="176" y="998"/>
                    <a:pt x="135" y="643"/>
                  </a:cubicBezTo>
                  <a:cubicBezTo>
                    <a:pt x="90" y="288"/>
                    <a:pt x="53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028;p48">
              <a:extLst>
                <a:ext uri="{FF2B5EF4-FFF2-40B4-BE49-F238E27FC236}">
                  <a16:creationId xmlns:a16="http://schemas.microsoft.com/office/drawing/2014/main" id="{A3278487-667B-41EA-A86C-71ECD1FD2DE2}"/>
                </a:ext>
              </a:extLst>
            </p:cNvPr>
            <p:cNvSpPr/>
            <p:nvPr/>
          </p:nvSpPr>
          <p:spPr>
            <a:xfrm>
              <a:off x="5896073" y="1583989"/>
              <a:ext cx="24201" cy="7764"/>
            </a:xfrm>
            <a:custGeom>
              <a:avLst/>
              <a:gdLst/>
              <a:ahLst/>
              <a:cxnLst/>
              <a:rect l="l" t="t" r="r" b="b"/>
              <a:pathLst>
                <a:path w="1013" h="325" extrusionOk="0">
                  <a:moveTo>
                    <a:pt x="962" y="0"/>
                  </a:moveTo>
                  <a:cubicBezTo>
                    <a:pt x="881" y="0"/>
                    <a:pt x="696" y="28"/>
                    <a:pt x="485" y="95"/>
                  </a:cubicBezTo>
                  <a:cubicBezTo>
                    <a:pt x="209" y="181"/>
                    <a:pt x="0" y="297"/>
                    <a:pt x="11" y="319"/>
                  </a:cubicBezTo>
                  <a:cubicBezTo>
                    <a:pt x="13" y="323"/>
                    <a:pt x="18" y="324"/>
                    <a:pt x="26" y="324"/>
                  </a:cubicBezTo>
                  <a:cubicBezTo>
                    <a:pt x="82" y="324"/>
                    <a:pt x="279" y="256"/>
                    <a:pt x="516" y="181"/>
                  </a:cubicBezTo>
                  <a:cubicBezTo>
                    <a:pt x="788" y="99"/>
                    <a:pt x="1012" y="36"/>
                    <a:pt x="1005" y="9"/>
                  </a:cubicBezTo>
                  <a:cubicBezTo>
                    <a:pt x="1004" y="3"/>
                    <a:pt x="989" y="0"/>
                    <a:pt x="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029;p48">
              <a:extLst>
                <a:ext uri="{FF2B5EF4-FFF2-40B4-BE49-F238E27FC236}">
                  <a16:creationId xmlns:a16="http://schemas.microsoft.com/office/drawing/2014/main" id="{61325068-9CE7-4E50-8AC5-9675EE2304CD}"/>
                </a:ext>
              </a:extLst>
            </p:cNvPr>
            <p:cNvSpPr/>
            <p:nvPr/>
          </p:nvSpPr>
          <p:spPr>
            <a:xfrm>
              <a:off x="5856077" y="1543182"/>
              <a:ext cx="23221" cy="5662"/>
            </a:xfrm>
            <a:custGeom>
              <a:avLst/>
              <a:gdLst/>
              <a:ahLst/>
              <a:cxnLst/>
              <a:rect l="l" t="t" r="r" b="b"/>
              <a:pathLst>
                <a:path w="972" h="237" extrusionOk="0">
                  <a:moveTo>
                    <a:pt x="924" y="1"/>
                  </a:moveTo>
                  <a:cubicBezTo>
                    <a:pt x="849" y="1"/>
                    <a:pt x="674" y="29"/>
                    <a:pt x="475" y="74"/>
                  </a:cubicBezTo>
                  <a:cubicBezTo>
                    <a:pt x="209" y="134"/>
                    <a:pt x="1" y="205"/>
                    <a:pt x="4" y="227"/>
                  </a:cubicBezTo>
                  <a:cubicBezTo>
                    <a:pt x="6" y="234"/>
                    <a:pt x="21" y="237"/>
                    <a:pt x="47" y="237"/>
                  </a:cubicBezTo>
                  <a:cubicBezTo>
                    <a:pt x="124" y="237"/>
                    <a:pt x="298" y="209"/>
                    <a:pt x="497" y="164"/>
                  </a:cubicBezTo>
                  <a:cubicBezTo>
                    <a:pt x="763" y="103"/>
                    <a:pt x="971" y="33"/>
                    <a:pt x="964" y="10"/>
                  </a:cubicBezTo>
                  <a:cubicBezTo>
                    <a:pt x="963" y="4"/>
                    <a:pt x="949" y="1"/>
                    <a:pt x="9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030;p48">
              <a:extLst>
                <a:ext uri="{FF2B5EF4-FFF2-40B4-BE49-F238E27FC236}">
                  <a16:creationId xmlns:a16="http://schemas.microsoft.com/office/drawing/2014/main" id="{F64F818E-1EC6-4458-9E95-D2D7D5576547}"/>
                </a:ext>
              </a:extLst>
            </p:cNvPr>
            <p:cNvSpPr/>
            <p:nvPr/>
          </p:nvSpPr>
          <p:spPr>
            <a:xfrm>
              <a:off x="5910695" y="1507201"/>
              <a:ext cx="4850" cy="31320"/>
            </a:xfrm>
            <a:custGeom>
              <a:avLst/>
              <a:gdLst/>
              <a:ahLst/>
              <a:cxnLst/>
              <a:rect l="l" t="t" r="r" b="b"/>
              <a:pathLst>
                <a:path w="203" h="1311" extrusionOk="0">
                  <a:moveTo>
                    <a:pt x="27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0" y="0"/>
                    <a:pt x="12" y="295"/>
                    <a:pt x="57" y="661"/>
                  </a:cubicBezTo>
                  <a:cubicBezTo>
                    <a:pt x="97" y="1021"/>
                    <a:pt x="150" y="1311"/>
                    <a:pt x="176" y="1311"/>
                  </a:cubicBezTo>
                  <a:cubicBezTo>
                    <a:pt x="176" y="1311"/>
                    <a:pt x="176" y="1311"/>
                    <a:pt x="176" y="1311"/>
                  </a:cubicBezTo>
                  <a:cubicBezTo>
                    <a:pt x="202" y="1304"/>
                    <a:pt x="187" y="1009"/>
                    <a:pt x="147" y="650"/>
                  </a:cubicBezTo>
                  <a:cubicBezTo>
                    <a:pt x="106" y="290"/>
                    <a:pt x="53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031;p48">
              <a:extLst>
                <a:ext uri="{FF2B5EF4-FFF2-40B4-BE49-F238E27FC236}">
                  <a16:creationId xmlns:a16="http://schemas.microsoft.com/office/drawing/2014/main" id="{0B628413-E7BC-4F19-AFB7-3CD95F5EDD93}"/>
                </a:ext>
              </a:extLst>
            </p:cNvPr>
            <p:cNvSpPr/>
            <p:nvPr/>
          </p:nvSpPr>
          <p:spPr>
            <a:xfrm>
              <a:off x="5951550" y="1512075"/>
              <a:ext cx="20044" cy="25156"/>
            </a:xfrm>
            <a:custGeom>
              <a:avLst/>
              <a:gdLst/>
              <a:ahLst/>
              <a:cxnLst/>
              <a:rect l="l" t="t" r="r" b="b"/>
              <a:pathLst>
                <a:path w="839" h="1053" extrusionOk="0">
                  <a:moveTo>
                    <a:pt x="817" y="1"/>
                  </a:moveTo>
                  <a:cubicBezTo>
                    <a:pt x="784" y="1"/>
                    <a:pt x="595" y="216"/>
                    <a:pt x="382" y="498"/>
                  </a:cubicBezTo>
                  <a:cubicBezTo>
                    <a:pt x="166" y="790"/>
                    <a:pt x="1" y="1040"/>
                    <a:pt x="23" y="1051"/>
                  </a:cubicBezTo>
                  <a:cubicBezTo>
                    <a:pt x="24" y="1052"/>
                    <a:pt x="25" y="1052"/>
                    <a:pt x="26" y="1052"/>
                  </a:cubicBezTo>
                  <a:cubicBezTo>
                    <a:pt x="58" y="1052"/>
                    <a:pt x="247" y="836"/>
                    <a:pt x="457" y="554"/>
                  </a:cubicBezTo>
                  <a:cubicBezTo>
                    <a:pt x="678" y="267"/>
                    <a:pt x="838" y="16"/>
                    <a:pt x="819" y="2"/>
                  </a:cubicBezTo>
                  <a:cubicBezTo>
                    <a:pt x="819" y="1"/>
                    <a:pt x="818" y="1"/>
                    <a:pt x="8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032;p48">
              <a:extLst>
                <a:ext uri="{FF2B5EF4-FFF2-40B4-BE49-F238E27FC236}">
                  <a16:creationId xmlns:a16="http://schemas.microsoft.com/office/drawing/2014/main" id="{D32A3ED5-609F-4594-B261-2231E3D3A62A}"/>
                </a:ext>
              </a:extLst>
            </p:cNvPr>
            <p:cNvSpPr/>
            <p:nvPr/>
          </p:nvSpPr>
          <p:spPr>
            <a:xfrm>
              <a:off x="5941038" y="1478172"/>
              <a:ext cx="6259" cy="27330"/>
            </a:xfrm>
            <a:custGeom>
              <a:avLst/>
              <a:gdLst/>
              <a:ahLst/>
              <a:cxnLst/>
              <a:rect l="l" t="t" r="r" b="b"/>
              <a:pathLst>
                <a:path w="262" h="1144" extrusionOk="0">
                  <a:moveTo>
                    <a:pt x="239" y="1"/>
                  </a:moveTo>
                  <a:cubicBezTo>
                    <a:pt x="212" y="1"/>
                    <a:pt x="146" y="249"/>
                    <a:pt x="87" y="565"/>
                  </a:cubicBezTo>
                  <a:cubicBezTo>
                    <a:pt x="27" y="879"/>
                    <a:pt x="1" y="1140"/>
                    <a:pt x="27" y="1144"/>
                  </a:cubicBezTo>
                  <a:cubicBezTo>
                    <a:pt x="27" y="1144"/>
                    <a:pt x="27" y="1144"/>
                    <a:pt x="27" y="1144"/>
                  </a:cubicBezTo>
                  <a:cubicBezTo>
                    <a:pt x="54" y="1144"/>
                    <a:pt x="120" y="894"/>
                    <a:pt x="176" y="580"/>
                  </a:cubicBezTo>
                  <a:cubicBezTo>
                    <a:pt x="236" y="266"/>
                    <a:pt x="262" y="5"/>
                    <a:pt x="239" y="1"/>
                  </a:cubicBezTo>
                  <a:cubicBezTo>
                    <a:pt x="239" y="1"/>
                    <a:pt x="239" y="1"/>
                    <a:pt x="2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033;p48">
              <a:extLst>
                <a:ext uri="{FF2B5EF4-FFF2-40B4-BE49-F238E27FC236}">
                  <a16:creationId xmlns:a16="http://schemas.microsoft.com/office/drawing/2014/main" id="{4C29152A-A674-40F8-87E4-229FE7E8D778}"/>
                </a:ext>
              </a:extLst>
            </p:cNvPr>
            <p:cNvSpPr/>
            <p:nvPr/>
          </p:nvSpPr>
          <p:spPr>
            <a:xfrm>
              <a:off x="5878751" y="1467086"/>
              <a:ext cx="29385" cy="2986"/>
            </a:xfrm>
            <a:custGeom>
              <a:avLst/>
              <a:gdLst/>
              <a:ahLst/>
              <a:cxnLst/>
              <a:rect l="l" t="t" r="r" b="b"/>
              <a:pathLst>
                <a:path w="1230" h="125" extrusionOk="0">
                  <a:moveTo>
                    <a:pt x="200" y="0"/>
                  </a:moveTo>
                  <a:cubicBezTo>
                    <a:pt x="79" y="0"/>
                    <a:pt x="2" y="7"/>
                    <a:pt x="0" y="21"/>
                  </a:cubicBezTo>
                  <a:cubicBezTo>
                    <a:pt x="0" y="47"/>
                    <a:pt x="273" y="84"/>
                    <a:pt x="613" y="106"/>
                  </a:cubicBezTo>
                  <a:cubicBezTo>
                    <a:pt x="769" y="119"/>
                    <a:pt x="911" y="124"/>
                    <a:pt x="1019" y="124"/>
                  </a:cubicBezTo>
                  <a:cubicBezTo>
                    <a:pt x="1146" y="124"/>
                    <a:pt x="1225" y="117"/>
                    <a:pt x="1225" y="103"/>
                  </a:cubicBezTo>
                  <a:cubicBezTo>
                    <a:pt x="1229" y="77"/>
                    <a:pt x="957" y="39"/>
                    <a:pt x="617" y="16"/>
                  </a:cubicBezTo>
                  <a:cubicBezTo>
                    <a:pt x="456" y="6"/>
                    <a:pt x="310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034;p48">
              <a:extLst>
                <a:ext uri="{FF2B5EF4-FFF2-40B4-BE49-F238E27FC236}">
                  <a16:creationId xmlns:a16="http://schemas.microsoft.com/office/drawing/2014/main" id="{AD446293-2B83-4D42-9DD1-3C599382316D}"/>
                </a:ext>
              </a:extLst>
            </p:cNvPr>
            <p:cNvSpPr/>
            <p:nvPr/>
          </p:nvSpPr>
          <p:spPr>
            <a:xfrm>
              <a:off x="5811470" y="1400428"/>
              <a:ext cx="17870" cy="29241"/>
            </a:xfrm>
            <a:custGeom>
              <a:avLst/>
              <a:gdLst/>
              <a:ahLst/>
              <a:cxnLst/>
              <a:rect l="l" t="t" r="r" b="b"/>
              <a:pathLst>
                <a:path w="748" h="1224" extrusionOk="0">
                  <a:moveTo>
                    <a:pt x="723" y="1"/>
                  </a:moveTo>
                  <a:cubicBezTo>
                    <a:pt x="693" y="1"/>
                    <a:pt x="480" y="232"/>
                    <a:pt x="292" y="562"/>
                  </a:cubicBezTo>
                  <a:cubicBezTo>
                    <a:pt x="90" y="906"/>
                    <a:pt x="0" y="1212"/>
                    <a:pt x="23" y="1223"/>
                  </a:cubicBezTo>
                  <a:cubicBezTo>
                    <a:pt x="23" y="1223"/>
                    <a:pt x="23" y="1224"/>
                    <a:pt x="24" y="1224"/>
                  </a:cubicBezTo>
                  <a:cubicBezTo>
                    <a:pt x="52" y="1224"/>
                    <a:pt x="178" y="939"/>
                    <a:pt x="370" y="610"/>
                  </a:cubicBezTo>
                  <a:cubicBezTo>
                    <a:pt x="561" y="274"/>
                    <a:pt x="747" y="20"/>
                    <a:pt x="725" y="2"/>
                  </a:cubicBezTo>
                  <a:cubicBezTo>
                    <a:pt x="724" y="1"/>
                    <a:pt x="723" y="1"/>
                    <a:pt x="7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035;p48">
              <a:extLst>
                <a:ext uri="{FF2B5EF4-FFF2-40B4-BE49-F238E27FC236}">
                  <a16:creationId xmlns:a16="http://schemas.microsoft.com/office/drawing/2014/main" id="{7C2DDDDF-75F3-4BAE-AB66-D453CB42E25E}"/>
                </a:ext>
              </a:extLst>
            </p:cNvPr>
            <p:cNvSpPr/>
            <p:nvPr/>
          </p:nvSpPr>
          <p:spPr>
            <a:xfrm>
              <a:off x="5865275" y="1375653"/>
              <a:ext cx="3058" cy="26088"/>
            </a:xfrm>
            <a:custGeom>
              <a:avLst/>
              <a:gdLst/>
              <a:ahLst/>
              <a:cxnLst/>
              <a:rect l="l" t="t" r="r" b="b"/>
              <a:pathLst>
                <a:path w="128" h="1092" extrusionOk="0">
                  <a:moveTo>
                    <a:pt x="82" y="0"/>
                  </a:moveTo>
                  <a:cubicBezTo>
                    <a:pt x="59" y="0"/>
                    <a:pt x="0" y="242"/>
                    <a:pt x="8" y="549"/>
                  </a:cubicBezTo>
                  <a:cubicBezTo>
                    <a:pt x="12" y="853"/>
                    <a:pt x="78" y="1091"/>
                    <a:pt x="101" y="1091"/>
                  </a:cubicBezTo>
                  <a:cubicBezTo>
                    <a:pt x="101" y="1091"/>
                    <a:pt x="101" y="1091"/>
                    <a:pt x="101" y="1091"/>
                  </a:cubicBezTo>
                  <a:cubicBezTo>
                    <a:pt x="127" y="1087"/>
                    <a:pt x="105" y="845"/>
                    <a:pt x="101" y="546"/>
                  </a:cubicBezTo>
                  <a:cubicBezTo>
                    <a:pt x="93" y="247"/>
                    <a:pt x="109" y="4"/>
                    <a:pt x="83" y="1"/>
                  </a:cubicBezTo>
                  <a:cubicBezTo>
                    <a:pt x="82" y="0"/>
                    <a:pt x="82" y="0"/>
                    <a:pt x="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036;p48">
              <a:extLst>
                <a:ext uri="{FF2B5EF4-FFF2-40B4-BE49-F238E27FC236}">
                  <a16:creationId xmlns:a16="http://schemas.microsoft.com/office/drawing/2014/main" id="{39178715-775A-467F-AAE2-9AA798DA8CED}"/>
                </a:ext>
              </a:extLst>
            </p:cNvPr>
            <p:cNvSpPr/>
            <p:nvPr/>
          </p:nvSpPr>
          <p:spPr>
            <a:xfrm>
              <a:off x="5887949" y="1358450"/>
              <a:ext cx="24105" cy="5471"/>
            </a:xfrm>
            <a:custGeom>
              <a:avLst/>
              <a:gdLst/>
              <a:ahLst/>
              <a:cxnLst/>
              <a:rect l="l" t="t" r="r" b="b"/>
              <a:pathLst>
                <a:path w="1009" h="229" extrusionOk="0">
                  <a:moveTo>
                    <a:pt x="931" y="1"/>
                  </a:moveTo>
                  <a:cubicBezTo>
                    <a:pt x="840" y="1"/>
                    <a:pt x="677" y="18"/>
                    <a:pt x="494" y="55"/>
                  </a:cubicBezTo>
                  <a:cubicBezTo>
                    <a:pt x="217" y="115"/>
                    <a:pt x="0" y="198"/>
                    <a:pt x="8" y="220"/>
                  </a:cubicBezTo>
                  <a:cubicBezTo>
                    <a:pt x="9" y="226"/>
                    <a:pt x="20" y="228"/>
                    <a:pt x="39" y="228"/>
                  </a:cubicBezTo>
                  <a:cubicBezTo>
                    <a:pt x="111" y="228"/>
                    <a:pt x="296" y="193"/>
                    <a:pt x="511" y="145"/>
                  </a:cubicBezTo>
                  <a:cubicBezTo>
                    <a:pt x="785" y="89"/>
                    <a:pt x="1009" y="41"/>
                    <a:pt x="1004" y="14"/>
                  </a:cubicBezTo>
                  <a:cubicBezTo>
                    <a:pt x="1003" y="5"/>
                    <a:pt x="976" y="1"/>
                    <a:pt x="9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037;p48">
              <a:extLst>
                <a:ext uri="{FF2B5EF4-FFF2-40B4-BE49-F238E27FC236}">
                  <a16:creationId xmlns:a16="http://schemas.microsoft.com/office/drawing/2014/main" id="{D05EBC8C-3A5E-47BA-BC5B-1D8CFA4C4E61}"/>
                </a:ext>
              </a:extLst>
            </p:cNvPr>
            <p:cNvSpPr/>
            <p:nvPr/>
          </p:nvSpPr>
          <p:spPr>
            <a:xfrm>
              <a:off x="5888833" y="1417391"/>
              <a:ext cx="22409" cy="13187"/>
            </a:xfrm>
            <a:custGeom>
              <a:avLst/>
              <a:gdLst/>
              <a:ahLst/>
              <a:cxnLst/>
              <a:rect l="l" t="t" r="r" b="b"/>
              <a:pathLst>
                <a:path w="938" h="552" extrusionOk="0">
                  <a:moveTo>
                    <a:pt x="913" y="1"/>
                  </a:moveTo>
                  <a:cubicBezTo>
                    <a:pt x="858" y="1"/>
                    <a:pt x="651" y="66"/>
                    <a:pt x="426" y="200"/>
                  </a:cubicBezTo>
                  <a:cubicBezTo>
                    <a:pt x="169" y="353"/>
                    <a:pt x="0" y="532"/>
                    <a:pt x="19" y="550"/>
                  </a:cubicBezTo>
                  <a:cubicBezTo>
                    <a:pt x="20" y="551"/>
                    <a:pt x="22" y="552"/>
                    <a:pt x="24" y="552"/>
                  </a:cubicBezTo>
                  <a:cubicBezTo>
                    <a:pt x="61" y="552"/>
                    <a:pt x="239" y="418"/>
                    <a:pt x="474" y="278"/>
                  </a:cubicBezTo>
                  <a:cubicBezTo>
                    <a:pt x="721" y="129"/>
                    <a:pt x="938" y="28"/>
                    <a:pt x="927" y="5"/>
                  </a:cubicBezTo>
                  <a:cubicBezTo>
                    <a:pt x="926" y="2"/>
                    <a:pt x="921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038;p48">
              <a:extLst>
                <a:ext uri="{FF2B5EF4-FFF2-40B4-BE49-F238E27FC236}">
                  <a16:creationId xmlns:a16="http://schemas.microsoft.com/office/drawing/2014/main" id="{C9706B7B-D57F-4E6B-AB47-FD4483601325}"/>
                </a:ext>
              </a:extLst>
            </p:cNvPr>
            <p:cNvSpPr/>
            <p:nvPr/>
          </p:nvSpPr>
          <p:spPr>
            <a:xfrm>
              <a:off x="5914900" y="1384899"/>
              <a:ext cx="18658" cy="19733"/>
            </a:xfrm>
            <a:custGeom>
              <a:avLst/>
              <a:gdLst/>
              <a:ahLst/>
              <a:cxnLst/>
              <a:rect l="l" t="t" r="r" b="b"/>
              <a:pathLst>
                <a:path w="781" h="826" extrusionOk="0">
                  <a:moveTo>
                    <a:pt x="22" y="1"/>
                  </a:moveTo>
                  <a:cubicBezTo>
                    <a:pt x="21" y="1"/>
                    <a:pt x="20" y="1"/>
                    <a:pt x="19" y="2"/>
                  </a:cubicBezTo>
                  <a:cubicBezTo>
                    <a:pt x="0" y="20"/>
                    <a:pt x="153" y="219"/>
                    <a:pt x="359" y="446"/>
                  </a:cubicBezTo>
                  <a:cubicBezTo>
                    <a:pt x="550" y="659"/>
                    <a:pt x="725" y="825"/>
                    <a:pt x="758" y="825"/>
                  </a:cubicBezTo>
                  <a:cubicBezTo>
                    <a:pt x="760" y="825"/>
                    <a:pt x="761" y="825"/>
                    <a:pt x="762" y="824"/>
                  </a:cubicBezTo>
                  <a:cubicBezTo>
                    <a:pt x="781" y="805"/>
                    <a:pt x="631" y="610"/>
                    <a:pt x="426" y="383"/>
                  </a:cubicBezTo>
                  <a:cubicBezTo>
                    <a:pt x="229" y="164"/>
                    <a:pt x="52" y="1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039;p48">
              <a:extLst>
                <a:ext uri="{FF2B5EF4-FFF2-40B4-BE49-F238E27FC236}">
                  <a16:creationId xmlns:a16="http://schemas.microsoft.com/office/drawing/2014/main" id="{8F65079C-2B9F-471E-BE94-8E0E1B7C49AC}"/>
                </a:ext>
              </a:extLst>
            </p:cNvPr>
            <p:cNvSpPr/>
            <p:nvPr/>
          </p:nvSpPr>
          <p:spPr>
            <a:xfrm>
              <a:off x="5755252" y="1515563"/>
              <a:ext cx="12327" cy="20928"/>
            </a:xfrm>
            <a:custGeom>
              <a:avLst/>
              <a:gdLst/>
              <a:ahLst/>
              <a:cxnLst/>
              <a:rect l="l" t="t" r="r" b="b"/>
              <a:pathLst>
                <a:path w="516" h="876" extrusionOk="0">
                  <a:moveTo>
                    <a:pt x="495" y="0"/>
                  </a:moveTo>
                  <a:cubicBezTo>
                    <a:pt x="466" y="0"/>
                    <a:pt x="329" y="169"/>
                    <a:pt x="202" y="408"/>
                  </a:cubicBezTo>
                  <a:cubicBezTo>
                    <a:pt x="71" y="651"/>
                    <a:pt x="0" y="864"/>
                    <a:pt x="26" y="875"/>
                  </a:cubicBezTo>
                  <a:cubicBezTo>
                    <a:pt x="27" y="875"/>
                    <a:pt x="28" y="875"/>
                    <a:pt x="28" y="875"/>
                  </a:cubicBezTo>
                  <a:cubicBezTo>
                    <a:pt x="55" y="875"/>
                    <a:pt x="157" y="682"/>
                    <a:pt x="283" y="449"/>
                  </a:cubicBezTo>
                  <a:cubicBezTo>
                    <a:pt x="411" y="211"/>
                    <a:pt x="516" y="16"/>
                    <a:pt x="497" y="1"/>
                  </a:cubicBezTo>
                  <a:cubicBezTo>
                    <a:pt x="496" y="1"/>
                    <a:pt x="495" y="0"/>
                    <a:pt x="4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040;p48">
              <a:extLst>
                <a:ext uri="{FF2B5EF4-FFF2-40B4-BE49-F238E27FC236}">
                  <a16:creationId xmlns:a16="http://schemas.microsoft.com/office/drawing/2014/main" id="{C93E6A9E-FBB1-4398-B005-7D4EE2EDE21D}"/>
                </a:ext>
              </a:extLst>
            </p:cNvPr>
            <p:cNvSpPr/>
            <p:nvPr/>
          </p:nvSpPr>
          <p:spPr>
            <a:xfrm>
              <a:off x="5705078" y="1621045"/>
              <a:ext cx="10655" cy="22361"/>
            </a:xfrm>
            <a:custGeom>
              <a:avLst/>
              <a:gdLst/>
              <a:ahLst/>
              <a:cxnLst/>
              <a:rect l="l" t="t" r="r" b="b"/>
              <a:pathLst>
                <a:path w="446" h="936" extrusionOk="0">
                  <a:moveTo>
                    <a:pt x="421" y="0"/>
                  </a:moveTo>
                  <a:cubicBezTo>
                    <a:pt x="391" y="0"/>
                    <a:pt x="286" y="198"/>
                    <a:pt x="180" y="449"/>
                  </a:cubicBezTo>
                  <a:cubicBezTo>
                    <a:pt x="72" y="707"/>
                    <a:pt x="1" y="923"/>
                    <a:pt x="23" y="935"/>
                  </a:cubicBezTo>
                  <a:cubicBezTo>
                    <a:pt x="24" y="935"/>
                    <a:pt x="24" y="935"/>
                    <a:pt x="24" y="935"/>
                  </a:cubicBezTo>
                  <a:cubicBezTo>
                    <a:pt x="49" y="935"/>
                    <a:pt x="156" y="736"/>
                    <a:pt x="266" y="483"/>
                  </a:cubicBezTo>
                  <a:cubicBezTo>
                    <a:pt x="375" y="225"/>
                    <a:pt x="445" y="9"/>
                    <a:pt x="423" y="1"/>
                  </a:cubicBezTo>
                  <a:cubicBezTo>
                    <a:pt x="422" y="1"/>
                    <a:pt x="422" y="0"/>
                    <a:pt x="4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041;p48">
              <a:extLst>
                <a:ext uri="{FF2B5EF4-FFF2-40B4-BE49-F238E27FC236}">
                  <a16:creationId xmlns:a16="http://schemas.microsoft.com/office/drawing/2014/main" id="{94DF3926-743F-4C67-9D45-56EF9C64E9A0}"/>
                </a:ext>
              </a:extLst>
            </p:cNvPr>
            <p:cNvSpPr/>
            <p:nvPr/>
          </p:nvSpPr>
          <p:spPr>
            <a:xfrm>
              <a:off x="5930668" y="1434426"/>
              <a:ext cx="28596" cy="10368"/>
            </a:xfrm>
            <a:custGeom>
              <a:avLst/>
              <a:gdLst/>
              <a:ahLst/>
              <a:cxnLst/>
              <a:rect l="l" t="t" r="r" b="b"/>
              <a:pathLst>
                <a:path w="1197" h="434" extrusionOk="0">
                  <a:moveTo>
                    <a:pt x="1172" y="1"/>
                  </a:moveTo>
                  <a:cubicBezTo>
                    <a:pt x="1107" y="1"/>
                    <a:pt x="865" y="70"/>
                    <a:pt x="584" y="173"/>
                  </a:cubicBezTo>
                  <a:cubicBezTo>
                    <a:pt x="259" y="290"/>
                    <a:pt x="1" y="405"/>
                    <a:pt x="9" y="428"/>
                  </a:cubicBezTo>
                  <a:cubicBezTo>
                    <a:pt x="10" y="431"/>
                    <a:pt x="16" y="433"/>
                    <a:pt x="27" y="433"/>
                  </a:cubicBezTo>
                  <a:cubicBezTo>
                    <a:pt x="93" y="433"/>
                    <a:pt x="332" y="363"/>
                    <a:pt x="614" y="259"/>
                  </a:cubicBezTo>
                  <a:cubicBezTo>
                    <a:pt x="942" y="144"/>
                    <a:pt x="1197" y="28"/>
                    <a:pt x="1189" y="6"/>
                  </a:cubicBezTo>
                  <a:cubicBezTo>
                    <a:pt x="1188" y="2"/>
                    <a:pt x="1182" y="1"/>
                    <a:pt x="1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042;p48">
              <a:extLst>
                <a:ext uri="{FF2B5EF4-FFF2-40B4-BE49-F238E27FC236}">
                  <a16:creationId xmlns:a16="http://schemas.microsoft.com/office/drawing/2014/main" id="{29276174-C0CF-421B-A46A-1BD23D37BA95}"/>
                </a:ext>
              </a:extLst>
            </p:cNvPr>
            <p:cNvSpPr/>
            <p:nvPr/>
          </p:nvSpPr>
          <p:spPr>
            <a:xfrm>
              <a:off x="5975562" y="1395937"/>
              <a:ext cx="24320" cy="11563"/>
            </a:xfrm>
            <a:custGeom>
              <a:avLst/>
              <a:gdLst/>
              <a:ahLst/>
              <a:cxnLst/>
              <a:rect l="l" t="t" r="r" b="b"/>
              <a:pathLst>
                <a:path w="1018" h="484" extrusionOk="0">
                  <a:moveTo>
                    <a:pt x="30" y="1"/>
                  </a:moveTo>
                  <a:cubicBezTo>
                    <a:pt x="20" y="1"/>
                    <a:pt x="13" y="3"/>
                    <a:pt x="12" y="7"/>
                  </a:cubicBezTo>
                  <a:cubicBezTo>
                    <a:pt x="1" y="29"/>
                    <a:pt x="228" y="130"/>
                    <a:pt x="497" y="260"/>
                  </a:cubicBezTo>
                  <a:cubicBezTo>
                    <a:pt x="748" y="377"/>
                    <a:pt x="950" y="484"/>
                    <a:pt x="994" y="484"/>
                  </a:cubicBezTo>
                  <a:cubicBezTo>
                    <a:pt x="998" y="484"/>
                    <a:pt x="1001" y="483"/>
                    <a:pt x="1002" y="481"/>
                  </a:cubicBezTo>
                  <a:cubicBezTo>
                    <a:pt x="1017" y="458"/>
                    <a:pt x="816" y="310"/>
                    <a:pt x="539" y="175"/>
                  </a:cubicBezTo>
                  <a:cubicBezTo>
                    <a:pt x="303" y="64"/>
                    <a:pt x="92" y="1"/>
                    <a:pt x="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043;p48">
              <a:extLst>
                <a:ext uri="{FF2B5EF4-FFF2-40B4-BE49-F238E27FC236}">
                  <a16:creationId xmlns:a16="http://schemas.microsoft.com/office/drawing/2014/main" id="{BD964FD1-331B-41C9-BCF7-A9E3830A3EE8}"/>
                </a:ext>
              </a:extLst>
            </p:cNvPr>
            <p:cNvSpPr/>
            <p:nvPr/>
          </p:nvSpPr>
          <p:spPr>
            <a:xfrm>
              <a:off x="5993696" y="1434713"/>
              <a:ext cx="5280" cy="24750"/>
            </a:xfrm>
            <a:custGeom>
              <a:avLst/>
              <a:gdLst/>
              <a:ahLst/>
              <a:cxnLst/>
              <a:rect l="l" t="t" r="r" b="b"/>
              <a:pathLst>
                <a:path w="221" h="1036" extrusionOk="0">
                  <a:moveTo>
                    <a:pt x="60" y="1"/>
                  </a:moveTo>
                  <a:cubicBezTo>
                    <a:pt x="34" y="1"/>
                    <a:pt x="0" y="239"/>
                    <a:pt x="41" y="528"/>
                  </a:cubicBezTo>
                  <a:cubicBezTo>
                    <a:pt x="78" y="818"/>
                    <a:pt x="172" y="1036"/>
                    <a:pt x="197" y="1036"/>
                  </a:cubicBezTo>
                  <a:cubicBezTo>
                    <a:pt x="197" y="1036"/>
                    <a:pt x="198" y="1035"/>
                    <a:pt x="198" y="1035"/>
                  </a:cubicBezTo>
                  <a:cubicBezTo>
                    <a:pt x="221" y="1028"/>
                    <a:pt x="169" y="800"/>
                    <a:pt x="131" y="516"/>
                  </a:cubicBezTo>
                  <a:cubicBezTo>
                    <a:pt x="93" y="233"/>
                    <a:pt x="86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044;p48">
              <a:extLst>
                <a:ext uri="{FF2B5EF4-FFF2-40B4-BE49-F238E27FC236}">
                  <a16:creationId xmlns:a16="http://schemas.microsoft.com/office/drawing/2014/main" id="{4BA44247-7378-48F2-8C05-23DABC334A7F}"/>
                </a:ext>
              </a:extLst>
            </p:cNvPr>
            <p:cNvSpPr/>
            <p:nvPr/>
          </p:nvSpPr>
          <p:spPr>
            <a:xfrm>
              <a:off x="5978333" y="1463359"/>
              <a:ext cx="17607" cy="22552"/>
            </a:xfrm>
            <a:custGeom>
              <a:avLst/>
              <a:gdLst/>
              <a:ahLst/>
              <a:cxnLst/>
              <a:rect l="l" t="t" r="r" b="b"/>
              <a:pathLst>
                <a:path w="737" h="944" extrusionOk="0">
                  <a:moveTo>
                    <a:pt x="26" y="1"/>
                  </a:moveTo>
                  <a:cubicBezTo>
                    <a:pt x="24" y="1"/>
                    <a:pt x="24" y="1"/>
                    <a:pt x="23" y="1"/>
                  </a:cubicBezTo>
                  <a:cubicBezTo>
                    <a:pt x="0" y="16"/>
                    <a:pt x="121" y="251"/>
                    <a:pt x="314" y="513"/>
                  </a:cubicBezTo>
                  <a:cubicBezTo>
                    <a:pt x="502" y="764"/>
                    <a:pt x="686" y="943"/>
                    <a:pt x="715" y="943"/>
                  </a:cubicBezTo>
                  <a:cubicBezTo>
                    <a:pt x="716" y="943"/>
                    <a:pt x="717" y="943"/>
                    <a:pt x="718" y="943"/>
                  </a:cubicBezTo>
                  <a:cubicBezTo>
                    <a:pt x="736" y="924"/>
                    <a:pt x="579" y="715"/>
                    <a:pt x="389" y="457"/>
                  </a:cubicBezTo>
                  <a:cubicBezTo>
                    <a:pt x="205" y="208"/>
                    <a:pt x="56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045;p48">
              <a:extLst>
                <a:ext uri="{FF2B5EF4-FFF2-40B4-BE49-F238E27FC236}">
                  <a16:creationId xmlns:a16="http://schemas.microsoft.com/office/drawing/2014/main" id="{27F45CD4-A385-42CA-9AC6-39D0C566E5A3}"/>
                </a:ext>
              </a:extLst>
            </p:cNvPr>
            <p:cNvSpPr/>
            <p:nvPr/>
          </p:nvSpPr>
          <p:spPr>
            <a:xfrm>
              <a:off x="6023489" y="1480490"/>
              <a:ext cx="17965" cy="10989"/>
            </a:xfrm>
            <a:custGeom>
              <a:avLst/>
              <a:gdLst/>
              <a:ahLst/>
              <a:cxnLst/>
              <a:rect l="l" t="t" r="r" b="b"/>
              <a:pathLst>
                <a:path w="752" h="460" extrusionOk="0">
                  <a:moveTo>
                    <a:pt x="727" y="1"/>
                  </a:moveTo>
                  <a:cubicBezTo>
                    <a:pt x="679" y="1"/>
                    <a:pt x="516" y="63"/>
                    <a:pt x="341" y="173"/>
                  </a:cubicBezTo>
                  <a:cubicBezTo>
                    <a:pt x="139" y="300"/>
                    <a:pt x="1" y="438"/>
                    <a:pt x="15" y="457"/>
                  </a:cubicBezTo>
                  <a:cubicBezTo>
                    <a:pt x="17" y="459"/>
                    <a:pt x="20" y="460"/>
                    <a:pt x="24" y="460"/>
                  </a:cubicBezTo>
                  <a:cubicBezTo>
                    <a:pt x="63" y="460"/>
                    <a:pt x="209" y="363"/>
                    <a:pt x="389" y="252"/>
                  </a:cubicBezTo>
                  <a:cubicBezTo>
                    <a:pt x="587" y="128"/>
                    <a:pt x="751" y="27"/>
                    <a:pt x="741" y="5"/>
                  </a:cubicBezTo>
                  <a:cubicBezTo>
                    <a:pt x="739" y="2"/>
                    <a:pt x="73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046;p48">
              <a:extLst>
                <a:ext uri="{FF2B5EF4-FFF2-40B4-BE49-F238E27FC236}">
                  <a16:creationId xmlns:a16="http://schemas.microsoft.com/office/drawing/2014/main" id="{F69ED3DE-A21C-40E4-8C3C-48E6CC327568}"/>
                </a:ext>
              </a:extLst>
            </p:cNvPr>
            <p:cNvSpPr/>
            <p:nvPr/>
          </p:nvSpPr>
          <p:spPr>
            <a:xfrm>
              <a:off x="6025186" y="1419805"/>
              <a:ext cx="4850" cy="21907"/>
            </a:xfrm>
            <a:custGeom>
              <a:avLst/>
              <a:gdLst/>
              <a:ahLst/>
              <a:cxnLst/>
              <a:rect l="l" t="t" r="r" b="b"/>
              <a:pathLst>
                <a:path w="203" h="917" extrusionOk="0">
                  <a:moveTo>
                    <a:pt x="30" y="1"/>
                  </a:moveTo>
                  <a:cubicBezTo>
                    <a:pt x="4" y="5"/>
                    <a:pt x="1" y="214"/>
                    <a:pt x="42" y="468"/>
                  </a:cubicBezTo>
                  <a:cubicBezTo>
                    <a:pt x="82" y="721"/>
                    <a:pt x="151" y="916"/>
                    <a:pt x="178" y="916"/>
                  </a:cubicBezTo>
                  <a:cubicBezTo>
                    <a:pt x="179" y="916"/>
                    <a:pt x="180" y="916"/>
                    <a:pt x="180" y="916"/>
                  </a:cubicBezTo>
                  <a:cubicBezTo>
                    <a:pt x="202" y="913"/>
                    <a:pt x="173" y="707"/>
                    <a:pt x="132" y="454"/>
                  </a:cubicBezTo>
                  <a:cubicBezTo>
                    <a:pt x="90" y="203"/>
                    <a:pt x="56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047;p48">
              <a:extLst>
                <a:ext uri="{FF2B5EF4-FFF2-40B4-BE49-F238E27FC236}">
                  <a16:creationId xmlns:a16="http://schemas.microsoft.com/office/drawing/2014/main" id="{832376AC-89B6-43C4-939F-8E5CD7931D72}"/>
                </a:ext>
              </a:extLst>
            </p:cNvPr>
            <p:cNvSpPr/>
            <p:nvPr/>
          </p:nvSpPr>
          <p:spPr>
            <a:xfrm>
              <a:off x="6040644" y="1454782"/>
              <a:ext cx="29385" cy="2723"/>
            </a:xfrm>
            <a:custGeom>
              <a:avLst/>
              <a:gdLst/>
              <a:ahLst/>
              <a:cxnLst/>
              <a:rect l="l" t="t" r="r" b="b"/>
              <a:pathLst>
                <a:path w="1230" h="114" extrusionOk="0">
                  <a:moveTo>
                    <a:pt x="247" y="1"/>
                  </a:moveTo>
                  <a:cubicBezTo>
                    <a:pt x="100" y="1"/>
                    <a:pt x="4" y="9"/>
                    <a:pt x="4" y="24"/>
                  </a:cubicBezTo>
                  <a:cubicBezTo>
                    <a:pt x="0" y="50"/>
                    <a:pt x="273" y="83"/>
                    <a:pt x="612" y="102"/>
                  </a:cubicBezTo>
                  <a:cubicBezTo>
                    <a:pt x="755" y="110"/>
                    <a:pt x="886" y="114"/>
                    <a:pt x="990" y="114"/>
                  </a:cubicBezTo>
                  <a:cubicBezTo>
                    <a:pt x="1134" y="114"/>
                    <a:pt x="1227" y="106"/>
                    <a:pt x="1229" y="91"/>
                  </a:cubicBezTo>
                  <a:cubicBezTo>
                    <a:pt x="1229" y="65"/>
                    <a:pt x="956" y="31"/>
                    <a:pt x="616" y="12"/>
                  </a:cubicBezTo>
                  <a:cubicBezTo>
                    <a:pt x="478" y="5"/>
                    <a:pt x="350" y="1"/>
                    <a:pt x="2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048;p48">
              <a:extLst>
                <a:ext uri="{FF2B5EF4-FFF2-40B4-BE49-F238E27FC236}">
                  <a16:creationId xmlns:a16="http://schemas.microsoft.com/office/drawing/2014/main" id="{D586FB16-50D1-4A25-B30C-1500847A3274}"/>
                </a:ext>
              </a:extLst>
            </p:cNvPr>
            <p:cNvSpPr/>
            <p:nvPr/>
          </p:nvSpPr>
          <p:spPr>
            <a:xfrm>
              <a:off x="6086230" y="1439324"/>
              <a:ext cx="23054" cy="13474"/>
            </a:xfrm>
            <a:custGeom>
              <a:avLst/>
              <a:gdLst/>
              <a:ahLst/>
              <a:cxnLst/>
              <a:rect l="l" t="t" r="r" b="b"/>
              <a:pathLst>
                <a:path w="965" h="564" extrusionOk="0">
                  <a:moveTo>
                    <a:pt x="24" y="1"/>
                  </a:moveTo>
                  <a:cubicBezTo>
                    <a:pt x="22" y="1"/>
                    <a:pt x="20" y="1"/>
                    <a:pt x="19" y="2"/>
                  </a:cubicBezTo>
                  <a:cubicBezTo>
                    <a:pt x="1" y="21"/>
                    <a:pt x="176" y="200"/>
                    <a:pt x="442" y="357"/>
                  </a:cubicBezTo>
                  <a:cubicBezTo>
                    <a:pt x="673" y="495"/>
                    <a:pt x="885" y="563"/>
                    <a:pt x="942" y="563"/>
                  </a:cubicBezTo>
                  <a:cubicBezTo>
                    <a:pt x="951" y="563"/>
                    <a:pt x="956" y="562"/>
                    <a:pt x="957" y="559"/>
                  </a:cubicBezTo>
                  <a:cubicBezTo>
                    <a:pt x="964" y="537"/>
                    <a:pt x="744" y="432"/>
                    <a:pt x="490" y="278"/>
                  </a:cubicBezTo>
                  <a:cubicBezTo>
                    <a:pt x="247" y="134"/>
                    <a:pt x="58" y="1"/>
                    <a:pt x="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049;p48">
              <a:extLst>
                <a:ext uri="{FF2B5EF4-FFF2-40B4-BE49-F238E27FC236}">
                  <a16:creationId xmlns:a16="http://schemas.microsoft.com/office/drawing/2014/main" id="{57E67DBE-EC5B-4D8D-BD6A-4CECB5E21E24}"/>
                </a:ext>
              </a:extLst>
            </p:cNvPr>
            <p:cNvSpPr/>
            <p:nvPr/>
          </p:nvSpPr>
          <p:spPr>
            <a:xfrm>
              <a:off x="6057679" y="1503450"/>
              <a:ext cx="31702" cy="2580"/>
            </a:xfrm>
            <a:custGeom>
              <a:avLst/>
              <a:gdLst/>
              <a:ahLst/>
              <a:cxnLst/>
              <a:rect l="l" t="t" r="r" b="b"/>
              <a:pathLst>
                <a:path w="1327" h="108" extrusionOk="0">
                  <a:moveTo>
                    <a:pt x="356" y="1"/>
                  </a:moveTo>
                  <a:cubicBezTo>
                    <a:pt x="145" y="1"/>
                    <a:pt x="1" y="12"/>
                    <a:pt x="1" y="30"/>
                  </a:cubicBezTo>
                  <a:cubicBezTo>
                    <a:pt x="1" y="52"/>
                    <a:pt x="296" y="86"/>
                    <a:pt x="661" y="101"/>
                  </a:cubicBezTo>
                  <a:cubicBezTo>
                    <a:pt x="773" y="106"/>
                    <a:pt x="878" y="108"/>
                    <a:pt x="971" y="108"/>
                  </a:cubicBezTo>
                  <a:cubicBezTo>
                    <a:pt x="1182" y="108"/>
                    <a:pt x="1326" y="97"/>
                    <a:pt x="1326" y="78"/>
                  </a:cubicBezTo>
                  <a:cubicBezTo>
                    <a:pt x="1326" y="52"/>
                    <a:pt x="1032" y="23"/>
                    <a:pt x="665" y="8"/>
                  </a:cubicBezTo>
                  <a:cubicBezTo>
                    <a:pt x="553" y="3"/>
                    <a:pt x="448" y="1"/>
                    <a:pt x="3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050;p48">
              <a:extLst>
                <a:ext uri="{FF2B5EF4-FFF2-40B4-BE49-F238E27FC236}">
                  <a16:creationId xmlns:a16="http://schemas.microsoft.com/office/drawing/2014/main" id="{FE5D901C-2EF3-421E-94D1-191E152F7D1F}"/>
                </a:ext>
              </a:extLst>
            </p:cNvPr>
            <p:cNvSpPr/>
            <p:nvPr/>
          </p:nvSpPr>
          <p:spPr>
            <a:xfrm>
              <a:off x="6082933" y="1476691"/>
              <a:ext cx="23126" cy="13808"/>
            </a:xfrm>
            <a:custGeom>
              <a:avLst/>
              <a:gdLst/>
              <a:ahLst/>
              <a:cxnLst/>
              <a:rect l="l" t="t" r="r" b="b"/>
              <a:pathLst>
                <a:path w="968" h="578" extrusionOk="0">
                  <a:moveTo>
                    <a:pt x="22" y="1"/>
                  </a:moveTo>
                  <a:cubicBezTo>
                    <a:pt x="18" y="1"/>
                    <a:pt x="16" y="2"/>
                    <a:pt x="15" y="4"/>
                  </a:cubicBezTo>
                  <a:cubicBezTo>
                    <a:pt x="1" y="26"/>
                    <a:pt x="199" y="171"/>
                    <a:pt x="460" y="328"/>
                  </a:cubicBezTo>
                  <a:cubicBezTo>
                    <a:pt x="695" y="474"/>
                    <a:pt x="902" y="577"/>
                    <a:pt x="945" y="577"/>
                  </a:cubicBezTo>
                  <a:cubicBezTo>
                    <a:pt x="949" y="577"/>
                    <a:pt x="952" y="577"/>
                    <a:pt x="953" y="575"/>
                  </a:cubicBezTo>
                  <a:cubicBezTo>
                    <a:pt x="968" y="552"/>
                    <a:pt x="766" y="407"/>
                    <a:pt x="508" y="250"/>
                  </a:cubicBezTo>
                  <a:cubicBezTo>
                    <a:pt x="269" y="107"/>
                    <a:pt x="65" y="1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051;p48">
              <a:extLst>
                <a:ext uri="{FF2B5EF4-FFF2-40B4-BE49-F238E27FC236}">
                  <a16:creationId xmlns:a16="http://schemas.microsoft.com/office/drawing/2014/main" id="{BDE6FAB4-1E15-43FF-A39D-AB9E753CD215}"/>
                </a:ext>
              </a:extLst>
            </p:cNvPr>
            <p:cNvSpPr/>
            <p:nvPr/>
          </p:nvSpPr>
          <p:spPr>
            <a:xfrm>
              <a:off x="6135950" y="1466848"/>
              <a:ext cx="5375" cy="22337"/>
            </a:xfrm>
            <a:custGeom>
              <a:avLst/>
              <a:gdLst/>
              <a:ahLst/>
              <a:cxnLst/>
              <a:rect l="l" t="t" r="r" b="b"/>
              <a:pathLst>
                <a:path w="225" h="935" extrusionOk="0">
                  <a:moveTo>
                    <a:pt x="27" y="0"/>
                  </a:moveTo>
                  <a:cubicBezTo>
                    <a:pt x="27" y="0"/>
                    <a:pt x="26" y="0"/>
                    <a:pt x="26" y="0"/>
                  </a:cubicBezTo>
                  <a:cubicBezTo>
                    <a:pt x="0" y="4"/>
                    <a:pt x="19" y="217"/>
                    <a:pt x="67" y="475"/>
                  </a:cubicBezTo>
                  <a:cubicBezTo>
                    <a:pt x="112" y="732"/>
                    <a:pt x="169" y="935"/>
                    <a:pt x="197" y="935"/>
                  </a:cubicBezTo>
                  <a:cubicBezTo>
                    <a:pt x="197" y="935"/>
                    <a:pt x="198" y="935"/>
                    <a:pt x="198" y="935"/>
                  </a:cubicBezTo>
                  <a:cubicBezTo>
                    <a:pt x="224" y="931"/>
                    <a:pt x="206" y="718"/>
                    <a:pt x="157" y="460"/>
                  </a:cubicBezTo>
                  <a:cubicBezTo>
                    <a:pt x="109" y="204"/>
                    <a:pt x="53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052;p48">
              <a:extLst>
                <a:ext uri="{FF2B5EF4-FFF2-40B4-BE49-F238E27FC236}">
                  <a16:creationId xmlns:a16="http://schemas.microsoft.com/office/drawing/2014/main" id="{98D9D17C-763C-47D9-B7A4-2F6FAF7BE679}"/>
                </a:ext>
              </a:extLst>
            </p:cNvPr>
            <p:cNvSpPr/>
            <p:nvPr/>
          </p:nvSpPr>
          <p:spPr>
            <a:xfrm>
              <a:off x="6116836" y="1511167"/>
              <a:ext cx="31153" cy="5925"/>
            </a:xfrm>
            <a:custGeom>
              <a:avLst/>
              <a:gdLst/>
              <a:ahLst/>
              <a:cxnLst/>
              <a:rect l="l" t="t" r="r" b="b"/>
              <a:pathLst>
                <a:path w="1304" h="248" extrusionOk="0">
                  <a:moveTo>
                    <a:pt x="1276" y="0"/>
                  </a:moveTo>
                  <a:cubicBezTo>
                    <a:pt x="1204" y="0"/>
                    <a:pt x="950" y="59"/>
                    <a:pt x="647" y="110"/>
                  </a:cubicBezTo>
                  <a:cubicBezTo>
                    <a:pt x="292" y="174"/>
                    <a:pt x="1" y="204"/>
                    <a:pt x="1" y="230"/>
                  </a:cubicBezTo>
                  <a:cubicBezTo>
                    <a:pt x="1" y="240"/>
                    <a:pt x="60" y="248"/>
                    <a:pt x="158" y="248"/>
                  </a:cubicBezTo>
                  <a:cubicBezTo>
                    <a:pt x="280" y="248"/>
                    <a:pt x="461" y="235"/>
                    <a:pt x="662" y="200"/>
                  </a:cubicBezTo>
                  <a:cubicBezTo>
                    <a:pt x="1028" y="140"/>
                    <a:pt x="1304" y="28"/>
                    <a:pt x="1297" y="6"/>
                  </a:cubicBezTo>
                  <a:cubicBezTo>
                    <a:pt x="1296" y="2"/>
                    <a:pt x="1289" y="0"/>
                    <a:pt x="12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053;p48">
              <a:extLst>
                <a:ext uri="{FF2B5EF4-FFF2-40B4-BE49-F238E27FC236}">
                  <a16:creationId xmlns:a16="http://schemas.microsoft.com/office/drawing/2014/main" id="{D2D9968E-B7BF-4EA3-90E0-30EAAB04030C}"/>
                </a:ext>
              </a:extLst>
            </p:cNvPr>
            <p:cNvSpPr/>
            <p:nvPr/>
          </p:nvSpPr>
          <p:spPr>
            <a:xfrm>
              <a:off x="6173055" y="1483978"/>
              <a:ext cx="4300" cy="20737"/>
            </a:xfrm>
            <a:custGeom>
              <a:avLst/>
              <a:gdLst/>
              <a:ahLst/>
              <a:cxnLst/>
              <a:rect l="l" t="t" r="r" b="b"/>
              <a:pathLst>
                <a:path w="180" h="868" extrusionOk="0">
                  <a:moveTo>
                    <a:pt x="157" y="1"/>
                  </a:moveTo>
                  <a:cubicBezTo>
                    <a:pt x="131" y="1"/>
                    <a:pt x="79" y="190"/>
                    <a:pt x="46" y="426"/>
                  </a:cubicBezTo>
                  <a:cubicBezTo>
                    <a:pt x="8" y="666"/>
                    <a:pt x="1" y="864"/>
                    <a:pt x="23" y="867"/>
                  </a:cubicBezTo>
                  <a:cubicBezTo>
                    <a:pt x="23" y="868"/>
                    <a:pt x="24" y="868"/>
                    <a:pt x="24" y="868"/>
                  </a:cubicBezTo>
                  <a:cubicBezTo>
                    <a:pt x="50" y="868"/>
                    <a:pt x="102" y="679"/>
                    <a:pt x="135" y="442"/>
                  </a:cubicBezTo>
                  <a:cubicBezTo>
                    <a:pt x="173" y="202"/>
                    <a:pt x="180" y="4"/>
                    <a:pt x="158" y="1"/>
                  </a:cubicBezTo>
                  <a:cubicBezTo>
                    <a:pt x="157" y="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054;p48">
              <a:extLst>
                <a:ext uri="{FF2B5EF4-FFF2-40B4-BE49-F238E27FC236}">
                  <a16:creationId xmlns:a16="http://schemas.microsoft.com/office/drawing/2014/main" id="{A93B01B9-3E73-4F02-8ED9-AB9CE182DD7B}"/>
                </a:ext>
              </a:extLst>
            </p:cNvPr>
            <p:cNvSpPr/>
            <p:nvPr/>
          </p:nvSpPr>
          <p:spPr>
            <a:xfrm>
              <a:off x="6160822" y="1461161"/>
              <a:ext cx="19829" cy="2700"/>
            </a:xfrm>
            <a:custGeom>
              <a:avLst/>
              <a:gdLst/>
              <a:ahLst/>
              <a:cxnLst/>
              <a:rect l="l" t="t" r="r" b="b"/>
              <a:pathLst>
                <a:path w="830" h="113" extrusionOk="0">
                  <a:moveTo>
                    <a:pt x="58" y="0"/>
                  </a:moveTo>
                  <a:cubicBezTo>
                    <a:pt x="29" y="0"/>
                    <a:pt x="11" y="3"/>
                    <a:pt x="9" y="11"/>
                  </a:cubicBezTo>
                  <a:cubicBezTo>
                    <a:pt x="1" y="33"/>
                    <a:pt x="180" y="108"/>
                    <a:pt x="416" y="112"/>
                  </a:cubicBezTo>
                  <a:cubicBezTo>
                    <a:pt x="422" y="112"/>
                    <a:pt x="428" y="112"/>
                    <a:pt x="434" y="112"/>
                  </a:cubicBezTo>
                  <a:cubicBezTo>
                    <a:pt x="660" y="112"/>
                    <a:pt x="830" y="48"/>
                    <a:pt x="823" y="26"/>
                  </a:cubicBezTo>
                  <a:cubicBezTo>
                    <a:pt x="822" y="16"/>
                    <a:pt x="794" y="13"/>
                    <a:pt x="748" y="13"/>
                  </a:cubicBezTo>
                  <a:cubicBezTo>
                    <a:pt x="686" y="13"/>
                    <a:pt x="589" y="19"/>
                    <a:pt x="478" y="19"/>
                  </a:cubicBezTo>
                  <a:cubicBezTo>
                    <a:pt x="458" y="19"/>
                    <a:pt x="437" y="18"/>
                    <a:pt x="416" y="18"/>
                  </a:cubicBezTo>
                  <a:cubicBezTo>
                    <a:pt x="262" y="15"/>
                    <a:pt x="127" y="0"/>
                    <a:pt x="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055;p48">
              <a:extLst>
                <a:ext uri="{FF2B5EF4-FFF2-40B4-BE49-F238E27FC236}">
                  <a16:creationId xmlns:a16="http://schemas.microsoft.com/office/drawing/2014/main" id="{3A783F38-0DB6-41B2-B8BA-9694B5EC4DB9}"/>
                </a:ext>
              </a:extLst>
            </p:cNvPr>
            <p:cNvSpPr/>
            <p:nvPr/>
          </p:nvSpPr>
          <p:spPr>
            <a:xfrm>
              <a:off x="6203756" y="1429361"/>
              <a:ext cx="6355" cy="24033"/>
            </a:xfrm>
            <a:custGeom>
              <a:avLst/>
              <a:gdLst/>
              <a:ahLst/>
              <a:cxnLst/>
              <a:rect l="l" t="t" r="r" b="b"/>
              <a:pathLst>
                <a:path w="266" h="1006" extrusionOk="0">
                  <a:moveTo>
                    <a:pt x="243" y="1"/>
                  </a:moveTo>
                  <a:cubicBezTo>
                    <a:pt x="216" y="1"/>
                    <a:pt x="150" y="220"/>
                    <a:pt x="90" y="494"/>
                  </a:cubicBezTo>
                  <a:cubicBezTo>
                    <a:pt x="27" y="771"/>
                    <a:pt x="0" y="998"/>
                    <a:pt x="23" y="1006"/>
                  </a:cubicBezTo>
                  <a:cubicBezTo>
                    <a:pt x="23" y="1006"/>
                    <a:pt x="23" y="1006"/>
                    <a:pt x="23" y="1006"/>
                  </a:cubicBezTo>
                  <a:cubicBezTo>
                    <a:pt x="51" y="1006"/>
                    <a:pt x="121" y="786"/>
                    <a:pt x="180" y="513"/>
                  </a:cubicBezTo>
                  <a:cubicBezTo>
                    <a:pt x="240" y="237"/>
                    <a:pt x="266" y="9"/>
                    <a:pt x="243" y="1"/>
                  </a:cubicBezTo>
                  <a:cubicBezTo>
                    <a:pt x="243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056;p48">
              <a:extLst>
                <a:ext uri="{FF2B5EF4-FFF2-40B4-BE49-F238E27FC236}">
                  <a16:creationId xmlns:a16="http://schemas.microsoft.com/office/drawing/2014/main" id="{57F2720A-54CE-49DA-8632-9AD924D83116}"/>
                </a:ext>
              </a:extLst>
            </p:cNvPr>
            <p:cNvSpPr/>
            <p:nvPr/>
          </p:nvSpPr>
          <p:spPr>
            <a:xfrm>
              <a:off x="6193769" y="1473657"/>
              <a:ext cx="31965" cy="8863"/>
            </a:xfrm>
            <a:custGeom>
              <a:avLst/>
              <a:gdLst/>
              <a:ahLst/>
              <a:cxnLst/>
              <a:rect l="l" t="t" r="r" b="b"/>
              <a:pathLst>
                <a:path w="1338" h="371" extrusionOk="0">
                  <a:moveTo>
                    <a:pt x="27" y="1"/>
                  </a:moveTo>
                  <a:cubicBezTo>
                    <a:pt x="13" y="1"/>
                    <a:pt x="5" y="3"/>
                    <a:pt x="4" y="7"/>
                  </a:cubicBezTo>
                  <a:cubicBezTo>
                    <a:pt x="1" y="33"/>
                    <a:pt x="292" y="131"/>
                    <a:pt x="658" y="231"/>
                  </a:cubicBezTo>
                  <a:cubicBezTo>
                    <a:pt x="971" y="315"/>
                    <a:pt x="1239" y="370"/>
                    <a:pt x="1313" y="370"/>
                  </a:cubicBezTo>
                  <a:cubicBezTo>
                    <a:pt x="1325" y="370"/>
                    <a:pt x="1333" y="369"/>
                    <a:pt x="1334" y="365"/>
                  </a:cubicBezTo>
                  <a:cubicBezTo>
                    <a:pt x="1337" y="339"/>
                    <a:pt x="1046" y="239"/>
                    <a:pt x="680" y="141"/>
                  </a:cubicBezTo>
                  <a:cubicBezTo>
                    <a:pt x="370" y="59"/>
                    <a:pt x="105" y="1"/>
                    <a:pt x="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057;p48">
              <a:extLst>
                <a:ext uri="{FF2B5EF4-FFF2-40B4-BE49-F238E27FC236}">
                  <a16:creationId xmlns:a16="http://schemas.microsoft.com/office/drawing/2014/main" id="{FF88141B-E1DD-4263-8CA2-EF6B2FEA40B1}"/>
                </a:ext>
              </a:extLst>
            </p:cNvPr>
            <p:cNvSpPr/>
            <p:nvPr/>
          </p:nvSpPr>
          <p:spPr>
            <a:xfrm>
              <a:off x="6236417" y="1455379"/>
              <a:ext cx="19040" cy="9269"/>
            </a:xfrm>
            <a:custGeom>
              <a:avLst/>
              <a:gdLst/>
              <a:ahLst/>
              <a:cxnLst/>
              <a:rect l="l" t="t" r="r" b="b"/>
              <a:pathLst>
                <a:path w="797" h="388" extrusionOk="0">
                  <a:moveTo>
                    <a:pt x="770" y="1"/>
                  </a:moveTo>
                  <a:cubicBezTo>
                    <a:pt x="720" y="1"/>
                    <a:pt x="560" y="63"/>
                    <a:pt x="378" y="152"/>
                  </a:cubicBezTo>
                  <a:cubicBezTo>
                    <a:pt x="165" y="256"/>
                    <a:pt x="0" y="361"/>
                    <a:pt x="12" y="384"/>
                  </a:cubicBezTo>
                  <a:cubicBezTo>
                    <a:pt x="13" y="387"/>
                    <a:pt x="18" y="388"/>
                    <a:pt x="25" y="388"/>
                  </a:cubicBezTo>
                  <a:cubicBezTo>
                    <a:pt x="71" y="388"/>
                    <a:pt x="234" y="325"/>
                    <a:pt x="419" y="234"/>
                  </a:cubicBezTo>
                  <a:cubicBezTo>
                    <a:pt x="632" y="130"/>
                    <a:pt x="796" y="29"/>
                    <a:pt x="785" y="6"/>
                  </a:cubicBezTo>
                  <a:cubicBezTo>
                    <a:pt x="783" y="2"/>
                    <a:pt x="778" y="1"/>
                    <a:pt x="7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058;p48">
              <a:extLst>
                <a:ext uri="{FF2B5EF4-FFF2-40B4-BE49-F238E27FC236}">
                  <a16:creationId xmlns:a16="http://schemas.microsoft.com/office/drawing/2014/main" id="{D7100688-B6D6-4F45-B564-9D9DAC7D715D}"/>
                </a:ext>
              </a:extLst>
            </p:cNvPr>
            <p:cNvSpPr/>
            <p:nvPr/>
          </p:nvSpPr>
          <p:spPr>
            <a:xfrm>
              <a:off x="6233024" y="1423818"/>
              <a:ext cx="16723" cy="23078"/>
            </a:xfrm>
            <a:custGeom>
              <a:avLst/>
              <a:gdLst/>
              <a:ahLst/>
              <a:cxnLst/>
              <a:rect l="l" t="t" r="r" b="b"/>
              <a:pathLst>
                <a:path w="700" h="966" extrusionOk="0">
                  <a:moveTo>
                    <a:pt x="674" y="1"/>
                  </a:moveTo>
                  <a:cubicBezTo>
                    <a:pt x="643" y="1"/>
                    <a:pt x="484" y="201"/>
                    <a:pt x="311" y="457"/>
                  </a:cubicBezTo>
                  <a:cubicBezTo>
                    <a:pt x="132" y="726"/>
                    <a:pt x="1" y="950"/>
                    <a:pt x="23" y="965"/>
                  </a:cubicBezTo>
                  <a:cubicBezTo>
                    <a:pt x="24" y="966"/>
                    <a:pt x="25" y="966"/>
                    <a:pt x="26" y="966"/>
                  </a:cubicBezTo>
                  <a:cubicBezTo>
                    <a:pt x="53" y="966"/>
                    <a:pt x="212" y="765"/>
                    <a:pt x="385" y="510"/>
                  </a:cubicBezTo>
                  <a:cubicBezTo>
                    <a:pt x="568" y="244"/>
                    <a:pt x="699" y="17"/>
                    <a:pt x="677" y="1"/>
                  </a:cubicBezTo>
                  <a:cubicBezTo>
                    <a:pt x="676" y="1"/>
                    <a:pt x="675" y="1"/>
                    <a:pt x="6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059;p48">
              <a:extLst>
                <a:ext uri="{FF2B5EF4-FFF2-40B4-BE49-F238E27FC236}">
                  <a16:creationId xmlns:a16="http://schemas.microsoft.com/office/drawing/2014/main" id="{191B0033-51DF-4A3A-B664-67D304A7A6A6}"/>
                </a:ext>
              </a:extLst>
            </p:cNvPr>
            <p:cNvSpPr/>
            <p:nvPr/>
          </p:nvSpPr>
          <p:spPr>
            <a:xfrm>
              <a:off x="6253738" y="1402770"/>
              <a:ext cx="24296" cy="2843"/>
            </a:xfrm>
            <a:custGeom>
              <a:avLst/>
              <a:gdLst/>
              <a:ahLst/>
              <a:cxnLst/>
              <a:rect l="l" t="t" r="r" b="b"/>
              <a:pathLst>
                <a:path w="1017" h="119" extrusionOk="0">
                  <a:moveTo>
                    <a:pt x="815" y="0"/>
                  </a:moveTo>
                  <a:cubicBezTo>
                    <a:pt x="729" y="0"/>
                    <a:pt x="621" y="4"/>
                    <a:pt x="504" y="12"/>
                  </a:cubicBezTo>
                  <a:cubicBezTo>
                    <a:pt x="225" y="34"/>
                    <a:pt x="1" y="72"/>
                    <a:pt x="1" y="98"/>
                  </a:cubicBezTo>
                  <a:cubicBezTo>
                    <a:pt x="3" y="111"/>
                    <a:pt x="80" y="119"/>
                    <a:pt x="198" y="119"/>
                  </a:cubicBezTo>
                  <a:cubicBezTo>
                    <a:pt x="285" y="119"/>
                    <a:pt x="394" y="115"/>
                    <a:pt x="512" y="105"/>
                  </a:cubicBezTo>
                  <a:cubicBezTo>
                    <a:pt x="792" y="86"/>
                    <a:pt x="1016" y="50"/>
                    <a:pt x="1016" y="24"/>
                  </a:cubicBezTo>
                  <a:cubicBezTo>
                    <a:pt x="1014" y="8"/>
                    <a:pt x="936" y="0"/>
                    <a:pt x="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060;p48">
              <a:extLst>
                <a:ext uri="{FF2B5EF4-FFF2-40B4-BE49-F238E27FC236}">
                  <a16:creationId xmlns:a16="http://schemas.microsoft.com/office/drawing/2014/main" id="{9A48FAD6-57EC-4BD3-B0D6-AA04BF1F8428}"/>
                </a:ext>
              </a:extLst>
            </p:cNvPr>
            <p:cNvSpPr/>
            <p:nvPr/>
          </p:nvSpPr>
          <p:spPr>
            <a:xfrm>
              <a:off x="6285419" y="1393930"/>
              <a:ext cx="7764" cy="23962"/>
            </a:xfrm>
            <a:custGeom>
              <a:avLst/>
              <a:gdLst/>
              <a:ahLst/>
              <a:cxnLst/>
              <a:rect l="l" t="t" r="r" b="b"/>
              <a:pathLst>
                <a:path w="325" h="1003" extrusionOk="0">
                  <a:moveTo>
                    <a:pt x="301" y="1"/>
                  </a:moveTo>
                  <a:cubicBezTo>
                    <a:pt x="274" y="1"/>
                    <a:pt x="194" y="219"/>
                    <a:pt x="120" y="487"/>
                  </a:cubicBezTo>
                  <a:cubicBezTo>
                    <a:pt x="42" y="763"/>
                    <a:pt x="0" y="994"/>
                    <a:pt x="26" y="1002"/>
                  </a:cubicBezTo>
                  <a:cubicBezTo>
                    <a:pt x="27" y="1002"/>
                    <a:pt x="27" y="1002"/>
                    <a:pt x="27" y="1002"/>
                  </a:cubicBezTo>
                  <a:cubicBezTo>
                    <a:pt x="50" y="1002"/>
                    <a:pt x="132" y="787"/>
                    <a:pt x="209" y="513"/>
                  </a:cubicBezTo>
                  <a:cubicBezTo>
                    <a:pt x="285" y="237"/>
                    <a:pt x="325" y="8"/>
                    <a:pt x="302" y="1"/>
                  </a:cubicBezTo>
                  <a:cubicBezTo>
                    <a:pt x="302" y="1"/>
                    <a:pt x="302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061;p48">
              <a:extLst>
                <a:ext uri="{FF2B5EF4-FFF2-40B4-BE49-F238E27FC236}">
                  <a16:creationId xmlns:a16="http://schemas.microsoft.com/office/drawing/2014/main" id="{D89CEC65-7484-4B61-8B28-62E1A17353A6}"/>
                </a:ext>
              </a:extLst>
            </p:cNvPr>
            <p:cNvSpPr/>
            <p:nvPr/>
          </p:nvSpPr>
          <p:spPr>
            <a:xfrm>
              <a:off x="6268647" y="1434259"/>
              <a:ext cx="22767" cy="2293"/>
            </a:xfrm>
            <a:custGeom>
              <a:avLst/>
              <a:gdLst/>
              <a:ahLst/>
              <a:cxnLst/>
              <a:rect l="l" t="t" r="r" b="b"/>
              <a:pathLst>
                <a:path w="953" h="96" extrusionOk="0">
                  <a:moveTo>
                    <a:pt x="403" y="1"/>
                  </a:moveTo>
                  <a:cubicBezTo>
                    <a:pt x="177" y="1"/>
                    <a:pt x="4" y="15"/>
                    <a:pt x="4" y="39"/>
                  </a:cubicBezTo>
                  <a:cubicBezTo>
                    <a:pt x="0" y="65"/>
                    <a:pt x="213" y="91"/>
                    <a:pt x="478" y="95"/>
                  </a:cubicBezTo>
                  <a:cubicBezTo>
                    <a:pt x="504" y="96"/>
                    <a:pt x="529" y="96"/>
                    <a:pt x="553" y="96"/>
                  </a:cubicBezTo>
                  <a:cubicBezTo>
                    <a:pt x="779" y="96"/>
                    <a:pt x="952" y="81"/>
                    <a:pt x="952" y="58"/>
                  </a:cubicBezTo>
                  <a:cubicBezTo>
                    <a:pt x="952" y="32"/>
                    <a:pt x="740" y="6"/>
                    <a:pt x="478" y="1"/>
                  </a:cubicBezTo>
                  <a:cubicBezTo>
                    <a:pt x="453" y="1"/>
                    <a:pt x="428" y="1"/>
                    <a:pt x="4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CaixaDeTexto 271">
            <a:extLst>
              <a:ext uri="{FF2B5EF4-FFF2-40B4-BE49-F238E27FC236}">
                <a16:creationId xmlns:a16="http://schemas.microsoft.com/office/drawing/2014/main" id="{A4EA01BA-B1CB-43A5-A63F-8B487C7B788C}"/>
              </a:ext>
            </a:extLst>
          </p:cNvPr>
          <p:cNvSpPr txBox="1"/>
          <p:nvPr/>
        </p:nvSpPr>
        <p:spPr>
          <a:xfrm>
            <a:off x="715755" y="3701369"/>
            <a:ext cx="3568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Não existe um </a:t>
            </a:r>
            <a:r>
              <a:rPr lang="pt-BR" b="1" dirty="0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formato único 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  <a:cs typeface="Kanit" panose="020B0604020202020204" charset="-34"/>
              </a:rPr>
              <a:t>que é o melhor em todos os cenários!</a:t>
            </a:r>
            <a:endParaRPr lang="pt-BR" b="1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grpSp>
        <p:nvGrpSpPr>
          <p:cNvPr id="274" name="Google Shape;3485;p48">
            <a:extLst>
              <a:ext uri="{FF2B5EF4-FFF2-40B4-BE49-F238E27FC236}">
                <a16:creationId xmlns:a16="http://schemas.microsoft.com/office/drawing/2014/main" id="{62444CBB-70ED-4A1E-9BAE-6A83D07602FF}"/>
              </a:ext>
            </a:extLst>
          </p:cNvPr>
          <p:cNvGrpSpPr>
            <a:grpSpLocks noChangeAspect="1"/>
          </p:cNvGrpSpPr>
          <p:nvPr/>
        </p:nvGrpSpPr>
        <p:grpSpPr>
          <a:xfrm>
            <a:off x="5465135" y="1339201"/>
            <a:ext cx="2011814" cy="2096563"/>
            <a:chOff x="411603" y="2906997"/>
            <a:chExt cx="1735458" cy="1808566"/>
          </a:xfrm>
        </p:grpSpPr>
        <p:grpSp>
          <p:nvGrpSpPr>
            <p:cNvPr id="275" name="Google Shape;3486;p48">
              <a:extLst>
                <a:ext uri="{FF2B5EF4-FFF2-40B4-BE49-F238E27FC236}">
                  <a16:creationId xmlns:a16="http://schemas.microsoft.com/office/drawing/2014/main" id="{68CC3529-4AFF-439D-9079-916C8A4F0D40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373" name="Google Shape;3487;p48">
                <a:extLst>
                  <a:ext uri="{FF2B5EF4-FFF2-40B4-BE49-F238E27FC236}">
                    <a16:creationId xmlns:a16="http://schemas.microsoft.com/office/drawing/2014/main" id="{53AB826C-B72D-41FA-9271-20DCF7523F43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488;p48">
                <a:extLst>
                  <a:ext uri="{FF2B5EF4-FFF2-40B4-BE49-F238E27FC236}">
                    <a16:creationId xmlns:a16="http://schemas.microsoft.com/office/drawing/2014/main" id="{99132FDF-0935-4330-9183-E23C7EEC0FB7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489;p48">
                <a:extLst>
                  <a:ext uri="{FF2B5EF4-FFF2-40B4-BE49-F238E27FC236}">
                    <a16:creationId xmlns:a16="http://schemas.microsoft.com/office/drawing/2014/main" id="{522FFC11-9E26-4380-BB72-9C3A3EF971C8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490;p48">
                <a:extLst>
                  <a:ext uri="{FF2B5EF4-FFF2-40B4-BE49-F238E27FC236}">
                    <a16:creationId xmlns:a16="http://schemas.microsoft.com/office/drawing/2014/main" id="{3FA69F43-C2B2-46E2-B5FF-5392D816E8D8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491;p48">
                <a:extLst>
                  <a:ext uri="{FF2B5EF4-FFF2-40B4-BE49-F238E27FC236}">
                    <a16:creationId xmlns:a16="http://schemas.microsoft.com/office/drawing/2014/main" id="{D7EFB6A9-3D6F-41F1-A5B1-5A916749F31B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492;p48">
                <a:extLst>
                  <a:ext uri="{FF2B5EF4-FFF2-40B4-BE49-F238E27FC236}">
                    <a16:creationId xmlns:a16="http://schemas.microsoft.com/office/drawing/2014/main" id="{A32D658E-95DA-4F25-8494-DE140AF5A4C2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493;p48">
                <a:extLst>
                  <a:ext uri="{FF2B5EF4-FFF2-40B4-BE49-F238E27FC236}">
                    <a16:creationId xmlns:a16="http://schemas.microsoft.com/office/drawing/2014/main" id="{5125AD6A-C3DE-4CC5-A852-C47768C7E0D9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494;p48">
                <a:extLst>
                  <a:ext uri="{FF2B5EF4-FFF2-40B4-BE49-F238E27FC236}">
                    <a16:creationId xmlns:a16="http://schemas.microsoft.com/office/drawing/2014/main" id="{2E9A912B-C2ED-4359-B394-48A5754B4929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495;p48">
                <a:extLst>
                  <a:ext uri="{FF2B5EF4-FFF2-40B4-BE49-F238E27FC236}">
                    <a16:creationId xmlns:a16="http://schemas.microsoft.com/office/drawing/2014/main" id="{38C9D158-01FE-46D2-BA50-6051B5EF08E2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496;p48">
                <a:extLst>
                  <a:ext uri="{FF2B5EF4-FFF2-40B4-BE49-F238E27FC236}">
                    <a16:creationId xmlns:a16="http://schemas.microsoft.com/office/drawing/2014/main" id="{8A4830C4-D526-4B31-BE36-ECA768CEDA00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497;p48">
                <a:extLst>
                  <a:ext uri="{FF2B5EF4-FFF2-40B4-BE49-F238E27FC236}">
                    <a16:creationId xmlns:a16="http://schemas.microsoft.com/office/drawing/2014/main" id="{BE9AAC98-3761-4616-857D-4B715D55BAB8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498;p48">
                <a:extLst>
                  <a:ext uri="{FF2B5EF4-FFF2-40B4-BE49-F238E27FC236}">
                    <a16:creationId xmlns:a16="http://schemas.microsoft.com/office/drawing/2014/main" id="{68CCF4D8-2FE6-43C0-895A-E729BA63DF83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499;p48">
                <a:extLst>
                  <a:ext uri="{FF2B5EF4-FFF2-40B4-BE49-F238E27FC236}">
                    <a16:creationId xmlns:a16="http://schemas.microsoft.com/office/drawing/2014/main" id="{96B225E9-123E-4504-AE83-7A0CED4AE9BB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500;p48">
                <a:extLst>
                  <a:ext uri="{FF2B5EF4-FFF2-40B4-BE49-F238E27FC236}">
                    <a16:creationId xmlns:a16="http://schemas.microsoft.com/office/drawing/2014/main" id="{A2C32DC6-709D-4A31-8BD9-7B06BB39E0AE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501;p48">
                <a:extLst>
                  <a:ext uri="{FF2B5EF4-FFF2-40B4-BE49-F238E27FC236}">
                    <a16:creationId xmlns:a16="http://schemas.microsoft.com/office/drawing/2014/main" id="{151C2E9A-553F-4D12-BDD7-CAA3B7A288B9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502;p48">
                <a:extLst>
                  <a:ext uri="{FF2B5EF4-FFF2-40B4-BE49-F238E27FC236}">
                    <a16:creationId xmlns:a16="http://schemas.microsoft.com/office/drawing/2014/main" id="{CD0A2F22-A64F-47BF-A96C-075EEB0C89FE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3503;p48">
              <a:extLst>
                <a:ext uri="{FF2B5EF4-FFF2-40B4-BE49-F238E27FC236}">
                  <a16:creationId xmlns:a16="http://schemas.microsoft.com/office/drawing/2014/main" id="{922B8824-34C5-4FC2-AA54-33D344C24B5B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355" name="Google Shape;3504;p48">
                <a:extLst>
                  <a:ext uri="{FF2B5EF4-FFF2-40B4-BE49-F238E27FC236}">
                    <a16:creationId xmlns:a16="http://schemas.microsoft.com/office/drawing/2014/main" id="{29C9C2EB-5992-4F47-8F7B-D5F104D6DABE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05;p48">
                <a:extLst>
                  <a:ext uri="{FF2B5EF4-FFF2-40B4-BE49-F238E27FC236}">
                    <a16:creationId xmlns:a16="http://schemas.microsoft.com/office/drawing/2014/main" id="{75D10DA2-6CCA-4E11-9245-5108E4602611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06;p48">
                <a:extLst>
                  <a:ext uri="{FF2B5EF4-FFF2-40B4-BE49-F238E27FC236}">
                    <a16:creationId xmlns:a16="http://schemas.microsoft.com/office/drawing/2014/main" id="{B802675D-6407-428B-BFD9-8C821EC0DC1F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07;p48">
                <a:extLst>
                  <a:ext uri="{FF2B5EF4-FFF2-40B4-BE49-F238E27FC236}">
                    <a16:creationId xmlns:a16="http://schemas.microsoft.com/office/drawing/2014/main" id="{C3DFA7CD-E11E-4CEB-A550-102F19309DC1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08;p48">
                <a:extLst>
                  <a:ext uri="{FF2B5EF4-FFF2-40B4-BE49-F238E27FC236}">
                    <a16:creationId xmlns:a16="http://schemas.microsoft.com/office/drawing/2014/main" id="{CCF487F1-3EDB-4081-8353-4376B5C6A846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509;p48">
                <a:extLst>
                  <a:ext uri="{FF2B5EF4-FFF2-40B4-BE49-F238E27FC236}">
                    <a16:creationId xmlns:a16="http://schemas.microsoft.com/office/drawing/2014/main" id="{0510FD35-EDE1-4941-A067-73F25A9AFAC7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510;p48">
                <a:extLst>
                  <a:ext uri="{FF2B5EF4-FFF2-40B4-BE49-F238E27FC236}">
                    <a16:creationId xmlns:a16="http://schemas.microsoft.com/office/drawing/2014/main" id="{655D65FB-C247-4471-823C-CD776C407CD5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511;p48">
                <a:extLst>
                  <a:ext uri="{FF2B5EF4-FFF2-40B4-BE49-F238E27FC236}">
                    <a16:creationId xmlns:a16="http://schemas.microsoft.com/office/drawing/2014/main" id="{5ED12958-0C36-4EE0-92DB-7DC78F6C35BB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512;p48">
                <a:extLst>
                  <a:ext uri="{FF2B5EF4-FFF2-40B4-BE49-F238E27FC236}">
                    <a16:creationId xmlns:a16="http://schemas.microsoft.com/office/drawing/2014/main" id="{369843A7-1BAD-44D1-9B95-D23EE4BA464F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513;p48">
                <a:extLst>
                  <a:ext uri="{FF2B5EF4-FFF2-40B4-BE49-F238E27FC236}">
                    <a16:creationId xmlns:a16="http://schemas.microsoft.com/office/drawing/2014/main" id="{870B3590-85FA-4895-87B3-6DD763A2E41F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514;p48">
                <a:extLst>
                  <a:ext uri="{FF2B5EF4-FFF2-40B4-BE49-F238E27FC236}">
                    <a16:creationId xmlns:a16="http://schemas.microsoft.com/office/drawing/2014/main" id="{282769C6-EB2F-40F2-8ACF-90998B435498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515;p48">
                <a:extLst>
                  <a:ext uri="{FF2B5EF4-FFF2-40B4-BE49-F238E27FC236}">
                    <a16:creationId xmlns:a16="http://schemas.microsoft.com/office/drawing/2014/main" id="{28D0DB8C-CD04-457D-B742-4EAAAFE3208C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516;p48">
                <a:extLst>
                  <a:ext uri="{FF2B5EF4-FFF2-40B4-BE49-F238E27FC236}">
                    <a16:creationId xmlns:a16="http://schemas.microsoft.com/office/drawing/2014/main" id="{8A3FA990-6684-420E-9336-3CF198760172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517;p48">
                <a:extLst>
                  <a:ext uri="{FF2B5EF4-FFF2-40B4-BE49-F238E27FC236}">
                    <a16:creationId xmlns:a16="http://schemas.microsoft.com/office/drawing/2014/main" id="{6A879638-C7D5-4D66-A7E4-14154B6E8033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518;p48">
                <a:extLst>
                  <a:ext uri="{FF2B5EF4-FFF2-40B4-BE49-F238E27FC236}">
                    <a16:creationId xmlns:a16="http://schemas.microsoft.com/office/drawing/2014/main" id="{FC42C1B7-7EFF-4542-9DB5-3079D8772149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519;p48">
                <a:extLst>
                  <a:ext uri="{FF2B5EF4-FFF2-40B4-BE49-F238E27FC236}">
                    <a16:creationId xmlns:a16="http://schemas.microsoft.com/office/drawing/2014/main" id="{66407CC9-DDD9-4D61-B6A0-6E4EFE1F14E9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520;p48">
                <a:extLst>
                  <a:ext uri="{FF2B5EF4-FFF2-40B4-BE49-F238E27FC236}">
                    <a16:creationId xmlns:a16="http://schemas.microsoft.com/office/drawing/2014/main" id="{AD4D371D-CA5A-487D-B1C3-A1A97FE3909F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521;p48">
                <a:extLst>
                  <a:ext uri="{FF2B5EF4-FFF2-40B4-BE49-F238E27FC236}">
                    <a16:creationId xmlns:a16="http://schemas.microsoft.com/office/drawing/2014/main" id="{869BC07F-80E1-486F-98CB-E3C4E0FE4BEE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" name="Google Shape;3522;p48">
              <a:extLst>
                <a:ext uri="{FF2B5EF4-FFF2-40B4-BE49-F238E27FC236}">
                  <a16:creationId xmlns:a16="http://schemas.microsoft.com/office/drawing/2014/main" id="{791453C2-CA3B-4AF2-9E95-1F489E984A29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335" name="Google Shape;3523;p48">
                <a:extLst>
                  <a:ext uri="{FF2B5EF4-FFF2-40B4-BE49-F238E27FC236}">
                    <a16:creationId xmlns:a16="http://schemas.microsoft.com/office/drawing/2014/main" id="{64F34F7D-0D3B-48B6-92EC-6D76D7470982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524;p48">
                <a:extLst>
                  <a:ext uri="{FF2B5EF4-FFF2-40B4-BE49-F238E27FC236}">
                    <a16:creationId xmlns:a16="http://schemas.microsoft.com/office/drawing/2014/main" id="{7FE8DA42-69FC-4BF7-8F7E-35D20CC5A20F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525;p48">
                <a:extLst>
                  <a:ext uri="{FF2B5EF4-FFF2-40B4-BE49-F238E27FC236}">
                    <a16:creationId xmlns:a16="http://schemas.microsoft.com/office/drawing/2014/main" id="{EADD08F5-F770-4ED6-936C-A2C921F8C86F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526;p48">
                <a:extLst>
                  <a:ext uri="{FF2B5EF4-FFF2-40B4-BE49-F238E27FC236}">
                    <a16:creationId xmlns:a16="http://schemas.microsoft.com/office/drawing/2014/main" id="{5711A5FD-37DB-48BC-B29B-158A8495B50E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527;p48">
                <a:extLst>
                  <a:ext uri="{FF2B5EF4-FFF2-40B4-BE49-F238E27FC236}">
                    <a16:creationId xmlns:a16="http://schemas.microsoft.com/office/drawing/2014/main" id="{0300839A-912E-486A-8DD2-472381F88BED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528;p48">
                <a:extLst>
                  <a:ext uri="{FF2B5EF4-FFF2-40B4-BE49-F238E27FC236}">
                    <a16:creationId xmlns:a16="http://schemas.microsoft.com/office/drawing/2014/main" id="{72857B99-1782-43EB-BCA8-B74579B376EA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529;p48">
                <a:extLst>
                  <a:ext uri="{FF2B5EF4-FFF2-40B4-BE49-F238E27FC236}">
                    <a16:creationId xmlns:a16="http://schemas.microsoft.com/office/drawing/2014/main" id="{FEC9BAF3-34E5-4085-94BF-74753D37860B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530;p48">
                <a:extLst>
                  <a:ext uri="{FF2B5EF4-FFF2-40B4-BE49-F238E27FC236}">
                    <a16:creationId xmlns:a16="http://schemas.microsoft.com/office/drawing/2014/main" id="{0DC29A04-2DF3-42D4-82C1-963C173F1BBF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531;p48">
                <a:extLst>
                  <a:ext uri="{FF2B5EF4-FFF2-40B4-BE49-F238E27FC236}">
                    <a16:creationId xmlns:a16="http://schemas.microsoft.com/office/drawing/2014/main" id="{514A4FD8-926B-463C-8E9D-EF29FDACE472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532;p48">
                <a:extLst>
                  <a:ext uri="{FF2B5EF4-FFF2-40B4-BE49-F238E27FC236}">
                    <a16:creationId xmlns:a16="http://schemas.microsoft.com/office/drawing/2014/main" id="{4D101C25-A10C-411F-ADCC-FAA55CF55414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533;p48">
                <a:extLst>
                  <a:ext uri="{FF2B5EF4-FFF2-40B4-BE49-F238E27FC236}">
                    <a16:creationId xmlns:a16="http://schemas.microsoft.com/office/drawing/2014/main" id="{DFCD22A1-AEA4-4F80-86DA-62C9E158251A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534;p48">
                <a:extLst>
                  <a:ext uri="{FF2B5EF4-FFF2-40B4-BE49-F238E27FC236}">
                    <a16:creationId xmlns:a16="http://schemas.microsoft.com/office/drawing/2014/main" id="{EE34189E-1285-45FD-99AA-3154CF8B6F8C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535;p48">
                <a:extLst>
                  <a:ext uri="{FF2B5EF4-FFF2-40B4-BE49-F238E27FC236}">
                    <a16:creationId xmlns:a16="http://schemas.microsoft.com/office/drawing/2014/main" id="{DEB4EAB3-FC58-460D-8F9E-3FE7623AE7CF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536;p48">
                <a:extLst>
                  <a:ext uri="{FF2B5EF4-FFF2-40B4-BE49-F238E27FC236}">
                    <a16:creationId xmlns:a16="http://schemas.microsoft.com/office/drawing/2014/main" id="{E3E6FD3B-080A-458E-8B1C-ED2A75207720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537;p48">
                <a:extLst>
                  <a:ext uri="{FF2B5EF4-FFF2-40B4-BE49-F238E27FC236}">
                    <a16:creationId xmlns:a16="http://schemas.microsoft.com/office/drawing/2014/main" id="{49F98678-CFA2-456D-A028-76C29DC3FEAE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38;p48">
                <a:extLst>
                  <a:ext uri="{FF2B5EF4-FFF2-40B4-BE49-F238E27FC236}">
                    <a16:creationId xmlns:a16="http://schemas.microsoft.com/office/drawing/2014/main" id="{708F2DDB-BFF1-4F90-86D2-D8B2EA86285E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39;p48">
                <a:extLst>
                  <a:ext uri="{FF2B5EF4-FFF2-40B4-BE49-F238E27FC236}">
                    <a16:creationId xmlns:a16="http://schemas.microsoft.com/office/drawing/2014/main" id="{DCDCB69C-242D-4625-9FF4-81BE1E2F89E2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40;p48">
                <a:extLst>
                  <a:ext uri="{FF2B5EF4-FFF2-40B4-BE49-F238E27FC236}">
                    <a16:creationId xmlns:a16="http://schemas.microsoft.com/office/drawing/2014/main" id="{1AAAB8F1-35F8-4637-892F-07084898C0D1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41;p48">
                <a:extLst>
                  <a:ext uri="{FF2B5EF4-FFF2-40B4-BE49-F238E27FC236}">
                    <a16:creationId xmlns:a16="http://schemas.microsoft.com/office/drawing/2014/main" id="{ED1C9D47-429E-40D0-8A00-E39D1A49F688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2;p48">
                <a:extLst>
                  <a:ext uri="{FF2B5EF4-FFF2-40B4-BE49-F238E27FC236}">
                    <a16:creationId xmlns:a16="http://schemas.microsoft.com/office/drawing/2014/main" id="{04937A01-B5BD-47D4-9A32-AD2F629A2A8D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" name="Google Shape;3543;p48">
              <a:extLst>
                <a:ext uri="{FF2B5EF4-FFF2-40B4-BE49-F238E27FC236}">
                  <a16:creationId xmlns:a16="http://schemas.microsoft.com/office/drawing/2014/main" id="{93B7E75F-86DB-4A6A-94CC-E5195EEE606A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324" name="Google Shape;3544;p48">
                <a:extLst>
                  <a:ext uri="{FF2B5EF4-FFF2-40B4-BE49-F238E27FC236}">
                    <a16:creationId xmlns:a16="http://schemas.microsoft.com/office/drawing/2014/main" id="{12D0059A-AC6B-4AD1-BF3B-EC4640BE232C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545;p48">
                <a:extLst>
                  <a:ext uri="{FF2B5EF4-FFF2-40B4-BE49-F238E27FC236}">
                    <a16:creationId xmlns:a16="http://schemas.microsoft.com/office/drawing/2014/main" id="{9D801469-6CE0-4CC2-9C14-36009B12D2B9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546;p48">
                <a:extLst>
                  <a:ext uri="{FF2B5EF4-FFF2-40B4-BE49-F238E27FC236}">
                    <a16:creationId xmlns:a16="http://schemas.microsoft.com/office/drawing/2014/main" id="{4387B72A-7ACA-4ABD-AC53-5AFB26C63C70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547;p48">
                <a:extLst>
                  <a:ext uri="{FF2B5EF4-FFF2-40B4-BE49-F238E27FC236}">
                    <a16:creationId xmlns:a16="http://schemas.microsoft.com/office/drawing/2014/main" id="{98DF2553-F0AF-4AD6-B1CB-50AA9806FD57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548;p48">
                <a:extLst>
                  <a:ext uri="{FF2B5EF4-FFF2-40B4-BE49-F238E27FC236}">
                    <a16:creationId xmlns:a16="http://schemas.microsoft.com/office/drawing/2014/main" id="{C0F468E6-89AE-45CC-B70C-457A91171FE0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549;p48">
                <a:extLst>
                  <a:ext uri="{FF2B5EF4-FFF2-40B4-BE49-F238E27FC236}">
                    <a16:creationId xmlns:a16="http://schemas.microsoft.com/office/drawing/2014/main" id="{B5EA5656-3582-4B89-BA54-61B1D50967E8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550;p48">
                <a:extLst>
                  <a:ext uri="{FF2B5EF4-FFF2-40B4-BE49-F238E27FC236}">
                    <a16:creationId xmlns:a16="http://schemas.microsoft.com/office/drawing/2014/main" id="{8FD179EA-03EA-468E-BFBE-35770EAAC53F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551;p48">
                <a:extLst>
                  <a:ext uri="{FF2B5EF4-FFF2-40B4-BE49-F238E27FC236}">
                    <a16:creationId xmlns:a16="http://schemas.microsoft.com/office/drawing/2014/main" id="{FB3A842D-B045-4492-A6D1-ADFE37782DA8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552;p48">
                <a:extLst>
                  <a:ext uri="{FF2B5EF4-FFF2-40B4-BE49-F238E27FC236}">
                    <a16:creationId xmlns:a16="http://schemas.microsoft.com/office/drawing/2014/main" id="{ED374683-4388-4D8A-9F37-78A0F409362A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553;p48">
                <a:extLst>
                  <a:ext uri="{FF2B5EF4-FFF2-40B4-BE49-F238E27FC236}">
                    <a16:creationId xmlns:a16="http://schemas.microsoft.com/office/drawing/2014/main" id="{0B74C40E-15EC-4972-9078-404B9DD92A90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554;p48">
                <a:extLst>
                  <a:ext uri="{FF2B5EF4-FFF2-40B4-BE49-F238E27FC236}">
                    <a16:creationId xmlns:a16="http://schemas.microsoft.com/office/drawing/2014/main" id="{F3A1AEC9-9E85-4CD0-8AE9-D63B7CC24DAA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9" name="Google Shape;3555;p48">
              <a:extLst>
                <a:ext uri="{FF2B5EF4-FFF2-40B4-BE49-F238E27FC236}">
                  <a16:creationId xmlns:a16="http://schemas.microsoft.com/office/drawing/2014/main" id="{DCBA03AA-D2F9-40DD-9472-71A150471EC9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556;p48">
              <a:extLst>
                <a:ext uri="{FF2B5EF4-FFF2-40B4-BE49-F238E27FC236}">
                  <a16:creationId xmlns:a16="http://schemas.microsoft.com/office/drawing/2014/main" id="{B03A66AE-70BA-4BCB-8B5E-39FFF56B97D9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" name="Google Shape;3557;p48">
              <a:extLst>
                <a:ext uri="{FF2B5EF4-FFF2-40B4-BE49-F238E27FC236}">
                  <a16:creationId xmlns:a16="http://schemas.microsoft.com/office/drawing/2014/main" id="{981FDB2E-BC70-4215-B8A3-A3CAA0433332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03" name="Google Shape;3558;p48">
                <a:extLst>
                  <a:ext uri="{FF2B5EF4-FFF2-40B4-BE49-F238E27FC236}">
                    <a16:creationId xmlns:a16="http://schemas.microsoft.com/office/drawing/2014/main" id="{38F9CE7E-C721-48CD-9089-078DEA8559FB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559;p48">
                <a:extLst>
                  <a:ext uri="{FF2B5EF4-FFF2-40B4-BE49-F238E27FC236}">
                    <a16:creationId xmlns:a16="http://schemas.microsoft.com/office/drawing/2014/main" id="{EB3991F3-F143-44E8-9F35-0749617F72CE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560;p48">
                <a:extLst>
                  <a:ext uri="{FF2B5EF4-FFF2-40B4-BE49-F238E27FC236}">
                    <a16:creationId xmlns:a16="http://schemas.microsoft.com/office/drawing/2014/main" id="{BFC1E77A-451C-4768-B53E-F41E3641FF6E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561;p48">
                <a:extLst>
                  <a:ext uri="{FF2B5EF4-FFF2-40B4-BE49-F238E27FC236}">
                    <a16:creationId xmlns:a16="http://schemas.microsoft.com/office/drawing/2014/main" id="{725192FC-8DB4-4786-AF38-683B45F1F1B9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562;p48">
                <a:extLst>
                  <a:ext uri="{FF2B5EF4-FFF2-40B4-BE49-F238E27FC236}">
                    <a16:creationId xmlns:a16="http://schemas.microsoft.com/office/drawing/2014/main" id="{DD1C8F32-C753-4537-B85E-3DDCAC93322B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563;p48">
                <a:extLst>
                  <a:ext uri="{FF2B5EF4-FFF2-40B4-BE49-F238E27FC236}">
                    <a16:creationId xmlns:a16="http://schemas.microsoft.com/office/drawing/2014/main" id="{E376A465-BDEE-47AA-AAFB-571F7A6CD08B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564;p48">
                <a:extLst>
                  <a:ext uri="{FF2B5EF4-FFF2-40B4-BE49-F238E27FC236}">
                    <a16:creationId xmlns:a16="http://schemas.microsoft.com/office/drawing/2014/main" id="{53527599-D745-4D15-A964-23857DFD7186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565;p48">
                <a:extLst>
                  <a:ext uri="{FF2B5EF4-FFF2-40B4-BE49-F238E27FC236}">
                    <a16:creationId xmlns:a16="http://schemas.microsoft.com/office/drawing/2014/main" id="{1C29FD65-05D4-4606-A09A-AC0005A711EA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566;p48">
                <a:extLst>
                  <a:ext uri="{FF2B5EF4-FFF2-40B4-BE49-F238E27FC236}">
                    <a16:creationId xmlns:a16="http://schemas.microsoft.com/office/drawing/2014/main" id="{0386D208-8AEC-445F-823A-18FB08277CD3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567;p48">
                <a:extLst>
                  <a:ext uri="{FF2B5EF4-FFF2-40B4-BE49-F238E27FC236}">
                    <a16:creationId xmlns:a16="http://schemas.microsoft.com/office/drawing/2014/main" id="{BF4ACCE2-A40B-4D00-9E80-0B31AC456D94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568;p48">
                <a:extLst>
                  <a:ext uri="{FF2B5EF4-FFF2-40B4-BE49-F238E27FC236}">
                    <a16:creationId xmlns:a16="http://schemas.microsoft.com/office/drawing/2014/main" id="{692592FA-20C4-4E1C-A75D-AE639453A019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569;p48">
                <a:extLst>
                  <a:ext uri="{FF2B5EF4-FFF2-40B4-BE49-F238E27FC236}">
                    <a16:creationId xmlns:a16="http://schemas.microsoft.com/office/drawing/2014/main" id="{50CF6764-B9B0-470E-9FFE-F75F3976F06F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570;p48">
                <a:extLst>
                  <a:ext uri="{FF2B5EF4-FFF2-40B4-BE49-F238E27FC236}">
                    <a16:creationId xmlns:a16="http://schemas.microsoft.com/office/drawing/2014/main" id="{C373B921-7A79-438B-AFAF-5E0510B9F484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571;p48">
                <a:extLst>
                  <a:ext uri="{FF2B5EF4-FFF2-40B4-BE49-F238E27FC236}">
                    <a16:creationId xmlns:a16="http://schemas.microsoft.com/office/drawing/2014/main" id="{334600F9-FBAB-465C-A0B7-0B3218900D0A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572;p48">
                <a:extLst>
                  <a:ext uri="{FF2B5EF4-FFF2-40B4-BE49-F238E27FC236}">
                    <a16:creationId xmlns:a16="http://schemas.microsoft.com/office/drawing/2014/main" id="{136EA83E-28D0-4488-922E-5B3845D6FEF3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573;p48">
                <a:extLst>
                  <a:ext uri="{FF2B5EF4-FFF2-40B4-BE49-F238E27FC236}">
                    <a16:creationId xmlns:a16="http://schemas.microsoft.com/office/drawing/2014/main" id="{4AF67FE1-C63D-41AF-9781-6E42F7D2BBB0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574;p48">
                <a:extLst>
                  <a:ext uri="{FF2B5EF4-FFF2-40B4-BE49-F238E27FC236}">
                    <a16:creationId xmlns:a16="http://schemas.microsoft.com/office/drawing/2014/main" id="{A61579B3-7E01-4E85-9F0B-896202E02892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575;p48">
                <a:extLst>
                  <a:ext uri="{FF2B5EF4-FFF2-40B4-BE49-F238E27FC236}">
                    <a16:creationId xmlns:a16="http://schemas.microsoft.com/office/drawing/2014/main" id="{37F8286B-F469-4446-9EFC-22A8429A925D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576;p48">
                <a:extLst>
                  <a:ext uri="{FF2B5EF4-FFF2-40B4-BE49-F238E27FC236}">
                    <a16:creationId xmlns:a16="http://schemas.microsoft.com/office/drawing/2014/main" id="{2DDBDB76-193F-4A6A-BFA2-A9BAD950EC5C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577;p48">
                <a:extLst>
                  <a:ext uri="{FF2B5EF4-FFF2-40B4-BE49-F238E27FC236}">
                    <a16:creationId xmlns:a16="http://schemas.microsoft.com/office/drawing/2014/main" id="{26FDE52A-69AA-4C80-974A-A37092DE1634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578;p48">
                <a:extLst>
                  <a:ext uri="{FF2B5EF4-FFF2-40B4-BE49-F238E27FC236}">
                    <a16:creationId xmlns:a16="http://schemas.microsoft.com/office/drawing/2014/main" id="{D47E2DCE-56DB-4063-BB97-7B2E7E17B477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3579;p48">
              <a:extLst>
                <a:ext uri="{FF2B5EF4-FFF2-40B4-BE49-F238E27FC236}">
                  <a16:creationId xmlns:a16="http://schemas.microsoft.com/office/drawing/2014/main" id="{BD3D8C1B-9CCD-4FCB-B5E6-C5C76E222E82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299" name="Google Shape;3580;p48">
                <a:extLst>
                  <a:ext uri="{FF2B5EF4-FFF2-40B4-BE49-F238E27FC236}">
                    <a16:creationId xmlns:a16="http://schemas.microsoft.com/office/drawing/2014/main" id="{7F2822B9-21F3-4F19-A976-BB74AC826EF5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581;p48">
                <a:extLst>
                  <a:ext uri="{FF2B5EF4-FFF2-40B4-BE49-F238E27FC236}">
                    <a16:creationId xmlns:a16="http://schemas.microsoft.com/office/drawing/2014/main" id="{E791BBA7-332C-4871-8814-C312097BA1CD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582;p48">
                <a:extLst>
                  <a:ext uri="{FF2B5EF4-FFF2-40B4-BE49-F238E27FC236}">
                    <a16:creationId xmlns:a16="http://schemas.microsoft.com/office/drawing/2014/main" id="{936261B8-420A-4654-954E-A4393A776D81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583;p48">
                <a:extLst>
                  <a:ext uri="{FF2B5EF4-FFF2-40B4-BE49-F238E27FC236}">
                    <a16:creationId xmlns:a16="http://schemas.microsoft.com/office/drawing/2014/main" id="{FBC597B0-398A-43F4-BDEA-478A11F3BF5E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" name="Google Shape;3584;p48">
              <a:extLst>
                <a:ext uri="{FF2B5EF4-FFF2-40B4-BE49-F238E27FC236}">
                  <a16:creationId xmlns:a16="http://schemas.microsoft.com/office/drawing/2014/main" id="{C9AFC99F-CDDD-4534-85F3-A1D8EC41BD17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289" name="Google Shape;3585;p48">
                <a:extLst>
                  <a:ext uri="{FF2B5EF4-FFF2-40B4-BE49-F238E27FC236}">
                    <a16:creationId xmlns:a16="http://schemas.microsoft.com/office/drawing/2014/main" id="{07319C28-622A-49B4-A04E-59AF211F96AC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3586;p48">
                <a:extLst>
                  <a:ext uri="{FF2B5EF4-FFF2-40B4-BE49-F238E27FC236}">
                    <a16:creationId xmlns:a16="http://schemas.microsoft.com/office/drawing/2014/main" id="{4C699541-0941-4B56-9309-B2EA1B71EF2B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3587;p48">
                <a:extLst>
                  <a:ext uri="{FF2B5EF4-FFF2-40B4-BE49-F238E27FC236}">
                    <a16:creationId xmlns:a16="http://schemas.microsoft.com/office/drawing/2014/main" id="{3B9764C3-0A0D-4B20-B563-92F1F74FC440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3588;p48">
                <a:extLst>
                  <a:ext uri="{FF2B5EF4-FFF2-40B4-BE49-F238E27FC236}">
                    <a16:creationId xmlns:a16="http://schemas.microsoft.com/office/drawing/2014/main" id="{A95A7183-59D4-47F6-BCAB-5628C6954546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3589;p48">
                <a:extLst>
                  <a:ext uri="{FF2B5EF4-FFF2-40B4-BE49-F238E27FC236}">
                    <a16:creationId xmlns:a16="http://schemas.microsoft.com/office/drawing/2014/main" id="{5830A00F-A7E6-4345-890D-EA5BA0353243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3590;p48">
                <a:extLst>
                  <a:ext uri="{FF2B5EF4-FFF2-40B4-BE49-F238E27FC236}">
                    <a16:creationId xmlns:a16="http://schemas.microsoft.com/office/drawing/2014/main" id="{600A83EA-A9AE-4E60-B7B6-7E4FDC68FFD4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3591;p48">
                <a:extLst>
                  <a:ext uri="{FF2B5EF4-FFF2-40B4-BE49-F238E27FC236}">
                    <a16:creationId xmlns:a16="http://schemas.microsoft.com/office/drawing/2014/main" id="{259201D3-7E8C-49C5-BBF9-16544D8F2B5A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3592;p48">
                <a:extLst>
                  <a:ext uri="{FF2B5EF4-FFF2-40B4-BE49-F238E27FC236}">
                    <a16:creationId xmlns:a16="http://schemas.microsoft.com/office/drawing/2014/main" id="{95077F82-24EC-4C5D-B275-4D85ABC6049B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3593;p48">
                <a:extLst>
                  <a:ext uri="{FF2B5EF4-FFF2-40B4-BE49-F238E27FC236}">
                    <a16:creationId xmlns:a16="http://schemas.microsoft.com/office/drawing/2014/main" id="{FF9355E6-9D1C-40E8-9A1A-3FAABEB47D15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3594;p48">
                <a:extLst>
                  <a:ext uri="{FF2B5EF4-FFF2-40B4-BE49-F238E27FC236}">
                    <a16:creationId xmlns:a16="http://schemas.microsoft.com/office/drawing/2014/main" id="{2814D5B1-C2FC-4C21-BD2A-C28F482CBAFB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" name="Google Shape;3595;p48">
              <a:extLst>
                <a:ext uri="{FF2B5EF4-FFF2-40B4-BE49-F238E27FC236}">
                  <a16:creationId xmlns:a16="http://schemas.microsoft.com/office/drawing/2014/main" id="{B62DB127-40FF-4D83-A327-CA1203808EDA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285" name="Google Shape;3596;p48">
                <a:extLst>
                  <a:ext uri="{FF2B5EF4-FFF2-40B4-BE49-F238E27FC236}">
                    <a16:creationId xmlns:a16="http://schemas.microsoft.com/office/drawing/2014/main" id="{55DD9352-BD52-47CC-BC34-E7EDDA6A9491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3597;p48">
                <a:extLst>
                  <a:ext uri="{FF2B5EF4-FFF2-40B4-BE49-F238E27FC236}">
                    <a16:creationId xmlns:a16="http://schemas.microsoft.com/office/drawing/2014/main" id="{769BB481-2D14-48C2-8A8C-A3BEE69B21D0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3598;p48">
                <a:extLst>
                  <a:ext uri="{FF2B5EF4-FFF2-40B4-BE49-F238E27FC236}">
                    <a16:creationId xmlns:a16="http://schemas.microsoft.com/office/drawing/2014/main" id="{D91B022F-4F40-47CF-83C9-3C7075656AF4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3599;p48">
                <a:extLst>
                  <a:ext uri="{FF2B5EF4-FFF2-40B4-BE49-F238E27FC236}">
                    <a16:creationId xmlns:a16="http://schemas.microsoft.com/office/drawing/2014/main" id="{C7DACF1D-B70A-4391-96CB-8B07329048A3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9" name="Google Shape;29;p5">
            <a:extLst>
              <a:ext uri="{FF2B5EF4-FFF2-40B4-BE49-F238E27FC236}">
                <a16:creationId xmlns:a16="http://schemas.microsoft.com/office/drawing/2014/main" id="{9B275753-DC34-4C2F-8010-C951EE39759C}"/>
              </a:ext>
            </a:extLst>
          </p:cNvPr>
          <p:cNvSpPr/>
          <p:nvPr/>
        </p:nvSpPr>
        <p:spPr>
          <a:xfrm>
            <a:off x="4875144" y="3552109"/>
            <a:ext cx="3394371" cy="840609"/>
          </a:xfrm>
          <a:prstGeom prst="roundRect">
            <a:avLst>
              <a:gd name="adj" fmla="val 22248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CaixaDeTexto 389">
            <a:extLst>
              <a:ext uri="{FF2B5EF4-FFF2-40B4-BE49-F238E27FC236}">
                <a16:creationId xmlns:a16="http://schemas.microsoft.com/office/drawing/2014/main" id="{4404AA87-9595-4640-BFCF-5220460EFC79}"/>
              </a:ext>
            </a:extLst>
          </p:cNvPr>
          <p:cNvSpPr txBox="1"/>
          <p:nvPr/>
        </p:nvSpPr>
        <p:spPr>
          <a:xfrm>
            <a:off x="4788287" y="3698745"/>
            <a:ext cx="3568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O melhor formato depende dos </a:t>
            </a:r>
            <a:r>
              <a:rPr lang="pt-BR" b="1" dirty="0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seus dados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 e do que você </a:t>
            </a:r>
            <a:r>
              <a:rPr lang="pt-BR" b="1" dirty="0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fará com eles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!</a:t>
            </a:r>
            <a:endParaRPr lang="pt-BR" b="1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8615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p50"/>
          <p:cNvSpPr txBox="1">
            <a:spLocks noGrp="1"/>
          </p:cNvSpPr>
          <p:nvPr>
            <p:ph type="title"/>
          </p:nvPr>
        </p:nvSpPr>
        <p:spPr>
          <a:xfrm>
            <a:off x="388508" y="854470"/>
            <a:ext cx="1817167" cy="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3.4</a:t>
            </a:r>
            <a:endParaRPr dirty="0"/>
          </a:p>
        </p:txBody>
      </p:sp>
      <p:sp>
        <p:nvSpPr>
          <p:cNvPr id="22" name="Google Shape;26;p5">
            <a:extLst>
              <a:ext uri="{FF2B5EF4-FFF2-40B4-BE49-F238E27FC236}">
                <a16:creationId xmlns:a16="http://schemas.microsoft.com/office/drawing/2014/main" id="{B9A18455-4C8D-4B72-A88A-2854C98744E5}"/>
              </a:ext>
            </a:extLst>
          </p:cNvPr>
          <p:cNvSpPr/>
          <p:nvPr/>
        </p:nvSpPr>
        <p:spPr>
          <a:xfrm>
            <a:off x="3055587" y="1315420"/>
            <a:ext cx="4510200" cy="2377147"/>
          </a:xfrm>
          <a:prstGeom prst="roundRect">
            <a:avLst>
              <a:gd name="adj" fmla="val 4313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9;p5">
            <a:extLst>
              <a:ext uri="{FF2B5EF4-FFF2-40B4-BE49-F238E27FC236}">
                <a16:creationId xmlns:a16="http://schemas.microsoft.com/office/drawing/2014/main" id="{2B9ADE18-02A7-4506-9C13-FB39BB9CD194}"/>
              </a:ext>
            </a:extLst>
          </p:cNvPr>
          <p:cNvSpPr/>
          <p:nvPr/>
        </p:nvSpPr>
        <p:spPr>
          <a:xfrm>
            <a:off x="3146612" y="1239545"/>
            <a:ext cx="4510200" cy="2377147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517;p29">
            <a:extLst>
              <a:ext uri="{FF2B5EF4-FFF2-40B4-BE49-F238E27FC236}">
                <a16:creationId xmlns:a16="http://schemas.microsoft.com/office/drawing/2014/main" id="{FFFB4274-F23C-40C5-AB84-09AE1CF8B520}"/>
              </a:ext>
            </a:extLst>
          </p:cNvPr>
          <p:cNvGrpSpPr/>
          <p:nvPr/>
        </p:nvGrpSpPr>
        <p:grpSpPr>
          <a:xfrm>
            <a:off x="5202714" y="3201749"/>
            <a:ext cx="2371910" cy="1507092"/>
            <a:chOff x="4857224" y="3518946"/>
            <a:chExt cx="2371910" cy="1507092"/>
          </a:xfrm>
        </p:grpSpPr>
        <p:sp>
          <p:nvSpPr>
            <p:cNvPr id="25" name="Google Shape;518;p29">
              <a:extLst>
                <a:ext uri="{FF2B5EF4-FFF2-40B4-BE49-F238E27FC236}">
                  <a16:creationId xmlns:a16="http://schemas.microsoft.com/office/drawing/2014/main" id="{6CFCFD07-3530-482F-A0C3-45672D2258C9}"/>
                </a:ext>
              </a:extLst>
            </p:cNvPr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9;p29">
              <a:extLst>
                <a:ext uri="{FF2B5EF4-FFF2-40B4-BE49-F238E27FC236}">
                  <a16:creationId xmlns:a16="http://schemas.microsoft.com/office/drawing/2014/main" id="{A17EA9C7-FEE8-4855-B033-CFE8EBB07236}"/>
                </a:ext>
              </a:extLst>
            </p:cNvPr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0;p29">
              <a:extLst>
                <a:ext uri="{FF2B5EF4-FFF2-40B4-BE49-F238E27FC236}">
                  <a16:creationId xmlns:a16="http://schemas.microsoft.com/office/drawing/2014/main" id="{D2F57784-F0D3-44E8-8469-DBA62C293DD9}"/>
                </a:ext>
              </a:extLst>
            </p:cNvPr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1;p29">
              <a:extLst>
                <a:ext uri="{FF2B5EF4-FFF2-40B4-BE49-F238E27FC236}">
                  <a16:creationId xmlns:a16="http://schemas.microsoft.com/office/drawing/2014/main" id="{28A7A7ED-FD0F-4376-919D-8F321DBC1BD6}"/>
                </a:ext>
              </a:extLst>
            </p:cNvPr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2;p29">
              <a:extLst>
                <a:ext uri="{FF2B5EF4-FFF2-40B4-BE49-F238E27FC236}">
                  <a16:creationId xmlns:a16="http://schemas.microsoft.com/office/drawing/2014/main" id="{4235B485-0D00-4EEB-949E-B639811096D5}"/>
                </a:ext>
              </a:extLst>
            </p:cNvPr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3;p29">
              <a:extLst>
                <a:ext uri="{FF2B5EF4-FFF2-40B4-BE49-F238E27FC236}">
                  <a16:creationId xmlns:a16="http://schemas.microsoft.com/office/drawing/2014/main" id="{E3B87CA1-B773-4AD3-A337-102364C7A344}"/>
                </a:ext>
              </a:extLst>
            </p:cNvPr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4;p29">
              <a:extLst>
                <a:ext uri="{FF2B5EF4-FFF2-40B4-BE49-F238E27FC236}">
                  <a16:creationId xmlns:a16="http://schemas.microsoft.com/office/drawing/2014/main" id="{A2BF83F6-C3B2-418B-A6AE-EC3E07573EAB}"/>
                </a:ext>
              </a:extLst>
            </p:cNvPr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5;p29">
              <a:extLst>
                <a:ext uri="{FF2B5EF4-FFF2-40B4-BE49-F238E27FC236}">
                  <a16:creationId xmlns:a16="http://schemas.microsoft.com/office/drawing/2014/main" id="{F5DF16FB-D288-4BD6-A104-A236CBBF7882}"/>
                </a:ext>
              </a:extLst>
            </p:cNvPr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538;p29">
            <a:extLst>
              <a:ext uri="{FF2B5EF4-FFF2-40B4-BE49-F238E27FC236}">
                <a16:creationId xmlns:a16="http://schemas.microsoft.com/office/drawing/2014/main" id="{BA7C5F9C-04BB-4661-BA68-205995BB1A9E}"/>
              </a:ext>
            </a:extLst>
          </p:cNvPr>
          <p:cNvGrpSpPr/>
          <p:nvPr/>
        </p:nvGrpSpPr>
        <p:grpSpPr>
          <a:xfrm>
            <a:off x="7656812" y="1621597"/>
            <a:ext cx="1333531" cy="2916217"/>
            <a:chOff x="7352169" y="1792626"/>
            <a:chExt cx="1333531" cy="2916217"/>
          </a:xfrm>
        </p:grpSpPr>
        <p:grpSp>
          <p:nvGrpSpPr>
            <p:cNvPr id="34" name="Google Shape;539;p29">
              <a:extLst>
                <a:ext uri="{FF2B5EF4-FFF2-40B4-BE49-F238E27FC236}">
                  <a16:creationId xmlns:a16="http://schemas.microsoft.com/office/drawing/2014/main" id="{B05AAAC0-2672-4AB6-81B0-F0ACF5906CF7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36" name="Google Shape;540;p29">
                <a:extLst>
                  <a:ext uri="{FF2B5EF4-FFF2-40B4-BE49-F238E27FC236}">
                    <a16:creationId xmlns:a16="http://schemas.microsoft.com/office/drawing/2014/main" id="{A2AC2E1E-F6DD-4A65-8E9C-7B554271F3DD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79" name="Google Shape;541;p29">
                  <a:extLst>
                    <a:ext uri="{FF2B5EF4-FFF2-40B4-BE49-F238E27FC236}">
                      <a16:creationId xmlns:a16="http://schemas.microsoft.com/office/drawing/2014/main" id="{402C077B-B5BE-4D51-A05A-6803D40CDB18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42;p29">
                  <a:extLst>
                    <a:ext uri="{FF2B5EF4-FFF2-40B4-BE49-F238E27FC236}">
                      <a16:creationId xmlns:a16="http://schemas.microsoft.com/office/drawing/2014/main" id="{D7EC7382-DFA0-41F8-8B05-6589ABE71F78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543;p29">
                  <a:extLst>
                    <a:ext uri="{FF2B5EF4-FFF2-40B4-BE49-F238E27FC236}">
                      <a16:creationId xmlns:a16="http://schemas.microsoft.com/office/drawing/2014/main" id="{7B59577C-974B-45DC-8537-331B4DC9655C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44;p29">
                  <a:extLst>
                    <a:ext uri="{FF2B5EF4-FFF2-40B4-BE49-F238E27FC236}">
                      <a16:creationId xmlns:a16="http://schemas.microsoft.com/office/drawing/2014/main" id="{D0E5D156-9207-4618-B1B7-89234855E0BF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545;p29">
                  <a:extLst>
                    <a:ext uri="{FF2B5EF4-FFF2-40B4-BE49-F238E27FC236}">
                      <a16:creationId xmlns:a16="http://schemas.microsoft.com/office/drawing/2014/main" id="{C71F8A5B-6C4F-44F7-9D78-2930BDEE063D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46;p29">
                  <a:extLst>
                    <a:ext uri="{FF2B5EF4-FFF2-40B4-BE49-F238E27FC236}">
                      <a16:creationId xmlns:a16="http://schemas.microsoft.com/office/drawing/2014/main" id="{1A1D2D99-2CA4-4512-A369-F37F743D2A77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547;p29">
                  <a:extLst>
                    <a:ext uri="{FF2B5EF4-FFF2-40B4-BE49-F238E27FC236}">
                      <a16:creationId xmlns:a16="http://schemas.microsoft.com/office/drawing/2014/main" id="{75343F02-116B-4CB2-8701-173C3BB70DA3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48;p29">
                  <a:extLst>
                    <a:ext uri="{FF2B5EF4-FFF2-40B4-BE49-F238E27FC236}">
                      <a16:creationId xmlns:a16="http://schemas.microsoft.com/office/drawing/2014/main" id="{BC9FAC37-7B72-4934-A06D-7C041DEDB8E4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549;p29">
                  <a:extLst>
                    <a:ext uri="{FF2B5EF4-FFF2-40B4-BE49-F238E27FC236}">
                      <a16:creationId xmlns:a16="http://schemas.microsoft.com/office/drawing/2014/main" id="{70F4605E-D292-4E37-8AB8-2C95C2EA509F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50;p29">
                  <a:extLst>
                    <a:ext uri="{FF2B5EF4-FFF2-40B4-BE49-F238E27FC236}">
                      <a16:creationId xmlns:a16="http://schemas.microsoft.com/office/drawing/2014/main" id="{99259EE4-9D66-4320-AD68-4864A577CA4F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551;p29">
                  <a:extLst>
                    <a:ext uri="{FF2B5EF4-FFF2-40B4-BE49-F238E27FC236}">
                      <a16:creationId xmlns:a16="http://schemas.microsoft.com/office/drawing/2014/main" id="{B81B4C60-8D7C-4071-B80B-4E3379D1E372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52;p29">
                  <a:extLst>
                    <a:ext uri="{FF2B5EF4-FFF2-40B4-BE49-F238E27FC236}">
                      <a16:creationId xmlns:a16="http://schemas.microsoft.com/office/drawing/2014/main" id="{13CDCC24-C92C-4F54-BDC5-30EE19769C7A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553;p29">
                  <a:extLst>
                    <a:ext uri="{FF2B5EF4-FFF2-40B4-BE49-F238E27FC236}">
                      <a16:creationId xmlns:a16="http://schemas.microsoft.com/office/drawing/2014/main" id="{534F0054-9015-40C2-A847-E86D5C669C1F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54;p29">
                  <a:extLst>
                    <a:ext uri="{FF2B5EF4-FFF2-40B4-BE49-F238E27FC236}">
                      <a16:creationId xmlns:a16="http://schemas.microsoft.com/office/drawing/2014/main" id="{3F9F44D5-2151-4E6A-8BFF-950AF4F794A9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555;p29">
                  <a:extLst>
                    <a:ext uri="{FF2B5EF4-FFF2-40B4-BE49-F238E27FC236}">
                      <a16:creationId xmlns:a16="http://schemas.microsoft.com/office/drawing/2014/main" id="{2D319307-F2F6-43CD-A930-160C86E51E58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56;p29">
                  <a:extLst>
                    <a:ext uri="{FF2B5EF4-FFF2-40B4-BE49-F238E27FC236}">
                      <a16:creationId xmlns:a16="http://schemas.microsoft.com/office/drawing/2014/main" id="{E3236054-8E0D-467A-A6C1-7101A3CA3282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57;p29">
                  <a:extLst>
                    <a:ext uri="{FF2B5EF4-FFF2-40B4-BE49-F238E27FC236}">
                      <a16:creationId xmlns:a16="http://schemas.microsoft.com/office/drawing/2014/main" id="{6A6850A1-7377-46E0-A376-DA157025D218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58;p29">
                  <a:extLst>
                    <a:ext uri="{FF2B5EF4-FFF2-40B4-BE49-F238E27FC236}">
                      <a16:creationId xmlns:a16="http://schemas.microsoft.com/office/drawing/2014/main" id="{E0A60A84-B7B7-4ABD-A25D-02441BBBEC89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559;p29">
                  <a:extLst>
                    <a:ext uri="{FF2B5EF4-FFF2-40B4-BE49-F238E27FC236}">
                      <a16:creationId xmlns:a16="http://schemas.microsoft.com/office/drawing/2014/main" id="{7DC50D6A-E01F-4DE6-BF91-55A969CCAB02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60;p29">
                  <a:extLst>
                    <a:ext uri="{FF2B5EF4-FFF2-40B4-BE49-F238E27FC236}">
                      <a16:creationId xmlns:a16="http://schemas.microsoft.com/office/drawing/2014/main" id="{2D60A8CC-654C-4762-AF4F-69BC6676634F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561;p29">
                  <a:extLst>
                    <a:ext uri="{FF2B5EF4-FFF2-40B4-BE49-F238E27FC236}">
                      <a16:creationId xmlns:a16="http://schemas.microsoft.com/office/drawing/2014/main" id="{0E07CA26-5970-4CFE-8EFF-CC62641342FA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62;p29">
                  <a:extLst>
                    <a:ext uri="{FF2B5EF4-FFF2-40B4-BE49-F238E27FC236}">
                      <a16:creationId xmlns:a16="http://schemas.microsoft.com/office/drawing/2014/main" id="{D25F4B85-6ED5-40EB-9731-82F0068A2C90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63;p29">
                  <a:extLst>
                    <a:ext uri="{FF2B5EF4-FFF2-40B4-BE49-F238E27FC236}">
                      <a16:creationId xmlns:a16="http://schemas.microsoft.com/office/drawing/2014/main" id="{033C4964-760C-48A7-AD28-71FC9F41158E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64;p29">
                  <a:extLst>
                    <a:ext uri="{FF2B5EF4-FFF2-40B4-BE49-F238E27FC236}">
                      <a16:creationId xmlns:a16="http://schemas.microsoft.com/office/drawing/2014/main" id="{6809B798-531E-48D0-82A4-54103324E4E5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65;p29">
                  <a:extLst>
                    <a:ext uri="{FF2B5EF4-FFF2-40B4-BE49-F238E27FC236}">
                      <a16:creationId xmlns:a16="http://schemas.microsoft.com/office/drawing/2014/main" id="{5D455B2E-9F72-4EB2-8576-AC9604A92DC3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66;p29">
                  <a:extLst>
                    <a:ext uri="{FF2B5EF4-FFF2-40B4-BE49-F238E27FC236}">
                      <a16:creationId xmlns:a16="http://schemas.microsoft.com/office/drawing/2014/main" id="{5EAFED65-70B3-4D82-9579-BCE392147D58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67;p29">
                  <a:extLst>
                    <a:ext uri="{FF2B5EF4-FFF2-40B4-BE49-F238E27FC236}">
                      <a16:creationId xmlns:a16="http://schemas.microsoft.com/office/drawing/2014/main" id="{EBE9DB21-4568-4A64-A298-96A2980CF338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68;p29">
                  <a:extLst>
                    <a:ext uri="{FF2B5EF4-FFF2-40B4-BE49-F238E27FC236}">
                      <a16:creationId xmlns:a16="http://schemas.microsoft.com/office/drawing/2014/main" id="{6C2A092A-6FBA-415E-93E5-82CDA6BB8C04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569;p29">
                  <a:extLst>
                    <a:ext uri="{FF2B5EF4-FFF2-40B4-BE49-F238E27FC236}">
                      <a16:creationId xmlns:a16="http://schemas.microsoft.com/office/drawing/2014/main" id="{BC19C923-7731-4B26-8C9F-063C1C4589AD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70;p29">
                  <a:extLst>
                    <a:ext uri="{FF2B5EF4-FFF2-40B4-BE49-F238E27FC236}">
                      <a16:creationId xmlns:a16="http://schemas.microsoft.com/office/drawing/2014/main" id="{D4506CFD-F6D8-4A87-B369-129E976BCF5E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571;p29">
                  <a:extLst>
                    <a:ext uri="{FF2B5EF4-FFF2-40B4-BE49-F238E27FC236}">
                      <a16:creationId xmlns:a16="http://schemas.microsoft.com/office/drawing/2014/main" id="{0105BEF2-EF12-4663-9549-B946B713934F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72;p29">
                  <a:extLst>
                    <a:ext uri="{FF2B5EF4-FFF2-40B4-BE49-F238E27FC236}">
                      <a16:creationId xmlns:a16="http://schemas.microsoft.com/office/drawing/2014/main" id="{32C461F3-BEB2-4642-AA01-28E48EB58FD3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573;p29">
                  <a:extLst>
                    <a:ext uri="{FF2B5EF4-FFF2-40B4-BE49-F238E27FC236}">
                      <a16:creationId xmlns:a16="http://schemas.microsoft.com/office/drawing/2014/main" id="{F677DF62-E6ED-4B72-9F0F-51A06E276B2B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574;p29">
                  <a:extLst>
                    <a:ext uri="{FF2B5EF4-FFF2-40B4-BE49-F238E27FC236}">
                      <a16:creationId xmlns:a16="http://schemas.microsoft.com/office/drawing/2014/main" id="{93315A98-510C-4587-970E-A7B4E29DD17D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575;p29">
                  <a:extLst>
                    <a:ext uri="{FF2B5EF4-FFF2-40B4-BE49-F238E27FC236}">
                      <a16:creationId xmlns:a16="http://schemas.microsoft.com/office/drawing/2014/main" id="{9A931B76-DC47-4003-BE41-595970E54A09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576;p29">
                  <a:extLst>
                    <a:ext uri="{FF2B5EF4-FFF2-40B4-BE49-F238E27FC236}">
                      <a16:creationId xmlns:a16="http://schemas.microsoft.com/office/drawing/2014/main" id="{37FFA5A5-E67F-4C0B-AADA-91AE6E2AEA5D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577;p29">
                  <a:extLst>
                    <a:ext uri="{FF2B5EF4-FFF2-40B4-BE49-F238E27FC236}">
                      <a16:creationId xmlns:a16="http://schemas.microsoft.com/office/drawing/2014/main" id="{CFA61A14-52D7-412E-ABBB-1DE792F4D651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578;p29">
                  <a:extLst>
                    <a:ext uri="{FF2B5EF4-FFF2-40B4-BE49-F238E27FC236}">
                      <a16:creationId xmlns:a16="http://schemas.microsoft.com/office/drawing/2014/main" id="{64484EC9-8BDB-49F1-B53A-ADE464FF958D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579;p29">
                  <a:extLst>
                    <a:ext uri="{FF2B5EF4-FFF2-40B4-BE49-F238E27FC236}">
                      <a16:creationId xmlns:a16="http://schemas.microsoft.com/office/drawing/2014/main" id="{F4F32522-DD84-4F5F-8CB9-E8E390C52F3A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580;p29">
                  <a:extLst>
                    <a:ext uri="{FF2B5EF4-FFF2-40B4-BE49-F238E27FC236}">
                      <a16:creationId xmlns:a16="http://schemas.microsoft.com/office/drawing/2014/main" id="{429816E3-236F-4004-A2AF-9C7253731067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581;p29">
                  <a:extLst>
                    <a:ext uri="{FF2B5EF4-FFF2-40B4-BE49-F238E27FC236}">
                      <a16:creationId xmlns:a16="http://schemas.microsoft.com/office/drawing/2014/main" id="{BC4DFA29-C11C-42DA-BBCF-1182AF456E58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582;p29">
                  <a:extLst>
                    <a:ext uri="{FF2B5EF4-FFF2-40B4-BE49-F238E27FC236}">
                      <a16:creationId xmlns:a16="http://schemas.microsoft.com/office/drawing/2014/main" id="{A539505D-EBA0-48EF-A2B4-6286F0548311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583;p29">
                  <a:extLst>
                    <a:ext uri="{FF2B5EF4-FFF2-40B4-BE49-F238E27FC236}">
                      <a16:creationId xmlns:a16="http://schemas.microsoft.com/office/drawing/2014/main" id="{5F73B591-4705-4878-8A43-745FF25E0AA5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584;p29">
                  <a:extLst>
                    <a:ext uri="{FF2B5EF4-FFF2-40B4-BE49-F238E27FC236}">
                      <a16:creationId xmlns:a16="http://schemas.microsoft.com/office/drawing/2014/main" id="{2A27E4B9-4743-45B6-88D2-C4CFA5452918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585;p29">
                  <a:extLst>
                    <a:ext uri="{FF2B5EF4-FFF2-40B4-BE49-F238E27FC236}">
                      <a16:creationId xmlns:a16="http://schemas.microsoft.com/office/drawing/2014/main" id="{D34C1778-0D95-4B37-BA4B-547D0D9CD760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586;p29">
                  <a:extLst>
                    <a:ext uri="{FF2B5EF4-FFF2-40B4-BE49-F238E27FC236}">
                      <a16:creationId xmlns:a16="http://schemas.microsoft.com/office/drawing/2014/main" id="{7EDCC7AD-EC73-43A6-9B0C-F17A6957202B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587;p29">
                  <a:extLst>
                    <a:ext uri="{FF2B5EF4-FFF2-40B4-BE49-F238E27FC236}">
                      <a16:creationId xmlns:a16="http://schemas.microsoft.com/office/drawing/2014/main" id="{5617E67B-22B6-4D40-BD6A-2BA3A2AF5523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588;p29">
                  <a:extLst>
                    <a:ext uri="{FF2B5EF4-FFF2-40B4-BE49-F238E27FC236}">
                      <a16:creationId xmlns:a16="http://schemas.microsoft.com/office/drawing/2014/main" id="{6BF7EDA2-D679-4D20-98A2-DD76875E819F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589;p29">
                  <a:extLst>
                    <a:ext uri="{FF2B5EF4-FFF2-40B4-BE49-F238E27FC236}">
                      <a16:creationId xmlns:a16="http://schemas.microsoft.com/office/drawing/2014/main" id="{F6440BEE-D799-48C4-93FA-AC0C37115863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590;p29">
                  <a:extLst>
                    <a:ext uri="{FF2B5EF4-FFF2-40B4-BE49-F238E27FC236}">
                      <a16:creationId xmlns:a16="http://schemas.microsoft.com/office/drawing/2014/main" id="{C725D453-BABE-4169-88CD-9595710B612E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591;p29">
                  <a:extLst>
                    <a:ext uri="{FF2B5EF4-FFF2-40B4-BE49-F238E27FC236}">
                      <a16:creationId xmlns:a16="http://schemas.microsoft.com/office/drawing/2014/main" id="{E9C14F06-419E-4DBC-9943-EC998D36A79D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592;p29">
                <a:extLst>
                  <a:ext uri="{FF2B5EF4-FFF2-40B4-BE49-F238E27FC236}">
                    <a16:creationId xmlns:a16="http://schemas.microsoft.com/office/drawing/2014/main" id="{33FF090F-1D3B-43AE-B906-A39A68385E78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93;p29">
                <a:extLst>
                  <a:ext uri="{FF2B5EF4-FFF2-40B4-BE49-F238E27FC236}">
                    <a16:creationId xmlns:a16="http://schemas.microsoft.com/office/drawing/2014/main" id="{C0E7F417-6826-4A6F-8B07-247479047B5E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94;p29">
                <a:extLst>
                  <a:ext uri="{FF2B5EF4-FFF2-40B4-BE49-F238E27FC236}">
                    <a16:creationId xmlns:a16="http://schemas.microsoft.com/office/drawing/2014/main" id="{88DCBD98-601B-4C70-9B22-98A7F6743AA5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95;p29">
                <a:extLst>
                  <a:ext uri="{FF2B5EF4-FFF2-40B4-BE49-F238E27FC236}">
                    <a16:creationId xmlns:a16="http://schemas.microsoft.com/office/drawing/2014/main" id="{4AE25660-1F3A-4138-9552-52E488A8CB52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96;p29">
                <a:extLst>
                  <a:ext uri="{FF2B5EF4-FFF2-40B4-BE49-F238E27FC236}">
                    <a16:creationId xmlns:a16="http://schemas.microsoft.com/office/drawing/2014/main" id="{31B2903B-94FE-4489-B51A-1CFC3622A52E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97;p29">
                <a:extLst>
                  <a:ext uri="{FF2B5EF4-FFF2-40B4-BE49-F238E27FC236}">
                    <a16:creationId xmlns:a16="http://schemas.microsoft.com/office/drawing/2014/main" id="{BBFD15A8-C33F-4350-8024-A8FA00EDA558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98;p29">
                <a:extLst>
                  <a:ext uri="{FF2B5EF4-FFF2-40B4-BE49-F238E27FC236}">
                    <a16:creationId xmlns:a16="http://schemas.microsoft.com/office/drawing/2014/main" id="{A019D592-E10A-4113-A7BE-E2FFAB5DD8A4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99;p29">
                <a:extLst>
                  <a:ext uri="{FF2B5EF4-FFF2-40B4-BE49-F238E27FC236}">
                    <a16:creationId xmlns:a16="http://schemas.microsoft.com/office/drawing/2014/main" id="{32F3CBA9-18ED-4CA8-B42E-92520C06B64E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00;p29">
                <a:extLst>
                  <a:ext uri="{FF2B5EF4-FFF2-40B4-BE49-F238E27FC236}">
                    <a16:creationId xmlns:a16="http://schemas.microsoft.com/office/drawing/2014/main" id="{4070BCE9-FB15-4BDE-A1A8-187AF53E1373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01;p29">
                <a:extLst>
                  <a:ext uri="{FF2B5EF4-FFF2-40B4-BE49-F238E27FC236}">
                    <a16:creationId xmlns:a16="http://schemas.microsoft.com/office/drawing/2014/main" id="{3913C4B0-AE7B-430E-A30D-CDFA0B639B92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02;p29">
                <a:extLst>
                  <a:ext uri="{FF2B5EF4-FFF2-40B4-BE49-F238E27FC236}">
                    <a16:creationId xmlns:a16="http://schemas.microsoft.com/office/drawing/2014/main" id="{8A5674A2-8E90-4C30-81DA-D3B6D74EBEB6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03;p29">
                <a:extLst>
                  <a:ext uri="{FF2B5EF4-FFF2-40B4-BE49-F238E27FC236}">
                    <a16:creationId xmlns:a16="http://schemas.microsoft.com/office/drawing/2014/main" id="{8446BE85-DEA4-4079-B132-B2A035D2AE8C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04;p29">
                <a:extLst>
                  <a:ext uri="{FF2B5EF4-FFF2-40B4-BE49-F238E27FC236}">
                    <a16:creationId xmlns:a16="http://schemas.microsoft.com/office/drawing/2014/main" id="{E3C2F7E6-A713-4A8E-86C7-AF5DABC03D18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05;p29">
                <a:extLst>
                  <a:ext uri="{FF2B5EF4-FFF2-40B4-BE49-F238E27FC236}">
                    <a16:creationId xmlns:a16="http://schemas.microsoft.com/office/drawing/2014/main" id="{E81AC151-F23F-4513-B2E4-F1A415B69C77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06;p29">
                <a:extLst>
                  <a:ext uri="{FF2B5EF4-FFF2-40B4-BE49-F238E27FC236}">
                    <a16:creationId xmlns:a16="http://schemas.microsoft.com/office/drawing/2014/main" id="{2D275157-29FD-4A99-97D5-65399619DF1B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DEE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07;p29">
                <a:extLst>
                  <a:ext uri="{FF2B5EF4-FFF2-40B4-BE49-F238E27FC236}">
                    <a16:creationId xmlns:a16="http://schemas.microsoft.com/office/drawing/2014/main" id="{BA93DE6F-1734-4217-8F41-69D39A8F2FEA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08;p29">
                <a:extLst>
                  <a:ext uri="{FF2B5EF4-FFF2-40B4-BE49-F238E27FC236}">
                    <a16:creationId xmlns:a16="http://schemas.microsoft.com/office/drawing/2014/main" id="{988F8DD6-297B-40F2-B8AF-AA0812C460C4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09;p29">
                <a:extLst>
                  <a:ext uri="{FF2B5EF4-FFF2-40B4-BE49-F238E27FC236}">
                    <a16:creationId xmlns:a16="http://schemas.microsoft.com/office/drawing/2014/main" id="{458FE367-CD9B-4FC0-B365-138B26A72521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10;p29">
                <a:extLst>
                  <a:ext uri="{FF2B5EF4-FFF2-40B4-BE49-F238E27FC236}">
                    <a16:creationId xmlns:a16="http://schemas.microsoft.com/office/drawing/2014/main" id="{0D630174-D796-4161-82B7-677B66F2D33A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11;p29">
                <a:extLst>
                  <a:ext uri="{FF2B5EF4-FFF2-40B4-BE49-F238E27FC236}">
                    <a16:creationId xmlns:a16="http://schemas.microsoft.com/office/drawing/2014/main" id="{889CCE9C-CD94-4140-A0DE-C835655D155D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12;p29">
                <a:extLst>
                  <a:ext uri="{FF2B5EF4-FFF2-40B4-BE49-F238E27FC236}">
                    <a16:creationId xmlns:a16="http://schemas.microsoft.com/office/drawing/2014/main" id="{C6BFCB54-14CC-408D-8F0C-EDC062C6097C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13;p29">
                <a:extLst>
                  <a:ext uri="{FF2B5EF4-FFF2-40B4-BE49-F238E27FC236}">
                    <a16:creationId xmlns:a16="http://schemas.microsoft.com/office/drawing/2014/main" id="{0CD07BC0-400B-4D53-8970-5C0A61774608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14;p29">
                <a:extLst>
                  <a:ext uri="{FF2B5EF4-FFF2-40B4-BE49-F238E27FC236}">
                    <a16:creationId xmlns:a16="http://schemas.microsoft.com/office/drawing/2014/main" id="{5C6D2422-9C85-402E-89B2-20F23B8FA356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15;p29">
                <a:extLst>
                  <a:ext uri="{FF2B5EF4-FFF2-40B4-BE49-F238E27FC236}">
                    <a16:creationId xmlns:a16="http://schemas.microsoft.com/office/drawing/2014/main" id="{67EC61F3-D844-417D-BA00-63607C5158F7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6;p29">
                <a:extLst>
                  <a:ext uri="{FF2B5EF4-FFF2-40B4-BE49-F238E27FC236}">
                    <a16:creationId xmlns:a16="http://schemas.microsoft.com/office/drawing/2014/main" id="{49E17C44-505A-4ADF-8DCE-C6DFEE5249DE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17;p29">
                <a:extLst>
                  <a:ext uri="{FF2B5EF4-FFF2-40B4-BE49-F238E27FC236}">
                    <a16:creationId xmlns:a16="http://schemas.microsoft.com/office/drawing/2014/main" id="{092664B7-FFDA-418C-A762-EE018ADE135E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18;p29">
                <a:extLst>
                  <a:ext uri="{FF2B5EF4-FFF2-40B4-BE49-F238E27FC236}">
                    <a16:creationId xmlns:a16="http://schemas.microsoft.com/office/drawing/2014/main" id="{2C57F51B-697D-442B-A7B7-663DDB67D96F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19;p29">
                <a:extLst>
                  <a:ext uri="{FF2B5EF4-FFF2-40B4-BE49-F238E27FC236}">
                    <a16:creationId xmlns:a16="http://schemas.microsoft.com/office/drawing/2014/main" id="{BB5DF98A-0480-4431-B5BB-CB6752C54BBC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20;p29">
                <a:extLst>
                  <a:ext uri="{FF2B5EF4-FFF2-40B4-BE49-F238E27FC236}">
                    <a16:creationId xmlns:a16="http://schemas.microsoft.com/office/drawing/2014/main" id="{DA42B707-5C78-41A7-B3DE-3E59786B04C6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21;p29">
                <a:extLst>
                  <a:ext uri="{FF2B5EF4-FFF2-40B4-BE49-F238E27FC236}">
                    <a16:creationId xmlns:a16="http://schemas.microsoft.com/office/drawing/2014/main" id="{1513B945-5993-457F-B598-1A9FA8D00229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22;p29">
                <a:extLst>
                  <a:ext uri="{FF2B5EF4-FFF2-40B4-BE49-F238E27FC236}">
                    <a16:creationId xmlns:a16="http://schemas.microsoft.com/office/drawing/2014/main" id="{DEE65C1D-F793-4681-98D7-0D643937A6CF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23;p29">
                <a:extLst>
                  <a:ext uri="{FF2B5EF4-FFF2-40B4-BE49-F238E27FC236}">
                    <a16:creationId xmlns:a16="http://schemas.microsoft.com/office/drawing/2014/main" id="{63A81BD2-2B94-4AE0-84F2-A48579EDF9D0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24;p29">
                <a:extLst>
                  <a:ext uri="{FF2B5EF4-FFF2-40B4-BE49-F238E27FC236}">
                    <a16:creationId xmlns:a16="http://schemas.microsoft.com/office/drawing/2014/main" id="{8291F38A-BBCB-4423-9666-D9D0443FCA50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25;p29">
                <a:extLst>
                  <a:ext uri="{FF2B5EF4-FFF2-40B4-BE49-F238E27FC236}">
                    <a16:creationId xmlns:a16="http://schemas.microsoft.com/office/drawing/2014/main" id="{5D9C13C4-FFFD-405D-B304-E137577758FC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26;p29">
                <a:extLst>
                  <a:ext uri="{FF2B5EF4-FFF2-40B4-BE49-F238E27FC236}">
                    <a16:creationId xmlns:a16="http://schemas.microsoft.com/office/drawing/2014/main" id="{FF65213B-F853-48EF-ACF0-057A9C228AD4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27;p29">
                <a:extLst>
                  <a:ext uri="{FF2B5EF4-FFF2-40B4-BE49-F238E27FC236}">
                    <a16:creationId xmlns:a16="http://schemas.microsoft.com/office/drawing/2014/main" id="{06E85682-7002-4C3D-8EDE-8E19B9DFBA8E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28;p29">
                <a:extLst>
                  <a:ext uri="{FF2B5EF4-FFF2-40B4-BE49-F238E27FC236}">
                    <a16:creationId xmlns:a16="http://schemas.microsoft.com/office/drawing/2014/main" id="{7F24B45B-C9E7-4A85-92AE-501483389E60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29;p29">
                <a:extLst>
                  <a:ext uri="{FF2B5EF4-FFF2-40B4-BE49-F238E27FC236}">
                    <a16:creationId xmlns:a16="http://schemas.microsoft.com/office/drawing/2014/main" id="{F6A2F298-183E-477F-B692-8402D033B5AA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30;p29">
                <a:extLst>
                  <a:ext uri="{FF2B5EF4-FFF2-40B4-BE49-F238E27FC236}">
                    <a16:creationId xmlns:a16="http://schemas.microsoft.com/office/drawing/2014/main" id="{7E76CE57-70C3-4B75-9A07-F6A2D2540D25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31;p29">
                <a:extLst>
                  <a:ext uri="{FF2B5EF4-FFF2-40B4-BE49-F238E27FC236}">
                    <a16:creationId xmlns:a16="http://schemas.microsoft.com/office/drawing/2014/main" id="{364DE4EE-F03F-48E2-BC6F-945DF0832561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32;p29">
                <a:extLst>
                  <a:ext uri="{FF2B5EF4-FFF2-40B4-BE49-F238E27FC236}">
                    <a16:creationId xmlns:a16="http://schemas.microsoft.com/office/drawing/2014/main" id="{B073BA75-E63A-48CD-9F5B-A447C00D5D08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33;p29">
                <a:extLst>
                  <a:ext uri="{FF2B5EF4-FFF2-40B4-BE49-F238E27FC236}">
                    <a16:creationId xmlns:a16="http://schemas.microsoft.com/office/drawing/2014/main" id="{5088D9B5-271D-49CA-B08C-D44F4093E337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" name="Google Shape;634;p29">
              <a:extLst>
                <a:ext uri="{FF2B5EF4-FFF2-40B4-BE49-F238E27FC236}">
                  <a16:creationId xmlns:a16="http://schemas.microsoft.com/office/drawing/2014/main" id="{A566E991-E804-4804-943A-BFCF85D0D0B9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527;p29">
            <a:extLst>
              <a:ext uri="{FF2B5EF4-FFF2-40B4-BE49-F238E27FC236}">
                <a16:creationId xmlns:a16="http://schemas.microsoft.com/office/drawing/2014/main" id="{25440093-A558-4AC3-B975-C452D127852E}"/>
              </a:ext>
            </a:extLst>
          </p:cNvPr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131" name="Google Shape;528;p29">
              <a:extLst>
                <a:ext uri="{FF2B5EF4-FFF2-40B4-BE49-F238E27FC236}">
                  <a16:creationId xmlns:a16="http://schemas.microsoft.com/office/drawing/2014/main" id="{B1E07EDE-04BC-4A42-9AF5-830C8EDA83DE}"/>
                </a:ext>
              </a:extLst>
            </p:cNvPr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29;p29">
              <a:extLst>
                <a:ext uri="{FF2B5EF4-FFF2-40B4-BE49-F238E27FC236}">
                  <a16:creationId xmlns:a16="http://schemas.microsoft.com/office/drawing/2014/main" id="{FCA5AD1B-F384-484B-AD9B-766F49E02A3B}"/>
                </a:ext>
              </a:extLst>
            </p:cNvPr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30;p29">
              <a:extLst>
                <a:ext uri="{FF2B5EF4-FFF2-40B4-BE49-F238E27FC236}">
                  <a16:creationId xmlns:a16="http://schemas.microsoft.com/office/drawing/2014/main" id="{2BDE3530-C7EE-4C55-B088-B3BBB307AA88}"/>
                </a:ext>
              </a:extLst>
            </p:cNvPr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31;p29">
              <a:extLst>
                <a:ext uri="{FF2B5EF4-FFF2-40B4-BE49-F238E27FC236}">
                  <a16:creationId xmlns:a16="http://schemas.microsoft.com/office/drawing/2014/main" id="{A56CF9F4-83D4-47BF-8F40-389C24BC580C}"/>
                </a:ext>
              </a:extLst>
            </p:cNvPr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32;p29">
              <a:extLst>
                <a:ext uri="{FF2B5EF4-FFF2-40B4-BE49-F238E27FC236}">
                  <a16:creationId xmlns:a16="http://schemas.microsoft.com/office/drawing/2014/main" id="{4AD05E1F-462D-4DFA-83CE-F742142E2E9B}"/>
                </a:ext>
              </a:extLst>
            </p:cNvPr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515;p29">
            <a:extLst>
              <a:ext uri="{FF2B5EF4-FFF2-40B4-BE49-F238E27FC236}">
                <a16:creationId xmlns:a16="http://schemas.microsoft.com/office/drawing/2014/main" id="{C4CAF85F-FD64-4C7D-B5C7-0F0A27EF36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24427" y="2550708"/>
            <a:ext cx="4018200" cy="8240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tx1"/>
                </a:solidFill>
              </a:rPr>
              <a:t>Entendimento sobre as principais formas de ingestão de dados em tabelas no Hadoop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37" name="Google Shape;516;p29">
            <a:extLst>
              <a:ext uri="{FF2B5EF4-FFF2-40B4-BE49-F238E27FC236}">
                <a16:creationId xmlns:a16="http://schemas.microsoft.com/office/drawing/2014/main" id="{08B06F44-2EC1-4054-959B-BAB9FF8DB084}"/>
              </a:ext>
            </a:extLst>
          </p:cNvPr>
          <p:cNvSpPr txBox="1">
            <a:spLocks/>
          </p:cNvSpPr>
          <p:nvPr/>
        </p:nvSpPr>
        <p:spPr>
          <a:xfrm>
            <a:off x="2986741" y="1419492"/>
            <a:ext cx="4746598" cy="127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Kanit"/>
              <a:buNone/>
              <a:defRPr sz="9000" b="1" i="0" u="none" strike="noStrike" cap="none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3200" dirty="0"/>
              <a:t>DATA MANIPULATION LANGUAGE</a:t>
            </a:r>
          </a:p>
        </p:txBody>
      </p:sp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160EEB98-22D3-4138-B933-7C50548944D0}"/>
              </a:ext>
            </a:extLst>
          </p:cNvPr>
          <p:cNvGrpSpPr/>
          <p:nvPr/>
        </p:nvGrpSpPr>
        <p:grpSpPr>
          <a:xfrm>
            <a:off x="191456" y="1834178"/>
            <a:ext cx="2204710" cy="480277"/>
            <a:chOff x="283496" y="2266181"/>
            <a:chExt cx="2204710" cy="480277"/>
          </a:xfrm>
        </p:grpSpPr>
        <p:sp>
          <p:nvSpPr>
            <p:cNvPr id="139" name="Google Shape;515;p29">
              <a:extLst>
                <a:ext uri="{FF2B5EF4-FFF2-40B4-BE49-F238E27FC236}">
                  <a16:creationId xmlns:a16="http://schemas.microsoft.com/office/drawing/2014/main" id="{1B4E1741-4C39-43B9-A56A-CCB33840607C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117790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Diferentes maneiras de realizar a ingestão de dados</a:t>
              </a:r>
            </a:p>
          </p:txBody>
        </p:sp>
        <p:sp>
          <p:nvSpPr>
            <p:cNvPr id="140" name="Elipse 139">
              <a:extLst>
                <a:ext uri="{FF2B5EF4-FFF2-40B4-BE49-F238E27FC236}">
                  <a16:creationId xmlns:a16="http://schemas.microsoft.com/office/drawing/2014/main" id="{C36F20AF-EC17-411B-863B-6FE639C970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1" name="Agrupar 140">
            <a:extLst>
              <a:ext uri="{FF2B5EF4-FFF2-40B4-BE49-F238E27FC236}">
                <a16:creationId xmlns:a16="http://schemas.microsoft.com/office/drawing/2014/main" id="{BF146419-D933-41DC-807E-BEE6BAE64464}"/>
              </a:ext>
            </a:extLst>
          </p:cNvPr>
          <p:cNvGrpSpPr/>
          <p:nvPr/>
        </p:nvGrpSpPr>
        <p:grpSpPr>
          <a:xfrm>
            <a:off x="191456" y="2348206"/>
            <a:ext cx="2355400" cy="480277"/>
            <a:chOff x="283496" y="2266181"/>
            <a:chExt cx="2355400" cy="480277"/>
          </a:xfrm>
        </p:grpSpPr>
        <p:sp>
          <p:nvSpPr>
            <p:cNvPr id="142" name="Google Shape;515;p29">
              <a:extLst>
                <a:ext uri="{FF2B5EF4-FFF2-40B4-BE49-F238E27FC236}">
                  <a16:creationId xmlns:a16="http://schemas.microsoft.com/office/drawing/2014/main" id="{26EA6A94-F5AF-4B81-8280-2FDC527F1B69}"/>
                </a:ext>
              </a:extLst>
            </p:cNvPr>
            <p:cNvSpPr txBox="1">
              <a:spLocks/>
            </p:cNvSpPr>
            <p:nvPr/>
          </p:nvSpPr>
          <p:spPr>
            <a:xfrm>
              <a:off x="370415" y="2266181"/>
              <a:ext cx="2268481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Ingestão de arquivos através do comando LOAD DATA INPATH</a:t>
              </a:r>
            </a:p>
          </p:txBody>
        </p:sp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25D4F397-41BC-4E23-BE29-0D47BA379A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5" name="Agrupar 144">
            <a:extLst>
              <a:ext uri="{FF2B5EF4-FFF2-40B4-BE49-F238E27FC236}">
                <a16:creationId xmlns:a16="http://schemas.microsoft.com/office/drawing/2014/main" id="{34E7481B-301C-411A-928D-150756C2E8E6}"/>
              </a:ext>
            </a:extLst>
          </p:cNvPr>
          <p:cNvGrpSpPr/>
          <p:nvPr/>
        </p:nvGrpSpPr>
        <p:grpSpPr>
          <a:xfrm>
            <a:off x="191456" y="2860226"/>
            <a:ext cx="2355400" cy="480277"/>
            <a:chOff x="283496" y="2266181"/>
            <a:chExt cx="2355400" cy="480277"/>
          </a:xfrm>
        </p:grpSpPr>
        <p:sp>
          <p:nvSpPr>
            <p:cNvPr id="146" name="Google Shape;515;p29">
              <a:extLst>
                <a:ext uri="{FF2B5EF4-FFF2-40B4-BE49-F238E27FC236}">
                  <a16:creationId xmlns:a16="http://schemas.microsoft.com/office/drawing/2014/main" id="{70EC8F11-1928-4D10-90C6-4B6D38A31BA6}"/>
                </a:ext>
              </a:extLst>
            </p:cNvPr>
            <p:cNvSpPr txBox="1">
              <a:spLocks/>
            </p:cNvSpPr>
            <p:nvPr/>
          </p:nvSpPr>
          <p:spPr>
            <a:xfrm>
              <a:off x="370415" y="2266181"/>
              <a:ext cx="2268481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Ingestão manual de registros via comando INSERT INTO</a:t>
              </a:r>
            </a:p>
          </p:txBody>
        </p:sp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61A1B0AB-7483-4EC6-8BF1-C754E1C4C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8" name="Agrupar 147">
            <a:extLst>
              <a:ext uri="{FF2B5EF4-FFF2-40B4-BE49-F238E27FC236}">
                <a16:creationId xmlns:a16="http://schemas.microsoft.com/office/drawing/2014/main" id="{9A48103A-403A-4C73-8143-71446E9889F9}"/>
              </a:ext>
            </a:extLst>
          </p:cNvPr>
          <p:cNvGrpSpPr/>
          <p:nvPr/>
        </p:nvGrpSpPr>
        <p:grpSpPr>
          <a:xfrm>
            <a:off x="191456" y="3340503"/>
            <a:ext cx="2434966" cy="480277"/>
            <a:chOff x="283496" y="2266181"/>
            <a:chExt cx="2434966" cy="480277"/>
          </a:xfrm>
        </p:grpSpPr>
        <p:sp>
          <p:nvSpPr>
            <p:cNvPr id="149" name="Google Shape;515;p29">
              <a:extLst>
                <a:ext uri="{FF2B5EF4-FFF2-40B4-BE49-F238E27FC236}">
                  <a16:creationId xmlns:a16="http://schemas.microsoft.com/office/drawing/2014/main" id="{A372A56C-18DC-4C05-B286-DDFDC347C0E1}"/>
                </a:ext>
              </a:extLst>
            </p:cNvPr>
            <p:cNvSpPr txBox="1">
              <a:spLocks/>
            </p:cNvSpPr>
            <p:nvPr/>
          </p:nvSpPr>
          <p:spPr>
            <a:xfrm>
              <a:off x="370415" y="2266181"/>
              <a:ext cx="2348047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Utilizando o resultado de comandos SELECT para ingestão</a:t>
              </a:r>
            </a:p>
          </p:txBody>
        </p:sp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B47C2D26-B024-4CAE-B342-FF913B713F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1" name="Agrupar 150">
            <a:extLst>
              <a:ext uri="{FF2B5EF4-FFF2-40B4-BE49-F238E27FC236}">
                <a16:creationId xmlns:a16="http://schemas.microsoft.com/office/drawing/2014/main" id="{6678881B-847B-4866-927F-89CD3772B4CB}"/>
              </a:ext>
            </a:extLst>
          </p:cNvPr>
          <p:cNvGrpSpPr/>
          <p:nvPr/>
        </p:nvGrpSpPr>
        <p:grpSpPr>
          <a:xfrm>
            <a:off x="187264" y="3834895"/>
            <a:ext cx="2434966" cy="480277"/>
            <a:chOff x="283496" y="2266181"/>
            <a:chExt cx="2434966" cy="480277"/>
          </a:xfrm>
        </p:grpSpPr>
        <p:sp>
          <p:nvSpPr>
            <p:cNvPr id="152" name="Google Shape;515;p29">
              <a:extLst>
                <a:ext uri="{FF2B5EF4-FFF2-40B4-BE49-F238E27FC236}">
                  <a16:creationId xmlns:a16="http://schemas.microsoft.com/office/drawing/2014/main" id="{E94124FB-822A-4563-95E4-B6AC656ACDC0}"/>
                </a:ext>
              </a:extLst>
            </p:cNvPr>
            <p:cNvSpPr txBox="1">
              <a:spLocks/>
            </p:cNvSpPr>
            <p:nvPr/>
          </p:nvSpPr>
          <p:spPr>
            <a:xfrm>
              <a:off x="370415" y="2266181"/>
              <a:ext cx="2348047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Utilizando CTAS para criar tabela e realizar ingestão ao mesmo tempo</a:t>
              </a:r>
            </a:p>
          </p:txBody>
        </p:sp>
        <p:sp>
          <p:nvSpPr>
            <p:cNvPr id="153" name="Elipse 152">
              <a:extLst>
                <a:ext uri="{FF2B5EF4-FFF2-40B4-BE49-F238E27FC236}">
                  <a16:creationId xmlns:a16="http://schemas.microsoft.com/office/drawing/2014/main" id="{516B7183-8E79-4BC4-9185-722A6C484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812367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POUCO DO QUE JÁ VIMOS...</a:t>
            </a:r>
            <a:endParaRPr dirty="0">
              <a:solidFill>
                <a:srgbClr val="FF8B00"/>
              </a:solidFill>
            </a:endParaRPr>
          </a:p>
        </p:txBody>
      </p:sp>
      <p:sp>
        <p:nvSpPr>
          <p:cNvPr id="8" name="Google Shape;3702;p43">
            <a:extLst>
              <a:ext uri="{FF2B5EF4-FFF2-40B4-BE49-F238E27FC236}">
                <a16:creationId xmlns:a16="http://schemas.microsoft.com/office/drawing/2014/main" id="{C187AE43-5454-4855-8EBB-C5062A0F0ABB}"/>
              </a:ext>
            </a:extLst>
          </p:cNvPr>
          <p:cNvSpPr/>
          <p:nvPr/>
        </p:nvSpPr>
        <p:spPr>
          <a:xfrm rot="-5400000">
            <a:off x="4905527" y="1452594"/>
            <a:ext cx="2260200" cy="2260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703;p43">
            <a:extLst>
              <a:ext uri="{FF2B5EF4-FFF2-40B4-BE49-F238E27FC236}">
                <a16:creationId xmlns:a16="http://schemas.microsoft.com/office/drawing/2014/main" id="{98868F6F-3622-4AF8-BFBF-88AD593E3AC1}"/>
              </a:ext>
            </a:extLst>
          </p:cNvPr>
          <p:cNvSpPr/>
          <p:nvPr/>
        </p:nvSpPr>
        <p:spPr>
          <a:xfrm>
            <a:off x="1922003" y="1452594"/>
            <a:ext cx="2260200" cy="2260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15;p29">
            <a:extLst>
              <a:ext uri="{FF2B5EF4-FFF2-40B4-BE49-F238E27FC236}">
                <a16:creationId xmlns:a16="http://schemas.microsoft.com/office/drawing/2014/main" id="{D46D964E-382E-485C-986F-009616FA2386}"/>
              </a:ext>
            </a:extLst>
          </p:cNvPr>
          <p:cNvSpPr txBox="1">
            <a:spLocks/>
          </p:cNvSpPr>
          <p:nvPr/>
        </p:nvSpPr>
        <p:spPr>
          <a:xfrm>
            <a:off x="2081879" y="1790990"/>
            <a:ext cx="1871003" cy="158340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Utilização do comando </a:t>
            </a:r>
            <a:r>
              <a:rPr lang="pt-BR" sz="20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SELECT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 para consultar</a:t>
            </a:r>
          </a:p>
        </p:txBody>
      </p:sp>
      <p:sp>
        <p:nvSpPr>
          <p:cNvPr id="11" name="Google Shape;515;p29">
            <a:extLst>
              <a:ext uri="{FF2B5EF4-FFF2-40B4-BE49-F238E27FC236}">
                <a16:creationId xmlns:a16="http://schemas.microsoft.com/office/drawing/2014/main" id="{63AE00B1-C600-4E95-A2CD-3877BA9571A1}"/>
              </a:ext>
            </a:extLst>
          </p:cNvPr>
          <p:cNvSpPr txBox="1">
            <a:spLocks/>
          </p:cNvSpPr>
          <p:nvPr/>
        </p:nvSpPr>
        <p:spPr>
          <a:xfrm>
            <a:off x="4939815" y="1819126"/>
            <a:ext cx="2191624" cy="13685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Utilização do comando </a:t>
            </a:r>
            <a:r>
              <a:rPr lang="pt-BR" sz="20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CREATE TABLE 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para criar metadados</a:t>
            </a:r>
          </a:p>
        </p:txBody>
      </p:sp>
      <p:sp>
        <p:nvSpPr>
          <p:cNvPr id="12" name="Google Shape;515;p29">
            <a:extLst>
              <a:ext uri="{FF2B5EF4-FFF2-40B4-BE49-F238E27FC236}">
                <a16:creationId xmlns:a16="http://schemas.microsoft.com/office/drawing/2014/main" id="{E98C3BC7-5014-43CE-9741-39EE2CE580E9}"/>
              </a:ext>
            </a:extLst>
          </p:cNvPr>
          <p:cNvSpPr txBox="1">
            <a:spLocks/>
          </p:cNvSpPr>
          <p:nvPr/>
        </p:nvSpPr>
        <p:spPr>
          <a:xfrm>
            <a:off x="1922003" y="1018809"/>
            <a:ext cx="1876274" cy="40198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DQL</a:t>
            </a:r>
          </a:p>
        </p:txBody>
      </p:sp>
      <p:sp>
        <p:nvSpPr>
          <p:cNvPr id="13" name="Google Shape;515;p29">
            <a:extLst>
              <a:ext uri="{FF2B5EF4-FFF2-40B4-BE49-F238E27FC236}">
                <a16:creationId xmlns:a16="http://schemas.microsoft.com/office/drawing/2014/main" id="{47FDB7F5-8026-4B11-BA54-03BBD5F7F4CB}"/>
              </a:ext>
            </a:extLst>
          </p:cNvPr>
          <p:cNvSpPr txBox="1">
            <a:spLocks/>
          </p:cNvSpPr>
          <p:nvPr/>
        </p:nvSpPr>
        <p:spPr>
          <a:xfrm>
            <a:off x="5289453" y="1013953"/>
            <a:ext cx="1876274" cy="401989"/>
          </a:xfrm>
          <a:prstGeom prst="rect">
            <a:avLst/>
          </a:prstGeom>
          <a:solidFill>
            <a:srgbClr val="00B0F0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DDL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F87B24A-AA1E-41E2-88F7-281395BF2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7" r="8676"/>
          <a:stretch/>
        </p:blipFill>
        <p:spPr>
          <a:xfrm>
            <a:off x="2438399" y="2635821"/>
            <a:ext cx="1234441" cy="49852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FAA2549-56B6-4371-9A16-B76BAB00D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500" y="2665188"/>
            <a:ext cx="1380253" cy="43978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E17E2AC-71E2-4CF8-9720-B457D017BECE}"/>
              </a:ext>
            </a:extLst>
          </p:cNvPr>
          <p:cNvGrpSpPr/>
          <p:nvPr/>
        </p:nvGrpSpPr>
        <p:grpSpPr>
          <a:xfrm>
            <a:off x="5339019" y="4399625"/>
            <a:ext cx="1319937" cy="348897"/>
            <a:chOff x="5221933" y="1992878"/>
            <a:chExt cx="2250229" cy="348897"/>
          </a:xfrm>
        </p:grpSpPr>
        <p:sp>
          <p:nvSpPr>
            <p:cNvPr id="21" name="Google Shape;699;p37">
              <a:extLst>
                <a:ext uri="{FF2B5EF4-FFF2-40B4-BE49-F238E27FC236}">
                  <a16:creationId xmlns:a16="http://schemas.microsoft.com/office/drawing/2014/main" id="{1BAE6CA3-A0F9-42FF-82AB-0EBD42A2C6F0}"/>
                </a:ext>
              </a:extLst>
            </p:cNvPr>
            <p:cNvSpPr/>
            <p:nvPr/>
          </p:nvSpPr>
          <p:spPr>
            <a:xfrm>
              <a:off x="5221933" y="1992878"/>
              <a:ext cx="2250229" cy="348897"/>
            </a:xfrm>
            <a:prstGeom prst="roundRect">
              <a:avLst>
                <a:gd name="adj" fmla="val 1747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2;p32">
              <a:extLst>
                <a:ext uri="{FF2B5EF4-FFF2-40B4-BE49-F238E27FC236}">
                  <a16:creationId xmlns:a16="http://schemas.microsoft.com/office/drawing/2014/main" id="{CA540448-5CC9-4451-A4C7-479E029C6C7D}"/>
                </a:ext>
              </a:extLst>
            </p:cNvPr>
            <p:cNvSpPr txBox="1">
              <a:spLocks/>
            </p:cNvSpPr>
            <p:nvPr/>
          </p:nvSpPr>
          <p:spPr>
            <a:xfrm>
              <a:off x="5258506" y="2043609"/>
              <a:ext cx="2213656" cy="285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400" dirty="0">
                  <a:solidFill>
                    <a:schemeClr val="tx1"/>
                  </a:solidFill>
                </a:rPr>
                <a:t>METASTORE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65C7554-3616-4259-BE64-355368387ED4}"/>
              </a:ext>
            </a:extLst>
          </p:cNvPr>
          <p:cNvGrpSpPr/>
          <p:nvPr/>
        </p:nvGrpSpPr>
        <p:grpSpPr>
          <a:xfrm>
            <a:off x="5339023" y="3956139"/>
            <a:ext cx="1343710" cy="404211"/>
            <a:chOff x="6048542" y="3776714"/>
            <a:chExt cx="1343710" cy="404211"/>
          </a:xfrm>
        </p:grpSpPr>
        <p:pic>
          <p:nvPicPr>
            <p:cNvPr id="24" name="Picture 2" descr="Lake definição e significado | Dicionário Inglês Collins">
              <a:extLst>
                <a:ext uri="{FF2B5EF4-FFF2-40B4-BE49-F238E27FC236}">
                  <a16:creationId xmlns:a16="http://schemas.microsoft.com/office/drawing/2014/main" id="{2F848236-5ECE-498A-8330-EF06E159B8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45" t="21476" r="21816" b="50000"/>
            <a:stretch/>
          </p:blipFill>
          <p:spPr bwMode="auto">
            <a:xfrm>
              <a:off x="6048542" y="3776714"/>
              <a:ext cx="1319937" cy="404211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Google Shape;699;p37">
              <a:extLst>
                <a:ext uri="{FF2B5EF4-FFF2-40B4-BE49-F238E27FC236}">
                  <a16:creationId xmlns:a16="http://schemas.microsoft.com/office/drawing/2014/main" id="{B16267BF-8D44-4D34-8D9A-B7DC20F4B9DD}"/>
                </a:ext>
              </a:extLst>
            </p:cNvPr>
            <p:cNvSpPr/>
            <p:nvPr/>
          </p:nvSpPr>
          <p:spPr>
            <a:xfrm>
              <a:off x="6048542" y="3776714"/>
              <a:ext cx="1319937" cy="404211"/>
            </a:xfrm>
            <a:prstGeom prst="roundRect">
              <a:avLst>
                <a:gd name="adj" fmla="val 18668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" name="Google Shape;322;p32">
              <a:extLst>
                <a:ext uri="{FF2B5EF4-FFF2-40B4-BE49-F238E27FC236}">
                  <a16:creationId xmlns:a16="http://schemas.microsoft.com/office/drawing/2014/main" id="{09B4523D-D630-4686-B8B6-98A742E568C1}"/>
                </a:ext>
              </a:extLst>
            </p:cNvPr>
            <p:cNvSpPr txBox="1">
              <a:spLocks/>
            </p:cNvSpPr>
            <p:nvPr/>
          </p:nvSpPr>
          <p:spPr>
            <a:xfrm>
              <a:off x="6072315" y="3828848"/>
              <a:ext cx="1319937" cy="324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sz="1600" dirty="0">
                  <a:solidFill>
                    <a:schemeClr val="bg1"/>
                  </a:solidFill>
                </a:rPr>
                <a:t>DATA LAKE</a:t>
              </a:r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D6E6BAA-123B-4949-954C-DE6693AF37EB}"/>
              </a:ext>
            </a:extLst>
          </p:cNvPr>
          <p:cNvSpPr txBox="1"/>
          <p:nvPr/>
        </p:nvSpPr>
        <p:spPr>
          <a:xfrm>
            <a:off x="1333458" y="4016503"/>
            <a:ext cx="4315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DM Sans" panose="020B0604020202020204" charset="0"/>
              </a:rPr>
              <a:t>Nem sempre os dados estão armazenados no</a:t>
            </a:r>
            <a:endParaRPr lang="pt-BR" sz="1400" b="1" dirty="0"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5649906-04D7-4EA1-9EA0-BA7FF67B33F6}"/>
              </a:ext>
            </a:extLst>
          </p:cNvPr>
          <p:cNvSpPr txBox="1"/>
          <p:nvPr/>
        </p:nvSpPr>
        <p:spPr>
          <a:xfrm>
            <a:off x="2043214" y="4415651"/>
            <a:ext cx="3480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DM Sans" panose="020B0604020202020204" charset="0"/>
              </a:rPr>
              <a:t>p</a:t>
            </a:r>
            <a:r>
              <a:rPr lang="pt-BR" sz="1400" dirty="0">
                <a:latin typeface="DM Sans" panose="020B0604020202020204" charset="0"/>
              </a:rPr>
              <a:t>rontos para serem referenciados no</a:t>
            </a:r>
            <a:endParaRPr lang="pt-BR" sz="1400" b="1" dirty="0">
              <a:latin typeface="Kanit" panose="020B0604020202020204" charset="-34"/>
              <a:cs typeface="Kanit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630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46914E-6 L -0.00087 0.0330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3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46914E-6 L -0.00035 0.028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3" grpId="0"/>
      <p:bldP spid="3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>
            <a:extLst>
              <a:ext uri="{FF2B5EF4-FFF2-40B4-BE49-F238E27FC236}">
                <a16:creationId xmlns:a16="http://schemas.microsoft.com/office/drawing/2014/main" id="{D7B178E2-5E09-4123-89E6-B9F8151FEC58}"/>
              </a:ext>
            </a:extLst>
          </p:cNvPr>
          <p:cNvSpPr/>
          <p:nvPr/>
        </p:nvSpPr>
        <p:spPr>
          <a:xfrm>
            <a:off x="7068390" y="3378618"/>
            <a:ext cx="1080000" cy="1080000"/>
          </a:xfrm>
          <a:prstGeom prst="ellipse">
            <a:avLst/>
          </a:prstGeom>
          <a:solidFill>
            <a:schemeClr val="bg1"/>
          </a:solidFill>
          <a:ln>
            <a:solidFill>
              <a:srgbClr val="E0656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4" name="Google Shape;704;p37"/>
          <p:cNvSpPr txBox="1">
            <a:spLocks noGrp="1"/>
          </p:cNvSpPr>
          <p:nvPr>
            <p:ph type="subTitle" idx="1"/>
          </p:nvPr>
        </p:nvSpPr>
        <p:spPr>
          <a:xfrm>
            <a:off x="720013" y="2540354"/>
            <a:ext cx="1707900" cy="660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INTERFACE GRÁFICA</a:t>
            </a:r>
            <a:endParaRPr dirty="0"/>
          </a:p>
        </p:txBody>
      </p:sp>
      <p:sp>
        <p:nvSpPr>
          <p:cNvPr id="706" name="Google Shape;706;p37"/>
          <p:cNvSpPr txBox="1">
            <a:spLocks noGrp="1"/>
          </p:cNvSpPr>
          <p:nvPr>
            <p:ph type="subTitle" idx="3"/>
          </p:nvPr>
        </p:nvSpPr>
        <p:spPr>
          <a:xfrm>
            <a:off x="2718710" y="2540354"/>
            <a:ext cx="1707900" cy="660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LINHA DE CÓDIGO</a:t>
            </a:r>
            <a:endParaRPr dirty="0"/>
          </a:p>
        </p:txBody>
      </p:sp>
      <p:sp>
        <p:nvSpPr>
          <p:cNvPr id="708" name="Google Shape;708;p37"/>
          <p:cNvSpPr txBox="1">
            <a:spLocks noGrp="1"/>
          </p:cNvSpPr>
          <p:nvPr>
            <p:ph type="subTitle" idx="5"/>
          </p:nvPr>
        </p:nvSpPr>
        <p:spPr>
          <a:xfrm>
            <a:off x="4717413" y="2540354"/>
            <a:ext cx="1707900" cy="660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DIRETO DE RDBMS</a:t>
            </a:r>
            <a:endParaRPr dirty="0"/>
          </a:p>
        </p:txBody>
      </p:sp>
      <p:sp>
        <p:nvSpPr>
          <p:cNvPr id="710" name="Google Shape;710;p37"/>
          <p:cNvSpPr txBox="1">
            <a:spLocks noGrp="1"/>
          </p:cNvSpPr>
          <p:nvPr>
            <p:ph type="subTitle" idx="7"/>
          </p:nvPr>
        </p:nvSpPr>
        <p:spPr>
          <a:xfrm>
            <a:off x="6716113" y="2540354"/>
            <a:ext cx="1707900" cy="660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COMANDOS HIVEQL</a:t>
            </a:r>
            <a:endParaRPr dirty="0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F504532-AE48-4E77-8F1E-BFD5988FE574}"/>
              </a:ext>
            </a:extLst>
          </p:cNvPr>
          <p:cNvSpPr txBox="1"/>
          <p:nvPr/>
        </p:nvSpPr>
        <p:spPr>
          <a:xfrm>
            <a:off x="546420" y="441606"/>
            <a:ext cx="7061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400" dirty="0">
                <a:latin typeface="DM Sans" panose="020B0604020202020204" charset="0"/>
              </a:rPr>
              <a:t>Ent</a:t>
            </a:r>
            <a:r>
              <a:rPr lang="pt-BR" dirty="0">
                <a:latin typeface="DM Sans" panose="020B0604020202020204" charset="0"/>
              </a:rPr>
              <a:t>ão, considerando casos onde os dados são gerados “</a:t>
            </a:r>
            <a:r>
              <a:rPr lang="pt-BR" dirty="0" err="1">
                <a:latin typeface="DM Sans" panose="020B0604020202020204" charset="0"/>
              </a:rPr>
              <a:t>on</a:t>
            </a:r>
            <a:r>
              <a:rPr lang="pt-BR" dirty="0">
                <a:latin typeface="DM Sans" panose="020B0604020202020204" charset="0"/>
              </a:rPr>
              <a:t> </a:t>
            </a:r>
            <a:r>
              <a:rPr lang="pt-BR" dirty="0" err="1">
                <a:latin typeface="DM Sans" panose="020B0604020202020204" charset="0"/>
              </a:rPr>
              <a:t>demand</a:t>
            </a:r>
            <a:r>
              <a:rPr lang="pt-BR" dirty="0">
                <a:latin typeface="DM Sans" panose="020B0604020202020204" charset="0"/>
              </a:rPr>
              <a:t>”,</a:t>
            </a:r>
            <a:endParaRPr lang="pt-BR" sz="1400" b="1" dirty="0"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44" name="Google Shape;693;p36">
            <a:extLst>
              <a:ext uri="{FF2B5EF4-FFF2-40B4-BE49-F238E27FC236}">
                <a16:creationId xmlns:a16="http://schemas.microsoft.com/office/drawing/2014/main" id="{615B82CF-80B5-4873-ABC9-618C9551B9E9}"/>
              </a:ext>
            </a:extLst>
          </p:cNvPr>
          <p:cNvSpPr txBox="1">
            <a:spLocks/>
          </p:cNvSpPr>
          <p:nvPr/>
        </p:nvSpPr>
        <p:spPr>
          <a:xfrm>
            <a:off x="540750" y="614275"/>
            <a:ext cx="731293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solidFill>
                  <a:srgbClr val="000000"/>
                </a:solidFill>
              </a:rPr>
              <a:t>COMO ARMAZENÁ-LOS NO HADOOP?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3F1356D-99DF-4FD6-8D86-0A709C83FF30}"/>
              </a:ext>
            </a:extLst>
          </p:cNvPr>
          <p:cNvGrpSpPr/>
          <p:nvPr/>
        </p:nvGrpSpPr>
        <p:grpSpPr>
          <a:xfrm>
            <a:off x="1390185" y="1068491"/>
            <a:ext cx="5892552" cy="584775"/>
            <a:chOff x="1390185" y="1161090"/>
            <a:chExt cx="5892552" cy="584775"/>
          </a:xfrm>
        </p:grpSpPr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5972D401-E3B1-41C1-B37C-1195336F868D}"/>
                </a:ext>
              </a:extLst>
            </p:cNvPr>
            <p:cNvSpPr txBox="1"/>
            <p:nvPr/>
          </p:nvSpPr>
          <p:spPr>
            <a:xfrm>
              <a:off x="1390185" y="1426185"/>
              <a:ext cx="589255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latin typeface="DM Sans" panose="020B0604020202020204" charset="0"/>
                </a:rPr>
                <a:t>Podemos citar         principais métodos</a:t>
              </a:r>
              <a:endParaRPr lang="pt-BR" sz="1400" b="1" dirty="0">
                <a:latin typeface="Kanit" panose="020B0604020202020204" charset="-34"/>
                <a:cs typeface="Kanit" panose="020B0604020202020204" charset="-34"/>
              </a:endParaRP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EBFB73E3-DBF4-4550-BA89-02527147A9BE}"/>
                </a:ext>
              </a:extLst>
            </p:cNvPr>
            <p:cNvSpPr txBox="1"/>
            <p:nvPr/>
          </p:nvSpPr>
          <p:spPr>
            <a:xfrm>
              <a:off x="3844711" y="1161090"/>
              <a:ext cx="56505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dk1"/>
                </a:buClr>
                <a:buSzPts val="3200"/>
                <a:buFont typeface="Fredoka One"/>
                <a:buNone/>
                <a:defRPr sz="3200" b="1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algn="ctr">
                <a:buClr>
                  <a:schemeClr val="dk1"/>
                </a:buClr>
                <a:buSzPts val="3600"/>
                <a:buFont typeface="Fredoka One"/>
                <a:buNone/>
                <a:defRPr sz="3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algn="ctr">
                <a:buClr>
                  <a:schemeClr val="dk1"/>
                </a:buClr>
                <a:buSzPts val="3600"/>
                <a:buFont typeface="Fredoka One"/>
                <a:buNone/>
                <a:defRPr sz="3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algn="ctr">
                <a:buClr>
                  <a:schemeClr val="dk1"/>
                </a:buClr>
                <a:buSzPts val="3600"/>
                <a:buFont typeface="Fredoka One"/>
                <a:buNone/>
                <a:defRPr sz="3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algn="ctr">
                <a:buClr>
                  <a:schemeClr val="dk1"/>
                </a:buClr>
                <a:buSzPts val="3600"/>
                <a:buFont typeface="Fredoka One"/>
                <a:buNone/>
                <a:defRPr sz="3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algn="ctr">
                <a:buClr>
                  <a:schemeClr val="dk1"/>
                </a:buClr>
                <a:buSzPts val="3600"/>
                <a:buFont typeface="Fredoka One"/>
                <a:buNone/>
                <a:defRPr sz="3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algn="ctr">
                <a:buClr>
                  <a:schemeClr val="dk1"/>
                </a:buClr>
                <a:buSzPts val="3600"/>
                <a:buFont typeface="Fredoka One"/>
                <a:buNone/>
                <a:defRPr sz="3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algn="ctr">
                <a:buClr>
                  <a:schemeClr val="dk1"/>
                </a:buClr>
                <a:buSzPts val="3600"/>
                <a:buFont typeface="Fredoka One"/>
                <a:buNone/>
                <a:defRPr sz="3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algn="ctr">
                <a:buClr>
                  <a:schemeClr val="dk1"/>
                </a:buClr>
                <a:buSzPts val="3600"/>
                <a:buFont typeface="Fredoka One"/>
                <a:buNone/>
                <a:defRPr sz="3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36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1173FFA-0E4E-4A84-AE81-3BC3F5D57F93}"/>
              </a:ext>
            </a:extLst>
          </p:cNvPr>
          <p:cNvGrpSpPr/>
          <p:nvPr/>
        </p:nvGrpSpPr>
        <p:grpSpPr>
          <a:xfrm>
            <a:off x="2613244" y="1736340"/>
            <a:ext cx="1918800" cy="695769"/>
            <a:chOff x="2613244" y="1736340"/>
            <a:chExt cx="1918800" cy="695769"/>
          </a:xfrm>
        </p:grpSpPr>
        <p:sp>
          <p:nvSpPr>
            <p:cNvPr id="700" name="Google Shape;700;p37"/>
            <p:cNvSpPr/>
            <p:nvPr/>
          </p:nvSpPr>
          <p:spPr>
            <a:xfrm>
              <a:off x="2613244" y="1761909"/>
              <a:ext cx="1918800" cy="670200"/>
            </a:xfrm>
            <a:prstGeom prst="roundRect">
              <a:avLst>
                <a:gd name="adj" fmla="val 50000"/>
              </a:avLst>
            </a:pr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D9DD2273-4FDC-4FFE-9BAF-3ADB5E277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9244" y="1736340"/>
              <a:ext cx="677664" cy="677664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116472B-87E7-482E-BBFA-A6BF9E1D510D}"/>
              </a:ext>
            </a:extLst>
          </p:cNvPr>
          <p:cNvGrpSpPr/>
          <p:nvPr/>
        </p:nvGrpSpPr>
        <p:grpSpPr>
          <a:xfrm>
            <a:off x="4610841" y="1761909"/>
            <a:ext cx="1918800" cy="670200"/>
            <a:chOff x="4610841" y="1761909"/>
            <a:chExt cx="1918800" cy="670200"/>
          </a:xfrm>
        </p:grpSpPr>
        <p:sp>
          <p:nvSpPr>
            <p:cNvPr id="701" name="Google Shape;701;p37"/>
            <p:cNvSpPr/>
            <p:nvPr/>
          </p:nvSpPr>
          <p:spPr>
            <a:xfrm>
              <a:off x="4610841" y="1761909"/>
              <a:ext cx="1918800" cy="670200"/>
            </a:xfrm>
            <a:prstGeom prst="roundRect">
              <a:avLst>
                <a:gd name="adj" fmla="val 50000"/>
              </a:avLst>
            </a:prstGeom>
            <a:solidFill>
              <a:srgbClr val="FF8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BE564368-5040-4ACE-A795-EB280CF6C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3246" y="1792642"/>
              <a:ext cx="621362" cy="621362"/>
            </a:xfrm>
            <a:prstGeom prst="rect">
              <a:avLst/>
            </a:pr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5840BD5-FB88-446B-BA9E-7BA93B190D7D}"/>
              </a:ext>
            </a:extLst>
          </p:cNvPr>
          <p:cNvGrpSpPr/>
          <p:nvPr/>
        </p:nvGrpSpPr>
        <p:grpSpPr>
          <a:xfrm>
            <a:off x="-1008462" y="1747514"/>
            <a:ext cx="3541800" cy="684595"/>
            <a:chOff x="-1008462" y="1747514"/>
            <a:chExt cx="3541800" cy="684595"/>
          </a:xfrm>
        </p:grpSpPr>
        <p:sp>
          <p:nvSpPr>
            <p:cNvPr id="699" name="Google Shape;699;p37"/>
            <p:cNvSpPr/>
            <p:nvPr/>
          </p:nvSpPr>
          <p:spPr>
            <a:xfrm>
              <a:off x="-1008462" y="1761909"/>
              <a:ext cx="3541800" cy="6702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88F4CC7B-62C2-40FE-8755-C2C7CCB67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1737" y="1747514"/>
              <a:ext cx="666490" cy="666490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9514873-7D61-4179-ADF9-BC2EB077E488}"/>
              </a:ext>
            </a:extLst>
          </p:cNvPr>
          <p:cNvGrpSpPr/>
          <p:nvPr/>
        </p:nvGrpSpPr>
        <p:grpSpPr>
          <a:xfrm>
            <a:off x="6628804" y="1761909"/>
            <a:ext cx="3541800" cy="670200"/>
            <a:chOff x="6628804" y="1761909"/>
            <a:chExt cx="3541800" cy="670200"/>
          </a:xfrm>
        </p:grpSpPr>
        <p:sp>
          <p:nvSpPr>
            <p:cNvPr id="702" name="Google Shape;702;p37"/>
            <p:cNvSpPr/>
            <p:nvPr/>
          </p:nvSpPr>
          <p:spPr>
            <a:xfrm>
              <a:off x="6628804" y="1761909"/>
              <a:ext cx="3541800" cy="670200"/>
            </a:xfrm>
            <a:prstGeom prst="roundRect">
              <a:avLst>
                <a:gd name="adj" fmla="val 50000"/>
              </a:avLst>
            </a:prstGeom>
            <a:solidFill>
              <a:srgbClr val="E0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CE47236-8597-4C5E-AD86-7C8761F6A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82737" y="1792642"/>
              <a:ext cx="610935" cy="610935"/>
            </a:xfrm>
            <a:prstGeom prst="rect">
              <a:avLst/>
            </a:prstGeom>
          </p:spPr>
        </p:pic>
      </p:grpSp>
      <p:pic>
        <p:nvPicPr>
          <p:cNvPr id="79" name="Picture 12">
            <a:extLst>
              <a:ext uri="{FF2B5EF4-FFF2-40B4-BE49-F238E27FC236}">
                <a16:creationId xmlns:a16="http://schemas.microsoft.com/office/drawing/2014/main" id="{EB9BEA44-B9E1-4D82-AA9A-BF5E88AC2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5" b="26895"/>
          <a:stretch/>
        </p:blipFill>
        <p:spPr bwMode="auto">
          <a:xfrm>
            <a:off x="996172" y="3552783"/>
            <a:ext cx="1145326" cy="28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Ambari -">
            <a:extLst>
              <a:ext uri="{FF2B5EF4-FFF2-40B4-BE49-F238E27FC236}">
                <a16:creationId xmlns:a16="http://schemas.microsoft.com/office/drawing/2014/main" id="{E037403D-F118-4505-8169-3196BAA3A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77" y="3964234"/>
            <a:ext cx="1380722" cy="41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Upload de arquivos para o HDFS com a VM da Cloudera – carledwin TI">
            <a:extLst>
              <a:ext uri="{FF2B5EF4-FFF2-40B4-BE49-F238E27FC236}">
                <a16:creationId xmlns:a16="http://schemas.microsoft.com/office/drawing/2014/main" id="{439BA1FA-247C-47FE-8B60-1C230B9E2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902" y="3412766"/>
            <a:ext cx="1525843" cy="51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Amazon S3 Review | PCMag">
            <a:extLst>
              <a:ext uri="{FF2B5EF4-FFF2-40B4-BE49-F238E27FC236}">
                <a16:creationId xmlns:a16="http://schemas.microsoft.com/office/drawing/2014/main" id="{819D2938-7693-4D4C-85AD-3508F9DC42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" t="25011" r="5510" b="27790"/>
          <a:stretch/>
        </p:blipFill>
        <p:spPr bwMode="auto">
          <a:xfrm>
            <a:off x="3018207" y="3966607"/>
            <a:ext cx="1171388" cy="35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Google Shape;694;p36">
            <a:extLst>
              <a:ext uri="{FF2B5EF4-FFF2-40B4-BE49-F238E27FC236}">
                <a16:creationId xmlns:a16="http://schemas.microsoft.com/office/drawing/2014/main" id="{C8CE95A0-1F16-4AC4-939D-21C6AE1B3434}"/>
              </a:ext>
            </a:extLst>
          </p:cNvPr>
          <p:cNvCxnSpPr>
            <a:cxnSpLocks/>
          </p:cNvCxnSpPr>
          <p:nvPr/>
        </p:nvCxnSpPr>
        <p:spPr>
          <a:xfrm>
            <a:off x="669235" y="3308442"/>
            <a:ext cx="17992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" name="Google Shape;107;p18">
            <a:extLst>
              <a:ext uri="{FF2B5EF4-FFF2-40B4-BE49-F238E27FC236}">
                <a16:creationId xmlns:a16="http://schemas.microsoft.com/office/drawing/2014/main" id="{4371A775-D585-4E65-AB37-5F0FE09C2338}"/>
              </a:ext>
            </a:extLst>
          </p:cNvPr>
          <p:cNvGrpSpPr/>
          <p:nvPr/>
        </p:nvGrpSpPr>
        <p:grpSpPr>
          <a:xfrm>
            <a:off x="-837007" y="4574515"/>
            <a:ext cx="10818014" cy="269712"/>
            <a:chOff x="-308765" y="4270521"/>
            <a:chExt cx="10818014" cy="269712"/>
          </a:xfrm>
        </p:grpSpPr>
        <p:sp>
          <p:nvSpPr>
            <p:cNvPr id="85" name="Google Shape;108;p18">
              <a:extLst>
                <a:ext uri="{FF2B5EF4-FFF2-40B4-BE49-F238E27FC236}">
                  <a16:creationId xmlns:a16="http://schemas.microsoft.com/office/drawing/2014/main" id="{4FC5714A-C76D-4EAA-BFF4-92B6225601BE}"/>
                </a:ext>
              </a:extLst>
            </p:cNvPr>
            <p:cNvSpPr/>
            <p:nvPr/>
          </p:nvSpPr>
          <p:spPr>
            <a:xfrm>
              <a:off x="2614742" y="4270532"/>
              <a:ext cx="3915900" cy="269700"/>
            </a:xfrm>
            <a:prstGeom prst="roundRect">
              <a:avLst>
                <a:gd name="adj" fmla="val 50000"/>
              </a:avLst>
            </a:prstGeom>
            <a:solidFill>
              <a:srgbClr val="FF8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9;p18">
              <a:extLst>
                <a:ext uri="{FF2B5EF4-FFF2-40B4-BE49-F238E27FC236}">
                  <a16:creationId xmlns:a16="http://schemas.microsoft.com/office/drawing/2014/main" id="{0B3DF37A-91AD-4556-BAF3-1DFE427BC365}"/>
                </a:ext>
              </a:extLst>
            </p:cNvPr>
            <p:cNvSpPr/>
            <p:nvPr/>
          </p:nvSpPr>
          <p:spPr>
            <a:xfrm>
              <a:off x="-308765" y="4270532"/>
              <a:ext cx="2860800" cy="269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0;p18">
              <a:extLst>
                <a:ext uri="{FF2B5EF4-FFF2-40B4-BE49-F238E27FC236}">
                  <a16:creationId xmlns:a16="http://schemas.microsoft.com/office/drawing/2014/main" id="{19F57645-EE5B-464E-B3F8-D6449FF731C4}"/>
                </a:ext>
              </a:extLst>
            </p:cNvPr>
            <p:cNvSpPr/>
            <p:nvPr/>
          </p:nvSpPr>
          <p:spPr>
            <a:xfrm>
              <a:off x="6593349" y="4270521"/>
              <a:ext cx="3915900" cy="269700"/>
            </a:xfrm>
            <a:prstGeom prst="roundRect">
              <a:avLst>
                <a:gd name="adj" fmla="val 50000"/>
              </a:avLst>
            </a:prstGeom>
            <a:solidFill>
              <a:srgbClr val="E0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9" name="Google Shape;694;p36">
            <a:extLst>
              <a:ext uri="{FF2B5EF4-FFF2-40B4-BE49-F238E27FC236}">
                <a16:creationId xmlns:a16="http://schemas.microsoft.com/office/drawing/2014/main" id="{922DB41D-EB83-42B2-99C0-437453A55890}"/>
              </a:ext>
            </a:extLst>
          </p:cNvPr>
          <p:cNvCxnSpPr>
            <a:cxnSpLocks/>
          </p:cNvCxnSpPr>
          <p:nvPr/>
        </p:nvCxnSpPr>
        <p:spPr>
          <a:xfrm>
            <a:off x="2669644" y="3308442"/>
            <a:ext cx="17992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694;p36">
            <a:extLst>
              <a:ext uri="{FF2B5EF4-FFF2-40B4-BE49-F238E27FC236}">
                <a16:creationId xmlns:a16="http://schemas.microsoft.com/office/drawing/2014/main" id="{A812D939-43CD-49A3-9907-1FCD0EE2B4BA}"/>
              </a:ext>
            </a:extLst>
          </p:cNvPr>
          <p:cNvCxnSpPr>
            <a:cxnSpLocks/>
          </p:cNvCxnSpPr>
          <p:nvPr/>
        </p:nvCxnSpPr>
        <p:spPr>
          <a:xfrm>
            <a:off x="4670053" y="3308442"/>
            <a:ext cx="17992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694;p36">
            <a:extLst>
              <a:ext uri="{FF2B5EF4-FFF2-40B4-BE49-F238E27FC236}">
                <a16:creationId xmlns:a16="http://schemas.microsoft.com/office/drawing/2014/main" id="{CC70ACA1-7834-4821-9574-C27FB301C427}"/>
              </a:ext>
            </a:extLst>
          </p:cNvPr>
          <p:cNvCxnSpPr>
            <a:cxnSpLocks/>
          </p:cNvCxnSpPr>
          <p:nvPr/>
        </p:nvCxnSpPr>
        <p:spPr>
          <a:xfrm>
            <a:off x="6670462" y="3308442"/>
            <a:ext cx="17992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2" name="Picture 12">
            <a:extLst>
              <a:ext uri="{FF2B5EF4-FFF2-40B4-BE49-F238E27FC236}">
                <a16:creationId xmlns:a16="http://schemas.microsoft.com/office/drawing/2014/main" id="{BF75A65D-7554-4046-969C-531CDC093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410" y="3749044"/>
            <a:ext cx="1269265" cy="32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6" descr="Apache Hive – Wikipédia, a enciclopédia livre">
            <a:extLst>
              <a:ext uri="{FF2B5EF4-FFF2-40B4-BE49-F238E27FC236}">
                <a16:creationId xmlns:a16="http://schemas.microsoft.com/office/drawing/2014/main" id="{C80798DC-DE65-413F-B94E-FA047F23F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885" y="3546997"/>
            <a:ext cx="782373" cy="70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704" grpId="0" build="p"/>
      <p:bldP spid="706" grpId="0" build="p"/>
      <p:bldP spid="708" grpId="0" build="p"/>
      <p:bldP spid="710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0" y="612901"/>
            <a:ext cx="405852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LOAD DATA INPATH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4290646" y="568640"/>
            <a:ext cx="4248442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bg1"/>
                </a:solidFill>
              </a:rPr>
              <a:t>Comando para mover arquivos específicos armazenados localmente em tabelas existentes no Hadoop.</a:t>
            </a:r>
            <a:endParaRPr lang="pt-BR" sz="1400" b="1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4164229" y="61989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705;p37">
            <a:extLst>
              <a:ext uri="{FF2B5EF4-FFF2-40B4-BE49-F238E27FC236}">
                <a16:creationId xmlns:a16="http://schemas.microsoft.com/office/drawing/2014/main" id="{87618587-E581-4748-8C50-691894DFDE63}"/>
              </a:ext>
            </a:extLst>
          </p:cNvPr>
          <p:cNvSpPr txBox="1">
            <a:spLocks/>
          </p:cNvSpPr>
          <p:nvPr/>
        </p:nvSpPr>
        <p:spPr>
          <a:xfrm>
            <a:off x="0" y="1511264"/>
            <a:ext cx="1856935" cy="254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Exemplos de Uso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6E105C4D-EE7B-44C1-B313-E6F951B63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796" y="1899734"/>
            <a:ext cx="6709151" cy="371203"/>
          </a:xfrm>
          <a:prstGeom prst="rect">
            <a:avLst/>
          </a:prstGeom>
        </p:spPr>
      </p:pic>
      <p:sp>
        <p:nvSpPr>
          <p:cNvPr id="58" name="Google Shape;705;p37">
            <a:extLst>
              <a:ext uri="{FF2B5EF4-FFF2-40B4-BE49-F238E27FC236}">
                <a16:creationId xmlns:a16="http://schemas.microsoft.com/office/drawing/2014/main" id="{4B684A6B-8184-47C2-BB95-8169A1E07A44}"/>
              </a:ext>
            </a:extLst>
          </p:cNvPr>
          <p:cNvSpPr txBox="1">
            <a:spLocks/>
          </p:cNvSpPr>
          <p:nvPr/>
        </p:nvSpPr>
        <p:spPr>
          <a:xfrm>
            <a:off x="1931698" y="2253411"/>
            <a:ext cx="6885700" cy="38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</a:rPr>
              <a:t>Carrega os dados contidos no arquivo </a:t>
            </a:r>
            <a:r>
              <a:rPr lang="pt-BR" sz="1000" i="1" dirty="0">
                <a:solidFill>
                  <a:schemeClr val="tx1"/>
                </a:solidFill>
              </a:rPr>
              <a:t>sales.txt</a:t>
            </a:r>
            <a:r>
              <a:rPr lang="pt-BR" sz="1000" dirty="0">
                <a:solidFill>
                  <a:schemeClr val="tx1"/>
                </a:solidFill>
              </a:rPr>
              <a:t> e armazenados no diretório </a:t>
            </a:r>
            <a:r>
              <a:rPr lang="pt-BR" sz="1000" i="1" dirty="0">
                <a:solidFill>
                  <a:schemeClr val="tx1"/>
                </a:solidFill>
              </a:rPr>
              <a:t>/</a:t>
            </a:r>
            <a:r>
              <a:rPr lang="pt-BR" sz="1000" i="1" dirty="0" err="1">
                <a:solidFill>
                  <a:schemeClr val="tx1"/>
                </a:solidFill>
              </a:rPr>
              <a:t>incoming</a:t>
            </a:r>
            <a:r>
              <a:rPr lang="pt-BR" sz="1000" i="1" dirty="0">
                <a:solidFill>
                  <a:schemeClr val="tx1"/>
                </a:solidFill>
              </a:rPr>
              <a:t>/</a:t>
            </a:r>
            <a:r>
              <a:rPr lang="pt-BR" sz="1000" i="1" dirty="0" err="1">
                <a:solidFill>
                  <a:schemeClr val="tx1"/>
                </a:solidFill>
              </a:rPr>
              <a:t>etl</a:t>
            </a:r>
            <a:r>
              <a:rPr lang="pt-BR" sz="1000" i="1" dirty="0">
                <a:solidFill>
                  <a:schemeClr val="tx1"/>
                </a:solidFill>
              </a:rPr>
              <a:t>/</a:t>
            </a:r>
            <a:r>
              <a:rPr lang="pt-BR" sz="1000" dirty="0">
                <a:solidFill>
                  <a:schemeClr val="tx1"/>
                </a:solidFill>
              </a:rPr>
              <a:t> na tabela </a:t>
            </a:r>
            <a:r>
              <a:rPr lang="pt-BR" sz="1000" i="1" dirty="0" err="1">
                <a:solidFill>
                  <a:schemeClr val="tx1"/>
                </a:solidFill>
              </a:rPr>
              <a:t>sales</a:t>
            </a:r>
            <a:r>
              <a:rPr lang="pt-BR" sz="1000" dirty="0">
                <a:solidFill>
                  <a:schemeClr val="tx1"/>
                </a:solidFill>
              </a:rPr>
              <a:t> já existente no Hadoop.</a:t>
            </a:r>
            <a:endParaRPr lang="pt-BR" sz="10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59" name="Google Shape;705;p37">
            <a:extLst>
              <a:ext uri="{FF2B5EF4-FFF2-40B4-BE49-F238E27FC236}">
                <a16:creationId xmlns:a16="http://schemas.microsoft.com/office/drawing/2014/main" id="{3323001F-2792-41B7-8555-ED4EAD36B72E}"/>
              </a:ext>
            </a:extLst>
          </p:cNvPr>
          <p:cNvSpPr txBox="1">
            <a:spLocks/>
          </p:cNvSpPr>
          <p:nvPr/>
        </p:nvSpPr>
        <p:spPr>
          <a:xfrm>
            <a:off x="1931698" y="2634709"/>
            <a:ext cx="6885700" cy="38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</a:rPr>
              <a:t>Basicamente, o arquivo </a:t>
            </a:r>
            <a:r>
              <a:rPr lang="pt-BR" sz="1000" i="1" dirty="0">
                <a:solidFill>
                  <a:schemeClr val="tx1"/>
                </a:solidFill>
              </a:rPr>
              <a:t>sales.txt</a:t>
            </a:r>
            <a:r>
              <a:rPr lang="pt-BR" sz="1000" dirty="0">
                <a:solidFill>
                  <a:schemeClr val="tx1"/>
                </a:solidFill>
              </a:rPr>
              <a:t> é </a:t>
            </a:r>
            <a:r>
              <a:rPr lang="pt-BR" sz="11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movido</a:t>
            </a:r>
            <a:r>
              <a:rPr lang="pt-BR" sz="1000" dirty="0">
                <a:solidFill>
                  <a:schemeClr val="tx1"/>
                </a:solidFill>
              </a:rPr>
              <a:t> e </a:t>
            </a:r>
            <a:r>
              <a:rPr lang="pt-BR" sz="11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adicionado</a:t>
            </a:r>
            <a:r>
              <a:rPr lang="pt-BR" sz="1000" dirty="0">
                <a:solidFill>
                  <a:schemeClr val="tx1"/>
                </a:solidFill>
              </a:rPr>
              <a:t> para o diretório da tabela </a:t>
            </a:r>
            <a:r>
              <a:rPr lang="pt-BR" sz="1000" i="1" dirty="0" err="1">
                <a:solidFill>
                  <a:schemeClr val="tx1"/>
                </a:solidFill>
              </a:rPr>
              <a:t>sales</a:t>
            </a:r>
            <a:r>
              <a:rPr lang="pt-BR" sz="1000" dirty="0">
                <a:solidFill>
                  <a:schemeClr val="tx1"/>
                </a:solidFill>
              </a:rPr>
              <a:t> no sistema de arquivos distribuído. Os arquivos que formam a tabela </a:t>
            </a:r>
            <a:r>
              <a:rPr lang="pt-BR" sz="1000" i="1" dirty="0" err="1">
                <a:solidFill>
                  <a:schemeClr val="tx1"/>
                </a:solidFill>
              </a:rPr>
              <a:t>sales</a:t>
            </a:r>
            <a:r>
              <a:rPr lang="pt-BR" sz="1000" dirty="0">
                <a:solidFill>
                  <a:schemeClr val="tx1"/>
                </a:solidFill>
              </a:rPr>
              <a:t> são </a:t>
            </a:r>
            <a:r>
              <a:rPr lang="pt-BR" sz="11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mantidos</a:t>
            </a:r>
            <a:r>
              <a:rPr lang="pt-BR" sz="1000" dirty="0">
                <a:solidFill>
                  <a:schemeClr val="tx1"/>
                </a:solidFill>
              </a:rPr>
              <a:t>.</a:t>
            </a:r>
            <a:endParaRPr lang="pt-BR" sz="10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2E5CC09A-68EF-4358-9E76-ECF41650FE11}"/>
              </a:ext>
            </a:extLst>
          </p:cNvPr>
          <p:cNvGrpSpPr/>
          <p:nvPr/>
        </p:nvGrpSpPr>
        <p:grpSpPr>
          <a:xfrm>
            <a:off x="146524" y="1947143"/>
            <a:ext cx="1754251" cy="928883"/>
            <a:chOff x="146524" y="1947143"/>
            <a:chExt cx="1754251" cy="928883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296A02C-70E9-4236-A0CC-4A90FC0DA50E}"/>
                </a:ext>
              </a:extLst>
            </p:cNvPr>
            <p:cNvGrpSpPr/>
            <p:nvPr/>
          </p:nvGrpSpPr>
          <p:grpSpPr>
            <a:xfrm>
              <a:off x="146524" y="2085336"/>
              <a:ext cx="710856" cy="619795"/>
              <a:chOff x="2001126" y="2471151"/>
              <a:chExt cx="710856" cy="619795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4FCC72CE-FB59-4673-92C8-1A04CDFAB2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29262" y="2514946"/>
                <a:ext cx="576000" cy="576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46858FBC-46C5-48F3-B3A6-DDD0ED84BEBA}"/>
                  </a:ext>
                </a:extLst>
              </p:cNvPr>
              <p:cNvSpPr txBox="1"/>
              <p:nvPr/>
            </p:nvSpPr>
            <p:spPr>
              <a:xfrm>
                <a:off x="2001126" y="2471151"/>
                <a:ext cx="71085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Clr>
                    <a:schemeClr val="dk1"/>
                  </a:buClr>
                  <a:buSzPts val="3200"/>
                  <a:buFont typeface="Fredoka One"/>
                  <a:buNone/>
                  <a:defRPr sz="3200" b="1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1pPr>
                <a:lvl2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2pPr>
                <a:lvl3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3pPr>
                <a:lvl4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4pPr>
                <a:lvl5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5pPr>
                <a:lvl6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6pPr>
                <a:lvl7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7pPr>
                <a:lvl8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8pPr>
                <a:lvl9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9pPr>
              </a:lstStyle>
              <a:p>
                <a:pPr algn="ctr"/>
                <a:r>
                  <a:rPr lang="pt-BR" sz="36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1º</a:t>
                </a:r>
              </a:p>
            </p:txBody>
          </p:sp>
        </p:grpSp>
        <p:cxnSp>
          <p:nvCxnSpPr>
            <p:cNvPr id="7" name="Conector: Angulado 6">
              <a:extLst>
                <a:ext uri="{FF2B5EF4-FFF2-40B4-BE49-F238E27FC236}">
                  <a16:creationId xmlns:a16="http://schemas.microsoft.com/office/drawing/2014/main" id="{A2455998-995C-441F-9BBC-A3D7EABA84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942" y="2041779"/>
              <a:ext cx="1048833" cy="379741"/>
            </a:xfrm>
            <a:prstGeom prst="bentConnector3">
              <a:avLst>
                <a:gd name="adj1" fmla="val 1530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: Angulado 40">
              <a:extLst>
                <a:ext uri="{FF2B5EF4-FFF2-40B4-BE49-F238E27FC236}">
                  <a16:creationId xmlns:a16="http://schemas.microsoft.com/office/drawing/2014/main" id="{910B2487-4E9C-48A8-AD7C-F42BBE75B862}"/>
                </a:ext>
              </a:extLst>
            </p:cNvPr>
            <p:cNvCxnSpPr>
              <a:cxnSpLocks/>
            </p:cNvCxnSpPr>
            <p:nvPr/>
          </p:nvCxnSpPr>
          <p:spPr>
            <a:xfrm>
              <a:off x="1004559" y="2411174"/>
              <a:ext cx="885896" cy="372840"/>
            </a:xfrm>
            <a:prstGeom prst="bentConnector3">
              <a:avLst>
                <a:gd name="adj1" fmla="val 107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1D58B44-2FDB-43EE-8AF7-F0AE0C224AD2}"/>
                </a:ext>
              </a:extLst>
            </p:cNvPr>
            <p:cNvCxnSpPr>
              <a:cxnSpLocks/>
            </p:cNvCxnSpPr>
            <p:nvPr/>
          </p:nvCxnSpPr>
          <p:spPr>
            <a:xfrm>
              <a:off x="1019175" y="2417131"/>
              <a:ext cx="8768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705;p37">
              <a:extLst>
                <a:ext uri="{FF2B5EF4-FFF2-40B4-BE49-F238E27FC236}">
                  <a16:creationId xmlns:a16="http://schemas.microsoft.com/office/drawing/2014/main" id="{CFEBEB20-0672-41FA-8660-CB34725E0CCB}"/>
                </a:ext>
              </a:extLst>
            </p:cNvPr>
            <p:cNvSpPr txBox="1">
              <a:spLocks/>
            </p:cNvSpPr>
            <p:nvPr/>
          </p:nvSpPr>
          <p:spPr>
            <a:xfrm>
              <a:off x="1100650" y="1947143"/>
              <a:ext cx="661475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</a:rPr>
                <a:t>Comando</a:t>
              </a:r>
              <a:endParaRPr lang="pt-BR" sz="800" b="1" i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  <p:sp>
          <p:nvSpPr>
            <p:cNvPr id="65" name="Google Shape;705;p37">
              <a:extLst>
                <a:ext uri="{FF2B5EF4-FFF2-40B4-BE49-F238E27FC236}">
                  <a16:creationId xmlns:a16="http://schemas.microsoft.com/office/drawing/2014/main" id="{B26FC01B-1578-4D19-BA8D-38024CE6BF44}"/>
                </a:ext>
              </a:extLst>
            </p:cNvPr>
            <p:cNvSpPr txBox="1">
              <a:spLocks/>
            </p:cNvSpPr>
            <p:nvPr/>
          </p:nvSpPr>
          <p:spPr>
            <a:xfrm>
              <a:off x="1212658" y="2319983"/>
              <a:ext cx="437458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</a:rPr>
                <a:t>Ação</a:t>
              </a:r>
              <a:endParaRPr lang="pt-BR" sz="800" b="1" i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  <p:sp>
          <p:nvSpPr>
            <p:cNvPr id="68" name="Google Shape;705;p37">
              <a:extLst>
                <a:ext uri="{FF2B5EF4-FFF2-40B4-BE49-F238E27FC236}">
                  <a16:creationId xmlns:a16="http://schemas.microsoft.com/office/drawing/2014/main" id="{CE1AA614-206A-44D6-86BF-FBD0020D01CA}"/>
                </a:ext>
              </a:extLst>
            </p:cNvPr>
            <p:cNvSpPr txBox="1">
              <a:spLocks/>
            </p:cNvSpPr>
            <p:nvPr/>
          </p:nvSpPr>
          <p:spPr>
            <a:xfrm>
              <a:off x="1164190" y="2681732"/>
              <a:ext cx="545548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</a:rPr>
                <a:t>Detalhe</a:t>
              </a:r>
              <a:endParaRPr lang="pt-BR" sz="800" b="1" i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</p:grpSp>
      <p:pic>
        <p:nvPicPr>
          <p:cNvPr id="48" name="Imagem 47">
            <a:extLst>
              <a:ext uri="{FF2B5EF4-FFF2-40B4-BE49-F238E27FC236}">
                <a16:creationId xmlns:a16="http://schemas.microsoft.com/office/drawing/2014/main" id="{49BBF3CD-373B-4131-886B-618AB2220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262" y="3460520"/>
            <a:ext cx="6663685" cy="257647"/>
          </a:xfrm>
          <a:prstGeom prst="rect">
            <a:avLst/>
          </a:prstGeom>
        </p:spPr>
      </p:pic>
      <p:sp>
        <p:nvSpPr>
          <p:cNvPr id="77" name="Google Shape;705;p37">
            <a:extLst>
              <a:ext uri="{FF2B5EF4-FFF2-40B4-BE49-F238E27FC236}">
                <a16:creationId xmlns:a16="http://schemas.microsoft.com/office/drawing/2014/main" id="{5B03B179-676F-4D13-AEA2-FA6345680B01}"/>
              </a:ext>
            </a:extLst>
          </p:cNvPr>
          <p:cNvSpPr txBox="1">
            <a:spLocks/>
          </p:cNvSpPr>
          <p:nvPr/>
        </p:nvSpPr>
        <p:spPr>
          <a:xfrm>
            <a:off x="1959834" y="3791337"/>
            <a:ext cx="6885700" cy="38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</a:rPr>
              <a:t>Carrega os dados contidos no arquivo </a:t>
            </a:r>
            <a:r>
              <a:rPr lang="pt-BR" sz="1000" i="1" dirty="0">
                <a:solidFill>
                  <a:schemeClr val="tx1"/>
                </a:solidFill>
              </a:rPr>
              <a:t>sales.txt</a:t>
            </a:r>
            <a:r>
              <a:rPr lang="pt-BR" sz="1000" dirty="0">
                <a:solidFill>
                  <a:schemeClr val="tx1"/>
                </a:solidFill>
              </a:rPr>
              <a:t> e armazenados no diretório </a:t>
            </a:r>
            <a:r>
              <a:rPr lang="pt-BR" sz="1000" i="1" dirty="0">
                <a:solidFill>
                  <a:schemeClr val="tx1"/>
                </a:solidFill>
              </a:rPr>
              <a:t>/</a:t>
            </a:r>
            <a:r>
              <a:rPr lang="pt-BR" sz="1000" i="1" dirty="0" err="1">
                <a:solidFill>
                  <a:schemeClr val="tx1"/>
                </a:solidFill>
              </a:rPr>
              <a:t>incoming</a:t>
            </a:r>
            <a:r>
              <a:rPr lang="pt-BR" sz="1000" i="1" dirty="0">
                <a:solidFill>
                  <a:schemeClr val="tx1"/>
                </a:solidFill>
              </a:rPr>
              <a:t>/</a:t>
            </a:r>
            <a:r>
              <a:rPr lang="pt-BR" sz="1000" i="1" dirty="0" err="1">
                <a:solidFill>
                  <a:schemeClr val="tx1"/>
                </a:solidFill>
              </a:rPr>
              <a:t>etl</a:t>
            </a:r>
            <a:r>
              <a:rPr lang="pt-BR" sz="1000" i="1" dirty="0">
                <a:solidFill>
                  <a:schemeClr val="tx1"/>
                </a:solidFill>
              </a:rPr>
              <a:t>/</a:t>
            </a:r>
            <a:r>
              <a:rPr lang="pt-BR" sz="1000" dirty="0">
                <a:solidFill>
                  <a:schemeClr val="tx1"/>
                </a:solidFill>
              </a:rPr>
              <a:t> na tabela </a:t>
            </a:r>
            <a:r>
              <a:rPr lang="pt-BR" sz="1000" i="1" dirty="0" err="1">
                <a:solidFill>
                  <a:schemeClr val="tx1"/>
                </a:solidFill>
              </a:rPr>
              <a:t>sales</a:t>
            </a:r>
            <a:r>
              <a:rPr lang="pt-BR" sz="1000" dirty="0">
                <a:solidFill>
                  <a:schemeClr val="tx1"/>
                </a:solidFill>
              </a:rPr>
              <a:t> já existente no Hadoop.</a:t>
            </a:r>
            <a:endParaRPr lang="pt-BR" sz="10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80" name="Google Shape;705;p37">
            <a:extLst>
              <a:ext uri="{FF2B5EF4-FFF2-40B4-BE49-F238E27FC236}">
                <a16:creationId xmlns:a16="http://schemas.microsoft.com/office/drawing/2014/main" id="{EE157A82-6755-44E4-89DA-B91D519244A2}"/>
              </a:ext>
            </a:extLst>
          </p:cNvPr>
          <p:cNvSpPr txBox="1">
            <a:spLocks/>
          </p:cNvSpPr>
          <p:nvPr/>
        </p:nvSpPr>
        <p:spPr>
          <a:xfrm>
            <a:off x="1959834" y="4172635"/>
            <a:ext cx="6885700" cy="38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</a:rPr>
              <a:t>Neste caso, todos os arquivos já existentes na tabela </a:t>
            </a:r>
            <a:r>
              <a:rPr lang="pt-BR" sz="1000" i="1" dirty="0" err="1">
                <a:solidFill>
                  <a:schemeClr val="tx1"/>
                </a:solidFill>
              </a:rPr>
              <a:t>sales</a:t>
            </a:r>
            <a:r>
              <a:rPr lang="pt-BR" sz="1000" dirty="0">
                <a:solidFill>
                  <a:schemeClr val="tx1"/>
                </a:solidFill>
              </a:rPr>
              <a:t> são </a:t>
            </a:r>
            <a:r>
              <a:rPr lang="pt-BR" sz="11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sobrescritos</a:t>
            </a:r>
            <a:r>
              <a:rPr lang="pt-BR" sz="1000" dirty="0">
                <a:solidFill>
                  <a:schemeClr val="tx1"/>
                </a:solidFill>
              </a:rPr>
              <a:t> no diretório do sistema de arquivos distribuído. Após a execução do comando, a tabela </a:t>
            </a:r>
            <a:r>
              <a:rPr lang="pt-BR" sz="1000" i="1" dirty="0" err="1">
                <a:solidFill>
                  <a:schemeClr val="tx1"/>
                </a:solidFill>
              </a:rPr>
              <a:t>sales</a:t>
            </a:r>
            <a:r>
              <a:rPr lang="pt-BR" sz="1000" dirty="0">
                <a:solidFill>
                  <a:schemeClr val="tx1"/>
                </a:solidFill>
              </a:rPr>
              <a:t> terá </a:t>
            </a:r>
            <a:r>
              <a:rPr lang="pt-BR" sz="11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apenas</a:t>
            </a:r>
            <a:r>
              <a:rPr lang="pt-BR" sz="1000" dirty="0">
                <a:solidFill>
                  <a:schemeClr val="tx1"/>
                </a:solidFill>
              </a:rPr>
              <a:t> o conteúdo do arquivo </a:t>
            </a:r>
            <a:r>
              <a:rPr lang="pt-BR" sz="1000" i="1" dirty="0">
                <a:solidFill>
                  <a:schemeClr val="tx1"/>
                </a:solidFill>
              </a:rPr>
              <a:t>sales.txt</a:t>
            </a:r>
            <a:endParaRPr lang="pt-BR" sz="10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F4B798EE-F9B8-4E28-913F-B8064568B664}"/>
              </a:ext>
            </a:extLst>
          </p:cNvPr>
          <p:cNvGrpSpPr/>
          <p:nvPr/>
        </p:nvGrpSpPr>
        <p:grpSpPr>
          <a:xfrm>
            <a:off x="174660" y="3485069"/>
            <a:ext cx="1754251" cy="928883"/>
            <a:chOff x="146524" y="1947143"/>
            <a:chExt cx="1754251" cy="928883"/>
          </a:xfrm>
        </p:grpSpPr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id="{30C587A1-2992-43CE-9E66-9301395D21CE}"/>
                </a:ext>
              </a:extLst>
            </p:cNvPr>
            <p:cNvGrpSpPr/>
            <p:nvPr/>
          </p:nvGrpSpPr>
          <p:grpSpPr>
            <a:xfrm>
              <a:off x="146524" y="2085336"/>
              <a:ext cx="710856" cy="619795"/>
              <a:chOff x="2001126" y="2471151"/>
              <a:chExt cx="710856" cy="619795"/>
            </a:xfrm>
          </p:grpSpPr>
          <p:sp>
            <p:nvSpPr>
              <p:cNvPr id="90" name="Elipse 89">
                <a:extLst>
                  <a:ext uri="{FF2B5EF4-FFF2-40B4-BE49-F238E27FC236}">
                    <a16:creationId xmlns:a16="http://schemas.microsoft.com/office/drawing/2014/main" id="{E8B2E81C-B1CA-4092-9C4D-D46AE29D11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29262" y="2514946"/>
                <a:ext cx="576000" cy="576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E20F4AF0-F141-4102-A5CD-64DA7542B4F7}"/>
                  </a:ext>
                </a:extLst>
              </p:cNvPr>
              <p:cNvSpPr txBox="1"/>
              <p:nvPr/>
            </p:nvSpPr>
            <p:spPr>
              <a:xfrm>
                <a:off x="2001126" y="2471151"/>
                <a:ext cx="71085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Clr>
                    <a:schemeClr val="dk1"/>
                  </a:buClr>
                  <a:buSzPts val="3200"/>
                  <a:buFont typeface="Fredoka One"/>
                  <a:buNone/>
                  <a:defRPr sz="3200" b="1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1pPr>
                <a:lvl2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2pPr>
                <a:lvl3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3pPr>
                <a:lvl4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4pPr>
                <a:lvl5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5pPr>
                <a:lvl6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6pPr>
                <a:lvl7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7pPr>
                <a:lvl8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8pPr>
                <a:lvl9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9pPr>
              </a:lstStyle>
              <a:p>
                <a:pPr algn="ctr"/>
                <a:r>
                  <a:rPr lang="pt-BR" sz="36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2º</a:t>
                </a:r>
              </a:p>
            </p:txBody>
          </p:sp>
        </p:grpSp>
        <p:cxnSp>
          <p:nvCxnSpPr>
            <p:cNvPr id="84" name="Conector: Angulado 83">
              <a:extLst>
                <a:ext uri="{FF2B5EF4-FFF2-40B4-BE49-F238E27FC236}">
                  <a16:creationId xmlns:a16="http://schemas.microsoft.com/office/drawing/2014/main" id="{85188EBA-82E3-4CB1-AA53-3E8DEDC2F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942" y="2041779"/>
              <a:ext cx="1048833" cy="379741"/>
            </a:xfrm>
            <a:prstGeom prst="bentConnector3">
              <a:avLst>
                <a:gd name="adj1" fmla="val 1530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: Angulado 84">
              <a:extLst>
                <a:ext uri="{FF2B5EF4-FFF2-40B4-BE49-F238E27FC236}">
                  <a16:creationId xmlns:a16="http://schemas.microsoft.com/office/drawing/2014/main" id="{E33D22B3-32E9-478A-9502-3C8373041912}"/>
                </a:ext>
              </a:extLst>
            </p:cNvPr>
            <p:cNvCxnSpPr>
              <a:cxnSpLocks/>
            </p:cNvCxnSpPr>
            <p:nvPr/>
          </p:nvCxnSpPr>
          <p:spPr>
            <a:xfrm>
              <a:off x="1004559" y="2411174"/>
              <a:ext cx="885896" cy="372840"/>
            </a:xfrm>
            <a:prstGeom prst="bentConnector3">
              <a:avLst>
                <a:gd name="adj1" fmla="val 107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259390C3-0656-4717-AE9C-FDE832D1D894}"/>
                </a:ext>
              </a:extLst>
            </p:cNvPr>
            <p:cNvCxnSpPr>
              <a:cxnSpLocks/>
            </p:cNvCxnSpPr>
            <p:nvPr/>
          </p:nvCxnSpPr>
          <p:spPr>
            <a:xfrm>
              <a:off x="1019175" y="2417131"/>
              <a:ext cx="8768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Google Shape;705;p37">
              <a:extLst>
                <a:ext uri="{FF2B5EF4-FFF2-40B4-BE49-F238E27FC236}">
                  <a16:creationId xmlns:a16="http://schemas.microsoft.com/office/drawing/2014/main" id="{83A6B5A1-FBB2-4D4C-874E-C9EF743D9D8C}"/>
                </a:ext>
              </a:extLst>
            </p:cNvPr>
            <p:cNvSpPr txBox="1">
              <a:spLocks/>
            </p:cNvSpPr>
            <p:nvPr/>
          </p:nvSpPr>
          <p:spPr>
            <a:xfrm>
              <a:off x="1100650" y="1947143"/>
              <a:ext cx="661475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</a:rPr>
                <a:t>Comando</a:t>
              </a:r>
              <a:endParaRPr lang="pt-BR" sz="800" b="1" i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  <p:sp>
          <p:nvSpPr>
            <p:cNvPr id="88" name="Google Shape;705;p37">
              <a:extLst>
                <a:ext uri="{FF2B5EF4-FFF2-40B4-BE49-F238E27FC236}">
                  <a16:creationId xmlns:a16="http://schemas.microsoft.com/office/drawing/2014/main" id="{5E0E7F40-1F0A-4290-8E69-7B2C1352A4D5}"/>
                </a:ext>
              </a:extLst>
            </p:cNvPr>
            <p:cNvSpPr txBox="1">
              <a:spLocks/>
            </p:cNvSpPr>
            <p:nvPr/>
          </p:nvSpPr>
          <p:spPr>
            <a:xfrm>
              <a:off x="1212658" y="2319983"/>
              <a:ext cx="437458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</a:rPr>
                <a:t>Ação</a:t>
              </a:r>
              <a:endParaRPr lang="pt-BR" sz="800" b="1" i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  <p:sp>
          <p:nvSpPr>
            <p:cNvPr id="89" name="Google Shape;705;p37">
              <a:extLst>
                <a:ext uri="{FF2B5EF4-FFF2-40B4-BE49-F238E27FC236}">
                  <a16:creationId xmlns:a16="http://schemas.microsoft.com/office/drawing/2014/main" id="{B908A4E6-481B-44AE-A59D-641D437588EB}"/>
                </a:ext>
              </a:extLst>
            </p:cNvPr>
            <p:cNvSpPr txBox="1">
              <a:spLocks/>
            </p:cNvSpPr>
            <p:nvPr/>
          </p:nvSpPr>
          <p:spPr>
            <a:xfrm>
              <a:off x="1164190" y="2681732"/>
              <a:ext cx="545548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</a:rPr>
                <a:t>Detalhe</a:t>
              </a:r>
              <a:endParaRPr lang="pt-BR" sz="800" b="1" i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</p:grpSp>
      <p:cxnSp>
        <p:nvCxnSpPr>
          <p:cNvPr id="92" name="Google Shape;694;p36">
            <a:extLst>
              <a:ext uri="{FF2B5EF4-FFF2-40B4-BE49-F238E27FC236}">
                <a16:creationId xmlns:a16="http://schemas.microsoft.com/office/drawing/2014/main" id="{FAA9EC53-3B4C-4551-8A3E-FA0462AA0FBD}"/>
              </a:ext>
            </a:extLst>
          </p:cNvPr>
          <p:cNvCxnSpPr>
            <a:cxnSpLocks/>
          </p:cNvCxnSpPr>
          <p:nvPr/>
        </p:nvCxnSpPr>
        <p:spPr>
          <a:xfrm>
            <a:off x="880078" y="3208020"/>
            <a:ext cx="7866754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3211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77" grpId="0"/>
      <p:bldP spid="8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1" y="612901"/>
            <a:ext cx="2029261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INSERT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2263726" y="568640"/>
            <a:ext cx="6156374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bg1"/>
                </a:solidFill>
              </a:rPr>
              <a:t>Comando normalmente conhecido em Bancos de Dados Relacionais por adicionar linhas em uma tabela. Em Big Data, o comando INSERT adiciona arquivos em uma tabela já criada no </a:t>
            </a:r>
            <a:r>
              <a:rPr lang="pt-BR" sz="1400" dirty="0" err="1">
                <a:solidFill>
                  <a:schemeClr val="bg1"/>
                </a:solidFill>
              </a:rPr>
              <a:t>metastore</a:t>
            </a:r>
            <a:r>
              <a:rPr lang="pt-BR" sz="1400" dirty="0">
                <a:solidFill>
                  <a:schemeClr val="bg1"/>
                </a:solidFill>
              </a:rPr>
              <a:t>.</a:t>
            </a:r>
            <a:endParaRPr lang="pt-BR" sz="1400" b="1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2137309" y="61989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705;p37">
            <a:extLst>
              <a:ext uri="{FF2B5EF4-FFF2-40B4-BE49-F238E27FC236}">
                <a16:creationId xmlns:a16="http://schemas.microsoft.com/office/drawing/2014/main" id="{87618587-E581-4748-8C50-691894DFDE63}"/>
              </a:ext>
            </a:extLst>
          </p:cNvPr>
          <p:cNvSpPr txBox="1">
            <a:spLocks/>
          </p:cNvSpPr>
          <p:nvPr/>
        </p:nvSpPr>
        <p:spPr>
          <a:xfrm>
            <a:off x="0" y="1511264"/>
            <a:ext cx="1856935" cy="254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Exemplos de Uso</a:t>
            </a:r>
          </a:p>
        </p:txBody>
      </p:sp>
      <p:grpSp>
        <p:nvGrpSpPr>
          <p:cNvPr id="39" name="Google Shape;820;p33">
            <a:extLst>
              <a:ext uri="{FF2B5EF4-FFF2-40B4-BE49-F238E27FC236}">
                <a16:creationId xmlns:a16="http://schemas.microsoft.com/office/drawing/2014/main" id="{80CAF3C2-1B2F-427F-B976-42A4CA36C2D2}"/>
              </a:ext>
            </a:extLst>
          </p:cNvPr>
          <p:cNvGrpSpPr/>
          <p:nvPr/>
        </p:nvGrpSpPr>
        <p:grpSpPr>
          <a:xfrm>
            <a:off x="301194" y="1948959"/>
            <a:ext cx="4335606" cy="1563861"/>
            <a:chOff x="1575694" y="930575"/>
            <a:chExt cx="1989549" cy="694043"/>
          </a:xfrm>
        </p:grpSpPr>
        <p:sp>
          <p:nvSpPr>
            <p:cNvPr id="42" name="Google Shape;822;p33">
              <a:extLst>
                <a:ext uri="{FF2B5EF4-FFF2-40B4-BE49-F238E27FC236}">
                  <a16:creationId xmlns:a16="http://schemas.microsoft.com/office/drawing/2014/main" id="{8F75F451-DECD-407D-93EC-04A1A76EE0AF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21;p33">
              <a:extLst>
                <a:ext uri="{FF2B5EF4-FFF2-40B4-BE49-F238E27FC236}">
                  <a16:creationId xmlns:a16="http://schemas.microsoft.com/office/drawing/2014/main" id="{0500F1C8-5331-477A-AB3C-0D7A0D21FB16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Imagem 42">
            <a:extLst>
              <a:ext uri="{FF2B5EF4-FFF2-40B4-BE49-F238E27FC236}">
                <a16:creationId xmlns:a16="http://schemas.microsoft.com/office/drawing/2014/main" id="{8A59395D-3E88-4194-BE0A-F9313EBB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85" y="2162935"/>
            <a:ext cx="3446077" cy="1153381"/>
          </a:xfrm>
          <a:prstGeom prst="rect">
            <a:avLst/>
          </a:prstGeom>
        </p:spPr>
      </p:pic>
      <p:sp>
        <p:nvSpPr>
          <p:cNvPr id="44" name="Google Shape;705;p37">
            <a:extLst>
              <a:ext uri="{FF2B5EF4-FFF2-40B4-BE49-F238E27FC236}">
                <a16:creationId xmlns:a16="http://schemas.microsoft.com/office/drawing/2014/main" id="{F40A1103-4AA0-4C9F-8464-5335E7B0E33C}"/>
              </a:ext>
            </a:extLst>
          </p:cNvPr>
          <p:cNvSpPr txBox="1">
            <a:spLocks/>
          </p:cNvSpPr>
          <p:nvPr/>
        </p:nvSpPr>
        <p:spPr>
          <a:xfrm>
            <a:off x="219199" y="3672878"/>
            <a:ext cx="4587741" cy="4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b="1" i="1" dirty="0">
                <a:solidFill>
                  <a:schemeClr val="tx1"/>
                </a:solidFill>
                <a:latin typeface="DM Sans" panose="020B0604020202020204" charset="0"/>
              </a:rPr>
              <a:t>Ação: </a:t>
            </a:r>
            <a:r>
              <a:rPr lang="pt-BR" sz="1200" dirty="0">
                <a:solidFill>
                  <a:schemeClr val="tx1"/>
                </a:solidFill>
                <a:latin typeface="DM Sans" panose="020B0604020202020204" charset="0"/>
              </a:rPr>
              <a:t>Insere três linhas na tabela </a:t>
            </a:r>
            <a:r>
              <a:rPr lang="pt-BR" sz="1200" i="1" dirty="0" err="1">
                <a:solidFill>
                  <a:schemeClr val="tx1"/>
                </a:solidFill>
                <a:latin typeface="DM Sans" panose="020B0604020202020204" charset="0"/>
              </a:rPr>
              <a:t>sales</a:t>
            </a:r>
            <a:r>
              <a:rPr lang="pt-BR" sz="1200" dirty="0">
                <a:solidFill>
                  <a:schemeClr val="tx1"/>
                </a:solidFill>
                <a:latin typeface="DM Sans" panose="020B0604020202020204" charset="0"/>
              </a:rPr>
              <a:t> já criada no Hadoop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b="1" i="1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Detalhe: </a:t>
            </a:r>
            <a:r>
              <a:rPr lang="pt-BR" sz="12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Novos arquivos são adicionados à tabela </a:t>
            </a:r>
            <a:r>
              <a:rPr lang="pt-BR" sz="1200" i="1" dirty="0" err="1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sales</a:t>
            </a:r>
            <a:endParaRPr lang="pt-BR" sz="1200" i="1" dirty="0">
              <a:solidFill>
                <a:schemeClr val="tx1"/>
              </a:solidFill>
              <a:latin typeface="DM Sans" panose="020B0604020202020204" charset="0"/>
              <a:cs typeface="Kanit" panose="020B0604020202020204" charset="-34"/>
            </a:endParaRPr>
          </a:p>
        </p:txBody>
      </p:sp>
      <p:sp>
        <p:nvSpPr>
          <p:cNvPr id="45" name="Google Shape;705;p37">
            <a:extLst>
              <a:ext uri="{FF2B5EF4-FFF2-40B4-BE49-F238E27FC236}">
                <a16:creationId xmlns:a16="http://schemas.microsoft.com/office/drawing/2014/main" id="{EEAF67E6-3D5A-46F8-BE0E-93FA75E81008}"/>
              </a:ext>
            </a:extLst>
          </p:cNvPr>
          <p:cNvSpPr txBox="1">
            <a:spLocks/>
          </p:cNvSpPr>
          <p:nvPr/>
        </p:nvSpPr>
        <p:spPr>
          <a:xfrm>
            <a:off x="5025390" y="1511264"/>
            <a:ext cx="4118610" cy="254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 err="1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Warning</a:t>
            </a:r>
            <a:r>
              <a: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!</a:t>
            </a:r>
          </a:p>
        </p:txBody>
      </p:sp>
      <p:pic>
        <p:nvPicPr>
          <p:cNvPr id="46" name="Imagem 45">
            <a:extLst>
              <a:ext uri="{FF2B5EF4-FFF2-40B4-BE49-F238E27FC236}">
                <a16:creationId xmlns:a16="http://schemas.microsoft.com/office/drawing/2014/main" id="{262E64DC-84BD-4A0E-99CA-A3DA8734F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390" y="1935223"/>
            <a:ext cx="316523" cy="316523"/>
          </a:xfrm>
          <a:prstGeom prst="rect">
            <a:avLst/>
          </a:prstGeom>
        </p:spPr>
      </p:pic>
      <p:sp>
        <p:nvSpPr>
          <p:cNvPr id="52" name="Google Shape;705;p37">
            <a:extLst>
              <a:ext uri="{FF2B5EF4-FFF2-40B4-BE49-F238E27FC236}">
                <a16:creationId xmlns:a16="http://schemas.microsoft.com/office/drawing/2014/main" id="{2C3D380A-293F-42D4-9E2B-1DB71E6F163A}"/>
              </a:ext>
            </a:extLst>
          </p:cNvPr>
          <p:cNvSpPr txBox="1">
            <a:spLocks/>
          </p:cNvSpPr>
          <p:nvPr/>
        </p:nvSpPr>
        <p:spPr>
          <a:xfrm>
            <a:off x="5341913" y="1870848"/>
            <a:ext cx="3286515" cy="4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Esta não é uma boa prática em Big Data!</a:t>
            </a:r>
            <a:endParaRPr lang="pt-BR" sz="1200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53" name="Google Shape;705;p37">
            <a:extLst>
              <a:ext uri="{FF2B5EF4-FFF2-40B4-BE49-F238E27FC236}">
                <a16:creationId xmlns:a16="http://schemas.microsoft.com/office/drawing/2014/main" id="{B9413FAC-8A1D-4C2B-BB08-44FE6C51C8F6}"/>
              </a:ext>
            </a:extLst>
          </p:cNvPr>
          <p:cNvSpPr txBox="1">
            <a:spLocks/>
          </p:cNvSpPr>
          <p:nvPr/>
        </p:nvSpPr>
        <p:spPr>
          <a:xfrm>
            <a:off x="5025391" y="2312526"/>
            <a:ext cx="3912870" cy="150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A cada vez que o comando INSERT é executado, </a:t>
            </a:r>
            <a:r>
              <a:rPr lang="pt-BR" sz="1200" i="1" dirty="0" err="1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small</a:t>
            </a:r>
            <a:r>
              <a:rPr lang="pt-BR" sz="1200" i="1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 files</a:t>
            </a:r>
            <a:r>
              <a:rPr lang="pt-BR" sz="12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 são geradas no local de armazenamento configurado para a tabela no sistema de armazenamento distribuído.</a:t>
            </a:r>
          </a:p>
          <a:p>
            <a:pPr marL="0" indent="0" algn="l"/>
            <a:endParaRPr lang="pt-BR" sz="1200" dirty="0">
              <a:solidFill>
                <a:schemeClr val="tx1"/>
              </a:solidFill>
              <a:latin typeface="DM Sans" panose="020B0604020202020204" charset="0"/>
              <a:cs typeface="Kanit" panose="020B0604020202020204" charset="-34"/>
            </a:endParaRPr>
          </a:p>
          <a:p>
            <a:pPr marL="0" indent="0" algn="l"/>
            <a:r>
              <a:rPr lang="pt-BR" sz="12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Inserir dados em pequenos </a:t>
            </a:r>
            <a:r>
              <a:rPr lang="pt-BR" sz="1200" i="1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batches,</a:t>
            </a:r>
            <a:r>
              <a:rPr lang="pt-BR" sz="12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 neste formato, fatalmente fará com que a performance do </a:t>
            </a:r>
            <a:r>
              <a:rPr lang="pt-BR" sz="1200" dirty="0" err="1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Hive</a:t>
            </a:r>
            <a:r>
              <a:rPr lang="pt-BR" sz="12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 (ou Impala) seja drasticamente impactada!</a:t>
            </a:r>
            <a:endParaRPr lang="pt-BR" sz="1200" i="1" dirty="0">
              <a:solidFill>
                <a:schemeClr val="tx1"/>
              </a:solidFill>
              <a:latin typeface="DM Sans" panose="020B0604020202020204" charset="0"/>
              <a:cs typeface="Kanit" panose="020B0604020202020204" charset="-34"/>
            </a:endParaRPr>
          </a:p>
        </p:txBody>
      </p:sp>
      <p:cxnSp>
        <p:nvCxnSpPr>
          <p:cNvPr id="54" name="Google Shape;694;p36">
            <a:extLst>
              <a:ext uri="{FF2B5EF4-FFF2-40B4-BE49-F238E27FC236}">
                <a16:creationId xmlns:a16="http://schemas.microsoft.com/office/drawing/2014/main" id="{C8837491-15AA-47E5-A7AB-EA4CC01E12A4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4166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animBg="1"/>
      <p:bldP spid="52" grpId="0"/>
      <p:bldP spid="5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0" y="612901"/>
            <a:ext cx="405852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INSERT ... SELECT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4290646" y="568640"/>
            <a:ext cx="4248442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bg1"/>
                </a:solidFill>
              </a:rPr>
              <a:t>Permite realizar inserções em tabelas existentes no Hadoop a partir do resultado de comandos SELECT.</a:t>
            </a:r>
            <a:endParaRPr lang="pt-BR" sz="1400" b="1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4164229" y="61989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705;p37">
            <a:extLst>
              <a:ext uri="{FF2B5EF4-FFF2-40B4-BE49-F238E27FC236}">
                <a16:creationId xmlns:a16="http://schemas.microsoft.com/office/drawing/2014/main" id="{87618587-E581-4748-8C50-691894DFDE63}"/>
              </a:ext>
            </a:extLst>
          </p:cNvPr>
          <p:cNvSpPr txBox="1">
            <a:spLocks/>
          </p:cNvSpPr>
          <p:nvPr/>
        </p:nvSpPr>
        <p:spPr>
          <a:xfrm>
            <a:off x="0" y="1511264"/>
            <a:ext cx="1856935" cy="254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Exemplos de Uso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F422A5-628F-4A0E-A2B4-F769E189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833" y="3441991"/>
            <a:ext cx="6096820" cy="708216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B7879339-947B-4995-AAB8-0A0BB42C76D1}"/>
              </a:ext>
            </a:extLst>
          </p:cNvPr>
          <p:cNvGrpSpPr/>
          <p:nvPr/>
        </p:nvGrpSpPr>
        <p:grpSpPr>
          <a:xfrm>
            <a:off x="146524" y="3577823"/>
            <a:ext cx="1754251" cy="928883"/>
            <a:chOff x="146524" y="1947143"/>
            <a:chExt cx="1754251" cy="928883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A4483D91-F5B0-431F-9F3D-7ACD9EC7D185}"/>
                </a:ext>
              </a:extLst>
            </p:cNvPr>
            <p:cNvGrpSpPr/>
            <p:nvPr/>
          </p:nvGrpSpPr>
          <p:grpSpPr>
            <a:xfrm>
              <a:off x="146524" y="2085336"/>
              <a:ext cx="710856" cy="619795"/>
              <a:chOff x="2001126" y="2471151"/>
              <a:chExt cx="710856" cy="619795"/>
            </a:xfrm>
          </p:grpSpPr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FFA5475B-2342-4475-A1C9-5C44C251D1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29262" y="2514946"/>
                <a:ext cx="576000" cy="576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05B51AB2-9330-41EB-98B5-F8A6E05131A3}"/>
                  </a:ext>
                </a:extLst>
              </p:cNvPr>
              <p:cNvSpPr txBox="1"/>
              <p:nvPr/>
            </p:nvSpPr>
            <p:spPr>
              <a:xfrm>
                <a:off x="2001126" y="2471151"/>
                <a:ext cx="71085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Clr>
                    <a:schemeClr val="dk1"/>
                  </a:buClr>
                  <a:buSzPts val="3200"/>
                  <a:buFont typeface="Fredoka One"/>
                  <a:buNone/>
                  <a:defRPr sz="3200" b="1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1pPr>
                <a:lvl2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2pPr>
                <a:lvl3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3pPr>
                <a:lvl4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4pPr>
                <a:lvl5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5pPr>
                <a:lvl6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6pPr>
                <a:lvl7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7pPr>
                <a:lvl8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8pPr>
                <a:lvl9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9pPr>
              </a:lstStyle>
              <a:p>
                <a:pPr algn="ctr"/>
                <a:r>
                  <a:rPr lang="pt-BR" sz="36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2º</a:t>
                </a:r>
              </a:p>
            </p:txBody>
          </p:sp>
        </p:grpSp>
        <p:cxnSp>
          <p:nvCxnSpPr>
            <p:cNvPr id="39" name="Conector: Angulado 38">
              <a:extLst>
                <a:ext uri="{FF2B5EF4-FFF2-40B4-BE49-F238E27FC236}">
                  <a16:creationId xmlns:a16="http://schemas.microsoft.com/office/drawing/2014/main" id="{83131DB1-F77D-431E-856B-E449EF7314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942" y="2041779"/>
              <a:ext cx="1048833" cy="379741"/>
            </a:xfrm>
            <a:prstGeom prst="bentConnector3">
              <a:avLst>
                <a:gd name="adj1" fmla="val 1530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: Angulado 39">
              <a:extLst>
                <a:ext uri="{FF2B5EF4-FFF2-40B4-BE49-F238E27FC236}">
                  <a16:creationId xmlns:a16="http://schemas.microsoft.com/office/drawing/2014/main" id="{F615710C-4007-4628-9B43-5EB065F846A8}"/>
                </a:ext>
              </a:extLst>
            </p:cNvPr>
            <p:cNvCxnSpPr>
              <a:cxnSpLocks/>
            </p:cNvCxnSpPr>
            <p:nvPr/>
          </p:nvCxnSpPr>
          <p:spPr>
            <a:xfrm>
              <a:off x="1004559" y="2411174"/>
              <a:ext cx="885896" cy="372840"/>
            </a:xfrm>
            <a:prstGeom prst="bentConnector3">
              <a:avLst>
                <a:gd name="adj1" fmla="val 107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Google Shape;705;p37">
              <a:extLst>
                <a:ext uri="{FF2B5EF4-FFF2-40B4-BE49-F238E27FC236}">
                  <a16:creationId xmlns:a16="http://schemas.microsoft.com/office/drawing/2014/main" id="{F7A7310D-1EA1-4C82-9E7F-BBC81B92CC56}"/>
                </a:ext>
              </a:extLst>
            </p:cNvPr>
            <p:cNvSpPr txBox="1">
              <a:spLocks/>
            </p:cNvSpPr>
            <p:nvPr/>
          </p:nvSpPr>
          <p:spPr>
            <a:xfrm>
              <a:off x="1100650" y="1947143"/>
              <a:ext cx="661475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</a:rPr>
                <a:t>Comando</a:t>
              </a:r>
              <a:endParaRPr lang="pt-BR" sz="800" b="1" i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  <p:sp>
          <p:nvSpPr>
            <p:cNvPr id="45" name="Google Shape;705;p37">
              <a:extLst>
                <a:ext uri="{FF2B5EF4-FFF2-40B4-BE49-F238E27FC236}">
                  <a16:creationId xmlns:a16="http://schemas.microsoft.com/office/drawing/2014/main" id="{4E15DE3C-0C66-47AF-AD6A-8B1BE28D4459}"/>
                </a:ext>
              </a:extLst>
            </p:cNvPr>
            <p:cNvSpPr txBox="1">
              <a:spLocks/>
            </p:cNvSpPr>
            <p:nvPr/>
          </p:nvSpPr>
          <p:spPr>
            <a:xfrm>
              <a:off x="1164190" y="2681732"/>
              <a:ext cx="545548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</a:rPr>
                <a:t>Detalhe</a:t>
              </a:r>
              <a:endParaRPr lang="pt-BR" sz="800" b="1" i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</p:grpSp>
      <p:sp>
        <p:nvSpPr>
          <p:cNvPr id="50" name="Google Shape;705;p37">
            <a:extLst>
              <a:ext uri="{FF2B5EF4-FFF2-40B4-BE49-F238E27FC236}">
                <a16:creationId xmlns:a16="http://schemas.microsoft.com/office/drawing/2014/main" id="{D3EA9889-1C0F-4B0E-AA4E-02BDFF5AA438}"/>
              </a:ext>
            </a:extLst>
          </p:cNvPr>
          <p:cNvSpPr txBox="1">
            <a:spLocks/>
          </p:cNvSpPr>
          <p:nvPr/>
        </p:nvSpPr>
        <p:spPr>
          <a:xfrm>
            <a:off x="1987973" y="4216844"/>
            <a:ext cx="6885700" cy="537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</a:rPr>
              <a:t>Realiza a inserção (</a:t>
            </a:r>
            <a:r>
              <a:rPr lang="pt-BR" sz="1100" b="1" dirty="0" err="1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overwrite</a:t>
            </a:r>
            <a:r>
              <a:rPr lang="pt-BR" sz="1000" dirty="0">
                <a:solidFill>
                  <a:schemeClr val="tx1"/>
                </a:solidFill>
              </a:rPr>
              <a:t>) de dados na tabela </a:t>
            </a:r>
            <a:r>
              <a:rPr lang="pt-BR" sz="1000" i="1" dirty="0" err="1">
                <a:solidFill>
                  <a:schemeClr val="tx1"/>
                </a:solidFill>
              </a:rPr>
              <a:t>chicago_employees</a:t>
            </a:r>
            <a:r>
              <a:rPr lang="pt-BR" sz="1000" dirty="0">
                <a:solidFill>
                  <a:schemeClr val="tx1"/>
                </a:solidFill>
              </a:rPr>
              <a:t>, </a:t>
            </a:r>
            <a:r>
              <a:rPr lang="pt-BR" sz="11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já existente</a:t>
            </a:r>
            <a:r>
              <a:rPr lang="pt-BR" sz="1000" dirty="0">
                <a:solidFill>
                  <a:schemeClr val="tx1"/>
                </a:solidFill>
              </a:rPr>
              <a:t> no Hadoop, a partir do resultado da query descrita abaixo. A diferença para o comando anterior é que, neste cenário, todos os dados já existentes na tabela </a:t>
            </a:r>
            <a:r>
              <a:rPr lang="pt-BR" sz="1000" i="1" dirty="0" err="1">
                <a:solidFill>
                  <a:schemeClr val="tx1"/>
                </a:solidFill>
              </a:rPr>
              <a:t>chicago_employees</a:t>
            </a:r>
            <a:r>
              <a:rPr lang="pt-BR" sz="1000" dirty="0">
                <a:solidFill>
                  <a:schemeClr val="tx1"/>
                </a:solidFill>
              </a:rPr>
              <a:t> são </a:t>
            </a:r>
            <a:r>
              <a:rPr lang="pt-BR" sz="11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eliminados</a:t>
            </a:r>
            <a:r>
              <a:rPr lang="pt-BR" sz="1000" dirty="0">
                <a:solidFill>
                  <a:schemeClr val="tx1"/>
                </a:solidFill>
              </a:rPr>
              <a:t> e </a:t>
            </a:r>
            <a:r>
              <a:rPr lang="pt-BR" sz="11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substituídos</a:t>
            </a:r>
            <a:r>
              <a:rPr lang="pt-BR" sz="1000" dirty="0">
                <a:solidFill>
                  <a:schemeClr val="tx1"/>
                </a:solidFill>
              </a:rPr>
              <a:t> pelo resultado da query atrelada.</a:t>
            </a:r>
            <a:endParaRPr lang="pt-BR" sz="10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35CBDF4D-1DC1-4884-A522-5F5A987A401D}"/>
              </a:ext>
            </a:extLst>
          </p:cNvPr>
          <p:cNvGrpSpPr/>
          <p:nvPr/>
        </p:nvGrpSpPr>
        <p:grpSpPr>
          <a:xfrm>
            <a:off x="146524" y="1999366"/>
            <a:ext cx="1754251" cy="928883"/>
            <a:chOff x="146524" y="1947143"/>
            <a:chExt cx="1754251" cy="928883"/>
          </a:xfrm>
        </p:grpSpPr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C25F77C9-DAE7-455B-A3BC-0C27B9F9E92F}"/>
                </a:ext>
              </a:extLst>
            </p:cNvPr>
            <p:cNvGrpSpPr/>
            <p:nvPr/>
          </p:nvGrpSpPr>
          <p:grpSpPr>
            <a:xfrm>
              <a:off x="146524" y="2085336"/>
              <a:ext cx="710856" cy="619795"/>
              <a:chOff x="2001126" y="2471151"/>
              <a:chExt cx="710856" cy="619795"/>
            </a:xfrm>
          </p:grpSpPr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4FBBB5AD-C6C4-4728-9533-B32B9CBA40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29262" y="2514946"/>
                <a:ext cx="576000" cy="576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0D76C7C1-568C-457A-9720-1F53CB440FD6}"/>
                  </a:ext>
                </a:extLst>
              </p:cNvPr>
              <p:cNvSpPr txBox="1"/>
              <p:nvPr/>
            </p:nvSpPr>
            <p:spPr>
              <a:xfrm>
                <a:off x="2001126" y="2471151"/>
                <a:ext cx="71085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Clr>
                    <a:schemeClr val="dk1"/>
                  </a:buClr>
                  <a:buSzPts val="3200"/>
                  <a:buFont typeface="Fredoka One"/>
                  <a:buNone/>
                  <a:defRPr sz="3200" b="1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1pPr>
                <a:lvl2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2pPr>
                <a:lvl3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3pPr>
                <a:lvl4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4pPr>
                <a:lvl5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5pPr>
                <a:lvl6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6pPr>
                <a:lvl7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7pPr>
                <a:lvl8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8pPr>
                <a:lvl9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9pPr>
              </a:lstStyle>
              <a:p>
                <a:pPr algn="ctr"/>
                <a:r>
                  <a:rPr lang="pt-BR" sz="36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1º</a:t>
                </a:r>
              </a:p>
            </p:txBody>
          </p:sp>
        </p:grpSp>
        <p:cxnSp>
          <p:nvCxnSpPr>
            <p:cNvPr id="54" name="Conector: Angulado 53">
              <a:extLst>
                <a:ext uri="{FF2B5EF4-FFF2-40B4-BE49-F238E27FC236}">
                  <a16:creationId xmlns:a16="http://schemas.microsoft.com/office/drawing/2014/main" id="{E72C33B6-52A3-42BB-A791-0A1910594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942" y="2041779"/>
              <a:ext cx="1048833" cy="379741"/>
            </a:xfrm>
            <a:prstGeom prst="bentConnector3">
              <a:avLst>
                <a:gd name="adj1" fmla="val 1530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: Angulado 54">
              <a:extLst>
                <a:ext uri="{FF2B5EF4-FFF2-40B4-BE49-F238E27FC236}">
                  <a16:creationId xmlns:a16="http://schemas.microsoft.com/office/drawing/2014/main" id="{FD174973-DC0A-471C-A650-21AD2C328CE6}"/>
                </a:ext>
              </a:extLst>
            </p:cNvPr>
            <p:cNvCxnSpPr>
              <a:cxnSpLocks/>
            </p:cNvCxnSpPr>
            <p:nvPr/>
          </p:nvCxnSpPr>
          <p:spPr>
            <a:xfrm>
              <a:off x="1004559" y="2411174"/>
              <a:ext cx="885896" cy="372840"/>
            </a:xfrm>
            <a:prstGeom prst="bentConnector3">
              <a:avLst>
                <a:gd name="adj1" fmla="val 107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705;p37">
              <a:extLst>
                <a:ext uri="{FF2B5EF4-FFF2-40B4-BE49-F238E27FC236}">
                  <a16:creationId xmlns:a16="http://schemas.microsoft.com/office/drawing/2014/main" id="{98B41DD8-E802-4B54-A6A8-F948B34647B4}"/>
                </a:ext>
              </a:extLst>
            </p:cNvPr>
            <p:cNvSpPr txBox="1">
              <a:spLocks/>
            </p:cNvSpPr>
            <p:nvPr/>
          </p:nvSpPr>
          <p:spPr>
            <a:xfrm>
              <a:off x="1100650" y="1947143"/>
              <a:ext cx="661475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</a:rPr>
                <a:t>Comando</a:t>
              </a:r>
              <a:endParaRPr lang="pt-BR" sz="800" b="1" i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  <p:sp>
          <p:nvSpPr>
            <p:cNvPr id="57" name="Google Shape;705;p37">
              <a:extLst>
                <a:ext uri="{FF2B5EF4-FFF2-40B4-BE49-F238E27FC236}">
                  <a16:creationId xmlns:a16="http://schemas.microsoft.com/office/drawing/2014/main" id="{00AC0F80-4781-4FDB-9FD0-D0C9F3CAFB48}"/>
                </a:ext>
              </a:extLst>
            </p:cNvPr>
            <p:cNvSpPr txBox="1">
              <a:spLocks/>
            </p:cNvSpPr>
            <p:nvPr/>
          </p:nvSpPr>
          <p:spPr>
            <a:xfrm>
              <a:off x="1164190" y="2681732"/>
              <a:ext cx="545548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</a:rPr>
                <a:t>Detalhe</a:t>
              </a:r>
              <a:endParaRPr lang="pt-BR" sz="800" b="1" i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</p:grpSp>
      <p:sp>
        <p:nvSpPr>
          <p:cNvPr id="63" name="Google Shape;705;p37">
            <a:extLst>
              <a:ext uri="{FF2B5EF4-FFF2-40B4-BE49-F238E27FC236}">
                <a16:creationId xmlns:a16="http://schemas.microsoft.com/office/drawing/2014/main" id="{626DF860-4D95-40CD-B742-A2808E95C637}"/>
              </a:ext>
            </a:extLst>
          </p:cNvPr>
          <p:cNvSpPr txBox="1">
            <a:spLocks/>
          </p:cNvSpPr>
          <p:nvPr/>
        </p:nvSpPr>
        <p:spPr>
          <a:xfrm>
            <a:off x="1987973" y="2638387"/>
            <a:ext cx="6885700" cy="537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</a:rPr>
              <a:t>Realiza a inserção (</a:t>
            </a:r>
            <a:r>
              <a:rPr lang="pt-BR" sz="1100" b="1" dirty="0" err="1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append</a:t>
            </a:r>
            <a:r>
              <a:rPr lang="pt-BR" sz="1000" dirty="0">
                <a:solidFill>
                  <a:schemeClr val="tx1"/>
                </a:solidFill>
              </a:rPr>
              <a:t>) de dados na tabela </a:t>
            </a:r>
            <a:r>
              <a:rPr lang="pt-BR" sz="1000" i="1" dirty="0" err="1">
                <a:solidFill>
                  <a:schemeClr val="tx1"/>
                </a:solidFill>
              </a:rPr>
              <a:t>chicago_employees</a:t>
            </a:r>
            <a:r>
              <a:rPr lang="pt-BR" sz="1000" dirty="0">
                <a:solidFill>
                  <a:schemeClr val="tx1"/>
                </a:solidFill>
              </a:rPr>
              <a:t>, </a:t>
            </a:r>
            <a:r>
              <a:rPr lang="pt-BR" sz="11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já existente</a:t>
            </a:r>
            <a:r>
              <a:rPr lang="pt-BR" sz="1000" dirty="0">
                <a:solidFill>
                  <a:schemeClr val="tx1"/>
                </a:solidFill>
              </a:rPr>
              <a:t> no Hadoop, a partir do resultado da query descrita acima. Na prática, esta é uma forma de </a:t>
            </a:r>
            <a:r>
              <a:rPr lang="pt-BR" sz="11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aproveitar os resultados</a:t>
            </a:r>
            <a:r>
              <a:rPr lang="pt-BR" sz="1000" dirty="0">
                <a:solidFill>
                  <a:schemeClr val="tx1"/>
                </a:solidFill>
              </a:rPr>
              <a:t> de queries SELECT e armazená-los em tabelas </a:t>
            </a:r>
            <a:r>
              <a:rPr lang="pt-BR" sz="11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já existentes</a:t>
            </a:r>
            <a:r>
              <a:rPr lang="pt-BR" sz="1000" dirty="0">
                <a:solidFill>
                  <a:schemeClr val="tx1"/>
                </a:solidFill>
              </a:rPr>
              <a:t> no </a:t>
            </a:r>
            <a:r>
              <a:rPr lang="pt-BR" sz="1000" dirty="0" err="1">
                <a:solidFill>
                  <a:schemeClr val="tx1"/>
                </a:solidFill>
              </a:rPr>
              <a:t>metastore</a:t>
            </a:r>
            <a:r>
              <a:rPr lang="pt-BR" sz="1000" dirty="0">
                <a:solidFill>
                  <a:schemeClr val="tx1"/>
                </a:solidFill>
              </a:rPr>
              <a:t>.</a:t>
            </a:r>
            <a:endParaRPr lang="pt-BR" sz="10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BB7F7C3-82CA-4B0C-BDCF-C78F564C0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262" y="1901897"/>
            <a:ext cx="5955068" cy="641315"/>
          </a:xfrm>
          <a:prstGeom prst="rect">
            <a:avLst/>
          </a:prstGeom>
        </p:spPr>
      </p:pic>
      <p:cxnSp>
        <p:nvCxnSpPr>
          <p:cNvPr id="64" name="Google Shape;694;p36">
            <a:extLst>
              <a:ext uri="{FF2B5EF4-FFF2-40B4-BE49-F238E27FC236}">
                <a16:creationId xmlns:a16="http://schemas.microsoft.com/office/drawing/2014/main" id="{048B395C-C0A9-4309-B36F-5F521C0B24E1}"/>
              </a:ext>
            </a:extLst>
          </p:cNvPr>
          <p:cNvCxnSpPr>
            <a:cxnSpLocks/>
          </p:cNvCxnSpPr>
          <p:nvPr/>
        </p:nvCxnSpPr>
        <p:spPr>
          <a:xfrm>
            <a:off x="851942" y="3314700"/>
            <a:ext cx="7866754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6451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ke definição e significado | Dicionário Inglês Collins">
            <a:extLst>
              <a:ext uri="{FF2B5EF4-FFF2-40B4-BE49-F238E27FC236}">
                <a16:creationId xmlns:a16="http://schemas.microsoft.com/office/drawing/2014/main" id="{B2C1F26B-323D-4D85-A652-396BD4944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5" t="21476" r="21816" b="50000"/>
          <a:stretch/>
        </p:blipFill>
        <p:spPr bwMode="auto">
          <a:xfrm>
            <a:off x="5173392" y="2443762"/>
            <a:ext cx="3126410" cy="14671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DATA STORAGE EM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46" name="Google Shape;705;p37">
            <a:extLst>
              <a:ext uri="{FF2B5EF4-FFF2-40B4-BE49-F238E27FC236}">
                <a16:creationId xmlns:a16="http://schemas.microsoft.com/office/drawing/2014/main" id="{AB7318F6-AFAC-438D-B6CA-0B2184A4D855}"/>
              </a:ext>
            </a:extLst>
          </p:cNvPr>
          <p:cNvSpPr txBox="1">
            <a:spLocks/>
          </p:cNvSpPr>
          <p:nvPr/>
        </p:nvSpPr>
        <p:spPr>
          <a:xfrm>
            <a:off x="720000" y="949139"/>
            <a:ext cx="6739980" cy="25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/>
              <a:t>Dinâmica de acesso aos dados em Data </a:t>
            </a:r>
            <a:r>
              <a:rPr lang="pt-BR" sz="1400" dirty="0" err="1"/>
              <a:t>Lakes</a:t>
            </a:r>
            <a:endParaRPr lang="pt-BR" sz="1400" dirty="0"/>
          </a:p>
        </p:txBody>
      </p:sp>
      <p:pic>
        <p:nvPicPr>
          <p:cNvPr id="7" name="Google Shape;708;p60">
            <a:extLst>
              <a:ext uri="{FF2B5EF4-FFF2-40B4-BE49-F238E27FC236}">
                <a16:creationId xmlns:a16="http://schemas.microsoft.com/office/drawing/2014/main" id="{35E26A95-3497-4490-8BFD-CF7F275FD62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3049" t="13293" r="13846" b="15919"/>
          <a:stretch/>
        </p:blipFill>
        <p:spPr>
          <a:xfrm>
            <a:off x="734176" y="1372468"/>
            <a:ext cx="3405618" cy="32976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B3A815FB-03C1-48FD-A6D2-CBAF3ACB9CB7}"/>
              </a:ext>
            </a:extLst>
          </p:cNvPr>
          <p:cNvGrpSpPr/>
          <p:nvPr/>
        </p:nvGrpSpPr>
        <p:grpSpPr>
          <a:xfrm>
            <a:off x="5173392" y="2446408"/>
            <a:ext cx="3126410" cy="1464472"/>
            <a:chOff x="-403483" y="2434531"/>
            <a:chExt cx="3126410" cy="1497536"/>
          </a:xfrm>
        </p:grpSpPr>
        <p:sp>
          <p:nvSpPr>
            <p:cNvPr id="9" name="Google Shape;699;p37">
              <a:extLst>
                <a:ext uri="{FF2B5EF4-FFF2-40B4-BE49-F238E27FC236}">
                  <a16:creationId xmlns:a16="http://schemas.microsoft.com/office/drawing/2014/main" id="{CE5B4087-641C-4CE1-A94E-BF22036C4FA3}"/>
                </a:ext>
              </a:extLst>
            </p:cNvPr>
            <p:cNvSpPr/>
            <p:nvPr/>
          </p:nvSpPr>
          <p:spPr>
            <a:xfrm>
              <a:off x="-403483" y="2434531"/>
              <a:ext cx="3126410" cy="1497536"/>
            </a:xfrm>
            <a:prstGeom prst="roundRect">
              <a:avLst>
                <a:gd name="adj" fmla="val 18668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2;p32">
              <a:extLst>
                <a:ext uri="{FF2B5EF4-FFF2-40B4-BE49-F238E27FC236}">
                  <a16:creationId xmlns:a16="http://schemas.microsoft.com/office/drawing/2014/main" id="{14FFB585-693B-4DF1-AED2-E6A63A70A793}"/>
                </a:ext>
              </a:extLst>
            </p:cNvPr>
            <p:cNvSpPr txBox="1">
              <a:spLocks/>
            </p:cNvSpPr>
            <p:nvPr/>
          </p:nvSpPr>
          <p:spPr>
            <a:xfrm>
              <a:off x="336815" y="2599293"/>
              <a:ext cx="1719072" cy="324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dirty="0">
                  <a:solidFill>
                    <a:schemeClr val="bg1"/>
                  </a:solidFill>
                </a:rPr>
                <a:t>DATA LAKE</a:t>
              </a:r>
            </a:p>
          </p:txBody>
        </p:sp>
      </p:grpSp>
      <p:sp>
        <p:nvSpPr>
          <p:cNvPr id="13" name="Google Shape;705;p37">
            <a:extLst>
              <a:ext uri="{FF2B5EF4-FFF2-40B4-BE49-F238E27FC236}">
                <a16:creationId xmlns:a16="http://schemas.microsoft.com/office/drawing/2014/main" id="{648BFF12-F49B-411B-A472-727909B33856}"/>
              </a:ext>
            </a:extLst>
          </p:cNvPr>
          <p:cNvSpPr txBox="1">
            <a:spLocks/>
          </p:cNvSpPr>
          <p:nvPr/>
        </p:nvSpPr>
        <p:spPr>
          <a:xfrm>
            <a:off x="5362395" y="3507704"/>
            <a:ext cx="2748403" cy="27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bg1"/>
                </a:solidFill>
              </a:rPr>
              <a:t>(Estruturado e Não Estruturado)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84065F-5FF5-47B6-85DD-902ACE346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423" y="3021276"/>
            <a:ext cx="414860" cy="41486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44EA3CC-2202-45B4-88AA-01EE290C0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59" y="3021276"/>
            <a:ext cx="414860" cy="414860"/>
          </a:xfrm>
          <a:prstGeom prst="rect">
            <a:avLst/>
          </a:prstGeom>
        </p:spPr>
      </p:pic>
      <p:sp>
        <p:nvSpPr>
          <p:cNvPr id="18" name="Google Shape;699;p37">
            <a:extLst>
              <a:ext uri="{FF2B5EF4-FFF2-40B4-BE49-F238E27FC236}">
                <a16:creationId xmlns:a16="http://schemas.microsoft.com/office/drawing/2014/main" id="{ADB32817-0041-4DCE-9F1E-CE438CFDEE55}"/>
              </a:ext>
            </a:extLst>
          </p:cNvPr>
          <p:cNvSpPr/>
          <p:nvPr/>
        </p:nvSpPr>
        <p:spPr>
          <a:xfrm>
            <a:off x="5221933" y="1992878"/>
            <a:ext cx="3025956" cy="348897"/>
          </a:xfrm>
          <a:prstGeom prst="roundRect">
            <a:avLst>
              <a:gd name="adj" fmla="val 17472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22;p32">
            <a:extLst>
              <a:ext uri="{FF2B5EF4-FFF2-40B4-BE49-F238E27FC236}">
                <a16:creationId xmlns:a16="http://schemas.microsoft.com/office/drawing/2014/main" id="{6FFEF065-9D3D-4747-9944-0ACA4986F701}"/>
              </a:ext>
            </a:extLst>
          </p:cNvPr>
          <p:cNvSpPr txBox="1">
            <a:spLocks/>
          </p:cNvSpPr>
          <p:nvPr/>
        </p:nvSpPr>
        <p:spPr>
          <a:xfrm>
            <a:off x="5665424" y="2044190"/>
            <a:ext cx="2213656" cy="28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400" dirty="0">
                <a:solidFill>
                  <a:schemeClr val="tx1"/>
                </a:solidFill>
              </a:rPr>
              <a:t>METASTORE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E6A5E025-DDA4-495D-8C3E-785E618D0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727" y="4110811"/>
            <a:ext cx="846958" cy="475656"/>
          </a:xfrm>
          <a:prstGeom prst="rect">
            <a:avLst/>
          </a:prstGeom>
        </p:spPr>
      </p:pic>
      <p:sp>
        <p:nvSpPr>
          <p:cNvPr id="38" name="Google Shape;705;p37">
            <a:extLst>
              <a:ext uri="{FF2B5EF4-FFF2-40B4-BE49-F238E27FC236}">
                <a16:creationId xmlns:a16="http://schemas.microsoft.com/office/drawing/2014/main" id="{4A74FA3B-9DC9-4C98-8D7C-9CD1D0839B72}"/>
              </a:ext>
            </a:extLst>
          </p:cNvPr>
          <p:cNvSpPr txBox="1">
            <a:spLocks/>
          </p:cNvSpPr>
          <p:nvPr/>
        </p:nvSpPr>
        <p:spPr>
          <a:xfrm>
            <a:off x="5429640" y="4610055"/>
            <a:ext cx="1184539" cy="27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</a:rPr>
              <a:t>Acesso direto aos dados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A5AA047A-9C44-46BD-AE7D-CD245A582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0455" y="4110811"/>
            <a:ext cx="846958" cy="475656"/>
          </a:xfrm>
          <a:prstGeom prst="rect">
            <a:avLst/>
          </a:prstGeom>
        </p:spPr>
      </p:pic>
      <p:sp>
        <p:nvSpPr>
          <p:cNvPr id="44" name="Google Shape;705;p37">
            <a:extLst>
              <a:ext uri="{FF2B5EF4-FFF2-40B4-BE49-F238E27FC236}">
                <a16:creationId xmlns:a16="http://schemas.microsoft.com/office/drawing/2014/main" id="{781FB73B-F001-4EA5-BDA8-CE5CB45575CC}"/>
              </a:ext>
            </a:extLst>
          </p:cNvPr>
          <p:cNvSpPr txBox="1">
            <a:spLocks/>
          </p:cNvSpPr>
          <p:nvPr/>
        </p:nvSpPr>
        <p:spPr>
          <a:xfrm>
            <a:off x="6710652" y="4610055"/>
            <a:ext cx="1385022" cy="27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</a:rPr>
              <a:t>Acesso aos dados via programas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6EB9FB-206E-49DF-B856-786D882F9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2853" y="4058724"/>
            <a:ext cx="506730" cy="50673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F8B65335-48F5-404B-88A3-62091A21A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683" y="4020410"/>
            <a:ext cx="506730" cy="50673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D1220D34-0AE8-492A-B94A-96AF212AF1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349" y="3026671"/>
            <a:ext cx="414861" cy="414861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57A892A7-01B5-426C-A970-A495DCA71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324" y="3026670"/>
            <a:ext cx="414861" cy="414861"/>
          </a:xfrm>
          <a:prstGeom prst="rect">
            <a:avLst/>
          </a:prstGeom>
        </p:spPr>
      </p:pic>
      <p:sp>
        <p:nvSpPr>
          <p:cNvPr id="61" name="Google Shape;699;p37">
            <a:extLst>
              <a:ext uri="{FF2B5EF4-FFF2-40B4-BE49-F238E27FC236}">
                <a16:creationId xmlns:a16="http://schemas.microsoft.com/office/drawing/2014/main" id="{6D0713F3-DDD2-499B-A7CC-742148CB4A34}"/>
              </a:ext>
            </a:extLst>
          </p:cNvPr>
          <p:cNvSpPr/>
          <p:nvPr/>
        </p:nvSpPr>
        <p:spPr>
          <a:xfrm>
            <a:off x="5221933" y="1574821"/>
            <a:ext cx="1476000" cy="348897"/>
          </a:xfrm>
          <a:prstGeom prst="roundRect">
            <a:avLst>
              <a:gd name="adj" fmla="val 17472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22;p32">
            <a:extLst>
              <a:ext uri="{FF2B5EF4-FFF2-40B4-BE49-F238E27FC236}">
                <a16:creationId xmlns:a16="http://schemas.microsoft.com/office/drawing/2014/main" id="{740151E9-F74C-46CB-AE70-2ECD9FEB2E2E}"/>
              </a:ext>
            </a:extLst>
          </p:cNvPr>
          <p:cNvSpPr txBox="1">
            <a:spLocks/>
          </p:cNvSpPr>
          <p:nvPr/>
        </p:nvSpPr>
        <p:spPr>
          <a:xfrm>
            <a:off x="5342223" y="1626087"/>
            <a:ext cx="1248138" cy="28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400" dirty="0">
                <a:solidFill>
                  <a:schemeClr val="tx1"/>
                </a:solidFill>
              </a:rPr>
              <a:t>HIVE</a:t>
            </a:r>
          </a:p>
        </p:txBody>
      </p:sp>
      <p:sp>
        <p:nvSpPr>
          <p:cNvPr id="67" name="Google Shape;699;p37">
            <a:extLst>
              <a:ext uri="{FF2B5EF4-FFF2-40B4-BE49-F238E27FC236}">
                <a16:creationId xmlns:a16="http://schemas.microsoft.com/office/drawing/2014/main" id="{989AF705-E939-4D93-8605-93BCCDF4A664}"/>
              </a:ext>
            </a:extLst>
          </p:cNvPr>
          <p:cNvSpPr/>
          <p:nvPr/>
        </p:nvSpPr>
        <p:spPr>
          <a:xfrm>
            <a:off x="6776048" y="1573617"/>
            <a:ext cx="1476000" cy="348897"/>
          </a:xfrm>
          <a:prstGeom prst="roundRect">
            <a:avLst>
              <a:gd name="adj" fmla="val 17472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322;p32">
            <a:extLst>
              <a:ext uri="{FF2B5EF4-FFF2-40B4-BE49-F238E27FC236}">
                <a16:creationId xmlns:a16="http://schemas.microsoft.com/office/drawing/2014/main" id="{F3415F18-8629-41C1-99B2-6125EFB6797E}"/>
              </a:ext>
            </a:extLst>
          </p:cNvPr>
          <p:cNvSpPr txBox="1">
            <a:spLocks/>
          </p:cNvSpPr>
          <p:nvPr/>
        </p:nvSpPr>
        <p:spPr>
          <a:xfrm>
            <a:off x="6862660" y="1626087"/>
            <a:ext cx="1248138" cy="28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400" dirty="0">
                <a:solidFill>
                  <a:schemeClr val="tx1"/>
                </a:solidFill>
              </a:rPr>
              <a:t>IMPALA</a:t>
            </a:r>
          </a:p>
        </p:txBody>
      </p:sp>
      <p:cxnSp>
        <p:nvCxnSpPr>
          <p:cNvPr id="69" name="Conector: Curvo 68">
            <a:extLst>
              <a:ext uri="{FF2B5EF4-FFF2-40B4-BE49-F238E27FC236}">
                <a16:creationId xmlns:a16="http://schemas.microsoft.com/office/drawing/2014/main" id="{59E5B02A-DF26-461F-BB39-35E2DF18BE91}"/>
              </a:ext>
            </a:extLst>
          </p:cNvPr>
          <p:cNvCxnSpPr>
            <a:cxnSpLocks/>
            <a:stCxn id="18" idx="1"/>
            <a:endCxn id="9" idx="1"/>
          </p:cNvCxnSpPr>
          <p:nvPr/>
        </p:nvCxnSpPr>
        <p:spPr>
          <a:xfrm rot="10800000" flipV="1">
            <a:off x="5173393" y="2167326"/>
            <a:ext cx="48541" cy="1011317"/>
          </a:xfrm>
          <a:prstGeom prst="curvedConnector3">
            <a:avLst>
              <a:gd name="adj1" fmla="val 570942"/>
            </a:avLst>
          </a:prstGeom>
          <a:ln w="28575">
            <a:solidFill>
              <a:srgbClr val="FF8B00"/>
            </a:solidFill>
            <a:headEnd type="triangle" w="lg" len="lg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Google Shape;705;p37">
            <a:extLst>
              <a:ext uri="{FF2B5EF4-FFF2-40B4-BE49-F238E27FC236}">
                <a16:creationId xmlns:a16="http://schemas.microsoft.com/office/drawing/2014/main" id="{2B5C0250-243B-4AB6-BD86-73F0FC7521ED}"/>
              </a:ext>
            </a:extLst>
          </p:cNvPr>
          <p:cNvSpPr txBox="1">
            <a:spLocks/>
          </p:cNvSpPr>
          <p:nvPr/>
        </p:nvSpPr>
        <p:spPr>
          <a:xfrm rot="16200000">
            <a:off x="3976198" y="2504011"/>
            <a:ext cx="1516200" cy="35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200" dirty="0" err="1">
                <a:solidFill>
                  <a:schemeClr val="tx1"/>
                </a:solidFill>
              </a:rPr>
              <a:t>Loosely</a:t>
            </a:r>
            <a:r>
              <a:rPr lang="pt-BR" sz="1200" dirty="0">
                <a:solidFill>
                  <a:schemeClr val="tx1"/>
                </a:solidFill>
              </a:rPr>
              <a:t> Coupled</a:t>
            </a:r>
          </a:p>
        </p:txBody>
      </p: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E5F5B2E8-BA41-43D6-B8A9-346E4F121ABC}"/>
              </a:ext>
            </a:extLst>
          </p:cNvPr>
          <p:cNvGrpSpPr/>
          <p:nvPr/>
        </p:nvGrpSpPr>
        <p:grpSpPr>
          <a:xfrm>
            <a:off x="6287173" y="1010683"/>
            <a:ext cx="846958" cy="475656"/>
            <a:chOff x="4285110" y="1228664"/>
            <a:chExt cx="846958" cy="475656"/>
          </a:xfrm>
        </p:grpSpPr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151F7F08-20BF-40C8-91CB-A0618610E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5110" y="1228664"/>
              <a:ext cx="846958" cy="475656"/>
            </a:xfrm>
            <a:prstGeom prst="rect">
              <a:avLst/>
            </a:prstGeom>
          </p:spPr>
        </p:pic>
        <p:sp>
          <p:nvSpPr>
            <p:cNvPr id="74" name="Google Shape;322;p32">
              <a:extLst>
                <a:ext uri="{FF2B5EF4-FFF2-40B4-BE49-F238E27FC236}">
                  <a16:creationId xmlns:a16="http://schemas.microsoft.com/office/drawing/2014/main" id="{BE581417-FC02-4142-B2BF-A95AF691EA01}"/>
                </a:ext>
              </a:extLst>
            </p:cNvPr>
            <p:cNvSpPr txBox="1">
              <a:spLocks/>
            </p:cNvSpPr>
            <p:nvPr/>
          </p:nvSpPr>
          <p:spPr>
            <a:xfrm>
              <a:off x="4564380" y="1342915"/>
              <a:ext cx="541381" cy="178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/>
              <a:r>
                <a:rPr lang="pt-BR" sz="1400" dirty="0">
                  <a:solidFill>
                    <a:schemeClr val="bg1"/>
                  </a:solidFill>
                </a:rPr>
                <a:t>SQL</a:t>
              </a:r>
            </a:p>
          </p:txBody>
        </p:sp>
      </p:grp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8E6AEDE1-305D-4E1D-B7A5-191DE7188EFC}"/>
              </a:ext>
            </a:extLst>
          </p:cNvPr>
          <p:cNvCxnSpPr>
            <a:cxnSpLocks/>
            <a:stCxn id="73" idx="1"/>
            <a:endCxn id="61" idx="0"/>
          </p:cNvCxnSpPr>
          <p:nvPr/>
        </p:nvCxnSpPr>
        <p:spPr>
          <a:xfrm rot="10800000" flipV="1">
            <a:off x="5959933" y="1248511"/>
            <a:ext cx="327240" cy="326310"/>
          </a:xfrm>
          <a:prstGeom prst="bentConnector2">
            <a:avLst/>
          </a:prstGeom>
          <a:ln w="19050">
            <a:solidFill>
              <a:srgbClr val="FF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: Angulado 79">
            <a:extLst>
              <a:ext uri="{FF2B5EF4-FFF2-40B4-BE49-F238E27FC236}">
                <a16:creationId xmlns:a16="http://schemas.microsoft.com/office/drawing/2014/main" id="{EB3467C7-D9D2-4CCD-ACB6-95436CF2BBF9}"/>
              </a:ext>
            </a:extLst>
          </p:cNvPr>
          <p:cNvCxnSpPr>
            <a:cxnSpLocks/>
            <a:stCxn id="73" idx="3"/>
            <a:endCxn id="67" idx="0"/>
          </p:cNvCxnSpPr>
          <p:nvPr/>
        </p:nvCxnSpPr>
        <p:spPr>
          <a:xfrm>
            <a:off x="7134131" y="1248511"/>
            <a:ext cx="379917" cy="325106"/>
          </a:xfrm>
          <a:prstGeom prst="bentConnector2">
            <a:avLst/>
          </a:prstGeom>
          <a:ln w="19050">
            <a:solidFill>
              <a:srgbClr val="FF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Google Shape;705;p37">
            <a:extLst>
              <a:ext uri="{FF2B5EF4-FFF2-40B4-BE49-F238E27FC236}">
                <a16:creationId xmlns:a16="http://schemas.microsoft.com/office/drawing/2014/main" id="{BB0E5E8C-4F15-4ED1-BCFF-048C08D984BD}"/>
              </a:ext>
            </a:extLst>
          </p:cNvPr>
          <p:cNvSpPr txBox="1">
            <a:spLocks/>
          </p:cNvSpPr>
          <p:nvPr/>
        </p:nvSpPr>
        <p:spPr>
          <a:xfrm>
            <a:off x="7453806" y="2122445"/>
            <a:ext cx="794083" cy="19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9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“Dicionário”</a:t>
            </a:r>
          </a:p>
        </p:txBody>
      </p:sp>
      <p:cxnSp>
        <p:nvCxnSpPr>
          <p:cNvPr id="517" name="Conector de Seta Reta 516">
            <a:extLst>
              <a:ext uri="{FF2B5EF4-FFF2-40B4-BE49-F238E27FC236}">
                <a16:creationId xmlns:a16="http://schemas.microsoft.com/office/drawing/2014/main" id="{31B1A263-C694-40A1-A0D8-0F9677D3286D}"/>
              </a:ext>
            </a:extLst>
          </p:cNvPr>
          <p:cNvCxnSpPr>
            <a:cxnSpLocks/>
          </p:cNvCxnSpPr>
          <p:nvPr/>
        </p:nvCxnSpPr>
        <p:spPr>
          <a:xfrm flipV="1">
            <a:off x="6093632" y="3736340"/>
            <a:ext cx="0" cy="350884"/>
          </a:xfrm>
          <a:prstGeom prst="straightConnector1">
            <a:avLst/>
          </a:prstGeom>
          <a:ln w="19050"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28C295E6-1A35-4CB8-8B79-46BB7F485749}"/>
              </a:ext>
            </a:extLst>
          </p:cNvPr>
          <p:cNvCxnSpPr>
            <a:cxnSpLocks/>
          </p:cNvCxnSpPr>
          <p:nvPr/>
        </p:nvCxnSpPr>
        <p:spPr>
          <a:xfrm flipV="1">
            <a:off x="7486729" y="3752307"/>
            <a:ext cx="0" cy="350884"/>
          </a:xfrm>
          <a:prstGeom prst="straightConnector1">
            <a:avLst/>
          </a:prstGeom>
          <a:ln w="19050"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2">
            <a:extLst>
              <a:ext uri="{FF2B5EF4-FFF2-40B4-BE49-F238E27FC236}">
                <a16:creationId xmlns:a16="http://schemas.microsoft.com/office/drawing/2014/main" id="{D92EB147-C40D-4BAC-AE95-4AE5B4884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928" y="1397094"/>
            <a:ext cx="383088" cy="3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Apache Impala [ Download - Logo - icon ] png svg">
            <a:extLst>
              <a:ext uri="{FF2B5EF4-FFF2-40B4-BE49-F238E27FC236}">
                <a16:creationId xmlns:a16="http://schemas.microsoft.com/office/drawing/2014/main" id="{F65B4407-0C42-474B-A0AB-5C8D5EC68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435" y="1386246"/>
            <a:ext cx="427213" cy="42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62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4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0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3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9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5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8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4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7" dur="indefinite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0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3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6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9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2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5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8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1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4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7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0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3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6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9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2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7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8" grpId="0" animBg="1"/>
      <p:bldP spid="18" grpId="1" animBg="1"/>
      <p:bldP spid="19" grpId="0"/>
      <p:bldP spid="19" grpId="1"/>
      <p:bldP spid="38" grpId="0"/>
      <p:bldP spid="38" grpId="1"/>
      <p:bldP spid="44" grpId="0"/>
      <p:bldP spid="44" grpId="1"/>
      <p:bldP spid="61" grpId="0" animBg="1"/>
      <p:bldP spid="61" grpId="1" animBg="1"/>
      <p:bldP spid="63" grpId="0"/>
      <p:bldP spid="63" grpId="1"/>
      <p:bldP spid="67" grpId="0" animBg="1"/>
      <p:bldP spid="67" grpId="1" animBg="1"/>
      <p:bldP spid="68" grpId="0"/>
      <p:bldP spid="68" grpId="1"/>
      <p:bldP spid="71" grpId="0"/>
      <p:bldP spid="71" grpId="1"/>
      <p:bldP spid="85" grpId="0"/>
      <p:bldP spid="85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-39764" y="513398"/>
            <a:ext cx="170973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CTAS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2792933" y="568640"/>
            <a:ext cx="5892938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bg1"/>
                </a:solidFill>
              </a:rPr>
              <a:t>Permite criar e popular tabelas com dados resultantes de comandos SELECT. Neste caso, não há a premissa de inserir dados em tabelas já existentes, dado que a criação e a inserção ocorrem em conjunto.</a:t>
            </a:r>
            <a:endParaRPr lang="pt-BR" sz="1400" b="1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2754529" y="626594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705;p37">
            <a:extLst>
              <a:ext uri="{FF2B5EF4-FFF2-40B4-BE49-F238E27FC236}">
                <a16:creationId xmlns:a16="http://schemas.microsoft.com/office/drawing/2014/main" id="{87618587-E581-4748-8C50-691894DFDE63}"/>
              </a:ext>
            </a:extLst>
          </p:cNvPr>
          <p:cNvSpPr txBox="1">
            <a:spLocks/>
          </p:cNvSpPr>
          <p:nvPr/>
        </p:nvSpPr>
        <p:spPr>
          <a:xfrm>
            <a:off x="0" y="1511264"/>
            <a:ext cx="1856935" cy="254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Exemplos de Uso</a:t>
            </a:r>
          </a:p>
        </p:txBody>
      </p:sp>
      <p:sp>
        <p:nvSpPr>
          <p:cNvPr id="28" name="Google Shape;705;p37">
            <a:extLst>
              <a:ext uri="{FF2B5EF4-FFF2-40B4-BE49-F238E27FC236}">
                <a16:creationId xmlns:a16="http://schemas.microsoft.com/office/drawing/2014/main" id="{CE5F0D93-BBCB-4123-8FD1-34FED17C18E1}"/>
              </a:ext>
            </a:extLst>
          </p:cNvPr>
          <p:cNvSpPr txBox="1">
            <a:spLocks/>
          </p:cNvSpPr>
          <p:nvPr/>
        </p:nvSpPr>
        <p:spPr>
          <a:xfrm>
            <a:off x="218500" y="989462"/>
            <a:ext cx="2635393" cy="30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(</a:t>
            </a:r>
            <a:r>
              <a:rPr lang="pt-BR" sz="1400" b="1" dirty="0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C</a:t>
            </a:r>
            <a:r>
              <a: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REATE </a:t>
            </a:r>
            <a:r>
              <a:rPr lang="pt-BR" sz="1400" b="1" dirty="0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T</a:t>
            </a:r>
            <a:r>
              <a: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ABLE </a:t>
            </a:r>
            <a:r>
              <a:rPr lang="pt-BR" sz="1400" b="1" dirty="0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A</a:t>
            </a:r>
            <a:r>
              <a: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S </a:t>
            </a:r>
            <a:r>
              <a:rPr lang="pt-BR" sz="1400" b="1" dirty="0">
                <a:solidFill>
                  <a:srgbClr val="FDEE21"/>
                </a:solidFill>
                <a:latin typeface="Kanit" panose="020B0604020202020204" charset="-34"/>
                <a:cs typeface="Kanit" panose="020B0604020202020204" charset="-34"/>
              </a:rPr>
              <a:t>S</a:t>
            </a:r>
            <a:r>
              <a: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ELECT)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B808C7-087F-4687-8D50-9F92DB046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634" y="1946562"/>
            <a:ext cx="5534025" cy="5867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8EA2A97-1D04-48E4-8F53-6B05973C2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505" y="3535360"/>
            <a:ext cx="5208432" cy="1236345"/>
          </a:xfrm>
          <a:prstGeom prst="rect">
            <a:avLst/>
          </a:prstGeom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A111E3E-EA16-4C82-9C11-3B6492573753}"/>
              </a:ext>
            </a:extLst>
          </p:cNvPr>
          <p:cNvGrpSpPr/>
          <p:nvPr/>
        </p:nvGrpSpPr>
        <p:grpSpPr>
          <a:xfrm>
            <a:off x="146524" y="1999366"/>
            <a:ext cx="1754251" cy="860303"/>
            <a:chOff x="146524" y="1947143"/>
            <a:chExt cx="1754251" cy="860303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13BA07FF-E4B3-41AE-AF10-168FC4F192DD}"/>
                </a:ext>
              </a:extLst>
            </p:cNvPr>
            <p:cNvGrpSpPr/>
            <p:nvPr/>
          </p:nvGrpSpPr>
          <p:grpSpPr>
            <a:xfrm>
              <a:off x="146524" y="2085336"/>
              <a:ext cx="710856" cy="619795"/>
              <a:chOff x="2001126" y="2471151"/>
              <a:chExt cx="710856" cy="619795"/>
            </a:xfrm>
          </p:grpSpPr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234738E3-47C3-436E-BD3E-DF422A7F0D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29262" y="2514946"/>
                <a:ext cx="576000" cy="576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E2E246E5-1522-4836-8EE2-261ECAF1AC66}"/>
                  </a:ext>
                </a:extLst>
              </p:cNvPr>
              <p:cNvSpPr txBox="1"/>
              <p:nvPr/>
            </p:nvSpPr>
            <p:spPr>
              <a:xfrm>
                <a:off x="2001126" y="2471151"/>
                <a:ext cx="71085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Clr>
                    <a:schemeClr val="dk1"/>
                  </a:buClr>
                  <a:buSzPts val="3200"/>
                  <a:buFont typeface="Fredoka One"/>
                  <a:buNone/>
                  <a:defRPr sz="3200" b="1">
                    <a:solidFill>
                      <a:schemeClr val="dk1"/>
                    </a:solidFill>
                    <a:latin typeface="Kanit"/>
                    <a:ea typeface="Kanit"/>
                    <a:cs typeface="Kanit"/>
                    <a:sym typeface="Kanit"/>
                  </a:defRPr>
                </a:lvl1pPr>
                <a:lvl2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2pPr>
                <a:lvl3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3pPr>
                <a:lvl4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4pPr>
                <a:lvl5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5pPr>
                <a:lvl6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6pPr>
                <a:lvl7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7pPr>
                <a:lvl8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8pPr>
                <a:lvl9pPr algn="ctr">
                  <a:buClr>
                    <a:schemeClr val="dk1"/>
                  </a:buClr>
                  <a:buSzPts val="3600"/>
                  <a:buFont typeface="Fredoka One"/>
                  <a:buNone/>
                  <a:defRPr sz="3600">
                    <a:solidFill>
                      <a:schemeClr val="dk1"/>
                    </a:solidFill>
                    <a:latin typeface="Fredoka One"/>
                    <a:ea typeface="Fredoka One"/>
                    <a:cs typeface="Fredoka One"/>
                    <a:sym typeface="Fredoka One"/>
                  </a:defRPr>
                </a:lvl9pPr>
              </a:lstStyle>
              <a:p>
                <a:pPr algn="ctr"/>
                <a:r>
                  <a:rPr lang="pt-BR" sz="36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1º</a:t>
                </a:r>
              </a:p>
            </p:txBody>
          </p:sp>
        </p:grpSp>
        <p:cxnSp>
          <p:nvCxnSpPr>
            <p:cNvPr id="35" name="Conector: Angulado 34">
              <a:extLst>
                <a:ext uri="{FF2B5EF4-FFF2-40B4-BE49-F238E27FC236}">
                  <a16:creationId xmlns:a16="http://schemas.microsoft.com/office/drawing/2014/main" id="{68D21160-861F-4F66-8A21-4E7A08536D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942" y="2041779"/>
              <a:ext cx="1048833" cy="379741"/>
            </a:xfrm>
            <a:prstGeom prst="bentConnector3">
              <a:avLst>
                <a:gd name="adj1" fmla="val 1530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do 36">
              <a:extLst>
                <a:ext uri="{FF2B5EF4-FFF2-40B4-BE49-F238E27FC236}">
                  <a16:creationId xmlns:a16="http://schemas.microsoft.com/office/drawing/2014/main" id="{628238D7-A4CB-4A05-A647-633AAB0FCFD9}"/>
                </a:ext>
              </a:extLst>
            </p:cNvPr>
            <p:cNvCxnSpPr>
              <a:cxnSpLocks/>
            </p:cNvCxnSpPr>
            <p:nvPr/>
          </p:nvCxnSpPr>
          <p:spPr>
            <a:xfrm>
              <a:off x="1004559" y="2342594"/>
              <a:ext cx="885896" cy="372840"/>
            </a:xfrm>
            <a:prstGeom prst="bentConnector3">
              <a:avLst>
                <a:gd name="adj1" fmla="val 107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oogle Shape;705;p37">
              <a:extLst>
                <a:ext uri="{FF2B5EF4-FFF2-40B4-BE49-F238E27FC236}">
                  <a16:creationId xmlns:a16="http://schemas.microsoft.com/office/drawing/2014/main" id="{66E4FFDD-D66F-44CD-9C24-684286B6C344}"/>
                </a:ext>
              </a:extLst>
            </p:cNvPr>
            <p:cNvSpPr txBox="1">
              <a:spLocks/>
            </p:cNvSpPr>
            <p:nvPr/>
          </p:nvSpPr>
          <p:spPr>
            <a:xfrm>
              <a:off x="1100650" y="1947143"/>
              <a:ext cx="661475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</a:rPr>
                <a:t>Comando</a:t>
              </a:r>
              <a:endParaRPr lang="pt-BR" sz="800" b="1" i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  <p:sp>
          <p:nvSpPr>
            <p:cNvPr id="42" name="Google Shape;705;p37">
              <a:extLst>
                <a:ext uri="{FF2B5EF4-FFF2-40B4-BE49-F238E27FC236}">
                  <a16:creationId xmlns:a16="http://schemas.microsoft.com/office/drawing/2014/main" id="{2A3FEE33-BDC4-43A1-9CFB-F7F9EC88C26C}"/>
                </a:ext>
              </a:extLst>
            </p:cNvPr>
            <p:cNvSpPr txBox="1">
              <a:spLocks/>
            </p:cNvSpPr>
            <p:nvPr/>
          </p:nvSpPr>
          <p:spPr>
            <a:xfrm>
              <a:off x="1164190" y="2613152"/>
              <a:ext cx="545548" cy="194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800" i="1" dirty="0">
                  <a:solidFill>
                    <a:schemeClr val="tx1"/>
                  </a:solidFill>
                </a:rPr>
                <a:t>Detalhe</a:t>
              </a:r>
              <a:endParaRPr lang="pt-BR" sz="800" b="1" i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</p:grpSp>
      <p:sp>
        <p:nvSpPr>
          <p:cNvPr id="49" name="Google Shape;705;p37">
            <a:extLst>
              <a:ext uri="{FF2B5EF4-FFF2-40B4-BE49-F238E27FC236}">
                <a16:creationId xmlns:a16="http://schemas.microsoft.com/office/drawing/2014/main" id="{1C812288-A3E3-4980-869C-8764CE3E288E}"/>
              </a:ext>
            </a:extLst>
          </p:cNvPr>
          <p:cNvSpPr txBox="1">
            <a:spLocks/>
          </p:cNvSpPr>
          <p:nvPr/>
        </p:nvSpPr>
        <p:spPr>
          <a:xfrm>
            <a:off x="1987973" y="2472304"/>
            <a:ext cx="6697898" cy="537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</a:rPr>
              <a:t>Realiza a </a:t>
            </a:r>
            <a:r>
              <a:rPr lang="pt-BR" sz="11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criação</a:t>
            </a:r>
            <a:r>
              <a:rPr lang="pt-BR" sz="1000" dirty="0">
                <a:solidFill>
                  <a:schemeClr val="tx1"/>
                </a:solidFill>
              </a:rPr>
              <a:t> da tabela </a:t>
            </a:r>
            <a:r>
              <a:rPr lang="pt-BR" sz="1000" i="1" dirty="0" err="1">
                <a:solidFill>
                  <a:schemeClr val="tx1"/>
                </a:solidFill>
              </a:rPr>
              <a:t>chicago_employees</a:t>
            </a:r>
            <a:r>
              <a:rPr lang="pt-BR" sz="1000" dirty="0">
                <a:solidFill>
                  <a:schemeClr val="tx1"/>
                </a:solidFill>
              </a:rPr>
              <a:t> e a subsequente </a:t>
            </a:r>
            <a:r>
              <a:rPr lang="pt-BR" sz="11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inserção</a:t>
            </a:r>
            <a:r>
              <a:rPr lang="pt-BR" sz="1000" dirty="0">
                <a:solidFill>
                  <a:schemeClr val="tx1"/>
                </a:solidFill>
              </a:rPr>
              <a:t> de dados a partir do resultado da query SELECT referenciada.</a:t>
            </a:r>
            <a:endParaRPr lang="pt-BR" sz="10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51" name="Google Shape;705;p37">
            <a:extLst>
              <a:ext uri="{FF2B5EF4-FFF2-40B4-BE49-F238E27FC236}">
                <a16:creationId xmlns:a16="http://schemas.microsoft.com/office/drawing/2014/main" id="{64F03811-20F8-42E3-B0B8-FF68AA670357}"/>
              </a:ext>
            </a:extLst>
          </p:cNvPr>
          <p:cNvSpPr txBox="1">
            <a:spLocks/>
          </p:cNvSpPr>
          <p:nvPr/>
        </p:nvSpPr>
        <p:spPr>
          <a:xfrm>
            <a:off x="0" y="3096700"/>
            <a:ext cx="3169920" cy="254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/>
            <a:r>
              <a: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Dica importante!</a:t>
            </a:r>
          </a:p>
        </p:txBody>
      </p:sp>
      <p:sp>
        <p:nvSpPr>
          <p:cNvPr id="59" name="Google Shape;705;p37">
            <a:extLst>
              <a:ext uri="{FF2B5EF4-FFF2-40B4-BE49-F238E27FC236}">
                <a16:creationId xmlns:a16="http://schemas.microsoft.com/office/drawing/2014/main" id="{77912B22-49D0-4300-B427-C3C12E47022E}"/>
              </a:ext>
            </a:extLst>
          </p:cNvPr>
          <p:cNvSpPr txBox="1">
            <a:spLocks/>
          </p:cNvSpPr>
          <p:nvPr/>
        </p:nvSpPr>
        <p:spPr>
          <a:xfrm>
            <a:off x="429894" y="3363072"/>
            <a:ext cx="2854081" cy="4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Todas as cláusulas do comando CREATE TABLE podem ser aplicadas!</a:t>
            </a:r>
            <a:endParaRPr lang="pt-BR" sz="1200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62" name="Imagem 61">
            <a:extLst>
              <a:ext uri="{FF2B5EF4-FFF2-40B4-BE49-F238E27FC236}">
                <a16:creationId xmlns:a16="http://schemas.microsoft.com/office/drawing/2014/main" id="{33647057-D4BF-4353-9D8E-B66D995EE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5" y="3406601"/>
            <a:ext cx="373455" cy="373455"/>
          </a:xfrm>
          <a:prstGeom prst="rect">
            <a:avLst/>
          </a:prstGeom>
        </p:spPr>
      </p:pic>
      <p:sp>
        <p:nvSpPr>
          <p:cNvPr id="65" name="Google Shape;705;p37">
            <a:extLst>
              <a:ext uri="{FF2B5EF4-FFF2-40B4-BE49-F238E27FC236}">
                <a16:creationId xmlns:a16="http://schemas.microsoft.com/office/drawing/2014/main" id="{86923CE8-F596-4782-9E12-6650FA6E9ED0}"/>
              </a:ext>
            </a:extLst>
          </p:cNvPr>
          <p:cNvSpPr txBox="1">
            <a:spLocks/>
          </p:cNvSpPr>
          <p:nvPr/>
        </p:nvSpPr>
        <p:spPr>
          <a:xfrm>
            <a:off x="429894" y="3878663"/>
            <a:ext cx="3080715" cy="1105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DM Sans" panose="020B0604020202020204" charset="0"/>
              </a:rPr>
              <a:t>Se nada for especificado, o </a:t>
            </a:r>
            <a:r>
              <a:rPr lang="pt-BR" sz="1000" dirty="0" err="1">
                <a:solidFill>
                  <a:schemeClr val="tx1"/>
                </a:solidFill>
                <a:latin typeface="DM Sans" panose="020B0604020202020204" charset="0"/>
              </a:rPr>
              <a:t>Hive</a:t>
            </a:r>
            <a:r>
              <a:rPr lang="pt-BR" sz="1000" dirty="0">
                <a:solidFill>
                  <a:schemeClr val="tx1"/>
                </a:solidFill>
                <a:latin typeface="DM Sans" panose="020B0604020202020204" charset="0"/>
              </a:rPr>
              <a:t> considera as cláusulas padrão do comando de criação de tabela (delimitador, formato de arquivo, </a:t>
            </a:r>
            <a:r>
              <a:rPr lang="pt-BR" sz="1000" dirty="0" err="1">
                <a:solidFill>
                  <a:schemeClr val="tx1"/>
                </a:solidFill>
                <a:latin typeface="DM Sans" panose="020B0604020202020204" charset="0"/>
              </a:rPr>
              <a:t>etc</a:t>
            </a:r>
            <a:r>
              <a:rPr lang="pt-BR" sz="1000" dirty="0">
                <a:solidFill>
                  <a:schemeClr val="tx1"/>
                </a:solidFill>
                <a:latin typeface="DM Sans" panose="020B0604020202020204" charset="0"/>
              </a:rPr>
              <a:t>).</a:t>
            </a:r>
          </a:p>
          <a:p>
            <a:pPr marL="0" indent="0" algn="l"/>
            <a:endParaRPr lang="pt-BR" sz="1000" dirty="0">
              <a:solidFill>
                <a:schemeClr val="tx1"/>
              </a:solidFill>
              <a:latin typeface="DM Sans" panose="020B0604020202020204" charset="0"/>
              <a:cs typeface="Kanit" panose="020B0604020202020204" charset="-34"/>
            </a:endParaRPr>
          </a:p>
          <a:p>
            <a:pPr marL="0" indent="0" algn="l"/>
            <a:r>
              <a:rPr lang="pt-BR" sz="10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Para personalizar a tabela criada via CTAS, é possível configurar as cláusulas, assim como realizado no comando CREATE TABLE individual.</a:t>
            </a:r>
          </a:p>
        </p:txBody>
      </p:sp>
      <p:pic>
        <p:nvPicPr>
          <p:cNvPr id="9" name="Gráfico 8" descr="Seta com curva ligeira">
            <a:extLst>
              <a:ext uri="{FF2B5EF4-FFF2-40B4-BE49-F238E27FC236}">
                <a16:creationId xmlns:a16="http://schemas.microsoft.com/office/drawing/2014/main" id="{CB98C014-C1DC-46FC-ACE0-C57CB1A9FA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04302" y="3878663"/>
            <a:ext cx="412613" cy="41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9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 animBg="1"/>
      <p:bldP spid="59" grpId="0"/>
      <p:bldP spid="6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p50"/>
          <p:cNvSpPr txBox="1">
            <a:spLocks noGrp="1"/>
          </p:cNvSpPr>
          <p:nvPr>
            <p:ph type="title"/>
          </p:nvPr>
        </p:nvSpPr>
        <p:spPr>
          <a:xfrm>
            <a:off x="388508" y="854470"/>
            <a:ext cx="1817167" cy="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3.5</a:t>
            </a:r>
            <a:endParaRPr dirty="0"/>
          </a:p>
        </p:txBody>
      </p:sp>
      <p:sp>
        <p:nvSpPr>
          <p:cNvPr id="22" name="Google Shape;26;p5">
            <a:extLst>
              <a:ext uri="{FF2B5EF4-FFF2-40B4-BE49-F238E27FC236}">
                <a16:creationId xmlns:a16="http://schemas.microsoft.com/office/drawing/2014/main" id="{B9A18455-4C8D-4B72-A88A-2854C98744E5}"/>
              </a:ext>
            </a:extLst>
          </p:cNvPr>
          <p:cNvSpPr/>
          <p:nvPr/>
        </p:nvSpPr>
        <p:spPr>
          <a:xfrm>
            <a:off x="3055587" y="1315420"/>
            <a:ext cx="4510200" cy="2377147"/>
          </a:xfrm>
          <a:prstGeom prst="roundRect">
            <a:avLst>
              <a:gd name="adj" fmla="val 4313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9;p5">
            <a:extLst>
              <a:ext uri="{FF2B5EF4-FFF2-40B4-BE49-F238E27FC236}">
                <a16:creationId xmlns:a16="http://schemas.microsoft.com/office/drawing/2014/main" id="{2B9ADE18-02A7-4506-9C13-FB39BB9CD194}"/>
              </a:ext>
            </a:extLst>
          </p:cNvPr>
          <p:cNvSpPr/>
          <p:nvPr/>
        </p:nvSpPr>
        <p:spPr>
          <a:xfrm>
            <a:off x="3146612" y="1239545"/>
            <a:ext cx="4510200" cy="2377147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517;p29">
            <a:extLst>
              <a:ext uri="{FF2B5EF4-FFF2-40B4-BE49-F238E27FC236}">
                <a16:creationId xmlns:a16="http://schemas.microsoft.com/office/drawing/2014/main" id="{FFFB4274-F23C-40C5-AB84-09AE1CF8B520}"/>
              </a:ext>
            </a:extLst>
          </p:cNvPr>
          <p:cNvGrpSpPr/>
          <p:nvPr/>
        </p:nvGrpSpPr>
        <p:grpSpPr>
          <a:xfrm>
            <a:off x="5202714" y="3201749"/>
            <a:ext cx="2371910" cy="1507092"/>
            <a:chOff x="4857224" y="3518946"/>
            <a:chExt cx="2371910" cy="1507092"/>
          </a:xfrm>
        </p:grpSpPr>
        <p:sp>
          <p:nvSpPr>
            <p:cNvPr id="25" name="Google Shape;518;p29">
              <a:extLst>
                <a:ext uri="{FF2B5EF4-FFF2-40B4-BE49-F238E27FC236}">
                  <a16:creationId xmlns:a16="http://schemas.microsoft.com/office/drawing/2014/main" id="{6CFCFD07-3530-482F-A0C3-45672D2258C9}"/>
                </a:ext>
              </a:extLst>
            </p:cNvPr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9;p29">
              <a:extLst>
                <a:ext uri="{FF2B5EF4-FFF2-40B4-BE49-F238E27FC236}">
                  <a16:creationId xmlns:a16="http://schemas.microsoft.com/office/drawing/2014/main" id="{A17EA9C7-FEE8-4855-B033-CFE8EBB07236}"/>
                </a:ext>
              </a:extLst>
            </p:cNvPr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0;p29">
              <a:extLst>
                <a:ext uri="{FF2B5EF4-FFF2-40B4-BE49-F238E27FC236}">
                  <a16:creationId xmlns:a16="http://schemas.microsoft.com/office/drawing/2014/main" id="{D2F57784-F0D3-44E8-8469-DBA62C293DD9}"/>
                </a:ext>
              </a:extLst>
            </p:cNvPr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1;p29">
              <a:extLst>
                <a:ext uri="{FF2B5EF4-FFF2-40B4-BE49-F238E27FC236}">
                  <a16:creationId xmlns:a16="http://schemas.microsoft.com/office/drawing/2014/main" id="{28A7A7ED-FD0F-4376-919D-8F321DBC1BD6}"/>
                </a:ext>
              </a:extLst>
            </p:cNvPr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2;p29">
              <a:extLst>
                <a:ext uri="{FF2B5EF4-FFF2-40B4-BE49-F238E27FC236}">
                  <a16:creationId xmlns:a16="http://schemas.microsoft.com/office/drawing/2014/main" id="{4235B485-0D00-4EEB-949E-B639811096D5}"/>
                </a:ext>
              </a:extLst>
            </p:cNvPr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3;p29">
              <a:extLst>
                <a:ext uri="{FF2B5EF4-FFF2-40B4-BE49-F238E27FC236}">
                  <a16:creationId xmlns:a16="http://schemas.microsoft.com/office/drawing/2014/main" id="{E3B87CA1-B773-4AD3-A337-102364C7A344}"/>
                </a:ext>
              </a:extLst>
            </p:cNvPr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4;p29">
              <a:extLst>
                <a:ext uri="{FF2B5EF4-FFF2-40B4-BE49-F238E27FC236}">
                  <a16:creationId xmlns:a16="http://schemas.microsoft.com/office/drawing/2014/main" id="{A2BF83F6-C3B2-418B-A6AE-EC3E07573EAB}"/>
                </a:ext>
              </a:extLst>
            </p:cNvPr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5;p29">
              <a:extLst>
                <a:ext uri="{FF2B5EF4-FFF2-40B4-BE49-F238E27FC236}">
                  <a16:creationId xmlns:a16="http://schemas.microsoft.com/office/drawing/2014/main" id="{F5DF16FB-D288-4BD6-A104-A236CBBF7882}"/>
                </a:ext>
              </a:extLst>
            </p:cNvPr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538;p29">
            <a:extLst>
              <a:ext uri="{FF2B5EF4-FFF2-40B4-BE49-F238E27FC236}">
                <a16:creationId xmlns:a16="http://schemas.microsoft.com/office/drawing/2014/main" id="{BA7C5F9C-04BB-4661-BA68-205995BB1A9E}"/>
              </a:ext>
            </a:extLst>
          </p:cNvPr>
          <p:cNvGrpSpPr/>
          <p:nvPr/>
        </p:nvGrpSpPr>
        <p:grpSpPr>
          <a:xfrm>
            <a:off x="7656812" y="1621597"/>
            <a:ext cx="1333531" cy="2916217"/>
            <a:chOff x="7352169" y="1792626"/>
            <a:chExt cx="1333531" cy="2916217"/>
          </a:xfrm>
        </p:grpSpPr>
        <p:grpSp>
          <p:nvGrpSpPr>
            <p:cNvPr id="34" name="Google Shape;539;p29">
              <a:extLst>
                <a:ext uri="{FF2B5EF4-FFF2-40B4-BE49-F238E27FC236}">
                  <a16:creationId xmlns:a16="http://schemas.microsoft.com/office/drawing/2014/main" id="{B05AAAC0-2672-4AB6-81B0-F0ACF5906CF7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36" name="Google Shape;540;p29">
                <a:extLst>
                  <a:ext uri="{FF2B5EF4-FFF2-40B4-BE49-F238E27FC236}">
                    <a16:creationId xmlns:a16="http://schemas.microsoft.com/office/drawing/2014/main" id="{A2AC2E1E-F6DD-4A65-8E9C-7B554271F3DD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79" name="Google Shape;541;p29">
                  <a:extLst>
                    <a:ext uri="{FF2B5EF4-FFF2-40B4-BE49-F238E27FC236}">
                      <a16:creationId xmlns:a16="http://schemas.microsoft.com/office/drawing/2014/main" id="{402C077B-B5BE-4D51-A05A-6803D40CDB18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42;p29">
                  <a:extLst>
                    <a:ext uri="{FF2B5EF4-FFF2-40B4-BE49-F238E27FC236}">
                      <a16:creationId xmlns:a16="http://schemas.microsoft.com/office/drawing/2014/main" id="{D7EC7382-DFA0-41F8-8B05-6589ABE71F78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543;p29">
                  <a:extLst>
                    <a:ext uri="{FF2B5EF4-FFF2-40B4-BE49-F238E27FC236}">
                      <a16:creationId xmlns:a16="http://schemas.microsoft.com/office/drawing/2014/main" id="{7B59577C-974B-45DC-8537-331B4DC9655C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44;p29">
                  <a:extLst>
                    <a:ext uri="{FF2B5EF4-FFF2-40B4-BE49-F238E27FC236}">
                      <a16:creationId xmlns:a16="http://schemas.microsoft.com/office/drawing/2014/main" id="{D0E5D156-9207-4618-B1B7-89234855E0BF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545;p29">
                  <a:extLst>
                    <a:ext uri="{FF2B5EF4-FFF2-40B4-BE49-F238E27FC236}">
                      <a16:creationId xmlns:a16="http://schemas.microsoft.com/office/drawing/2014/main" id="{C71F8A5B-6C4F-44F7-9D78-2930BDEE063D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46;p29">
                  <a:extLst>
                    <a:ext uri="{FF2B5EF4-FFF2-40B4-BE49-F238E27FC236}">
                      <a16:creationId xmlns:a16="http://schemas.microsoft.com/office/drawing/2014/main" id="{1A1D2D99-2CA4-4512-A369-F37F743D2A77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547;p29">
                  <a:extLst>
                    <a:ext uri="{FF2B5EF4-FFF2-40B4-BE49-F238E27FC236}">
                      <a16:creationId xmlns:a16="http://schemas.microsoft.com/office/drawing/2014/main" id="{75343F02-116B-4CB2-8701-173C3BB70DA3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48;p29">
                  <a:extLst>
                    <a:ext uri="{FF2B5EF4-FFF2-40B4-BE49-F238E27FC236}">
                      <a16:creationId xmlns:a16="http://schemas.microsoft.com/office/drawing/2014/main" id="{BC9FAC37-7B72-4934-A06D-7C041DEDB8E4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549;p29">
                  <a:extLst>
                    <a:ext uri="{FF2B5EF4-FFF2-40B4-BE49-F238E27FC236}">
                      <a16:creationId xmlns:a16="http://schemas.microsoft.com/office/drawing/2014/main" id="{70F4605E-D292-4E37-8AB8-2C95C2EA509F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50;p29">
                  <a:extLst>
                    <a:ext uri="{FF2B5EF4-FFF2-40B4-BE49-F238E27FC236}">
                      <a16:creationId xmlns:a16="http://schemas.microsoft.com/office/drawing/2014/main" id="{99259EE4-9D66-4320-AD68-4864A577CA4F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551;p29">
                  <a:extLst>
                    <a:ext uri="{FF2B5EF4-FFF2-40B4-BE49-F238E27FC236}">
                      <a16:creationId xmlns:a16="http://schemas.microsoft.com/office/drawing/2014/main" id="{B81B4C60-8D7C-4071-B80B-4E3379D1E372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52;p29">
                  <a:extLst>
                    <a:ext uri="{FF2B5EF4-FFF2-40B4-BE49-F238E27FC236}">
                      <a16:creationId xmlns:a16="http://schemas.microsoft.com/office/drawing/2014/main" id="{13CDCC24-C92C-4F54-BDC5-30EE19769C7A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553;p29">
                  <a:extLst>
                    <a:ext uri="{FF2B5EF4-FFF2-40B4-BE49-F238E27FC236}">
                      <a16:creationId xmlns:a16="http://schemas.microsoft.com/office/drawing/2014/main" id="{534F0054-9015-40C2-A847-E86D5C669C1F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54;p29">
                  <a:extLst>
                    <a:ext uri="{FF2B5EF4-FFF2-40B4-BE49-F238E27FC236}">
                      <a16:creationId xmlns:a16="http://schemas.microsoft.com/office/drawing/2014/main" id="{3F9F44D5-2151-4E6A-8BFF-950AF4F794A9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555;p29">
                  <a:extLst>
                    <a:ext uri="{FF2B5EF4-FFF2-40B4-BE49-F238E27FC236}">
                      <a16:creationId xmlns:a16="http://schemas.microsoft.com/office/drawing/2014/main" id="{2D319307-F2F6-43CD-A930-160C86E51E58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56;p29">
                  <a:extLst>
                    <a:ext uri="{FF2B5EF4-FFF2-40B4-BE49-F238E27FC236}">
                      <a16:creationId xmlns:a16="http://schemas.microsoft.com/office/drawing/2014/main" id="{E3236054-8E0D-467A-A6C1-7101A3CA3282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57;p29">
                  <a:extLst>
                    <a:ext uri="{FF2B5EF4-FFF2-40B4-BE49-F238E27FC236}">
                      <a16:creationId xmlns:a16="http://schemas.microsoft.com/office/drawing/2014/main" id="{6A6850A1-7377-46E0-A376-DA157025D218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58;p29">
                  <a:extLst>
                    <a:ext uri="{FF2B5EF4-FFF2-40B4-BE49-F238E27FC236}">
                      <a16:creationId xmlns:a16="http://schemas.microsoft.com/office/drawing/2014/main" id="{E0A60A84-B7B7-4ABD-A25D-02441BBBEC89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559;p29">
                  <a:extLst>
                    <a:ext uri="{FF2B5EF4-FFF2-40B4-BE49-F238E27FC236}">
                      <a16:creationId xmlns:a16="http://schemas.microsoft.com/office/drawing/2014/main" id="{7DC50D6A-E01F-4DE6-BF91-55A969CCAB02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60;p29">
                  <a:extLst>
                    <a:ext uri="{FF2B5EF4-FFF2-40B4-BE49-F238E27FC236}">
                      <a16:creationId xmlns:a16="http://schemas.microsoft.com/office/drawing/2014/main" id="{2D60A8CC-654C-4762-AF4F-69BC6676634F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561;p29">
                  <a:extLst>
                    <a:ext uri="{FF2B5EF4-FFF2-40B4-BE49-F238E27FC236}">
                      <a16:creationId xmlns:a16="http://schemas.microsoft.com/office/drawing/2014/main" id="{0E07CA26-5970-4CFE-8EFF-CC62641342FA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62;p29">
                  <a:extLst>
                    <a:ext uri="{FF2B5EF4-FFF2-40B4-BE49-F238E27FC236}">
                      <a16:creationId xmlns:a16="http://schemas.microsoft.com/office/drawing/2014/main" id="{D25F4B85-6ED5-40EB-9731-82F0068A2C90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63;p29">
                  <a:extLst>
                    <a:ext uri="{FF2B5EF4-FFF2-40B4-BE49-F238E27FC236}">
                      <a16:creationId xmlns:a16="http://schemas.microsoft.com/office/drawing/2014/main" id="{033C4964-760C-48A7-AD28-71FC9F41158E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64;p29">
                  <a:extLst>
                    <a:ext uri="{FF2B5EF4-FFF2-40B4-BE49-F238E27FC236}">
                      <a16:creationId xmlns:a16="http://schemas.microsoft.com/office/drawing/2014/main" id="{6809B798-531E-48D0-82A4-54103324E4E5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65;p29">
                  <a:extLst>
                    <a:ext uri="{FF2B5EF4-FFF2-40B4-BE49-F238E27FC236}">
                      <a16:creationId xmlns:a16="http://schemas.microsoft.com/office/drawing/2014/main" id="{5D455B2E-9F72-4EB2-8576-AC9604A92DC3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66;p29">
                  <a:extLst>
                    <a:ext uri="{FF2B5EF4-FFF2-40B4-BE49-F238E27FC236}">
                      <a16:creationId xmlns:a16="http://schemas.microsoft.com/office/drawing/2014/main" id="{5EAFED65-70B3-4D82-9579-BCE392147D58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67;p29">
                  <a:extLst>
                    <a:ext uri="{FF2B5EF4-FFF2-40B4-BE49-F238E27FC236}">
                      <a16:creationId xmlns:a16="http://schemas.microsoft.com/office/drawing/2014/main" id="{EBE9DB21-4568-4A64-A298-96A2980CF338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68;p29">
                  <a:extLst>
                    <a:ext uri="{FF2B5EF4-FFF2-40B4-BE49-F238E27FC236}">
                      <a16:creationId xmlns:a16="http://schemas.microsoft.com/office/drawing/2014/main" id="{6C2A092A-6FBA-415E-93E5-82CDA6BB8C04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569;p29">
                  <a:extLst>
                    <a:ext uri="{FF2B5EF4-FFF2-40B4-BE49-F238E27FC236}">
                      <a16:creationId xmlns:a16="http://schemas.microsoft.com/office/drawing/2014/main" id="{BC19C923-7731-4B26-8C9F-063C1C4589AD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70;p29">
                  <a:extLst>
                    <a:ext uri="{FF2B5EF4-FFF2-40B4-BE49-F238E27FC236}">
                      <a16:creationId xmlns:a16="http://schemas.microsoft.com/office/drawing/2014/main" id="{D4506CFD-F6D8-4A87-B369-129E976BCF5E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571;p29">
                  <a:extLst>
                    <a:ext uri="{FF2B5EF4-FFF2-40B4-BE49-F238E27FC236}">
                      <a16:creationId xmlns:a16="http://schemas.microsoft.com/office/drawing/2014/main" id="{0105BEF2-EF12-4663-9549-B946B713934F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72;p29">
                  <a:extLst>
                    <a:ext uri="{FF2B5EF4-FFF2-40B4-BE49-F238E27FC236}">
                      <a16:creationId xmlns:a16="http://schemas.microsoft.com/office/drawing/2014/main" id="{32C461F3-BEB2-4642-AA01-28E48EB58FD3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573;p29">
                  <a:extLst>
                    <a:ext uri="{FF2B5EF4-FFF2-40B4-BE49-F238E27FC236}">
                      <a16:creationId xmlns:a16="http://schemas.microsoft.com/office/drawing/2014/main" id="{F677DF62-E6ED-4B72-9F0F-51A06E276B2B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574;p29">
                  <a:extLst>
                    <a:ext uri="{FF2B5EF4-FFF2-40B4-BE49-F238E27FC236}">
                      <a16:creationId xmlns:a16="http://schemas.microsoft.com/office/drawing/2014/main" id="{93315A98-510C-4587-970E-A7B4E29DD17D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575;p29">
                  <a:extLst>
                    <a:ext uri="{FF2B5EF4-FFF2-40B4-BE49-F238E27FC236}">
                      <a16:creationId xmlns:a16="http://schemas.microsoft.com/office/drawing/2014/main" id="{9A931B76-DC47-4003-BE41-595970E54A09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576;p29">
                  <a:extLst>
                    <a:ext uri="{FF2B5EF4-FFF2-40B4-BE49-F238E27FC236}">
                      <a16:creationId xmlns:a16="http://schemas.microsoft.com/office/drawing/2014/main" id="{37FFA5A5-E67F-4C0B-AADA-91AE6E2AEA5D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577;p29">
                  <a:extLst>
                    <a:ext uri="{FF2B5EF4-FFF2-40B4-BE49-F238E27FC236}">
                      <a16:creationId xmlns:a16="http://schemas.microsoft.com/office/drawing/2014/main" id="{CFA61A14-52D7-412E-ABBB-1DE792F4D651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578;p29">
                  <a:extLst>
                    <a:ext uri="{FF2B5EF4-FFF2-40B4-BE49-F238E27FC236}">
                      <a16:creationId xmlns:a16="http://schemas.microsoft.com/office/drawing/2014/main" id="{64484EC9-8BDB-49F1-B53A-ADE464FF958D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579;p29">
                  <a:extLst>
                    <a:ext uri="{FF2B5EF4-FFF2-40B4-BE49-F238E27FC236}">
                      <a16:creationId xmlns:a16="http://schemas.microsoft.com/office/drawing/2014/main" id="{F4F32522-DD84-4F5F-8CB9-E8E390C52F3A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580;p29">
                  <a:extLst>
                    <a:ext uri="{FF2B5EF4-FFF2-40B4-BE49-F238E27FC236}">
                      <a16:creationId xmlns:a16="http://schemas.microsoft.com/office/drawing/2014/main" id="{429816E3-236F-4004-A2AF-9C7253731067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581;p29">
                  <a:extLst>
                    <a:ext uri="{FF2B5EF4-FFF2-40B4-BE49-F238E27FC236}">
                      <a16:creationId xmlns:a16="http://schemas.microsoft.com/office/drawing/2014/main" id="{BC4DFA29-C11C-42DA-BBCF-1182AF456E58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582;p29">
                  <a:extLst>
                    <a:ext uri="{FF2B5EF4-FFF2-40B4-BE49-F238E27FC236}">
                      <a16:creationId xmlns:a16="http://schemas.microsoft.com/office/drawing/2014/main" id="{A539505D-EBA0-48EF-A2B4-6286F0548311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583;p29">
                  <a:extLst>
                    <a:ext uri="{FF2B5EF4-FFF2-40B4-BE49-F238E27FC236}">
                      <a16:creationId xmlns:a16="http://schemas.microsoft.com/office/drawing/2014/main" id="{5F73B591-4705-4878-8A43-745FF25E0AA5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584;p29">
                  <a:extLst>
                    <a:ext uri="{FF2B5EF4-FFF2-40B4-BE49-F238E27FC236}">
                      <a16:creationId xmlns:a16="http://schemas.microsoft.com/office/drawing/2014/main" id="{2A27E4B9-4743-45B6-88D2-C4CFA5452918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585;p29">
                  <a:extLst>
                    <a:ext uri="{FF2B5EF4-FFF2-40B4-BE49-F238E27FC236}">
                      <a16:creationId xmlns:a16="http://schemas.microsoft.com/office/drawing/2014/main" id="{D34C1778-0D95-4B37-BA4B-547D0D9CD760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586;p29">
                  <a:extLst>
                    <a:ext uri="{FF2B5EF4-FFF2-40B4-BE49-F238E27FC236}">
                      <a16:creationId xmlns:a16="http://schemas.microsoft.com/office/drawing/2014/main" id="{7EDCC7AD-EC73-43A6-9B0C-F17A6957202B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587;p29">
                  <a:extLst>
                    <a:ext uri="{FF2B5EF4-FFF2-40B4-BE49-F238E27FC236}">
                      <a16:creationId xmlns:a16="http://schemas.microsoft.com/office/drawing/2014/main" id="{5617E67B-22B6-4D40-BD6A-2BA3A2AF5523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588;p29">
                  <a:extLst>
                    <a:ext uri="{FF2B5EF4-FFF2-40B4-BE49-F238E27FC236}">
                      <a16:creationId xmlns:a16="http://schemas.microsoft.com/office/drawing/2014/main" id="{6BF7EDA2-D679-4D20-98A2-DD76875E819F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589;p29">
                  <a:extLst>
                    <a:ext uri="{FF2B5EF4-FFF2-40B4-BE49-F238E27FC236}">
                      <a16:creationId xmlns:a16="http://schemas.microsoft.com/office/drawing/2014/main" id="{F6440BEE-D799-48C4-93FA-AC0C37115863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590;p29">
                  <a:extLst>
                    <a:ext uri="{FF2B5EF4-FFF2-40B4-BE49-F238E27FC236}">
                      <a16:creationId xmlns:a16="http://schemas.microsoft.com/office/drawing/2014/main" id="{C725D453-BABE-4169-88CD-9595710B612E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591;p29">
                  <a:extLst>
                    <a:ext uri="{FF2B5EF4-FFF2-40B4-BE49-F238E27FC236}">
                      <a16:creationId xmlns:a16="http://schemas.microsoft.com/office/drawing/2014/main" id="{E9C14F06-419E-4DBC-9943-EC998D36A79D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592;p29">
                <a:extLst>
                  <a:ext uri="{FF2B5EF4-FFF2-40B4-BE49-F238E27FC236}">
                    <a16:creationId xmlns:a16="http://schemas.microsoft.com/office/drawing/2014/main" id="{33FF090F-1D3B-43AE-B906-A39A68385E78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93;p29">
                <a:extLst>
                  <a:ext uri="{FF2B5EF4-FFF2-40B4-BE49-F238E27FC236}">
                    <a16:creationId xmlns:a16="http://schemas.microsoft.com/office/drawing/2014/main" id="{C0E7F417-6826-4A6F-8B07-247479047B5E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94;p29">
                <a:extLst>
                  <a:ext uri="{FF2B5EF4-FFF2-40B4-BE49-F238E27FC236}">
                    <a16:creationId xmlns:a16="http://schemas.microsoft.com/office/drawing/2014/main" id="{88DCBD98-601B-4C70-9B22-98A7F6743AA5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95;p29">
                <a:extLst>
                  <a:ext uri="{FF2B5EF4-FFF2-40B4-BE49-F238E27FC236}">
                    <a16:creationId xmlns:a16="http://schemas.microsoft.com/office/drawing/2014/main" id="{4AE25660-1F3A-4138-9552-52E488A8CB52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96;p29">
                <a:extLst>
                  <a:ext uri="{FF2B5EF4-FFF2-40B4-BE49-F238E27FC236}">
                    <a16:creationId xmlns:a16="http://schemas.microsoft.com/office/drawing/2014/main" id="{31B2903B-94FE-4489-B51A-1CFC3622A52E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97;p29">
                <a:extLst>
                  <a:ext uri="{FF2B5EF4-FFF2-40B4-BE49-F238E27FC236}">
                    <a16:creationId xmlns:a16="http://schemas.microsoft.com/office/drawing/2014/main" id="{BBFD15A8-C33F-4350-8024-A8FA00EDA558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98;p29">
                <a:extLst>
                  <a:ext uri="{FF2B5EF4-FFF2-40B4-BE49-F238E27FC236}">
                    <a16:creationId xmlns:a16="http://schemas.microsoft.com/office/drawing/2014/main" id="{A019D592-E10A-4113-A7BE-E2FFAB5DD8A4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99;p29">
                <a:extLst>
                  <a:ext uri="{FF2B5EF4-FFF2-40B4-BE49-F238E27FC236}">
                    <a16:creationId xmlns:a16="http://schemas.microsoft.com/office/drawing/2014/main" id="{32F3CBA9-18ED-4CA8-B42E-92520C06B64E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00;p29">
                <a:extLst>
                  <a:ext uri="{FF2B5EF4-FFF2-40B4-BE49-F238E27FC236}">
                    <a16:creationId xmlns:a16="http://schemas.microsoft.com/office/drawing/2014/main" id="{4070BCE9-FB15-4BDE-A1A8-187AF53E1373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01;p29">
                <a:extLst>
                  <a:ext uri="{FF2B5EF4-FFF2-40B4-BE49-F238E27FC236}">
                    <a16:creationId xmlns:a16="http://schemas.microsoft.com/office/drawing/2014/main" id="{3913C4B0-AE7B-430E-A30D-CDFA0B639B92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02;p29">
                <a:extLst>
                  <a:ext uri="{FF2B5EF4-FFF2-40B4-BE49-F238E27FC236}">
                    <a16:creationId xmlns:a16="http://schemas.microsoft.com/office/drawing/2014/main" id="{8A5674A2-8E90-4C30-81DA-D3B6D74EBEB6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03;p29">
                <a:extLst>
                  <a:ext uri="{FF2B5EF4-FFF2-40B4-BE49-F238E27FC236}">
                    <a16:creationId xmlns:a16="http://schemas.microsoft.com/office/drawing/2014/main" id="{8446BE85-DEA4-4079-B132-B2A035D2AE8C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04;p29">
                <a:extLst>
                  <a:ext uri="{FF2B5EF4-FFF2-40B4-BE49-F238E27FC236}">
                    <a16:creationId xmlns:a16="http://schemas.microsoft.com/office/drawing/2014/main" id="{E3C2F7E6-A713-4A8E-86C7-AF5DABC03D18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05;p29">
                <a:extLst>
                  <a:ext uri="{FF2B5EF4-FFF2-40B4-BE49-F238E27FC236}">
                    <a16:creationId xmlns:a16="http://schemas.microsoft.com/office/drawing/2014/main" id="{E81AC151-F23F-4513-B2E4-F1A415B69C77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06;p29">
                <a:extLst>
                  <a:ext uri="{FF2B5EF4-FFF2-40B4-BE49-F238E27FC236}">
                    <a16:creationId xmlns:a16="http://schemas.microsoft.com/office/drawing/2014/main" id="{2D275157-29FD-4A99-97D5-65399619DF1B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DEE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07;p29">
                <a:extLst>
                  <a:ext uri="{FF2B5EF4-FFF2-40B4-BE49-F238E27FC236}">
                    <a16:creationId xmlns:a16="http://schemas.microsoft.com/office/drawing/2014/main" id="{BA93DE6F-1734-4217-8F41-69D39A8F2FEA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08;p29">
                <a:extLst>
                  <a:ext uri="{FF2B5EF4-FFF2-40B4-BE49-F238E27FC236}">
                    <a16:creationId xmlns:a16="http://schemas.microsoft.com/office/drawing/2014/main" id="{988F8DD6-297B-40F2-B8AF-AA0812C460C4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09;p29">
                <a:extLst>
                  <a:ext uri="{FF2B5EF4-FFF2-40B4-BE49-F238E27FC236}">
                    <a16:creationId xmlns:a16="http://schemas.microsoft.com/office/drawing/2014/main" id="{458FE367-CD9B-4FC0-B365-138B26A72521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10;p29">
                <a:extLst>
                  <a:ext uri="{FF2B5EF4-FFF2-40B4-BE49-F238E27FC236}">
                    <a16:creationId xmlns:a16="http://schemas.microsoft.com/office/drawing/2014/main" id="{0D630174-D796-4161-82B7-677B66F2D33A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11;p29">
                <a:extLst>
                  <a:ext uri="{FF2B5EF4-FFF2-40B4-BE49-F238E27FC236}">
                    <a16:creationId xmlns:a16="http://schemas.microsoft.com/office/drawing/2014/main" id="{889CCE9C-CD94-4140-A0DE-C835655D155D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12;p29">
                <a:extLst>
                  <a:ext uri="{FF2B5EF4-FFF2-40B4-BE49-F238E27FC236}">
                    <a16:creationId xmlns:a16="http://schemas.microsoft.com/office/drawing/2014/main" id="{C6BFCB54-14CC-408D-8F0C-EDC062C6097C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13;p29">
                <a:extLst>
                  <a:ext uri="{FF2B5EF4-FFF2-40B4-BE49-F238E27FC236}">
                    <a16:creationId xmlns:a16="http://schemas.microsoft.com/office/drawing/2014/main" id="{0CD07BC0-400B-4D53-8970-5C0A61774608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14;p29">
                <a:extLst>
                  <a:ext uri="{FF2B5EF4-FFF2-40B4-BE49-F238E27FC236}">
                    <a16:creationId xmlns:a16="http://schemas.microsoft.com/office/drawing/2014/main" id="{5C6D2422-9C85-402E-89B2-20F23B8FA356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15;p29">
                <a:extLst>
                  <a:ext uri="{FF2B5EF4-FFF2-40B4-BE49-F238E27FC236}">
                    <a16:creationId xmlns:a16="http://schemas.microsoft.com/office/drawing/2014/main" id="{67EC61F3-D844-417D-BA00-63607C5158F7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6;p29">
                <a:extLst>
                  <a:ext uri="{FF2B5EF4-FFF2-40B4-BE49-F238E27FC236}">
                    <a16:creationId xmlns:a16="http://schemas.microsoft.com/office/drawing/2014/main" id="{49E17C44-505A-4ADF-8DCE-C6DFEE5249DE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17;p29">
                <a:extLst>
                  <a:ext uri="{FF2B5EF4-FFF2-40B4-BE49-F238E27FC236}">
                    <a16:creationId xmlns:a16="http://schemas.microsoft.com/office/drawing/2014/main" id="{092664B7-FFDA-418C-A762-EE018ADE135E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18;p29">
                <a:extLst>
                  <a:ext uri="{FF2B5EF4-FFF2-40B4-BE49-F238E27FC236}">
                    <a16:creationId xmlns:a16="http://schemas.microsoft.com/office/drawing/2014/main" id="{2C57F51B-697D-442B-A7B7-663DDB67D96F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19;p29">
                <a:extLst>
                  <a:ext uri="{FF2B5EF4-FFF2-40B4-BE49-F238E27FC236}">
                    <a16:creationId xmlns:a16="http://schemas.microsoft.com/office/drawing/2014/main" id="{BB5DF98A-0480-4431-B5BB-CB6752C54BBC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20;p29">
                <a:extLst>
                  <a:ext uri="{FF2B5EF4-FFF2-40B4-BE49-F238E27FC236}">
                    <a16:creationId xmlns:a16="http://schemas.microsoft.com/office/drawing/2014/main" id="{DA42B707-5C78-41A7-B3DE-3E59786B04C6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21;p29">
                <a:extLst>
                  <a:ext uri="{FF2B5EF4-FFF2-40B4-BE49-F238E27FC236}">
                    <a16:creationId xmlns:a16="http://schemas.microsoft.com/office/drawing/2014/main" id="{1513B945-5993-457F-B598-1A9FA8D00229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22;p29">
                <a:extLst>
                  <a:ext uri="{FF2B5EF4-FFF2-40B4-BE49-F238E27FC236}">
                    <a16:creationId xmlns:a16="http://schemas.microsoft.com/office/drawing/2014/main" id="{DEE65C1D-F793-4681-98D7-0D643937A6CF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23;p29">
                <a:extLst>
                  <a:ext uri="{FF2B5EF4-FFF2-40B4-BE49-F238E27FC236}">
                    <a16:creationId xmlns:a16="http://schemas.microsoft.com/office/drawing/2014/main" id="{63A81BD2-2B94-4AE0-84F2-A48579EDF9D0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24;p29">
                <a:extLst>
                  <a:ext uri="{FF2B5EF4-FFF2-40B4-BE49-F238E27FC236}">
                    <a16:creationId xmlns:a16="http://schemas.microsoft.com/office/drawing/2014/main" id="{8291F38A-BBCB-4423-9666-D9D0443FCA50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25;p29">
                <a:extLst>
                  <a:ext uri="{FF2B5EF4-FFF2-40B4-BE49-F238E27FC236}">
                    <a16:creationId xmlns:a16="http://schemas.microsoft.com/office/drawing/2014/main" id="{5D9C13C4-FFFD-405D-B304-E137577758FC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26;p29">
                <a:extLst>
                  <a:ext uri="{FF2B5EF4-FFF2-40B4-BE49-F238E27FC236}">
                    <a16:creationId xmlns:a16="http://schemas.microsoft.com/office/drawing/2014/main" id="{FF65213B-F853-48EF-ACF0-057A9C228AD4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27;p29">
                <a:extLst>
                  <a:ext uri="{FF2B5EF4-FFF2-40B4-BE49-F238E27FC236}">
                    <a16:creationId xmlns:a16="http://schemas.microsoft.com/office/drawing/2014/main" id="{06E85682-7002-4C3D-8EDE-8E19B9DFBA8E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28;p29">
                <a:extLst>
                  <a:ext uri="{FF2B5EF4-FFF2-40B4-BE49-F238E27FC236}">
                    <a16:creationId xmlns:a16="http://schemas.microsoft.com/office/drawing/2014/main" id="{7F24B45B-C9E7-4A85-92AE-501483389E60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29;p29">
                <a:extLst>
                  <a:ext uri="{FF2B5EF4-FFF2-40B4-BE49-F238E27FC236}">
                    <a16:creationId xmlns:a16="http://schemas.microsoft.com/office/drawing/2014/main" id="{F6A2F298-183E-477F-B692-8402D033B5AA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30;p29">
                <a:extLst>
                  <a:ext uri="{FF2B5EF4-FFF2-40B4-BE49-F238E27FC236}">
                    <a16:creationId xmlns:a16="http://schemas.microsoft.com/office/drawing/2014/main" id="{7E76CE57-70C3-4B75-9A07-F6A2D2540D25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31;p29">
                <a:extLst>
                  <a:ext uri="{FF2B5EF4-FFF2-40B4-BE49-F238E27FC236}">
                    <a16:creationId xmlns:a16="http://schemas.microsoft.com/office/drawing/2014/main" id="{364DE4EE-F03F-48E2-BC6F-945DF0832561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32;p29">
                <a:extLst>
                  <a:ext uri="{FF2B5EF4-FFF2-40B4-BE49-F238E27FC236}">
                    <a16:creationId xmlns:a16="http://schemas.microsoft.com/office/drawing/2014/main" id="{B073BA75-E63A-48CD-9F5B-A447C00D5D08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33;p29">
                <a:extLst>
                  <a:ext uri="{FF2B5EF4-FFF2-40B4-BE49-F238E27FC236}">
                    <a16:creationId xmlns:a16="http://schemas.microsoft.com/office/drawing/2014/main" id="{5088D9B5-271D-49CA-B08C-D44F4093E337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" name="Google Shape;634;p29">
              <a:extLst>
                <a:ext uri="{FF2B5EF4-FFF2-40B4-BE49-F238E27FC236}">
                  <a16:creationId xmlns:a16="http://schemas.microsoft.com/office/drawing/2014/main" id="{A566E991-E804-4804-943A-BFCF85D0D0B9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527;p29">
            <a:extLst>
              <a:ext uri="{FF2B5EF4-FFF2-40B4-BE49-F238E27FC236}">
                <a16:creationId xmlns:a16="http://schemas.microsoft.com/office/drawing/2014/main" id="{25440093-A558-4AC3-B975-C452D127852E}"/>
              </a:ext>
            </a:extLst>
          </p:cNvPr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131" name="Google Shape;528;p29">
              <a:extLst>
                <a:ext uri="{FF2B5EF4-FFF2-40B4-BE49-F238E27FC236}">
                  <a16:creationId xmlns:a16="http://schemas.microsoft.com/office/drawing/2014/main" id="{B1E07EDE-04BC-4A42-9AF5-830C8EDA83DE}"/>
                </a:ext>
              </a:extLst>
            </p:cNvPr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29;p29">
              <a:extLst>
                <a:ext uri="{FF2B5EF4-FFF2-40B4-BE49-F238E27FC236}">
                  <a16:creationId xmlns:a16="http://schemas.microsoft.com/office/drawing/2014/main" id="{FCA5AD1B-F384-484B-AD9B-766F49E02A3B}"/>
                </a:ext>
              </a:extLst>
            </p:cNvPr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30;p29">
              <a:extLst>
                <a:ext uri="{FF2B5EF4-FFF2-40B4-BE49-F238E27FC236}">
                  <a16:creationId xmlns:a16="http://schemas.microsoft.com/office/drawing/2014/main" id="{2BDE3530-C7EE-4C55-B088-B3BBB307AA88}"/>
                </a:ext>
              </a:extLst>
            </p:cNvPr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31;p29">
              <a:extLst>
                <a:ext uri="{FF2B5EF4-FFF2-40B4-BE49-F238E27FC236}">
                  <a16:creationId xmlns:a16="http://schemas.microsoft.com/office/drawing/2014/main" id="{A56CF9F4-83D4-47BF-8F40-389C24BC580C}"/>
                </a:ext>
              </a:extLst>
            </p:cNvPr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32;p29">
              <a:extLst>
                <a:ext uri="{FF2B5EF4-FFF2-40B4-BE49-F238E27FC236}">
                  <a16:creationId xmlns:a16="http://schemas.microsoft.com/office/drawing/2014/main" id="{4AD05E1F-462D-4DFA-83CE-F742142E2E9B}"/>
                </a:ext>
              </a:extLst>
            </p:cNvPr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515;p29">
            <a:extLst>
              <a:ext uri="{FF2B5EF4-FFF2-40B4-BE49-F238E27FC236}">
                <a16:creationId xmlns:a16="http://schemas.microsoft.com/office/drawing/2014/main" id="{C4CAF85F-FD64-4C7D-B5C7-0F0A27EF36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24427" y="2550708"/>
            <a:ext cx="4018200" cy="8240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tx1"/>
                </a:solidFill>
              </a:rPr>
              <a:t>As melhores práticas de gerenciamento de fluxos e consultas no </a:t>
            </a:r>
            <a:r>
              <a:rPr lang="pt-BR" sz="1400" dirty="0" err="1">
                <a:solidFill>
                  <a:schemeClr val="tx1"/>
                </a:solidFill>
              </a:rPr>
              <a:t>Hive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37" name="Google Shape;516;p29">
            <a:extLst>
              <a:ext uri="{FF2B5EF4-FFF2-40B4-BE49-F238E27FC236}">
                <a16:creationId xmlns:a16="http://schemas.microsoft.com/office/drawing/2014/main" id="{08B06F44-2EC1-4054-959B-BAB9FF8DB084}"/>
              </a:ext>
            </a:extLst>
          </p:cNvPr>
          <p:cNvSpPr txBox="1">
            <a:spLocks/>
          </p:cNvSpPr>
          <p:nvPr/>
        </p:nvSpPr>
        <p:spPr>
          <a:xfrm>
            <a:off x="2986741" y="1419492"/>
            <a:ext cx="4746598" cy="127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Kanit"/>
              <a:buNone/>
              <a:defRPr sz="9000" b="1" i="0" u="none" strike="noStrike" cap="none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3200" dirty="0"/>
              <a:t>OTIMIZAÇÃO DE QUERIES HIVE</a:t>
            </a:r>
          </a:p>
        </p:txBody>
      </p:sp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F87434F1-9CEC-412E-BA8B-19E7EA93A6F5}"/>
              </a:ext>
            </a:extLst>
          </p:cNvPr>
          <p:cNvGrpSpPr/>
          <p:nvPr/>
        </p:nvGrpSpPr>
        <p:grpSpPr>
          <a:xfrm>
            <a:off x="191456" y="1834178"/>
            <a:ext cx="2411002" cy="480277"/>
            <a:chOff x="283496" y="2266181"/>
            <a:chExt cx="2411002" cy="480277"/>
          </a:xfrm>
        </p:grpSpPr>
        <p:sp>
          <p:nvSpPr>
            <p:cNvPr id="139" name="Google Shape;515;p29">
              <a:extLst>
                <a:ext uri="{FF2B5EF4-FFF2-40B4-BE49-F238E27FC236}">
                  <a16:creationId xmlns:a16="http://schemas.microsoft.com/office/drawing/2014/main" id="{15150B24-8F88-421A-B8E4-B16794ACFF01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324082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Diferentes possibilidades para otimização de queries </a:t>
              </a:r>
              <a:r>
                <a:rPr lang="pt-BR" sz="1100" dirty="0" err="1">
                  <a:solidFill>
                    <a:schemeClr val="bg1"/>
                  </a:solidFill>
                </a:rPr>
                <a:t>Hive</a:t>
              </a:r>
              <a:endParaRPr lang="pt-BR" sz="1100" dirty="0">
                <a:solidFill>
                  <a:schemeClr val="bg1"/>
                </a:solidFill>
              </a:endParaRPr>
            </a:p>
          </p:txBody>
        </p:sp>
        <p:sp>
          <p:nvSpPr>
            <p:cNvPr id="140" name="Elipse 139">
              <a:extLst>
                <a:ext uri="{FF2B5EF4-FFF2-40B4-BE49-F238E27FC236}">
                  <a16:creationId xmlns:a16="http://schemas.microsoft.com/office/drawing/2014/main" id="{7455D97D-2128-4A4E-BCC0-7DF3E6924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1" name="Agrupar 140">
            <a:extLst>
              <a:ext uri="{FF2B5EF4-FFF2-40B4-BE49-F238E27FC236}">
                <a16:creationId xmlns:a16="http://schemas.microsoft.com/office/drawing/2014/main" id="{9128F8DD-1EDD-440D-AB62-97580015BC08}"/>
              </a:ext>
            </a:extLst>
          </p:cNvPr>
          <p:cNvGrpSpPr/>
          <p:nvPr/>
        </p:nvGrpSpPr>
        <p:grpSpPr>
          <a:xfrm>
            <a:off x="191456" y="2348206"/>
            <a:ext cx="2387775" cy="480277"/>
            <a:chOff x="283496" y="2266181"/>
            <a:chExt cx="2387775" cy="480277"/>
          </a:xfrm>
        </p:grpSpPr>
        <p:sp>
          <p:nvSpPr>
            <p:cNvPr id="142" name="Google Shape;515;p29">
              <a:extLst>
                <a:ext uri="{FF2B5EF4-FFF2-40B4-BE49-F238E27FC236}">
                  <a16:creationId xmlns:a16="http://schemas.microsoft.com/office/drawing/2014/main" id="{70C75F9B-E5A8-4196-A72B-F32FA85DAF77}"/>
                </a:ext>
              </a:extLst>
            </p:cNvPr>
            <p:cNvSpPr txBox="1">
              <a:spLocks/>
            </p:cNvSpPr>
            <p:nvPr/>
          </p:nvSpPr>
          <p:spPr>
            <a:xfrm>
              <a:off x="370415" y="2266181"/>
              <a:ext cx="2300856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Utilização de </a:t>
              </a:r>
              <a:r>
                <a:rPr lang="pt-BR" sz="1100" dirty="0" err="1">
                  <a:solidFill>
                    <a:schemeClr val="bg1"/>
                  </a:solidFill>
                </a:rPr>
                <a:t>Views</a:t>
              </a:r>
              <a:r>
                <a:rPr lang="pt-BR" sz="1100" dirty="0">
                  <a:solidFill>
                    <a:schemeClr val="bg1"/>
                  </a:solidFill>
                </a:rPr>
                <a:t> para encapsular a complexidade</a:t>
              </a:r>
            </a:p>
          </p:txBody>
        </p:sp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9B42B918-175F-44CB-9818-127AA190A5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4" name="Agrupar 143">
            <a:extLst>
              <a:ext uri="{FF2B5EF4-FFF2-40B4-BE49-F238E27FC236}">
                <a16:creationId xmlns:a16="http://schemas.microsoft.com/office/drawing/2014/main" id="{D310CFE3-8B7E-46CD-92ED-F386D2664A0E}"/>
              </a:ext>
            </a:extLst>
          </p:cNvPr>
          <p:cNvGrpSpPr/>
          <p:nvPr/>
        </p:nvGrpSpPr>
        <p:grpSpPr>
          <a:xfrm>
            <a:off x="191456" y="2860226"/>
            <a:ext cx="2355400" cy="480277"/>
            <a:chOff x="283496" y="2266181"/>
            <a:chExt cx="2355400" cy="480277"/>
          </a:xfrm>
        </p:grpSpPr>
        <p:sp>
          <p:nvSpPr>
            <p:cNvPr id="145" name="Google Shape;515;p29">
              <a:extLst>
                <a:ext uri="{FF2B5EF4-FFF2-40B4-BE49-F238E27FC236}">
                  <a16:creationId xmlns:a16="http://schemas.microsoft.com/office/drawing/2014/main" id="{5FC0EEEE-2DF7-4326-BB6A-AEE7004E7C6C}"/>
                </a:ext>
              </a:extLst>
            </p:cNvPr>
            <p:cNvSpPr txBox="1">
              <a:spLocks/>
            </p:cNvSpPr>
            <p:nvPr/>
          </p:nvSpPr>
          <p:spPr>
            <a:xfrm>
              <a:off x="370415" y="2266181"/>
              <a:ext cx="2268481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Análise detalhada sobre Partições e seus propósitos</a:t>
              </a:r>
            </a:p>
          </p:txBody>
        </p:sp>
        <p:sp>
          <p:nvSpPr>
            <p:cNvPr id="146" name="Elipse 145">
              <a:extLst>
                <a:ext uri="{FF2B5EF4-FFF2-40B4-BE49-F238E27FC236}">
                  <a16:creationId xmlns:a16="http://schemas.microsoft.com/office/drawing/2014/main" id="{FE97B00D-19B9-456D-BED6-0877F7872D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7" name="Agrupar 146">
            <a:extLst>
              <a:ext uri="{FF2B5EF4-FFF2-40B4-BE49-F238E27FC236}">
                <a16:creationId xmlns:a16="http://schemas.microsoft.com/office/drawing/2014/main" id="{84AE0071-6703-45A7-84DE-8BEBCABD3126}"/>
              </a:ext>
            </a:extLst>
          </p:cNvPr>
          <p:cNvGrpSpPr/>
          <p:nvPr/>
        </p:nvGrpSpPr>
        <p:grpSpPr>
          <a:xfrm>
            <a:off x="191456" y="3340503"/>
            <a:ext cx="2434966" cy="480277"/>
            <a:chOff x="283496" y="2266181"/>
            <a:chExt cx="2434966" cy="480277"/>
          </a:xfrm>
        </p:grpSpPr>
        <p:sp>
          <p:nvSpPr>
            <p:cNvPr id="148" name="Google Shape;515;p29">
              <a:extLst>
                <a:ext uri="{FF2B5EF4-FFF2-40B4-BE49-F238E27FC236}">
                  <a16:creationId xmlns:a16="http://schemas.microsoft.com/office/drawing/2014/main" id="{FA42352F-543B-4B23-965B-E9FB56DEA128}"/>
                </a:ext>
              </a:extLst>
            </p:cNvPr>
            <p:cNvSpPr txBox="1">
              <a:spLocks/>
            </p:cNvSpPr>
            <p:nvPr/>
          </p:nvSpPr>
          <p:spPr>
            <a:xfrm>
              <a:off x="370415" y="2266181"/>
              <a:ext cx="2348047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Entendendo o processo de </a:t>
              </a:r>
              <a:r>
                <a:rPr lang="pt-BR" sz="1100" dirty="0" err="1">
                  <a:solidFill>
                    <a:schemeClr val="bg1"/>
                  </a:solidFill>
                </a:rPr>
                <a:t>Bucketing</a:t>
              </a:r>
              <a:endParaRPr lang="pt-BR" sz="1100" dirty="0">
                <a:solidFill>
                  <a:schemeClr val="bg1"/>
                </a:solidFill>
              </a:endParaRPr>
            </a:p>
          </p:txBody>
        </p:sp>
        <p:sp>
          <p:nvSpPr>
            <p:cNvPr id="149" name="Elipse 148">
              <a:extLst>
                <a:ext uri="{FF2B5EF4-FFF2-40B4-BE49-F238E27FC236}">
                  <a16:creationId xmlns:a16="http://schemas.microsoft.com/office/drawing/2014/main" id="{DB17637F-F5DE-4E43-A82D-A90F8A96D5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0" name="Agrupar 149">
            <a:extLst>
              <a:ext uri="{FF2B5EF4-FFF2-40B4-BE49-F238E27FC236}">
                <a16:creationId xmlns:a16="http://schemas.microsoft.com/office/drawing/2014/main" id="{8AEE7782-152B-4988-9ABC-3B4D1870CA07}"/>
              </a:ext>
            </a:extLst>
          </p:cNvPr>
          <p:cNvGrpSpPr/>
          <p:nvPr/>
        </p:nvGrpSpPr>
        <p:grpSpPr>
          <a:xfrm>
            <a:off x="187264" y="3834895"/>
            <a:ext cx="2434966" cy="480277"/>
            <a:chOff x="283496" y="2266181"/>
            <a:chExt cx="2434966" cy="480277"/>
          </a:xfrm>
        </p:grpSpPr>
        <p:sp>
          <p:nvSpPr>
            <p:cNvPr id="151" name="Google Shape;515;p29">
              <a:extLst>
                <a:ext uri="{FF2B5EF4-FFF2-40B4-BE49-F238E27FC236}">
                  <a16:creationId xmlns:a16="http://schemas.microsoft.com/office/drawing/2014/main" id="{EB6A081D-1060-4C8F-A8BF-65CC9FBA01C8}"/>
                </a:ext>
              </a:extLst>
            </p:cNvPr>
            <p:cNvSpPr txBox="1">
              <a:spLocks/>
            </p:cNvSpPr>
            <p:nvPr/>
          </p:nvSpPr>
          <p:spPr>
            <a:xfrm>
              <a:off x="370415" y="2266181"/>
              <a:ext cx="2348047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Calculando estatísticas de tabelas para aprimorar performance</a:t>
              </a:r>
            </a:p>
          </p:txBody>
        </p:sp>
        <p:sp>
          <p:nvSpPr>
            <p:cNvPr id="152" name="Elipse 151">
              <a:extLst>
                <a:ext uri="{FF2B5EF4-FFF2-40B4-BE49-F238E27FC236}">
                  <a16:creationId xmlns:a16="http://schemas.microsoft.com/office/drawing/2014/main" id="{E51813CF-5619-4126-A256-5DE445F93F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D4146516-B2D6-4721-A5FC-96DB112D1487}"/>
              </a:ext>
            </a:extLst>
          </p:cNvPr>
          <p:cNvGrpSpPr/>
          <p:nvPr/>
        </p:nvGrpSpPr>
        <p:grpSpPr>
          <a:xfrm>
            <a:off x="187264" y="4410889"/>
            <a:ext cx="2434966" cy="480277"/>
            <a:chOff x="283496" y="2266181"/>
            <a:chExt cx="2434966" cy="480277"/>
          </a:xfrm>
        </p:grpSpPr>
        <p:sp>
          <p:nvSpPr>
            <p:cNvPr id="154" name="Google Shape;515;p29">
              <a:extLst>
                <a:ext uri="{FF2B5EF4-FFF2-40B4-BE49-F238E27FC236}">
                  <a16:creationId xmlns:a16="http://schemas.microsoft.com/office/drawing/2014/main" id="{5B0C20CD-29C7-4372-B4E3-FDA917F56349}"/>
                </a:ext>
              </a:extLst>
            </p:cNvPr>
            <p:cNvSpPr txBox="1">
              <a:spLocks/>
            </p:cNvSpPr>
            <p:nvPr/>
          </p:nvSpPr>
          <p:spPr>
            <a:xfrm>
              <a:off x="370415" y="2266181"/>
              <a:ext cx="2348047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Entendendo o plano de execução das queries</a:t>
              </a:r>
            </a:p>
          </p:txBody>
        </p:sp>
        <p:sp>
          <p:nvSpPr>
            <p:cNvPr id="155" name="Elipse 154">
              <a:extLst>
                <a:ext uri="{FF2B5EF4-FFF2-40B4-BE49-F238E27FC236}">
                  <a16:creationId xmlns:a16="http://schemas.microsoft.com/office/drawing/2014/main" id="{20E3322E-B6C2-44EE-948F-7C261C719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4765249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49"/>
          <p:cNvSpPr/>
          <p:nvPr/>
        </p:nvSpPr>
        <p:spPr>
          <a:xfrm>
            <a:off x="318225" y="2087368"/>
            <a:ext cx="2609035" cy="296274"/>
          </a:xfrm>
          <a:custGeom>
            <a:avLst/>
            <a:gdLst/>
            <a:ahLst/>
            <a:cxnLst/>
            <a:rect l="l" t="t" r="r" b="b"/>
            <a:pathLst>
              <a:path w="31437" h="3570" extrusionOk="0">
                <a:moveTo>
                  <a:pt x="13325" y="0"/>
                </a:moveTo>
                <a:cubicBezTo>
                  <a:pt x="12801" y="0"/>
                  <a:pt x="11987" y="202"/>
                  <a:pt x="10547" y="706"/>
                </a:cubicBezTo>
                <a:cubicBezTo>
                  <a:pt x="6015" y="2296"/>
                  <a:pt x="1309" y="3172"/>
                  <a:pt x="655" y="3200"/>
                </a:cubicBezTo>
                <a:cubicBezTo>
                  <a:pt x="1" y="3229"/>
                  <a:pt x="31436" y="3570"/>
                  <a:pt x="31436" y="3570"/>
                </a:cubicBezTo>
                <a:cubicBezTo>
                  <a:pt x="31436" y="3570"/>
                  <a:pt x="28578" y="2561"/>
                  <a:pt x="25629" y="2561"/>
                </a:cubicBezTo>
                <a:cubicBezTo>
                  <a:pt x="25116" y="2561"/>
                  <a:pt x="24601" y="2591"/>
                  <a:pt x="24097" y="2663"/>
                </a:cubicBezTo>
                <a:cubicBezTo>
                  <a:pt x="22910" y="2831"/>
                  <a:pt x="21884" y="2926"/>
                  <a:pt x="20942" y="2926"/>
                </a:cubicBezTo>
                <a:cubicBezTo>
                  <a:pt x="19185" y="2926"/>
                  <a:pt x="17716" y="2595"/>
                  <a:pt x="16018" y="1784"/>
                </a:cubicBezTo>
                <a:cubicBezTo>
                  <a:pt x="14239" y="932"/>
                  <a:pt x="14453" y="0"/>
                  <a:pt x="13325" y="0"/>
                </a:cubicBezTo>
                <a:close/>
              </a:path>
            </a:pathLst>
          </a:custGeom>
          <a:solidFill>
            <a:srgbClr val="CDBC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13" name="Google Shape;2813;p49"/>
          <p:cNvSpPr/>
          <p:nvPr/>
        </p:nvSpPr>
        <p:spPr>
          <a:xfrm>
            <a:off x="-1238600" y="800100"/>
            <a:ext cx="2609035" cy="296274"/>
          </a:xfrm>
          <a:custGeom>
            <a:avLst/>
            <a:gdLst/>
            <a:ahLst/>
            <a:cxnLst/>
            <a:rect l="l" t="t" r="r" b="b"/>
            <a:pathLst>
              <a:path w="31437" h="3570" extrusionOk="0">
                <a:moveTo>
                  <a:pt x="13325" y="0"/>
                </a:moveTo>
                <a:cubicBezTo>
                  <a:pt x="12801" y="0"/>
                  <a:pt x="11987" y="202"/>
                  <a:pt x="10547" y="706"/>
                </a:cubicBezTo>
                <a:cubicBezTo>
                  <a:pt x="6015" y="2296"/>
                  <a:pt x="1309" y="3172"/>
                  <a:pt x="655" y="3200"/>
                </a:cubicBezTo>
                <a:cubicBezTo>
                  <a:pt x="1" y="3229"/>
                  <a:pt x="31436" y="3570"/>
                  <a:pt x="31436" y="3570"/>
                </a:cubicBezTo>
                <a:cubicBezTo>
                  <a:pt x="31436" y="3570"/>
                  <a:pt x="28578" y="2561"/>
                  <a:pt x="25629" y="2561"/>
                </a:cubicBezTo>
                <a:cubicBezTo>
                  <a:pt x="25116" y="2561"/>
                  <a:pt x="24601" y="2591"/>
                  <a:pt x="24097" y="2663"/>
                </a:cubicBezTo>
                <a:cubicBezTo>
                  <a:pt x="22910" y="2831"/>
                  <a:pt x="21884" y="2926"/>
                  <a:pt x="20942" y="2926"/>
                </a:cubicBezTo>
                <a:cubicBezTo>
                  <a:pt x="19185" y="2926"/>
                  <a:pt x="17716" y="2595"/>
                  <a:pt x="16018" y="1784"/>
                </a:cubicBezTo>
                <a:cubicBezTo>
                  <a:pt x="14239" y="932"/>
                  <a:pt x="14453" y="0"/>
                  <a:pt x="13325" y="0"/>
                </a:cubicBezTo>
                <a:close/>
              </a:path>
            </a:pathLst>
          </a:custGeom>
          <a:solidFill>
            <a:srgbClr val="CDBC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36;p47">
            <a:extLst>
              <a:ext uri="{FF2B5EF4-FFF2-40B4-BE49-F238E27FC236}">
                <a16:creationId xmlns:a16="http://schemas.microsoft.com/office/drawing/2014/main" id="{FB2A5FA9-2B67-458F-8FE2-3DF72E5A44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9200" y="471684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/>
                </a:solidFill>
                <a:latin typeface="Kanit" panose="020B0604020202020204" charset="-34"/>
                <a:cs typeface="Kanit" panose="020B0604020202020204" charset="-34"/>
              </a:rPr>
              <a:t>O MUNDO REAL PODE SER DOLOROSO</a:t>
            </a:r>
            <a:endParaRPr b="1" dirty="0">
              <a:solidFill>
                <a:schemeClr val="bg2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23" name="Google Shape;515;p29">
            <a:extLst>
              <a:ext uri="{FF2B5EF4-FFF2-40B4-BE49-F238E27FC236}">
                <a16:creationId xmlns:a16="http://schemas.microsoft.com/office/drawing/2014/main" id="{0D5D335F-CCC3-417E-96FD-9D823F30DF1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04060" y="880184"/>
            <a:ext cx="7139940" cy="36739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latin typeface="DM Sans" panose="020B0604020202020204" charset="0"/>
              </a:rPr>
              <a:t>O gerenciamento prático de Big Data pode trazer à tona alguns problemas, como:</a:t>
            </a:r>
            <a:endParaRPr sz="1200" dirty="0">
              <a:solidFill>
                <a:schemeClr val="bg2"/>
              </a:solidFill>
              <a:latin typeface="DM Sans" panose="020B0604020202020204" charset="0"/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B4FE5E58-0CF3-4CFE-8EE7-4F0F39519B2E}"/>
              </a:ext>
            </a:extLst>
          </p:cNvPr>
          <p:cNvGrpSpPr/>
          <p:nvPr/>
        </p:nvGrpSpPr>
        <p:grpSpPr>
          <a:xfrm>
            <a:off x="3870780" y="1365321"/>
            <a:ext cx="4954995" cy="752656"/>
            <a:chOff x="3870780" y="1472385"/>
            <a:chExt cx="4954995" cy="752656"/>
          </a:xfrm>
        </p:grpSpPr>
        <p:sp>
          <p:nvSpPr>
            <p:cNvPr id="24" name="Google Shape;515;p29">
              <a:extLst>
                <a:ext uri="{FF2B5EF4-FFF2-40B4-BE49-F238E27FC236}">
                  <a16:creationId xmlns:a16="http://schemas.microsoft.com/office/drawing/2014/main" id="{9FF46B0A-6777-4CBB-AEBD-07308071507A}"/>
                </a:ext>
              </a:extLst>
            </p:cNvPr>
            <p:cNvSpPr txBox="1">
              <a:spLocks/>
            </p:cNvSpPr>
            <p:nvPr/>
          </p:nvSpPr>
          <p:spPr>
            <a:xfrm>
              <a:off x="4266475" y="1472385"/>
              <a:ext cx="4559300" cy="752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9pPr>
            </a:lstStyle>
            <a:p>
              <a:pPr marL="0" indent="0" algn="l"/>
              <a:r>
                <a:rPr lang="pt-BR" dirty="0">
                  <a:solidFill>
                    <a:schemeClr val="bg2"/>
                  </a:solidFill>
                  <a:latin typeface="DM Sans" panose="020B0604020202020204" charset="0"/>
                </a:rPr>
                <a:t>Queries podem exigir um </a:t>
              </a:r>
              <a:r>
                <a:rPr lang="pt-BR" b="1" dirty="0">
                  <a:solidFill>
                    <a:schemeClr val="tx1"/>
                  </a:solidFill>
                  <a:latin typeface="Kanit" panose="020B0604020202020204" charset="-34"/>
                  <a:cs typeface="Kanit" panose="020B0604020202020204" charset="-34"/>
                </a:rPr>
                <a:t>altíssimo tempo</a:t>
              </a:r>
              <a:r>
                <a:rPr lang="pt-BR" dirty="0">
                  <a:solidFill>
                    <a:schemeClr val="bg2"/>
                  </a:solidFill>
                  <a:latin typeface="DM Sans" panose="020B0604020202020204" charset="0"/>
                </a:rPr>
                <a:t> para serem executadas com sucesso.</a:t>
              </a: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24EE4BEF-91E0-4B8C-A532-892E57491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0780" y="1623458"/>
              <a:ext cx="365215" cy="365215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5FD3D1A-8E70-4CB8-88B8-E79CCD00B804}"/>
              </a:ext>
            </a:extLst>
          </p:cNvPr>
          <p:cNvGrpSpPr/>
          <p:nvPr/>
        </p:nvGrpSpPr>
        <p:grpSpPr>
          <a:xfrm>
            <a:off x="3820705" y="1998833"/>
            <a:ext cx="5005070" cy="752656"/>
            <a:chOff x="3820705" y="1998833"/>
            <a:chExt cx="5005070" cy="752656"/>
          </a:xfrm>
        </p:grpSpPr>
        <p:sp>
          <p:nvSpPr>
            <p:cNvPr id="28" name="Google Shape;515;p29">
              <a:extLst>
                <a:ext uri="{FF2B5EF4-FFF2-40B4-BE49-F238E27FC236}">
                  <a16:creationId xmlns:a16="http://schemas.microsoft.com/office/drawing/2014/main" id="{8A986626-CFBB-429F-99E7-2F6D1C90FB59}"/>
                </a:ext>
              </a:extLst>
            </p:cNvPr>
            <p:cNvSpPr txBox="1">
              <a:spLocks/>
            </p:cNvSpPr>
            <p:nvPr/>
          </p:nvSpPr>
          <p:spPr>
            <a:xfrm>
              <a:off x="4266475" y="1998833"/>
              <a:ext cx="4559300" cy="752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9pPr>
            </a:lstStyle>
            <a:p>
              <a:pPr marL="0" indent="0" algn="l"/>
              <a:r>
                <a:rPr lang="pt-BR" dirty="0">
                  <a:solidFill>
                    <a:schemeClr val="bg2"/>
                  </a:solidFill>
                  <a:latin typeface="DM Sans" panose="020B0604020202020204" charset="0"/>
                </a:rPr>
                <a:t>Queries podem ser </a:t>
              </a:r>
              <a:r>
                <a:rPr lang="pt-BR" b="1" dirty="0">
                  <a:solidFill>
                    <a:schemeClr val="tx1"/>
                  </a:solidFill>
                  <a:latin typeface="Kanit" panose="020B0604020202020204" charset="-34"/>
                  <a:cs typeface="Kanit" panose="020B0604020202020204" charset="-34"/>
                </a:rPr>
                <a:t>altamente complexas</a:t>
              </a:r>
              <a:r>
                <a:rPr lang="pt-BR" dirty="0">
                  <a:solidFill>
                    <a:schemeClr val="bg2"/>
                  </a:solidFill>
                  <a:latin typeface="DM Sans" panose="020B0604020202020204" charset="0"/>
                </a:rPr>
                <a:t> em termos de escrita, exigindo tempo valioso dos analistas.</a:t>
              </a: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188ACBCF-DC90-423A-9196-6EEF4026F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0705" y="2087368"/>
              <a:ext cx="445770" cy="445770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A547EC76-C40C-4E07-B4C8-4162A6698EEA}"/>
              </a:ext>
            </a:extLst>
          </p:cNvPr>
          <p:cNvGrpSpPr/>
          <p:nvPr/>
        </p:nvGrpSpPr>
        <p:grpSpPr>
          <a:xfrm>
            <a:off x="3880054" y="2651687"/>
            <a:ext cx="4945721" cy="752656"/>
            <a:chOff x="3880054" y="2539927"/>
            <a:chExt cx="4945721" cy="752656"/>
          </a:xfrm>
        </p:grpSpPr>
        <p:sp>
          <p:nvSpPr>
            <p:cNvPr id="31" name="Google Shape;515;p29">
              <a:extLst>
                <a:ext uri="{FF2B5EF4-FFF2-40B4-BE49-F238E27FC236}">
                  <a16:creationId xmlns:a16="http://schemas.microsoft.com/office/drawing/2014/main" id="{45118E2E-4C08-4CF2-A714-27F6909BE7D4}"/>
                </a:ext>
              </a:extLst>
            </p:cNvPr>
            <p:cNvSpPr txBox="1">
              <a:spLocks/>
            </p:cNvSpPr>
            <p:nvPr/>
          </p:nvSpPr>
          <p:spPr>
            <a:xfrm>
              <a:off x="4266475" y="2539927"/>
              <a:ext cx="4559300" cy="752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verpass"/>
                <a:buNone/>
                <a:defRPr sz="1400" b="0" i="0" u="none" strike="noStrike" cap="none">
                  <a:solidFill>
                    <a:schemeClr val="dk2"/>
                  </a:solidFill>
                  <a:latin typeface="Overpass"/>
                  <a:ea typeface="Overpass"/>
                  <a:cs typeface="Overpass"/>
                  <a:sym typeface="Overpass"/>
                </a:defRPr>
              </a:lvl9pPr>
            </a:lstStyle>
            <a:p>
              <a:pPr marL="0" indent="0" algn="l"/>
              <a:r>
                <a:rPr lang="pt-BR" dirty="0">
                  <a:solidFill>
                    <a:schemeClr val="bg2"/>
                  </a:solidFill>
                  <a:latin typeface="DM Sans" panose="020B0604020202020204" charset="0"/>
                </a:rPr>
                <a:t>Processos de ingestão de dados podem ser altamente </a:t>
              </a:r>
              <a:r>
                <a:rPr lang="pt-BR" b="1" dirty="0">
                  <a:solidFill>
                    <a:schemeClr val="tx1"/>
                  </a:solidFill>
                  <a:latin typeface="Kanit" panose="020B0604020202020204" charset="-34"/>
                  <a:cs typeface="Kanit" panose="020B0604020202020204" charset="-34"/>
                </a:rPr>
                <a:t>demorados</a:t>
              </a:r>
              <a:r>
                <a:rPr lang="pt-BR" dirty="0">
                  <a:solidFill>
                    <a:schemeClr val="bg2"/>
                  </a:solidFill>
                  <a:latin typeface="DM Sans" panose="020B0604020202020204" charset="0"/>
                </a:rPr>
                <a:t> ou </a:t>
              </a:r>
              <a:r>
                <a:rPr lang="pt-BR" b="1" dirty="0">
                  <a:solidFill>
                    <a:schemeClr val="tx1"/>
                  </a:solidFill>
                  <a:latin typeface="Kanit" panose="020B0604020202020204" charset="-34"/>
                  <a:cs typeface="Kanit" panose="020B0604020202020204" charset="-34"/>
                </a:rPr>
                <a:t>complexos</a:t>
              </a:r>
              <a:r>
                <a:rPr lang="pt-BR" dirty="0">
                  <a:solidFill>
                    <a:schemeClr val="bg2"/>
                  </a:solidFill>
                  <a:latin typeface="DM Sans" panose="020B0604020202020204" charset="0"/>
                </a:rPr>
                <a:t>.</a:t>
              </a: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11A44178-CB74-4A52-AD7E-2A656FF12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0054" y="2635247"/>
              <a:ext cx="386421" cy="386421"/>
            </a:xfrm>
            <a:prstGeom prst="rect">
              <a:avLst/>
            </a:prstGeom>
          </p:spPr>
        </p:pic>
      </p:grp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70CB47D2-7E3D-4578-B215-442CB7A89D0F}"/>
              </a:ext>
            </a:extLst>
          </p:cNvPr>
          <p:cNvCxnSpPr>
            <a:cxnSpLocks/>
          </p:cNvCxnSpPr>
          <p:nvPr/>
        </p:nvCxnSpPr>
        <p:spPr>
          <a:xfrm>
            <a:off x="4376965" y="1998833"/>
            <a:ext cx="4338320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BD0609FA-CB59-44FA-BABB-61372B20C84B}"/>
              </a:ext>
            </a:extLst>
          </p:cNvPr>
          <p:cNvCxnSpPr>
            <a:cxnSpLocks/>
          </p:cNvCxnSpPr>
          <p:nvPr/>
        </p:nvCxnSpPr>
        <p:spPr>
          <a:xfrm>
            <a:off x="4376965" y="2651687"/>
            <a:ext cx="4338320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89981B52-4000-4D1C-84F3-A3F6B66C2A22}"/>
              </a:ext>
            </a:extLst>
          </p:cNvPr>
          <p:cNvCxnSpPr>
            <a:cxnSpLocks/>
          </p:cNvCxnSpPr>
          <p:nvPr/>
        </p:nvCxnSpPr>
        <p:spPr>
          <a:xfrm>
            <a:off x="4376965" y="1405961"/>
            <a:ext cx="4338320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9D9B7D5F-7763-4CB6-AF9B-11A48AAD519B}"/>
              </a:ext>
            </a:extLst>
          </p:cNvPr>
          <p:cNvCxnSpPr>
            <a:cxnSpLocks/>
          </p:cNvCxnSpPr>
          <p:nvPr/>
        </p:nvCxnSpPr>
        <p:spPr>
          <a:xfrm>
            <a:off x="4376965" y="3281607"/>
            <a:ext cx="4338320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FORMAS DE OTIMIZAR QUERIES</a:t>
            </a:r>
            <a:endParaRPr dirty="0">
              <a:solidFill>
                <a:srgbClr val="FF8B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B6D0A6-BE10-4138-91DE-0F0B298E4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97" y="1990180"/>
            <a:ext cx="1998384" cy="27657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D91410A-3A2A-4CD3-9847-F36517F4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36167" y="1780541"/>
            <a:ext cx="2660146" cy="300901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3B15D4E-B187-4247-8458-6305E44B9E99}"/>
              </a:ext>
            </a:extLst>
          </p:cNvPr>
          <p:cNvSpPr/>
          <p:nvPr/>
        </p:nvSpPr>
        <p:spPr>
          <a:xfrm>
            <a:off x="0" y="1391920"/>
            <a:ext cx="3332480" cy="3657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Ambiente complexo e demorado</a:t>
            </a:r>
          </a:p>
        </p:txBody>
      </p:sp>
      <p:sp>
        <p:nvSpPr>
          <p:cNvPr id="504" name="Google Shape;515;p29">
            <a:extLst>
              <a:ext uri="{FF2B5EF4-FFF2-40B4-BE49-F238E27FC236}">
                <a16:creationId xmlns:a16="http://schemas.microsoft.com/office/drawing/2014/main" id="{85AB0DB9-FA90-4FA4-BC82-76C3E32DC14C}"/>
              </a:ext>
            </a:extLst>
          </p:cNvPr>
          <p:cNvSpPr txBox="1">
            <a:spLocks/>
          </p:cNvSpPr>
          <p:nvPr/>
        </p:nvSpPr>
        <p:spPr>
          <a:xfrm>
            <a:off x="720000" y="859921"/>
            <a:ext cx="7139940" cy="36739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chemeClr val="tx1"/>
                </a:solidFill>
                <a:latin typeface="DM Sans" panose="020B0604020202020204" charset="0"/>
              </a:rPr>
              <a:t>Elevando o conhecimento para sair do mundo caótico para um ambiente controlado </a:t>
            </a:r>
          </a:p>
        </p:txBody>
      </p:sp>
      <p:sp>
        <p:nvSpPr>
          <p:cNvPr id="506" name="Retângulo 505">
            <a:extLst>
              <a:ext uri="{FF2B5EF4-FFF2-40B4-BE49-F238E27FC236}">
                <a16:creationId xmlns:a16="http://schemas.microsoft.com/office/drawing/2014/main" id="{3A384179-A55C-4AC2-B28D-28026EFCBCA9}"/>
              </a:ext>
            </a:extLst>
          </p:cNvPr>
          <p:cNvSpPr/>
          <p:nvPr/>
        </p:nvSpPr>
        <p:spPr>
          <a:xfrm>
            <a:off x="5811522" y="1391920"/>
            <a:ext cx="3332480" cy="365760"/>
          </a:xfrm>
          <a:prstGeom prst="rect">
            <a:avLst/>
          </a:prstGeom>
          <a:solidFill>
            <a:srgbClr val="DF3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Ambiente controlado e otimizado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F7492DB0-F6E0-4896-86FA-BE721F6CE3B1}"/>
              </a:ext>
            </a:extLst>
          </p:cNvPr>
          <p:cNvCxnSpPr/>
          <p:nvPr/>
        </p:nvCxnSpPr>
        <p:spPr>
          <a:xfrm>
            <a:off x="3505200" y="3291840"/>
            <a:ext cx="2489200" cy="0"/>
          </a:xfrm>
          <a:prstGeom prst="straightConnector1">
            <a:avLst/>
          </a:prstGeom>
          <a:ln w="38100">
            <a:solidFill>
              <a:srgbClr val="DF3684"/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7" name="Google Shape;515;p29">
            <a:extLst>
              <a:ext uri="{FF2B5EF4-FFF2-40B4-BE49-F238E27FC236}">
                <a16:creationId xmlns:a16="http://schemas.microsoft.com/office/drawing/2014/main" id="{6416B683-29C4-4205-873D-0C0688BE30C3}"/>
              </a:ext>
            </a:extLst>
          </p:cNvPr>
          <p:cNvSpPr txBox="1">
            <a:spLocks/>
          </p:cNvSpPr>
          <p:nvPr/>
        </p:nvSpPr>
        <p:spPr>
          <a:xfrm>
            <a:off x="3576320" y="1632410"/>
            <a:ext cx="1866900" cy="36739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chemeClr val="tx1"/>
                </a:solidFill>
                <a:latin typeface="DM Sans" panose="020B0604020202020204" charset="0"/>
              </a:rPr>
              <a:t>Abstrai complexidade:</a:t>
            </a:r>
          </a:p>
        </p:txBody>
      </p:sp>
      <p:sp>
        <p:nvSpPr>
          <p:cNvPr id="508" name="Google Shape;515;p29">
            <a:extLst>
              <a:ext uri="{FF2B5EF4-FFF2-40B4-BE49-F238E27FC236}">
                <a16:creationId xmlns:a16="http://schemas.microsoft.com/office/drawing/2014/main" id="{2676D59D-8A6D-4875-9127-73C4D8C424F7}"/>
              </a:ext>
            </a:extLst>
          </p:cNvPr>
          <p:cNvSpPr txBox="1">
            <a:spLocks/>
          </p:cNvSpPr>
          <p:nvPr/>
        </p:nvSpPr>
        <p:spPr>
          <a:xfrm>
            <a:off x="4046222" y="1865000"/>
            <a:ext cx="1043938" cy="36739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b="1" dirty="0">
                <a:solidFill>
                  <a:srgbClr val="DF3684"/>
                </a:solidFill>
                <a:latin typeface="Kanit" panose="020B0604020202020204" charset="-34"/>
                <a:cs typeface="Kanit" panose="020B0604020202020204" charset="-34"/>
              </a:rPr>
              <a:t>VIEWS</a:t>
            </a:r>
          </a:p>
        </p:txBody>
      </p:sp>
      <p:sp>
        <p:nvSpPr>
          <p:cNvPr id="509" name="Google Shape;515;p29">
            <a:extLst>
              <a:ext uri="{FF2B5EF4-FFF2-40B4-BE49-F238E27FC236}">
                <a16:creationId xmlns:a16="http://schemas.microsoft.com/office/drawing/2014/main" id="{A90690DD-0989-47F8-9E25-C9236822E4C3}"/>
              </a:ext>
            </a:extLst>
          </p:cNvPr>
          <p:cNvSpPr txBox="1">
            <a:spLocks/>
          </p:cNvSpPr>
          <p:nvPr/>
        </p:nvSpPr>
        <p:spPr>
          <a:xfrm>
            <a:off x="3576319" y="2211202"/>
            <a:ext cx="1998383" cy="36739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chemeClr val="tx1"/>
                </a:solidFill>
                <a:latin typeface="DM Sans" panose="020B0604020202020204" charset="0"/>
              </a:rPr>
              <a:t>Auxiliam na performance:</a:t>
            </a:r>
          </a:p>
        </p:txBody>
      </p:sp>
      <p:sp>
        <p:nvSpPr>
          <p:cNvPr id="510" name="Google Shape;515;p29">
            <a:extLst>
              <a:ext uri="{FF2B5EF4-FFF2-40B4-BE49-F238E27FC236}">
                <a16:creationId xmlns:a16="http://schemas.microsoft.com/office/drawing/2014/main" id="{05BB85DA-1747-455B-841F-1E55BD17EBF6}"/>
              </a:ext>
            </a:extLst>
          </p:cNvPr>
          <p:cNvSpPr txBox="1">
            <a:spLocks/>
          </p:cNvSpPr>
          <p:nvPr/>
        </p:nvSpPr>
        <p:spPr>
          <a:xfrm>
            <a:off x="4046221" y="2453952"/>
            <a:ext cx="1866899" cy="36739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b="1" dirty="0">
                <a:solidFill>
                  <a:srgbClr val="DF3684"/>
                </a:solidFill>
                <a:latin typeface="Kanit" panose="020B0604020202020204" charset="-34"/>
                <a:cs typeface="Kanit" panose="020B0604020202020204" charset="-34"/>
              </a:rPr>
              <a:t>PARTITIONING</a:t>
            </a:r>
          </a:p>
        </p:txBody>
      </p:sp>
      <p:sp>
        <p:nvSpPr>
          <p:cNvPr id="511" name="Google Shape;515;p29">
            <a:extLst>
              <a:ext uri="{FF2B5EF4-FFF2-40B4-BE49-F238E27FC236}">
                <a16:creationId xmlns:a16="http://schemas.microsoft.com/office/drawing/2014/main" id="{502E343B-2497-4A17-9B83-539A5D09EC2D}"/>
              </a:ext>
            </a:extLst>
          </p:cNvPr>
          <p:cNvSpPr txBox="1">
            <a:spLocks/>
          </p:cNvSpPr>
          <p:nvPr/>
        </p:nvSpPr>
        <p:spPr>
          <a:xfrm>
            <a:off x="4046220" y="2741481"/>
            <a:ext cx="1866899" cy="36739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b="1" dirty="0">
                <a:solidFill>
                  <a:srgbClr val="DF3684"/>
                </a:solidFill>
                <a:latin typeface="Kanit" panose="020B0604020202020204" charset="-34"/>
                <a:cs typeface="Kanit" panose="020B0604020202020204" charset="-34"/>
              </a:rPr>
              <a:t>BUCKETING</a:t>
            </a:r>
          </a:p>
        </p:txBody>
      </p:sp>
      <p:sp>
        <p:nvSpPr>
          <p:cNvPr id="512" name="Google Shape;515;p29">
            <a:extLst>
              <a:ext uri="{FF2B5EF4-FFF2-40B4-BE49-F238E27FC236}">
                <a16:creationId xmlns:a16="http://schemas.microsoft.com/office/drawing/2014/main" id="{EB52921F-E9EE-48B1-931B-E4E70E5A592A}"/>
              </a:ext>
            </a:extLst>
          </p:cNvPr>
          <p:cNvSpPr txBox="1">
            <a:spLocks/>
          </p:cNvSpPr>
          <p:nvPr/>
        </p:nvSpPr>
        <p:spPr>
          <a:xfrm>
            <a:off x="3584238" y="3431869"/>
            <a:ext cx="2227284" cy="55289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chemeClr val="tx1"/>
                </a:solidFill>
                <a:latin typeface="DM Sans" panose="020B0604020202020204" charset="0"/>
              </a:rPr>
              <a:t>Ajudam a tomar decisões assertivas de otimização:</a:t>
            </a:r>
          </a:p>
        </p:txBody>
      </p:sp>
      <p:sp>
        <p:nvSpPr>
          <p:cNvPr id="513" name="Google Shape;515;p29">
            <a:extLst>
              <a:ext uri="{FF2B5EF4-FFF2-40B4-BE49-F238E27FC236}">
                <a16:creationId xmlns:a16="http://schemas.microsoft.com/office/drawing/2014/main" id="{48491A85-5413-492E-B329-B892F47300E3}"/>
              </a:ext>
            </a:extLst>
          </p:cNvPr>
          <p:cNvSpPr txBox="1">
            <a:spLocks/>
          </p:cNvSpPr>
          <p:nvPr/>
        </p:nvSpPr>
        <p:spPr>
          <a:xfrm>
            <a:off x="4046220" y="3900949"/>
            <a:ext cx="2353227" cy="94537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b="1" dirty="0">
                <a:solidFill>
                  <a:srgbClr val="DF3684"/>
                </a:solidFill>
                <a:latin typeface="Kanit" panose="020B0604020202020204" charset="-34"/>
                <a:cs typeface="Kanit" panose="020B0604020202020204" charset="-34"/>
              </a:rPr>
              <a:t>EXECUTION PLANS</a:t>
            </a:r>
          </a:p>
          <a:p>
            <a:r>
              <a:rPr lang="pt-BR" sz="1800" b="1" dirty="0">
                <a:solidFill>
                  <a:srgbClr val="DF3684"/>
                </a:solidFill>
                <a:latin typeface="Kanit" panose="020B0604020202020204" charset="-34"/>
                <a:cs typeface="Kanit" panose="020B0604020202020204" charset="-34"/>
              </a:rPr>
              <a:t>TABLE STATISTICS</a:t>
            </a:r>
          </a:p>
          <a:p>
            <a:r>
              <a:rPr lang="pt-BR" sz="1800" b="1" dirty="0">
                <a:solidFill>
                  <a:srgbClr val="DF3684"/>
                </a:solidFill>
                <a:latin typeface="Kanit" panose="020B0604020202020204" charset="-34"/>
                <a:cs typeface="Kanit" panose="020B0604020202020204" charset="-34"/>
              </a:rPr>
              <a:t>COLUMN STATISTICS</a:t>
            </a:r>
          </a:p>
        </p:txBody>
      </p:sp>
    </p:spTree>
    <p:extLst>
      <p:ext uri="{BB962C8B-B14F-4D97-AF65-F5344CB8AC3E}">
        <p14:creationId xmlns:p14="http://schemas.microsoft.com/office/powerpoint/2010/main" val="405407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" grpId="0"/>
      <p:bldP spid="508" grpId="0"/>
      <p:bldP spid="509" grpId="0"/>
      <p:bldP spid="510" grpId="0"/>
      <p:bldP spid="511" grpId="0"/>
      <p:bldP spid="512" grpId="0"/>
      <p:bldP spid="51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15;p29">
            <a:extLst>
              <a:ext uri="{FF2B5EF4-FFF2-40B4-BE49-F238E27FC236}">
                <a16:creationId xmlns:a16="http://schemas.microsoft.com/office/drawing/2014/main" id="{4453A431-29ED-46AF-8F6B-AE50E185A400}"/>
              </a:ext>
            </a:extLst>
          </p:cNvPr>
          <p:cNvSpPr txBox="1">
            <a:spLocks/>
          </p:cNvSpPr>
          <p:nvPr/>
        </p:nvSpPr>
        <p:spPr>
          <a:xfrm>
            <a:off x="2675310" y="1932054"/>
            <a:ext cx="3804460" cy="139242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>
                <a:solidFill>
                  <a:schemeClr val="tx1"/>
                </a:solidFill>
                <a:latin typeface="DM Sans" panose="020B0604020202020204" charset="0"/>
              </a:rPr>
              <a:t>Porém, como grandes conhecedores, fazer o que estiver ao nosso alcance para </a:t>
            </a:r>
            <a:r>
              <a:rPr lang="pt-BR" sz="18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otimizar</a:t>
            </a:r>
            <a:r>
              <a:rPr lang="pt-BR" dirty="0">
                <a:solidFill>
                  <a:schemeClr val="tx1"/>
                </a:solidFill>
                <a:latin typeface="DM Sans" panose="020B0604020202020204" charset="0"/>
              </a:rPr>
              <a:t> Jobs e processos de ETL é um grande passo para construir um </a:t>
            </a:r>
            <a:r>
              <a:rPr lang="pt-BR" sz="18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ambiente melhor</a:t>
            </a:r>
            <a:r>
              <a:rPr lang="pt-BR" dirty="0">
                <a:solidFill>
                  <a:schemeClr val="tx1"/>
                </a:solidFill>
                <a:latin typeface="DM Sans" panose="020B0604020202020204" charset="0"/>
              </a:rPr>
              <a:t>!</a:t>
            </a:r>
          </a:p>
        </p:txBody>
      </p:sp>
      <p:pic>
        <p:nvPicPr>
          <p:cNvPr id="13" name="Picture 6" descr="Download Empty Speech Bubble - Pixel Chat Bubble Transparent - Full Size  PNG Image - PNGkit">
            <a:extLst>
              <a:ext uri="{FF2B5EF4-FFF2-40B4-BE49-F238E27FC236}">
                <a16:creationId xmlns:a16="http://schemas.microsoft.com/office/drawing/2014/main" id="{97FA6F70-836E-43F6-9829-F36240723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3678" y="2571750"/>
            <a:ext cx="1537546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674;p35">
            <a:extLst>
              <a:ext uri="{FF2B5EF4-FFF2-40B4-BE49-F238E27FC236}">
                <a16:creationId xmlns:a16="http://schemas.microsoft.com/office/drawing/2014/main" id="{D2D24A05-8014-41B8-9A08-E69B17C0E7C3}"/>
              </a:ext>
            </a:extLst>
          </p:cNvPr>
          <p:cNvSpPr txBox="1">
            <a:spLocks/>
          </p:cNvSpPr>
          <p:nvPr/>
        </p:nvSpPr>
        <p:spPr>
          <a:xfrm>
            <a:off x="265173" y="2584380"/>
            <a:ext cx="1537547" cy="55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000" b="0" dirty="0">
                <a:solidFill>
                  <a:srgbClr val="000000"/>
                </a:solidFill>
                <a:latin typeface="DM Sans"/>
                <a:sym typeface="DM Sans"/>
              </a:rPr>
              <a:t>Bora gerenciar melhor nosso ambiente?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E6A3ED9-FB48-49AD-9512-5A78C19530DC}"/>
              </a:ext>
            </a:extLst>
          </p:cNvPr>
          <p:cNvGrpSpPr/>
          <p:nvPr/>
        </p:nvGrpSpPr>
        <p:grpSpPr>
          <a:xfrm>
            <a:off x="1960880" y="398623"/>
            <a:ext cx="5380400" cy="1436868"/>
            <a:chOff x="3055587" y="1239545"/>
            <a:chExt cx="4601225" cy="2453022"/>
          </a:xfrm>
        </p:grpSpPr>
        <p:sp>
          <p:nvSpPr>
            <p:cNvPr id="7" name="Google Shape;26;p5">
              <a:extLst>
                <a:ext uri="{FF2B5EF4-FFF2-40B4-BE49-F238E27FC236}">
                  <a16:creationId xmlns:a16="http://schemas.microsoft.com/office/drawing/2014/main" id="{9552DBF6-3386-4936-83B7-775AE63CE5AC}"/>
                </a:ext>
              </a:extLst>
            </p:cNvPr>
            <p:cNvSpPr/>
            <p:nvPr/>
          </p:nvSpPr>
          <p:spPr>
            <a:xfrm>
              <a:off x="3055587" y="1315420"/>
              <a:ext cx="4510200" cy="2377147"/>
            </a:xfrm>
            <a:prstGeom prst="roundRect">
              <a:avLst>
                <a:gd name="adj" fmla="val 4313"/>
              </a:avLst>
            </a:prstGeom>
            <a:solidFill>
              <a:srgbClr val="552973">
                <a:alpha val="81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9;p5">
              <a:extLst>
                <a:ext uri="{FF2B5EF4-FFF2-40B4-BE49-F238E27FC236}">
                  <a16:creationId xmlns:a16="http://schemas.microsoft.com/office/drawing/2014/main" id="{B572E336-E60B-4D10-9649-A9DAF330050E}"/>
                </a:ext>
              </a:extLst>
            </p:cNvPr>
            <p:cNvSpPr/>
            <p:nvPr/>
          </p:nvSpPr>
          <p:spPr>
            <a:xfrm>
              <a:off x="3146612" y="1239545"/>
              <a:ext cx="4510200" cy="2377147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136;p47">
            <a:extLst>
              <a:ext uri="{FF2B5EF4-FFF2-40B4-BE49-F238E27FC236}">
                <a16:creationId xmlns:a16="http://schemas.microsoft.com/office/drawing/2014/main" id="{638BA15E-4682-4342-8313-A128E79B8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3200" y="545494"/>
            <a:ext cx="5538560" cy="1223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bg1"/>
                </a:solidFill>
              </a:rPr>
              <a:t>NÃO É POSSÍVEL GARANTIR A SOLUÇÃO PARA TODOS OS PROBLEMAS...</a:t>
            </a:r>
            <a:endParaRPr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15;p29">
            <a:extLst>
              <a:ext uri="{FF2B5EF4-FFF2-40B4-BE49-F238E27FC236}">
                <a16:creationId xmlns:a16="http://schemas.microsoft.com/office/drawing/2014/main" id="{80CFA360-4F4B-4173-A75A-E11DD9F9D1F5}"/>
              </a:ext>
            </a:extLst>
          </p:cNvPr>
          <p:cNvSpPr txBox="1">
            <a:spLocks/>
          </p:cNvSpPr>
          <p:nvPr/>
        </p:nvSpPr>
        <p:spPr>
          <a:xfrm>
            <a:off x="3393440" y="1178753"/>
            <a:ext cx="5577840" cy="139242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Uma </a:t>
            </a:r>
            <a:r>
              <a:rPr lang="pt-BR" dirty="0" err="1">
                <a:solidFill>
                  <a:schemeClr val="tx2"/>
                </a:solidFill>
                <a:latin typeface="DM Sans" panose="020B0604020202020204" charset="0"/>
              </a:rPr>
              <a:t>view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 nada mais é do que uma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query salva 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que, por sua vez pode ser executada como se fosse uma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tabela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.</a:t>
            </a:r>
          </a:p>
          <a:p>
            <a:endParaRPr lang="pt-BR" dirty="0">
              <a:solidFill>
                <a:schemeClr val="tx2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A forma de criação de uma </a:t>
            </a:r>
            <a:r>
              <a:rPr lang="pt-BR" dirty="0" err="1">
                <a:solidFill>
                  <a:schemeClr val="tx2"/>
                </a:solidFill>
                <a:latin typeface="DM Sans" panose="020B0604020202020204" charset="0"/>
              </a:rPr>
              <a:t>view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 se assemelha ao conceito de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CTAS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, porém trocando a palavra TABLE por VIEW.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7488341D-AC73-4A04-B4B3-C686CD675D09}"/>
              </a:ext>
            </a:extLst>
          </p:cNvPr>
          <p:cNvGrpSpPr/>
          <p:nvPr/>
        </p:nvGrpSpPr>
        <p:grpSpPr>
          <a:xfrm>
            <a:off x="5892417" y="3551557"/>
            <a:ext cx="3328987" cy="629007"/>
            <a:chOff x="5374257" y="3069449"/>
            <a:chExt cx="3328987" cy="629007"/>
          </a:xfrm>
        </p:grpSpPr>
        <p:sp>
          <p:nvSpPr>
            <p:cNvPr id="31" name="Google Shape;515;p29">
              <a:extLst>
                <a:ext uri="{FF2B5EF4-FFF2-40B4-BE49-F238E27FC236}">
                  <a16:creationId xmlns:a16="http://schemas.microsoft.com/office/drawing/2014/main" id="{60736565-B3A4-4D6E-B9CB-A2993303B5A2}"/>
                </a:ext>
              </a:extLst>
            </p:cNvPr>
            <p:cNvSpPr txBox="1">
              <a:spLocks/>
            </p:cNvSpPr>
            <p:nvPr/>
          </p:nvSpPr>
          <p:spPr>
            <a:xfrm>
              <a:off x="5858444" y="3069449"/>
              <a:ext cx="2844800" cy="62900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  <a:latin typeface="DM Sans" panose="020B0604020202020204" charset="0"/>
                </a:rPr>
                <a:t>Limitação de acesso a informações sensíveis;</a:t>
              </a:r>
            </a:p>
            <a:p>
              <a:endParaRPr lang="pt-BR" dirty="0">
                <a:solidFill>
                  <a:schemeClr val="tx2"/>
                </a:solidFill>
                <a:latin typeface="DM Sans" panose="020B0604020202020204" charset="0"/>
              </a:endParaRPr>
            </a:p>
          </p:txBody>
        </p:sp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23C407E5-3F1E-44B0-867A-3A4A7B89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257" y="3112453"/>
              <a:ext cx="484187" cy="484187"/>
            </a:xfrm>
            <a:prstGeom prst="rect">
              <a:avLst/>
            </a:prstGeom>
          </p:spPr>
        </p:pic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8DFCEC5-0272-4475-A578-16D8B0411C4C}"/>
              </a:ext>
            </a:extLst>
          </p:cNvPr>
          <p:cNvCxnSpPr>
            <a:cxnSpLocks/>
          </p:cNvCxnSpPr>
          <p:nvPr/>
        </p:nvCxnSpPr>
        <p:spPr>
          <a:xfrm>
            <a:off x="3484880" y="2722880"/>
            <a:ext cx="5679440" cy="0"/>
          </a:xfrm>
          <a:prstGeom prst="line">
            <a:avLst/>
          </a:prstGeom>
          <a:ln w="19050">
            <a:solidFill>
              <a:srgbClr val="552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515;p29">
            <a:extLst>
              <a:ext uri="{FF2B5EF4-FFF2-40B4-BE49-F238E27FC236}">
                <a16:creationId xmlns:a16="http://schemas.microsoft.com/office/drawing/2014/main" id="{8707F555-5B83-4615-843C-D8FF9482BE6A}"/>
              </a:ext>
            </a:extLst>
          </p:cNvPr>
          <p:cNvSpPr txBox="1">
            <a:spLocks/>
          </p:cNvSpPr>
          <p:nvPr/>
        </p:nvSpPr>
        <p:spPr>
          <a:xfrm>
            <a:off x="6471537" y="2520256"/>
            <a:ext cx="1920623" cy="388322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i="1" dirty="0">
                <a:solidFill>
                  <a:schemeClr val="bg1"/>
                </a:solidFill>
                <a:latin typeface="DM Sans" panose="020B0604020202020204" charset="0"/>
              </a:rPr>
              <a:t>Principais benefícios</a:t>
            </a:r>
          </a:p>
          <a:p>
            <a:pPr algn="ctr"/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0F2D0FF9-1727-4FF0-A000-BCF92B4CC2AC}"/>
              </a:ext>
            </a:extLst>
          </p:cNvPr>
          <p:cNvCxnSpPr>
            <a:cxnSpLocks/>
          </p:cNvCxnSpPr>
          <p:nvPr/>
        </p:nvCxnSpPr>
        <p:spPr>
          <a:xfrm>
            <a:off x="4959284" y="4450080"/>
            <a:ext cx="4262120" cy="0"/>
          </a:xfrm>
          <a:prstGeom prst="line">
            <a:avLst/>
          </a:prstGeom>
          <a:ln w="19050">
            <a:solidFill>
              <a:srgbClr val="552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E361AD4-DD47-41F0-A4CD-0F66ADD637E0}"/>
              </a:ext>
            </a:extLst>
          </p:cNvPr>
          <p:cNvGrpSpPr/>
          <p:nvPr/>
        </p:nvGrpSpPr>
        <p:grpSpPr>
          <a:xfrm>
            <a:off x="3393440" y="558080"/>
            <a:ext cx="5953760" cy="592200"/>
            <a:chOff x="3393440" y="558080"/>
            <a:chExt cx="5953760" cy="592200"/>
          </a:xfrm>
        </p:grpSpPr>
        <p:sp>
          <p:nvSpPr>
            <p:cNvPr id="21" name="Google Shape;693;p36">
              <a:extLst>
                <a:ext uri="{FF2B5EF4-FFF2-40B4-BE49-F238E27FC236}">
                  <a16:creationId xmlns:a16="http://schemas.microsoft.com/office/drawing/2014/main" id="{E40297E2-69E3-447C-A6F6-8D1E62ADE095}"/>
                </a:ext>
              </a:extLst>
            </p:cNvPr>
            <p:cNvSpPr txBox="1">
              <a:spLocks/>
            </p:cNvSpPr>
            <p:nvPr/>
          </p:nvSpPr>
          <p:spPr>
            <a:xfrm>
              <a:off x="3393440" y="558080"/>
              <a:ext cx="5953760" cy="592200"/>
            </a:xfrm>
            <a:prstGeom prst="rect">
              <a:avLst/>
            </a:pr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</a:rPr>
                <a:t>VIEWS</a:t>
              </a:r>
            </a:p>
          </p:txBody>
        </p:sp>
        <p:sp>
          <p:nvSpPr>
            <p:cNvPr id="23" name="Google Shape;515;p29">
              <a:extLst>
                <a:ext uri="{FF2B5EF4-FFF2-40B4-BE49-F238E27FC236}">
                  <a16:creationId xmlns:a16="http://schemas.microsoft.com/office/drawing/2014/main" id="{30462007-1618-4328-8139-69FFA015FADF}"/>
                </a:ext>
              </a:extLst>
            </p:cNvPr>
            <p:cNvSpPr txBox="1">
              <a:spLocks/>
            </p:cNvSpPr>
            <p:nvPr/>
          </p:nvSpPr>
          <p:spPr>
            <a:xfrm>
              <a:off x="4820920" y="692021"/>
              <a:ext cx="1757680" cy="36499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DM Sans" panose="020B0604020202020204" charset="0"/>
                </a:rPr>
                <a:t>Conceitos gerais</a:t>
              </a:r>
            </a:p>
          </p:txBody>
        </p:sp>
        <p:sp>
          <p:nvSpPr>
            <p:cNvPr id="38" name="Google Shape;515;p29">
              <a:extLst>
                <a:ext uri="{FF2B5EF4-FFF2-40B4-BE49-F238E27FC236}">
                  <a16:creationId xmlns:a16="http://schemas.microsoft.com/office/drawing/2014/main" id="{2636997B-48ED-4C31-BCB9-6C844D4D4C8D}"/>
                </a:ext>
              </a:extLst>
            </p:cNvPr>
            <p:cNvSpPr txBox="1">
              <a:spLocks/>
            </p:cNvSpPr>
            <p:nvPr/>
          </p:nvSpPr>
          <p:spPr>
            <a:xfrm>
              <a:off x="8280400" y="654982"/>
              <a:ext cx="873760" cy="398395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800" b="1" dirty="0">
                  <a:ln>
                    <a:solidFill>
                      <a:schemeClr val="bg1"/>
                    </a:solidFill>
                  </a:ln>
                  <a:noFill/>
                  <a:latin typeface="Kanit" panose="020B0604020202020204" charset="-34"/>
                  <a:cs typeface="Kanit" panose="020B0604020202020204" charset="-34"/>
                </a:rPr>
                <a:t>1 de 3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2022EA7-5B57-4259-BCF0-7BE63DF3220D}"/>
              </a:ext>
            </a:extLst>
          </p:cNvPr>
          <p:cNvGrpSpPr/>
          <p:nvPr/>
        </p:nvGrpSpPr>
        <p:grpSpPr>
          <a:xfrm>
            <a:off x="5892417" y="2992397"/>
            <a:ext cx="3328987" cy="629007"/>
            <a:chOff x="5374257" y="3069449"/>
            <a:chExt cx="3328987" cy="629007"/>
          </a:xfrm>
        </p:grpSpPr>
        <p:sp>
          <p:nvSpPr>
            <p:cNvPr id="14" name="Google Shape;515;p29">
              <a:extLst>
                <a:ext uri="{FF2B5EF4-FFF2-40B4-BE49-F238E27FC236}">
                  <a16:creationId xmlns:a16="http://schemas.microsoft.com/office/drawing/2014/main" id="{BC8FC74D-3E6E-44E0-A8DA-35A0E14275C8}"/>
                </a:ext>
              </a:extLst>
            </p:cNvPr>
            <p:cNvSpPr txBox="1">
              <a:spLocks/>
            </p:cNvSpPr>
            <p:nvPr/>
          </p:nvSpPr>
          <p:spPr>
            <a:xfrm>
              <a:off x="5858444" y="3069449"/>
              <a:ext cx="2844800" cy="62900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  <a:latin typeface="DM Sans" panose="020B0604020202020204" charset="0"/>
                </a:rPr>
                <a:t>Encapsulamento da complexidade;</a:t>
              </a:r>
            </a:p>
            <a:p>
              <a:endParaRPr lang="pt-BR" dirty="0">
                <a:solidFill>
                  <a:schemeClr val="tx2"/>
                </a:solidFill>
                <a:latin typeface="DM Sans" panose="020B0604020202020204" charset="0"/>
              </a:endParaRP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AAFB89D0-E67D-4D41-8434-40E545A64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257" y="3112453"/>
              <a:ext cx="484187" cy="48418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693;p36">
            <a:extLst>
              <a:ext uri="{FF2B5EF4-FFF2-40B4-BE49-F238E27FC236}">
                <a16:creationId xmlns:a16="http://schemas.microsoft.com/office/drawing/2014/main" id="{3EE01BA7-2440-4940-A450-87E9769FBC2C}"/>
              </a:ext>
            </a:extLst>
          </p:cNvPr>
          <p:cNvSpPr txBox="1">
            <a:spLocks/>
          </p:cNvSpPr>
          <p:nvPr/>
        </p:nvSpPr>
        <p:spPr>
          <a:xfrm>
            <a:off x="2490006" y="1280158"/>
            <a:ext cx="2479041" cy="3863342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pt-BR" sz="1800" dirty="0">
              <a:solidFill>
                <a:srgbClr val="552973"/>
              </a:solidFill>
            </a:endParaRPr>
          </a:p>
        </p:txBody>
      </p:sp>
      <p:sp>
        <p:nvSpPr>
          <p:cNvPr id="25" name="Google Shape;693;p36">
            <a:extLst>
              <a:ext uri="{FF2B5EF4-FFF2-40B4-BE49-F238E27FC236}">
                <a16:creationId xmlns:a16="http://schemas.microsoft.com/office/drawing/2014/main" id="{BE5AC157-9964-4307-9E36-D9D6B64CB634}"/>
              </a:ext>
            </a:extLst>
          </p:cNvPr>
          <p:cNvSpPr txBox="1">
            <a:spLocks/>
          </p:cNvSpPr>
          <p:nvPr/>
        </p:nvSpPr>
        <p:spPr>
          <a:xfrm>
            <a:off x="3393440" y="558080"/>
            <a:ext cx="5953760" cy="592200"/>
          </a:xfrm>
          <a:prstGeom prst="rect">
            <a:avLst/>
          </a:prstGeom>
          <a:solidFill>
            <a:srgbClr val="55297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29" name="Google Shape;515;p29">
            <a:extLst>
              <a:ext uri="{FF2B5EF4-FFF2-40B4-BE49-F238E27FC236}">
                <a16:creationId xmlns:a16="http://schemas.microsoft.com/office/drawing/2014/main" id="{BC74F399-7316-4E68-9DD1-6E0E7ABC2565}"/>
              </a:ext>
            </a:extLst>
          </p:cNvPr>
          <p:cNvSpPr txBox="1">
            <a:spLocks/>
          </p:cNvSpPr>
          <p:nvPr/>
        </p:nvSpPr>
        <p:spPr>
          <a:xfrm>
            <a:off x="77006" y="1848253"/>
            <a:ext cx="2302048" cy="331139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A query ao lado é responsável por retornar informações sobre vôos realizados com origem ou destino relacionados a aeroportos específicos .</a:t>
            </a:r>
          </a:p>
          <a:p>
            <a:endParaRPr lang="pt-BR" dirty="0">
              <a:solidFill>
                <a:srgbClr val="552973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No exemplo, a query está configurada para retornar detalhes relacionados ao aeroporto de BOSTON (‘BOS’).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65736AB-5749-47D7-861F-1B37ADB0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99" y="1411606"/>
            <a:ext cx="2175855" cy="3536884"/>
          </a:xfrm>
          <a:prstGeom prst="rect">
            <a:avLst/>
          </a:prstGeom>
        </p:spPr>
      </p:pic>
      <p:sp>
        <p:nvSpPr>
          <p:cNvPr id="31" name="Google Shape;693;p36">
            <a:extLst>
              <a:ext uri="{FF2B5EF4-FFF2-40B4-BE49-F238E27FC236}">
                <a16:creationId xmlns:a16="http://schemas.microsoft.com/office/drawing/2014/main" id="{1DC03C9A-D1B9-4F79-AECB-48BF8B970BA0}"/>
              </a:ext>
            </a:extLst>
          </p:cNvPr>
          <p:cNvSpPr txBox="1">
            <a:spLocks/>
          </p:cNvSpPr>
          <p:nvPr/>
        </p:nvSpPr>
        <p:spPr>
          <a:xfrm>
            <a:off x="-1" y="1280160"/>
            <a:ext cx="2379055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</a:rPr>
              <a:t>Detalhamento</a:t>
            </a:r>
          </a:p>
        </p:txBody>
      </p:sp>
      <p:sp>
        <p:nvSpPr>
          <p:cNvPr id="32" name="Google Shape;693;p36">
            <a:extLst>
              <a:ext uri="{FF2B5EF4-FFF2-40B4-BE49-F238E27FC236}">
                <a16:creationId xmlns:a16="http://schemas.microsoft.com/office/drawing/2014/main" id="{F55FF5DF-FB07-4854-8BBE-73029D02F947}"/>
              </a:ext>
            </a:extLst>
          </p:cNvPr>
          <p:cNvSpPr txBox="1">
            <a:spLocks/>
          </p:cNvSpPr>
          <p:nvPr/>
        </p:nvSpPr>
        <p:spPr>
          <a:xfrm>
            <a:off x="5079999" y="1280159"/>
            <a:ext cx="4064001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 err="1">
                <a:solidFill>
                  <a:srgbClr val="552973"/>
                </a:solidFill>
              </a:rPr>
              <a:t>Pain</a:t>
            </a:r>
            <a:r>
              <a:rPr lang="pt-BR" sz="1800" dirty="0">
                <a:solidFill>
                  <a:srgbClr val="552973"/>
                </a:solidFill>
              </a:rPr>
              <a:t> Points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B0413AF4-7BB4-4AED-89C6-A07187080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999" y="1848253"/>
            <a:ext cx="316523" cy="316523"/>
          </a:xfrm>
          <a:prstGeom prst="rect">
            <a:avLst/>
          </a:prstGeom>
        </p:spPr>
      </p:pic>
      <p:sp>
        <p:nvSpPr>
          <p:cNvPr id="34" name="Google Shape;515;p29">
            <a:extLst>
              <a:ext uri="{FF2B5EF4-FFF2-40B4-BE49-F238E27FC236}">
                <a16:creationId xmlns:a16="http://schemas.microsoft.com/office/drawing/2014/main" id="{E320B8A9-E715-4FAF-A4CC-D693859A0932}"/>
              </a:ext>
            </a:extLst>
          </p:cNvPr>
          <p:cNvSpPr txBox="1">
            <a:spLocks/>
          </p:cNvSpPr>
          <p:nvPr/>
        </p:nvSpPr>
        <p:spPr>
          <a:xfrm>
            <a:off x="5396522" y="1816906"/>
            <a:ext cx="3381718" cy="56053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Query relativamente complexa.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1AD1E3C6-D08F-4886-A129-6C92FD3B4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999" y="2224980"/>
            <a:ext cx="316523" cy="316523"/>
          </a:xfrm>
          <a:prstGeom prst="rect">
            <a:avLst/>
          </a:prstGeom>
        </p:spPr>
      </p:pic>
      <p:sp>
        <p:nvSpPr>
          <p:cNvPr id="36" name="Google Shape;515;p29">
            <a:extLst>
              <a:ext uri="{FF2B5EF4-FFF2-40B4-BE49-F238E27FC236}">
                <a16:creationId xmlns:a16="http://schemas.microsoft.com/office/drawing/2014/main" id="{B01950B6-35F4-41B9-9AF9-DEBF2329E9DF}"/>
              </a:ext>
            </a:extLst>
          </p:cNvPr>
          <p:cNvSpPr txBox="1">
            <a:spLocks/>
          </p:cNvSpPr>
          <p:nvPr/>
        </p:nvSpPr>
        <p:spPr>
          <a:xfrm>
            <a:off x="5396522" y="2193633"/>
            <a:ext cx="3593464" cy="56053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Dificuldade em adaptação (imagine uma análise em outros aeroportos)</a:t>
            </a:r>
          </a:p>
        </p:txBody>
      </p:sp>
      <p:sp>
        <p:nvSpPr>
          <p:cNvPr id="37" name="Google Shape;693;p36">
            <a:extLst>
              <a:ext uri="{FF2B5EF4-FFF2-40B4-BE49-F238E27FC236}">
                <a16:creationId xmlns:a16="http://schemas.microsoft.com/office/drawing/2014/main" id="{02C5A6C7-4106-4BED-848C-16040C857D5E}"/>
              </a:ext>
            </a:extLst>
          </p:cNvPr>
          <p:cNvSpPr txBox="1">
            <a:spLocks/>
          </p:cNvSpPr>
          <p:nvPr/>
        </p:nvSpPr>
        <p:spPr>
          <a:xfrm>
            <a:off x="5051193" y="2881297"/>
            <a:ext cx="4064001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</a:rPr>
              <a:t>Proposta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A4706B-99B1-458C-B477-18DC75ACD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453" y="3470688"/>
            <a:ext cx="1574800" cy="14778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63800A-79F8-452A-AB77-8C8C2CFCC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9767" y="3912438"/>
            <a:ext cx="2026744" cy="438215"/>
          </a:xfrm>
          <a:prstGeom prst="rect">
            <a:avLst/>
          </a:prstGeom>
        </p:spPr>
      </p:pic>
      <p:sp>
        <p:nvSpPr>
          <p:cNvPr id="43" name="Google Shape;515;p29">
            <a:extLst>
              <a:ext uri="{FF2B5EF4-FFF2-40B4-BE49-F238E27FC236}">
                <a16:creationId xmlns:a16="http://schemas.microsoft.com/office/drawing/2014/main" id="{F6CC5290-A7FF-4FF5-9807-8036E2DE94B7}"/>
              </a:ext>
            </a:extLst>
          </p:cNvPr>
          <p:cNvSpPr txBox="1">
            <a:spLocks/>
          </p:cNvSpPr>
          <p:nvPr/>
        </p:nvSpPr>
        <p:spPr>
          <a:xfrm>
            <a:off x="4820920" y="692021"/>
            <a:ext cx="1757680" cy="36499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Exemplo de uso</a:t>
            </a:r>
          </a:p>
        </p:txBody>
      </p:sp>
      <p:sp>
        <p:nvSpPr>
          <p:cNvPr id="45" name="Google Shape;515;p29">
            <a:extLst>
              <a:ext uri="{FF2B5EF4-FFF2-40B4-BE49-F238E27FC236}">
                <a16:creationId xmlns:a16="http://schemas.microsoft.com/office/drawing/2014/main" id="{508C1238-4DFD-43DA-960A-8B9378F3D991}"/>
              </a:ext>
            </a:extLst>
          </p:cNvPr>
          <p:cNvSpPr txBox="1">
            <a:spLocks/>
          </p:cNvSpPr>
          <p:nvPr/>
        </p:nvSpPr>
        <p:spPr>
          <a:xfrm>
            <a:off x="8280400" y="654982"/>
            <a:ext cx="873760" cy="39839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b="1" dirty="0">
                <a:ln>
                  <a:solidFill>
                    <a:schemeClr val="bg1"/>
                  </a:solidFill>
                </a:ln>
                <a:noFill/>
                <a:latin typeface="Kanit" panose="020B0604020202020204" charset="-34"/>
                <a:cs typeface="Kanit" panose="020B0604020202020204" charset="-34"/>
              </a:rPr>
              <a:t>2 de 3</a:t>
            </a:r>
          </a:p>
        </p:txBody>
      </p:sp>
    </p:spTree>
    <p:extLst>
      <p:ext uri="{BB962C8B-B14F-4D97-AF65-F5344CB8AC3E}">
        <p14:creationId xmlns:p14="http://schemas.microsoft.com/office/powerpoint/2010/main" val="12827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/>
      <p:bldP spid="36" grpId="0"/>
      <p:bldP spid="3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93;p36">
            <a:extLst>
              <a:ext uri="{FF2B5EF4-FFF2-40B4-BE49-F238E27FC236}">
                <a16:creationId xmlns:a16="http://schemas.microsoft.com/office/drawing/2014/main" id="{7E04A4B2-8405-48FE-B4F0-9B3F9DAA5FE6}"/>
              </a:ext>
            </a:extLst>
          </p:cNvPr>
          <p:cNvSpPr txBox="1">
            <a:spLocks/>
          </p:cNvSpPr>
          <p:nvPr/>
        </p:nvSpPr>
        <p:spPr>
          <a:xfrm>
            <a:off x="-2" y="3795904"/>
            <a:ext cx="4378961" cy="1347596"/>
          </a:xfrm>
          <a:prstGeom prst="rect">
            <a:avLst/>
          </a:prstGeom>
          <a:solidFill>
            <a:srgbClr val="552973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endParaRPr lang="pt-BR" sz="1800" dirty="0">
              <a:solidFill>
                <a:srgbClr val="552973"/>
              </a:solidFill>
            </a:endParaRPr>
          </a:p>
        </p:txBody>
      </p:sp>
      <p:sp>
        <p:nvSpPr>
          <p:cNvPr id="25" name="Google Shape;693;p36">
            <a:extLst>
              <a:ext uri="{FF2B5EF4-FFF2-40B4-BE49-F238E27FC236}">
                <a16:creationId xmlns:a16="http://schemas.microsoft.com/office/drawing/2014/main" id="{BE5AC157-9964-4307-9E36-D9D6B64CB634}"/>
              </a:ext>
            </a:extLst>
          </p:cNvPr>
          <p:cNvSpPr txBox="1">
            <a:spLocks/>
          </p:cNvSpPr>
          <p:nvPr/>
        </p:nvSpPr>
        <p:spPr>
          <a:xfrm>
            <a:off x="3393440" y="558080"/>
            <a:ext cx="5953760" cy="592200"/>
          </a:xfrm>
          <a:prstGeom prst="rect">
            <a:avLst/>
          </a:prstGeom>
          <a:solidFill>
            <a:srgbClr val="55297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29" name="Google Shape;515;p29">
            <a:extLst>
              <a:ext uri="{FF2B5EF4-FFF2-40B4-BE49-F238E27FC236}">
                <a16:creationId xmlns:a16="http://schemas.microsoft.com/office/drawing/2014/main" id="{BC74F399-7316-4E68-9DD1-6E0E7ABC2565}"/>
              </a:ext>
            </a:extLst>
          </p:cNvPr>
          <p:cNvSpPr txBox="1">
            <a:spLocks/>
          </p:cNvSpPr>
          <p:nvPr/>
        </p:nvSpPr>
        <p:spPr>
          <a:xfrm>
            <a:off x="0" y="1247182"/>
            <a:ext cx="8477714" cy="43821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No geral, </a:t>
            </a:r>
            <a:r>
              <a:rPr lang="pt-BR" dirty="0" err="1">
                <a:solidFill>
                  <a:srgbClr val="552973"/>
                </a:solidFill>
                <a:latin typeface="DM Sans" panose="020B0604020202020204" charset="0"/>
              </a:rPr>
              <a:t>views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 podem ser encontradas em dois tipos diferentes:</a:t>
            </a:r>
          </a:p>
        </p:txBody>
      </p:sp>
      <p:sp>
        <p:nvSpPr>
          <p:cNvPr id="31" name="Google Shape;693;p36">
            <a:extLst>
              <a:ext uri="{FF2B5EF4-FFF2-40B4-BE49-F238E27FC236}">
                <a16:creationId xmlns:a16="http://schemas.microsoft.com/office/drawing/2014/main" id="{1DC03C9A-D1B9-4F79-AECB-48BF8B970BA0}"/>
              </a:ext>
            </a:extLst>
          </p:cNvPr>
          <p:cNvSpPr txBox="1">
            <a:spLocks/>
          </p:cNvSpPr>
          <p:nvPr/>
        </p:nvSpPr>
        <p:spPr>
          <a:xfrm>
            <a:off x="-1" y="1686560"/>
            <a:ext cx="4378961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rgbClr val="552973"/>
                </a:solidFill>
              </a:rPr>
              <a:t>NON-MATERIALIZED VIEW</a:t>
            </a:r>
          </a:p>
        </p:txBody>
      </p:sp>
      <p:sp>
        <p:nvSpPr>
          <p:cNvPr id="17" name="Google Shape;515;p29">
            <a:extLst>
              <a:ext uri="{FF2B5EF4-FFF2-40B4-BE49-F238E27FC236}">
                <a16:creationId xmlns:a16="http://schemas.microsoft.com/office/drawing/2014/main" id="{9B16FE41-95C0-40F8-8DD3-32549721ED48}"/>
              </a:ext>
            </a:extLst>
          </p:cNvPr>
          <p:cNvSpPr txBox="1">
            <a:spLocks/>
          </p:cNvSpPr>
          <p:nvPr/>
        </p:nvSpPr>
        <p:spPr>
          <a:xfrm>
            <a:off x="4820920" y="692021"/>
            <a:ext cx="2189480" cy="36499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Detalhes adicionais</a:t>
            </a:r>
          </a:p>
        </p:txBody>
      </p:sp>
      <p:sp>
        <p:nvSpPr>
          <p:cNvPr id="18" name="Google Shape;515;p29">
            <a:extLst>
              <a:ext uri="{FF2B5EF4-FFF2-40B4-BE49-F238E27FC236}">
                <a16:creationId xmlns:a16="http://schemas.microsoft.com/office/drawing/2014/main" id="{8819CFAE-A40E-461A-AEC9-7F70AF183B6C}"/>
              </a:ext>
            </a:extLst>
          </p:cNvPr>
          <p:cNvSpPr txBox="1">
            <a:spLocks/>
          </p:cNvSpPr>
          <p:nvPr/>
        </p:nvSpPr>
        <p:spPr>
          <a:xfrm>
            <a:off x="8280400" y="654982"/>
            <a:ext cx="873760" cy="39839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b="1" dirty="0">
                <a:ln>
                  <a:solidFill>
                    <a:schemeClr val="bg1"/>
                  </a:solidFill>
                </a:ln>
                <a:noFill/>
                <a:latin typeface="Kanit" panose="020B0604020202020204" charset="-34"/>
                <a:cs typeface="Kanit" panose="020B0604020202020204" charset="-34"/>
              </a:rPr>
              <a:t>3 de 3</a:t>
            </a:r>
          </a:p>
        </p:txBody>
      </p:sp>
      <p:sp>
        <p:nvSpPr>
          <p:cNvPr id="19" name="Google Shape;693;p36">
            <a:extLst>
              <a:ext uri="{FF2B5EF4-FFF2-40B4-BE49-F238E27FC236}">
                <a16:creationId xmlns:a16="http://schemas.microsoft.com/office/drawing/2014/main" id="{CFB4D264-89F5-41F3-A85A-FBF4F0AB364B}"/>
              </a:ext>
            </a:extLst>
          </p:cNvPr>
          <p:cNvSpPr txBox="1">
            <a:spLocks/>
          </p:cNvSpPr>
          <p:nvPr/>
        </p:nvSpPr>
        <p:spPr>
          <a:xfrm>
            <a:off x="4765039" y="1686560"/>
            <a:ext cx="4378961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rgbClr val="552973"/>
                </a:solidFill>
              </a:rPr>
              <a:t>MATERIALIZED VIEW</a:t>
            </a:r>
          </a:p>
        </p:txBody>
      </p:sp>
      <p:sp>
        <p:nvSpPr>
          <p:cNvPr id="20" name="Google Shape;515;p29">
            <a:extLst>
              <a:ext uri="{FF2B5EF4-FFF2-40B4-BE49-F238E27FC236}">
                <a16:creationId xmlns:a16="http://schemas.microsoft.com/office/drawing/2014/main" id="{916C9F89-7F6E-48AA-B56D-331FC39A8244}"/>
              </a:ext>
            </a:extLst>
          </p:cNvPr>
          <p:cNvSpPr txBox="1">
            <a:spLocks/>
          </p:cNvSpPr>
          <p:nvPr/>
        </p:nvSpPr>
        <p:spPr>
          <a:xfrm>
            <a:off x="71120" y="2200043"/>
            <a:ext cx="4307840" cy="169627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552973"/>
                </a:solidFill>
                <a:latin typeface="Kanit" panose="020B0604020202020204" charset="-34"/>
                <a:cs typeface="Kanit" panose="020B0604020202020204" charset="-34"/>
              </a:rPr>
              <a:t>Padrão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 de </a:t>
            </a:r>
            <a:r>
              <a:rPr lang="pt-BR" dirty="0" err="1">
                <a:solidFill>
                  <a:srgbClr val="552973"/>
                </a:solidFill>
                <a:latin typeface="DM Sans" panose="020B0604020202020204" charset="0"/>
              </a:rPr>
              <a:t>views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 criadas em </a:t>
            </a:r>
            <a:r>
              <a:rPr lang="pt-BR" dirty="0" err="1">
                <a:solidFill>
                  <a:srgbClr val="552973"/>
                </a:solidFill>
                <a:latin typeface="DM Sans" panose="020B0604020202020204" charset="0"/>
              </a:rPr>
              <a:t>Hive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 ou Impala.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Não há </a:t>
            </a:r>
            <a:r>
              <a:rPr lang="pt-BR" b="1" dirty="0">
                <a:solidFill>
                  <a:srgbClr val="552973"/>
                </a:solidFill>
                <a:latin typeface="Kanit" panose="020B0604020202020204" charset="-34"/>
                <a:cs typeface="Kanit" panose="020B0604020202020204" charset="-34"/>
              </a:rPr>
              <a:t>persistência de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Sempre que uma consulta é feita em uma </a:t>
            </a:r>
            <a:r>
              <a:rPr lang="pt-BR" dirty="0" err="1">
                <a:solidFill>
                  <a:srgbClr val="552973"/>
                </a:solidFill>
                <a:latin typeface="DM Sans" panose="020B0604020202020204" charset="0"/>
              </a:rPr>
              <a:t>view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, o </a:t>
            </a:r>
            <a:r>
              <a:rPr lang="pt-BR" dirty="0" err="1">
                <a:solidFill>
                  <a:srgbClr val="552973"/>
                </a:solidFill>
                <a:latin typeface="DM Sans" panose="020B0604020202020204" charset="0"/>
              </a:rPr>
              <a:t>Hive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 ou o Impala </a:t>
            </a:r>
            <a:r>
              <a:rPr lang="pt-BR" b="1" dirty="0">
                <a:solidFill>
                  <a:srgbClr val="552973"/>
                </a:solidFill>
                <a:latin typeface="Kanit" panose="020B0604020202020204" charset="-34"/>
                <a:cs typeface="Kanit" panose="020B0604020202020204" charset="-34"/>
              </a:rPr>
              <a:t>executam a query 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salva e definida na </a:t>
            </a:r>
            <a:r>
              <a:rPr lang="pt-BR" dirty="0" err="1">
                <a:solidFill>
                  <a:srgbClr val="552973"/>
                </a:solidFill>
                <a:latin typeface="DM Sans" panose="020B0604020202020204" charset="0"/>
              </a:rPr>
              <a:t>view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 em conjunto com a query externa apontada para a </a:t>
            </a:r>
            <a:r>
              <a:rPr lang="pt-BR" dirty="0" err="1">
                <a:solidFill>
                  <a:srgbClr val="552973"/>
                </a:solidFill>
                <a:latin typeface="DM Sans" panose="020B0604020202020204" charset="0"/>
              </a:rPr>
              <a:t>view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552973"/>
              </a:solidFill>
              <a:latin typeface="DM Sans" panose="020B060402020202020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CC8A10C1-18E1-4886-875F-9D1E285FA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" y="3962020"/>
            <a:ext cx="316523" cy="316523"/>
          </a:xfrm>
          <a:prstGeom prst="rect">
            <a:avLst/>
          </a:prstGeom>
        </p:spPr>
      </p:pic>
      <p:sp>
        <p:nvSpPr>
          <p:cNvPr id="22" name="Google Shape;515;p29">
            <a:extLst>
              <a:ext uri="{FF2B5EF4-FFF2-40B4-BE49-F238E27FC236}">
                <a16:creationId xmlns:a16="http://schemas.microsoft.com/office/drawing/2014/main" id="{48C398E1-11F5-4916-9847-06E252F058CC}"/>
              </a:ext>
            </a:extLst>
          </p:cNvPr>
          <p:cNvSpPr txBox="1">
            <a:spLocks/>
          </p:cNvSpPr>
          <p:nvPr/>
        </p:nvSpPr>
        <p:spPr>
          <a:xfrm>
            <a:off x="509563" y="3837031"/>
            <a:ext cx="3849076" cy="59101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Dependendo da complexidade da query, consultas em </a:t>
            </a:r>
            <a:r>
              <a:rPr lang="pt-BR" dirty="0" err="1">
                <a:solidFill>
                  <a:schemeClr val="bg1"/>
                </a:solidFill>
                <a:latin typeface="DM Sans" panose="020B0604020202020204" charset="0"/>
              </a:rPr>
              <a:t>views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 podem demorar.</a:t>
            </a:r>
          </a:p>
        </p:txBody>
      </p:sp>
      <p:sp>
        <p:nvSpPr>
          <p:cNvPr id="26" name="Google Shape;515;p29">
            <a:extLst>
              <a:ext uri="{FF2B5EF4-FFF2-40B4-BE49-F238E27FC236}">
                <a16:creationId xmlns:a16="http://schemas.microsoft.com/office/drawing/2014/main" id="{9C5587DD-390C-4880-B084-FBF697BA9078}"/>
              </a:ext>
            </a:extLst>
          </p:cNvPr>
          <p:cNvSpPr txBox="1">
            <a:spLocks/>
          </p:cNvSpPr>
          <p:nvPr/>
        </p:nvSpPr>
        <p:spPr>
          <a:xfrm>
            <a:off x="509562" y="4417948"/>
            <a:ext cx="3849076" cy="59101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Como a consulta em </a:t>
            </a:r>
            <a:r>
              <a:rPr lang="pt-BR" dirty="0" err="1">
                <a:solidFill>
                  <a:schemeClr val="bg1"/>
                </a:solidFill>
                <a:latin typeface="DM Sans" panose="020B0604020202020204" charset="0"/>
              </a:rPr>
              <a:t>views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 é feita “</a:t>
            </a:r>
            <a:r>
              <a:rPr lang="pt-BR" dirty="0" err="1">
                <a:solidFill>
                  <a:schemeClr val="bg1"/>
                </a:solidFill>
                <a:latin typeface="DM Sans" panose="020B0604020202020204" charset="0"/>
              </a:rPr>
              <a:t>on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 the </a:t>
            </a:r>
            <a:r>
              <a:rPr lang="pt-BR" dirty="0" err="1">
                <a:solidFill>
                  <a:schemeClr val="bg1"/>
                </a:solidFill>
                <a:latin typeface="DM Sans" panose="020B0604020202020204" charset="0"/>
              </a:rPr>
              <a:t>fly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”, os dados estarão sempre atualizados.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AE5E2D2-68A8-4B8B-A1DF-A358D2C50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" y="4509388"/>
            <a:ext cx="367261" cy="367261"/>
          </a:xfrm>
          <a:prstGeom prst="rect">
            <a:avLst/>
          </a:prstGeom>
        </p:spPr>
      </p:pic>
      <p:sp>
        <p:nvSpPr>
          <p:cNvPr id="30" name="Google Shape;693;p36">
            <a:extLst>
              <a:ext uri="{FF2B5EF4-FFF2-40B4-BE49-F238E27FC236}">
                <a16:creationId xmlns:a16="http://schemas.microsoft.com/office/drawing/2014/main" id="{898B11D1-A58B-4A99-8083-4EDD601E6774}"/>
              </a:ext>
            </a:extLst>
          </p:cNvPr>
          <p:cNvSpPr txBox="1">
            <a:spLocks/>
          </p:cNvSpPr>
          <p:nvPr/>
        </p:nvSpPr>
        <p:spPr>
          <a:xfrm>
            <a:off x="4765038" y="3795903"/>
            <a:ext cx="4378961" cy="1347596"/>
          </a:xfrm>
          <a:prstGeom prst="rect">
            <a:avLst/>
          </a:prstGeom>
          <a:solidFill>
            <a:srgbClr val="552973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endParaRPr lang="pt-BR" sz="1800" dirty="0">
              <a:solidFill>
                <a:srgbClr val="552973"/>
              </a:solidFill>
            </a:endParaRPr>
          </a:p>
        </p:txBody>
      </p:sp>
      <p:sp>
        <p:nvSpPr>
          <p:cNvPr id="39" name="Google Shape;515;p29">
            <a:extLst>
              <a:ext uri="{FF2B5EF4-FFF2-40B4-BE49-F238E27FC236}">
                <a16:creationId xmlns:a16="http://schemas.microsoft.com/office/drawing/2014/main" id="{FF6E4FD9-D290-4D0F-8D70-767F9012685B}"/>
              </a:ext>
            </a:extLst>
          </p:cNvPr>
          <p:cNvSpPr txBox="1">
            <a:spLocks/>
          </p:cNvSpPr>
          <p:nvPr/>
        </p:nvSpPr>
        <p:spPr>
          <a:xfrm>
            <a:off x="4836160" y="2200042"/>
            <a:ext cx="4307840" cy="169627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DM Sans" panose="020B0604020202020204" charset="0"/>
                <a:cs typeface="Kanit" panose="020B0604020202020204" charset="-34"/>
              </a:rPr>
              <a:t>Recentemente adicionada ao </a:t>
            </a:r>
            <a:r>
              <a:rPr lang="pt-BR" dirty="0" err="1">
                <a:solidFill>
                  <a:srgbClr val="552973"/>
                </a:solidFill>
                <a:latin typeface="DM Sans" panose="020B0604020202020204" charset="0"/>
                <a:cs typeface="Kanit" panose="020B0604020202020204" charset="-34"/>
              </a:rPr>
              <a:t>Hive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  <a:cs typeface="Kanit" panose="020B0604020202020204" charset="-34"/>
              </a:rPr>
              <a:t> (v3.0.0)</a:t>
            </a:r>
            <a:endParaRPr lang="pt-BR" dirty="0">
              <a:solidFill>
                <a:srgbClr val="552973"/>
              </a:solidFill>
              <a:latin typeface="DM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Os </a:t>
            </a:r>
            <a:r>
              <a:rPr lang="pt-BR" b="1" dirty="0">
                <a:solidFill>
                  <a:srgbClr val="552973"/>
                </a:solidFill>
                <a:latin typeface="Kanit" panose="020B0604020202020204" charset="-34"/>
                <a:cs typeface="Kanit" panose="020B0604020202020204" charset="-34"/>
              </a:rPr>
              <a:t>dados são persistidos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 no HDFS.</a:t>
            </a:r>
            <a:endParaRPr lang="pt-BR" b="1" dirty="0">
              <a:solidFill>
                <a:srgbClr val="552973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Não há a necessidade de executar a query salva na View toda vez que a mesma é consultada, visto que os </a:t>
            </a:r>
            <a:r>
              <a:rPr lang="pt-BR" b="1" dirty="0">
                <a:solidFill>
                  <a:srgbClr val="552973"/>
                </a:solidFill>
                <a:latin typeface="Kanit" panose="020B0604020202020204" charset="-34"/>
                <a:cs typeface="Kanit" panose="020B0604020202020204" charset="-34"/>
              </a:rPr>
              <a:t>dados são armazenados.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552973"/>
              </a:solidFill>
              <a:latin typeface="DM Sans" panose="020B0604020202020204" charset="0"/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4C33FBA3-48FE-41D7-8F15-128C5CE03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410" y="4534756"/>
            <a:ext cx="316523" cy="316523"/>
          </a:xfrm>
          <a:prstGeom prst="rect">
            <a:avLst/>
          </a:prstGeom>
        </p:spPr>
      </p:pic>
      <p:sp>
        <p:nvSpPr>
          <p:cNvPr id="41" name="Google Shape;515;p29">
            <a:extLst>
              <a:ext uri="{FF2B5EF4-FFF2-40B4-BE49-F238E27FC236}">
                <a16:creationId xmlns:a16="http://schemas.microsoft.com/office/drawing/2014/main" id="{7F16B99D-6258-459D-BD91-0786EFE685B6}"/>
              </a:ext>
            </a:extLst>
          </p:cNvPr>
          <p:cNvSpPr txBox="1">
            <a:spLocks/>
          </p:cNvSpPr>
          <p:nvPr/>
        </p:nvSpPr>
        <p:spPr>
          <a:xfrm>
            <a:off x="5274603" y="3837030"/>
            <a:ext cx="3849076" cy="59101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O resultado de queries em </a:t>
            </a:r>
            <a:r>
              <a:rPr lang="pt-BR" dirty="0" err="1">
                <a:solidFill>
                  <a:schemeClr val="bg1"/>
                </a:solidFill>
                <a:latin typeface="DM Sans" panose="020B0604020202020204" charset="0"/>
              </a:rPr>
              <a:t>views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 são retornados de forma mais rápida.</a:t>
            </a:r>
          </a:p>
        </p:txBody>
      </p:sp>
      <p:sp>
        <p:nvSpPr>
          <p:cNvPr id="42" name="Google Shape;515;p29">
            <a:extLst>
              <a:ext uri="{FF2B5EF4-FFF2-40B4-BE49-F238E27FC236}">
                <a16:creationId xmlns:a16="http://schemas.microsoft.com/office/drawing/2014/main" id="{0B03A363-C297-416E-93D7-89404EA474B9}"/>
              </a:ext>
            </a:extLst>
          </p:cNvPr>
          <p:cNvSpPr txBox="1">
            <a:spLocks/>
          </p:cNvSpPr>
          <p:nvPr/>
        </p:nvSpPr>
        <p:spPr>
          <a:xfrm>
            <a:off x="5274601" y="4417947"/>
            <a:ext cx="4032769" cy="59101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Os dados estarão desatualizados caso sejam feitas alterações nas tabelas origem.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2BC1D828-A30A-4461-A19D-6564848D6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709" y="3938392"/>
            <a:ext cx="367261" cy="36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871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7302F706-6470-4434-BF07-CBC89404AA1E}"/>
              </a:ext>
            </a:extLst>
          </p:cNvPr>
          <p:cNvGrpSpPr/>
          <p:nvPr/>
        </p:nvGrpSpPr>
        <p:grpSpPr>
          <a:xfrm>
            <a:off x="1938" y="577199"/>
            <a:ext cx="5953760" cy="592200"/>
            <a:chOff x="3393440" y="558080"/>
            <a:chExt cx="5953760" cy="592200"/>
          </a:xfrm>
        </p:grpSpPr>
        <p:sp>
          <p:nvSpPr>
            <p:cNvPr id="9" name="Google Shape;693;p36">
              <a:extLst>
                <a:ext uri="{FF2B5EF4-FFF2-40B4-BE49-F238E27FC236}">
                  <a16:creationId xmlns:a16="http://schemas.microsoft.com/office/drawing/2014/main" id="{8BE4252B-3462-4FB7-8E5C-41919DC293F0}"/>
                </a:ext>
              </a:extLst>
            </p:cNvPr>
            <p:cNvSpPr txBox="1">
              <a:spLocks/>
            </p:cNvSpPr>
            <p:nvPr/>
          </p:nvSpPr>
          <p:spPr>
            <a:xfrm>
              <a:off x="3393440" y="558080"/>
              <a:ext cx="5953760" cy="592200"/>
            </a:xfrm>
            <a:prstGeom prst="rect">
              <a:avLst/>
            </a:pr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r"/>
              <a:r>
                <a:rPr lang="pt-BR" dirty="0">
                  <a:solidFill>
                    <a:schemeClr val="bg1"/>
                  </a:solidFill>
                </a:rPr>
                <a:t>PARTIÇÕES</a:t>
              </a:r>
            </a:p>
          </p:txBody>
        </p:sp>
        <p:sp>
          <p:nvSpPr>
            <p:cNvPr id="10" name="Google Shape;515;p29">
              <a:extLst>
                <a:ext uri="{FF2B5EF4-FFF2-40B4-BE49-F238E27FC236}">
                  <a16:creationId xmlns:a16="http://schemas.microsoft.com/office/drawing/2014/main" id="{626B399E-9809-44AF-B84D-A45B3E881BD3}"/>
                </a:ext>
              </a:extLst>
            </p:cNvPr>
            <p:cNvSpPr txBox="1">
              <a:spLocks/>
            </p:cNvSpPr>
            <p:nvPr/>
          </p:nvSpPr>
          <p:spPr>
            <a:xfrm>
              <a:off x="4389722" y="692021"/>
              <a:ext cx="2665128" cy="36499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DM Sans" panose="020B0604020202020204" charset="0"/>
                </a:rPr>
                <a:t>Conceitos gerais</a:t>
              </a:r>
            </a:p>
          </p:txBody>
        </p:sp>
        <p:sp>
          <p:nvSpPr>
            <p:cNvPr id="11" name="Google Shape;515;p29">
              <a:extLst>
                <a:ext uri="{FF2B5EF4-FFF2-40B4-BE49-F238E27FC236}">
                  <a16:creationId xmlns:a16="http://schemas.microsoft.com/office/drawing/2014/main" id="{D9487335-8F06-4AD8-A198-35F585F2FBDC}"/>
                </a:ext>
              </a:extLst>
            </p:cNvPr>
            <p:cNvSpPr txBox="1">
              <a:spLocks/>
            </p:cNvSpPr>
            <p:nvPr/>
          </p:nvSpPr>
          <p:spPr>
            <a:xfrm>
              <a:off x="3613150" y="654982"/>
              <a:ext cx="873760" cy="398395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800" b="1" dirty="0">
                  <a:ln>
                    <a:solidFill>
                      <a:schemeClr val="bg1"/>
                    </a:solidFill>
                  </a:ln>
                  <a:noFill/>
                  <a:latin typeface="Kanit" panose="020B0604020202020204" charset="-34"/>
                  <a:cs typeface="Kanit" panose="020B0604020202020204" charset="-34"/>
                </a:rPr>
                <a:t>1 de 4</a:t>
              </a:r>
            </a:p>
          </p:txBody>
        </p:sp>
      </p:grpSp>
      <p:sp>
        <p:nvSpPr>
          <p:cNvPr id="12" name="Google Shape;515;p29">
            <a:extLst>
              <a:ext uri="{FF2B5EF4-FFF2-40B4-BE49-F238E27FC236}">
                <a16:creationId xmlns:a16="http://schemas.microsoft.com/office/drawing/2014/main" id="{9FB6DE8F-2CB7-4D33-BAC6-D26B6547B2AA}"/>
              </a:ext>
            </a:extLst>
          </p:cNvPr>
          <p:cNvSpPr txBox="1">
            <a:spLocks/>
          </p:cNvSpPr>
          <p:nvPr/>
        </p:nvSpPr>
        <p:spPr>
          <a:xfrm>
            <a:off x="97790" y="1266301"/>
            <a:ext cx="5857908" cy="139242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O particionamento de tabelas é uma ação utilizada para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aumentar a performance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 de queries </a:t>
            </a:r>
            <a:r>
              <a:rPr lang="pt-BR" dirty="0" err="1">
                <a:solidFill>
                  <a:schemeClr val="tx2"/>
                </a:solidFill>
                <a:latin typeface="DM Sans" panose="020B0604020202020204" charset="0"/>
              </a:rPr>
              <a:t>Hive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 ou Impala. </a:t>
            </a:r>
          </a:p>
          <a:p>
            <a:endParaRPr lang="pt-BR" dirty="0">
              <a:solidFill>
                <a:schemeClr val="tx2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Seu princípio básico está associado a criação de “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subdiretórios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” no sistema de armazenamento distribuído,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dividindo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 o conteúdo da tabela em partições com base em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uma ou mais colunas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 da base.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33160E2-A177-4401-A3FD-8E37F5B543FD}"/>
              </a:ext>
            </a:extLst>
          </p:cNvPr>
          <p:cNvGrpSpPr/>
          <p:nvPr/>
        </p:nvGrpSpPr>
        <p:grpSpPr>
          <a:xfrm>
            <a:off x="193993" y="4480219"/>
            <a:ext cx="4007233" cy="629007"/>
            <a:chOff x="5374257" y="3069449"/>
            <a:chExt cx="4007233" cy="629007"/>
          </a:xfrm>
        </p:grpSpPr>
        <p:sp>
          <p:nvSpPr>
            <p:cNvPr id="14" name="Google Shape;515;p29">
              <a:extLst>
                <a:ext uri="{FF2B5EF4-FFF2-40B4-BE49-F238E27FC236}">
                  <a16:creationId xmlns:a16="http://schemas.microsoft.com/office/drawing/2014/main" id="{51AF4F41-DA01-4F17-BAB3-7F59A39D8F42}"/>
                </a:ext>
              </a:extLst>
            </p:cNvPr>
            <p:cNvSpPr txBox="1">
              <a:spLocks/>
            </p:cNvSpPr>
            <p:nvPr/>
          </p:nvSpPr>
          <p:spPr>
            <a:xfrm>
              <a:off x="5858444" y="3069449"/>
              <a:ext cx="3523046" cy="62900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  <a:latin typeface="DM Sans" panose="020B0604020202020204" charset="0"/>
                </a:rPr>
                <a:t>A performance de algumas consultas pode aumentar consideravelmente</a:t>
              </a: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E806672B-8FDF-4CDB-8F48-C3CEF880D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257" y="3112453"/>
              <a:ext cx="484187" cy="484187"/>
            </a:xfrm>
            <a:prstGeom prst="rect">
              <a:avLst/>
            </a:prstGeom>
          </p:spPr>
        </p:pic>
      </p:grp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D1F8D77E-0E39-42E7-8D3F-0AB638D6A248}"/>
              </a:ext>
            </a:extLst>
          </p:cNvPr>
          <p:cNvCxnSpPr>
            <a:cxnSpLocks/>
          </p:cNvCxnSpPr>
          <p:nvPr/>
        </p:nvCxnSpPr>
        <p:spPr>
          <a:xfrm>
            <a:off x="-60894" y="3156242"/>
            <a:ext cx="5679440" cy="0"/>
          </a:xfrm>
          <a:prstGeom prst="line">
            <a:avLst/>
          </a:prstGeom>
          <a:ln w="19050">
            <a:solidFill>
              <a:srgbClr val="552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515;p29">
            <a:extLst>
              <a:ext uri="{FF2B5EF4-FFF2-40B4-BE49-F238E27FC236}">
                <a16:creationId xmlns:a16="http://schemas.microsoft.com/office/drawing/2014/main" id="{9CCEA040-02DD-4DE4-8ADB-48A825B7E676}"/>
              </a:ext>
            </a:extLst>
          </p:cNvPr>
          <p:cNvSpPr txBox="1">
            <a:spLocks/>
          </p:cNvSpPr>
          <p:nvPr/>
        </p:nvSpPr>
        <p:spPr>
          <a:xfrm>
            <a:off x="773113" y="2953618"/>
            <a:ext cx="1920623" cy="388322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i="1" dirty="0">
                <a:solidFill>
                  <a:schemeClr val="bg1"/>
                </a:solidFill>
                <a:latin typeface="DM Sans" panose="020B0604020202020204" charset="0"/>
              </a:rPr>
              <a:t>Principais benefícios</a:t>
            </a:r>
          </a:p>
          <a:p>
            <a:pPr algn="ctr"/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BD93F24-D21C-4EB1-AEA4-376E5A7E30D1}"/>
              </a:ext>
            </a:extLst>
          </p:cNvPr>
          <p:cNvCxnSpPr>
            <a:cxnSpLocks/>
          </p:cNvCxnSpPr>
          <p:nvPr/>
        </p:nvCxnSpPr>
        <p:spPr>
          <a:xfrm>
            <a:off x="-60894" y="5150142"/>
            <a:ext cx="4262120" cy="0"/>
          </a:xfrm>
          <a:prstGeom prst="line">
            <a:avLst/>
          </a:prstGeom>
          <a:ln w="19050">
            <a:solidFill>
              <a:srgbClr val="552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BE1CA81-8A7C-4D33-B35A-B72F2C0F9B06}"/>
              </a:ext>
            </a:extLst>
          </p:cNvPr>
          <p:cNvGrpSpPr/>
          <p:nvPr/>
        </p:nvGrpSpPr>
        <p:grpSpPr>
          <a:xfrm>
            <a:off x="193993" y="3425759"/>
            <a:ext cx="4538027" cy="629007"/>
            <a:chOff x="5374257" y="3069449"/>
            <a:chExt cx="4538027" cy="629007"/>
          </a:xfrm>
        </p:grpSpPr>
        <p:sp>
          <p:nvSpPr>
            <p:cNvPr id="20" name="Google Shape;515;p29">
              <a:extLst>
                <a:ext uri="{FF2B5EF4-FFF2-40B4-BE49-F238E27FC236}">
                  <a16:creationId xmlns:a16="http://schemas.microsoft.com/office/drawing/2014/main" id="{4760C224-849E-4C13-B084-167C1D124551}"/>
                </a:ext>
              </a:extLst>
            </p:cNvPr>
            <p:cNvSpPr txBox="1">
              <a:spLocks/>
            </p:cNvSpPr>
            <p:nvPr/>
          </p:nvSpPr>
          <p:spPr>
            <a:xfrm>
              <a:off x="5858444" y="3069449"/>
              <a:ext cx="4053840" cy="62900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  <a:latin typeface="DM Sans" panose="020B0604020202020204" charset="0"/>
                </a:rPr>
                <a:t>Queries que normalmente utilizam filtros relacionados à partição se aproveitam da divisão proposta para analisar apenas uma parcela de todo o conteúdo da tabela.</a:t>
              </a: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BA75FAC-A581-47C7-824B-9075CD951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257" y="3112453"/>
              <a:ext cx="484187" cy="48418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515;p29">
            <a:extLst>
              <a:ext uri="{FF2B5EF4-FFF2-40B4-BE49-F238E27FC236}">
                <a16:creationId xmlns:a16="http://schemas.microsoft.com/office/drawing/2014/main" id="{BC74F399-7316-4E68-9DD1-6E0E7ABC2565}"/>
              </a:ext>
            </a:extLst>
          </p:cNvPr>
          <p:cNvSpPr txBox="1">
            <a:spLocks/>
          </p:cNvSpPr>
          <p:nvPr/>
        </p:nvSpPr>
        <p:spPr>
          <a:xfrm>
            <a:off x="77006" y="1848253"/>
            <a:ext cx="2302048" cy="331139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A query ao lado realiza a criação de uma tabela, via </a:t>
            </a:r>
            <a:r>
              <a:rPr lang="pt-BR" dirty="0" err="1">
                <a:solidFill>
                  <a:srgbClr val="552973"/>
                </a:solidFill>
                <a:latin typeface="DM Sans" panose="020B0604020202020204" charset="0"/>
              </a:rPr>
              <a:t>Hive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, utilizando o comando CREATE TABLE com algumas modificações.</a:t>
            </a:r>
          </a:p>
          <a:p>
            <a:endParaRPr lang="pt-BR" dirty="0">
              <a:solidFill>
                <a:srgbClr val="552973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Nele, a cláusula PARTITIONED BY é utilizada para especificar a divisão da tabela em partições de acordo com a coluna </a:t>
            </a:r>
            <a:r>
              <a:rPr lang="pt-BR" i="1" dirty="0">
                <a:solidFill>
                  <a:srgbClr val="552973"/>
                </a:solidFill>
                <a:latin typeface="DM Sans" panose="020B0604020202020204" charset="0"/>
              </a:rPr>
              <a:t>country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.</a:t>
            </a:r>
          </a:p>
        </p:txBody>
      </p:sp>
      <p:sp>
        <p:nvSpPr>
          <p:cNvPr id="31" name="Google Shape;693;p36">
            <a:extLst>
              <a:ext uri="{FF2B5EF4-FFF2-40B4-BE49-F238E27FC236}">
                <a16:creationId xmlns:a16="http://schemas.microsoft.com/office/drawing/2014/main" id="{1DC03C9A-D1B9-4F79-AECB-48BF8B970BA0}"/>
              </a:ext>
            </a:extLst>
          </p:cNvPr>
          <p:cNvSpPr txBox="1">
            <a:spLocks/>
          </p:cNvSpPr>
          <p:nvPr/>
        </p:nvSpPr>
        <p:spPr>
          <a:xfrm>
            <a:off x="-1" y="1280160"/>
            <a:ext cx="2379055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</a:rPr>
              <a:t>Criando Partições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EAB49D4-DEBA-46A5-A794-7655D709B5B4}"/>
              </a:ext>
            </a:extLst>
          </p:cNvPr>
          <p:cNvGrpSpPr/>
          <p:nvPr/>
        </p:nvGrpSpPr>
        <p:grpSpPr>
          <a:xfrm>
            <a:off x="1938" y="577199"/>
            <a:ext cx="5953760" cy="592200"/>
            <a:chOff x="3393440" y="558080"/>
            <a:chExt cx="5953760" cy="592200"/>
          </a:xfrm>
        </p:grpSpPr>
        <p:sp>
          <p:nvSpPr>
            <p:cNvPr id="18" name="Google Shape;693;p36">
              <a:extLst>
                <a:ext uri="{FF2B5EF4-FFF2-40B4-BE49-F238E27FC236}">
                  <a16:creationId xmlns:a16="http://schemas.microsoft.com/office/drawing/2014/main" id="{51543970-BCB8-40E7-8AED-202C8F91894C}"/>
                </a:ext>
              </a:extLst>
            </p:cNvPr>
            <p:cNvSpPr txBox="1">
              <a:spLocks/>
            </p:cNvSpPr>
            <p:nvPr/>
          </p:nvSpPr>
          <p:spPr>
            <a:xfrm>
              <a:off x="3393440" y="558080"/>
              <a:ext cx="5953760" cy="592200"/>
            </a:xfrm>
            <a:prstGeom prst="rect">
              <a:avLst/>
            </a:pr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r"/>
              <a:r>
                <a:rPr lang="pt-BR" dirty="0">
                  <a:solidFill>
                    <a:schemeClr val="bg1"/>
                  </a:solidFill>
                </a:rPr>
                <a:t>PARTIÇÕES</a:t>
              </a:r>
            </a:p>
          </p:txBody>
        </p:sp>
        <p:sp>
          <p:nvSpPr>
            <p:cNvPr id="19" name="Google Shape;515;p29">
              <a:extLst>
                <a:ext uri="{FF2B5EF4-FFF2-40B4-BE49-F238E27FC236}">
                  <a16:creationId xmlns:a16="http://schemas.microsoft.com/office/drawing/2014/main" id="{FAD70CDB-0EDD-40F7-BFB3-1373CAEA823C}"/>
                </a:ext>
              </a:extLst>
            </p:cNvPr>
            <p:cNvSpPr txBox="1">
              <a:spLocks/>
            </p:cNvSpPr>
            <p:nvPr/>
          </p:nvSpPr>
          <p:spPr>
            <a:xfrm>
              <a:off x="4404962" y="692021"/>
              <a:ext cx="2649888" cy="36499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DM Sans" panose="020B0604020202020204" charset="0"/>
                </a:rPr>
                <a:t>Criação da estrutura</a:t>
              </a:r>
            </a:p>
          </p:txBody>
        </p:sp>
        <p:sp>
          <p:nvSpPr>
            <p:cNvPr id="20" name="Google Shape;515;p29">
              <a:extLst>
                <a:ext uri="{FF2B5EF4-FFF2-40B4-BE49-F238E27FC236}">
                  <a16:creationId xmlns:a16="http://schemas.microsoft.com/office/drawing/2014/main" id="{ACDAFFD5-7B2B-422B-B787-7696E05C06BA}"/>
                </a:ext>
              </a:extLst>
            </p:cNvPr>
            <p:cNvSpPr txBox="1">
              <a:spLocks/>
            </p:cNvSpPr>
            <p:nvPr/>
          </p:nvSpPr>
          <p:spPr>
            <a:xfrm>
              <a:off x="3613150" y="654982"/>
              <a:ext cx="873760" cy="398395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800" b="1" dirty="0">
                  <a:ln>
                    <a:solidFill>
                      <a:schemeClr val="bg1"/>
                    </a:solidFill>
                  </a:ln>
                  <a:noFill/>
                  <a:latin typeface="Kanit" panose="020B0604020202020204" charset="-34"/>
                  <a:cs typeface="Kanit" panose="020B0604020202020204" charset="-34"/>
                </a:rPr>
                <a:t>2 de 4</a:t>
              </a:r>
            </a:p>
          </p:txBody>
        </p:sp>
      </p:grpSp>
      <p:sp>
        <p:nvSpPr>
          <p:cNvPr id="21" name="Google Shape;693;p36">
            <a:extLst>
              <a:ext uri="{FF2B5EF4-FFF2-40B4-BE49-F238E27FC236}">
                <a16:creationId xmlns:a16="http://schemas.microsoft.com/office/drawing/2014/main" id="{C2FAB7BE-187E-4CA2-89CE-3418D7EC7020}"/>
              </a:ext>
            </a:extLst>
          </p:cNvPr>
          <p:cNvSpPr txBox="1">
            <a:spLocks/>
          </p:cNvSpPr>
          <p:nvPr/>
        </p:nvSpPr>
        <p:spPr>
          <a:xfrm>
            <a:off x="2490006" y="1280158"/>
            <a:ext cx="3465692" cy="1653542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pt-BR" sz="1800" dirty="0">
              <a:solidFill>
                <a:srgbClr val="552973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289505-0AA1-42E8-A259-33E670044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82" y="1416494"/>
            <a:ext cx="2806667" cy="1364886"/>
          </a:xfrm>
          <a:prstGeom prst="rect">
            <a:avLst/>
          </a:prstGeom>
        </p:spPr>
      </p:pic>
      <p:sp>
        <p:nvSpPr>
          <p:cNvPr id="24" name="Google Shape;693;p36">
            <a:extLst>
              <a:ext uri="{FF2B5EF4-FFF2-40B4-BE49-F238E27FC236}">
                <a16:creationId xmlns:a16="http://schemas.microsoft.com/office/drawing/2014/main" id="{B8D8F4E7-658F-48E6-9017-3ED8885843A1}"/>
              </a:ext>
            </a:extLst>
          </p:cNvPr>
          <p:cNvSpPr txBox="1">
            <a:spLocks/>
          </p:cNvSpPr>
          <p:nvPr/>
        </p:nvSpPr>
        <p:spPr>
          <a:xfrm>
            <a:off x="6066650" y="1280160"/>
            <a:ext cx="3077350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</a:rPr>
              <a:t>Algumas considerações</a:t>
            </a:r>
          </a:p>
        </p:txBody>
      </p:sp>
      <p:sp>
        <p:nvSpPr>
          <p:cNvPr id="26" name="Google Shape;515;p29">
            <a:extLst>
              <a:ext uri="{FF2B5EF4-FFF2-40B4-BE49-F238E27FC236}">
                <a16:creationId xmlns:a16="http://schemas.microsoft.com/office/drawing/2014/main" id="{F9B377B3-E562-4A9D-BDF6-68663FED0FAE}"/>
              </a:ext>
            </a:extLst>
          </p:cNvPr>
          <p:cNvSpPr txBox="1">
            <a:spLocks/>
          </p:cNvSpPr>
          <p:nvPr/>
        </p:nvSpPr>
        <p:spPr>
          <a:xfrm>
            <a:off x="6066650" y="1769429"/>
            <a:ext cx="3000344" cy="331139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A coluna de partição </a:t>
            </a:r>
            <a:r>
              <a:rPr lang="pt-BR" i="1" dirty="0">
                <a:solidFill>
                  <a:srgbClr val="552973"/>
                </a:solidFill>
                <a:latin typeface="DM Sans" panose="020B0604020202020204" charset="0"/>
              </a:rPr>
              <a:t>(country)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não aparece 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na lista de colunas na definição do CREATE TABLE.</a:t>
            </a:r>
          </a:p>
          <a:p>
            <a:endParaRPr lang="pt-BR" dirty="0">
              <a:solidFill>
                <a:srgbClr val="552973"/>
              </a:solidFill>
              <a:latin typeface="DM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O exemplo especifica uma única coluna de partição, porém é possível também ter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múltiplas partições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.</a:t>
            </a:r>
          </a:p>
          <a:p>
            <a:endParaRPr lang="pt-BR" dirty="0">
              <a:solidFill>
                <a:srgbClr val="552973"/>
              </a:solidFill>
              <a:latin typeface="DM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A coluna de partição é considerada como uma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coluna virtual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, uma vez que seus valores não são armazenados nos arquivos.</a:t>
            </a:r>
          </a:p>
        </p:txBody>
      </p:sp>
      <p:sp>
        <p:nvSpPr>
          <p:cNvPr id="27" name="Google Shape;693;p36">
            <a:extLst>
              <a:ext uri="{FF2B5EF4-FFF2-40B4-BE49-F238E27FC236}">
                <a16:creationId xmlns:a16="http://schemas.microsoft.com/office/drawing/2014/main" id="{59C79313-1A10-4C1E-9FB9-C3C53E3A502A}"/>
              </a:ext>
            </a:extLst>
          </p:cNvPr>
          <p:cNvSpPr txBox="1">
            <a:spLocks/>
          </p:cNvSpPr>
          <p:nvPr/>
        </p:nvSpPr>
        <p:spPr>
          <a:xfrm>
            <a:off x="2490006" y="3070036"/>
            <a:ext cx="3465692" cy="1653542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pt-BR" sz="1800" dirty="0">
              <a:solidFill>
                <a:srgbClr val="552973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D079C21-1D22-44A4-9162-0FF154E7C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92" y="3649006"/>
            <a:ext cx="3106103" cy="85116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8E619FE-BE84-4D11-99CC-C210A570E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792" y="3297405"/>
            <a:ext cx="233362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3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4"/>
          <p:cNvSpPr/>
          <p:nvPr/>
        </p:nvSpPr>
        <p:spPr>
          <a:xfrm>
            <a:off x="5732425" y="-1823810"/>
            <a:ext cx="2689200" cy="38178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4"/>
          <p:cNvSpPr txBox="1">
            <a:spLocks noGrp="1"/>
          </p:cNvSpPr>
          <p:nvPr>
            <p:ph type="title"/>
          </p:nvPr>
        </p:nvSpPr>
        <p:spPr>
          <a:xfrm>
            <a:off x="4907246" y="2099300"/>
            <a:ext cx="3514354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HIVE UNDER THE HOOD</a:t>
            </a:r>
            <a:endParaRPr sz="3600" dirty="0"/>
          </a:p>
        </p:txBody>
      </p:sp>
      <p:sp>
        <p:nvSpPr>
          <p:cNvPr id="549" name="Google Shape;549;p34"/>
          <p:cNvSpPr txBox="1">
            <a:spLocks noGrp="1"/>
          </p:cNvSpPr>
          <p:nvPr>
            <p:ph type="title" idx="2"/>
          </p:nvPr>
        </p:nvSpPr>
        <p:spPr>
          <a:xfrm>
            <a:off x="6420475" y="874003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50" name="Google Shape;550;p34"/>
          <p:cNvSpPr txBox="1">
            <a:spLocks noGrp="1"/>
          </p:cNvSpPr>
          <p:nvPr>
            <p:ph type="subTitle" idx="1"/>
          </p:nvPr>
        </p:nvSpPr>
        <p:spPr>
          <a:xfrm>
            <a:off x="5284873" y="3489925"/>
            <a:ext cx="31365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 papel de engines em frameworks de Big Data capazes de proporcionar análises a partir de comandos SQL</a:t>
            </a:r>
            <a:endParaRPr sz="1400" dirty="0"/>
          </a:p>
        </p:txBody>
      </p:sp>
      <p:cxnSp>
        <p:nvCxnSpPr>
          <p:cNvPr id="551" name="Google Shape;551;p34"/>
          <p:cNvCxnSpPr/>
          <p:nvPr/>
        </p:nvCxnSpPr>
        <p:spPr>
          <a:xfrm>
            <a:off x="721960" y="4446750"/>
            <a:ext cx="7707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2" name="Google Shape;552;p34"/>
          <p:cNvGrpSpPr/>
          <p:nvPr/>
        </p:nvGrpSpPr>
        <p:grpSpPr>
          <a:xfrm>
            <a:off x="850097" y="873993"/>
            <a:ext cx="3982426" cy="3580026"/>
            <a:chOff x="810681" y="1081750"/>
            <a:chExt cx="3751343" cy="3372293"/>
          </a:xfrm>
        </p:grpSpPr>
        <p:sp>
          <p:nvSpPr>
            <p:cNvPr id="553" name="Google Shape;553;p34"/>
            <p:cNvSpPr/>
            <p:nvPr/>
          </p:nvSpPr>
          <p:spPr>
            <a:xfrm flipH="1">
              <a:off x="3474024" y="2427740"/>
              <a:ext cx="303881" cy="134578"/>
            </a:xfrm>
            <a:custGeom>
              <a:avLst/>
              <a:gdLst/>
              <a:ahLst/>
              <a:cxnLst/>
              <a:rect l="l" t="t" r="r" b="b"/>
              <a:pathLst>
                <a:path w="11376" h="5038" extrusionOk="0">
                  <a:moveTo>
                    <a:pt x="34" y="1"/>
                  </a:moveTo>
                  <a:lnTo>
                    <a:pt x="34" y="167"/>
                  </a:lnTo>
                  <a:lnTo>
                    <a:pt x="1" y="4837"/>
                  </a:lnTo>
                  <a:lnTo>
                    <a:pt x="1" y="5038"/>
                  </a:lnTo>
                  <a:lnTo>
                    <a:pt x="201" y="5038"/>
                  </a:lnTo>
                  <a:lnTo>
                    <a:pt x="5738" y="5004"/>
                  </a:lnTo>
                  <a:cubicBezTo>
                    <a:pt x="7573" y="5004"/>
                    <a:pt x="9407" y="4971"/>
                    <a:pt x="11275" y="4937"/>
                  </a:cubicBezTo>
                  <a:lnTo>
                    <a:pt x="11375" y="4937"/>
                  </a:lnTo>
                  <a:lnTo>
                    <a:pt x="11375" y="4837"/>
                  </a:lnTo>
                  <a:cubicBezTo>
                    <a:pt x="11375" y="4037"/>
                    <a:pt x="11309" y="3270"/>
                    <a:pt x="11309" y="2469"/>
                  </a:cubicBezTo>
                  <a:lnTo>
                    <a:pt x="11275" y="167"/>
                  </a:lnTo>
                  <a:lnTo>
                    <a:pt x="11209" y="2502"/>
                  </a:lnTo>
                  <a:cubicBezTo>
                    <a:pt x="11177" y="3235"/>
                    <a:pt x="11145" y="3969"/>
                    <a:pt x="11142" y="4702"/>
                  </a:cubicBezTo>
                  <a:lnTo>
                    <a:pt x="11142" y="4702"/>
                  </a:lnTo>
                  <a:cubicBezTo>
                    <a:pt x="9320" y="4669"/>
                    <a:pt x="7529" y="4637"/>
                    <a:pt x="5738" y="4637"/>
                  </a:cubicBezTo>
                  <a:lnTo>
                    <a:pt x="433" y="4605"/>
                  </a:lnTo>
                  <a:lnTo>
                    <a:pt x="433" y="4605"/>
                  </a:lnTo>
                  <a:lnTo>
                    <a:pt x="402" y="334"/>
                  </a:lnTo>
                  <a:lnTo>
                    <a:pt x="2936" y="334"/>
                  </a:lnTo>
                  <a:lnTo>
                    <a:pt x="5705" y="301"/>
                  </a:lnTo>
                  <a:lnTo>
                    <a:pt x="11275" y="167"/>
                  </a:lnTo>
                  <a:lnTo>
                    <a:pt x="11275" y="167"/>
                  </a:lnTo>
                  <a:lnTo>
                    <a:pt x="11275" y="167"/>
                  </a:lnTo>
                  <a:lnTo>
                    <a:pt x="5771" y="67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 flipH="1">
              <a:off x="2711275" y="1603525"/>
              <a:ext cx="61519" cy="52624"/>
            </a:xfrm>
            <a:custGeom>
              <a:avLst/>
              <a:gdLst/>
              <a:ahLst/>
              <a:cxnLst/>
              <a:rect l="l" t="t" r="r" b="b"/>
              <a:pathLst>
                <a:path w="2303" h="1970" extrusionOk="0">
                  <a:moveTo>
                    <a:pt x="1301" y="0"/>
                  </a:moveTo>
                  <a:cubicBezTo>
                    <a:pt x="434" y="0"/>
                    <a:pt x="0" y="1068"/>
                    <a:pt x="634" y="1668"/>
                  </a:cubicBezTo>
                  <a:cubicBezTo>
                    <a:pt x="832" y="1877"/>
                    <a:pt x="1080" y="1970"/>
                    <a:pt x="1324" y="1970"/>
                  </a:cubicBezTo>
                  <a:cubicBezTo>
                    <a:pt x="1822" y="1970"/>
                    <a:pt x="2302" y="1583"/>
                    <a:pt x="2302" y="1001"/>
                  </a:cubicBezTo>
                  <a:cubicBezTo>
                    <a:pt x="2302" y="434"/>
                    <a:pt x="1868" y="0"/>
                    <a:pt x="1301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 flipH="1">
              <a:off x="2608806" y="1625804"/>
              <a:ext cx="144381" cy="222782"/>
            </a:xfrm>
            <a:custGeom>
              <a:avLst/>
              <a:gdLst/>
              <a:ahLst/>
              <a:cxnLst/>
              <a:rect l="l" t="t" r="r" b="b"/>
              <a:pathLst>
                <a:path w="5405" h="8340" extrusionOk="0">
                  <a:moveTo>
                    <a:pt x="901" y="0"/>
                  </a:moveTo>
                  <a:lnTo>
                    <a:pt x="701" y="100"/>
                  </a:lnTo>
                  <a:lnTo>
                    <a:pt x="2535" y="3803"/>
                  </a:lnTo>
                  <a:cubicBezTo>
                    <a:pt x="2590" y="3791"/>
                    <a:pt x="2642" y="3785"/>
                    <a:pt x="2692" y="3785"/>
                  </a:cubicBezTo>
                  <a:cubicBezTo>
                    <a:pt x="3318" y="3785"/>
                    <a:pt x="3585" y="4695"/>
                    <a:pt x="2936" y="5004"/>
                  </a:cubicBezTo>
                  <a:cubicBezTo>
                    <a:pt x="2836" y="5054"/>
                    <a:pt x="2738" y="5076"/>
                    <a:pt x="2646" y="5076"/>
                  </a:cubicBezTo>
                  <a:cubicBezTo>
                    <a:pt x="2124" y="5076"/>
                    <a:pt x="1787" y="4362"/>
                    <a:pt x="2269" y="3936"/>
                  </a:cubicBezTo>
                  <a:lnTo>
                    <a:pt x="467" y="234"/>
                  </a:lnTo>
                  <a:lnTo>
                    <a:pt x="267" y="300"/>
                  </a:lnTo>
                  <a:cubicBezTo>
                    <a:pt x="267" y="300"/>
                    <a:pt x="1368" y="2669"/>
                    <a:pt x="0" y="4637"/>
                  </a:cubicBezTo>
                  <a:cubicBezTo>
                    <a:pt x="834" y="6138"/>
                    <a:pt x="2035" y="7372"/>
                    <a:pt x="3436" y="8339"/>
                  </a:cubicBezTo>
                  <a:lnTo>
                    <a:pt x="5271" y="7439"/>
                  </a:lnTo>
                  <a:cubicBezTo>
                    <a:pt x="5404" y="5738"/>
                    <a:pt x="5137" y="4036"/>
                    <a:pt x="4504" y="2469"/>
                  </a:cubicBezTo>
                  <a:cubicBezTo>
                    <a:pt x="2102" y="2335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 flipH="1">
              <a:off x="2589199" y="1812925"/>
              <a:ext cx="86468" cy="65953"/>
            </a:xfrm>
            <a:custGeom>
              <a:avLst/>
              <a:gdLst/>
              <a:ahLst/>
              <a:cxnLst/>
              <a:rect l="l" t="t" r="r" b="b"/>
              <a:pathLst>
                <a:path w="3237" h="2469" extrusionOk="0">
                  <a:moveTo>
                    <a:pt x="2702" y="0"/>
                  </a:moveTo>
                  <a:lnTo>
                    <a:pt x="0" y="1334"/>
                  </a:lnTo>
                  <a:lnTo>
                    <a:pt x="534" y="2469"/>
                  </a:lnTo>
                  <a:lnTo>
                    <a:pt x="3236" y="1134"/>
                  </a:lnTo>
                  <a:lnTo>
                    <a:pt x="27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 flipH="1">
              <a:off x="2541998" y="1821820"/>
              <a:ext cx="6251" cy="60611"/>
            </a:xfrm>
            <a:custGeom>
              <a:avLst/>
              <a:gdLst/>
              <a:ahLst/>
              <a:cxnLst/>
              <a:rect l="l" t="t" r="r" b="b"/>
              <a:pathLst>
                <a:path w="234" h="2269" extrusionOk="0">
                  <a:moveTo>
                    <a:pt x="0" y="1"/>
                  </a:moveTo>
                  <a:lnTo>
                    <a:pt x="0" y="2269"/>
                  </a:lnTo>
                  <a:lnTo>
                    <a:pt x="234" y="2269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 flipH="1">
              <a:off x="2515259" y="1848559"/>
              <a:ext cx="60611" cy="6251"/>
            </a:xfrm>
            <a:custGeom>
              <a:avLst/>
              <a:gdLst/>
              <a:ahLst/>
              <a:cxnLst/>
              <a:rect l="l" t="t" r="r" b="b"/>
              <a:pathLst>
                <a:path w="2269" h="234" extrusionOk="0">
                  <a:moveTo>
                    <a:pt x="0" y="0"/>
                  </a:moveTo>
                  <a:lnTo>
                    <a:pt x="0" y="234"/>
                  </a:lnTo>
                  <a:lnTo>
                    <a:pt x="2269" y="234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 flipH="1">
              <a:off x="2521483" y="1828952"/>
              <a:ext cx="47254" cy="46373"/>
            </a:xfrm>
            <a:custGeom>
              <a:avLst/>
              <a:gdLst/>
              <a:ahLst/>
              <a:cxnLst/>
              <a:rect l="l" t="t" r="r" b="b"/>
              <a:pathLst>
                <a:path w="1769" h="1736" extrusionOk="0">
                  <a:moveTo>
                    <a:pt x="1601" y="1"/>
                  </a:moveTo>
                  <a:lnTo>
                    <a:pt x="0" y="1568"/>
                  </a:lnTo>
                  <a:lnTo>
                    <a:pt x="167" y="1735"/>
                  </a:lnTo>
                  <a:lnTo>
                    <a:pt x="1768" y="134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 flipH="1">
              <a:off x="2521483" y="1828952"/>
              <a:ext cx="47254" cy="46373"/>
            </a:xfrm>
            <a:custGeom>
              <a:avLst/>
              <a:gdLst/>
              <a:ahLst/>
              <a:cxnLst/>
              <a:rect l="l" t="t" r="r" b="b"/>
              <a:pathLst>
                <a:path w="1769" h="1736" extrusionOk="0">
                  <a:moveTo>
                    <a:pt x="167" y="1"/>
                  </a:moveTo>
                  <a:lnTo>
                    <a:pt x="0" y="134"/>
                  </a:lnTo>
                  <a:lnTo>
                    <a:pt x="1601" y="1735"/>
                  </a:lnTo>
                  <a:lnTo>
                    <a:pt x="1768" y="156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 flipH="1">
              <a:off x="2544669" y="1605769"/>
              <a:ext cx="188911" cy="115398"/>
            </a:xfrm>
            <a:custGeom>
              <a:avLst/>
              <a:gdLst/>
              <a:ahLst/>
              <a:cxnLst/>
              <a:rect l="l" t="t" r="r" b="b"/>
              <a:pathLst>
                <a:path w="7072" h="4320" extrusionOk="0">
                  <a:moveTo>
                    <a:pt x="2105" y="1"/>
                  </a:moveTo>
                  <a:cubicBezTo>
                    <a:pt x="928" y="1"/>
                    <a:pt x="0" y="817"/>
                    <a:pt x="0" y="817"/>
                  </a:cubicBezTo>
                  <a:lnTo>
                    <a:pt x="334" y="1184"/>
                  </a:lnTo>
                  <a:cubicBezTo>
                    <a:pt x="359" y="1134"/>
                    <a:pt x="1122" y="457"/>
                    <a:pt x="2088" y="457"/>
                  </a:cubicBezTo>
                  <a:cubicBezTo>
                    <a:pt x="2421" y="457"/>
                    <a:pt x="2777" y="537"/>
                    <a:pt x="3136" y="750"/>
                  </a:cubicBezTo>
                  <a:cubicBezTo>
                    <a:pt x="3603" y="1117"/>
                    <a:pt x="3936" y="1584"/>
                    <a:pt x="4136" y="2118"/>
                  </a:cubicBezTo>
                  <a:cubicBezTo>
                    <a:pt x="4670" y="3118"/>
                    <a:pt x="5271" y="4286"/>
                    <a:pt x="7039" y="4319"/>
                  </a:cubicBezTo>
                  <a:lnTo>
                    <a:pt x="7072" y="3852"/>
                  </a:lnTo>
                  <a:cubicBezTo>
                    <a:pt x="5571" y="3819"/>
                    <a:pt x="5070" y="2885"/>
                    <a:pt x="4570" y="1884"/>
                  </a:cubicBezTo>
                  <a:cubicBezTo>
                    <a:pt x="4237" y="1250"/>
                    <a:pt x="3936" y="650"/>
                    <a:pt x="3369" y="350"/>
                  </a:cubicBezTo>
                  <a:cubicBezTo>
                    <a:pt x="2937" y="95"/>
                    <a:pt x="2506" y="1"/>
                    <a:pt x="21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 flipH="1">
              <a:off x="2332599" y="3026527"/>
              <a:ext cx="255745" cy="1226130"/>
            </a:xfrm>
            <a:custGeom>
              <a:avLst/>
              <a:gdLst/>
              <a:ahLst/>
              <a:cxnLst/>
              <a:rect l="l" t="t" r="r" b="b"/>
              <a:pathLst>
                <a:path w="9574" h="45901" extrusionOk="0">
                  <a:moveTo>
                    <a:pt x="6105" y="1"/>
                  </a:moveTo>
                  <a:lnTo>
                    <a:pt x="5304" y="6472"/>
                  </a:lnTo>
                  <a:lnTo>
                    <a:pt x="0" y="45900"/>
                  </a:lnTo>
                  <a:lnTo>
                    <a:pt x="1168" y="45900"/>
                  </a:lnTo>
                  <a:lnTo>
                    <a:pt x="8473" y="6472"/>
                  </a:lnTo>
                  <a:lnTo>
                    <a:pt x="957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 flipH="1">
              <a:off x="2332599" y="3026527"/>
              <a:ext cx="114062" cy="172883"/>
            </a:xfrm>
            <a:custGeom>
              <a:avLst/>
              <a:gdLst/>
              <a:ahLst/>
              <a:cxnLst/>
              <a:rect l="l" t="t" r="r" b="b"/>
              <a:pathLst>
                <a:path w="4270" h="6472" extrusionOk="0">
                  <a:moveTo>
                    <a:pt x="801" y="1"/>
                  </a:moveTo>
                  <a:lnTo>
                    <a:pt x="0" y="6472"/>
                  </a:lnTo>
                  <a:lnTo>
                    <a:pt x="3169" y="6472"/>
                  </a:lnTo>
                  <a:lnTo>
                    <a:pt x="4270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4" name="Google Shape;564;p34"/>
            <p:cNvGrpSpPr/>
            <p:nvPr/>
          </p:nvGrpSpPr>
          <p:grpSpPr>
            <a:xfrm>
              <a:off x="1135024" y="1687269"/>
              <a:ext cx="1480059" cy="2565388"/>
              <a:chOff x="1135024" y="1687269"/>
              <a:chExt cx="1480059" cy="2565388"/>
            </a:xfrm>
          </p:grpSpPr>
          <p:sp>
            <p:nvSpPr>
              <p:cNvPr id="565" name="Google Shape;565;p34"/>
              <p:cNvSpPr/>
              <p:nvPr/>
            </p:nvSpPr>
            <p:spPr>
              <a:xfrm flipH="1">
                <a:off x="1135024" y="3026527"/>
                <a:ext cx="254864" cy="1226130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45901" extrusionOk="0">
                    <a:moveTo>
                      <a:pt x="1" y="1"/>
                    </a:moveTo>
                    <a:lnTo>
                      <a:pt x="1068" y="6472"/>
                    </a:lnTo>
                    <a:lnTo>
                      <a:pt x="8373" y="45900"/>
                    </a:lnTo>
                    <a:lnTo>
                      <a:pt x="9541" y="45900"/>
                    </a:lnTo>
                    <a:lnTo>
                      <a:pt x="4237" y="6472"/>
                    </a:lnTo>
                    <a:lnTo>
                      <a:pt x="34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4"/>
              <p:cNvSpPr/>
              <p:nvPr/>
            </p:nvSpPr>
            <p:spPr>
              <a:xfrm flipH="1">
                <a:off x="1720428" y="3026527"/>
                <a:ext cx="254864" cy="1226130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45901" extrusionOk="0">
                    <a:moveTo>
                      <a:pt x="0" y="1"/>
                    </a:moveTo>
                    <a:lnTo>
                      <a:pt x="1068" y="6472"/>
                    </a:lnTo>
                    <a:lnTo>
                      <a:pt x="8373" y="45900"/>
                    </a:lnTo>
                    <a:lnTo>
                      <a:pt x="9540" y="45900"/>
                    </a:lnTo>
                    <a:lnTo>
                      <a:pt x="4236" y="6472"/>
                    </a:lnTo>
                    <a:lnTo>
                      <a:pt x="34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 flipH="1">
                <a:off x="1184923" y="1687269"/>
                <a:ext cx="1430161" cy="1420384"/>
              </a:xfrm>
              <a:custGeom>
                <a:avLst/>
                <a:gdLst/>
                <a:ahLst/>
                <a:cxnLst/>
                <a:rect l="l" t="t" r="r" b="b"/>
                <a:pathLst>
                  <a:path w="53539" h="53173" extrusionOk="0">
                    <a:moveTo>
                      <a:pt x="26786" y="1"/>
                    </a:moveTo>
                    <a:lnTo>
                      <a:pt x="20048" y="47535"/>
                    </a:lnTo>
                    <a:lnTo>
                      <a:pt x="1" y="47535"/>
                    </a:lnTo>
                    <a:lnTo>
                      <a:pt x="1" y="53172"/>
                    </a:lnTo>
                    <a:lnTo>
                      <a:pt x="53539" y="53172"/>
                    </a:lnTo>
                    <a:lnTo>
                      <a:pt x="515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 flipH="1">
                <a:off x="1262442" y="2957021"/>
                <a:ext cx="1352641" cy="150632"/>
              </a:xfrm>
              <a:custGeom>
                <a:avLst/>
                <a:gdLst/>
                <a:ahLst/>
                <a:cxnLst/>
                <a:rect l="l" t="t" r="r" b="b"/>
                <a:pathLst>
                  <a:path w="50637" h="5639" extrusionOk="0">
                    <a:moveTo>
                      <a:pt x="1" y="1"/>
                    </a:moveTo>
                    <a:lnTo>
                      <a:pt x="1" y="5638"/>
                    </a:lnTo>
                    <a:lnTo>
                      <a:pt x="50637" y="5638"/>
                    </a:lnTo>
                    <a:lnTo>
                      <a:pt x="5043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4"/>
              <p:cNvSpPr/>
              <p:nvPr/>
            </p:nvSpPr>
            <p:spPr>
              <a:xfrm flipH="1">
                <a:off x="1184923" y="1687269"/>
                <a:ext cx="128327" cy="142038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53173" extrusionOk="0">
                    <a:moveTo>
                      <a:pt x="0" y="1"/>
                    </a:moveTo>
                    <a:lnTo>
                      <a:pt x="1902" y="53172"/>
                    </a:lnTo>
                    <a:lnTo>
                      <a:pt x="4804" y="53172"/>
                    </a:lnTo>
                    <a:lnTo>
                      <a:pt x="27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34"/>
            <p:cNvSpPr/>
            <p:nvPr/>
          </p:nvSpPr>
          <p:spPr>
            <a:xfrm flipH="1">
              <a:off x="1830938" y="3543334"/>
              <a:ext cx="835834" cy="907157"/>
            </a:xfrm>
            <a:custGeom>
              <a:avLst/>
              <a:gdLst/>
              <a:ahLst/>
              <a:cxnLst/>
              <a:rect l="l" t="t" r="r" b="b"/>
              <a:pathLst>
                <a:path w="31290" h="33960" extrusionOk="0">
                  <a:moveTo>
                    <a:pt x="21149" y="1"/>
                  </a:moveTo>
                  <a:lnTo>
                    <a:pt x="2870" y="5104"/>
                  </a:lnTo>
                  <a:lnTo>
                    <a:pt x="11209" y="21750"/>
                  </a:lnTo>
                  <a:cubicBezTo>
                    <a:pt x="11209" y="21750"/>
                    <a:pt x="7773" y="24252"/>
                    <a:pt x="4838" y="26587"/>
                  </a:cubicBezTo>
                  <a:cubicBezTo>
                    <a:pt x="3003" y="28054"/>
                    <a:pt x="1435" y="29355"/>
                    <a:pt x="1102" y="29789"/>
                  </a:cubicBezTo>
                  <a:cubicBezTo>
                    <a:pt x="201" y="30890"/>
                    <a:pt x="1" y="33858"/>
                    <a:pt x="1035" y="33958"/>
                  </a:cubicBezTo>
                  <a:cubicBezTo>
                    <a:pt x="1043" y="33959"/>
                    <a:pt x="1052" y="33960"/>
                    <a:pt x="1062" y="33960"/>
                  </a:cubicBezTo>
                  <a:cubicBezTo>
                    <a:pt x="2481" y="33960"/>
                    <a:pt x="30296" y="27280"/>
                    <a:pt x="31157" y="26386"/>
                  </a:cubicBezTo>
                  <a:cubicBezTo>
                    <a:pt x="31290" y="26286"/>
                    <a:pt x="30723" y="23718"/>
                    <a:pt x="29922" y="20215"/>
                  </a:cubicBezTo>
                  <a:lnTo>
                    <a:pt x="29922" y="20149"/>
                  </a:lnTo>
                  <a:cubicBezTo>
                    <a:pt x="29389" y="17914"/>
                    <a:pt x="21149" y="1"/>
                    <a:pt x="21149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 flipH="1">
              <a:off x="1830938" y="3886402"/>
              <a:ext cx="835834" cy="564088"/>
            </a:xfrm>
            <a:custGeom>
              <a:avLst/>
              <a:gdLst/>
              <a:ahLst/>
              <a:cxnLst/>
              <a:rect l="l" t="t" r="r" b="b"/>
              <a:pathLst>
                <a:path w="31290" h="21117" extrusionOk="0">
                  <a:moveTo>
                    <a:pt x="26954" y="0"/>
                  </a:moveTo>
                  <a:cubicBezTo>
                    <a:pt x="23951" y="834"/>
                    <a:pt x="13144" y="3770"/>
                    <a:pt x="9241" y="4971"/>
                  </a:cubicBezTo>
                  <a:lnTo>
                    <a:pt x="11209" y="8907"/>
                  </a:lnTo>
                  <a:cubicBezTo>
                    <a:pt x="11209" y="8907"/>
                    <a:pt x="7773" y="11409"/>
                    <a:pt x="4804" y="13744"/>
                  </a:cubicBezTo>
                  <a:cubicBezTo>
                    <a:pt x="3003" y="15211"/>
                    <a:pt x="1435" y="16512"/>
                    <a:pt x="1102" y="16946"/>
                  </a:cubicBezTo>
                  <a:cubicBezTo>
                    <a:pt x="201" y="18047"/>
                    <a:pt x="1" y="21015"/>
                    <a:pt x="1035" y="21115"/>
                  </a:cubicBezTo>
                  <a:cubicBezTo>
                    <a:pt x="1043" y="21116"/>
                    <a:pt x="1052" y="21117"/>
                    <a:pt x="1062" y="21117"/>
                  </a:cubicBezTo>
                  <a:cubicBezTo>
                    <a:pt x="2481" y="21117"/>
                    <a:pt x="30296" y="14437"/>
                    <a:pt x="31157" y="13543"/>
                  </a:cubicBezTo>
                  <a:cubicBezTo>
                    <a:pt x="31290" y="13443"/>
                    <a:pt x="30723" y="10875"/>
                    <a:pt x="29922" y="7372"/>
                  </a:cubicBezTo>
                  <a:lnTo>
                    <a:pt x="29922" y="7306"/>
                  </a:lnTo>
                  <a:cubicBezTo>
                    <a:pt x="29722" y="6472"/>
                    <a:pt x="28455" y="3469"/>
                    <a:pt x="26954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 flipH="1">
              <a:off x="1825569" y="3994214"/>
              <a:ext cx="844756" cy="459829"/>
            </a:xfrm>
            <a:custGeom>
              <a:avLst/>
              <a:gdLst/>
              <a:ahLst/>
              <a:cxnLst/>
              <a:rect l="l" t="t" r="r" b="b"/>
              <a:pathLst>
                <a:path w="31624" h="17214" extrusionOk="0">
                  <a:moveTo>
                    <a:pt x="29455" y="1"/>
                  </a:moveTo>
                  <a:lnTo>
                    <a:pt x="11242" y="4404"/>
                  </a:lnTo>
                  <a:cubicBezTo>
                    <a:pt x="11242" y="4404"/>
                    <a:pt x="1969" y="11776"/>
                    <a:pt x="1068" y="12910"/>
                  </a:cubicBezTo>
                  <a:cubicBezTo>
                    <a:pt x="167" y="14077"/>
                    <a:pt x="1" y="17113"/>
                    <a:pt x="1068" y="17213"/>
                  </a:cubicBezTo>
                  <a:cubicBezTo>
                    <a:pt x="1073" y="17213"/>
                    <a:pt x="1079" y="17213"/>
                    <a:pt x="1086" y="17213"/>
                  </a:cubicBezTo>
                  <a:cubicBezTo>
                    <a:pt x="2410" y="17213"/>
                    <a:pt x="30360" y="10470"/>
                    <a:pt x="31290" y="9507"/>
                  </a:cubicBezTo>
                  <a:cubicBezTo>
                    <a:pt x="31623" y="9174"/>
                    <a:pt x="30989" y="4704"/>
                    <a:pt x="29455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 flipH="1">
              <a:off x="1874586" y="4239248"/>
              <a:ext cx="765821" cy="183835"/>
            </a:xfrm>
            <a:custGeom>
              <a:avLst/>
              <a:gdLst/>
              <a:ahLst/>
              <a:cxnLst/>
              <a:rect l="l" t="t" r="r" b="b"/>
              <a:pathLst>
                <a:path w="28669" h="6882" extrusionOk="0">
                  <a:moveTo>
                    <a:pt x="28635" y="1"/>
                  </a:moveTo>
                  <a:cubicBezTo>
                    <a:pt x="23865" y="901"/>
                    <a:pt x="4785" y="5538"/>
                    <a:pt x="81" y="6806"/>
                  </a:cubicBezTo>
                  <a:cubicBezTo>
                    <a:pt x="0" y="6833"/>
                    <a:pt x="7" y="6881"/>
                    <a:pt x="48" y="6881"/>
                  </a:cubicBezTo>
                  <a:cubicBezTo>
                    <a:pt x="57" y="6881"/>
                    <a:pt x="69" y="6879"/>
                    <a:pt x="81" y="6872"/>
                  </a:cubicBezTo>
                  <a:cubicBezTo>
                    <a:pt x="4851" y="5872"/>
                    <a:pt x="23998" y="1402"/>
                    <a:pt x="28635" y="34"/>
                  </a:cubicBezTo>
                  <a:cubicBezTo>
                    <a:pt x="28668" y="34"/>
                    <a:pt x="28668" y="1"/>
                    <a:pt x="28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 flipH="1">
              <a:off x="2472492" y="4296840"/>
              <a:ext cx="128327" cy="77653"/>
            </a:xfrm>
            <a:custGeom>
              <a:avLst/>
              <a:gdLst/>
              <a:ahLst/>
              <a:cxnLst/>
              <a:rect l="l" t="t" r="r" b="b"/>
              <a:pathLst>
                <a:path w="4804" h="2907" extrusionOk="0">
                  <a:moveTo>
                    <a:pt x="1086" y="1"/>
                  </a:moveTo>
                  <a:cubicBezTo>
                    <a:pt x="735" y="1"/>
                    <a:pt x="381" y="49"/>
                    <a:pt x="34" y="146"/>
                  </a:cubicBezTo>
                  <a:cubicBezTo>
                    <a:pt x="0" y="146"/>
                    <a:pt x="0" y="213"/>
                    <a:pt x="67" y="213"/>
                  </a:cubicBezTo>
                  <a:cubicBezTo>
                    <a:pt x="264" y="187"/>
                    <a:pt x="460" y="173"/>
                    <a:pt x="654" y="173"/>
                  </a:cubicBezTo>
                  <a:cubicBezTo>
                    <a:pt x="2404" y="173"/>
                    <a:pt x="4020" y="1230"/>
                    <a:pt x="4770" y="2882"/>
                  </a:cubicBezTo>
                  <a:cubicBezTo>
                    <a:pt x="4770" y="2898"/>
                    <a:pt x="4779" y="2907"/>
                    <a:pt x="4787" y="2907"/>
                  </a:cubicBezTo>
                  <a:cubicBezTo>
                    <a:pt x="4795" y="2907"/>
                    <a:pt x="4804" y="2898"/>
                    <a:pt x="4804" y="2882"/>
                  </a:cubicBezTo>
                  <a:cubicBezTo>
                    <a:pt x="4570" y="1948"/>
                    <a:pt x="3970" y="1114"/>
                    <a:pt x="3136" y="613"/>
                  </a:cubicBezTo>
                  <a:cubicBezTo>
                    <a:pt x="2528" y="208"/>
                    <a:pt x="1814" y="1"/>
                    <a:pt x="10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 flipH="1">
              <a:off x="2249977" y="4127509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1"/>
                  </a:moveTo>
                  <a:cubicBezTo>
                    <a:pt x="1469" y="1"/>
                    <a:pt x="777" y="90"/>
                    <a:pt x="134" y="248"/>
                  </a:cubicBezTo>
                  <a:cubicBezTo>
                    <a:pt x="1" y="314"/>
                    <a:pt x="34" y="481"/>
                    <a:pt x="168" y="481"/>
                  </a:cubicBezTo>
                  <a:cubicBezTo>
                    <a:pt x="2102" y="548"/>
                    <a:pt x="4004" y="815"/>
                    <a:pt x="5872" y="1282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4" y="1288"/>
                    <a:pt x="5996" y="1210"/>
                    <a:pt x="5938" y="1182"/>
                  </a:cubicBezTo>
                  <a:cubicBezTo>
                    <a:pt x="4901" y="343"/>
                    <a:pt x="3527" y="1"/>
                    <a:pt x="2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 flipH="1">
              <a:off x="2284730" y="4152459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1"/>
                  </a:moveTo>
                  <a:cubicBezTo>
                    <a:pt x="1470" y="1"/>
                    <a:pt x="777" y="90"/>
                    <a:pt x="134" y="248"/>
                  </a:cubicBezTo>
                  <a:cubicBezTo>
                    <a:pt x="1" y="281"/>
                    <a:pt x="1" y="448"/>
                    <a:pt x="134" y="481"/>
                  </a:cubicBezTo>
                  <a:cubicBezTo>
                    <a:pt x="2069" y="548"/>
                    <a:pt x="3970" y="815"/>
                    <a:pt x="5872" y="1282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5" y="1288"/>
                    <a:pt x="5996" y="1210"/>
                    <a:pt x="5938" y="1182"/>
                  </a:cubicBezTo>
                  <a:cubicBezTo>
                    <a:pt x="4901" y="343"/>
                    <a:pt x="3527" y="1"/>
                    <a:pt x="2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 flipH="1">
              <a:off x="2321005" y="4176767"/>
              <a:ext cx="160409" cy="34887"/>
            </a:xfrm>
            <a:custGeom>
              <a:avLst/>
              <a:gdLst/>
              <a:ahLst/>
              <a:cxnLst/>
              <a:rect l="l" t="t" r="r" b="b"/>
              <a:pathLst>
                <a:path w="6005" h="1306" extrusionOk="0">
                  <a:moveTo>
                    <a:pt x="2238" y="1"/>
                  </a:moveTo>
                  <a:cubicBezTo>
                    <a:pt x="1524" y="1"/>
                    <a:pt x="816" y="98"/>
                    <a:pt x="167" y="272"/>
                  </a:cubicBezTo>
                  <a:cubicBezTo>
                    <a:pt x="0" y="272"/>
                    <a:pt x="34" y="505"/>
                    <a:pt x="167" y="505"/>
                  </a:cubicBezTo>
                  <a:cubicBezTo>
                    <a:pt x="2102" y="572"/>
                    <a:pt x="4003" y="839"/>
                    <a:pt x="5871" y="1306"/>
                  </a:cubicBezTo>
                  <a:cubicBezTo>
                    <a:pt x="5938" y="1306"/>
                    <a:pt x="6005" y="1239"/>
                    <a:pt x="5938" y="1172"/>
                  </a:cubicBezTo>
                  <a:cubicBezTo>
                    <a:pt x="4936" y="345"/>
                    <a:pt x="3579" y="1"/>
                    <a:pt x="2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 flipH="1">
              <a:off x="2355999" y="4201476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0"/>
                  </a:moveTo>
                  <a:cubicBezTo>
                    <a:pt x="1469" y="0"/>
                    <a:pt x="777" y="89"/>
                    <a:pt x="134" y="247"/>
                  </a:cubicBezTo>
                  <a:cubicBezTo>
                    <a:pt x="0" y="314"/>
                    <a:pt x="34" y="481"/>
                    <a:pt x="167" y="514"/>
                  </a:cubicBezTo>
                  <a:cubicBezTo>
                    <a:pt x="2068" y="548"/>
                    <a:pt x="4003" y="814"/>
                    <a:pt x="5871" y="1281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4" y="1288"/>
                    <a:pt x="5995" y="1210"/>
                    <a:pt x="5938" y="1181"/>
                  </a:cubicBezTo>
                  <a:cubicBezTo>
                    <a:pt x="4900" y="342"/>
                    <a:pt x="3526" y="0"/>
                    <a:pt x="2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 flipH="1">
              <a:off x="1275799" y="2253975"/>
              <a:ext cx="1737568" cy="1829379"/>
            </a:xfrm>
            <a:custGeom>
              <a:avLst/>
              <a:gdLst/>
              <a:ahLst/>
              <a:cxnLst/>
              <a:rect l="l" t="t" r="r" b="b"/>
              <a:pathLst>
                <a:path w="65047" h="68484" extrusionOk="0">
                  <a:moveTo>
                    <a:pt x="38928" y="1"/>
                  </a:moveTo>
                  <a:cubicBezTo>
                    <a:pt x="38928" y="1"/>
                    <a:pt x="39261" y="4271"/>
                    <a:pt x="38528" y="4904"/>
                  </a:cubicBezTo>
                  <a:cubicBezTo>
                    <a:pt x="37994" y="5338"/>
                    <a:pt x="10174" y="7807"/>
                    <a:pt x="4837" y="18047"/>
                  </a:cubicBezTo>
                  <a:cubicBezTo>
                    <a:pt x="0" y="27320"/>
                    <a:pt x="22082" y="68483"/>
                    <a:pt x="22082" y="68483"/>
                  </a:cubicBezTo>
                  <a:lnTo>
                    <a:pt x="41663" y="62612"/>
                  </a:lnTo>
                  <a:cubicBezTo>
                    <a:pt x="41663" y="62612"/>
                    <a:pt x="25518" y="28955"/>
                    <a:pt x="26052" y="27254"/>
                  </a:cubicBezTo>
                  <a:cubicBezTo>
                    <a:pt x="26386" y="26120"/>
                    <a:pt x="50603" y="26020"/>
                    <a:pt x="57675" y="19648"/>
                  </a:cubicBezTo>
                  <a:cubicBezTo>
                    <a:pt x="65046" y="13077"/>
                    <a:pt x="59309" y="101"/>
                    <a:pt x="59309" y="101"/>
                  </a:cubicBezTo>
                  <a:lnTo>
                    <a:pt x="389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 flipH="1">
              <a:off x="1969042" y="3840030"/>
              <a:ext cx="469419" cy="136528"/>
            </a:xfrm>
            <a:custGeom>
              <a:avLst/>
              <a:gdLst/>
              <a:ahLst/>
              <a:cxnLst/>
              <a:rect l="l" t="t" r="r" b="b"/>
              <a:pathLst>
                <a:path w="17573" h="5111" extrusionOk="0">
                  <a:moveTo>
                    <a:pt x="17490" y="1"/>
                  </a:moveTo>
                  <a:cubicBezTo>
                    <a:pt x="17215" y="1"/>
                    <a:pt x="14741" y="643"/>
                    <a:pt x="13570" y="936"/>
                  </a:cubicBezTo>
                  <a:cubicBezTo>
                    <a:pt x="11301" y="1503"/>
                    <a:pt x="9000" y="2137"/>
                    <a:pt x="6732" y="2804"/>
                  </a:cubicBezTo>
                  <a:cubicBezTo>
                    <a:pt x="5597" y="3104"/>
                    <a:pt x="4497" y="3471"/>
                    <a:pt x="3362" y="3804"/>
                  </a:cubicBezTo>
                  <a:cubicBezTo>
                    <a:pt x="2795" y="4005"/>
                    <a:pt x="2228" y="4205"/>
                    <a:pt x="1661" y="4372"/>
                  </a:cubicBezTo>
                  <a:cubicBezTo>
                    <a:pt x="1128" y="4538"/>
                    <a:pt x="594" y="4738"/>
                    <a:pt x="60" y="4972"/>
                  </a:cubicBezTo>
                  <a:cubicBezTo>
                    <a:pt x="1" y="5002"/>
                    <a:pt x="47" y="5111"/>
                    <a:pt x="105" y="5111"/>
                  </a:cubicBezTo>
                  <a:cubicBezTo>
                    <a:pt x="112" y="5111"/>
                    <a:pt x="120" y="5109"/>
                    <a:pt x="127" y="5105"/>
                  </a:cubicBezTo>
                  <a:cubicBezTo>
                    <a:pt x="794" y="5039"/>
                    <a:pt x="1494" y="4872"/>
                    <a:pt x="2128" y="4705"/>
                  </a:cubicBezTo>
                  <a:cubicBezTo>
                    <a:pt x="2795" y="4538"/>
                    <a:pt x="3396" y="4405"/>
                    <a:pt x="4030" y="4238"/>
                  </a:cubicBezTo>
                  <a:cubicBezTo>
                    <a:pt x="6298" y="3671"/>
                    <a:pt x="8566" y="3004"/>
                    <a:pt x="10801" y="2303"/>
                  </a:cubicBezTo>
                  <a:cubicBezTo>
                    <a:pt x="13069" y="1636"/>
                    <a:pt x="15304" y="936"/>
                    <a:pt x="17506" y="169"/>
                  </a:cubicBezTo>
                  <a:cubicBezTo>
                    <a:pt x="17573" y="135"/>
                    <a:pt x="17573" y="2"/>
                    <a:pt x="17506" y="2"/>
                  </a:cubicBezTo>
                  <a:cubicBezTo>
                    <a:pt x="17502" y="1"/>
                    <a:pt x="17496" y="1"/>
                    <a:pt x="174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 flipH="1">
              <a:off x="1449564" y="2304542"/>
              <a:ext cx="1017613" cy="1491332"/>
            </a:xfrm>
            <a:custGeom>
              <a:avLst/>
              <a:gdLst/>
              <a:ahLst/>
              <a:cxnLst/>
              <a:rect l="l" t="t" r="r" b="b"/>
              <a:pathLst>
                <a:path w="38095" h="55829" extrusionOk="0">
                  <a:moveTo>
                    <a:pt x="37494" y="1"/>
                  </a:moveTo>
                  <a:cubicBezTo>
                    <a:pt x="37461" y="1"/>
                    <a:pt x="37428" y="26"/>
                    <a:pt x="37428" y="76"/>
                  </a:cubicBezTo>
                  <a:cubicBezTo>
                    <a:pt x="37695" y="2811"/>
                    <a:pt x="37961" y="5647"/>
                    <a:pt x="37461" y="8382"/>
                  </a:cubicBezTo>
                  <a:cubicBezTo>
                    <a:pt x="36994" y="10917"/>
                    <a:pt x="35726" y="13219"/>
                    <a:pt x="33825" y="14953"/>
                  </a:cubicBezTo>
                  <a:cubicBezTo>
                    <a:pt x="29789" y="18723"/>
                    <a:pt x="24152" y="19823"/>
                    <a:pt x="18881" y="20724"/>
                  </a:cubicBezTo>
                  <a:cubicBezTo>
                    <a:pt x="15879" y="21258"/>
                    <a:pt x="12843" y="21625"/>
                    <a:pt x="9808" y="21925"/>
                  </a:cubicBezTo>
                  <a:cubicBezTo>
                    <a:pt x="8307" y="22092"/>
                    <a:pt x="6806" y="22192"/>
                    <a:pt x="5305" y="22292"/>
                  </a:cubicBezTo>
                  <a:cubicBezTo>
                    <a:pt x="3837" y="22392"/>
                    <a:pt x="2336" y="22392"/>
                    <a:pt x="868" y="22492"/>
                  </a:cubicBezTo>
                  <a:cubicBezTo>
                    <a:pt x="401" y="22492"/>
                    <a:pt x="1" y="22726"/>
                    <a:pt x="68" y="23259"/>
                  </a:cubicBezTo>
                  <a:cubicBezTo>
                    <a:pt x="134" y="23593"/>
                    <a:pt x="268" y="23893"/>
                    <a:pt x="401" y="24193"/>
                  </a:cubicBezTo>
                  <a:lnTo>
                    <a:pt x="902" y="25261"/>
                  </a:lnTo>
                  <a:cubicBezTo>
                    <a:pt x="1469" y="26628"/>
                    <a:pt x="2069" y="27963"/>
                    <a:pt x="2670" y="29297"/>
                  </a:cubicBezTo>
                  <a:cubicBezTo>
                    <a:pt x="3937" y="32066"/>
                    <a:pt x="5171" y="34834"/>
                    <a:pt x="6439" y="37570"/>
                  </a:cubicBezTo>
                  <a:cubicBezTo>
                    <a:pt x="8974" y="43040"/>
                    <a:pt x="11576" y="48444"/>
                    <a:pt x="14311" y="53814"/>
                  </a:cubicBezTo>
                  <a:lnTo>
                    <a:pt x="15312" y="55816"/>
                  </a:lnTo>
                  <a:cubicBezTo>
                    <a:pt x="15321" y="55825"/>
                    <a:pt x="15332" y="55829"/>
                    <a:pt x="15343" y="55829"/>
                  </a:cubicBezTo>
                  <a:cubicBezTo>
                    <a:pt x="15374" y="55829"/>
                    <a:pt x="15403" y="55798"/>
                    <a:pt x="15379" y="55749"/>
                  </a:cubicBezTo>
                  <a:cubicBezTo>
                    <a:pt x="12777" y="50312"/>
                    <a:pt x="10242" y="44875"/>
                    <a:pt x="7706" y="39404"/>
                  </a:cubicBezTo>
                  <a:cubicBezTo>
                    <a:pt x="6439" y="36702"/>
                    <a:pt x="5205" y="34000"/>
                    <a:pt x="3937" y="31265"/>
                  </a:cubicBezTo>
                  <a:lnTo>
                    <a:pt x="2102" y="27195"/>
                  </a:lnTo>
                  <a:cubicBezTo>
                    <a:pt x="1769" y="26495"/>
                    <a:pt x="1469" y="25828"/>
                    <a:pt x="1168" y="25127"/>
                  </a:cubicBezTo>
                  <a:cubicBezTo>
                    <a:pt x="1035" y="24794"/>
                    <a:pt x="868" y="24460"/>
                    <a:pt x="735" y="24127"/>
                  </a:cubicBezTo>
                  <a:cubicBezTo>
                    <a:pt x="568" y="23793"/>
                    <a:pt x="134" y="23159"/>
                    <a:pt x="435" y="22859"/>
                  </a:cubicBezTo>
                  <a:cubicBezTo>
                    <a:pt x="564" y="22766"/>
                    <a:pt x="756" y="22746"/>
                    <a:pt x="946" y="22746"/>
                  </a:cubicBezTo>
                  <a:cubicBezTo>
                    <a:pt x="1098" y="22746"/>
                    <a:pt x="1250" y="22759"/>
                    <a:pt x="1369" y="22759"/>
                  </a:cubicBezTo>
                  <a:lnTo>
                    <a:pt x="2536" y="22692"/>
                  </a:lnTo>
                  <a:cubicBezTo>
                    <a:pt x="3303" y="22692"/>
                    <a:pt x="4037" y="22659"/>
                    <a:pt x="4771" y="22625"/>
                  </a:cubicBezTo>
                  <a:cubicBezTo>
                    <a:pt x="6305" y="22525"/>
                    <a:pt x="7807" y="22425"/>
                    <a:pt x="9308" y="22292"/>
                  </a:cubicBezTo>
                  <a:cubicBezTo>
                    <a:pt x="12276" y="22058"/>
                    <a:pt x="15245" y="21658"/>
                    <a:pt x="18147" y="21191"/>
                  </a:cubicBezTo>
                  <a:cubicBezTo>
                    <a:pt x="23384" y="20357"/>
                    <a:pt x="29088" y="19423"/>
                    <a:pt x="33258" y="15887"/>
                  </a:cubicBezTo>
                  <a:cubicBezTo>
                    <a:pt x="35126" y="14386"/>
                    <a:pt x="36527" y="12351"/>
                    <a:pt x="37261" y="10050"/>
                  </a:cubicBezTo>
                  <a:cubicBezTo>
                    <a:pt x="38095" y="7515"/>
                    <a:pt x="37995" y="4746"/>
                    <a:pt x="37761" y="2111"/>
                  </a:cubicBezTo>
                  <a:cubicBezTo>
                    <a:pt x="37695" y="1410"/>
                    <a:pt x="37628" y="743"/>
                    <a:pt x="37561" y="76"/>
                  </a:cubicBezTo>
                  <a:cubicBezTo>
                    <a:pt x="37561" y="26"/>
                    <a:pt x="37528" y="1"/>
                    <a:pt x="37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 flipH="1">
              <a:off x="2685444" y="3238598"/>
              <a:ext cx="1123635" cy="880417"/>
            </a:xfrm>
            <a:custGeom>
              <a:avLst/>
              <a:gdLst/>
              <a:ahLst/>
              <a:cxnLst/>
              <a:rect l="l" t="t" r="r" b="b"/>
              <a:pathLst>
                <a:path w="42064" h="32959" extrusionOk="0">
                  <a:moveTo>
                    <a:pt x="25852" y="1"/>
                  </a:moveTo>
                  <a:lnTo>
                    <a:pt x="16345" y="16646"/>
                  </a:lnTo>
                  <a:cubicBezTo>
                    <a:pt x="16345" y="16646"/>
                    <a:pt x="12109" y="16346"/>
                    <a:pt x="8339" y="16312"/>
                  </a:cubicBezTo>
                  <a:cubicBezTo>
                    <a:pt x="7372" y="16285"/>
                    <a:pt x="6457" y="16269"/>
                    <a:pt x="5678" y="16269"/>
                  </a:cubicBezTo>
                  <a:cubicBezTo>
                    <a:pt x="4576" y="16269"/>
                    <a:pt x="3749" y="16301"/>
                    <a:pt x="3436" y="16379"/>
                  </a:cubicBezTo>
                  <a:cubicBezTo>
                    <a:pt x="2035" y="16679"/>
                    <a:pt x="0" y="18814"/>
                    <a:pt x="767" y="19548"/>
                  </a:cubicBezTo>
                  <a:cubicBezTo>
                    <a:pt x="1497" y="20278"/>
                    <a:pt x="27251" y="32959"/>
                    <a:pt x="28766" y="32959"/>
                  </a:cubicBezTo>
                  <a:cubicBezTo>
                    <a:pt x="28774" y="32959"/>
                    <a:pt x="28781" y="32958"/>
                    <a:pt x="28787" y="32958"/>
                  </a:cubicBezTo>
                  <a:cubicBezTo>
                    <a:pt x="28954" y="32958"/>
                    <a:pt x="30155" y="30623"/>
                    <a:pt x="31756" y="27387"/>
                  </a:cubicBezTo>
                  <a:lnTo>
                    <a:pt x="31789" y="27320"/>
                  </a:lnTo>
                  <a:cubicBezTo>
                    <a:pt x="32790" y="25285"/>
                    <a:pt x="42063" y="8173"/>
                    <a:pt x="42063" y="8173"/>
                  </a:cubicBezTo>
                  <a:lnTo>
                    <a:pt x="25852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 flipH="1">
              <a:off x="2859209" y="3557598"/>
              <a:ext cx="949870" cy="561417"/>
            </a:xfrm>
            <a:custGeom>
              <a:avLst/>
              <a:gdLst/>
              <a:ahLst/>
              <a:cxnLst/>
              <a:rect l="l" t="t" r="r" b="b"/>
              <a:pathLst>
                <a:path w="35559" h="21017" extrusionOk="0">
                  <a:moveTo>
                    <a:pt x="19014" y="1"/>
                  </a:moveTo>
                  <a:lnTo>
                    <a:pt x="16345" y="4704"/>
                  </a:lnTo>
                  <a:cubicBezTo>
                    <a:pt x="16345" y="4704"/>
                    <a:pt x="12109" y="4404"/>
                    <a:pt x="8339" y="4337"/>
                  </a:cubicBezTo>
                  <a:cubicBezTo>
                    <a:pt x="7561" y="4326"/>
                    <a:pt x="6816" y="4318"/>
                    <a:pt x="6149" y="4318"/>
                  </a:cubicBezTo>
                  <a:cubicBezTo>
                    <a:pt x="4815" y="4318"/>
                    <a:pt x="3792" y="4348"/>
                    <a:pt x="3436" y="4437"/>
                  </a:cubicBezTo>
                  <a:cubicBezTo>
                    <a:pt x="2035" y="4737"/>
                    <a:pt x="0" y="6872"/>
                    <a:pt x="767" y="7606"/>
                  </a:cubicBezTo>
                  <a:cubicBezTo>
                    <a:pt x="1497" y="8336"/>
                    <a:pt x="27251" y="21017"/>
                    <a:pt x="28766" y="21017"/>
                  </a:cubicBezTo>
                  <a:cubicBezTo>
                    <a:pt x="28774" y="21017"/>
                    <a:pt x="28781" y="21016"/>
                    <a:pt x="28787" y="21016"/>
                  </a:cubicBezTo>
                  <a:cubicBezTo>
                    <a:pt x="28954" y="21016"/>
                    <a:pt x="30155" y="18681"/>
                    <a:pt x="31756" y="15445"/>
                  </a:cubicBezTo>
                  <a:lnTo>
                    <a:pt x="31789" y="15378"/>
                  </a:lnTo>
                  <a:lnTo>
                    <a:pt x="31990" y="14978"/>
                  </a:lnTo>
                  <a:cubicBezTo>
                    <a:pt x="32056" y="14878"/>
                    <a:pt x="32090" y="14778"/>
                    <a:pt x="32156" y="14678"/>
                  </a:cubicBezTo>
                  <a:lnTo>
                    <a:pt x="32390" y="14211"/>
                  </a:lnTo>
                  <a:cubicBezTo>
                    <a:pt x="33124" y="12876"/>
                    <a:pt x="34258" y="10708"/>
                    <a:pt x="35559" y="8340"/>
                  </a:cubicBezTo>
                  <a:lnTo>
                    <a:pt x="19014" y="1"/>
                  </a:ln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 flipH="1">
              <a:off x="2916240" y="3670245"/>
              <a:ext cx="897300" cy="448770"/>
            </a:xfrm>
            <a:custGeom>
              <a:avLst/>
              <a:gdLst/>
              <a:ahLst/>
              <a:cxnLst/>
              <a:rect l="l" t="t" r="r" b="b"/>
              <a:pathLst>
                <a:path w="33591" h="16800" extrusionOk="0">
                  <a:moveTo>
                    <a:pt x="8620" y="0"/>
                  </a:moveTo>
                  <a:cubicBezTo>
                    <a:pt x="6203" y="0"/>
                    <a:pt x="4051" y="36"/>
                    <a:pt x="3503" y="153"/>
                  </a:cubicBezTo>
                  <a:cubicBezTo>
                    <a:pt x="2068" y="454"/>
                    <a:pt x="0" y="2688"/>
                    <a:pt x="768" y="3456"/>
                  </a:cubicBezTo>
                  <a:cubicBezTo>
                    <a:pt x="1498" y="4186"/>
                    <a:pt x="27349" y="16800"/>
                    <a:pt x="28899" y="16800"/>
                  </a:cubicBezTo>
                  <a:cubicBezTo>
                    <a:pt x="28907" y="16800"/>
                    <a:pt x="28914" y="16799"/>
                    <a:pt x="28921" y="16799"/>
                  </a:cubicBezTo>
                  <a:cubicBezTo>
                    <a:pt x="29421" y="16732"/>
                    <a:pt x="31790" y="12896"/>
                    <a:pt x="33591" y="8292"/>
                  </a:cubicBezTo>
                  <a:lnTo>
                    <a:pt x="16779" y="87"/>
                  </a:lnTo>
                  <a:cubicBezTo>
                    <a:pt x="16779" y="87"/>
                    <a:pt x="12379" y="0"/>
                    <a:pt x="862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 flipH="1">
              <a:off x="3065937" y="3739136"/>
              <a:ext cx="707000" cy="347770"/>
            </a:xfrm>
            <a:custGeom>
              <a:avLst/>
              <a:gdLst/>
              <a:ahLst/>
              <a:cxnLst/>
              <a:rect l="l" t="t" r="r" b="b"/>
              <a:pathLst>
                <a:path w="26467" h="13019" extrusionOk="0">
                  <a:moveTo>
                    <a:pt x="65" y="0"/>
                  </a:moveTo>
                  <a:cubicBezTo>
                    <a:pt x="7" y="0"/>
                    <a:pt x="0" y="49"/>
                    <a:pt x="81" y="76"/>
                  </a:cubicBezTo>
                  <a:cubicBezTo>
                    <a:pt x="4418" y="2344"/>
                    <a:pt x="21997" y="11084"/>
                    <a:pt x="26434" y="13019"/>
                  </a:cubicBezTo>
                  <a:cubicBezTo>
                    <a:pt x="26467" y="13019"/>
                    <a:pt x="26467" y="12985"/>
                    <a:pt x="26434" y="12985"/>
                  </a:cubicBezTo>
                  <a:cubicBezTo>
                    <a:pt x="22231" y="10650"/>
                    <a:pt x="4551" y="2044"/>
                    <a:pt x="115" y="9"/>
                  </a:cubicBezTo>
                  <a:cubicBezTo>
                    <a:pt x="96" y="3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 flipH="1">
              <a:off x="3598771" y="3670752"/>
              <a:ext cx="65980" cy="138531"/>
            </a:xfrm>
            <a:custGeom>
              <a:avLst/>
              <a:gdLst/>
              <a:ahLst/>
              <a:cxnLst/>
              <a:rect l="l" t="t" r="r" b="b"/>
              <a:pathLst>
                <a:path w="2470" h="5186" extrusionOk="0">
                  <a:moveTo>
                    <a:pt x="68" y="1"/>
                  </a:moveTo>
                  <a:cubicBezTo>
                    <a:pt x="1" y="1"/>
                    <a:pt x="1" y="34"/>
                    <a:pt x="1" y="68"/>
                  </a:cubicBezTo>
                  <a:cubicBezTo>
                    <a:pt x="1702" y="1135"/>
                    <a:pt x="2469" y="3203"/>
                    <a:pt x="1936" y="5138"/>
                  </a:cubicBezTo>
                  <a:cubicBezTo>
                    <a:pt x="1912" y="5161"/>
                    <a:pt x="1939" y="5185"/>
                    <a:pt x="1956" y="5185"/>
                  </a:cubicBezTo>
                  <a:cubicBezTo>
                    <a:pt x="1963" y="5185"/>
                    <a:pt x="1969" y="5181"/>
                    <a:pt x="1969" y="5171"/>
                  </a:cubicBezTo>
                  <a:cubicBezTo>
                    <a:pt x="2369" y="4304"/>
                    <a:pt x="2436" y="3270"/>
                    <a:pt x="2136" y="2369"/>
                  </a:cubicBezTo>
                  <a:cubicBezTo>
                    <a:pt x="1802" y="1335"/>
                    <a:pt x="1035" y="468"/>
                    <a:pt x="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 flipH="1">
              <a:off x="3304720" y="3665891"/>
              <a:ext cx="109949" cy="120206"/>
            </a:xfrm>
            <a:custGeom>
              <a:avLst/>
              <a:gdLst/>
              <a:ahLst/>
              <a:cxnLst/>
              <a:rect l="l" t="t" r="r" b="b"/>
              <a:pathLst>
                <a:path w="4116" h="4500" extrusionOk="0">
                  <a:moveTo>
                    <a:pt x="183" y="1"/>
                  </a:moveTo>
                  <a:cubicBezTo>
                    <a:pt x="77" y="1"/>
                    <a:pt x="0" y="132"/>
                    <a:pt x="112" y="216"/>
                  </a:cubicBezTo>
                  <a:cubicBezTo>
                    <a:pt x="1547" y="1484"/>
                    <a:pt x="2848" y="2918"/>
                    <a:pt x="3982" y="4486"/>
                  </a:cubicBezTo>
                  <a:cubicBezTo>
                    <a:pt x="3991" y="4495"/>
                    <a:pt x="4004" y="4499"/>
                    <a:pt x="4020" y="4499"/>
                  </a:cubicBezTo>
                  <a:cubicBezTo>
                    <a:pt x="4062" y="4499"/>
                    <a:pt x="4115" y="4468"/>
                    <a:pt x="4115" y="4419"/>
                  </a:cubicBezTo>
                  <a:cubicBezTo>
                    <a:pt x="3715" y="2451"/>
                    <a:pt x="1980" y="850"/>
                    <a:pt x="246" y="16"/>
                  </a:cubicBezTo>
                  <a:cubicBezTo>
                    <a:pt x="225" y="5"/>
                    <a:pt x="203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 flipH="1">
              <a:off x="3347487" y="3662605"/>
              <a:ext cx="109361" cy="119912"/>
            </a:xfrm>
            <a:custGeom>
              <a:avLst/>
              <a:gdLst/>
              <a:ahLst/>
              <a:cxnLst/>
              <a:rect l="l" t="t" r="r" b="b"/>
              <a:pathLst>
                <a:path w="4094" h="4489" extrusionOk="0">
                  <a:moveTo>
                    <a:pt x="158" y="0"/>
                  </a:moveTo>
                  <a:cubicBezTo>
                    <a:pt x="71" y="0"/>
                    <a:pt x="1" y="116"/>
                    <a:pt x="90" y="206"/>
                  </a:cubicBezTo>
                  <a:cubicBezTo>
                    <a:pt x="1525" y="1473"/>
                    <a:pt x="2826" y="2908"/>
                    <a:pt x="3960" y="4476"/>
                  </a:cubicBezTo>
                  <a:cubicBezTo>
                    <a:pt x="3969" y="4484"/>
                    <a:pt x="3982" y="4489"/>
                    <a:pt x="3998" y="4489"/>
                  </a:cubicBezTo>
                  <a:cubicBezTo>
                    <a:pt x="4039" y="4489"/>
                    <a:pt x="4093" y="4458"/>
                    <a:pt x="4093" y="4409"/>
                  </a:cubicBezTo>
                  <a:cubicBezTo>
                    <a:pt x="3693" y="2441"/>
                    <a:pt x="1958" y="840"/>
                    <a:pt x="190" y="6"/>
                  </a:cubicBezTo>
                  <a:cubicBezTo>
                    <a:pt x="180" y="2"/>
                    <a:pt x="169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 flipH="1">
              <a:off x="3391162" y="3658759"/>
              <a:ext cx="109201" cy="120206"/>
            </a:xfrm>
            <a:custGeom>
              <a:avLst/>
              <a:gdLst/>
              <a:ahLst/>
              <a:cxnLst/>
              <a:rect l="l" t="t" r="r" b="b"/>
              <a:pathLst>
                <a:path w="4088" h="4500" extrusionOk="0">
                  <a:moveTo>
                    <a:pt x="158" y="1"/>
                  </a:moveTo>
                  <a:cubicBezTo>
                    <a:pt x="58" y="1"/>
                    <a:pt x="1" y="132"/>
                    <a:pt x="85" y="216"/>
                  </a:cubicBezTo>
                  <a:cubicBezTo>
                    <a:pt x="1519" y="1484"/>
                    <a:pt x="2820" y="2918"/>
                    <a:pt x="3954" y="4486"/>
                  </a:cubicBezTo>
                  <a:cubicBezTo>
                    <a:pt x="3972" y="4495"/>
                    <a:pt x="3990" y="4499"/>
                    <a:pt x="4007" y="4499"/>
                  </a:cubicBezTo>
                  <a:cubicBezTo>
                    <a:pt x="4052" y="4499"/>
                    <a:pt x="4088" y="4468"/>
                    <a:pt x="4088" y="4419"/>
                  </a:cubicBezTo>
                  <a:cubicBezTo>
                    <a:pt x="3721" y="2451"/>
                    <a:pt x="1986" y="850"/>
                    <a:pt x="218" y="16"/>
                  </a:cubicBezTo>
                  <a:cubicBezTo>
                    <a:pt x="197" y="6"/>
                    <a:pt x="177" y="1"/>
                    <a:pt x="1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 flipH="1">
              <a:off x="3433928" y="3655206"/>
              <a:ext cx="109949" cy="120180"/>
            </a:xfrm>
            <a:custGeom>
              <a:avLst/>
              <a:gdLst/>
              <a:ahLst/>
              <a:cxnLst/>
              <a:rect l="l" t="t" r="r" b="b"/>
              <a:pathLst>
                <a:path w="4116" h="4499" extrusionOk="0">
                  <a:moveTo>
                    <a:pt x="183" y="1"/>
                  </a:moveTo>
                  <a:cubicBezTo>
                    <a:pt x="77" y="1"/>
                    <a:pt x="0" y="132"/>
                    <a:pt x="113" y="216"/>
                  </a:cubicBezTo>
                  <a:cubicBezTo>
                    <a:pt x="1547" y="1484"/>
                    <a:pt x="2848" y="2918"/>
                    <a:pt x="3982" y="4486"/>
                  </a:cubicBezTo>
                  <a:cubicBezTo>
                    <a:pt x="3991" y="4495"/>
                    <a:pt x="4005" y="4499"/>
                    <a:pt x="4020" y="4499"/>
                  </a:cubicBezTo>
                  <a:cubicBezTo>
                    <a:pt x="4062" y="4499"/>
                    <a:pt x="4115" y="4468"/>
                    <a:pt x="4115" y="4419"/>
                  </a:cubicBezTo>
                  <a:cubicBezTo>
                    <a:pt x="3749" y="2451"/>
                    <a:pt x="2014" y="850"/>
                    <a:pt x="246" y="16"/>
                  </a:cubicBezTo>
                  <a:cubicBezTo>
                    <a:pt x="225" y="5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 flipH="1">
              <a:off x="1188476" y="2257554"/>
              <a:ext cx="2182224" cy="1614610"/>
            </a:xfrm>
            <a:custGeom>
              <a:avLst/>
              <a:gdLst/>
              <a:ahLst/>
              <a:cxnLst/>
              <a:rect l="l" t="t" r="r" b="b"/>
              <a:pathLst>
                <a:path w="81693" h="60444" extrusionOk="0">
                  <a:moveTo>
                    <a:pt x="53506" y="0"/>
                  </a:moveTo>
                  <a:cubicBezTo>
                    <a:pt x="53506" y="0"/>
                    <a:pt x="53439" y="2435"/>
                    <a:pt x="54707" y="6038"/>
                  </a:cubicBezTo>
                  <a:cubicBezTo>
                    <a:pt x="54707" y="6038"/>
                    <a:pt x="52400" y="5901"/>
                    <a:pt x="48984" y="5901"/>
                  </a:cubicBezTo>
                  <a:cubicBezTo>
                    <a:pt x="41089" y="5901"/>
                    <a:pt x="27266" y="6632"/>
                    <a:pt x="22283" y="11475"/>
                  </a:cubicBezTo>
                  <a:cubicBezTo>
                    <a:pt x="16779" y="16812"/>
                    <a:pt x="1" y="50670"/>
                    <a:pt x="1" y="50670"/>
                  </a:cubicBezTo>
                  <a:lnTo>
                    <a:pt x="19548" y="60444"/>
                  </a:lnTo>
                  <a:cubicBezTo>
                    <a:pt x="19548" y="60444"/>
                    <a:pt x="34792" y="29455"/>
                    <a:pt x="36460" y="27420"/>
                  </a:cubicBezTo>
                  <a:cubicBezTo>
                    <a:pt x="38695" y="24785"/>
                    <a:pt x="67749" y="28521"/>
                    <a:pt x="74587" y="19915"/>
                  </a:cubicBezTo>
                  <a:cubicBezTo>
                    <a:pt x="81692" y="11042"/>
                    <a:pt x="75588" y="0"/>
                    <a:pt x="755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 flipH="1">
              <a:off x="1800619" y="2388205"/>
              <a:ext cx="382309" cy="91250"/>
            </a:xfrm>
            <a:custGeom>
              <a:avLst/>
              <a:gdLst/>
              <a:ahLst/>
              <a:cxnLst/>
              <a:rect l="l" t="t" r="r" b="b"/>
              <a:pathLst>
                <a:path w="14312" h="3416" extrusionOk="0">
                  <a:moveTo>
                    <a:pt x="7474" y="0"/>
                  </a:moveTo>
                  <a:cubicBezTo>
                    <a:pt x="7383" y="0"/>
                    <a:pt x="7461" y="57"/>
                    <a:pt x="7773" y="213"/>
                  </a:cubicBezTo>
                  <a:lnTo>
                    <a:pt x="9408" y="980"/>
                  </a:lnTo>
                  <a:lnTo>
                    <a:pt x="9074" y="980"/>
                  </a:lnTo>
                  <a:cubicBezTo>
                    <a:pt x="8640" y="980"/>
                    <a:pt x="8207" y="947"/>
                    <a:pt x="7740" y="914"/>
                  </a:cubicBezTo>
                  <a:lnTo>
                    <a:pt x="5205" y="914"/>
                  </a:lnTo>
                  <a:cubicBezTo>
                    <a:pt x="3470" y="914"/>
                    <a:pt x="1769" y="1047"/>
                    <a:pt x="34" y="1147"/>
                  </a:cubicBezTo>
                  <a:cubicBezTo>
                    <a:pt x="1" y="1147"/>
                    <a:pt x="1" y="1214"/>
                    <a:pt x="34" y="1214"/>
                  </a:cubicBezTo>
                  <a:cubicBezTo>
                    <a:pt x="468" y="1197"/>
                    <a:pt x="902" y="1191"/>
                    <a:pt x="1335" y="1191"/>
                  </a:cubicBezTo>
                  <a:cubicBezTo>
                    <a:pt x="2634" y="1191"/>
                    <a:pt x="3929" y="1247"/>
                    <a:pt x="5205" y="1247"/>
                  </a:cubicBezTo>
                  <a:cubicBezTo>
                    <a:pt x="6039" y="1247"/>
                    <a:pt x="6906" y="1247"/>
                    <a:pt x="7773" y="1280"/>
                  </a:cubicBezTo>
                  <a:lnTo>
                    <a:pt x="9007" y="1314"/>
                  </a:lnTo>
                  <a:lnTo>
                    <a:pt x="10075" y="1314"/>
                  </a:lnTo>
                  <a:lnTo>
                    <a:pt x="10542" y="1514"/>
                  </a:lnTo>
                  <a:cubicBezTo>
                    <a:pt x="11776" y="2114"/>
                    <a:pt x="13044" y="2715"/>
                    <a:pt x="14244" y="3415"/>
                  </a:cubicBezTo>
                  <a:cubicBezTo>
                    <a:pt x="14244" y="3415"/>
                    <a:pt x="14311" y="3382"/>
                    <a:pt x="14278" y="3349"/>
                  </a:cubicBezTo>
                  <a:cubicBezTo>
                    <a:pt x="13144" y="2581"/>
                    <a:pt x="11976" y="1848"/>
                    <a:pt x="10775" y="1214"/>
                  </a:cubicBezTo>
                  <a:cubicBezTo>
                    <a:pt x="9908" y="747"/>
                    <a:pt x="9007" y="380"/>
                    <a:pt x="8107" y="113"/>
                  </a:cubicBezTo>
                  <a:cubicBezTo>
                    <a:pt x="7786" y="49"/>
                    <a:pt x="7558" y="0"/>
                    <a:pt x="74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 flipH="1">
              <a:off x="1874586" y="2233006"/>
              <a:ext cx="85667" cy="191929"/>
            </a:xfrm>
            <a:custGeom>
              <a:avLst/>
              <a:gdLst/>
              <a:ahLst/>
              <a:cxnLst/>
              <a:rect l="l" t="t" r="r" b="b"/>
              <a:pathLst>
                <a:path w="3207" h="7185" extrusionOk="0">
                  <a:moveTo>
                    <a:pt x="81" y="0"/>
                  </a:moveTo>
                  <a:cubicBezTo>
                    <a:pt x="36" y="0"/>
                    <a:pt x="0" y="44"/>
                    <a:pt x="38" y="119"/>
                  </a:cubicBezTo>
                  <a:cubicBezTo>
                    <a:pt x="104" y="1220"/>
                    <a:pt x="304" y="2354"/>
                    <a:pt x="571" y="3455"/>
                  </a:cubicBezTo>
                  <a:cubicBezTo>
                    <a:pt x="671" y="3888"/>
                    <a:pt x="771" y="4322"/>
                    <a:pt x="938" y="4789"/>
                  </a:cubicBezTo>
                  <a:cubicBezTo>
                    <a:pt x="1038" y="5156"/>
                    <a:pt x="1238" y="5489"/>
                    <a:pt x="1505" y="5723"/>
                  </a:cubicBezTo>
                  <a:cubicBezTo>
                    <a:pt x="1672" y="5890"/>
                    <a:pt x="1872" y="5956"/>
                    <a:pt x="2106" y="5990"/>
                  </a:cubicBezTo>
                  <a:cubicBezTo>
                    <a:pt x="2106" y="6056"/>
                    <a:pt x="2072" y="6056"/>
                    <a:pt x="2106" y="6190"/>
                  </a:cubicBezTo>
                  <a:cubicBezTo>
                    <a:pt x="2106" y="6290"/>
                    <a:pt x="2139" y="6390"/>
                    <a:pt x="2172" y="6490"/>
                  </a:cubicBezTo>
                  <a:cubicBezTo>
                    <a:pt x="2206" y="6590"/>
                    <a:pt x="2206" y="6690"/>
                    <a:pt x="2239" y="6824"/>
                  </a:cubicBezTo>
                  <a:cubicBezTo>
                    <a:pt x="2272" y="6857"/>
                    <a:pt x="2306" y="6924"/>
                    <a:pt x="2306" y="6990"/>
                  </a:cubicBezTo>
                  <a:cubicBezTo>
                    <a:pt x="2339" y="7057"/>
                    <a:pt x="2373" y="7090"/>
                    <a:pt x="2406" y="7124"/>
                  </a:cubicBezTo>
                  <a:cubicBezTo>
                    <a:pt x="2434" y="7166"/>
                    <a:pt x="2468" y="7184"/>
                    <a:pt x="2497" y="7184"/>
                  </a:cubicBezTo>
                  <a:cubicBezTo>
                    <a:pt x="2539" y="7184"/>
                    <a:pt x="2573" y="7149"/>
                    <a:pt x="2573" y="7090"/>
                  </a:cubicBezTo>
                  <a:lnTo>
                    <a:pt x="2573" y="6924"/>
                  </a:lnTo>
                  <a:cubicBezTo>
                    <a:pt x="2573" y="6857"/>
                    <a:pt x="2573" y="6790"/>
                    <a:pt x="2539" y="6757"/>
                  </a:cubicBezTo>
                  <a:cubicBezTo>
                    <a:pt x="2506" y="6623"/>
                    <a:pt x="2506" y="6523"/>
                    <a:pt x="2439" y="6423"/>
                  </a:cubicBezTo>
                  <a:cubicBezTo>
                    <a:pt x="2406" y="6323"/>
                    <a:pt x="2406" y="6190"/>
                    <a:pt x="2339" y="6090"/>
                  </a:cubicBezTo>
                  <a:lnTo>
                    <a:pt x="2306" y="5990"/>
                  </a:lnTo>
                  <a:cubicBezTo>
                    <a:pt x="2673" y="5990"/>
                    <a:pt x="3040" y="5723"/>
                    <a:pt x="3140" y="5356"/>
                  </a:cubicBezTo>
                  <a:cubicBezTo>
                    <a:pt x="3206" y="4989"/>
                    <a:pt x="3173" y="4589"/>
                    <a:pt x="3073" y="4222"/>
                  </a:cubicBezTo>
                  <a:cubicBezTo>
                    <a:pt x="2973" y="3721"/>
                    <a:pt x="2873" y="3188"/>
                    <a:pt x="2739" y="2687"/>
                  </a:cubicBezTo>
                  <a:cubicBezTo>
                    <a:pt x="2639" y="2187"/>
                    <a:pt x="2506" y="1687"/>
                    <a:pt x="2406" y="1186"/>
                  </a:cubicBezTo>
                  <a:cubicBezTo>
                    <a:pt x="2339" y="919"/>
                    <a:pt x="2239" y="686"/>
                    <a:pt x="2172" y="419"/>
                  </a:cubicBezTo>
                  <a:cubicBezTo>
                    <a:pt x="2139" y="319"/>
                    <a:pt x="2139" y="185"/>
                    <a:pt x="2039" y="119"/>
                  </a:cubicBezTo>
                  <a:lnTo>
                    <a:pt x="2006" y="119"/>
                  </a:lnTo>
                  <a:cubicBezTo>
                    <a:pt x="1972" y="152"/>
                    <a:pt x="1972" y="152"/>
                    <a:pt x="1972" y="185"/>
                  </a:cubicBezTo>
                  <a:cubicBezTo>
                    <a:pt x="1972" y="219"/>
                    <a:pt x="1972" y="219"/>
                    <a:pt x="2006" y="219"/>
                  </a:cubicBezTo>
                  <a:cubicBezTo>
                    <a:pt x="2006" y="219"/>
                    <a:pt x="2039" y="219"/>
                    <a:pt x="2039" y="185"/>
                  </a:cubicBezTo>
                  <a:cubicBezTo>
                    <a:pt x="2072" y="352"/>
                    <a:pt x="2106" y="853"/>
                    <a:pt x="2106" y="919"/>
                  </a:cubicBezTo>
                  <a:cubicBezTo>
                    <a:pt x="2139" y="1220"/>
                    <a:pt x="2172" y="1486"/>
                    <a:pt x="2239" y="1753"/>
                  </a:cubicBezTo>
                  <a:cubicBezTo>
                    <a:pt x="2306" y="2320"/>
                    <a:pt x="2406" y="2854"/>
                    <a:pt x="2473" y="3388"/>
                  </a:cubicBezTo>
                  <a:cubicBezTo>
                    <a:pt x="2573" y="3855"/>
                    <a:pt x="2673" y="4389"/>
                    <a:pt x="2706" y="4822"/>
                  </a:cubicBezTo>
                  <a:cubicBezTo>
                    <a:pt x="2706" y="5201"/>
                    <a:pt x="2604" y="5581"/>
                    <a:pt x="2222" y="5581"/>
                  </a:cubicBezTo>
                  <a:cubicBezTo>
                    <a:pt x="2167" y="5581"/>
                    <a:pt x="2106" y="5573"/>
                    <a:pt x="2039" y="5556"/>
                  </a:cubicBezTo>
                  <a:cubicBezTo>
                    <a:pt x="1605" y="5456"/>
                    <a:pt x="1405" y="5022"/>
                    <a:pt x="1272" y="4622"/>
                  </a:cubicBezTo>
                  <a:cubicBezTo>
                    <a:pt x="1072" y="4155"/>
                    <a:pt x="972" y="3688"/>
                    <a:pt x="838" y="3188"/>
                  </a:cubicBezTo>
                  <a:cubicBezTo>
                    <a:pt x="571" y="2154"/>
                    <a:pt x="404" y="1119"/>
                    <a:pt x="171" y="85"/>
                  </a:cubicBezTo>
                  <a:cubicBezTo>
                    <a:pt x="156" y="27"/>
                    <a:pt x="116" y="0"/>
                    <a:pt x="8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 flipH="1">
              <a:off x="1478066" y="2313250"/>
              <a:ext cx="196951" cy="211857"/>
            </a:xfrm>
            <a:custGeom>
              <a:avLst/>
              <a:gdLst/>
              <a:ahLst/>
              <a:cxnLst/>
              <a:rect l="l" t="t" r="r" b="b"/>
              <a:pathLst>
                <a:path w="7373" h="7931" extrusionOk="0">
                  <a:moveTo>
                    <a:pt x="84" y="0"/>
                  </a:moveTo>
                  <a:cubicBezTo>
                    <a:pt x="59" y="0"/>
                    <a:pt x="34" y="17"/>
                    <a:pt x="34" y="50"/>
                  </a:cubicBezTo>
                  <a:cubicBezTo>
                    <a:pt x="0" y="1018"/>
                    <a:pt x="67" y="1985"/>
                    <a:pt x="267" y="2952"/>
                  </a:cubicBezTo>
                  <a:cubicBezTo>
                    <a:pt x="401" y="3720"/>
                    <a:pt x="701" y="4453"/>
                    <a:pt x="1168" y="5087"/>
                  </a:cubicBezTo>
                  <a:cubicBezTo>
                    <a:pt x="1668" y="5721"/>
                    <a:pt x="2269" y="6221"/>
                    <a:pt x="2936" y="6655"/>
                  </a:cubicBezTo>
                  <a:cubicBezTo>
                    <a:pt x="3603" y="7055"/>
                    <a:pt x="4304" y="7389"/>
                    <a:pt x="5071" y="7622"/>
                  </a:cubicBezTo>
                  <a:cubicBezTo>
                    <a:pt x="5438" y="7722"/>
                    <a:pt x="5805" y="7822"/>
                    <a:pt x="6205" y="7856"/>
                  </a:cubicBezTo>
                  <a:cubicBezTo>
                    <a:pt x="6388" y="7906"/>
                    <a:pt x="6572" y="7931"/>
                    <a:pt x="6751" y="7931"/>
                  </a:cubicBezTo>
                  <a:cubicBezTo>
                    <a:pt x="6930" y="7931"/>
                    <a:pt x="7106" y="7906"/>
                    <a:pt x="7272" y="7856"/>
                  </a:cubicBezTo>
                  <a:cubicBezTo>
                    <a:pt x="7372" y="7822"/>
                    <a:pt x="7372" y="7722"/>
                    <a:pt x="7306" y="7656"/>
                  </a:cubicBezTo>
                  <a:cubicBezTo>
                    <a:pt x="7106" y="7589"/>
                    <a:pt x="6939" y="7522"/>
                    <a:pt x="6739" y="7522"/>
                  </a:cubicBezTo>
                  <a:cubicBezTo>
                    <a:pt x="6472" y="7489"/>
                    <a:pt x="6238" y="7422"/>
                    <a:pt x="6005" y="7355"/>
                  </a:cubicBezTo>
                  <a:cubicBezTo>
                    <a:pt x="5538" y="7255"/>
                    <a:pt x="5104" y="7089"/>
                    <a:pt x="4670" y="6922"/>
                  </a:cubicBezTo>
                  <a:cubicBezTo>
                    <a:pt x="3803" y="6555"/>
                    <a:pt x="3003" y="6088"/>
                    <a:pt x="2302" y="5487"/>
                  </a:cubicBezTo>
                  <a:cubicBezTo>
                    <a:pt x="1935" y="5187"/>
                    <a:pt x="1602" y="4820"/>
                    <a:pt x="1335" y="4420"/>
                  </a:cubicBezTo>
                  <a:cubicBezTo>
                    <a:pt x="1068" y="4020"/>
                    <a:pt x="868" y="3553"/>
                    <a:pt x="734" y="3086"/>
                  </a:cubicBezTo>
                  <a:cubicBezTo>
                    <a:pt x="568" y="2585"/>
                    <a:pt x="467" y="2085"/>
                    <a:pt x="367" y="1585"/>
                  </a:cubicBezTo>
                  <a:cubicBezTo>
                    <a:pt x="267" y="1084"/>
                    <a:pt x="234" y="551"/>
                    <a:pt x="134" y="50"/>
                  </a:cubicBezTo>
                  <a:cubicBezTo>
                    <a:pt x="134" y="17"/>
                    <a:pt x="109" y="0"/>
                    <a:pt x="8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 flipH="1">
              <a:off x="2833485" y="3515713"/>
              <a:ext cx="433838" cy="226549"/>
            </a:xfrm>
            <a:custGeom>
              <a:avLst/>
              <a:gdLst/>
              <a:ahLst/>
              <a:cxnLst/>
              <a:rect l="l" t="t" r="r" b="b"/>
              <a:pathLst>
                <a:path w="16241" h="8481" extrusionOk="0">
                  <a:moveTo>
                    <a:pt x="100" y="1"/>
                  </a:moveTo>
                  <a:cubicBezTo>
                    <a:pt x="34" y="1"/>
                    <a:pt x="0" y="134"/>
                    <a:pt x="34" y="134"/>
                  </a:cubicBezTo>
                  <a:cubicBezTo>
                    <a:pt x="601" y="534"/>
                    <a:pt x="1201" y="901"/>
                    <a:pt x="1802" y="1235"/>
                  </a:cubicBezTo>
                  <a:cubicBezTo>
                    <a:pt x="2369" y="1535"/>
                    <a:pt x="2936" y="1869"/>
                    <a:pt x="3503" y="2202"/>
                  </a:cubicBezTo>
                  <a:cubicBezTo>
                    <a:pt x="5538" y="3336"/>
                    <a:pt x="7639" y="4371"/>
                    <a:pt x="9741" y="5438"/>
                  </a:cubicBezTo>
                  <a:cubicBezTo>
                    <a:pt x="11842" y="6472"/>
                    <a:pt x="13944" y="7539"/>
                    <a:pt x="16112" y="8473"/>
                  </a:cubicBezTo>
                  <a:cubicBezTo>
                    <a:pt x="16121" y="8478"/>
                    <a:pt x="16130" y="8480"/>
                    <a:pt x="16139" y="8480"/>
                  </a:cubicBezTo>
                  <a:cubicBezTo>
                    <a:pt x="16195" y="8480"/>
                    <a:pt x="16241" y="8398"/>
                    <a:pt x="16212" y="8340"/>
                  </a:cubicBezTo>
                  <a:cubicBezTo>
                    <a:pt x="16112" y="8207"/>
                    <a:pt x="13777" y="6939"/>
                    <a:pt x="12709" y="6339"/>
                  </a:cubicBezTo>
                  <a:cubicBezTo>
                    <a:pt x="10608" y="5204"/>
                    <a:pt x="8540" y="4104"/>
                    <a:pt x="6438" y="3003"/>
                  </a:cubicBezTo>
                  <a:cubicBezTo>
                    <a:pt x="5404" y="2469"/>
                    <a:pt x="4337" y="1935"/>
                    <a:pt x="3303" y="1435"/>
                  </a:cubicBezTo>
                  <a:cubicBezTo>
                    <a:pt x="2769" y="1168"/>
                    <a:pt x="2202" y="935"/>
                    <a:pt x="1668" y="668"/>
                  </a:cubicBezTo>
                  <a:cubicBezTo>
                    <a:pt x="1168" y="434"/>
                    <a:pt x="634" y="201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 flipH="1">
              <a:off x="1351529" y="2393441"/>
              <a:ext cx="1500575" cy="1288130"/>
            </a:xfrm>
            <a:custGeom>
              <a:avLst/>
              <a:gdLst/>
              <a:ahLst/>
              <a:cxnLst/>
              <a:rect l="l" t="t" r="r" b="b"/>
              <a:pathLst>
                <a:path w="56175" h="48222" extrusionOk="0">
                  <a:moveTo>
                    <a:pt x="56091" y="0"/>
                  </a:moveTo>
                  <a:cubicBezTo>
                    <a:pt x="56057" y="0"/>
                    <a:pt x="56024" y="17"/>
                    <a:pt x="56007" y="50"/>
                  </a:cubicBezTo>
                  <a:cubicBezTo>
                    <a:pt x="56074" y="4854"/>
                    <a:pt x="55307" y="10224"/>
                    <a:pt x="51638" y="13660"/>
                  </a:cubicBezTo>
                  <a:cubicBezTo>
                    <a:pt x="47791" y="17223"/>
                    <a:pt x="42364" y="17835"/>
                    <a:pt x="37330" y="17835"/>
                  </a:cubicBezTo>
                  <a:cubicBezTo>
                    <a:pt x="37039" y="17835"/>
                    <a:pt x="36749" y="17833"/>
                    <a:pt x="36460" y="17830"/>
                  </a:cubicBezTo>
                  <a:cubicBezTo>
                    <a:pt x="34636" y="17809"/>
                    <a:pt x="32799" y="17777"/>
                    <a:pt x="30966" y="17777"/>
                  </a:cubicBezTo>
                  <a:cubicBezTo>
                    <a:pt x="29781" y="17777"/>
                    <a:pt x="28598" y="17790"/>
                    <a:pt x="27420" y="17830"/>
                  </a:cubicBezTo>
                  <a:cubicBezTo>
                    <a:pt x="24385" y="17930"/>
                    <a:pt x="21316" y="18063"/>
                    <a:pt x="18314" y="18464"/>
                  </a:cubicBezTo>
                  <a:cubicBezTo>
                    <a:pt x="17146" y="18564"/>
                    <a:pt x="16045" y="19097"/>
                    <a:pt x="15212" y="19931"/>
                  </a:cubicBezTo>
                  <a:cubicBezTo>
                    <a:pt x="14411" y="20832"/>
                    <a:pt x="13744" y="21833"/>
                    <a:pt x="13177" y="22900"/>
                  </a:cubicBezTo>
                  <a:cubicBezTo>
                    <a:pt x="11642" y="25402"/>
                    <a:pt x="10175" y="27937"/>
                    <a:pt x="8740" y="30506"/>
                  </a:cubicBezTo>
                  <a:cubicBezTo>
                    <a:pt x="5938" y="35643"/>
                    <a:pt x="3303" y="40846"/>
                    <a:pt x="901" y="46183"/>
                  </a:cubicBezTo>
                  <a:cubicBezTo>
                    <a:pt x="601" y="46817"/>
                    <a:pt x="301" y="47484"/>
                    <a:pt x="1" y="48151"/>
                  </a:cubicBezTo>
                  <a:cubicBezTo>
                    <a:pt x="1" y="48193"/>
                    <a:pt x="26" y="48221"/>
                    <a:pt x="46" y="48221"/>
                  </a:cubicBezTo>
                  <a:cubicBezTo>
                    <a:pt x="58" y="48221"/>
                    <a:pt x="67" y="48210"/>
                    <a:pt x="67" y="48185"/>
                  </a:cubicBezTo>
                  <a:cubicBezTo>
                    <a:pt x="2536" y="42848"/>
                    <a:pt x="5171" y="37611"/>
                    <a:pt x="7973" y="32440"/>
                  </a:cubicBezTo>
                  <a:cubicBezTo>
                    <a:pt x="9374" y="29872"/>
                    <a:pt x="10842" y="27303"/>
                    <a:pt x="12343" y="24768"/>
                  </a:cubicBezTo>
                  <a:cubicBezTo>
                    <a:pt x="13043" y="23601"/>
                    <a:pt x="13710" y="22366"/>
                    <a:pt x="14511" y="21232"/>
                  </a:cubicBezTo>
                  <a:cubicBezTo>
                    <a:pt x="15212" y="20231"/>
                    <a:pt x="16079" y="19297"/>
                    <a:pt x="17280" y="18931"/>
                  </a:cubicBezTo>
                  <a:cubicBezTo>
                    <a:pt x="18014" y="18730"/>
                    <a:pt x="18747" y="18630"/>
                    <a:pt x="19515" y="18597"/>
                  </a:cubicBezTo>
                  <a:cubicBezTo>
                    <a:pt x="20282" y="18530"/>
                    <a:pt x="21049" y="18464"/>
                    <a:pt x="21816" y="18397"/>
                  </a:cubicBezTo>
                  <a:cubicBezTo>
                    <a:pt x="23351" y="18297"/>
                    <a:pt x="24852" y="18197"/>
                    <a:pt x="26353" y="18163"/>
                  </a:cubicBezTo>
                  <a:cubicBezTo>
                    <a:pt x="27728" y="18103"/>
                    <a:pt x="29103" y="18084"/>
                    <a:pt x="30482" y="18084"/>
                  </a:cubicBezTo>
                  <a:cubicBezTo>
                    <a:pt x="32146" y="18084"/>
                    <a:pt x="33814" y="18112"/>
                    <a:pt x="35493" y="18130"/>
                  </a:cubicBezTo>
                  <a:cubicBezTo>
                    <a:pt x="36098" y="18141"/>
                    <a:pt x="36710" y="18149"/>
                    <a:pt x="37326" y="18149"/>
                  </a:cubicBezTo>
                  <a:cubicBezTo>
                    <a:pt x="42071" y="18149"/>
                    <a:pt x="47036" y="17676"/>
                    <a:pt x="50904" y="14694"/>
                  </a:cubicBezTo>
                  <a:cubicBezTo>
                    <a:pt x="52772" y="13226"/>
                    <a:pt x="54206" y="11258"/>
                    <a:pt x="55007" y="9023"/>
                  </a:cubicBezTo>
                  <a:cubicBezTo>
                    <a:pt x="55774" y="6688"/>
                    <a:pt x="56174" y="4287"/>
                    <a:pt x="56174" y="1852"/>
                  </a:cubicBezTo>
                  <a:cubicBezTo>
                    <a:pt x="56174" y="1251"/>
                    <a:pt x="56174" y="651"/>
                    <a:pt x="56174" y="50"/>
                  </a:cubicBezTo>
                  <a:cubicBezTo>
                    <a:pt x="56157" y="17"/>
                    <a:pt x="56124" y="0"/>
                    <a:pt x="560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 flipH="1">
              <a:off x="2195377" y="2956140"/>
              <a:ext cx="493407" cy="588476"/>
            </a:xfrm>
            <a:custGeom>
              <a:avLst/>
              <a:gdLst/>
              <a:ahLst/>
              <a:cxnLst/>
              <a:rect l="l" t="t" r="r" b="b"/>
              <a:pathLst>
                <a:path w="18471" h="22030" extrusionOk="0">
                  <a:moveTo>
                    <a:pt x="18404" y="0"/>
                  </a:moveTo>
                  <a:cubicBezTo>
                    <a:pt x="17337" y="0"/>
                    <a:pt x="16269" y="67"/>
                    <a:pt x="15169" y="100"/>
                  </a:cubicBezTo>
                  <a:cubicBezTo>
                    <a:pt x="14268" y="100"/>
                    <a:pt x="13401" y="167"/>
                    <a:pt x="12500" y="334"/>
                  </a:cubicBezTo>
                  <a:cubicBezTo>
                    <a:pt x="11666" y="567"/>
                    <a:pt x="11032" y="634"/>
                    <a:pt x="10365" y="1568"/>
                  </a:cubicBezTo>
                  <a:cubicBezTo>
                    <a:pt x="9531" y="2702"/>
                    <a:pt x="4995" y="11475"/>
                    <a:pt x="3093" y="15345"/>
                  </a:cubicBezTo>
                  <a:cubicBezTo>
                    <a:pt x="2560" y="16412"/>
                    <a:pt x="2059" y="17513"/>
                    <a:pt x="1525" y="18580"/>
                  </a:cubicBezTo>
                  <a:cubicBezTo>
                    <a:pt x="992" y="19715"/>
                    <a:pt x="525" y="20849"/>
                    <a:pt x="24" y="21983"/>
                  </a:cubicBezTo>
                  <a:cubicBezTo>
                    <a:pt x="1" y="22006"/>
                    <a:pt x="27" y="22030"/>
                    <a:pt x="45" y="22030"/>
                  </a:cubicBezTo>
                  <a:cubicBezTo>
                    <a:pt x="52" y="22030"/>
                    <a:pt x="58" y="22026"/>
                    <a:pt x="58" y="22016"/>
                  </a:cubicBezTo>
                  <a:cubicBezTo>
                    <a:pt x="525" y="21082"/>
                    <a:pt x="1058" y="20148"/>
                    <a:pt x="1525" y="19248"/>
                  </a:cubicBezTo>
                  <a:cubicBezTo>
                    <a:pt x="2026" y="18314"/>
                    <a:pt x="2493" y="17380"/>
                    <a:pt x="2960" y="16412"/>
                  </a:cubicBezTo>
                  <a:cubicBezTo>
                    <a:pt x="3894" y="14544"/>
                    <a:pt x="4861" y="12643"/>
                    <a:pt x="5795" y="10741"/>
                  </a:cubicBezTo>
                  <a:cubicBezTo>
                    <a:pt x="6729" y="8873"/>
                    <a:pt x="7897" y="7039"/>
                    <a:pt x="8831" y="5171"/>
                  </a:cubicBezTo>
                  <a:cubicBezTo>
                    <a:pt x="9665" y="3603"/>
                    <a:pt x="10765" y="1468"/>
                    <a:pt x="11499" y="1168"/>
                  </a:cubicBezTo>
                  <a:cubicBezTo>
                    <a:pt x="12567" y="734"/>
                    <a:pt x="13701" y="467"/>
                    <a:pt x="14835" y="334"/>
                  </a:cubicBezTo>
                  <a:cubicBezTo>
                    <a:pt x="16036" y="267"/>
                    <a:pt x="17237" y="201"/>
                    <a:pt x="18404" y="100"/>
                  </a:cubicBezTo>
                  <a:cubicBezTo>
                    <a:pt x="18471" y="100"/>
                    <a:pt x="18471" y="0"/>
                    <a:pt x="18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 flipH="1">
              <a:off x="1484317" y="1081750"/>
              <a:ext cx="830465" cy="1036124"/>
            </a:xfrm>
            <a:custGeom>
              <a:avLst/>
              <a:gdLst/>
              <a:ahLst/>
              <a:cxnLst/>
              <a:rect l="l" t="t" r="r" b="b"/>
              <a:pathLst>
                <a:path w="31089" h="38788" extrusionOk="0">
                  <a:moveTo>
                    <a:pt x="17164" y="1"/>
                  </a:moveTo>
                  <a:cubicBezTo>
                    <a:pt x="17035" y="1"/>
                    <a:pt x="16906" y="7"/>
                    <a:pt x="16779" y="19"/>
                  </a:cubicBezTo>
                  <a:cubicBezTo>
                    <a:pt x="14811" y="419"/>
                    <a:pt x="13043" y="1520"/>
                    <a:pt x="11775" y="3055"/>
                  </a:cubicBezTo>
                  <a:cubicBezTo>
                    <a:pt x="11208" y="3789"/>
                    <a:pt x="10975" y="4756"/>
                    <a:pt x="11175" y="5657"/>
                  </a:cubicBezTo>
                  <a:cubicBezTo>
                    <a:pt x="11675" y="10226"/>
                    <a:pt x="12742" y="13162"/>
                    <a:pt x="11508" y="17732"/>
                  </a:cubicBezTo>
                  <a:cubicBezTo>
                    <a:pt x="10975" y="19967"/>
                    <a:pt x="9440" y="21835"/>
                    <a:pt x="7339" y="22802"/>
                  </a:cubicBezTo>
                  <a:cubicBezTo>
                    <a:pt x="5704" y="23636"/>
                    <a:pt x="3936" y="24237"/>
                    <a:pt x="2602" y="25537"/>
                  </a:cubicBezTo>
                  <a:cubicBezTo>
                    <a:pt x="0" y="28106"/>
                    <a:pt x="1401" y="33376"/>
                    <a:pt x="3736" y="35545"/>
                  </a:cubicBezTo>
                  <a:cubicBezTo>
                    <a:pt x="6183" y="37851"/>
                    <a:pt x="9192" y="38787"/>
                    <a:pt x="12292" y="38787"/>
                  </a:cubicBezTo>
                  <a:cubicBezTo>
                    <a:pt x="16548" y="38787"/>
                    <a:pt x="20974" y="37023"/>
                    <a:pt x="24351" y="34611"/>
                  </a:cubicBezTo>
                  <a:cubicBezTo>
                    <a:pt x="27019" y="32709"/>
                    <a:pt x="29421" y="30107"/>
                    <a:pt x="30155" y="26838"/>
                  </a:cubicBezTo>
                  <a:cubicBezTo>
                    <a:pt x="31089" y="22669"/>
                    <a:pt x="29188" y="17999"/>
                    <a:pt x="28187" y="13996"/>
                  </a:cubicBezTo>
                  <a:cubicBezTo>
                    <a:pt x="27486" y="11327"/>
                    <a:pt x="26853" y="8592"/>
                    <a:pt x="26152" y="5923"/>
                  </a:cubicBezTo>
                  <a:cubicBezTo>
                    <a:pt x="25618" y="3989"/>
                    <a:pt x="24651" y="2921"/>
                    <a:pt x="22850" y="2087"/>
                  </a:cubicBezTo>
                  <a:cubicBezTo>
                    <a:pt x="21193" y="1337"/>
                    <a:pt x="19096" y="1"/>
                    <a:pt x="17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 flipH="1">
              <a:off x="1448655" y="1215900"/>
              <a:ext cx="331235" cy="800253"/>
            </a:xfrm>
            <a:custGeom>
              <a:avLst/>
              <a:gdLst/>
              <a:ahLst/>
              <a:cxnLst/>
              <a:rect l="l" t="t" r="r" b="b"/>
              <a:pathLst>
                <a:path w="12400" h="29958" extrusionOk="0">
                  <a:moveTo>
                    <a:pt x="5394" y="1"/>
                  </a:moveTo>
                  <a:cubicBezTo>
                    <a:pt x="6295" y="2970"/>
                    <a:pt x="7162" y="5972"/>
                    <a:pt x="8129" y="8941"/>
                  </a:cubicBezTo>
                  <a:cubicBezTo>
                    <a:pt x="9063" y="11876"/>
                    <a:pt x="10198" y="14778"/>
                    <a:pt x="10898" y="17814"/>
                  </a:cubicBezTo>
                  <a:cubicBezTo>
                    <a:pt x="12399" y="24518"/>
                    <a:pt x="6028" y="28688"/>
                    <a:pt x="257" y="29522"/>
                  </a:cubicBezTo>
                  <a:cubicBezTo>
                    <a:pt x="0" y="29554"/>
                    <a:pt x="53" y="29957"/>
                    <a:pt x="295" y="29957"/>
                  </a:cubicBezTo>
                  <a:cubicBezTo>
                    <a:pt x="304" y="29957"/>
                    <a:pt x="314" y="29957"/>
                    <a:pt x="324" y="29956"/>
                  </a:cubicBezTo>
                  <a:cubicBezTo>
                    <a:pt x="5394" y="29022"/>
                    <a:pt x="11065" y="26086"/>
                    <a:pt x="11465" y="20282"/>
                  </a:cubicBezTo>
                  <a:cubicBezTo>
                    <a:pt x="11665" y="17113"/>
                    <a:pt x="9997" y="13744"/>
                    <a:pt x="9030" y="10775"/>
                  </a:cubicBezTo>
                  <a:cubicBezTo>
                    <a:pt x="7863" y="7173"/>
                    <a:pt x="6628" y="3603"/>
                    <a:pt x="5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 flipH="1">
              <a:off x="1952987" y="1220281"/>
              <a:ext cx="406351" cy="804848"/>
            </a:xfrm>
            <a:custGeom>
              <a:avLst/>
              <a:gdLst/>
              <a:ahLst/>
              <a:cxnLst/>
              <a:rect l="l" t="t" r="r" b="b"/>
              <a:pathLst>
                <a:path w="15212" h="30130" extrusionOk="0">
                  <a:moveTo>
                    <a:pt x="13035" y="1"/>
                  </a:moveTo>
                  <a:cubicBezTo>
                    <a:pt x="12999" y="1"/>
                    <a:pt x="12956" y="29"/>
                    <a:pt x="12976" y="70"/>
                  </a:cubicBezTo>
                  <a:cubicBezTo>
                    <a:pt x="13577" y="3840"/>
                    <a:pt x="14611" y="8109"/>
                    <a:pt x="13143" y="11779"/>
                  </a:cubicBezTo>
                  <a:cubicBezTo>
                    <a:pt x="12442" y="13580"/>
                    <a:pt x="11208" y="15114"/>
                    <a:pt x="9607" y="16215"/>
                  </a:cubicBezTo>
                  <a:cubicBezTo>
                    <a:pt x="8306" y="17049"/>
                    <a:pt x="6838" y="17416"/>
                    <a:pt x="5471" y="18016"/>
                  </a:cubicBezTo>
                  <a:cubicBezTo>
                    <a:pt x="0" y="20285"/>
                    <a:pt x="1535" y="27990"/>
                    <a:pt x="6305" y="30125"/>
                  </a:cubicBezTo>
                  <a:cubicBezTo>
                    <a:pt x="6311" y="30128"/>
                    <a:pt x="6317" y="30130"/>
                    <a:pt x="6323" y="30130"/>
                  </a:cubicBezTo>
                  <a:cubicBezTo>
                    <a:pt x="6388" y="30130"/>
                    <a:pt x="6462" y="29989"/>
                    <a:pt x="6371" y="29958"/>
                  </a:cubicBezTo>
                  <a:cubicBezTo>
                    <a:pt x="2969" y="28224"/>
                    <a:pt x="1168" y="24221"/>
                    <a:pt x="2902" y="20618"/>
                  </a:cubicBezTo>
                  <a:cubicBezTo>
                    <a:pt x="4303" y="17750"/>
                    <a:pt x="8106" y="17783"/>
                    <a:pt x="10441" y="15915"/>
                  </a:cubicBezTo>
                  <a:cubicBezTo>
                    <a:pt x="15211" y="12046"/>
                    <a:pt x="14310" y="5407"/>
                    <a:pt x="13076" y="37"/>
                  </a:cubicBezTo>
                  <a:cubicBezTo>
                    <a:pt x="13076" y="11"/>
                    <a:pt x="13057" y="1"/>
                    <a:pt x="130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 flipH="1">
              <a:off x="1717704" y="1548391"/>
              <a:ext cx="885813" cy="574853"/>
            </a:xfrm>
            <a:custGeom>
              <a:avLst/>
              <a:gdLst/>
              <a:ahLst/>
              <a:cxnLst/>
              <a:rect l="l" t="t" r="r" b="b"/>
              <a:pathLst>
                <a:path w="33161" h="21520" extrusionOk="0">
                  <a:moveTo>
                    <a:pt x="31932" y="1"/>
                  </a:moveTo>
                  <a:cubicBezTo>
                    <a:pt x="31310" y="1"/>
                    <a:pt x="30386" y="371"/>
                    <a:pt x="29222" y="1130"/>
                  </a:cubicBezTo>
                  <a:cubicBezTo>
                    <a:pt x="21163" y="6448"/>
                    <a:pt x="16538" y="9771"/>
                    <a:pt x="15509" y="9771"/>
                  </a:cubicBezTo>
                  <a:cubicBezTo>
                    <a:pt x="15498" y="9771"/>
                    <a:pt x="15489" y="9770"/>
                    <a:pt x="15479" y="9770"/>
                  </a:cubicBezTo>
                  <a:cubicBezTo>
                    <a:pt x="12744" y="9603"/>
                    <a:pt x="8774" y="8135"/>
                    <a:pt x="5839" y="7535"/>
                  </a:cubicBezTo>
                  <a:cubicBezTo>
                    <a:pt x="5784" y="7523"/>
                    <a:pt x="5728" y="7517"/>
                    <a:pt x="5672" y="7517"/>
                  </a:cubicBezTo>
                  <a:cubicBezTo>
                    <a:pt x="3340" y="7517"/>
                    <a:pt x="1" y="17427"/>
                    <a:pt x="1369" y="18176"/>
                  </a:cubicBezTo>
                  <a:cubicBezTo>
                    <a:pt x="4094" y="19673"/>
                    <a:pt x="11658" y="21520"/>
                    <a:pt x="15832" y="21520"/>
                  </a:cubicBezTo>
                  <a:cubicBezTo>
                    <a:pt x="16307" y="21520"/>
                    <a:pt x="16738" y="21496"/>
                    <a:pt x="17114" y="21445"/>
                  </a:cubicBezTo>
                  <a:cubicBezTo>
                    <a:pt x="21216" y="20878"/>
                    <a:pt x="29789" y="8302"/>
                    <a:pt x="32291" y="2898"/>
                  </a:cubicBezTo>
                  <a:cubicBezTo>
                    <a:pt x="33161" y="993"/>
                    <a:pt x="32951" y="1"/>
                    <a:pt x="3193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 flipH="1">
              <a:off x="2574053" y="1647281"/>
              <a:ext cx="316356" cy="248106"/>
            </a:xfrm>
            <a:custGeom>
              <a:avLst/>
              <a:gdLst/>
              <a:ahLst/>
              <a:cxnLst/>
              <a:rect l="l" t="t" r="r" b="b"/>
              <a:pathLst>
                <a:path w="11843" h="9288" extrusionOk="0">
                  <a:moveTo>
                    <a:pt x="5712" y="1"/>
                  </a:moveTo>
                  <a:cubicBezTo>
                    <a:pt x="4662" y="1"/>
                    <a:pt x="3609" y="89"/>
                    <a:pt x="2636" y="397"/>
                  </a:cubicBezTo>
                  <a:cubicBezTo>
                    <a:pt x="1201" y="831"/>
                    <a:pt x="367" y="2565"/>
                    <a:pt x="134" y="3766"/>
                  </a:cubicBezTo>
                  <a:cubicBezTo>
                    <a:pt x="34" y="4066"/>
                    <a:pt x="0" y="4433"/>
                    <a:pt x="67" y="4767"/>
                  </a:cubicBezTo>
                  <a:cubicBezTo>
                    <a:pt x="255" y="5455"/>
                    <a:pt x="2117" y="9288"/>
                    <a:pt x="3917" y="9288"/>
                  </a:cubicBezTo>
                  <a:cubicBezTo>
                    <a:pt x="4035" y="9288"/>
                    <a:pt x="4153" y="9271"/>
                    <a:pt x="4270" y="9237"/>
                  </a:cubicBezTo>
                  <a:cubicBezTo>
                    <a:pt x="5771" y="8803"/>
                    <a:pt x="4837" y="6868"/>
                    <a:pt x="4270" y="5801"/>
                  </a:cubicBezTo>
                  <a:cubicBezTo>
                    <a:pt x="4170" y="5567"/>
                    <a:pt x="4037" y="5334"/>
                    <a:pt x="3970" y="5100"/>
                  </a:cubicBezTo>
                  <a:cubicBezTo>
                    <a:pt x="3936" y="4667"/>
                    <a:pt x="3836" y="4133"/>
                    <a:pt x="4203" y="4066"/>
                  </a:cubicBezTo>
                  <a:cubicBezTo>
                    <a:pt x="4215" y="4064"/>
                    <a:pt x="4232" y="4063"/>
                    <a:pt x="4254" y="4063"/>
                  </a:cubicBezTo>
                  <a:cubicBezTo>
                    <a:pt x="5011" y="4063"/>
                    <a:pt x="11842" y="5134"/>
                    <a:pt x="11842" y="5134"/>
                  </a:cubicBezTo>
                  <a:lnTo>
                    <a:pt x="8640" y="130"/>
                  </a:lnTo>
                  <a:cubicBezTo>
                    <a:pt x="7712" y="81"/>
                    <a:pt x="6713" y="1"/>
                    <a:pt x="571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 flipH="1">
              <a:off x="2447543" y="1554294"/>
              <a:ext cx="591682" cy="479863"/>
            </a:xfrm>
            <a:custGeom>
              <a:avLst/>
              <a:gdLst/>
              <a:ahLst/>
              <a:cxnLst/>
              <a:rect l="l" t="t" r="r" b="b"/>
              <a:pathLst>
                <a:path w="22150" h="17964" extrusionOk="0">
                  <a:moveTo>
                    <a:pt x="11293" y="0"/>
                  </a:moveTo>
                  <a:cubicBezTo>
                    <a:pt x="9435" y="0"/>
                    <a:pt x="6353" y="1863"/>
                    <a:pt x="3837" y="3511"/>
                  </a:cubicBezTo>
                  <a:cubicBezTo>
                    <a:pt x="1802" y="4845"/>
                    <a:pt x="1" y="5846"/>
                    <a:pt x="401" y="6680"/>
                  </a:cubicBezTo>
                  <a:cubicBezTo>
                    <a:pt x="653" y="7121"/>
                    <a:pt x="1143" y="7383"/>
                    <a:pt x="1646" y="7383"/>
                  </a:cubicBezTo>
                  <a:cubicBezTo>
                    <a:pt x="1675" y="7383"/>
                    <a:pt x="1705" y="7382"/>
                    <a:pt x="1735" y="7380"/>
                  </a:cubicBezTo>
                  <a:cubicBezTo>
                    <a:pt x="1832" y="7389"/>
                    <a:pt x="1931" y="7393"/>
                    <a:pt x="2033" y="7393"/>
                  </a:cubicBezTo>
                  <a:cubicBezTo>
                    <a:pt x="3165" y="7393"/>
                    <a:pt x="4609" y="6908"/>
                    <a:pt x="5771" y="6480"/>
                  </a:cubicBezTo>
                  <a:cubicBezTo>
                    <a:pt x="6705" y="6113"/>
                    <a:pt x="7473" y="5746"/>
                    <a:pt x="7673" y="5646"/>
                  </a:cubicBezTo>
                  <a:cubicBezTo>
                    <a:pt x="7675" y="5645"/>
                    <a:pt x="7677" y="5645"/>
                    <a:pt x="7679" y="5645"/>
                  </a:cubicBezTo>
                  <a:cubicBezTo>
                    <a:pt x="7845" y="5645"/>
                    <a:pt x="9278" y="8064"/>
                    <a:pt x="9608" y="9282"/>
                  </a:cubicBezTo>
                  <a:cubicBezTo>
                    <a:pt x="10108" y="10316"/>
                    <a:pt x="12009" y="14219"/>
                    <a:pt x="12710" y="16253"/>
                  </a:cubicBezTo>
                  <a:cubicBezTo>
                    <a:pt x="15345" y="17187"/>
                    <a:pt x="17313" y="17755"/>
                    <a:pt x="17680" y="17955"/>
                  </a:cubicBezTo>
                  <a:cubicBezTo>
                    <a:pt x="17691" y="17961"/>
                    <a:pt x="17703" y="17964"/>
                    <a:pt x="17716" y="17964"/>
                  </a:cubicBezTo>
                  <a:cubicBezTo>
                    <a:pt x="18344" y="17964"/>
                    <a:pt x="21431" y="11039"/>
                    <a:pt x="22150" y="7314"/>
                  </a:cubicBezTo>
                  <a:cubicBezTo>
                    <a:pt x="22150" y="7314"/>
                    <a:pt x="18614" y="5613"/>
                    <a:pt x="17780" y="4779"/>
                  </a:cubicBezTo>
                  <a:cubicBezTo>
                    <a:pt x="16913" y="3911"/>
                    <a:pt x="14411" y="809"/>
                    <a:pt x="11876" y="75"/>
                  </a:cubicBezTo>
                  <a:cubicBezTo>
                    <a:pt x="11699" y="24"/>
                    <a:pt x="11504" y="0"/>
                    <a:pt x="11293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 flipH="1">
              <a:off x="2774557" y="1781137"/>
              <a:ext cx="101588" cy="40149"/>
            </a:xfrm>
            <a:custGeom>
              <a:avLst/>
              <a:gdLst/>
              <a:ahLst/>
              <a:cxnLst/>
              <a:rect l="l" t="t" r="r" b="b"/>
              <a:pathLst>
                <a:path w="3803" h="1503" extrusionOk="0">
                  <a:moveTo>
                    <a:pt x="3199" y="1"/>
                  </a:moveTo>
                  <a:cubicBezTo>
                    <a:pt x="3186" y="1"/>
                    <a:pt x="3183" y="17"/>
                    <a:pt x="3202" y="56"/>
                  </a:cubicBezTo>
                  <a:cubicBezTo>
                    <a:pt x="3269" y="256"/>
                    <a:pt x="3569" y="1157"/>
                    <a:pt x="3369" y="1257"/>
                  </a:cubicBezTo>
                  <a:cubicBezTo>
                    <a:pt x="3346" y="1268"/>
                    <a:pt x="3314" y="1274"/>
                    <a:pt x="3275" y="1274"/>
                  </a:cubicBezTo>
                  <a:cubicBezTo>
                    <a:pt x="2757" y="1274"/>
                    <a:pt x="936" y="302"/>
                    <a:pt x="67" y="23"/>
                  </a:cubicBezTo>
                  <a:cubicBezTo>
                    <a:pt x="33" y="23"/>
                    <a:pt x="0" y="56"/>
                    <a:pt x="33" y="89"/>
                  </a:cubicBezTo>
                  <a:cubicBezTo>
                    <a:pt x="500" y="256"/>
                    <a:pt x="967" y="490"/>
                    <a:pt x="1401" y="723"/>
                  </a:cubicBezTo>
                  <a:cubicBezTo>
                    <a:pt x="1776" y="925"/>
                    <a:pt x="2752" y="1502"/>
                    <a:pt x="3310" y="1502"/>
                  </a:cubicBezTo>
                  <a:cubicBezTo>
                    <a:pt x="3397" y="1502"/>
                    <a:pt x="3473" y="1488"/>
                    <a:pt x="3536" y="1457"/>
                  </a:cubicBezTo>
                  <a:cubicBezTo>
                    <a:pt x="3803" y="1324"/>
                    <a:pt x="3369" y="223"/>
                    <a:pt x="3236" y="23"/>
                  </a:cubicBezTo>
                  <a:cubicBezTo>
                    <a:pt x="3222" y="9"/>
                    <a:pt x="3208" y="1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 flipH="1">
              <a:off x="3056133" y="1903801"/>
              <a:ext cx="20515" cy="18111"/>
            </a:xfrm>
            <a:custGeom>
              <a:avLst/>
              <a:gdLst/>
              <a:ahLst/>
              <a:cxnLst/>
              <a:rect l="l" t="t" r="r" b="b"/>
              <a:pathLst>
                <a:path w="768" h="678" extrusionOk="0">
                  <a:moveTo>
                    <a:pt x="468" y="1"/>
                  </a:moveTo>
                  <a:cubicBezTo>
                    <a:pt x="234" y="267"/>
                    <a:pt x="1" y="534"/>
                    <a:pt x="134" y="634"/>
                  </a:cubicBezTo>
                  <a:cubicBezTo>
                    <a:pt x="156" y="664"/>
                    <a:pt x="188" y="677"/>
                    <a:pt x="228" y="677"/>
                  </a:cubicBezTo>
                  <a:cubicBezTo>
                    <a:pt x="364" y="677"/>
                    <a:pt x="586" y="516"/>
                    <a:pt x="768" y="334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 flipH="1">
              <a:off x="2638216" y="1497236"/>
              <a:ext cx="427747" cy="417383"/>
            </a:xfrm>
            <a:custGeom>
              <a:avLst/>
              <a:gdLst/>
              <a:ahLst/>
              <a:cxnLst/>
              <a:rect l="l" t="t" r="r" b="b"/>
              <a:pathLst>
                <a:path w="16013" h="15625" extrusionOk="0">
                  <a:moveTo>
                    <a:pt x="14931" y="0"/>
                  </a:moveTo>
                  <a:cubicBezTo>
                    <a:pt x="14912" y="0"/>
                    <a:pt x="14894" y="3"/>
                    <a:pt x="14878" y="10"/>
                  </a:cubicBezTo>
                  <a:cubicBezTo>
                    <a:pt x="14678" y="43"/>
                    <a:pt x="3370" y="10551"/>
                    <a:pt x="2303" y="11218"/>
                  </a:cubicBezTo>
                  <a:cubicBezTo>
                    <a:pt x="1502" y="11718"/>
                    <a:pt x="668" y="12152"/>
                    <a:pt x="501" y="12318"/>
                  </a:cubicBezTo>
                  <a:cubicBezTo>
                    <a:pt x="234" y="12585"/>
                    <a:pt x="1" y="14587"/>
                    <a:pt x="1" y="15287"/>
                  </a:cubicBezTo>
                  <a:cubicBezTo>
                    <a:pt x="1" y="15454"/>
                    <a:pt x="134" y="15587"/>
                    <a:pt x="301" y="15621"/>
                  </a:cubicBezTo>
                  <a:cubicBezTo>
                    <a:pt x="355" y="15623"/>
                    <a:pt x="415" y="15624"/>
                    <a:pt x="481" y="15624"/>
                  </a:cubicBezTo>
                  <a:cubicBezTo>
                    <a:pt x="1315" y="15624"/>
                    <a:pt x="3023" y="15434"/>
                    <a:pt x="3270" y="15187"/>
                  </a:cubicBezTo>
                  <a:cubicBezTo>
                    <a:pt x="3470" y="15020"/>
                    <a:pt x="3904" y="14220"/>
                    <a:pt x="4437" y="13419"/>
                  </a:cubicBezTo>
                  <a:cubicBezTo>
                    <a:pt x="5105" y="12385"/>
                    <a:pt x="15912" y="1311"/>
                    <a:pt x="15946" y="1144"/>
                  </a:cubicBezTo>
                  <a:cubicBezTo>
                    <a:pt x="16012" y="944"/>
                    <a:pt x="15712" y="610"/>
                    <a:pt x="15545" y="410"/>
                  </a:cubicBezTo>
                  <a:cubicBezTo>
                    <a:pt x="15395" y="259"/>
                    <a:pt x="15108" y="0"/>
                    <a:pt x="149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 flipH="1">
              <a:off x="2881487" y="1734497"/>
              <a:ext cx="106930" cy="103404"/>
            </a:xfrm>
            <a:custGeom>
              <a:avLst/>
              <a:gdLst/>
              <a:ahLst/>
              <a:cxnLst/>
              <a:rect l="l" t="t" r="r" b="b"/>
              <a:pathLst>
                <a:path w="4003" h="3871" extrusionOk="0">
                  <a:moveTo>
                    <a:pt x="3507" y="1"/>
                  </a:moveTo>
                  <a:cubicBezTo>
                    <a:pt x="3427" y="1"/>
                    <a:pt x="3352" y="34"/>
                    <a:pt x="3302" y="101"/>
                  </a:cubicBezTo>
                  <a:lnTo>
                    <a:pt x="133" y="3170"/>
                  </a:lnTo>
                  <a:cubicBezTo>
                    <a:pt x="0" y="3303"/>
                    <a:pt x="0" y="3503"/>
                    <a:pt x="100" y="3603"/>
                  </a:cubicBezTo>
                  <a:lnTo>
                    <a:pt x="267" y="3770"/>
                  </a:lnTo>
                  <a:cubicBezTo>
                    <a:pt x="334" y="3837"/>
                    <a:pt x="409" y="3870"/>
                    <a:pt x="484" y="3870"/>
                  </a:cubicBezTo>
                  <a:cubicBezTo>
                    <a:pt x="559" y="3870"/>
                    <a:pt x="634" y="3837"/>
                    <a:pt x="701" y="3770"/>
                  </a:cubicBezTo>
                  <a:lnTo>
                    <a:pt x="3869" y="668"/>
                  </a:lnTo>
                  <a:cubicBezTo>
                    <a:pt x="4003" y="568"/>
                    <a:pt x="4003" y="368"/>
                    <a:pt x="3869" y="234"/>
                  </a:cubicBezTo>
                  <a:lnTo>
                    <a:pt x="3736" y="101"/>
                  </a:lnTo>
                  <a:cubicBezTo>
                    <a:pt x="3669" y="34"/>
                    <a:pt x="3586" y="1"/>
                    <a:pt x="3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 flipH="1">
              <a:off x="2914450" y="1766231"/>
              <a:ext cx="67743" cy="64965"/>
            </a:xfrm>
            <a:custGeom>
              <a:avLst/>
              <a:gdLst/>
              <a:ahLst/>
              <a:cxnLst/>
              <a:rect l="l" t="t" r="r" b="b"/>
              <a:pathLst>
                <a:path w="2536" h="2432" extrusionOk="0">
                  <a:moveTo>
                    <a:pt x="2234" y="0"/>
                  </a:moveTo>
                  <a:cubicBezTo>
                    <a:pt x="2192" y="0"/>
                    <a:pt x="2147" y="17"/>
                    <a:pt x="2102" y="47"/>
                  </a:cubicBezTo>
                  <a:lnTo>
                    <a:pt x="67" y="2048"/>
                  </a:lnTo>
                  <a:cubicBezTo>
                    <a:pt x="1" y="2115"/>
                    <a:pt x="1" y="2215"/>
                    <a:pt x="67" y="2315"/>
                  </a:cubicBezTo>
                  <a:lnTo>
                    <a:pt x="167" y="2382"/>
                  </a:lnTo>
                  <a:cubicBezTo>
                    <a:pt x="201" y="2415"/>
                    <a:pt x="242" y="2432"/>
                    <a:pt x="284" y="2432"/>
                  </a:cubicBezTo>
                  <a:cubicBezTo>
                    <a:pt x="326" y="2432"/>
                    <a:pt x="367" y="2415"/>
                    <a:pt x="401" y="2382"/>
                  </a:cubicBezTo>
                  <a:lnTo>
                    <a:pt x="2436" y="414"/>
                  </a:lnTo>
                  <a:cubicBezTo>
                    <a:pt x="2536" y="347"/>
                    <a:pt x="2536" y="214"/>
                    <a:pt x="2469" y="147"/>
                  </a:cubicBezTo>
                  <a:lnTo>
                    <a:pt x="2369" y="80"/>
                  </a:lnTo>
                  <a:cubicBezTo>
                    <a:pt x="2332" y="25"/>
                    <a:pt x="2285" y="0"/>
                    <a:pt x="2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 flipH="1">
              <a:off x="2950966" y="1802213"/>
              <a:ext cx="11620" cy="11620"/>
            </a:xfrm>
            <a:custGeom>
              <a:avLst/>
              <a:gdLst/>
              <a:ahLst/>
              <a:cxnLst/>
              <a:rect l="l" t="t" r="r" b="b"/>
              <a:pathLst>
                <a:path w="435" h="435" extrusionOk="0">
                  <a:moveTo>
                    <a:pt x="100" y="1"/>
                  </a:moveTo>
                  <a:lnTo>
                    <a:pt x="0" y="101"/>
                  </a:lnTo>
                  <a:lnTo>
                    <a:pt x="334" y="434"/>
                  </a:lnTo>
                  <a:lnTo>
                    <a:pt x="434" y="334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 flipH="1">
              <a:off x="2699709" y="1773684"/>
              <a:ext cx="310105" cy="214795"/>
            </a:xfrm>
            <a:custGeom>
              <a:avLst/>
              <a:gdLst/>
              <a:ahLst/>
              <a:cxnLst/>
              <a:rect l="l" t="t" r="r" b="b"/>
              <a:pathLst>
                <a:path w="11609" h="8041" extrusionOk="0">
                  <a:moveTo>
                    <a:pt x="8507" y="1069"/>
                  </a:moveTo>
                  <a:cubicBezTo>
                    <a:pt x="8509" y="1074"/>
                    <a:pt x="8512" y="1080"/>
                    <a:pt x="8515" y="1086"/>
                  </a:cubicBezTo>
                  <a:lnTo>
                    <a:pt x="8515" y="1086"/>
                  </a:lnTo>
                  <a:cubicBezTo>
                    <a:pt x="8512" y="1080"/>
                    <a:pt x="8509" y="1074"/>
                    <a:pt x="8507" y="1069"/>
                  </a:cubicBezTo>
                  <a:close/>
                  <a:moveTo>
                    <a:pt x="3395" y="0"/>
                  </a:moveTo>
                  <a:cubicBezTo>
                    <a:pt x="2942" y="0"/>
                    <a:pt x="2513" y="97"/>
                    <a:pt x="2135" y="335"/>
                  </a:cubicBezTo>
                  <a:cubicBezTo>
                    <a:pt x="0" y="1669"/>
                    <a:pt x="4437" y="3037"/>
                    <a:pt x="5304" y="4304"/>
                  </a:cubicBezTo>
                  <a:cubicBezTo>
                    <a:pt x="6205" y="5772"/>
                    <a:pt x="7673" y="6873"/>
                    <a:pt x="9340" y="7307"/>
                  </a:cubicBezTo>
                  <a:cubicBezTo>
                    <a:pt x="9908" y="7473"/>
                    <a:pt x="10708" y="7740"/>
                    <a:pt x="11609" y="8040"/>
                  </a:cubicBezTo>
                  <a:cubicBezTo>
                    <a:pt x="10912" y="6017"/>
                    <a:pt x="9027" y="2144"/>
                    <a:pt x="8515" y="1086"/>
                  </a:cubicBezTo>
                  <a:lnTo>
                    <a:pt x="8515" y="1086"/>
                  </a:lnTo>
                  <a:cubicBezTo>
                    <a:pt x="8607" y="1282"/>
                    <a:pt x="8605" y="1508"/>
                    <a:pt x="8540" y="1703"/>
                  </a:cubicBezTo>
                  <a:cubicBezTo>
                    <a:pt x="8510" y="1748"/>
                    <a:pt x="8458" y="1769"/>
                    <a:pt x="8386" y="1769"/>
                  </a:cubicBezTo>
                  <a:cubicBezTo>
                    <a:pt x="7718" y="1769"/>
                    <a:pt x="5336" y="0"/>
                    <a:pt x="3395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 flipH="1">
              <a:off x="1692033" y="1542461"/>
              <a:ext cx="381294" cy="266911"/>
            </a:xfrm>
            <a:custGeom>
              <a:avLst/>
              <a:gdLst/>
              <a:ahLst/>
              <a:cxnLst/>
              <a:rect l="l" t="t" r="r" b="b"/>
              <a:pathLst>
                <a:path w="14274" h="9992" extrusionOk="0">
                  <a:moveTo>
                    <a:pt x="12561" y="0"/>
                  </a:moveTo>
                  <a:cubicBezTo>
                    <a:pt x="11909" y="0"/>
                    <a:pt x="11010" y="209"/>
                    <a:pt x="9841" y="652"/>
                  </a:cubicBezTo>
                  <a:cubicBezTo>
                    <a:pt x="7106" y="1719"/>
                    <a:pt x="1" y="6389"/>
                    <a:pt x="1" y="6389"/>
                  </a:cubicBezTo>
                  <a:lnTo>
                    <a:pt x="9007" y="9992"/>
                  </a:lnTo>
                  <a:cubicBezTo>
                    <a:pt x="9007" y="9992"/>
                    <a:pt x="11843" y="6022"/>
                    <a:pt x="13077" y="3620"/>
                  </a:cubicBezTo>
                  <a:cubicBezTo>
                    <a:pt x="14274" y="1347"/>
                    <a:pt x="14217" y="0"/>
                    <a:pt x="12561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 flipH="1">
              <a:off x="1776845" y="1730570"/>
              <a:ext cx="85293" cy="82381"/>
            </a:xfrm>
            <a:custGeom>
              <a:avLst/>
              <a:gdLst/>
              <a:ahLst/>
              <a:cxnLst/>
              <a:rect l="l" t="t" r="r" b="b"/>
              <a:pathLst>
                <a:path w="3193" h="3084" extrusionOk="0">
                  <a:moveTo>
                    <a:pt x="3137" y="0"/>
                  </a:moveTo>
                  <a:cubicBezTo>
                    <a:pt x="3125" y="0"/>
                    <a:pt x="3112" y="4"/>
                    <a:pt x="3103" y="14"/>
                  </a:cubicBezTo>
                  <a:cubicBezTo>
                    <a:pt x="2969" y="248"/>
                    <a:pt x="2736" y="581"/>
                    <a:pt x="2569" y="815"/>
                  </a:cubicBezTo>
                  <a:cubicBezTo>
                    <a:pt x="2402" y="1048"/>
                    <a:pt x="2235" y="1248"/>
                    <a:pt x="2069" y="1515"/>
                  </a:cubicBezTo>
                  <a:cubicBezTo>
                    <a:pt x="1735" y="1982"/>
                    <a:pt x="1435" y="2449"/>
                    <a:pt x="1101" y="2916"/>
                  </a:cubicBezTo>
                  <a:cubicBezTo>
                    <a:pt x="734" y="2750"/>
                    <a:pt x="367" y="2616"/>
                    <a:pt x="0" y="2516"/>
                  </a:cubicBezTo>
                  <a:lnTo>
                    <a:pt x="0" y="2549"/>
                  </a:lnTo>
                  <a:cubicBezTo>
                    <a:pt x="367" y="2750"/>
                    <a:pt x="768" y="2950"/>
                    <a:pt x="1201" y="3083"/>
                  </a:cubicBezTo>
                  <a:cubicBezTo>
                    <a:pt x="1535" y="2616"/>
                    <a:pt x="1868" y="2082"/>
                    <a:pt x="2202" y="1582"/>
                  </a:cubicBezTo>
                  <a:cubicBezTo>
                    <a:pt x="2369" y="1349"/>
                    <a:pt x="2502" y="1148"/>
                    <a:pt x="2669" y="882"/>
                  </a:cubicBezTo>
                  <a:cubicBezTo>
                    <a:pt x="2836" y="615"/>
                    <a:pt x="2969" y="381"/>
                    <a:pt x="3169" y="48"/>
                  </a:cubicBezTo>
                  <a:cubicBezTo>
                    <a:pt x="3193" y="24"/>
                    <a:pt x="3167" y="0"/>
                    <a:pt x="3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 flipH="1">
              <a:off x="1828240" y="1699744"/>
              <a:ext cx="213005" cy="83797"/>
            </a:xfrm>
            <a:custGeom>
              <a:avLst/>
              <a:gdLst/>
              <a:ahLst/>
              <a:cxnLst/>
              <a:rect l="l" t="t" r="r" b="b"/>
              <a:pathLst>
                <a:path w="7974" h="3137" extrusionOk="0">
                  <a:moveTo>
                    <a:pt x="67" y="1"/>
                  </a:moveTo>
                  <a:cubicBezTo>
                    <a:pt x="34" y="1"/>
                    <a:pt x="1" y="34"/>
                    <a:pt x="34" y="67"/>
                  </a:cubicBezTo>
                  <a:cubicBezTo>
                    <a:pt x="1368" y="534"/>
                    <a:pt x="2669" y="1068"/>
                    <a:pt x="3970" y="1569"/>
                  </a:cubicBezTo>
                  <a:lnTo>
                    <a:pt x="5938" y="2369"/>
                  </a:lnTo>
                  <a:cubicBezTo>
                    <a:pt x="6572" y="2636"/>
                    <a:pt x="7273" y="2836"/>
                    <a:pt x="7906" y="3136"/>
                  </a:cubicBezTo>
                  <a:cubicBezTo>
                    <a:pt x="7940" y="3136"/>
                    <a:pt x="7973" y="3070"/>
                    <a:pt x="7940" y="3070"/>
                  </a:cubicBezTo>
                  <a:cubicBezTo>
                    <a:pt x="7273" y="2803"/>
                    <a:pt x="6672" y="2469"/>
                    <a:pt x="6005" y="2202"/>
                  </a:cubicBezTo>
                  <a:cubicBezTo>
                    <a:pt x="5371" y="1935"/>
                    <a:pt x="4704" y="1669"/>
                    <a:pt x="4070" y="1402"/>
                  </a:cubicBezTo>
                  <a:cubicBezTo>
                    <a:pt x="2736" y="901"/>
                    <a:pt x="1402" y="434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 flipH="1">
              <a:off x="1311433" y="1546254"/>
              <a:ext cx="697731" cy="793308"/>
            </a:xfrm>
            <a:custGeom>
              <a:avLst/>
              <a:gdLst/>
              <a:ahLst/>
              <a:cxnLst/>
              <a:rect l="l" t="t" r="r" b="b"/>
              <a:pathLst>
                <a:path w="26120" h="29698" extrusionOk="0">
                  <a:moveTo>
                    <a:pt x="10771" y="1"/>
                  </a:moveTo>
                  <a:cubicBezTo>
                    <a:pt x="9656" y="1"/>
                    <a:pt x="8591" y="506"/>
                    <a:pt x="7606" y="1310"/>
                  </a:cubicBezTo>
                  <a:cubicBezTo>
                    <a:pt x="7106" y="1711"/>
                    <a:pt x="1001" y="9483"/>
                    <a:pt x="468" y="12218"/>
                  </a:cubicBezTo>
                  <a:cubicBezTo>
                    <a:pt x="1" y="14620"/>
                    <a:pt x="1969" y="17255"/>
                    <a:pt x="1969" y="17255"/>
                  </a:cubicBezTo>
                  <a:lnTo>
                    <a:pt x="601" y="27629"/>
                  </a:lnTo>
                  <a:lnTo>
                    <a:pt x="26119" y="29697"/>
                  </a:lnTo>
                  <a:cubicBezTo>
                    <a:pt x="26119" y="29697"/>
                    <a:pt x="19581" y="7448"/>
                    <a:pt x="14344" y="1844"/>
                  </a:cubicBezTo>
                  <a:cubicBezTo>
                    <a:pt x="13124" y="539"/>
                    <a:pt x="11921" y="1"/>
                    <a:pt x="10771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 flipH="1">
              <a:off x="1892403" y="1691730"/>
              <a:ext cx="106957" cy="201412"/>
            </a:xfrm>
            <a:custGeom>
              <a:avLst/>
              <a:gdLst/>
              <a:ahLst/>
              <a:cxnLst/>
              <a:rect l="l" t="t" r="r" b="b"/>
              <a:pathLst>
                <a:path w="4004" h="7540" extrusionOk="0">
                  <a:moveTo>
                    <a:pt x="4003" y="1"/>
                  </a:moveTo>
                  <a:lnTo>
                    <a:pt x="4003" y="1"/>
                  </a:lnTo>
                  <a:cubicBezTo>
                    <a:pt x="3603" y="501"/>
                    <a:pt x="3203" y="1001"/>
                    <a:pt x="2836" y="1568"/>
                  </a:cubicBezTo>
                  <a:lnTo>
                    <a:pt x="2936" y="1335"/>
                  </a:lnTo>
                  <a:cubicBezTo>
                    <a:pt x="3036" y="1068"/>
                    <a:pt x="3136" y="768"/>
                    <a:pt x="3203" y="501"/>
                  </a:cubicBezTo>
                  <a:lnTo>
                    <a:pt x="3203" y="501"/>
                  </a:lnTo>
                  <a:cubicBezTo>
                    <a:pt x="3069" y="734"/>
                    <a:pt x="2936" y="1001"/>
                    <a:pt x="2802" y="1268"/>
                  </a:cubicBezTo>
                  <a:cubicBezTo>
                    <a:pt x="2736" y="1468"/>
                    <a:pt x="2636" y="1635"/>
                    <a:pt x="2602" y="1835"/>
                  </a:cubicBezTo>
                  <a:cubicBezTo>
                    <a:pt x="2202" y="2369"/>
                    <a:pt x="1835" y="2936"/>
                    <a:pt x="1468" y="3470"/>
                  </a:cubicBezTo>
                  <a:cubicBezTo>
                    <a:pt x="1068" y="4103"/>
                    <a:pt x="701" y="4737"/>
                    <a:pt x="401" y="5404"/>
                  </a:cubicBezTo>
                  <a:cubicBezTo>
                    <a:pt x="267" y="5738"/>
                    <a:pt x="134" y="6072"/>
                    <a:pt x="67" y="6438"/>
                  </a:cubicBezTo>
                  <a:cubicBezTo>
                    <a:pt x="0" y="6805"/>
                    <a:pt x="0" y="7172"/>
                    <a:pt x="34" y="7539"/>
                  </a:cubicBezTo>
                  <a:cubicBezTo>
                    <a:pt x="67" y="6805"/>
                    <a:pt x="234" y="6105"/>
                    <a:pt x="568" y="5471"/>
                  </a:cubicBezTo>
                  <a:cubicBezTo>
                    <a:pt x="868" y="4837"/>
                    <a:pt x="1235" y="4204"/>
                    <a:pt x="1635" y="3603"/>
                  </a:cubicBezTo>
                  <a:cubicBezTo>
                    <a:pt x="2402" y="2402"/>
                    <a:pt x="3236" y="1201"/>
                    <a:pt x="40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 flipH="1">
              <a:off x="1772998" y="1992914"/>
              <a:ext cx="158646" cy="26258"/>
            </a:xfrm>
            <a:custGeom>
              <a:avLst/>
              <a:gdLst/>
              <a:ahLst/>
              <a:cxnLst/>
              <a:rect l="l" t="t" r="r" b="b"/>
              <a:pathLst>
                <a:path w="5939" h="983" extrusionOk="0">
                  <a:moveTo>
                    <a:pt x="5905" y="0"/>
                  </a:moveTo>
                  <a:cubicBezTo>
                    <a:pt x="4904" y="34"/>
                    <a:pt x="3937" y="134"/>
                    <a:pt x="2936" y="300"/>
                  </a:cubicBezTo>
                  <a:cubicBezTo>
                    <a:pt x="2469" y="401"/>
                    <a:pt x="2002" y="534"/>
                    <a:pt x="1502" y="634"/>
                  </a:cubicBezTo>
                  <a:cubicBezTo>
                    <a:pt x="1268" y="701"/>
                    <a:pt x="1035" y="767"/>
                    <a:pt x="801" y="834"/>
                  </a:cubicBezTo>
                  <a:cubicBezTo>
                    <a:pt x="568" y="868"/>
                    <a:pt x="301" y="901"/>
                    <a:pt x="34" y="934"/>
                  </a:cubicBezTo>
                  <a:cubicBezTo>
                    <a:pt x="34" y="934"/>
                    <a:pt x="1" y="968"/>
                    <a:pt x="34" y="968"/>
                  </a:cubicBezTo>
                  <a:cubicBezTo>
                    <a:pt x="190" y="968"/>
                    <a:pt x="360" y="982"/>
                    <a:pt x="526" y="982"/>
                  </a:cubicBezTo>
                  <a:cubicBezTo>
                    <a:pt x="608" y="982"/>
                    <a:pt x="690" y="979"/>
                    <a:pt x="768" y="968"/>
                  </a:cubicBezTo>
                  <a:cubicBezTo>
                    <a:pt x="1001" y="968"/>
                    <a:pt x="1235" y="934"/>
                    <a:pt x="1468" y="901"/>
                  </a:cubicBezTo>
                  <a:cubicBezTo>
                    <a:pt x="1969" y="801"/>
                    <a:pt x="2436" y="701"/>
                    <a:pt x="2936" y="601"/>
                  </a:cubicBezTo>
                  <a:cubicBezTo>
                    <a:pt x="3937" y="401"/>
                    <a:pt x="4904" y="200"/>
                    <a:pt x="5905" y="100"/>
                  </a:cubicBezTo>
                  <a:cubicBezTo>
                    <a:pt x="5938" y="67"/>
                    <a:pt x="5938" y="0"/>
                    <a:pt x="5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 flipH="1">
              <a:off x="1708915" y="2013001"/>
              <a:ext cx="131826" cy="8708"/>
            </a:xfrm>
            <a:custGeom>
              <a:avLst/>
              <a:gdLst/>
              <a:ahLst/>
              <a:cxnLst/>
              <a:rect l="l" t="t" r="r" b="b"/>
              <a:pathLst>
                <a:path w="4935" h="326" extrusionOk="0">
                  <a:moveTo>
                    <a:pt x="2027" y="1"/>
                  </a:moveTo>
                  <a:cubicBezTo>
                    <a:pt x="1753" y="1"/>
                    <a:pt x="1479" y="15"/>
                    <a:pt x="1234" y="15"/>
                  </a:cubicBezTo>
                  <a:lnTo>
                    <a:pt x="634" y="49"/>
                  </a:lnTo>
                  <a:cubicBezTo>
                    <a:pt x="434" y="49"/>
                    <a:pt x="234" y="82"/>
                    <a:pt x="0" y="116"/>
                  </a:cubicBezTo>
                  <a:lnTo>
                    <a:pt x="0" y="149"/>
                  </a:lnTo>
                  <a:cubicBezTo>
                    <a:pt x="200" y="149"/>
                    <a:pt x="400" y="182"/>
                    <a:pt x="600" y="182"/>
                  </a:cubicBezTo>
                  <a:lnTo>
                    <a:pt x="1201" y="182"/>
                  </a:lnTo>
                  <a:lnTo>
                    <a:pt x="2435" y="216"/>
                  </a:lnTo>
                  <a:cubicBezTo>
                    <a:pt x="3269" y="249"/>
                    <a:pt x="4070" y="282"/>
                    <a:pt x="4870" y="316"/>
                  </a:cubicBezTo>
                  <a:cubicBezTo>
                    <a:pt x="4884" y="322"/>
                    <a:pt x="4894" y="325"/>
                    <a:pt x="4902" y="325"/>
                  </a:cubicBezTo>
                  <a:cubicBezTo>
                    <a:pt x="4934" y="325"/>
                    <a:pt x="4924" y="282"/>
                    <a:pt x="4870" y="282"/>
                  </a:cubicBezTo>
                  <a:cubicBezTo>
                    <a:pt x="4070" y="149"/>
                    <a:pt x="3269" y="49"/>
                    <a:pt x="2435" y="15"/>
                  </a:cubicBezTo>
                  <a:cubicBezTo>
                    <a:pt x="2302" y="4"/>
                    <a:pt x="2165" y="1"/>
                    <a:pt x="2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 flipH="1">
              <a:off x="1715086" y="1371848"/>
              <a:ext cx="184477" cy="308476"/>
            </a:xfrm>
            <a:custGeom>
              <a:avLst/>
              <a:gdLst/>
              <a:ahLst/>
              <a:cxnLst/>
              <a:rect l="l" t="t" r="r" b="b"/>
              <a:pathLst>
                <a:path w="6906" h="11548" extrusionOk="0">
                  <a:moveTo>
                    <a:pt x="3970" y="0"/>
                  </a:moveTo>
                  <a:lnTo>
                    <a:pt x="3470" y="567"/>
                  </a:lnTo>
                  <a:lnTo>
                    <a:pt x="0" y="4570"/>
                  </a:lnTo>
                  <a:lnTo>
                    <a:pt x="1868" y="7939"/>
                  </a:lnTo>
                  <a:lnTo>
                    <a:pt x="2002" y="8173"/>
                  </a:lnTo>
                  <a:cubicBezTo>
                    <a:pt x="2002" y="8173"/>
                    <a:pt x="2989" y="11548"/>
                    <a:pt x="3625" y="11548"/>
                  </a:cubicBezTo>
                  <a:cubicBezTo>
                    <a:pt x="3640" y="11548"/>
                    <a:pt x="3655" y="11546"/>
                    <a:pt x="3670" y="11542"/>
                  </a:cubicBezTo>
                  <a:cubicBezTo>
                    <a:pt x="5671" y="11042"/>
                    <a:pt x="6905" y="7639"/>
                    <a:pt x="6872" y="7205"/>
                  </a:cubicBezTo>
                  <a:cubicBezTo>
                    <a:pt x="6572" y="6071"/>
                    <a:pt x="6205" y="5004"/>
                    <a:pt x="5771" y="3936"/>
                  </a:cubicBezTo>
                  <a:cubicBezTo>
                    <a:pt x="5705" y="3803"/>
                    <a:pt x="5638" y="3636"/>
                    <a:pt x="5571" y="3503"/>
                  </a:cubicBezTo>
                  <a:cubicBezTo>
                    <a:pt x="5538" y="3369"/>
                    <a:pt x="5471" y="3269"/>
                    <a:pt x="5404" y="3103"/>
                  </a:cubicBezTo>
                  <a:cubicBezTo>
                    <a:pt x="5304" y="2902"/>
                    <a:pt x="5238" y="2736"/>
                    <a:pt x="5137" y="2535"/>
                  </a:cubicBezTo>
                  <a:cubicBezTo>
                    <a:pt x="5104" y="2469"/>
                    <a:pt x="5071" y="2402"/>
                    <a:pt x="5037" y="2335"/>
                  </a:cubicBezTo>
                  <a:cubicBezTo>
                    <a:pt x="5037" y="2302"/>
                    <a:pt x="5004" y="2235"/>
                    <a:pt x="4971" y="2169"/>
                  </a:cubicBezTo>
                  <a:cubicBezTo>
                    <a:pt x="4404" y="968"/>
                    <a:pt x="3970" y="0"/>
                    <a:pt x="3970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 flipH="1">
              <a:off x="1732903" y="1124998"/>
              <a:ext cx="343042" cy="429564"/>
            </a:xfrm>
            <a:custGeom>
              <a:avLst/>
              <a:gdLst/>
              <a:ahLst/>
              <a:cxnLst/>
              <a:rect l="l" t="t" r="r" b="b"/>
              <a:pathLst>
                <a:path w="12842" h="16081" extrusionOk="0">
                  <a:moveTo>
                    <a:pt x="6491" y="1"/>
                  </a:moveTo>
                  <a:cubicBezTo>
                    <a:pt x="3442" y="1"/>
                    <a:pt x="1" y="1928"/>
                    <a:pt x="232" y="8674"/>
                  </a:cubicBezTo>
                  <a:cubicBezTo>
                    <a:pt x="428" y="15324"/>
                    <a:pt x="4350" y="16081"/>
                    <a:pt x="5898" y="16081"/>
                  </a:cubicBezTo>
                  <a:cubicBezTo>
                    <a:pt x="5935" y="16081"/>
                    <a:pt x="5970" y="16080"/>
                    <a:pt x="6003" y="16080"/>
                  </a:cubicBezTo>
                  <a:cubicBezTo>
                    <a:pt x="7337" y="16013"/>
                    <a:pt x="11874" y="15713"/>
                    <a:pt x="12341" y="8908"/>
                  </a:cubicBezTo>
                  <a:cubicBezTo>
                    <a:pt x="12841" y="2103"/>
                    <a:pt x="9606" y="68"/>
                    <a:pt x="6570" y="1"/>
                  </a:cubicBezTo>
                  <a:cubicBezTo>
                    <a:pt x="6544" y="1"/>
                    <a:pt x="6518" y="1"/>
                    <a:pt x="6491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 flipH="1">
              <a:off x="2019822" y="1303731"/>
              <a:ext cx="34780" cy="20916"/>
            </a:xfrm>
            <a:custGeom>
              <a:avLst/>
              <a:gdLst/>
              <a:ahLst/>
              <a:cxnLst/>
              <a:rect l="l" t="t" r="r" b="b"/>
              <a:pathLst>
                <a:path w="1302" h="783" extrusionOk="0">
                  <a:moveTo>
                    <a:pt x="842" y="0"/>
                  </a:moveTo>
                  <a:cubicBezTo>
                    <a:pt x="771" y="0"/>
                    <a:pt x="701" y="15"/>
                    <a:pt x="634" y="48"/>
                  </a:cubicBezTo>
                  <a:cubicBezTo>
                    <a:pt x="434" y="82"/>
                    <a:pt x="234" y="215"/>
                    <a:pt x="100" y="382"/>
                  </a:cubicBezTo>
                  <a:cubicBezTo>
                    <a:pt x="0" y="549"/>
                    <a:pt x="134" y="782"/>
                    <a:pt x="334" y="782"/>
                  </a:cubicBezTo>
                  <a:cubicBezTo>
                    <a:pt x="501" y="749"/>
                    <a:pt x="634" y="716"/>
                    <a:pt x="801" y="649"/>
                  </a:cubicBezTo>
                  <a:cubicBezTo>
                    <a:pt x="968" y="649"/>
                    <a:pt x="1134" y="549"/>
                    <a:pt x="1235" y="449"/>
                  </a:cubicBezTo>
                  <a:cubicBezTo>
                    <a:pt x="1301" y="349"/>
                    <a:pt x="1301" y="215"/>
                    <a:pt x="1235" y="149"/>
                  </a:cubicBezTo>
                  <a:cubicBezTo>
                    <a:pt x="1123" y="60"/>
                    <a:pt x="983" y="0"/>
                    <a:pt x="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 flipH="1">
              <a:off x="1911316" y="1298095"/>
              <a:ext cx="36356" cy="19500"/>
            </a:xfrm>
            <a:custGeom>
              <a:avLst/>
              <a:gdLst/>
              <a:ahLst/>
              <a:cxnLst/>
              <a:rect l="l" t="t" r="r" b="b"/>
              <a:pathLst>
                <a:path w="1361" h="730" extrusionOk="0">
                  <a:moveTo>
                    <a:pt x="493" y="0"/>
                  </a:moveTo>
                  <a:cubicBezTo>
                    <a:pt x="333" y="0"/>
                    <a:pt x="191" y="69"/>
                    <a:pt x="67" y="193"/>
                  </a:cubicBezTo>
                  <a:cubicBezTo>
                    <a:pt x="0" y="293"/>
                    <a:pt x="0" y="393"/>
                    <a:pt x="67" y="493"/>
                  </a:cubicBezTo>
                  <a:cubicBezTo>
                    <a:pt x="200" y="593"/>
                    <a:pt x="367" y="660"/>
                    <a:pt x="534" y="660"/>
                  </a:cubicBezTo>
                  <a:cubicBezTo>
                    <a:pt x="701" y="693"/>
                    <a:pt x="834" y="726"/>
                    <a:pt x="1001" y="726"/>
                  </a:cubicBezTo>
                  <a:cubicBezTo>
                    <a:pt x="1014" y="728"/>
                    <a:pt x="1027" y="729"/>
                    <a:pt x="1040" y="729"/>
                  </a:cubicBezTo>
                  <a:cubicBezTo>
                    <a:pt x="1249" y="729"/>
                    <a:pt x="1360" y="481"/>
                    <a:pt x="1234" y="293"/>
                  </a:cubicBezTo>
                  <a:cubicBezTo>
                    <a:pt x="1068" y="159"/>
                    <a:pt x="867" y="26"/>
                    <a:pt x="667" y="26"/>
                  </a:cubicBezTo>
                  <a:cubicBezTo>
                    <a:pt x="607" y="9"/>
                    <a:pt x="549" y="0"/>
                    <a:pt x="4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 flipH="1">
              <a:off x="1932499" y="1363834"/>
              <a:ext cx="16962" cy="32082"/>
            </a:xfrm>
            <a:custGeom>
              <a:avLst/>
              <a:gdLst/>
              <a:ahLst/>
              <a:cxnLst/>
              <a:rect l="l" t="t" r="r" b="b"/>
              <a:pathLst>
                <a:path w="635" h="1201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434"/>
                    <a:pt x="101" y="1134"/>
                    <a:pt x="634" y="1201"/>
                  </a:cubicBezTo>
                  <a:lnTo>
                    <a:pt x="634" y="1168"/>
                  </a:lnTo>
                  <a:cubicBezTo>
                    <a:pt x="201" y="1034"/>
                    <a:pt x="134" y="500"/>
                    <a:pt x="134" y="33"/>
                  </a:cubicBezTo>
                  <a:cubicBezTo>
                    <a:pt x="134" y="0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 flipH="1">
              <a:off x="1915269" y="1350318"/>
              <a:ext cx="37237" cy="39508"/>
            </a:xfrm>
            <a:custGeom>
              <a:avLst/>
              <a:gdLst/>
              <a:ahLst/>
              <a:cxnLst/>
              <a:rect l="l" t="t" r="r" b="b"/>
              <a:pathLst>
                <a:path w="1394" h="1479" extrusionOk="0">
                  <a:moveTo>
                    <a:pt x="653" y="1"/>
                  </a:moveTo>
                  <a:cubicBezTo>
                    <a:pt x="630" y="1"/>
                    <a:pt x="606" y="2"/>
                    <a:pt x="581" y="6"/>
                  </a:cubicBezTo>
                  <a:cubicBezTo>
                    <a:pt x="0" y="70"/>
                    <a:pt x="75" y="1478"/>
                    <a:pt x="686" y="1478"/>
                  </a:cubicBezTo>
                  <a:cubicBezTo>
                    <a:pt x="706" y="1478"/>
                    <a:pt x="727" y="1477"/>
                    <a:pt x="748" y="1473"/>
                  </a:cubicBezTo>
                  <a:cubicBezTo>
                    <a:pt x="1394" y="1409"/>
                    <a:pt x="1352" y="1"/>
                    <a:pt x="6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 flipH="1">
              <a:off x="1904878" y="1348662"/>
              <a:ext cx="26766" cy="18138"/>
            </a:xfrm>
            <a:custGeom>
              <a:avLst/>
              <a:gdLst/>
              <a:ahLst/>
              <a:cxnLst/>
              <a:rect l="l" t="t" r="r" b="b"/>
              <a:pathLst>
                <a:path w="1002" h="679" extrusionOk="0">
                  <a:moveTo>
                    <a:pt x="935" y="1"/>
                  </a:moveTo>
                  <a:cubicBezTo>
                    <a:pt x="835" y="168"/>
                    <a:pt x="668" y="335"/>
                    <a:pt x="534" y="335"/>
                  </a:cubicBezTo>
                  <a:cubicBezTo>
                    <a:pt x="368" y="335"/>
                    <a:pt x="234" y="201"/>
                    <a:pt x="101" y="101"/>
                  </a:cubicBezTo>
                  <a:cubicBezTo>
                    <a:pt x="67" y="101"/>
                    <a:pt x="34" y="168"/>
                    <a:pt x="1" y="201"/>
                  </a:cubicBezTo>
                  <a:cubicBezTo>
                    <a:pt x="90" y="440"/>
                    <a:pt x="260" y="679"/>
                    <a:pt x="509" y="679"/>
                  </a:cubicBezTo>
                  <a:cubicBezTo>
                    <a:pt x="539" y="679"/>
                    <a:pt x="569" y="675"/>
                    <a:pt x="601" y="668"/>
                  </a:cubicBezTo>
                  <a:cubicBezTo>
                    <a:pt x="901" y="601"/>
                    <a:pt x="1001" y="301"/>
                    <a:pt x="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 flipH="1">
              <a:off x="2012690" y="1365597"/>
              <a:ext cx="14291" cy="33898"/>
            </a:xfrm>
            <a:custGeom>
              <a:avLst/>
              <a:gdLst/>
              <a:ahLst/>
              <a:cxnLst/>
              <a:rect l="l" t="t" r="r" b="b"/>
              <a:pathLst>
                <a:path w="535" h="1269" extrusionOk="0">
                  <a:moveTo>
                    <a:pt x="401" y="1"/>
                  </a:moveTo>
                  <a:cubicBezTo>
                    <a:pt x="401" y="1"/>
                    <a:pt x="367" y="34"/>
                    <a:pt x="367" y="34"/>
                  </a:cubicBezTo>
                  <a:cubicBezTo>
                    <a:pt x="434" y="501"/>
                    <a:pt x="401" y="1035"/>
                    <a:pt x="0" y="1235"/>
                  </a:cubicBezTo>
                  <a:lnTo>
                    <a:pt x="0" y="1268"/>
                  </a:lnTo>
                  <a:cubicBezTo>
                    <a:pt x="501" y="1135"/>
                    <a:pt x="534" y="434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 flipH="1">
              <a:off x="2010019" y="1354031"/>
              <a:ext cx="38359" cy="39214"/>
            </a:xfrm>
            <a:custGeom>
              <a:avLst/>
              <a:gdLst/>
              <a:ahLst/>
              <a:cxnLst/>
              <a:rect l="l" t="t" r="r" b="b"/>
              <a:pathLst>
                <a:path w="1436" h="1468" extrusionOk="0">
                  <a:moveTo>
                    <a:pt x="768" y="0"/>
                  </a:moveTo>
                  <a:cubicBezTo>
                    <a:pt x="1" y="0"/>
                    <a:pt x="68" y="1468"/>
                    <a:pt x="768" y="1468"/>
                  </a:cubicBezTo>
                  <a:cubicBezTo>
                    <a:pt x="1435" y="1468"/>
                    <a:pt x="1402" y="0"/>
                    <a:pt x="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 flipH="1">
              <a:off x="2034247" y="1355794"/>
              <a:ext cx="23934" cy="16348"/>
            </a:xfrm>
            <a:custGeom>
              <a:avLst/>
              <a:gdLst/>
              <a:ahLst/>
              <a:cxnLst/>
              <a:rect l="l" t="t" r="r" b="b"/>
              <a:pathLst>
                <a:path w="896" h="612" extrusionOk="0">
                  <a:moveTo>
                    <a:pt x="1" y="1"/>
                  </a:moveTo>
                  <a:cubicBezTo>
                    <a:pt x="1" y="268"/>
                    <a:pt x="134" y="568"/>
                    <a:pt x="401" y="601"/>
                  </a:cubicBezTo>
                  <a:cubicBezTo>
                    <a:pt x="429" y="608"/>
                    <a:pt x="456" y="612"/>
                    <a:pt x="481" y="612"/>
                  </a:cubicBezTo>
                  <a:cubicBezTo>
                    <a:pt x="695" y="612"/>
                    <a:pt x="808" y="370"/>
                    <a:pt x="868" y="101"/>
                  </a:cubicBezTo>
                  <a:cubicBezTo>
                    <a:pt x="895" y="74"/>
                    <a:pt x="879" y="25"/>
                    <a:pt x="836" y="25"/>
                  </a:cubicBezTo>
                  <a:cubicBezTo>
                    <a:pt x="826" y="25"/>
                    <a:pt x="814" y="28"/>
                    <a:pt x="801" y="34"/>
                  </a:cubicBezTo>
                  <a:cubicBezTo>
                    <a:pt x="701" y="101"/>
                    <a:pt x="601" y="268"/>
                    <a:pt x="435" y="268"/>
                  </a:cubicBezTo>
                  <a:cubicBezTo>
                    <a:pt x="423" y="271"/>
                    <a:pt x="411" y="272"/>
                    <a:pt x="399" y="272"/>
                  </a:cubicBezTo>
                  <a:cubicBezTo>
                    <a:pt x="278" y="272"/>
                    <a:pt x="156" y="123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 flipH="1">
              <a:off x="1936960" y="1464514"/>
              <a:ext cx="24976" cy="13169"/>
            </a:xfrm>
            <a:custGeom>
              <a:avLst/>
              <a:gdLst/>
              <a:ahLst/>
              <a:cxnLst/>
              <a:rect l="l" t="t" r="r" b="b"/>
              <a:pathLst>
                <a:path w="935" h="493" extrusionOk="0">
                  <a:moveTo>
                    <a:pt x="868" y="0"/>
                  </a:moveTo>
                  <a:cubicBezTo>
                    <a:pt x="768" y="134"/>
                    <a:pt x="668" y="301"/>
                    <a:pt x="501" y="334"/>
                  </a:cubicBezTo>
                  <a:cubicBezTo>
                    <a:pt x="334" y="334"/>
                    <a:pt x="167" y="334"/>
                    <a:pt x="0" y="267"/>
                  </a:cubicBezTo>
                  <a:lnTo>
                    <a:pt x="0" y="301"/>
                  </a:lnTo>
                  <a:cubicBezTo>
                    <a:pt x="99" y="424"/>
                    <a:pt x="253" y="493"/>
                    <a:pt x="422" y="493"/>
                  </a:cubicBezTo>
                  <a:cubicBezTo>
                    <a:pt x="480" y="493"/>
                    <a:pt x="541" y="485"/>
                    <a:pt x="601" y="467"/>
                  </a:cubicBezTo>
                  <a:cubicBezTo>
                    <a:pt x="801" y="401"/>
                    <a:pt x="901" y="234"/>
                    <a:pt x="901" y="34"/>
                  </a:cubicBezTo>
                  <a:cubicBezTo>
                    <a:pt x="934" y="0"/>
                    <a:pt x="868" y="0"/>
                    <a:pt x="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 flipH="1">
              <a:off x="1943211" y="1432432"/>
              <a:ext cx="44556" cy="32189"/>
            </a:xfrm>
            <a:custGeom>
              <a:avLst/>
              <a:gdLst/>
              <a:ahLst/>
              <a:cxnLst/>
              <a:rect l="l" t="t" r="r" b="b"/>
              <a:pathLst>
                <a:path w="1668" h="1205" extrusionOk="0">
                  <a:moveTo>
                    <a:pt x="1434" y="1"/>
                  </a:moveTo>
                  <a:cubicBezTo>
                    <a:pt x="1034" y="334"/>
                    <a:pt x="534" y="534"/>
                    <a:pt x="0" y="568"/>
                  </a:cubicBezTo>
                  <a:cubicBezTo>
                    <a:pt x="200" y="801"/>
                    <a:pt x="467" y="1035"/>
                    <a:pt x="767" y="1135"/>
                  </a:cubicBezTo>
                  <a:cubicBezTo>
                    <a:pt x="870" y="1176"/>
                    <a:pt x="973" y="1204"/>
                    <a:pt x="1077" y="1204"/>
                  </a:cubicBezTo>
                  <a:cubicBezTo>
                    <a:pt x="1140" y="1204"/>
                    <a:pt x="1204" y="1194"/>
                    <a:pt x="1268" y="1168"/>
                  </a:cubicBezTo>
                  <a:cubicBezTo>
                    <a:pt x="1635" y="1101"/>
                    <a:pt x="1668" y="734"/>
                    <a:pt x="1601" y="434"/>
                  </a:cubicBezTo>
                  <a:cubicBezTo>
                    <a:pt x="1535" y="301"/>
                    <a:pt x="1501" y="134"/>
                    <a:pt x="1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 flipH="1">
              <a:off x="1943211" y="1444025"/>
              <a:ext cx="24068" cy="20595"/>
            </a:xfrm>
            <a:custGeom>
              <a:avLst/>
              <a:gdLst/>
              <a:ahLst/>
              <a:cxnLst/>
              <a:rect l="l" t="t" r="r" b="b"/>
              <a:pathLst>
                <a:path w="901" h="771" extrusionOk="0">
                  <a:moveTo>
                    <a:pt x="834" y="0"/>
                  </a:moveTo>
                  <a:cubicBezTo>
                    <a:pt x="401" y="34"/>
                    <a:pt x="67" y="300"/>
                    <a:pt x="0" y="701"/>
                  </a:cubicBezTo>
                  <a:cubicBezTo>
                    <a:pt x="103" y="742"/>
                    <a:pt x="206" y="770"/>
                    <a:pt x="310" y="770"/>
                  </a:cubicBezTo>
                  <a:cubicBezTo>
                    <a:pt x="373" y="770"/>
                    <a:pt x="437" y="760"/>
                    <a:pt x="501" y="734"/>
                  </a:cubicBezTo>
                  <a:cubicBezTo>
                    <a:pt x="868" y="667"/>
                    <a:pt x="901" y="300"/>
                    <a:pt x="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 flipH="1">
              <a:off x="1948793" y="1302556"/>
              <a:ext cx="65713" cy="149163"/>
            </a:xfrm>
            <a:custGeom>
              <a:avLst/>
              <a:gdLst/>
              <a:ahLst/>
              <a:cxnLst/>
              <a:rect l="l" t="t" r="r" b="b"/>
              <a:pathLst>
                <a:path w="2460" h="5584" extrusionOk="0">
                  <a:moveTo>
                    <a:pt x="718" y="1"/>
                  </a:moveTo>
                  <a:cubicBezTo>
                    <a:pt x="693" y="1"/>
                    <a:pt x="668" y="9"/>
                    <a:pt x="668" y="26"/>
                  </a:cubicBezTo>
                  <a:cubicBezTo>
                    <a:pt x="301" y="1560"/>
                    <a:pt x="67" y="3128"/>
                    <a:pt x="0" y="4696"/>
                  </a:cubicBezTo>
                  <a:cubicBezTo>
                    <a:pt x="8" y="4732"/>
                    <a:pt x="42" y="4746"/>
                    <a:pt x="94" y="4746"/>
                  </a:cubicBezTo>
                  <a:cubicBezTo>
                    <a:pt x="283" y="4746"/>
                    <a:pt x="696" y="4555"/>
                    <a:pt x="801" y="4529"/>
                  </a:cubicBezTo>
                  <a:lnTo>
                    <a:pt x="801" y="4529"/>
                  </a:lnTo>
                  <a:cubicBezTo>
                    <a:pt x="801" y="4529"/>
                    <a:pt x="734" y="5196"/>
                    <a:pt x="768" y="5530"/>
                  </a:cubicBezTo>
                  <a:cubicBezTo>
                    <a:pt x="768" y="5563"/>
                    <a:pt x="834" y="5563"/>
                    <a:pt x="968" y="5563"/>
                  </a:cubicBezTo>
                  <a:cubicBezTo>
                    <a:pt x="1047" y="5577"/>
                    <a:pt x="1126" y="5584"/>
                    <a:pt x="1205" y="5584"/>
                  </a:cubicBezTo>
                  <a:cubicBezTo>
                    <a:pt x="1689" y="5584"/>
                    <a:pt x="2149" y="5326"/>
                    <a:pt x="2435" y="4896"/>
                  </a:cubicBezTo>
                  <a:cubicBezTo>
                    <a:pt x="2459" y="4872"/>
                    <a:pt x="2433" y="4849"/>
                    <a:pt x="2403" y="4849"/>
                  </a:cubicBezTo>
                  <a:cubicBezTo>
                    <a:pt x="2391" y="4849"/>
                    <a:pt x="2379" y="4853"/>
                    <a:pt x="2369" y="4863"/>
                  </a:cubicBezTo>
                  <a:cubicBezTo>
                    <a:pt x="1968" y="5163"/>
                    <a:pt x="1501" y="5363"/>
                    <a:pt x="1001" y="5363"/>
                  </a:cubicBezTo>
                  <a:cubicBezTo>
                    <a:pt x="968" y="5263"/>
                    <a:pt x="1135" y="4162"/>
                    <a:pt x="1068" y="4162"/>
                  </a:cubicBezTo>
                  <a:lnTo>
                    <a:pt x="1068" y="4162"/>
                  </a:lnTo>
                  <a:cubicBezTo>
                    <a:pt x="834" y="4195"/>
                    <a:pt x="567" y="4262"/>
                    <a:pt x="334" y="4362"/>
                  </a:cubicBezTo>
                  <a:cubicBezTo>
                    <a:pt x="401" y="2928"/>
                    <a:pt x="701" y="1493"/>
                    <a:pt x="768" y="26"/>
                  </a:cubicBezTo>
                  <a:cubicBezTo>
                    <a:pt x="768" y="9"/>
                    <a:pt x="743" y="1"/>
                    <a:pt x="7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 flipH="1">
              <a:off x="1690430" y="1107982"/>
              <a:ext cx="385568" cy="269262"/>
            </a:xfrm>
            <a:custGeom>
              <a:avLst/>
              <a:gdLst/>
              <a:ahLst/>
              <a:cxnLst/>
              <a:rect l="l" t="t" r="r" b="b"/>
              <a:pathLst>
                <a:path w="14434" h="10080" extrusionOk="0">
                  <a:moveTo>
                    <a:pt x="5104" y="0"/>
                  </a:moveTo>
                  <a:cubicBezTo>
                    <a:pt x="4215" y="0"/>
                    <a:pt x="3345" y="190"/>
                    <a:pt x="2603" y="672"/>
                  </a:cubicBezTo>
                  <a:cubicBezTo>
                    <a:pt x="1" y="2340"/>
                    <a:pt x="234" y="6309"/>
                    <a:pt x="401" y="6309"/>
                  </a:cubicBezTo>
                  <a:cubicBezTo>
                    <a:pt x="2069" y="6176"/>
                    <a:pt x="5704" y="4508"/>
                    <a:pt x="5705" y="4508"/>
                  </a:cubicBezTo>
                  <a:lnTo>
                    <a:pt x="5705" y="4508"/>
                  </a:lnTo>
                  <a:cubicBezTo>
                    <a:pt x="5171" y="5142"/>
                    <a:pt x="3170" y="5742"/>
                    <a:pt x="3270" y="5842"/>
                  </a:cubicBezTo>
                  <a:cubicBezTo>
                    <a:pt x="3295" y="5880"/>
                    <a:pt x="3433" y="5909"/>
                    <a:pt x="3671" y="5909"/>
                  </a:cubicBezTo>
                  <a:cubicBezTo>
                    <a:pt x="4054" y="5909"/>
                    <a:pt x="4694" y="5835"/>
                    <a:pt x="5538" y="5609"/>
                  </a:cubicBezTo>
                  <a:cubicBezTo>
                    <a:pt x="6605" y="5242"/>
                    <a:pt x="7606" y="4708"/>
                    <a:pt x="8507" y="4074"/>
                  </a:cubicBezTo>
                  <a:cubicBezTo>
                    <a:pt x="8566" y="6616"/>
                    <a:pt x="9621" y="8189"/>
                    <a:pt x="9697" y="8189"/>
                  </a:cubicBezTo>
                  <a:cubicBezTo>
                    <a:pt x="9707" y="8189"/>
                    <a:pt x="9701" y="8163"/>
                    <a:pt x="9674" y="8110"/>
                  </a:cubicBezTo>
                  <a:cubicBezTo>
                    <a:pt x="9533" y="7863"/>
                    <a:pt x="9401" y="6836"/>
                    <a:pt x="9308" y="5927"/>
                  </a:cubicBezTo>
                  <a:lnTo>
                    <a:pt x="9308" y="5927"/>
                  </a:lnTo>
                  <a:cubicBezTo>
                    <a:pt x="9763" y="8578"/>
                    <a:pt x="11253" y="10050"/>
                    <a:pt x="11876" y="10078"/>
                  </a:cubicBezTo>
                  <a:cubicBezTo>
                    <a:pt x="11882" y="10079"/>
                    <a:pt x="11888" y="10079"/>
                    <a:pt x="11895" y="10079"/>
                  </a:cubicBezTo>
                  <a:cubicBezTo>
                    <a:pt x="12704" y="10079"/>
                    <a:pt x="14434" y="5861"/>
                    <a:pt x="13043" y="3974"/>
                  </a:cubicBezTo>
                  <a:cubicBezTo>
                    <a:pt x="11642" y="2073"/>
                    <a:pt x="10341" y="1906"/>
                    <a:pt x="10341" y="1906"/>
                  </a:cubicBezTo>
                  <a:cubicBezTo>
                    <a:pt x="9583" y="1147"/>
                    <a:pt x="7289" y="0"/>
                    <a:pt x="5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 flipH="1">
              <a:off x="1845176" y="1308673"/>
              <a:ext cx="132788" cy="113982"/>
            </a:xfrm>
            <a:custGeom>
              <a:avLst/>
              <a:gdLst/>
              <a:ahLst/>
              <a:cxnLst/>
              <a:rect l="l" t="t" r="r" b="b"/>
              <a:pathLst>
                <a:path w="4971" h="4267" extrusionOk="0">
                  <a:moveTo>
                    <a:pt x="2368" y="297"/>
                  </a:moveTo>
                  <a:cubicBezTo>
                    <a:pt x="4036" y="464"/>
                    <a:pt x="4670" y="2532"/>
                    <a:pt x="3402" y="3566"/>
                  </a:cubicBezTo>
                  <a:cubicBezTo>
                    <a:pt x="3040" y="3871"/>
                    <a:pt x="2626" y="4007"/>
                    <a:pt x="2223" y="4007"/>
                  </a:cubicBezTo>
                  <a:cubicBezTo>
                    <a:pt x="1215" y="4007"/>
                    <a:pt x="272" y="3156"/>
                    <a:pt x="367" y="1965"/>
                  </a:cubicBezTo>
                  <a:lnTo>
                    <a:pt x="367" y="1965"/>
                  </a:lnTo>
                  <a:lnTo>
                    <a:pt x="367" y="1998"/>
                  </a:lnTo>
                  <a:cubicBezTo>
                    <a:pt x="434" y="1164"/>
                    <a:pt x="1067" y="464"/>
                    <a:pt x="1901" y="297"/>
                  </a:cubicBezTo>
                  <a:close/>
                  <a:moveTo>
                    <a:pt x="2242" y="0"/>
                  </a:moveTo>
                  <a:cubicBezTo>
                    <a:pt x="1197" y="0"/>
                    <a:pt x="190" y="769"/>
                    <a:pt x="100" y="1965"/>
                  </a:cubicBezTo>
                  <a:cubicBezTo>
                    <a:pt x="0" y="3133"/>
                    <a:pt x="867" y="4167"/>
                    <a:pt x="2035" y="4267"/>
                  </a:cubicBezTo>
                  <a:cubicBezTo>
                    <a:pt x="2235" y="4267"/>
                    <a:pt x="2402" y="4267"/>
                    <a:pt x="2569" y="4233"/>
                  </a:cubicBezTo>
                  <a:cubicBezTo>
                    <a:pt x="4336" y="3933"/>
                    <a:pt x="4970" y="1765"/>
                    <a:pt x="3669" y="564"/>
                  </a:cubicBezTo>
                  <a:cubicBezTo>
                    <a:pt x="3249" y="176"/>
                    <a:pt x="2741" y="0"/>
                    <a:pt x="2242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 flipH="1">
              <a:off x="2002886" y="1314229"/>
              <a:ext cx="87350" cy="113795"/>
            </a:xfrm>
            <a:custGeom>
              <a:avLst/>
              <a:gdLst/>
              <a:ahLst/>
              <a:cxnLst/>
              <a:rect l="l" t="t" r="r" b="b"/>
              <a:pathLst>
                <a:path w="3270" h="4260" extrusionOk="0">
                  <a:moveTo>
                    <a:pt x="1534" y="289"/>
                  </a:moveTo>
                  <a:cubicBezTo>
                    <a:pt x="1901" y="289"/>
                    <a:pt x="2268" y="456"/>
                    <a:pt x="2468" y="756"/>
                  </a:cubicBezTo>
                  <a:cubicBezTo>
                    <a:pt x="2769" y="1123"/>
                    <a:pt x="2935" y="1590"/>
                    <a:pt x="2935" y="2057"/>
                  </a:cubicBezTo>
                  <a:cubicBezTo>
                    <a:pt x="2969" y="3091"/>
                    <a:pt x="2435" y="3925"/>
                    <a:pt x="1735" y="3959"/>
                  </a:cubicBezTo>
                  <a:cubicBezTo>
                    <a:pt x="1707" y="3961"/>
                    <a:pt x="1680" y="3962"/>
                    <a:pt x="1652" y="3962"/>
                  </a:cubicBezTo>
                  <a:cubicBezTo>
                    <a:pt x="954" y="3962"/>
                    <a:pt x="366" y="3154"/>
                    <a:pt x="334" y="2191"/>
                  </a:cubicBezTo>
                  <a:cubicBezTo>
                    <a:pt x="300" y="1724"/>
                    <a:pt x="400" y="1257"/>
                    <a:pt x="667" y="856"/>
                  </a:cubicBezTo>
                  <a:cubicBezTo>
                    <a:pt x="834" y="556"/>
                    <a:pt x="1101" y="356"/>
                    <a:pt x="1434" y="289"/>
                  </a:cubicBezTo>
                  <a:close/>
                  <a:moveTo>
                    <a:pt x="1595" y="0"/>
                  </a:moveTo>
                  <a:cubicBezTo>
                    <a:pt x="1135" y="0"/>
                    <a:pt x="679" y="235"/>
                    <a:pt x="434" y="690"/>
                  </a:cubicBezTo>
                  <a:cubicBezTo>
                    <a:pt x="133" y="1157"/>
                    <a:pt x="0" y="1657"/>
                    <a:pt x="33" y="2191"/>
                  </a:cubicBezTo>
                  <a:cubicBezTo>
                    <a:pt x="99" y="3370"/>
                    <a:pt x="840" y="4260"/>
                    <a:pt x="1688" y="4260"/>
                  </a:cubicBezTo>
                  <a:cubicBezTo>
                    <a:pt x="1703" y="4260"/>
                    <a:pt x="1719" y="4259"/>
                    <a:pt x="1735" y="4259"/>
                  </a:cubicBezTo>
                  <a:lnTo>
                    <a:pt x="1868" y="4259"/>
                  </a:lnTo>
                  <a:cubicBezTo>
                    <a:pt x="2669" y="4125"/>
                    <a:pt x="3269" y="3158"/>
                    <a:pt x="3236" y="2057"/>
                  </a:cubicBezTo>
                  <a:cubicBezTo>
                    <a:pt x="3202" y="1523"/>
                    <a:pt x="3036" y="990"/>
                    <a:pt x="2702" y="589"/>
                  </a:cubicBezTo>
                  <a:cubicBezTo>
                    <a:pt x="2432" y="193"/>
                    <a:pt x="2012" y="0"/>
                    <a:pt x="1595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 flipH="1">
              <a:off x="1969042" y="1352535"/>
              <a:ext cx="42793" cy="14879"/>
            </a:xfrm>
            <a:custGeom>
              <a:avLst/>
              <a:gdLst/>
              <a:ahLst/>
              <a:cxnLst/>
              <a:rect l="l" t="t" r="r" b="b"/>
              <a:pathLst>
                <a:path w="1602" h="557" extrusionOk="0">
                  <a:moveTo>
                    <a:pt x="716" y="1"/>
                  </a:moveTo>
                  <a:cubicBezTo>
                    <a:pt x="465" y="1"/>
                    <a:pt x="209" y="86"/>
                    <a:pt x="0" y="323"/>
                  </a:cubicBezTo>
                  <a:lnTo>
                    <a:pt x="234" y="523"/>
                  </a:lnTo>
                  <a:cubicBezTo>
                    <a:pt x="377" y="347"/>
                    <a:pt x="556" y="287"/>
                    <a:pt x="733" y="287"/>
                  </a:cubicBezTo>
                  <a:cubicBezTo>
                    <a:pt x="1090" y="287"/>
                    <a:pt x="1435" y="534"/>
                    <a:pt x="1435" y="556"/>
                  </a:cubicBezTo>
                  <a:lnTo>
                    <a:pt x="1602" y="323"/>
                  </a:lnTo>
                  <a:cubicBezTo>
                    <a:pt x="1407" y="168"/>
                    <a:pt x="1066" y="1"/>
                    <a:pt x="716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 flipH="1">
              <a:off x="1712415" y="1333382"/>
              <a:ext cx="156856" cy="36703"/>
            </a:xfrm>
            <a:custGeom>
              <a:avLst/>
              <a:gdLst/>
              <a:ahLst/>
              <a:cxnLst/>
              <a:rect l="l" t="t" r="r" b="b"/>
              <a:pathLst>
                <a:path w="5872" h="1374" extrusionOk="0">
                  <a:moveTo>
                    <a:pt x="4437" y="0"/>
                  </a:moveTo>
                  <a:cubicBezTo>
                    <a:pt x="3529" y="0"/>
                    <a:pt x="158" y="506"/>
                    <a:pt x="1" y="506"/>
                  </a:cubicBezTo>
                  <a:lnTo>
                    <a:pt x="34" y="806"/>
                  </a:lnTo>
                  <a:cubicBezTo>
                    <a:pt x="1051" y="652"/>
                    <a:pt x="3636" y="299"/>
                    <a:pt x="4391" y="299"/>
                  </a:cubicBezTo>
                  <a:cubicBezTo>
                    <a:pt x="4452" y="299"/>
                    <a:pt x="4502" y="301"/>
                    <a:pt x="4537" y="306"/>
                  </a:cubicBezTo>
                  <a:cubicBezTo>
                    <a:pt x="4971" y="339"/>
                    <a:pt x="5471" y="1073"/>
                    <a:pt x="5638" y="1374"/>
                  </a:cubicBezTo>
                  <a:lnTo>
                    <a:pt x="5871" y="1207"/>
                  </a:lnTo>
                  <a:cubicBezTo>
                    <a:pt x="5805" y="1107"/>
                    <a:pt x="5204" y="73"/>
                    <a:pt x="4571" y="6"/>
                  </a:cubicBezTo>
                  <a:cubicBezTo>
                    <a:pt x="4535" y="2"/>
                    <a:pt x="4490" y="0"/>
                    <a:pt x="4437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 flipH="1">
              <a:off x="1695479" y="1317809"/>
              <a:ext cx="90929" cy="116440"/>
            </a:xfrm>
            <a:custGeom>
              <a:avLst/>
              <a:gdLst/>
              <a:ahLst/>
              <a:cxnLst/>
              <a:rect l="l" t="t" r="r" b="b"/>
              <a:pathLst>
                <a:path w="3404" h="4359" extrusionOk="0">
                  <a:moveTo>
                    <a:pt x="2132" y="1"/>
                  </a:moveTo>
                  <a:cubicBezTo>
                    <a:pt x="1165" y="1"/>
                    <a:pt x="134" y="1923"/>
                    <a:pt x="134" y="1923"/>
                  </a:cubicBezTo>
                  <a:lnTo>
                    <a:pt x="1" y="3758"/>
                  </a:lnTo>
                  <a:cubicBezTo>
                    <a:pt x="68" y="3891"/>
                    <a:pt x="168" y="4025"/>
                    <a:pt x="301" y="4125"/>
                  </a:cubicBezTo>
                  <a:cubicBezTo>
                    <a:pt x="368" y="4192"/>
                    <a:pt x="468" y="4225"/>
                    <a:pt x="568" y="4292"/>
                  </a:cubicBezTo>
                  <a:cubicBezTo>
                    <a:pt x="701" y="4325"/>
                    <a:pt x="835" y="4358"/>
                    <a:pt x="1002" y="4358"/>
                  </a:cubicBezTo>
                  <a:cubicBezTo>
                    <a:pt x="1102" y="4358"/>
                    <a:pt x="1202" y="4358"/>
                    <a:pt x="1302" y="4325"/>
                  </a:cubicBezTo>
                  <a:cubicBezTo>
                    <a:pt x="1402" y="4292"/>
                    <a:pt x="1502" y="4258"/>
                    <a:pt x="1602" y="4192"/>
                  </a:cubicBezTo>
                  <a:cubicBezTo>
                    <a:pt x="2669" y="3658"/>
                    <a:pt x="3403" y="455"/>
                    <a:pt x="2403" y="55"/>
                  </a:cubicBezTo>
                  <a:cubicBezTo>
                    <a:pt x="2314" y="18"/>
                    <a:pt x="2223" y="1"/>
                    <a:pt x="213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 flipH="1">
              <a:off x="1727561" y="1343319"/>
              <a:ext cx="45465" cy="75596"/>
            </a:xfrm>
            <a:custGeom>
              <a:avLst/>
              <a:gdLst/>
              <a:ahLst/>
              <a:cxnLst/>
              <a:rect l="l" t="t" r="r" b="b"/>
              <a:pathLst>
                <a:path w="1702" h="2830" extrusionOk="0">
                  <a:moveTo>
                    <a:pt x="1668" y="1"/>
                  </a:moveTo>
                  <a:cubicBezTo>
                    <a:pt x="601" y="234"/>
                    <a:pt x="0" y="1735"/>
                    <a:pt x="134" y="2736"/>
                  </a:cubicBezTo>
                  <a:cubicBezTo>
                    <a:pt x="114" y="2794"/>
                    <a:pt x="151" y="2830"/>
                    <a:pt x="192" y="2830"/>
                  </a:cubicBezTo>
                  <a:cubicBezTo>
                    <a:pt x="222" y="2830"/>
                    <a:pt x="253" y="2811"/>
                    <a:pt x="267" y="2770"/>
                  </a:cubicBezTo>
                  <a:cubicBezTo>
                    <a:pt x="334" y="2536"/>
                    <a:pt x="434" y="2336"/>
                    <a:pt x="567" y="2102"/>
                  </a:cubicBezTo>
                  <a:cubicBezTo>
                    <a:pt x="705" y="1881"/>
                    <a:pt x="935" y="1752"/>
                    <a:pt x="1162" y="1752"/>
                  </a:cubicBezTo>
                  <a:cubicBezTo>
                    <a:pt x="1209" y="1752"/>
                    <a:pt x="1255" y="1757"/>
                    <a:pt x="1301" y="1769"/>
                  </a:cubicBezTo>
                  <a:cubicBezTo>
                    <a:pt x="1301" y="1769"/>
                    <a:pt x="1334" y="1735"/>
                    <a:pt x="1301" y="1735"/>
                  </a:cubicBezTo>
                  <a:cubicBezTo>
                    <a:pt x="1204" y="1660"/>
                    <a:pt x="1091" y="1627"/>
                    <a:pt x="976" y="1627"/>
                  </a:cubicBezTo>
                  <a:cubicBezTo>
                    <a:pt x="735" y="1627"/>
                    <a:pt x="491" y="1776"/>
                    <a:pt x="400" y="2002"/>
                  </a:cubicBezTo>
                  <a:cubicBezTo>
                    <a:pt x="601" y="1235"/>
                    <a:pt x="934" y="434"/>
                    <a:pt x="1668" y="34"/>
                  </a:cubicBezTo>
                  <a:cubicBezTo>
                    <a:pt x="1701" y="34"/>
                    <a:pt x="1668" y="1"/>
                    <a:pt x="1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 flipH="1">
              <a:off x="1307880" y="1570776"/>
              <a:ext cx="830385" cy="768786"/>
            </a:xfrm>
            <a:custGeom>
              <a:avLst/>
              <a:gdLst/>
              <a:ahLst/>
              <a:cxnLst/>
              <a:rect l="l" t="t" r="r" b="b"/>
              <a:pathLst>
                <a:path w="31086" h="28780" extrusionOk="0">
                  <a:moveTo>
                    <a:pt x="17419" y="0"/>
                  </a:moveTo>
                  <a:cubicBezTo>
                    <a:pt x="16427" y="0"/>
                    <a:pt x="15753" y="1134"/>
                    <a:pt x="16375" y="4629"/>
                  </a:cubicBezTo>
                  <a:cubicBezTo>
                    <a:pt x="17443" y="10633"/>
                    <a:pt x="18377" y="15436"/>
                    <a:pt x="18243" y="16003"/>
                  </a:cubicBezTo>
                  <a:cubicBezTo>
                    <a:pt x="18076" y="16971"/>
                    <a:pt x="2165" y="16570"/>
                    <a:pt x="1098" y="17738"/>
                  </a:cubicBezTo>
                  <a:cubicBezTo>
                    <a:pt x="0" y="18902"/>
                    <a:pt x="2151" y="28780"/>
                    <a:pt x="3651" y="28780"/>
                  </a:cubicBezTo>
                  <a:cubicBezTo>
                    <a:pt x="3656" y="28780"/>
                    <a:pt x="3661" y="28779"/>
                    <a:pt x="3666" y="28779"/>
                  </a:cubicBezTo>
                  <a:cubicBezTo>
                    <a:pt x="7135" y="28646"/>
                    <a:pt x="22313" y="27445"/>
                    <a:pt x="27750" y="23642"/>
                  </a:cubicBezTo>
                  <a:cubicBezTo>
                    <a:pt x="31086" y="21341"/>
                    <a:pt x="24981" y="9299"/>
                    <a:pt x="20345" y="2127"/>
                  </a:cubicBezTo>
                  <a:cubicBezTo>
                    <a:pt x="19682" y="1100"/>
                    <a:pt x="18396" y="0"/>
                    <a:pt x="17419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 flipH="1">
              <a:off x="1964581" y="2014764"/>
              <a:ext cx="673663" cy="357093"/>
            </a:xfrm>
            <a:custGeom>
              <a:avLst/>
              <a:gdLst/>
              <a:ahLst/>
              <a:cxnLst/>
              <a:rect l="l" t="t" r="r" b="b"/>
              <a:pathLst>
                <a:path w="25219" h="13368" extrusionOk="0">
                  <a:moveTo>
                    <a:pt x="14084" y="0"/>
                  </a:moveTo>
                  <a:cubicBezTo>
                    <a:pt x="12419" y="0"/>
                    <a:pt x="10215" y="161"/>
                    <a:pt x="9174" y="583"/>
                  </a:cubicBezTo>
                  <a:cubicBezTo>
                    <a:pt x="7306" y="1350"/>
                    <a:pt x="0" y="5720"/>
                    <a:pt x="1034" y="7488"/>
                  </a:cubicBezTo>
                  <a:cubicBezTo>
                    <a:pt x="1177" y="7738"/>
                    <a:pt x="1432" y="7843"/>
                    <a:pt x="1763" y="7843"/>
                  </a:cubicBezTo>
                  <a:cubicBezTo>
                    <a:pt x="2818" y="7843"/>
                    <a:pt x="4639" y="6764"/>
                    <a:pt x="5995" y="5848"/>
                  </a:cubicBezTo>
                  <a:lnTo>
                    <a:pt x="5995" y="5848"/>
                  </a:lnTo>
                  <a:cubicBezTo>
                    <a:pt x="4273" y="7194"/>
                    <a:pt x="2024" y="9286"/>
                    <a:pt x="2969" y="10424"/>
                  </a:cubicBezTo>
                  <a:cubicBezTo>
                    <a:pt x="3157" y="10649"/>
                    <a:pt x="3416" y="10748"/>
                    <a:pt x="3726" y="10748"/>
                  </a:cubicBezTo>
                  <a:cubicBezTo>
                    <a:pt x="4417" y="10748"/>
                    <a:pt x="5359" y="10257"/>
                    <a:pt x="6315" y="9597"/>
                  </a:cubicBezTo>
                  <a:lnTo>
                    <a:pt x="6315" y="9597"/>
                  </a:lnTo>
                  <a:cubicBezTo>
                    <a:pt x="5529" y="10542"/>
                    <a:pt x="5123" y="11460"/>
                    <a:pt x="5771" y="12025"/>
                  </a:cubicBezTo>
                  <a:cubicBezTo>
                    <a:pt x="5913" y="12150"/>
                    <a:pt x="6102" y="12206"/>
                    <a:pt x="6325" y="12206"/>
                  </a:cubicBezTo>
                  <a:cubicBezTo>
                    <a:pt x="7200" y="12206"/>
                    <a:pt x="8611" y="11343"/>
                    <a:pt x="9888" y="10404"/>
                  </a:cubicBezTo>
                  <a:lnTo>
                    <a:pt x="9888" y="10404"/>
                  </a:lnTo>
                  <a:cubicBezTo>
                    <a:pt x="8851" y="11425"/>
                    <a:pt x="8067" y="12516"/>
                    <a:pt x="8673" y="13092"/>
                  </a:cubicBezTo>
                  <a:cubicBezTo>
                    <a:pt x="8879" y="13285"/>
                    <a:pt x="9160" y="13367"/>
                    <a:pt x="9491" y="13367"/>
                  </a:cubicBezTo>
                  <a:cubicBezTo>
                    <a:pt x="11573" y="13367"/>
                    <a:pt x="15645" y="10090"/>
                    <a:pt x="15645" y="10090"/>
                  </a:cubicBezTo>
                  <a:cubicBezTo>
                    <a:pt x="18139" y="11767"/>
                    <a:pt x="20251" y="12245"/>
                    <a:pt x="21997" y="12245"/>
                  </a:cubicBezTo>
                  <a:cubicBezTo>
                    <a:pt x="23031" y="12245"/>
                    <a:pt x="23937" y="12077"/>
                    <a:pt x="24718" y="11891"/>
                  </a:cubicBezTo>
                  <a:cubicBezTo>
                    <a:pt x="25218" y="11758"/>
                    <a:pt x="22450" y="517"/>
                    <a:pt x="22450" y="517"/>
                  </a:cubicBezTo>
                  <a:cubicBezTo>
                    <a:pt x="22450" y="517"/>
                    <a:pt x="17913" y="116"/>
                    <a:pt x="14944" y="16"/>
                  </a:cubicBezTo>
                  <a:cubicBezTo>
                    <a:pt x="14683" y="6"/>
                    <a:pt x="14393" y="0"/>
                    <a:pt x="14084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 flipH="1">
              <a:off x="2375365" y="2095383"/>
              <a:ext cx="178226" cy="148815"/>
            </a:xfrm>
            <a:custGeom>
              <a:avLst/>
              <a:gdLst/>
              <a:ahLst/>
              <a:cxnLst/>
              <a:rect l="l" t="t" r="r" b="b"/>
              <a:pathLst>
                <a:path w="6672" h="5571" extrusionOk="0">
                  <a:moveTo>
                    <a:pt x="6638" y="0"/>
                  </a:moveTo>
                  <a:cubicBezTo>
                    <a:pt x="5871" y="467"/>
                    <a:pt x="5137" y="901"/>
                    <a:pt x="4403" y="1435"/>
                  </a:cubicBezTo>
                  <a:cubicBezTo>
                    <a:pt x="3703" y="1935"/>
                    <a:pt x="3002" y="2502"/>
                    <a:pt x="2369" y="3069"/>
                  </a:cubicBezTo>
                  <a:cubicBezTo>
                    <a:pt x="1468" y="3803"/>
                    <a:pt x="701" y="4637"/>
                    <a:pt x="0" y="5571"/>
                  </a:cubicBezTo>
                  <a:cubicBezTo>
                    <a:pt x="1335" y="4037"/>
                    <a:pt x="3836" y="2135"/>
                    <a:pt x="4570" y="1635"/>
                  </a:cubicBezTo>
                  <a:cubicBezTo>
                    <a:pt x="5271" y="1101"/>
                    <a:pt x="5971" y="534"/>
                    <a:pt x="6638" y="34"/>
                  </a:cubicBezTo>
                  <a:cubicBezTo>
                    <a:pt x="6672" y="34"/>
                    <a:pt x="6672" y="0"/>
                    <a:pt x="6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 flipH="1">
              <a:off x="2324558" y="2163099"/>
              <a:ext cx="144381" cy="106503"/>
            </a:xfrm>
            <a:custGeom>
              <a:avLst/>
              <a:gdLst/>
              <a:ahLst/>
              <a:cxnLst/>
              <a:rect l="l" t="t" r="r" b="b"/>
              <a:pathLst>
                <a:path w="5405" h="3987" extrusionOk="0">
                  <a:moveTo>
                    <a:pt x="5404" y="0"/>
                  </a:moveTo>
                  <a:lnTo>
                    <a:pt x="5404" y="0"/>
                  </a:lnTo>
                  <a:cubicBezTo>
                    <a:pt x="5401" y="3"/>
                    <a:pt x="5397" y="5"/>
                    <a:pt x="5394" y="8"/>
                  </a:cubicBezTo>
                  <a:lnTo>
                    <a:pt x="5394" y="8"/>
                  </a:lnTo>
                  <a:cubicBezTo>
                    <a:pt x="5399" y="11"/>
                    <a:pt x="5402" y="15"/>
                    <a:pt x="5403" y="15"/>
                  </a:cubicBezTo>
                  <a:cubicBezTo>
                    <a:pt x="5404" y="15"/>
                    <a:pt x="5404" y="12"/>
                    <a:pt x="5404" y="0"/>
                  </a:cubicBezTo>
                  <a:close/>
                  <a:moveTo>
                    <a:pt x="5371" y="0"/>
                  </a:moveTo>
                  <a:cubicBezTo>
                    <a:pt x="4437" y="601"/>
                    <a:pt x="3503" y="1201"/>
                    <a:pt x="2602" y="1868"/>
                  </a:cubicBezTo>
                  <a:cubicBezTo>
                    <a:pt x="1668" y="2536"/>
                    <a:pt x="901" y="3236"/>
                    <a:pt x="34" y="3937"/>
                  </a:cubicBezTo>
                  <a:cubicBezTo>
                    <a:pt x="0" y="3970"/>
                    <a:pt x="0" y="3987"/>
                    <a:pt x="17" y="3987"/>
                  </a:cubicBezTo>
                  <a:cubicBezTo>
                    <a:pt x="34" y="3987"/>
                    <a:pt x="67" y="3970"/>
                    <a:pt x="100" y="3937"/>
                  </a:cubicBezTo>
                  <a:cubicBezTo>
                    <a:pt x="968" y="3269"/>
                    <a:pt x="1835" y="2702"/>
                    <a:pt x="2736" y="2035"/>
                  </a:cubicBezTo>
                  <a:cubicBezTo>
                    <a:pt x="3633" y="1371"/>
                    <a:pt x="4464" y="673"/>
                    <a:pt x="5394" y="8"/>
                  </a:cubicBezTo>
                  <a:lnTo>
                    <a:pt x="5394" y="8"/>
                  </a:lnTo>
                  <a:cubicBezTo>
                    <a:pt x="5389" y="4"/>
                    <a:pt x="5382" y="0"/>
                    <a:pt x="53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 flipH="1">
              <a:off x="2269317" y="2212998"/>
              <a:ext cx="110536" cy="86014"/>
            </a:xfrm>
            <a:custGeom>
              <a:avLst/>
              <a:gdLst/>
              <a:ahLst/>
              <a:cxnLst/>
              <a:rect l="l" t="t" r="r" b="b"/>
              <a:pathLst>
                <a:path w="4138" h="3220" extrusionOk="0">
                  <a:moveTo>
                    <a:pt x="4071" y="0"/>
                  </a:moveTo>
                  <a:cubicBezTo>
                    <a:pt x="2636" y="934"/>
                    <a:pt x="1269" y="1969"/>
                    <a:pt x="34" y="3169"/>
                  </a:cubicBezTo>
                  <a:cubicBezTo>
                    <a:pt x="1" y="3203"/>
                    <a:pt x="1" y="3219"/>
                    <a:pt x="18" y="3219"/>
                  </a:cubicBezTo>
                  <a:cubicBezTo>
                    <a:pt x="34" y="3219"/>
                    <a:pt x="68" y="3203"/>
                    <a:pt x="101" y="3169"/>
                  </a:cubicBezTo>
                  <a:cubicBezTo>
                    <a:pt x="1435" y="2102"/>
                    <a:pt x="2469" y="1235"/>
                    <a:pt x="4104" y="34"/>
                  </a:cubicBezTo>
                  <a:cubicBezTo>
                    <a:pt x="4137" y="34"/>
                    <a:pt x="4104" y="0"/>
                    <a:pt x="40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 flipH="1">
              <a:off x="2014586" y="2012467"/>
              <a:ext cx="445458" cy="53532"/>
            </a:xfrm>
            <a:custGeom>
              <a:avLst/>
              <a:gdLst/>
              <a:ahLst/>
              <a:cxnLst/>
              <a:rect l="l" t="t" r="r" b="b"/>
              <a:pathLst>
                <a:path w="16676" h="2004" extrusionOk="0">
                  <a:moveTo>
                    <a:pt x="6695" y="1"/>
                  </a:moveTo>
                  <a:cubicBezTo>
                    <a:pt x="5738" y="1"/>
                    <a:pt x="4808" y="45"/>
                    <a:pt x="4037" y="169"/>
                  </a:cubicBezTo>
                  <a:cubicBezTo>
                    <a:pt x="2669" y="369"/>
                    <a:pt x="1002" y="1503"/>
                    <a:pt x="34" y="1937"/>
                  </a:cubicBezTo>
                  <a:cubicBezTo>
                    <a:pt x="1" y="1970"/>
                    <a:pt x="34" y="2004"/>
                    <a:pt x="68" y="2004"/>
                  </a:cubicBezTo>
                  <a:cubicBezTo>
                    <a:pt x="1869" y="1370"/>
                    <a:pt x="2936" y="603"/>
                    <a:pt x="4571" y="336"/>
                  </a:cubicBezTo>
                  <a:cubicBezTo>
                    <a:pt x="5052" y="267"/>
                    <a:pt x="5735" y="240"/>
                    <a:pt x="6516" y="240"/>
                  </a:cubicBezTo>
                  <a:cubicBezTo>
                    <a:pt x="8765" y="240"/>
                    <a:pt x="11824" y="462"/>
                    <a:pt x="13210" y="536"/>
                  </a:cubicBezTo>
                  <a:cubicBezTo>
                    <a:pt x="13498" y="553"/>
                    <a:pt x="13793" y="559"/>
                    <a:pt x="14091" y="559"/>
                  </a:cubicBezTo>
                  <a:cubicBezTo>
                    <a:pt x="14761" y="559"/>
                    <a:pt x="15447" y="529"/>
                    <a:pt x="16110" y="529"/>
                  </a:cubicBezTo>
                  <a:cubicBezTo>
                    <a:pt x="16279" y="529"/>
                    <a:pt x="16447" y="531"/>
                    <a:pt x="16613" y="536"/>
                  </a:cubicBezTo>
                  <a:cubicBezTo>
                    <a:pt x="16620" y="540"/>
                    <a:pt x="16627" y="541"/>
                    <a:pt x="16633" y="541"/>
                  </a:cubicBezTo>
                  <a:cubicBezTo>
                    <a:pt x="16673" y="541"/>
                    <a:pt x="16676" y="464"/>
                    <a:pt x="16656" y="464"/>
                  </a:cubicBezTo>
                  <a:cubicBezTo>
                    <a:pt x="16653" y="464"/>
                    <a:pt x="16650" y="465"/>
                    <a:pt x="16646" y="469"/>
                  </a:cubicBezTo>
                  <a:cubicBezTo>
                    <a:pt x="16112" y="419"/>
                    <a:pt x="15562" y="411"/>
                    <a:pt x="15007" y="411"/>
                  </a:cubicBezTo>
                  <a:cubicBezTo>
                    <a:pt x="14730" y="411"/>
                    <a:pt x="14452" y="413"/>
                    <a:pt x="14174" y="413"/>
                  </a:cubicBezTo>
                  <a:cubicBezTo>
                    <a:pt x="13896" y="413"/>
                    <a:pt x="13619" y="411"/>
                    <a:pt x="13344" y="402"/>
                  </a:cubicBezTo>
                  <a:cubicBezTo>
                    <a:pt x="12410" y="336"/>
                    <a:pt x="11509" y="236"/>
                    <a:pt x="10575" y="169"/>
                  </a:cubicBezTo>
                  <a:cubicBezTo>
                    <a:pt x="9478" y="91"/>
                    <a:pt x="8058" y="1"/>
                    <a:pt x="6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 flipH="1">
              <a:off x="1437089" y="1562468"/>
              <a:ext cx="279039" cy="308396"/>
            </a:xfrm>
            <a:custGeom>
              <a:avLst/>
              <a:gdLst/>
              <a:ahLst/>
              <a:cxnLst/>
              <a:rect l="l" t="t" r="r" b="b"/>
              <a:pathLst>
                <a:path w="10446" h="11545" extrusionOk="0">
                  <a:moveTo>
                    <a:pt x="1329" y="1"/>
                  </a:moveTo>
                  <a:cubicBezTo>
                    <a:pt x="411" y="1"/>
                    <a:pt x="0" y="1159"/>
                    <a:pt x="38" y="3205"/>
                  </a:cubicBezTo>
                  <a:cubicBezTo>
                    <a:pt x="72" y="5907"/>
                    <a:pt x="806" y="10710"/>
                    <a:pt x="806" y="10710"/>
                  </a:cubicBezTo>
                  <a:lnTo>
                    <a:pt x="10446" y="11544"/>
                  </a:lnTo>
                  <a:cubicBezTo>
                    <a:pt x="10446" y="11544"/>
                    <a:pt x="6209" y="4206"/>
                    <a:pt x="4241" y="2038"/>
                  </a:cubicBezTo>
                  <a:cubicBezTo>
                    <a:pt x="2975" y="643"/>
                    <a:pt x="2011" y="1"/>
                    <a:pt x="1329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 flipH="1">
              <a:off x="1662516" y="1755226"/>
              <a:ext cx="46373" cy="97821"/>
            </a:xfrm>
            <a:custGeom>
              <a:avLst/>
              <a:gdLst/>
              <a:ahLst/>
              <a:cxnLst/>
              <a:rect l="l" t="t" r="r" b="b"/>
              <a:pathLst>
                <a:path w="1736" h="3662" extrusionOk="0">
                  <a:moveTo>
                    <a:pt x="34" y="0"/>
                  </a:moveTo>
                  <a:cubicBezTo>
                    <a:pt x="18" y="0"/>
                    <a:pt x="1" y="9"/>
                    <a:pt x="1" y="25"/>
                  </a:cubicBezTo>
                  <a:cubicBezTo>
                    <a:pt x="34" y="392"/>
                    <a:pt x="68" y="659"/>
                    <a:pt x="68" y="959"/>
                  </a:cubicBezTo>
                  <a:cubicBezTo>
                    <a:pt x="101" y="1293"/>
                    <a:pt x="134" y="1526"/>
                    <a:pt x="168" y="1793"/>
                  </a:cubicBezTo>
                  <a:cubicBezTo>
                    <a:pt x="234" y="2394"/>
                    <a:pt x="301" y="3027"/>
                    <a:pt x="401" y="3594"/>
                  </a:cubicBezTo>
                  <a:cubicBezTo>
                    <a:pt x="835" y="3661"/>
                    <a:pt x="1268" y="3661"/>
                    <a:pt x="1735" y="3661"/>
                  </a:cubicBezTo>
                  <a:cubicBezTo>
                    <a:pt x="1735" y="3661"/>
                    <a:pt x="1735" y="3628"/>
                    <a:pt x="1735" y="3628"/>
                  </a:cubicBezTo>
                  <a:cubicBezTo>
                    <a:pt x="1635" y="3594"/>
                    <a:pt x="635" y="3494"/>
                    <a:pt x="568" y="3494"/>
                  </a:cubicBezTo>
                  <a:cubicBezTo>
                    <a:pt x="501" y="2927"/>
                    <a:pt x="435" y="2360"/>
                    <a:pt x="334" y="1793"/>
                  </a:cubicBezTo>
                  <a:cubicBezTo>
                    <a:pt x="301" y="1526"/>
                    <a:pt x="268" y="1226"/>
                    <a:pt x="201" y="959"/>
                  </a:cubicBezTo>
                  <a:cubicBezTo>
                    <a:pt x="168" y="692"/>
                    <a:pt x="101" y="292"/>
                    <a:pt x="68" y="25"/>
                  </a:cubicBezTo>
                  <a:cubicBezTo>
                    <a:pt x="68" y="9"/>
                    <a:pt x="51" y="0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 flipH="1">
              <a:off x="1459420" y="1823610"/>
              <a:ext cx="227190" cy="22545"/>
            </a:xfrm>
            <a:custGeom>
              <a:avLst/>
              <a:gdLst/>
              <a:ahLst/>
              <a:cxnLst/>
              <a:rect l="l" t="t" r="r" b="b"/>
              <a:pathLst>
                <a:path w="8505" h="844" extrusionOk="0">
                  <a:moveTo>
                    <a:pt x="68" y="0"/>
                  </a:moveTo>
                  <a:cubicBezTo>
                    <a:pt x="1" y="0"/>
                    <a:pt x="1" y="34"/>
                    <a:pt x="68" y="67"/>
                  </a:cubicBezTo>
                  <a:cubicBezTo>
                    <a:pt x="768" y="67"/>
                    <a:pt x="1469" y="201"/>
                    <a:pt x="2169" y="234"/>
                  </a:cubicBezTo>
                  <a:cubicBezTo>
                    <a:pt x="2870" y="301"/>
                    <a:pt x="3570" y="367"/>
                    <a:pt x="4237" y="434"/>
                  </a:cubicBezTo>
                  <a:cubicBezTo>
                    <a:pt x="5638" y="567"/>
                    <a:pt x="7039" y="701"/>
                    <a:pt x="8440" y="834"/>
                  </a:cubicBezTo>
                  <a:cubicBezTo>
                    <a:pt x="8454" y="841"/>
                    <a:pt x="8464" y="844"/>
                    <a:pt x="8472" y="844"/>
                  </a:cubicBezTo>
                  <a:cubicBezTo>
                    <a:pt x="8504" y="844"/>
                    <a:pt x="8494" y="801"/>
                    <a:pt x="8440" y="801"/>
                  </a:cubicBezTo>
                  <a:cubicBezTo>
                    <a:pt x="7039" y="567"/>
                    <a:pt x="5638" y="367"/>
                    <a:pt x="4237" y="234"/>
                  </a:cubicBezTo>
                  <a:cubicBezTo>
                    <a:pt x="3537" y="167"/>
                    <a:pt x="2836" y="100"/>
                    <a:pt x="2169" y="67"/>
                  </a:cubicBezTo>
                  <a:cubicBezTo>
                    <a:pt x="1819" y="34"/>
                    <a:pt x="1460" y="34"/>
                    <a:pt x="1106" y="34"/>
                  </a:cubicBezTo>
                  <a:cubicBezTo>
                    <a:pt x="751" y="34"/>
                    <a:pt x="401" y="34"/>
                    <a:pt x="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 flipH="1">
              <a:off x="810681" y="2306572"/>
              <a:ext cx="3751343" cy="133669"/>
            </a:xfrm>
            <a:custGeom>
              <a:avLst/>
              <a:gdLst/>
              <a:ahLst/>
              <a:cxnLst/>
              <a:rect l="l" t="t" r="r" b="b"/>
              <a:pathLst>
                <a:path w="140434" h="5004" extrusionOk="0">
                  <a:moveTo>
                    <a:pt x="0" y="0"/>
                  </a:moveTo>
                  <a:lnTo>
                    <a:pt x="0" y="5004"/>
                  </a:lnTo>
                  <a:lnTo>
                    <a:pt x="140434" y="5004"/>
                  </a:lnTo>
                  <a:lnTo>
                    <a:pt x="1404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 flipH="1">
              <a:off x="945232" y="2434784"/>
              <a:ext cx="3482242" cy="133696"/>
            </a:xfrm>
            <a:custGeom>
              <a:avLst/>
              <a:gdLst/>
              <a:ahLst/>
              <a:cxnLst/>
              <a:rect l="l" t="t" r="r" b="b"/>
              <a:pathLst>
                <a:path w="130360" h="5005" extrusionOk="0">
                  <a:moveTo>
                    <a:pt x="0" y="1"/>
                  </a:moveTo>
                  <a:lnTo>
                    <a:pt x="0" y="5004"/>
                  </a:lnTo>
                  <a:lnTo>
                    <a:pt x="130360" y="5004"/>
                  </a:lnTo>
                  <a:lnTo>
                    <a:pt x="130360" y="1"/>
                  </a:lnTo>
                  <a:close/>
                </a:path>
              </a:pathLst>
            </a:cu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 flipH="1">
              <a:off x="4186874" y="2568453"/>
              <a:ext cx="294078" cy="1872119"/>
            </a:xfrm>
            <a:custGeom>
              <a:avLst/>
              <a:gdLst/>
              <a:ahLst/>
              <a:cxnLst/>
              <a:rect l="l" t="t" r="r" b="b"/>
              <a:pathLst>
                <a:path w="11009" h="70084" extrusionOk="0">
                  <a:moveTo>
                    <a:pt x="5872" y="0"/>
                  </a:moveTo>
                  <a:lnTo>
                    <a:pt x="1" y="70084"/>
                  </a:lnTo>
                  <a:lnTo>
                    <a:pt x="2002" y="70084"/>
                  </a:lnTo>
                  <a:lnTo>
                    <a:pt x="110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 flipH="1">
              <a:off x="890872" y="2568453"/>
              <a:ext cx="294959" cy="1872119"/>
            </a:xfrm>
            <a:custGeom>
              <a:avLst/>
              <a:gdLst/>
              <a:ahLst/>
              <a:cxnLst/>
              <a:rect l="l" t="t" r="r" b="b"/>
              <a:pathLst>
                <a:path w="11042" h="70084" extrusionOk="0">
                  <a:moveTo>
                    <a:pt x="1" y="0"/>
                  </a:moveTo>
                  <a:lnTo>
                    <a:pt x="9007" y="70084"/>
                  </a:lnTo>
                  <a:lnTo>
                    <a:pt x="11042" y="70084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 flipH="1">
              <a:off x="2844944" y="1790647"/>
              <a:ext cx="961463" cy="516833"/>
            </a:xfrm>
            <a:custGeom>
              <a:avLst/>
              <a:gdLst/>
              <a:ahLst/>
              <a:cxnLst/>
              <a:rect l="l" t="t" r="r" b="b"/>
              <a:pathLst>
                <a:path w="35993" h="19348" extrusionOk="0">
                  <a:moveTo>
                    <a:pt x="0" y="0"/>
                  </a:moveTo>
                  <a:lnTo>
                    <a:pt x="7039" y="19347"/>
                  </a:lnTo>
                  <a:lnTo>
                    <a:pt x="35993" y="19347"/>
                  </a:lnTo>
                  <a:lnTo>
                    <a:pt x="289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 flipH="1">
              <a:off x="2872565" y="1790647"/>
              <a:ext cx="961463" cy="516833"/>
            </a:xfrm>
            <a:custGeom>
              <a:avLst/>
              <a:gdLst/>
              <a:ahLst/>
              <a:cxnLst/>
              <a:rect l="l" t="t" r="r" b="b"/>
              <a:pathLst>
                <a:path w="35993" h="19348" extrusionOk="0">
                  <a:moveTo>
                    <a:pt x="0" y="0"/>
                  </a:moveTo>
                  <a:lnTo>
                    <a:pt x="7038" y="19347"/>
                  </a:lnTo>
                  <a:lnTo>
                    <a:pt x="35992" y="19347"/>
                  </a:lnTo>
                  <a:lnTo>
                    <a:pt x="28987" y="0"/>
                  </a:lnTo>
                  <a:close/>
                </a:path>
              </a:pathLst>
            </a:cu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 flipH="1">
              <a:off x="3602481" y="2160428"/>
              <a:ext cx="179107" cy="147052"/>
            </a:xfrm>
            <a:custGeom>
              <a:avLst/>
              <a:gdLst/>
              <a:ahLst/>
              <a:cxnLst/>
              <a:rect l="l" t="t" r="r" b="b"/>
              <a:pathLst>
                <a:path w="6705" h="5505" extrusionOk="0">
                  <a:moveTo>
                    <a:pt x="3169" y="0"/>
                  </a:moveTo>
                  <a:lnTo>
                    <a:pt x="0" y="5504"/>
                  </a:lnTo>
                  <a:lnTo>
                    <a:pt x="3536" y="5504"/>
                  </a:lnTo>
                  <a:lnTo>
                    <a:pt x="67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 flipH="1">
              <a:off x="3605022" y="2160428"/>
              <a:ext cx="84679" cy="147052"/>
            </a:xfrm>
            <a:custGeom>
              <a:avLst/>
              <a:gdLst/>
              <a:ahLst/>
              <a:cxnLst/>
              <a:rect l="l" t="t" r="r" b="b"/>
              <a:pathLst>
                <a:path w="3170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170" y="5504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 flipH="1">
              <a:off x="3076622" y="2160428"/>
              <a:ext cx="179134" cy="147052"/>
            </a:xfrm>
            <a:custGeom>
              <a:avLst/>
              <a:gdLst/>
              <a:ahLst/>
              <a:cxnLst/>
              <a:rect l="l" t="t" r="r" b="b"/>
              <a:pathLst>
                <a:path w="6706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537" y="5504"/>
                  </a:lnTo>
                  <a:lnTo>
                    <a:pt x="67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 flipH="1">
              <a:off x="3076622" y="2160428"/>
              <a:ext cx="84679" cy="147052"/>
            </a:xfrm>
            <a:custGeom>
              <a:avLst/>
              <a:gdLst/>
              <a:ahLst/>
              <a:cxnLst/>
              <a:rect l="l" t="t" r="r" b="b"/>
              <a:pathLst>
                <a:path w="3170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170" y="5504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 flipH="1">
              <a:off x="1900417" y="2278924"/>
              <a:ext cx="625553" cy="28556"/>
            </a:xfrm>
            <a:custGeom>
              <a:avLst/>
              <a:gdLst/>
              <a:ahLst/>
              <a:cxnLst/>
              <a:rect l="l" t="t" r="r" b="b"/>
              <a:pathLst>
                <a:path w="23418" h="1069" extrusionOk="0">
                  <a:moveTo>
                    <a:pt x="0" y="1"/>
                  </a:moveTo>
                  <a:lnTo>
                    <a:pt x="0" y="1068"/>
                  </a:lnTo>
                  <a:lnTo>
                    <a:pt x="23417" y="1068"/>
                  </a:lnTo>
                  <a:lnTo>
                    <a:pt x="234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 flipH="1">
              <a:off x="2211404" y="2278924"/>
              <a:ext cx="314566" cy="28556"/>
            </a:xfrm>
            <a:custGeom>
              <a:avLst/>
              <a:gdLst/>
              <a:ahLst/>
              <a:cxnLst/>
              <a:rect l="l" t="t" r="r" b="b"/>
              <a:pathLst>
                <a:path w="11776" h="1069" extrusionOk="0">
                  <a:moveTo>
                    <a:pt x="0" y="1"/>
                  </a:moveTo>
                  <a:lnTo>
                    <a:pt x="0" y="1068"/>
                  </a:lnTo>
                  <a:lnTo>
                    <a:pt x="11775" y="1068"/>
                  </a:lnTo>
                  <a:lnTo>
                    <a:pt x="11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 flipH="1">
              <a:off x="2245275" y="1893116"/>
              <a:ext cx="688809" cy="414364"/>
            </a:xfrm>
            <a:custGeom>
              <a:avLst/>
              <a:gdLst/>
              <a:ahLst/>
              <a:cxnLst/>
              <a:rect l="l" t="t" r="r" b="b"/>
              <a:pathLst>
                <a:path w="25786" h="15512" extrusionOk="0">
                  <a:moveTo>
                    <a:pt x="1" y="0"/>
                  </a:moveTo>
                  <a:lnTo>
                    <a:pt x="2970" y="15511"/>
                  </a:lnTo>
                  <a:lnTo>
                    <a:pt x="25786" y="15511"/>
                  </a:lnTo>
                  <a:lnTo>
                    <a:pt x="228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 flipH="1">
              <a:off x="2550893" y="2063274"/>
              <a:ext cx="77520" cy="74020"/>
            </a:xfrm>
            <a:custGeom>
              <a:avLst/>
              <a:gdLst/>
              <a:ahLst/>
              <a:cxnLst/>
              <a:rect l="l" t="t" r="r" b="b"/>
              <a:pathLst>
                <a:path w="2902" h="2771" extrusionOk="0">
                  <a:moveTo>
                    <a:pt x="1279" y="0"/>
                  </a:moveTo>
                  <a:cubicBezTo>
                    <a:pt x="539" y="0"/>
                    <a:pt x="1" y="653"/>
                    <a:pt x="66" y="1369"/>
                  </a:cubicBezTo>
                  <a:cubicBezTo>
                    <a:pt x="166" y="2170"/>
                    <a:pt x="800" y="2737"/>
                    <a:pt x="1600" y="2770"/>
                  </a:cubicBezTo>
                  <a:cubicBezTo>
                    <a:pt x="2334" y="2770"/>
                    <a:pt x="2901" y="2136"/>
                    <a:pt x="2835" y="1369"/>
                  </a:cubicBezTo>
                  <a:cubicBezTo>
                    <a:pt x="2768" y="602"/>
                    <a:pt x="2101" y="1"/>
                    <a:pt x="1334" y="1"/>
                  </a:cubicBezTo>
                  <a:cubicBezTo>
                    <a:pt x="1315" y="1"/>
                    <a:pt x="1297" y="0"/>
                    <a:pt x="12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 flipH="1">
              <a:off x="3633524" y="1245311"/>
              <a:ext cx="487423" cy="993545"/>
            </a:xfrm>
            <a:custGeom>
              <a:avLst/>
              <a:gdLst/>
              <a:ahLst/>
              <a:cxnLst/>
              <a:rect l="l" t="t" r="r" b="b"/>
              <a:pathLst>
                <a:path w="18247" h="37194" extrusionOk="0">
                  <a:moveTo>
                    <a:pt x="17880" y="1"/>
                  </a:moveTo>
                  <a:lnTo>
                    <a:pt x="3870" y="7706"/>
                  </a:lnTo>
                  <a:lnTo>
                    <a:pt x="0" y="37094"/>
                  </a:lnTo>
                  <a:lnTo>
                    <a:pt x="734" y="37194"/>
                  </a:lnTo>
                  <a:lnTo>
                    <a:pt x="4570" y="8173"/>
                  </a:lnTo>
                  <a:lnTo>
                    <a:pt x="18246" y="668"/>
                  </a:lnTo>
                  <a:lnTo>
                    <a:pt x="178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 flipH="1">
              <a:off x="3970342" y="1428879"/>
              <a:ext cx="66861" cy="57191"/>
            </a:xfrm>
            <a:custGeom>
              <a:avLst/>
              <a:gdLst/>
              <a:ahLst/>
              <a:cxnLst/>
              <a:rect l="l" t="t" r="r" b="b"/>
              <a:pathLst>
                <a:path w="2503" h="2141" extrusionOk="0">
                  <a:moveTo>
                    <a:pt x="1068" y="0"/>
                  </a:moveTo>
                  <a:cubicBezTo>
                    <a:pt x="468" y="0"/>
                    <a:pt x="1" y="467"/>
                    <a:pt x="1" y="1068"/>
                  </a:cubicBezTo>
                  <a:cubicBezTo>
                    <a:pt x="1" y="1705"/>
                    <a:pt x="529" y="2141"/>
                    <a:pt x="1087" y="2141"/>
                  </a:cubicBezTo>
                  <a:cubicBezTo>
                    <a:pt x="1347" y="2141"/>
                    <a:pt x="1613" y="2047"/>
                    <a:pt x="1835" y="1835"/>
                  </a:cubicBezTo>
                  <a:cubicBezTo>
                    <a:pt x="2502" y="1134"/>
                    <a:pt x="2035" y="0"/>
                    <a:pt x="1068" y="0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 flipH="1">
              <a:off x="3604114" y="1225704"/>
              <a:ext cx="66861" cy="57405"/>
            </a:xfrm>
            <a:custGeom>
              <a:avLst/>
              <a:gdLst/>
              <a:ahLst/>
              <a:cxnLst/>
              <a:rect l="l" t="t" r="r" b="b"/>
              <a:pathLst>
                <a:path w="2503" h="2149" extrusionOk="0">
                  <a:moveTo>
                    <a:pt x="1068" y="1"/>
                  </a:moveTo>
                  <a:cubicBezTo>
                    <a:pt x="467" y="1"/>
                    <a:pt x="0" y="468"/>
                    <a:pt x="0" y="1068"/>
                  </a:cubicBezTo>
                  <a:cubicBezTo>
                    <a:pt x="0" y="1723"/>
                    <a:pt x="520" y="2148"/>
                    <a:pt x="1073" y="2148"/>
                  </a:cubicBezTo>
                  <a:cubicBezTo>
                    <a:pt x="1337" y="2148"/>
                    <a:pt x="1609" y="2051"/>
                    <a:pt x="1835" y="1835"/>
                  </a:cubicBezTo>
                  <a:cubicBezTo>
                    <a:pt x="2502" y="1135"/>
                    <a:pt x="2002" y="1"/>
                    <a:pt x="1068" y="1"/>
                  </a:cubicBez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 flipH="1">
              <a:off x="3450864" y="1194530"/>
              <a:ext cx="233467" cy="235257"/>
            </a:xfrm>
            <a:custGeom>
              <a:avLst/>
              <a:gdLst/>
              <a:ahLst/>
              <a:cxnLst/>
              <a:rect l="l" t="t" r="r" b="b"/>
              <a:pathLst>
                <a:path w="8740" h="8807" extrusionOk="0">
                  <a:moveTo>
                    <a:pt x="3769" y="0"/>
                  </a:moveTo>
                  <a:lnTo>
                    <a:pt x="0" y="4203"/>
                  </a:lnTo>
                  <a:lnTo>
                    <a:pt x="1401" y="5938"/>
                  </a:lnTo>
                  <a:lnTo>
                    <a:pt x="3736" y="8807"/>
                  </a:lnTo>
                  <a:lnTo>
                    <a:pt x="8740" y="3202"/>
                  </a:lnTo>
                  <a:lnTo>
                    <a:pt x="5637" y="1234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 flipH="1">
              <a:off x="3450864" y="1227494"/>
              <a:ext cx="196043" cy="202294"/>
            </a:xfrm>
            <a:custGeom>
              <a:avLst/>
              <a:gdLst/>
              <a:ahLst/>
              <a:cxnLst/>
              <a:rect l="l" t="t" r="r" b="b"/>
              <a:pathLst>
                <a:path w="7339" h="7573" extrusionOk="0">
                  <a:moveTo>
                    <a:pt x="4236" y="0"/>
                  </a:moveTo>
                  <a:lnTo>
                    <a:pt x="0" y="4704"/>
                  </a:lnTo>
                  <a:lnTo>
                    <a:pt x="2335" y="7573"/>
                  </a:lnTo>
                  <a:lnTo>
                    <a:pt x="7339" y="1968"/>
                  </a:lnTo>
                  <a:lnTo>
                    <a:pt x="42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 flipH="1">
              <a:off x="3256611" y="1221243"/>
              <a:ext cx="388533" cy="393876"/>
            </a:xfrm>
            <a:custGeom>
              <a:avLst/>
              <a:gdLst/>
              <a:ahLst/>
              <a:cxnLst/>
              <a:rect l="l" t="t" r="r" b="b"/>
              <a:pathLst>
                <a:path w="14545" h="14745" extrusionOk="0">
                  <a:moveTo>
                    <a:pt x="6539" y="1"/>
                  </a:moveTo>
                  <a:lnTo>
                    <a:pt x="1" y="7340"/>
                  </a:lnTo>
                  <a:lnTo>
                    <a:pt x="5805" y="14745"/>
                  </a:lnTo>
                  <a:lnTo>
                    <a:pt x="14545" y="4971"/>
                  </a:lnTo>
                  <a:lnTo>
                    <a:pt x="6539" y="1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 flipH="1">
              <a:off x="3927575" y="2198733"/>
              <a:ext cx="345740" cy="108747"/>
            </a:xfrm>
            <a:custGeom>
              <a:avLst/>
              <a:gdLst/>
              <a:ahLst/>
              <a:cxnLst/>
              <a:rect l="l" t="t" r="r" b="b"/>
              <a:pathLst>
                <a:path w="12943" h="4071" extrusionOk="0">
                  <a:moveTo>
                    <a:pt x="801" y="1"/>
                  </a:moveTo>
                  <a:lnTo>
                    <a:pt x="0" y="4070"/>
                  </a:lnTo>
                  <a:lnTo>
                    <a:pt x="12943" y="4070"/>
                  </a:lnTo>
                  <a:lnTo>
                    <a:pt x="12142" y="1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6652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693;p36">
            <a:extLst>
              <a:ext uri="{FF2B5EF4-FFF2-40B4-BE49-F238E27FC236}">
                <a16:creationId xmlns:a16="http://schemas.microsoft.com/office/drawing/2014/main" id="{3A36E64F-36EE-47F3-A738-24008C6D4AB3}"/>
              </a:ext>
            </a:extLst>
          </p:cNvPr>
          <p:cNvSpPr txBox="1">
            <a:spLocks/>
          </p:cNvSpPr>
          <p:nvPr/>
        </p:nvSpPr>
        <p:spPr>
          <a:xfrm>
            <a:off x="4737461" y="4032395"/>
            <a:ext cx="4378961" cy="1111105"/>
          </a:xfrm>
          <a:prstGeom prst="rect">
            <a:avLst/>
          </a:prstGeom>
          <a:solidFill>
            <a:srgbClr val="552973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endParaRPr lang="pt-BR" sz="1800" dirty="0">
              <a:solidFill>
                <a:srgbClr val="552973"/>
              </a:solidFill>
            </a:endParaRPr>
          </a:p>
        </p:txBody>
      </p:sp>
      <p:sp>
        <p:nvSpPr>
          <p:cNvPr id="30" name="Google Shape;693;p36">
            <a:extLst>
              <a:ext uri="{FF2B5EF4-FFF2-40B4-BE49-F238E27FC236}">
                <a16:creationId xmlns:a16="http://schemas.microsoft.com/office/drawing/2014/main" id="{14A1B0AA-7E4D-46A0-B4EE-469BB049AFCA}"/>
              </a:ext>
            </a:extLst>
          </p:cNvPr>
          <p:cNvSpPr txBox="1">
            <a:spLocks/>
          </p:cNvSpPr>
          <p:nvPr/>
        </p:nvSpPr>
        <p:spPr>
          <a:xfrm>
            <a:off x="0" y="4032395"/>
            <a:ext cx="4378961" cy="1111105"/>
          </a:xfrm>
          <a:prstGeom prst="rect">
            <a:avLst/>
          </a:prstGeom>
          <a:solidFill>
            <a:srgbClr val="552973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endParaRPr lang="pt-BR" sz="1800" dirty="0">
              <a:solidFill>
                <a:srgbClr val="552973"/>
              </a:solidFill>
            </a:endParaRPr>
          </a:p>
        </p:txBody>
      </p:sp>
      <p:sp>
        <p:nvSpPr>
          <p:cNvPr id="31" name="Google Shape;693;p36">
            <a:extLst>
              <a:ext uri="{FF2B5EF4-FFF2-40B4-BE49-F238E27FC236}">
                <a16:creationId xmlns:a16="http://schemas.microsoft.com/office/drawing/2014/main" id="{1DC03C9A-D1B9-4F79-AECB-48BF8B970BA0}"/>
              </a:ext>
            </a:extLst>
          </p:cNvPr>
          <p:cNvSpPr txBox="1">
            <a:spLocks/>
          </p:cNvSpPr>
          <p:nvPr/>
        </p:nvSpPr>
        <p:spPr>
          <a:xfrm>
            <a:off x="-1" y="1272540"/>
            <a:ext cx="4396741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r"/>
            <a:r>
              <a:rPr lang="pt-BR" sz="1800" dirty="0">
                <a:solidFill>
                  <a:srgbClr val="552973"/>
                </a:solidFill>
              </a:rPr>
              <a:t>Partições Dinâmicas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EAB49D4-DEBA-46A5-A794-7655D709B5B4}"/>
              </a:ext>
            </a:extLst>
          </p:cNvPr>
          <p:cNvGrpSpPr/>
          <p:nvPr/>
        </p:nvGrpSpPr>
        <p:grpSpPr>
          <a:xfrm>
            <a:off x="1938" y="577199"/>
            <a:ext cx="5953760" cy="592200"/>
            <a:chOff x="3393440" y="558080"/>
            <a:chExt cx="5953760" cy="592200"/>
          </a:xfrm>
        </p:grpSpPr>
        <p:sp>
          <p:nvSpPr>
            <p:cNvPr id="18" name="Google Shape;693;p36">
              <a:extLst>
                <a:ext uri="{FF2B5EF4-FFF2-40B4-BE49-F238E27FC236}">
                  <a16:creationId xmlns:a16="http://schemas.microsoft.com/office/drawing/2014/main" id="{51543970-BCB8-40E7-8AED-202C8F91894C}"/>
                </a:ext>
              </a:extLst>
            </p:cNvPr>
            <p:cNvSpPr txBox="1">
              <a:spLocks/>
            </p:cNvSpPr>
            <p:nvPr/>
          </p:nvSpPr>
          <p:spPr>
            <a:xfrm>
              <a:off x="3393440" y="558080"/>
              <a:ext cx="5953760" cy="592200"/>
            </a:xfrm>
            <a:prstGeom prst="rect">
              <a:avLst/>
            </a:pr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r"/>
              <a:r>
                <a:rPr lang="pt-BR" dirty="0">
                  <a:solidFill>
                    <a:schemeClr val="bg1"/>
                  </a:solidFill>
                </a:rPr>
                <a:t>PARTIÇÕES</a:t>
              </a:r>
            </a:p>
          </p:txBody>
        </p:sp>
        <p:sp>
          <p:nvSpPr>
            <p:cNvPr id="19" name="Google Shape;515;p29">
              <a:extLst>
                <a:ext uri="{FF2B5EF4-FFF2-40B4-BE49-F238E27FC236}">
                  <a16:creationId xmlns:a16="http://schemas.microsoft.com/office/drawing/2014/main" id="{FAD70CDB-0EDD-40F7-BFB3-1373CAEA823C}"/>
                </a:ext>
              </a:extLst>
            </p:cNvPr>
            <p:cNvSpPr txBox="1">
              <a:spLocks/>
            </p:cNvSpPr>
            <p:nvPr/>
          </p:nvSpPr>
          <p:spPr>
            <a:xfrm>
              <a:off x="4420202" y="692021"/>
              <a:ext cx="2634648" cy="36499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DM Sans" panose="020B0604020202020204" charset="0"/>
                </a:rPr>
                <a:t>Inserção de dados</a:t>
              </a:r>
            </a:p>
          </p:txBody>
        </p:sp>
        <p:sp>
          <p:nvSpPr>
            <p:cNvPr id="20" name="Google Shape;515;p29">
              <a:extLst>
                <a:ext uri="{FF2B5EF4-FFF2-40B4-BE49-F238E27FC236}">
                  <a16:creationId xmlns:a16="http://schemas.microsoft.com/office/drawing/2014/main" id="{ACDAFFD5-7B2B-422B-B787-7696E05C06BA}"/>
                </a:ext>
              </a:extLst>
            </p:cNvPr>
            <p:cNvSpPr txBox="1">
              <a:spLocks/>
            </p:cNvSpPr>
            <p:nvPr/>
          </p:nvSpPr>
          <p:spPr>
            <a:xfrm>
              <a:off x="3613150" y="654982"/>
              <a:ext cx="873760" cy="398395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800" b="1" dirty="0">
                  <a:ln>
                    <a:solidFill>
                      <a:schemeClr val="bg1"/>
                    </a:solidFill>
                  </a:ln>
                  <a:noFill/>
                  <a:latin typeface="Kanit" panose="020B0604020202020204" charset="-34"/>
                  <a:cs typeface="Kanit" panose="020B0604020202020204" charset="-34"/>
                </a:rPr>
                <a:t>3 de 4</a:t>
              </a:r>
            </a:p>
          </p:txBody>
        </p:sp>
      </p:grpSp>
      <p:sp>
        <p:nvSpPr>
          <p:cNvPr id="12" name="Google Shape;693;p36">
            <a:extLst>
              <a:ext uri="{FF2B5EF4-FFF2-40B4-BE49-F238E27FC236}">
                <a16:creationId xmlns:a16="http://schemas.microsoft.com/office/drawing/2014/main" id="{69BC8FDA-A5AA-4EE8-AE40-6AA43C79C805}"/>
              </a:ext>
            </a:extLst>
          </p:cNvPr>
          <p:cNvSpPr txBox="1">
            <a:spLocks/>
          </p:cNvSpPr>
          <p:nvPr/>
        </p:nvSpPr>
        <p:spPr>
          <a:xfrm>
            <a:off x="4747259" y="1272539"/>
            <a:ext cx="4396741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</a:rPr>
              <a:t>Partições Estáticas</a:t>
            </a:r>
          </a:p>
        </p:txBody>
      </p:sp>
      <p:sp>
        <p:nvSpPr>
          <p:cNvPr id="13" name="Google Shape;515;p29">
            <a:extLst>
              <a:ext uri="{FF2B5EF4-FFF2-40B4-BE49-F238E27FC236}">
                <a16:creationId xmlns:a16="http://schemas.microsoft.com/office/drawing/2014/main" id="{3B66B560-37F6-4131-A8DC-C9E80462628C}"/>
              </a:ext>
            </a:extLst>
          </p:cNvPr>
          <p:cNvSpPr txBox="1">
            <a:spLocks/>
          </p:cNvSpPr>
          <p:nvPr/>
        </p:nvSpPr>
        <p:spPr>
          <a:xfrm>
            <a:off x="0" y="1737839"/>
            <a:ext cx="4518660" cy="88110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Em partições dinâmicas, a inserção de dados ocorre via comando INSERT a partir da especificação apenas da coluna de partição (country)</a:t>
            </a:r>
          </a:p>
        </p:txBody>
      </p:sp>
      <p:sp>
        <p:nvSpPr>
          <p:cNvPr id="14" name="Google Shape;693;p36">
            <a:extLst>
              <a:ext uri="{FF2B5EF4-FFF2-40B4-BE49-F238E27FC236}">
                <a16:creationId xmlns:a16="http://schemas.microsoft.com/office/drawing/2014/main" id="{D9C34F75-C62D-4882-AB9C-FE8C91E5A26F}"/>
              </a:ext>
            </a:extLst>
          </p:cNvPr>
          <p:cNvSpPr txBox="1">
            <a:spLocks/>
          </p:cNvSpPr>
          <p:nvPr/>
        </p:nvSpPr>
        <p:spPr>
          <a:xfrm>
            <a:off x="-2" y="2518410"/>
            <a:ext cx="4396741" cy="1405890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pt-BR" sz="1800" dirty="0">
              <a:solidFill>
                <a:srgbClr val="552973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76BAE49-222E-411A-89E0-27183BA8A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48" y="2707005"/>
            <a:ext cx="3819525" cy="1028700"/>
          </a:xfrm>
          <a:prstGeom prst="rect">
            <a:avLst/>
          </a:prstGeom>
        </p:spPr>
      </p:pic>
      <p:sp>
        <p:nvSpPr>
          <p:cNvPr id="22" name="Google Shape;515;p29">
            <a:extLst>
              <a:ext uri="{FF2B5EF4-FFF2-40B4-BE49-F238E27FC236}">
                <a16:creationId xmlns:a16="http://schemas.microsoft.com/office/drawing/2014/main" id="{4353BE91-D640-41E3-B266-B91662120F66}"/>
              </a:ext>
            </a:extLst>
          </p:cNvPr>
          <p:cNvSpPr txBox="1">
            <a:spLocks/>
          </p:cNvSpPr>
          <p:nvPr/>
        </p:nvSpPr>
        <p:spPr>
          <a:xfrm>
            <a:off x="8887" y="4068008"/>
            <a:ext cx="4378961" cy="10754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  <a:latin typeface="DM Sans" panose="020B0604020202020204" charset="0"/>
              </a:rPr>
              <a:t>Partições da tabela são criadas automaticamente para a coluna </a:t>
            </a:r>
            <a:r>
              <a:rPr lang="pt-BR" sz="1000" i="1" dirty="0">
                <a:solidFill>
                  <a:schemeClr val="bg1"/>
                </a:solidFill>
                <a:latin typeface="DM Sans" panose="020B0604020202020204" charset="0"/>
              </a:rPr>
              <a:t>country</a:t>
            </a:r>
            <a:r>
              <a:rPr lang="pt-BR" sz="1000" dirty="0">
                <a:solidFill>
                  <a:schemeClr val="bg1"/>
                </a:solidFill>
                <a:latin typeface="DM Sans" panose="020B0604020202020204" charset="0"/>
              </a:rPr>
              <a:t>.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  <a:latin typeface="DM Sans" panose="020B0604020202020204" charset="0"/>
              </a:rPr>
              <a:t>O </a:t>
            </a:r>
            <a:r>
              <a:rPr lang="pt-BR" sz="1000" dirty="0" err="1">
                <a:solidFill>
                  <a:schemeClr val="bg1"/>
                </a:solidFill>
                <a:latin typeface="DM Sans" panose="020B0604020202020204" charset="0"/>
              </a:rPr>
              <a:t>Hive</a:t>
            </a:r>
            <a:r>
              <a:rPr lang="pt-BR" sz="1000" dirty="0">
                <a:solidFill>
                  <a:schemeClr val="bg1"/>
                </a:solidFill>
                <a:latin typeface="DM Sans" panose="020B0604020202020204" charset="0"/>
              </a:rPr>
              <a:t> possui uma </a:t>
            </a:r>
            <a:r>
              <a:rPr lang="pt-BR" sz="1000" i="1" dirty="0" err="1">
                <a:solidFill>
                  <a:schemeClr val="bg1"/>
                </a:solidFill>
                <a:latin typeface="DM Sans" panose="020B0604020202020204" charset="0"/>
              </a:rPr>
              <a:t>feature</a:t>
            </a:r>
            <a:r>
              <a:rPr lang="pt-BR" sz="1000" dirty="0">
                <a:solidFill>
                  <a:schemeClr val="bg1"/>
                </a:solidFill>
                <a:latin typeface="DM Sans" panose="020B0604020202020204" charset="0"/>
              </a:rPr>
              <a:t> para evitar que usuários acidentalmente criem ou sobrescrevam um número alto de partições, configurando o parâmetro </a:t>
            </a:r>
            <a:r>
              <a:rPr lang="pt-BR" sz="1000" b="1" dirty="0" err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hive.exec.dynamic.partition.mode</a:t>
            </a:r>
            <a:r>
              <a:rPr lang="pt-BR" sz="10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 </a:t>
            </a:r>
            <a:r>
              <a:rPr lang="pt-BR" sz="1000" dirty="0">
                <a:solidFill>
                  <a:schemeClr val="bg1"/>
                </a:solidFill>
                <a:latin typeface="DM Sans" panose="020B0604020202020204" charset="0"/>
              </a:rPr>
              <a:t>para </a:t>
            </a:r>
            <a:r>
              <a:rPr lang="pt-BR" sz="1000" b="1" dirty="0" err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strict</a:t>
            </a:r>
            <a:r>
              <a:rPr lang="pt-BR" sz="1000" dirty="0">
                <a:solidFill>
                  <a:schemeClr val="bg1"/>
                </a:solidFill>
                <a:latin typeface="DM Sans" panose="020B0604020202020204" charset="0"/>
              </a:rPr>
              <a:t>.</a:t>
            </a:r>
          </a:p>
        </p:txBody>
      </p:sp>
      <p:sp>
        <p:nvSpPr>
          <p:cNvPr id="25" name="Google Shape;515;p29">
            <a:extLst>
              <a:ext uri="{FF2B5EF4-FFF2-40B4-BE49-F238E27FC236}">
                <a16:creationId xmlns:a16="http://schemas.microsoft.com/office/drawing/2014/main" id="{4633F778-4585-44A6-B5B3-5880BD60964F}"/>
              </a:ext>
            </a:extLst>
          </p:cNvPr>
          <p:cNvSpPr txBox="1">
            <a:spLocks/>
          </p:cNvSpPr>
          <p:nvPr/>
        </p:nvSpPr>
        <p:spPr>
          <a:xfrm>
            <a:off x="4686299" y="1737839"/>
            <a:ext cx="4396741" cy="88110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Em partições estáticas, primeiro cria-se manualmente a partição via ALTER TABLE e depois ocorre a inserção via INSERT.</a:t>
            </a:r>
          </a:p>
        </p:txBody>
      </p:sp>
      <p:sp>
        <p:nvSpPr>
          <p:cNvPr id="27" name="Google Shape;693;p36">
            <a:extLst>
              <a:ext uri="{FF2B5EF4-FFF2-40B4-BE49-F238E27FC236}">
                <a16:creationId xmlns:a16="http://schemas.microsoft.com/office/drawing/2014/main" id="{36F0F219-4136-45AE-B11B-9693DEC944F9}"/>
              </a:ext>
            </a:extLst>
          </p:cNvPr>
          <p:cNvSpPr txBox="1">
            <a:spLocks/>
          </p:cNvSpPr>
          <p:nvPr/>
        </p:nvSpPr>
        <p:spPr>
          <a:xfrm>
            <a:off x="4740310" y="2527935"/>
            <a:ext cx="4396741" cy="1405890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pt-BR" sz="1800" dirty="0">
              <a:solidFill>
                <a:srgbClr val="552973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D09427-49C8-4485-BCA9-D9B4ECD11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521" y="2707005"/>
            <a:ext cx="4112843" cy="1071779"/>
          </a:xfrm>
          <a:prstGeom prst="rect">
            <a:avLst/>
          </a:prstGeom>
        </p:spPr>
      </p:pic>
      <p:sp>
        <p:nvSpPr>
          <p:cNvPr id="28" name="Google Shape;515;p29">
            <a:extLst>
              <a:ext uri="{FF2B5EF4-FFF2-40B4-BE49-F238E27FC236}">
                <a16:creationId xmlns:a16="http://schemas.microsoft.com/office/drawing/2014/main" id="{94E14048-3417-43A9-B81E-7FCB2ACED8E4}"/>
              </a:ext>
            </a:extLst>
          </p:cNvPr>
          <p:cNvSpPr txBox="1">
            <a:spLocks/>
          </p:cNvSpPr>
          <p:nvPr/>
        </p:nvSpPr>
        <p:spPr>
          <a:xfrm>
            <a:off x="4787752" y="4028555"/>
            <a:ext cx="4315753" cy="10754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  <a:latin typeface="DM Sans" panose="020B0604020202020204" charset="0"/>
              </a:rPr>
              <a:t>Para cada </a:t>
            </a:r>
            <a:r>
              <a:rPr lang="pt-BR" sz="1000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nova partição</a:t>
            </a:r>
            <a:r>
              <a:rPr lang="pt-BR" sz="1000" dirty="0">
                <a:solidFill>
                  <a:schemeClr val="accent1"/>
                </a:solidFill>
                <a:latin typeface="DM Sans" panose="020B0604020202020204" charset="0"/>
              </a:rPr>
              <a:t> </a:t>
            </a:r>
            <a:r>
              <a:rPr lang="pt-BR" sz="1000" dirty="0">
                <a:solidFill>
                  <a:schemeClr val="bg1"/>
                </a:solidFill>
                <a:latin typeface="DM Sans" panose="020B0604020202020204" charset="0"/>
              </a:rPr>
              <a:t>na tabela, os dois passos anteriores precisam ser repetidos (criação e inserção).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  <a:latin typeface="DM Sans" panose="020B0604020202020204" charset="0"/>
              </a:rPr>
              <a:t>O risco de criação de partições indesejadas é mitigado, porém é de </a:t>
            </a:r>
            <a:r>
              <a:rPr lang="pt-BR" sz="1000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responsabilidade</a:t>
            </a:r>
            <a:r>
              <a:rPr lang="pt-BR" sz="1000" dirty="0">
                <a:solidFill>
                  <a:schemeClr val="bg1"/>
                </a:solidFill>
                <a:latin typeface="DM Sans" panose="020B0604020202020204" charset="0"/>
              </a:rPr>
              <a:t> do usuário garantir que a </a:t>
            </a:r>
            <a:r>
              <a:rPr lang="pt-BR" sz="1000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partição correta </a:t>
            </a:r>
            <a:r>
              <a:rPr lang="pt-BR" sz="1000" i="1" dirty="0">
                <a:solidFill>
                  <a:schemeClr val="bg1"/>
                </a:solidFill>
                <a:latin typeface="DM Sans" panose="020B0604020202020204" charset="0"/>
              </a:rPr>
              <a:t>(country=‘</a:t>
            </a:r>
            <a:r>
              <a:rPr lang="pt-BR" sz="1000" i="1" dirty="0" err="1">
                <a:solidFill>
                  <a:schemeClr val="bg1"/>
                </a:solidFill>
                <a:latin typeface="DM Sans" panose="020B0604020202020204" charset="0"/>
              </a:rPr>
              <a:t>pk</a:t>
            </a:r>
            <a:r>
              <a:rPr lang="pt-BR" sz="1000" i="1" dirty="0">
                <a:solidFill>
                  <a:schemeClr val="bg1"/>
                </a:solidFill>
                <a:latin typeface="DM Sans" panose="020B0604020202020204" charset="0"/>
              </a:rPr>
              <a:t>’) </a:t>
            </a:r>
            <a:r>
              <a:rPr lang="pt-BR" sz="1000" dirty="0">
                <a:solidFill>
                  <a:schemeClr val="bg1"/>
                </a:solidFill>
                <a:latin typeface="DM Sans" panose="020B0604020202020204" charset="0"/>
              </a:rPr>
              <a:t>contenha </a:t>
            </a:r>
            <a:r>
              <a:rPr lang="pt-BR" sz="1000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dados equivalentes</a:t>
            </a:r>
            <a:r>
              <a:rPr lang="pt-BR" sz="1000" dirty="0">
                <a:solidFill>
                  <a:schemeClr val="bg1"/>
                </a:solidFill>
                <a:latin typeface="DM Sans" panose="020B0604020202020204" charset="0"/>
              </a:rPr>
              <a:t> </a:t>
            </a:r>
            <a:r>
              <a:rPr lang="pt-BR" sz="1000" i="1" dirty="0">
                <a:solidFill>
                  <a:schemeClr val="bg1"/>
                </a:solidFill>
                <a:latin typeface="DM Sans" panose="020B0604020202020204" charset="0"/>
              </a:rPr>
              <a:t>(WHERE country=‘</a:t>
            </a:r>
            <a:r>
              <a:rPr lang="pt-BR" sz="1000" i="1" dirty="0" err="1">
                <a:solidFill>
                  <a:schemeClr val="bg1"/>
                </a:solidFill>
                <a:latin typeface="DM Sans" panose="020B0604020202020204" charset="0"/>
              </a:rPr>
              <a:t>pk</a:t>
            </a:r>
            <a:r>
              <a:rPr lang="pt-BR" sz="1000" i="1" dirty="0">
                <a:solidFill>
                  <a:schemeClr val="bg1"/>
                </a:solidFill>
                <a:latin typeface="DM Sans" panose="020B0604020202020204" charset="0"/>
              </a:rPr>
              <a:t>’)</a:t>
            </a:r>
            <a:r>
              <a:rPr lang="pt-BR" sz="1000" dirty="0">
                <a:solidFill>
                  <a:schemeClr val="bg1"/>
                </a:solidFill>
                <a:latin typeface="DM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894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2" grpId="0" animBg="1"/>
      <p:bldP spid="25" grpId="0"/>
      <p:bldP spid="27" grpId="0" animBg="1"/>
      <p:bldP spid="2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693;p36">
            <a:extLst>
              <a:ext uri="{FF2B5EF4-FFF2-40B4-BE49-F238E27FC236}">
                <a16:creationId xmlns:a16="http://schemas.microsoft.com/office/drawing/2014/main" id="{441C014E-853B-4354-8411-874377373B22}"/>
              </a:ext>
            </a:extLst>
          </p:cNvPr>
          <p:cNvSpPr txBox="1">
            <a:spLocks/>
          </p:cNvSpPr>
          <p:nvPr/>
        </p:nvSpPr>
        <p:spPr>
          <a:xfrm>
            <a:off x="4411981" y="4032395"/>
            <a:ext cx="5402580" cy="1111105"/>
          </a:xfrm>
          <a:prstGeom prst="roundRect">
            <a:avLst>
              <a:gd name="adj" fmla="val 48214"/>
            </a:avLst>
          </a:prstGeom>
          <a:solidFill>
            <a:srgbClr val="552973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endParaRPr lang="pt-BR" sz="1800" dirty="0">
              <a:solidFill>
                <a:srgbClr val="552973"/>
              </a:solidFill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EAB49D4-DEBA-46A5-A794-7655D709B5B4}"/>
              </a:ext>
            </a:extLst>
          </p:cNvPr>
          <p:cNvGrpSpPr/>
          <p:nvPr/>
        </p:nvGrpSpPr>
        <p:grpSpPr>
          <a:xfrm>
            <a:off x="1938" y="577199"/>
            <a:ext cx="5953760" cy="592200"/>
            <a:chOff x="3393440" y="558080"/>
            <a:chExt cx="5953760" cy="592200"/>
          </a:xfrm>
        </p:grpSpPr>
        <p:sp>
          <p:nvSpPr>
            <p:cNvPr id="18" name="Google Shape;693;p36">
              <a:extLst>
                <a:ext uri="{FF2B5EF4-FFF2-40B4-BE49-F238E27FC236}">
                  <a16:creationId xmlns:a16="http://schemas.microsoft.com/office/drawing/2014/main" id="{51543970-BCB8-40E7-8AED-202C8F91894C}"/>
                </a:ext>
              </a:extLst>
            </p:cNvPr>
            <p:cNvSpPr txBox="1">
              <a:spLocks/>
            </p:cNvSpPr>
            <p:nvPr/>
          </p:nvSpPr>
          <p:spPr>
            <a:xfrm>
              <a:off x="3393440" y="558080"/>
              <a:ext cx="5953760" cy="592200"/>
            </a:xfrm>
            <a:prstGeom prst="rect">
              <a:avLst/>
            </a:pr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r"/>
              <a:r>
                <a:rPr lang="pt-BR" dirty="0">
                  <a:solidFill>
                    <a:schemeClr val="bg1"/>
                  </a:solidFill>
                </a:rPr>
                <a:t>PARTIÇÕES</a:t>
              </a:r>
            </a:p>
          </p:txBody>
        </p:sp>
        <p:sp>
          <p:nvSpPr>
            <p:cNvPr id="19" name="Google Shape;515;p29">
              <a:extLst>
                <a:ext uri="{FF2B5EF4-FFF2-40B4-BE49-F238E27FC236}">
                  <a16:creationId xmlns:a16="http://schemas.microsoft.com/office/drawing/2014/main" id="{FAD70CDB-0EDD-40F7-BFB3-1373CAEA823C}"/>
                </a:ext>
              </a:extLst>
            </p:cNvPr>
            <p:cNvSpPr txBox="1">
              <a:spLocks/>
            </p:cNvSpPr>
            <p:nvPr/>
          </p:nvSpPr>
          <p:spPr>
            <a:xfrm>
              <a:off x="4420202" y="692021"/>
              <a:ext cx="2634648" cy="36499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DM Sans" panose="020B0604020202020204" charset="0"/>
                </a:rPr>
                <a:t>Detalhes adicionais</a:t>
              </a:r>
            </a:p>
          </p:txBody>
        </p:sp>
        <p:sp>
          <p:nvSpPr>
            <p:cNvPr id="20" name="Google Shape;515;p29">
              <a:extLst>
                <a:ext uri="{FF2B5EF4-FFF2-40B4-BE49-F238E27FC236}">
                  <a16:creationId xmlns:a16="http://schemas.microsoft.com/office/drawing/2014/main" id="{ACDAFFD5-7B2B-422B-B787-7696E05C06BA}"/>
                </a:ext>
              </a:extLst>
            </p:cNvPr>
            <p:cNvSpPr txBox="1">
              <a:spLocks/>
            </p:cNvSpPr>
            <p:nvPr/>
          </p:nvSpPr>
          <p:spPr>
            <a:xfrm>
              <a:off x="3613150" y="654982"/>
              <a:ext cx="873760" cy="398395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800" b="1" dirty="0">
                  <a:ln>
                    <a:solidFill>
                      <a:schemeClr val="bg1"/>
                    </a:solidFill>
                  </a:ln>
                  <a:noFill/>
                  <a:latin typeface="Kanit" panose="020B0604020202020204" charset="-34"/>
                  <a:cs typeface="Kanit" panose="020B0604020202020204" charset="-34"/>
                </a:rPr>
                <a:t>4 de 4</a:t>
              </a:r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6508759F-F2FC-4C3F-8715-236B1AB6A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1883"/>
            <a:ext cx="3984592" cy="4750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F429315-7EE6-4C29-84FD-8DEB5DEAB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65" y="1303340"/>
            <a:ext cx="3434715" cy="264347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A32FCF7-5297-4A83-810D-E3494BE24326}"/>
              </a:ext>
            </a:extLst>
          </p:cNvPr>
          <p:cNvSpPr/>
          <p:nvPr/>
        </p:nvSpPr>
        <p:spPr>
          <a:xfrm>
            <a:off x="792480" y="2015558"/>
            <a:ext cx="1097280" cy="678180"/>
          </a:xfrm>
          <a:prstGeom prst="rect">
            <a:avLst/>
          </a:prstGeom>
          <a:noFill/>
          <a:ln w="9525">
            <a:solidFill>
              <a:srgbClr val="552973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oogle Shape;693;p36">
            <a:extLst>
              <a:ext uri="{FF2B5EF4-FFF2-40B4-BE49-F238E27FC236}">
                <a16:creationId xmlns:a16="http://schemas.microsoft.com/office/drawing/2014/main" id="{07CD39AA-D25F-44B9-9453-727227A494B5}"/>
              </a:ext>
            </a:extLst>
          </p:cNvPr>
          <p:cNvSpPr txBox="1">
            <a:spLocks/>
          </p:cNvSpPr>
          <p:nvPr/>
        </p:nvSpPr>
        <p:spPr>
          <a:xfrm>
            <a:off x="4747259" y="1272539"/>
            <a:ext cx="4396741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</a:rPr>
              <a:t>Quando utilizar partições?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9B58EC7-E30F-43F2-825C-586C7E91DBB6}"/>
              </a:ext>
            </a:extLst>
          </p:cNvPr>
          <p:cNvGrpSpPr/>
          <p:nvPr/>
        </p:nvGrpSpPr>
        <p:grpSpPr>
          <a:xfrm>
            <a:off x="4756785" y="1722522"/>
            <a:ext cx="4227195" cy="632126"/>
            <a:chOff x="4756785" y="1813894"/>
            <a:chExt cx="4227195" cy="632126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9D9701AA-AAD4-4165-88BD-81515D458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785" y="1890095"/>
              <a:ext cx="363856" cy="363856"/>
            </a:xfrm>
            <a:prstGeom prst="rect">
              <a:avLst/>
            </a:prstGeom>
          </p:spPr>
        </p:pic>
        <p:sp>
          <p:nvSpPr>
            <p:cNvPr id="24" name="Google Shape;515;p29">
              <a:extLst>
                <a:ext uri="{FF2B5EF4-FFF2-40B4-BE49-F238E27FC236}">
                  <a16:creationId xmlns:a16="http://schemas.microsoft.com/office/drawing/2014/main" id="{63FAFB5F-AD01-43EA-8C4F-6F03111FECA7}"/>
                </a:ext>
              </a:extLst>
            </p:cNvPr>
            <p:cNvSpPr txBox="1">
              <a:spLocks/>
            </p:cNvSpPr>
            <p:nvPr/>
          </p:nvSpPr>
          <p:spPr>
            <a:xfrm>
              <a:off x="5120641" y="1813894"/>
              <a:ext cx="3863339" cy="632126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rgbClr val="552973"/>
                  </a:solidFill>
                  <a:latin typeface="DM Sans" panose="020B0604020202020204" charset="0"/>
                </a:rPr>
                <a:t>Quando a leitura do dataset estiver tomando um tempo elevado;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7628AD7-6AE2-4683-A982-6D380A11E275}"/>
              </a:ext>
            </a:extLst>
          </p:cNvPr>
          <p:cNvGrpSpPr/>
          <p:nvPr/>
        </p:nvGrpSpPr>
        <p:grpSpPr>
          <a:xfrm>
            <a:off x="4747259" y="2248203"/>
            <a:ext cx="4227195" cy="632126"/>
            <a:chOff x="4756785" y="1813894"/>
            <a:chExt cx="4227195" cy="632126"/>
          </a:xfrm>
        </p:grpSpPr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77FB1E6C-50B0-4C3D-9ACE-07DCC2BDD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785" y="1897715"/>
              <a:ext cx="363856" cy="363856"/>
            </a:xfrm>
            <a:prstGeom prst="rect">
              <a:avLst/>
            </a:prstGeom>
          </p:spPr>
        </p:pic>
        <p:sp>
          <p:nvSpPr>
            <p:cNvPr id="30" name="Google Shape;515;p29">
              <a:extLst>
                <a:ext uri="{FF2B5EF4-FFF2-40B4-BE49-F238E27FC236}">
                  <a16:creationId xmlns:a16="http://schemas.microsoft.com/office/drawing/2014/main" id="{FDAF468B-D71D-4456-A6F6-67ADB6AB60A2}"/>
                </a:ext>
              </a:extLst>
            </p:cNvPr>
            <p:cNvSpPr txBox="1">
              <a:spLocks/>
            </p:cNvSpPr>
            <p:nvPr/>
          </p:nvSpPr>
          <p:spPr>
            <a:xfrm>
              <a:off x="5120641" y="1813894"/>
              <a:ext cx="3863339" cy="632126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rgbClr val="552973"/>
                  </a:solidFill>
                  <a:latin typeface="DM Sans" panose="020B0604020202020204" charset="0"/>
                </a:rPr>
                <a:t>Quando as queries normalmente filtram os dados por colunas específicas (partições);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2C5E21F0-E345-480B-9666-87BEEB61AECD}"/>
              </a:ext>
            </a:extLst>
          </p:cNvPr>
          <p:cNvGrpSpPr/>
          <p:nvPr/>
        </p:nvGrpSpPr>
        <p:grpSpPr>
          <a:xfrm>
            <a:off x="4747259" y="2804364"/>
            <a:ext cx="4227195" cy="632126"/>
            <a:chOff x="4756785" y="1813894"/>
            <a:chExt cx="4227195" cy="632126"/>
          </a:xfrm>
        </p:grpSpPr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F3F8E7A0-75BC-4594-8808-DD946BF46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785" y="1897715"/>
              <a:ext cx="363856" cy="363856"/>
            </a:xfrm>
            <a:prstGeom prst="rect">
              <a:avLst/>
            </a:prstGeom>
          </p:spPr>
        </p:pic>
        <p:sp>
          <p:nvSpPr>
            <p:cNvPr id="34" name="Google Shape;515;p29">
              <a:extLst>
                <a:ext uri="{FF2B5EF4-FFF2-40B4-BE49-F238E27FC236}">
                  <a16:creationId xmlns:a16="http://schemas.microsoft.com/office/drawing/2014/main" id="{2429FF49-6B76-46E5-8913-69C2061B4F87}"/>
                </a:ext>
              </a:extLst>
            </p:cNvPr>
            <p:cNvSpPr txBox="1">
              <a:spLocks/>
            </p:cNvSpPr>
            <p:nvPr/>
          </p:nvSpPr>
          <p:spPr>
            <a:xfrm>
              <a:off x="5120641" y="1813894"/>
              <a:ext cx="3863339" cy="632126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rgbClr val="552973"/>
                  </a:solidFill>
                  <a:latin typeface="DM Sans" panose="020B0604020202020204" charset="0"/>
                </a:rPr>
                <a:t>Quando há um número razoável de valores distintos para a(s) coluna(s) de partição;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C1A2BF5F-4946-4410-B328-C7DCCD12E910}"/>
              </a:ext>
            </a:extLst>
          </p:cNvPr>
          <p:cNvGrpSpPr/>
          <p:nvPr/>
        </p:nvGrpSpPr>
        <p:grpSpPr>
          <a:xfrm>
            <a:off x="4756785" y="3360525"/>
            <a:ext cx="4227195" cy="632126"/>
            <a:chOff x="4756785" y="1813894"/>
            <a:chExt cx="4227195" cy="632126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B1BED62A-D295-41C3-85CA-F5C90172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785" y="1897715"/>
              <a:ext cx="363856" cy="363856"/>
            </a:xfrm>
            <a:prstGeom prst="rect">
              <a:avLst/>
            </a:prstGeom>
          </p:spPr>
        </p:pic>
        <p:sp>
          <p:nvSpPr>
            <p:cNvPr id="37" name="Google Shape;515;p29">
              <a:extLst>
                <a:ext uri="{FF2B5EF4-FFF2-40B4-BE49-F238E27FC236}">
                  <a16:creationId xmlns:a16="http://schemas.microsoft.com/office/drawing/2014/main" id="{C2F8A7CB-4EB9-4003-90AC-34A502540447}"/>
                </a:ext>
              </a:extLst>
            </p:cNvPr>
            <p:cNvSpPr txBox="1">
              <a:spLocks/>
            </p:cNvSpPr>
            <p:nvPr/>
          </p:nvSpPr>
          <p:spPr>
            <a:xfrm>
              <a:off x="5120641" y="1813894"/>
              <a:ext cx="3863339" cy="632126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rgbClr val="552973"/>
                  </a:solidFill>
                  <a:latin typeface="DM Sans" panose="020B0604020202020204" charset="0"/>
                </a:rPr>
                <a:t>Quando processos de ETL geram dados ou arquivos já particionados.</a:t>
              </a:r>
            </a:p>
          </p:txBody>
        </p:sp>
      </p:grpSp>
      <p:pic>
        <p:nvPicPr>
          <p:cNvPr id="38" name="Imagem 37">
            <a:extLst>
              <a:ext uri="{FF2B5EF4-FFF2-40B4-BE49-F238E27FC236}">
                <a16:creationId xmlns:a16="http://schemas.microsoft.com/office/drawing/2014/main" id="{1F895B81-EF02-4AB3-A43C-1934F9EED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022" y="4343058"/>
            <a:ext cx="363856" cy="363856"/>
          </a:xfrm>
          <a:prstGeom prst="rect">
            <a:avLst/>
          </a:prstGeom>
        </p:spPr>
      </p:pic>
      <p:sp>
        <p:nvSpPr>
          <p:cNvPr id="40" name="Google Shape;515;p29">
            <a:extLst>
              <a:ext uri="{FF2B5EF4-FFF2-40B4-BE49-F238E27FC236}">
                <a16:creationId xmlns:a16="http://schemas.microsoft.com/office/drawing/2014/main" id="{966E6F10-C41A-457A-A88C-49FC02B85280}"/>
              </a:ext>
            </a:extLst>
          </p:cNvPr>
          <p:cNvSpPr txBox="1">
            <a:spLocks/>
          </p:cNvSpPr>
          <p:nvPr/>
        </p:nvSpPr>
        <p:spPr>
          <a:xfrm>
            <a:off x="5181601" y="4062533"/>
            <a:ext cx="3863339" cy="99714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Evite utilizar partições baseadas em colunas com diversos valores distintos. Isto criará problemas de </a:t>
            </a:r>
            <a:r>
              <a:rPr lang="pt-BR" i="1" dirty="0" err="1">
                <a:solidFill>
                  <a:schemeClr val="bg1"/>
                </a:solidFill>
                <a:latin typeface="DM Sans" panose="020B0604020202020204" charset="0"/>
              </a:rPr>
              <a:t>small</a:t>
            </a:r>
            <a:r>
              <a:rPr lang="pt-BR" i="1" dirty="0">
                <a:solidFill>
                  <a:schemeClr val="bg1"/>
                </a:solidFill>
                <a:latin typeface="DM Sans" panose="020B0604020202020204" charset="0"/>
              </a:rPr>
              <a:t> files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 e impactará negativamente a performance de queries.</a:t>
            </a:r>
          </a:p>
        </p:txBody>
      </p:sp>
    </p:spTree>
    <p:extLst>
      <p:ext uri="{BB962C8B-B14F-4D97-AF65-F5344CB8AC3E}">
        <p14:creationId xmlns:p14="http://schemas.microsoft.com/office/powerpoint/2010/main" val="180473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8" grpId="0" animBg="1"/>
      <p:bldP spid="21" grpId="0" animBg="1"/>
      <p:bldP spid="4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15;p29">
            <a:extLst>
              <a:ext uri="{FF2B5EF4-FFF2-40B4-BE49-F238E27FC236}">
                <a16:creationId xmlns:a16="http://schemas.microsoft.com/office/drawing/2014/main" id="{80CFA360-4F4B-4173-A75A-E11DD9F9D1F5}"/>
              </a:ext>
            </a:extLst>
          </p:cNvPr>
          <p:cNvSpPr txBox="1">
            <a:spLocks/>
          </p:cNvSpPr>
          <p:nvPr/>
        </p:nvSpPr>
        <p:spPr>
          <a:xfrm>
            <a:off x="3393440" y="1178752"/>
            <a:ext cx="5827964" cy="164900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Disponível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apenas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 para o </a:t>
            </a:r>
            <a:r>
              <a:rPr lang="pt-BR" dirty="0" err="1">
                <a:solidFill>
                  <a:schemeClr val="tx2"/>
                </a:solidFill>
                <a:latin typeface="DM Sans" panose="020B0604020202020204" charset="0"/>
              </a:rPr>
              <a:t>Hive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, </a:t>
            </a:r>
            <a:r>
              <a:rPr lang="pt-BR" dirty="0" err="1">
                <a:solidFill>
                  <a:schemeClr val="tx2"/>
                </a:solidFill>
                <a:latin typeface="DM Sans" panose="020B0604020202020204" charset="0"/>
              </a:rPr>
              <a:t>bucketing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 é uma técnica similar ao particionamento para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aumento de performance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 de consultas, com algumas diferenças.</a:t>
            </a:r>
          </a:p>
          <a:p>
            <a:endParaRPr lang="pt-BR" dirty="0">
              <a:solidFill>
                <a:schemeClr val="tx2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Ao invés de separar os arquivos em subdiretórios, como ocorrido no particionamento, o processo de </a:t>
            </a:r>
            <a:r>
              <a:rPr lang="pt-BR" dirty="0" err="1">
                <a:solidFill>
                  <a:schemeClr val="tx2"/>
                </a:solidFill>
                <a:latin typeface="DM Sans" panose="020B0604020202020204" charset="0"/>
              </a:rPr>
              <a:t>bucketing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 armazena os dados em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diferentes arquivos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, dividindo-os em uma forma eficiente.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7488341D-AC73-4A04-B4B3-C686CD675D09}"/>
              </a:ext>
            </a:extLst>
          </p:cNvPr>
          <p:cNvGrpSpPr/>
          <p:nvPr/>
        </p:nvGrpSpPr>
        <p:grpSpPr>
          <a:xfrm>
            <a:off x="5587617" y="3925957"/>
            <a:ext cx="3632583" cy="629007"/>
            <a:chOff x="5374257" y="3069449"/>
            <a:chExt cx="3632583" cy="629007"/>
          </a:xfrm>
        </p:grpSpPr>
        <p:sp>
          <p:nvSpPr>
            <p:cNvPr id="31" name="Google Shape;515;p29">
              <a:extLst>
                <a:ext uri="{FF2B5EF4-FFF2-40B4-BE49-F238E27FC236}">
                  <a16:creationId xmlns:a16="http://schemas.microsoft.com/office/drawing/2014/main" id="{60736565-B3A4-4D6E-B9CB-A2993303B5A2}"/>
                </a:ext>
              </a:extLst>
            </p:cNvPr>
            <p:cNvSpPr txBox="1">
              <a:spLocks/>
            </p:cNvSpPr>
            <p:nvPr/>
          </p:nvSpPr>
          <p:spPr>
            <a:xfrm>
              <a:off x="5858444" y="3069449"/>
              <a:ext cx="3148396" cy="62900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  <a:latin typeface="DM Sans" panose="020B0604020202020204" charset="0"/>
                </a:rPr>
                <a:t>Registros de mesmo valor da coluna de </a:t>
              </a:r>
              <a:r>
                <a:rPr lang="pt-BR" dirty="0" err="1">
                  <a:solidFill>
                    <a:schemeClr val="tx2"/>
                  </a:solidFill>
                  <a:latin typeface="DM Sans" panose="020B0604020202020204" charset="0"/>
                </a:rPr>
                <a:t>bucketing</a:t>
              </a:r>
              <a:r>
                <a:rPr lang="pt-BR" dirty="0">
                  <a:solidFill>
                    <a:schemeClr val="tx2"/>
                  </a:solidFill>
                  <a:latin typeface="DM Sans" panose="020B0604020202020204" charset="0"/>
                </a:rPr>
                <a:t> serão armazenados nos mesmos arquivos</a:t>
              </a:r>
            </a:p>
            <a:p>
              <a:endParaRPr lang="pt-BR" dirty="0">
                <a:solidFill>
                  <a:schemeClr val="tx2"/>
                </a:solidFill>
                <a:latin typeface="DM Sans" panose="020B0604020202020204" charset="0"/>
              </a:endParaRPr>
            </a:p>
          </p:txBody>
        </p:sp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23C407E5-3F1E-44B0-867A-3A4A7B89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257" y="3112453"/>
              <a:ext cx="484187" cy="484187"/>
            </a:xfrm>
            <a:prstGeom prst="rect">
              <a:avLst/>
            </a:prstGeom>
          </p:spPr>
        </p:pic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8DFCEC5-0272-4475-A578-16D8B0411C4C}"/>
              </a:ext>
            </a:extLst>
          </p:cNvPr>
          <p:cNvCxnSpPr>
            <a:cxnSpLocks/>
          </p:cNvCxnSpPr>
          <p:nvPr/>
        </p:nvCxnSpPr>
        <p:spPr>
          <a:xfrm>
            <a:off x="3801600" y="3097280"/>
            <a:ext cx="5362720" cy="0"/>
          </a:xfrm>
          <a:prstGeom prst="line">
            <a:avLst/>
          </a:prstGeom>
          <a:ln w="19050">
            <a:solidFill>
              <a:srgbClr val="552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515;p29">
            <a:extLst>
              <a:ext uri="{FF2B5EF4-FFF2-40B4-BE49-F238E27FC236}">
                <a16:creationId xmlns:a16="http://schemas.microsoft.com/office/drawing/2014/main" id="{8707F555-5B83-4615-843C-D8FF9482BE6A}"/>
              </a:ext>
            </a:extLst>
          </p:cNvPr>
          <p:cNvSpPr txBox="1">
            <a:spLocks/>
          </p:cNvSpPr>
          <p:nvPr/>
        </p:nvSpPr>
        <p:spPr>
          <a:xfrm>
            <a:off x="6471537" y="2894656"/>
            <a:ext cx="1920623" cy="388322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i="1" dirty="0">
                <a:solidFill>
                  <a:schemeClr val="bg1"/>
                </a:solidFill>
                <a:latin typeface="DM Sans" panose="020B0604020202020204" charset="0"/>
              </a:rPr>
              <a:t>Principais benefícios</a:t>
            </a:r>
          </a:p>
          <a:p>
            <a:pPr algn="ctr"/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0F2D0FF9-1727-4FF0-A000-BCF92B4CC2AC}"/>
              </a:ext>
            </a:extLst>
          </p:cNvPr>
          <p:cNvCxnSpPr>
            <a:cxnSpLocks/>
          </p:cNvCxnSpPr>
          <p:nvPr/>
        </p:nvCxnSpPr>
        <p:spPr>
          <a:xfrm>
            <a:off x="5378400" y="4824480"/>
            <a:ext cx="3843004" cy="0"/>
          </a:xfrm>
          <a:prstGeom prst="line">
            <a:avLst/>
          </a:prstGeom>
          <a:ln w="19050">
            <a:solidFill>
              <a:srgbClr val="552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E361AD4-DD47-41F0-A4CD-0F66ADD637E0}"/>
              </a:ext>
            </a:extLst>
          </p:cNvPr>
          <p:cNvGrpSpPr/>
          <p:nvPr/>
        </p:nvGrpSpPr>
        <p:grpSpPr>
          <a:xfrm>
            <a:off x="3393440" y="558080"/>
            <a:ext cx="5953760" cy="592200"/>
            <a:chOff x="3393440" y="558080"/>
            <a:chExt cx="5953760" cy="592200"/>
          </a:xfrm>
        </p:grpSpPr>
        <p:sp>
          <p:nvSpPr>
            <p:cNvPr id="21" name="Google Shape;693;p36">
              <a:extLst>
                <a:ext uri="{FF2B5EF4-FFF2-40B4-BE49-F238E27FC236}">
                  <a16:creationId xmlns:a16="http://schemas.microsoft.com/office/drawing/2014/main" id="{E40297E2-69E3-447C-A6F6-8D1E62ADE095}"/>
                </a:ext>
              </a:extLst>
            </p:cNvPr>
            <p:cNvSpPr txBox="1">
              <a:spLocks/>
            </p:cNvSpPr>
            <p:nvPr/>
          </p:nvSpPr>
          <p:spPr>
            <a:xfrm>
              <a:off x="3393440" y="558080"/>
              <a:ext cx="5953760" cy="592200"/>
            </a:xfrm>
            <a:prstGeom prst="rect">
              <a:avLst/>
            </a:pr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</a:rPr>
                <a:t>BUCKETING</a:t>
              </a:r>
            </a:p>
          </p:txBody>
        </p:sp>
        <p:sp>
          <p:nvSpPr>
            <p:cNvPr id="23" name="Google Shape;515;p29">
              <a:extLst>
                <a:ext uri="{FF2B5EF4-FFF2-40B4-BE49-F238E27FC236}">
                  <a16:creationId xmlns:a16="http://schemas.microsoft.com/office/drawing/2014/main" id="{30462007-1618-4328-8139-69FFA015FADF}"/>
                </a:ext>
              </a:extLst>
            </p:cNvPr>
            <p:cNvSpPr txBox="1">
              <a:spLocks/>
            </p:cNvSpPr>
            <p:nvPr/>
          </p:nvSpPr>
          <p:spPr>
            <a:xfrm>
              <a:off x="5877559" y="692021"/>
              <a:ext cx="1757680" cy="36499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DM Sans" panose="020B0604020202020204" charset="0"/>
                </a:rPr>
                <a:t>Conceitos gerais</a:t>
              </a:r>
            </a:p>
          </p:txBody>
        </p:sp>
        <p:sp>
          <p:nvSpPr>
            <p:cNvPr id="38" name="Google Shape;515;p29">
              <a:extLst>
                <a:ext uri="{FF2B5EF4-FFF2-40B4-BE49-F238E27FC236}">
                  <a16:creationId xmlns:a16="http://schemas.microsoft.com/office/drawing/2014/main" id="{2636997B-48ED-4C31-BCB9-6C844D4D4C8D}"/>
                </a:ext>
              </a:extLst>
            </p:cNvPr>
            <p:cNvSpPr txBox="1">
              <a:spLocks/>
            </p:cNvSpPr>
            <p:nvPr/>
          </p:nvSpPr>
          <p:spPr>
            <a:xfrm>
              <a:off x="8280400" y="654982"/>
              <a:ext cx="873760" cy="398395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800" b="1" dirty="0">
                  <a:ln>
                    <a:solidFill>
                      <a:schemeClr val="bg1"/>
                    </a:solidFill>
                  </a:ln>
                  <a:noFill/>
                  <a:latin typeface="Kanit" panose="020B0604020202020204" charset="-34"/>
                  <a:cs typeface="Kanit" panose="020B0604020202020204" charset="-34"/>
                </a:rPr>
                <a:t>1 de 2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2022EA7-5B57-4259-BCF0-7BE63DF3220D}"/>
              </a:ext>
            </a:extLst>
          </p:cNvPr>
          <p:cNvGrpSpPr/>
          <p:nvPr/>
        </p:nvGrpSpPr>
        <p:grpSpPr>
          <a:xfrm>
            <a:off x="5587617" y="3366797"/>
            <a:ext cx="3328987" cy="629007"/>
            <a:chOff x="5374257" y="3069449"/>
            <a:chExt cx="3328987" cy="629007"/>
          </a:xfrm>
        </p:grpSpPr>
        <p:sp>
          <p:nvSpPr>
            <p:cNvPr id="14" name="Google Shape;515;p29">
              <a:extLst>
                <a:ext uri="{FF2B5EF4-FFF2-40B4-BE49-F238E27FC236}">
                  <a16:creationId xmlns:a16="http://schemas.microsoft.com/office/drawing/2014/main" id="{BC8FC74D-3E6E-44E0-A8DA-35A0E14275C8}"/>
                </a:ext>
              </a:extLst>
            </p:cNvPr>
            <p:cNvSpPr txBox="1">
              <a:spLocks/>
            </p:cNvSpPr>
            <p:nvPr/>
          </p:nvSpPr>
          <p:spPr>
            <a:xfrm>
              <a:off x="5858444" y="3069449"/>
              <a:ext cx="2844800" cy="62900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  <a:latin typeface="DM Sans" panose="020B0604020202020204" charset="0"/>
                </a:rPr>
                <a:t>Aumento de performance de queries como JOINS.</a:t>
              </a:r>
            </a:p>
            <a:p>
              <a:endParaRPr lang="pt-BR" dirty="0">
                <a:solidFill>
                  <a:schemeClr val="tx2"/>
                </a:solidFill>
                <a:latin typeface="DM Sans" panose="020B0604020202020204" charset="0"/>
              </a:endParaRP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AAFB89D0-E67D-4D41-8434-40E545A64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257" y="3112453"/>
              <a:ext cx="484187" cy="484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902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693;p36">
            <a:extLst>
              <a:ext uri="{FF2B5EF4-FFF2-40B4-BE49-F238E27FC236}">
                <a16:creationId xmlns:a16="http://schemas.microsoft.com/office/drawing/2014/main" id="{096F9656-698C-490B-A43A-6B01B3807208}"/>
              </a:ext>
            </a:extLst>
          </p:cNvPr>
          <p:cNvSpPr txBox="1">
            <a:spLocks/>
          </p:cNvSpPr>
          <p:nvPr/>
        </p:nvSpPr>
        <p:spPr>
          <a:xfrm>
            <a:off x="2475851" y="3968597"/>
            <a:ext cx="3465692" cy="1013678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pt-BR" sz="1800" dirty="0">
              <a:solidFill>
                <a:srgbClr val="552973"/>
              </a:solidFill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0B84FF1-E026-4E32-A2BC-30A18F0A96A3}"/>
              </a:ext>
            </a:extLst>
          </p:cNvPr>
          <p:cNvGrpSpPr/>
          <p:nvPr/>
        </p:nvGrpSpPr>
        <p:grpSpPr>
          <a:xfrm>
            <a:off x="3393440" y="558080"/>
            <a:ext cx="5953760" cy="592200"/>
            <a:chOff x="3393440" y="558080"/>
            <a:chExt cx="5953760" cy="592200"/>
          </a:xfrm>
        </p:grpSpPr>
        <p:sp>
          <p:nvSpPr>
            <p:cNvPr id="18" name="Google Shape;693;p36">
              <a:extLst>
                <a:ext uri="{FF2B5EF4-FFF2-40B4-BE49-F238E27FC236}">
                  <a16:creationId xmlns:a16="http://schemas.microsoft.com/office/drawing/2014/main" id="{7AE5E974-6A68-458B-BA84-309C3C412A2E}"/>
                </a:ext>
              </a:extLst>
            </p:cNvPr>
            <p:cNvSpPr txBox="1">
              <a:spLocks/>
            </p:cNvSpPr>
            <p:nvPr/>
          </p:nvSpPr>
          <p:spPr>
            <a:xfrm>
              <a:off x="3393440" y="558080"/>
              <a:ext cx="5953760" cy="592200"/>
            </a:xfrm>
            <a:prstGeom prst="rect">
              <a:avLst/>
            </a:pr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</a:rPr>
                <a:t>BUCKETING</a:t>
              </a:r>
            </a:p>
          </p:txBody>
        </p:sp>
        <p:sp>
          <p:nvSpPr>
            <p:cNvPr id="19" name="Google Shape;515;p29">
              <a:extLst>
                <a:ext uri="{FF2B5EF4-FFF2-40B4-BE49-F238E27FC236}">
                  <a16:creationId xmlns:a16="http://schemas.microsoft.com/office/drawing/2014/main" id="{68D65170-C29F-4AC4-A451-50C38B665E43}"/>
                </a:ext>
              </a:extLst>
            </p:cNvPr>
            <p:cNvSpPr txBox="1">
              <a:spLocks/>
            </p:cNvSpPr>
            <p:nvPr/>
          </p:nvSpPr>
          <p:spPr>
            <a:xfrm>
              <a:off x="5877559" y="692021"/>
              <a:ext cx="1757680" cy="36499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DM Sans" panose="020B0604020202020204" charset="0"/>
                </a:rPr>
                <a:t>Conceitos gerais</a:t>
              </a:r>
            </a:p>
          </p:txBody>
        </p:sp>
        <p:sp>
          <p:nvSpPr>
            <p:cNvPr id="20" name="Google Shape;515;p29">
              <a:extLst>
                <a:ext uri="{FF2B5EF4-FFF2-40B4-BE49-F238E27FC236}">
                  <a16:creationId xmlns:a16="http://schemas.microsoft.com/office/drawing/2014/main" id="{08456FC8-56B1-497A-A811-A5869C1FD512}"/>
                </a:ext>
              </a:extLst>
            </p:cNvPr>
            <p:cNvSpPr txBox="1">
              <a:spLocks/>
            </p:cNvSpPr>
            <p:nvPr/>
          </p:nvSpPr>
          <p:spPr>
            <a:xfrm>
              <a:off x="8280400" y="654982"/>
              <a:ext cx="873760" cy="398395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800" b="1" dirty="0">
                  <a:ln>
                    <a:solidFill>
                      <a:schemeClr val="bg1"/>
                    </a:solidFill>
                  </a:ln>
                  <a:noFill/>
                  <a:latin typeface="Kanit" panose="020B0604020202020204" charset="-34"/>
                  <a:cs typeface="Kanit" panose="020B0604020202020204" charset="-34"/>
                </a:rPr>
                <a:t>2 de 2</a:t>
              </a:r>
            </a:p>
          </p:txBody>
        </p:sp>
      </p:grpSp>
      <p:sp>
        <p:nvSpPr>
          <p:cNvPr id="21" name="Google Shape;515;p29">
            <a:extLst>
              <a:ext uri="{FF2B5EF4-FFF2-40B4-BE49-F238E27FC236}">
                <a16:creationId xmlns:a16="http://schemas.microsoft.com/office/drawing/2014/main" id="{18D11EB3-BE85-4363-8FB3-6F2A706C8E81}"/>
              </a:ext>
            </a:extLst>
          </p:cNvPr>
          <p:cNvSpPr txBox="1">
            <a:spLocks/>
          </p:cNvSpPr>
          <p:nvPr/>
        </p:nvSpPr>
        <p:spPr>
          <a:xfrm>
            <a:off x="77006" y="1848253"/>
            <a:ext cx="2302048" cy="331139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A query ao lado cria uma tabela com partições definidas na coluna </a:t>
            </a:r>
            <a:r>
              <a:rPr lang="pt-BR" i="1" dirty="0">
                <a:solidFill>
                  <a:srgbClr val="552973"/>
                </a:solidFill>
                <a:latin typeface="DM Sans" panose="020B0604020202020204" charset="0"/>
              </a:rPr>
              <a:t>country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 e </a:t>
            </a:r>
            <a:r>
              <a:rPr lang="pt-BR" dirty="0" err="1">
                <a:solidFill>
                  <a:srgbClr val="552973"/>
                </a:solidFill>
                <a:latin typeface="DM Sans" panose="020B0604020202020204" charset="0"/>
              </a:rPr>
              <a:t>buckets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 definidos pela coluna </a:t>
            </a:r>
            <a:r>
              <a:rPr lang="pt-BR" i="1" dirty="0" err="1">
                <a:solidFill>
                  <a:srgbClr val="552973"/>
                </a:solidFill>
                <a:latin typeface="DM Sans" panose="020B0604020202020204" charset="0"/>
              </a:rPr>
              <a:t>cust_id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.</a:t>
            </a:r>
          </a:p>
        </p:txBody>
      </p:sp>
      <p:sp>
        <p:nvSpPr>
          <p:cNvPr id="22" name="Google Shape;693;p36">
            <a:extLst>
              <a:ext uri="{FF2B5EF4-FFF2-40B4-BE49-F238E27FC236}">
                <a16:creationId xmlns:a16="http://schemas.microsoft.com/office/drawing/2014/main" id="{99908273-B3E7-4B0C-9F83-3625333EF29C}"/>
              </a:ext>
            </a:extLst>
          </p:cNvPr>
          <p:cNvSpPr txBox="1">
            <a:spLocks/>
          </p:cNvSpPr>
          <p:nvPr/>
        </p:nvSpPr>
        <p:spPr>
          <a:xfrm>
            <a:off x="-1" y="1280160"/>
            <a:ext cx="2379055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</a:rPr>
              <a:t>Criando </a:t>
            </a:r>
            <a:r>
              <a:rPr lang="pt-BR" sz="1800" dirty="0" err="1">
                <a:solidFill>
                  <a:srgbClr val="552973"/>
                </a:solidFill>
              </a:rPr>
              <a:t>Buckets</a:t>
            </a:r>
            <a:endParaRPr lang="pt-BR" sz="1800" dirty="0">
              <a:solidFill>
                <a:srgbClr val="552973"/>
              </a:solidFill>
            </a:endParaRPr>
          </a:p>
        </p:txBody>
      </p:sp>
      <p:sp>
        <p:nvSpPr>
          <p:cNvPr id="23" name="Google Shape;693;p36">
            <a:extLst>
              <a:ext uri="{FF2B5EF4-FFF2-40B4-BE49-F238E27FC236}">
                <a16:creationId xmlns:a16="http://schemas.microsoft.com/office/drawing/2014/main" id="{43DDD086-7BCA-4928-90C1-2DF9500E741E}"/>
              </a:ext>
            </a:extLst>
          </p:cNvPr>
          <p:cNvSpPr txBox="1">
            <a:spLocks/>
          </p:cNvSpPr>
          <p:nvPr/>
        </p:nvSpPr>
        <p:spPr>
          <a:xfrm>
            <a:off x="2490006" y="1280158"/>
            <a:ext cx="3465692" cy="2580642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pt-BR" sz="1800" dirty="0">
              <a:solidFill>
                <a:srgbClr val="552973"/>
              </a:solidFill>
            </a:endParaRPr>
          </a:p>
        </p:txBody>
      </p:sp>
      <p:sp>
        <p:nvSpPr>
          <p:cNvPr id="26" name="Google Shape;693;p36">
            <a:extLst>
              <a:ext uri="{FF2B5EF4-FFF2-40B4-BE49-F238E27FC236}">
                <a16:creationId xmlns:a16="http://schemas.microsoft.com/office/drawing/2014/main" id="{85E0DCD3-2015-42A3-B990-246674FB0CDC}"/>
              </a:ext>
            </a:extLst>
          </p:cNvPr>
          <p:cNvSpPr txBox="1">
            <a:spLocks/>
          </p:cNvSpPr>
          <p:nvPr/>
        </p:nvSpPr>
        <p:spPr>
          <a:xfrm>
            <a:off x="6066650" y="1280160"/>
            <a:ext cx="3077350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</a:rPr>
              <a:t>Algumas considerações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515;p29">
                <a:extLst>
                  <a:ext uri="{FF2B5EF4-FFF2-40B4-BE49-F238E27FC236}">
                    <a16:creationId xmlns:a16="http://schemas.microsoft.com/office/drawing/2014/main" id="{9EA4E977-32E3-47EE-ADAE-380F1A1311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6650" y="1769429"/>
                <a:ext cx="3000344" cy="3212846"/>
              </a:xfrm>
              <a:prstGeom prst="rect">
                <a:avLst/>
              </a:prstGeom>
              <a:noFill/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>
                    <a:solidFill>
                      <a:srgbClr val="552973"/>
                    </a:solidFill>
                    <a:latin typeface="DM Sans" panose="020B0604020202020204" charset="0"/>
                  </a:rPr>
                  <a:t>O </a:t>
                </a:r>
                <a:r>
                  <a:rPr lang="pt-BR" b="1" dirty="0">
                    <a:solidFill>
                      <a:schemeClr val="accent1"/>
                    </a:solidFill>
                    <a:latin typeface="Kanit" panose="020B0604020202020204" charset="-34"/>
                    <a:cs typeface="Kanit" panose="020B0604020202020204" charset="-34"/>
                  </a:rPr>
                  <a:t>número de </a:t>
                </a:r>
                <a:r>
                  <a:rPr lang="pt-BR" b="1" dirty="0" err="1">
                    <a:solidFill>
                      <a:schemeClr val="accent1"/>
                    </a:solidFill>
                    <a:latin typeface="Kanit" panose="020B0604020202020204" charset="-34"/>
                    <a:cs typeface="Kanit" panose="020B0604020202020204" charset="-34"/>
                  </a:rPr>
                  <a:t>buckets</a:t>
                </a:r>
                <a:r>
                  <a:rPr lang="pt-BR" dirty="0">
                    <a:solidFill>
                      <a:srgbClr val="552973"/>
                    </a:solidFill>
                    <a:latin typeface="DM Sans" panose="020B0604020202020204" charset="0"/>
                  </a:rPr>
                  <a:t> pode ser aproximado pela fórmula:</a:t>
                </a:r>
              </a:p>
              <a:p>
                <a:endParaRPr lang="pt-BR" dirty="0">
                  <a:solidFill>
                    <a:srgbClr val="552973"/>
                  </a:solidFill>
                  <a:latin typeface="DM Sans" panose="020B060402020202020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pt-BR" b="0" i="1" smtClean="0">
                          <a:solidFill>
                            <a:srgbClr val="552973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𝑇𝑎𝑏𝑙𝑒</m:t>
                          </m:r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𝑆𝑖𝑧𝑒</m:t>
                          </m:r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𝑀𝐵</m:t>
                          </m:r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𝐵𝑙𝑜𝑐𝑘</m:t>
                          </m:r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𝑆𝑖𝑧𝑒</m:t>
                          </m:r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𝑀𝐵</m:t>
                          </m:r>
                          <m:r>
                            <a:rPr lang="pt-BR" b="0" i="1" smtClean="0">
                              <a:solidFill>
                                <a:srgbClr val="55297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rgbClr val="552973"/>
                  </a:solidFill>
                  <a:latin typeface="DM Sans" panose="020B0604020202020204" charset="0"/>
                </a:endParaRPr>
              </a:p>
              <a:p>
                <a:endParaRPr lang="pt-BR" dirty="0">
                  <a:solidFill>
                    <a:srgbClr val="552973"/>
                  </a:solidFill>
                  <a:latin typeface="DM Sans" panose="020B0604020202020204" charset="0"/>
                </a:endParaRPr>
              </a:p>
              <a:p>
                <a:r>
                  <a:rPr lang="pt-BR" dirty="0">
                    <a:solidFill>
                      <a:srgbClr val="552973"/>
                    </a:solidFill>
                    <a:latin typeface="DM Sans" panose="020B0604020202020204" charset="0"/>
                  </a:rPr>
                  <a:t>Onde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solidFill>
                              <a:srgbClr val="55297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solidFill>
                              <a:srgbClr val="55297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solidFill>
                              <a:srgbClr val="55297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pt-BR" dirty="0">
                    <a:solidFill>
                      <a:srgbClr val="552973"/>
                    </a:solidFill>
                    <a:latin typeface="DM Sans" panose="020B0604020202020204" charset="0"/>
                  </a:rPr>
                  <a:t> é o número de </a:t>
                </a:r>
                <a:r>
                  <a:rPr lang="pt-BR" dirty="0" err="1">
                    <a:solidFill>
                      <a:srgbClr val="552973"/>
                    </a:solidFill>
                    <a:latin typeface="DM Sans" panose="020B0604020202020204" charset="0"/>
                  </a:rPr>
                  <a:t>buckets</a:t>
                </a:r>
                <a:r>
                  <a:rPr lang="pt-BR" dirty="0">
                    <a:solidFill>
                      <a:srgbClr val="552973"/>
                    </a:solidFill>
                    <a:latin typeface="DM Sans" panose="020B0604020202020204" charset="0"/>
                  </a:rPr>
                  <a:t>.</a:t>
                </a:r>
              </a:p>
              <a:p>
                <a:endParaRPr lang="pt-BR" dirty="0">
                  <a:solidFill>
                    <a:srgbClr val="552973"/>
                  </a:solidFill>
                  <a:latin typeface="DM Sans" panose="020B060402020202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>
                    <a:solidFill>
                      <a:srgbClr val="552973"/>
                    </a:solidFill>
                    <a:latin typeface="DM Sans" panose="020B0604020202020204" charset="0"/>
                  </a:rPr>
                  <a:t>Como o número de </a:t>
                </a:r>
                <a:r>
                  <a:rPr lang="pt-BR" dirty="0" err="1">
                    <a:solidFill>
                      <a:srgbClr val="552973"/>
                    </a:solidFill>
                    <a:latin typeface="DM Sans" panose="020B0604020202020204" charset="0"/>
                  </a:rPr>
                  <a:t>buckets</a:t>
                </a:r>
                <a:r>
                  <a:rPr lang="pt-BR" dirty="0">
                    <a:solidFill>
                      <a:srgbClr val="552973"/>
                    </a:solidFill>
                    <a:latin typeface="DM Sans" panose="020B0604020202020204" charset="0"/>
                  </a:rPr>
                  <a:t> </a:t>
                </a:r>
                <a:r>
                  <a:rPr lang="pt-BR" b="1" dirty="0">
                    <a:solidFill>
                      <a:schemeClr val="accent1"/>
                    </a:solidFill>
                    <a:latin typeface="Kanit" panose="020B0604020202020204" charset="-34"/>
                    <a:cs typeface="Kanit" panose="020B0604020202020204" charset="-34"/>
                  </a:rPr>
                  <a:t>depende</a:t>
                </a:r>
                <a:r>
                  <a:rPr lang="pt-BR" dirty="0">
                    <a:solidFill>
                      <a:srgbClr val="552973"/>
                    </a:solidFill>
                    <a:latin typeface="DM Sans" panose="020B0604020202020204" charset="0"/>
                  </a:rPr>
                  <a:t> do tamanho da tabela, eventualmente </a:t>
                </a:r>
                <a:r>
                  <a:rPr lang="pt-BR" b="1" dirty="0">
                    <a:solidFill>
                      <a:schemeClr val="accent1"/>
                    </a:solidFill>
                    <a:latin typeface="Kanit" panose="020B0604020202020204" charset="-34"/>
                    <a:cs typeface="Kanit" panose="020B0604020202020204" charset="-34"/>
                  </a:rPr>
                  <a:t>modificações</a:t>
                </a:r>
                <a:r>
                  <a:rPr lang="pt-BR" dirty="0">
                    <a:solidFill>
                      <a:srgbClr val="552973"/>
                    </a:solidFill>
                    <a:latin typeface="DM Sans" panose="020B0604020202020204" charset="0"/>
                  </a:rPr>
                  <a:t> podem ser necessárias na manutenção da tabela.</a:t>
                </a:r>
              </a:p>
            </p:txBody>
          </p:sp>
        </mc:Choice>
        <mc:Fallback xmlns="">
          <p:sp>
            <p:nvSpPr>
              <p:cNvPr id="27" name="Google Shape;515;p29">
                <a:extLst>
                  <a:ext uri="{FF2B5EF4-FFF2-40B4-BE49-F238E27FC236}">
                    <a16:creationId xmlns:a16="http://schemas.microsoft.com/office/drawing/2014/main" id="{9EA4E977-32E3-47EE-ADAE-380F1A131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650" y="1769429"/>
                <a:ext cx="3000344" cy="3212846"/>
              </a:xfrm>
              <a:prstGeom prst="rect">
                <a:avLst/>
              </a:prstGeom>
              <a:blipFill>
                <a:blip r:embed="rId3"/>
                <a:stretch>
                  <a:fillRect l="-6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>
            <a:extLst>
              <a:ext uri="{FF2B5EF4-FFF2-40B4-BE49-F238E27FC236}">
                <a16:creationId xmlns:a16="http://schemas.microsoft.com/office/drawing/2014/main" id="{CA671F71-8356-44F8-BE79-82403431D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092" y="1499267"/>
            <a:ext cx="3221519" cy="2120233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9AED09F5-8374-48E3-BC6E-35BD2BAC5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04" y="3343846"/>
            <a:ext cx="2128843" cy="1638429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E6BCB58-0996-476D-8A71-864646AA922F}"/>
              </a:ext>
            </a:extLst>
          </p:cNvPr>
          <p:cNvSpPr/>
          <p:nvPr/>
        </p:nvSpPr>
        <p:spPr>
          <a:xfrm>
            <a:off x="1078573" y="3860800"/>
            <a:ext cx="834047" cy="1031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926D652-DC5A-40F8-A4F5-1905DBBC6537}"/>
              </a:ext>
            </a:extLst>
          </p:cNvPr>
          <p:cNvGrpSpPr/>
          <p:nvPr/>
        </p:nvGrpSpPr>
        <p:grpSpPr>
          <a:xfrm>
            <a:off x="1041400" y="3797300"/>
            <a:ext cx="1367170" cy="561354"/>
            <a:chOff x="1041400" y="3797300"/>
            <a:chExt cx="1367170" cy="561354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A3927774-2050-4C3D-A4CA-5FA6C22D5AAB}"/>
                </a:ext>
              </a:extLst>
            </p:cNvPr>
            <p:cNvGrpSpPr/>
            <p:nvPr/>
          </p:nvGrpSpPr>
          <p:grpSpPr>
            <a:xfrm>
              <a:off x="1189525" y="3797300"/>
              <a:ext cx="500098" cy="547370"/>
              <a:chOff x="1141126" y="3829050"/>
              <a:chExt cx="500098" cy="547370"/>
            </a:xfrm>
          </p:grpSpPr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541060E8-E249-4B62-A8DD-96CC34992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63037" y="3898233"/>
                <a:ext cx="478187" cy="478187"/>
              </a:xfrm>
              <a:prstGeom prst="rect">
                <a:avLst/>
              </a:prstGeom>
            </p:spPr>
          </p:pic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3FB2A75A-B8A7-43ED-8D36-B7E317E1C0A7}"/>
                  </a:ext>
                </a:extLst>
              </p:cNvPr>
              <p:cNvSpPr/>
              <p:nvPr/>
            </p:nvSpPr>
            <p:spPr>
              <a:xfrm>
                <a:off x="1141126" y="3829050"/>
                <a:ext cx="144749" cy="193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7DFE7B9F-7C08-4266-A247-D3F0F72E1CF4}"/>
                </a:ext>
              </a:extLst>
            </p:cNvPr>
            <p:cNvCxnSpPr/>
            <p:nvPr/>
          </p:nvCxnSpPr>
          <p:spPr>
            <a:xfrm>
              <a:off x="1041400" y="3997325"/>
              <a:ext cx="186630" cy="0"/>
            </a:xfrm>
            <a:prstGeom prst="line">
              <a:avLst/>
            </a:prstGeom>
            <a:ln>
              <a:solidFill>
                <a:srgbClr val="5529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Google Shape;515;p29">
              <a:extLst>
                <a:ext uri="{FF2B5EF4-FFF2-40B4-BE49-F238E27FC236}">
                  <a16:creationId xmlns:a16="http://schemas.microsoft.com/office/drawing/2014/main" id="{CE2F717B-69D9-478B-BA4A-1B25BC163FB8}"/>
                </a:ext>
              </a:extLst>
            </p:cNvPr>
            <p:cNvSpPr txBox="1">
              <a:spLocks/>
            </p:cNvSpPr>
            <p:nvPr/>
          </p:nvSpPr>
          <p:spPr>
            <a:xfrm>
              <a:off x="1629117" y="3831619"/>
              <a:ext cx="779453" cy="27395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000" dirty="0" err="1">
                  <a:solidFill>
                    <a:srgbClr val="552973"/>
                  </a:solidFill>
                  <a:latin typeface="DM Sans" panose="020B0604020202020204" charset="0"/>
                </a:rPr>
                <a:t>Bucket</a:t>
              </a:r>
              <a:r>
                <a:rPr lang="pt-BR" sz="1000" dirty="0">
                  <a:solidFill>
                    <a:srgbClr val="552973"/>
                  </a:solidFill>
                  <a:latin typeface="DM Sans" panose="020B0604020202020204" charset="0"/>
                </a:rPr>
                <a:t> 1</a:t>
              </a:r>
            </a:p>
          </p:txBody>
        </p:sp>
        <p:sp>
          <p:nvSpPr>
            <p:cNvPr id="47" name="Google Shape;515;p29">
              <a:extLst>
                <a:ext uri="{FF2B5EF4-FFF2-40B4-BE49-F238E27FC236}">
                  <a16:creationId xmlns:a16="http://schemas.microsoft.com/office/drawing/2014/main" id="{389FA7FE-B452-4C9E-87B7-7DCDE6D327BA}"/>
                </a:ext>
              </a:extLst>
            </p:cNvPr>
            <p:cNvSpPr txBox="1">
              <a:spLocks/>
            </p:cNvSpPr>
            <p:nvPr/>
          </p:nvSpPr>
          <p:spPr>
            <a:xfrm>
              <a:off x="1547366" y="4084697"/>
              <a:ext cx="779453" cy="27395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000" dirty="0" err="1">
                  <a:solidFill>
                    <a:srgbClr val="552973"/>
                  </a:solidFill>
                  <a:latin typeface="DM Sans" panose="020B0604020202020204" charset="0"/>
                </a:rPr>
                <a:t>Bucket</a:t>
              </a:r>
              <a:r>
                <a:rPr lang="pt-BR" sz="1000" dirty="0">
                  <a:solidFill>
                    <a:srgbClr val="552973"/>
                  </a:solidFill>
                  <a:latin typeface="DM Sans" panose="020B0604020202020204" charset="0"/>
                </a:rPr>
                <a:t> 2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AB2C4A0-70B8-457C-BF0F-E4C77845C6A3}"/>
              </a:ext>
            </a:extLst>
          </p:cNvPr>
          <p:cNvGrpSpPr/>
          <p:nvPr/>
        </p:nvGrpSpPr>
        <p:grpSpPr>
          <a:xfrm>
            <a:off x="1041400" y="4495436"/>
            <a:ext cx="1367170" cy="561354"/>
            <a:chOff x="1041400" y="3797300"/>
            <a:chExt cx="1367170" cy="561354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D07C700C-22BD-4348-BD7C-23DD008821D2}"/>
                </a:ext>
              </a:extLst>
            </p:cNvPr>
            <p:cNvGrpSpPr/>
            <p:nvPr/>
          </p:nvGrpSpPr>
          <p:grpSpPr>
            <a:xfrm>
              <a:off x="1189525" y="3797300"/>
              <a:ext cx="500098" cy="547370"/>
              <a:chOff x="1141126" y="3829050"/>
              <a:chExt cx="500098" cy="547370"/>
            </a:xfrm>
          </p:grpSpPr>
          <p:pic>
            <p:nvPicPr>
              <p:cNvPr id="53" name="Imagem 52">
                <a:extLst>
                  <a:ext uri="{FF2B5EF4-FFF2-40B4-BE49-F238E27FC236}">
                    <a16:creationId xmlns:a16="http://schemas.microsoft.com/office/drawing/2014/main" id="{84F5DBC6-B5AF-4047-90EC-648047D63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63037" y="3898233"/>
                <a:ext cx="478187" cy="478187"/>
              </a:xfrm>
              <a:prstGeom prst="rect">
                <a:avLst/>
              </a:prstGeom>
            </p:spPr>
          </p:pic>
          <p:sp>
            <p:nvSpPr>
              <p:cNvPr id="54" name="Retângulo 53">
                <a:extLst>
                  <a:ext uri="{FF2B5EF4-FFF2-40B4-BE49-F238E27FC236}">
                    <a16:creationId xmlns:a16="http://schemas.microsoft.com/office/drawing/2014/main" id="{7580897C-A313-423A-8589-3292C07CD270}"/>
                  </a:ext>
                </a:extLst>
              </p:cNvPr>
              <p:cNvSpPr/>
              <p:nvPr/>
            </p:nvSpPr>
            <p:spPr>
              <a:xfrm>
                <a:off x="1141126" y="3829050"/>
                <a:ext cx="144749" cy="193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87B58FEA-225E-4568-B1D5-0CC609B1DE0F}"/>
                </a:ext>
              </a:extLst>
            </p:cNvPr>
            <p:cNvCxnSpPr/>
            <p:nvPr/>
          </p:nvCxnSpPr>
          <p:spPr>
            <a:xfrm>
              <a:off x="1041400" y="3997325"/>
              <a:ext cx="186630" cy="0"/>
            </a:xfrm>
            <a:prstGeom prst="line">
              <a:avLst/>
            </a:prstGeom>
            <a:ln>
              <a:solidFill>
                <a:srgbClr val="5529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Google Shape;515;p29">
              <a:extLst>
                <a:ext uri="{FF2B5EF4-FFF2-40B4-BE49-F238E27FC236}">
                  <a16:creationId xmlns:a16="http://schemas.microsoft.com/office/drawing/2014/main" id="{47E65FFF-28EA-4AD8-8B0A-0E817745ABD7}"/>
                </a:ext>
              </a:extLst>
            </p:cNvPr>
            <p:cNvSpPr txBox="1">
              <a:spLocks/>
            </p:cNvSpPr>
            <p:nvPr/>
          </p:nvSpPr>
          <p:spPr>
            <a:xfrm>
              <a:off x="1629117" y="3831619"/>
              <a:ext cx="779453" cy="27395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000" dirty="0" err="1">
                  <a:solidFill>
                    <a:srgbClr val="552973"/>
                  </a:solidFill>
                  <a:latin typeface="DM Sans" panose="020B0604020202020204" charset="0"/>
                </a:rPr>
                <a:t>Bucket</a:t>
              </a:r>
              <a:r>
                <a:rPr lang="pt-BR" sz="1000" dirty="0">
                  <a:solidFill>
                    <a:srgbClr val="552973"/>
                  </a:solidFill>
                  <a:latin typeface="DM Sans" panose="020B0604020202020204" charset="0"/>
                </a:rPr>
                <a:t> 1</a:t>
              </a:r>
            </a:p>
          </p:txBody>
        </p:sp>
        <p:sp>
          <p:nvSpPr>
            <p:cNvPr id="52" name="Google Shape;515;p29">
              <a:extLst>
                <a:ext uri="{FF2B5EF4-FFF2-40B4-BE49-F238E27FC236}">
                  <a16:creationId xmlns:a16="http://schemas.microsoft.com/office/drawing/2014/main" id="{5EF53764-AFED-4114-9C61-453BD5683DF3}"/>
                </a:ext>
              </a:extLst>
            </p:cNvPr>
            <p:cNvSpPr txBox="1">
              <a:spLocks/>
            </p:cNvSpPr>
            <p:nvPr/>
          </p:nvSpPr>
          <p:spPr>
            <a:xfrm>
              <a:off x="1547366" y="4084697"/>
              <a:ext cx="779453" cy="27395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000" dirty="0" err="1">
                  <a:solidFill>
                    <a:srgbClr val="552973"/>
                  </a:solidFill>
                  <a:latin typeface="DM Sans" panose="020B0604020202020204" charset="0"/>
                </a:rPr>
                <a:t>Bucket</a:t>
              </a:r>
              <a:r>
                <a:rPr lang="pt-BR" sz="1000" dirty="0">
                  <a:solidFill>
                    <a:srgbClr val="552973"/>
                  </a:solidFill>
                  <a:latin typeface="DM Sans" panose="020B0604020202020204" charset="0"/>
                </a:rPr>
                <a:t> 2</a:t>
              </a:r>
            </a:p>
          </p:txBody>
        </p:sp>
      </p:grpSp>
      <p:sp>
        <p:nvSpPr>
          <p:cNvPr id="55" name="Google Shape;515;p29">
            <a:extLst>
              <a:ext uri="{FF2B5EF4-FFF2-40B4-BE49-F238E27FC236}">
                <a16:creationId xmlns:a16="http://schemas.microsoft.com/office/drawing/2014/main" id="{DA4D69DE-24C3-4302-A609-C5D9471C6A2B}"/>
              </a:ext>
            </a:extLst>
          </p:cNvPr>
          <p:cNvSpPr txBox="1">
            <a:spLocks/>
          </p:cNvSpPr>
          <p:nvPr/>
        </p:nvSpPr>
        <p:spPr>
          <a:xfrm>
            <a:off x="2502024" y="3954328"/>
            <a:ext cx="2302048" cy="27395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Links úteis:</a:t>
            </a:r>
          </a:p>
        </p:txBody>
      </p:sp>
      <p:sp>
        <p:nvSpPr>
          <p:cNvPr id="57" name="CaixaDeTexto 56">
            <a:hlinkClick r:id="rId7"/>
            <a:extLst>
              <a:ext uri="{FF2B5EF4-FFF2-40B4-BE49-F238E27FC236}">
                <a16:creationId xmlns:a16="http://schemas.microsoft.com/office/drawing/2014/main" id="{59610C7B-47D2-40C7-AF3F-9C76F9F6CDA8}"/>
              </a:ext>
            </a:extLst>
          </p:cNvPr>
          <p:cNvSpPr txBox="1"/>
          <p:nvPr/>
        </p:nvSpPr>
        <p:spPr>
          <a:xfrm>
            <a:off x="2509058" y="4486740"/>
            <a:ext cx="30826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552973"/>
                </a:solidFill>
                <a:latin typeface="DM Sans" panose="020B0604020202020204" charset="0"/>
              </a:rPr>
              <a:t>https://www.educba.com/bucketing-in-hive/</a:t>
            </a:r>
          </a:p>
        </p:txBody>
      </p:sp>
      <p:sp>
        <p:nvSpPr>
          <p:cNvPr id="59" name="CaixaDeTexto 58">
            <a:hlinkClick r:id="rId8"/>
            <a:extLst>
              <a:ext uri="{FF2B5EF4-FFF2-40B4-BE49-F238E27FC236}">
                <a16:creationId xmlns:a16="http://schemas.microsoft.com/office/drawing/2014/main" id="{F7AF3E2A-86E4-468E-A1E3-88C7ACF44C77}"/>
              </a:ext>
            </a:extLst>
          </p:cNvPr>
          <p:cNvSpPr txBox="1"/>
          <p:nvPr/>
        </p:nvSpPr>
        <p:spPr>
          <a:xfrm>
            <a:off x="2509058" y="4717247"/>
            <a:ext cx="33140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552973"/>
                </a:solidFill>
                <a:latin typeface="DM Sans" panose="020B0604020202020204" charset="0"/>
              </a:rPr>
              <a:t>https://www.youtube.com/watch?v=pHvyhfWK43s</a:t>
            </a:r>
          </a:p>
        </p:txBody>
      </p:sp>
      <p:sp>
        <p:nvSpPr>
          <p:cNvPr id="61" name="CaixaDeTexto 60">
            <a:hlinkClick r:id="rId9"/>
            <a:extLst>
              <a:ext uri="{FF2B5EF4-FFF2-40B4-BE49-F238E27FC236}">
                <a16:creationId xmlns:a16="http://schemas.microsoft.com/office/drawing/2014/main" id="{66A6BC50-0BE2-49AC-AEAA-F61D63160505}"/>
              </a:ext>
            </a:extLst>
          </p:cNvPr>
          <p:cNvSpPr txBox="1"/>
          <p:nvPr/>
        </p:nvSpPr>
        <p:spPr>
          <a:xfrm>
            <a:off x="2509058" y="4258212"/>
            <a:ext cx="28576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 err="1">
                <a:solidFill>
                  <a:srgbClr val="552973"/>
                </a:solidFill>
                <a:latin typeface="DM Sans" panose="020B0604020202020204" charset="0"/>
              </a:rPr>
              <a:t>HiveLanguageManual+DDL+BucketedTables</a:t>
            </a:r>
            <a:endParaRPr lang="pt-BR" sz="1000" dirty="0">
              <a:solidFill>
                <a:srgbClr val="552973"/>
              </a:solidFill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63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7302F706-6470-4434-BF07-CBC89404AA1E}"/>
              </a:ext>
            </a:extLst>
          </p:cNvPr>
          <p:cNvGrpSpPr/>
          <p:nvPr/>
        </p:nvGrpSpPr>
        <p:grpSpPr>
          <a:xfrm>
            <a:off x="1938" y="577199"/>
            <a:ext cx="5953760" cy="592200"/>
            <a:chOff x="3393440" y="558080"/>
            <a:chExt cx="5953760" cy="592200"/>
          </a:xfrm>
        </p:grpSpPr>
        <p:sp>
          <p:nvSpPr>
            <p:cNvPr id="9" name="Google Shape;693;p36">
              <a:extLst>
                <a:ext uri="{FF2B5EF4-FFF2-40B4-BE49-F238E27FC236}">
                  <a16:creationId xmlns:a16="http://schemas.microsoft.com/office/drawing/2014/main" id="{8BE4252B-3462-4FB7-8E5C-41919DC293F0}"/>
                </a:ext>
              </a:extLst>
            </p:cNvPr>
            <p:cNvSpPr txBox="1">
              <a:spLocks/>
            </p:cNvSpPr>
            <p:nvPr/>
          </p:nvSpPr>
          <p:spPr>
            <a:xfrm>
              <a:off x="3393440" y="558080"/>
              <a:ext cx="5953760" cy="592200"/>
            </a:xfrm>
            <a:prstGeom prst="rect">
              <a:avLst/>
            </a:pr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r"/>
              <a:r>
                <a:rPr lang="pt-BR" dirty="0">
                  <a:solidFill>
                    <a:schemeClr val="bg1"/>
                  </a:solidFill>
                </a:rPr>
                <a:t>TABLE/COL STATS</a:t>
              </a:r>
            </a:p>
          </p:txBody>
        </p:sp>
        <p:sp>
          <p:nvSpPr>
            <p:cNvPr id="10" name="Google Shape;515;p29">
              <a:extLst>
                <a:ext uri="{FF2B5EF4-FFF2-40B4-BE49-F238E27FC236}">
                  <a16:creationId xmlns:a16="http://schemas.microsoft.com/office/drawing/2014/main" id="{626B399E-9809-44AF-B84D-A45B3E881BD3}"/>
                </a:ext>
              </a:extLst>
            </p:cNvPr>
            <p:cNvSpPr txBox="1">
              <a:spLocks/>
            </p:cNvSpPr>
            <p:nvPr/>
          </p:nvSpPr>
          <p:spPr>
            <a:xfrm>
              <a:off x="4144922" y="692021"/>
              <a:ext cx="2665128" cy="36499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DM Sans" panose="020B0604020202020204" charset="0"/>
                </a:rPr>
                <a:t>Conceitos gerais</a:t>
              </a:r>
            </a:p>
          </p:txBody>
        </p:sp>
        <p:sp>
          <p:nvSpPr>
            <p:cNvPr id="11" name="Google Shape;515;p29">
              <a:extLst>
                <a:ext uri="{FF2B5EF4-FFF2-40B4-BE49-F238E27FC236}">
                  <a16:creationId xmlns:a16="http://schemas.microsoft.com/office/drawing/2014/main" id="{D9487335-8F06-4AD8-A198-35F585F2FBDC}"/>
                </a:ext>
              </a:extLst>
            </p:cNvPr>
            <p:cNvSpPr txBox="1">
              <a:spLocks/>
            </p:cNvSpPr>
            <p:nvPr/>
          </p:nvSpPr>
          <p:spPr>
            <a:xfrm>
              <a:off x="3454750" y="654982"/>
              <a:ext cx="873760" cy="398395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800" b="1" dirty="0">
                  <a:ln>
                    <a:solidFill>
                      <a:schemeClr val="bg1"/>
                    </a:solidFill>
                  </a:ln>
                  <a:noFill/>
                  <a:latin typeface="Kanit" panose="020B0604020202020204" charset="-34"/>
                  <a:cs typeface="Kanit" panose="020B0604020202020204" charset="-34"/>
                </a:rPr>
                <a:t>1 de 2</a:t>
              </a:r>
            </a:p>
          </p:txBody>
        </p:sp>
      </p:grpSp>
      <p:sp>
        <p:nvSpPr>
          <p:cNvPr id="12" name="Google Shape;515;p29">
            <a:extLst>
              <a:ext uri="{FF2B5EF4-FFF2-40B4-BE49-F238E27FC236}">
                <a16:creationId xmlns:a16="http://schemas.microsoft.com/office/drawing/2014/main" id="{9FB6DE8F-2CB7-4D33-BAC6-D26B6547B2AA}"/>
              </a:ext>
            </a:extLst>
          </p:cNvPr>
          <p:cNvSpPr txBox="1">
            <a:spLocks/>
          </p:cNvSpPr>
          <p:nvPr/>
        </p:nvSpPr>
        <p:spPr>
          <a:xfrm>
            <a:off x="97790" y="1266301"/>
            <a:ext cx="5857908" cy="139242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Algumas </a:t>
            </a:r>
            <a:r>
              <a:rPr lang="pt-BR" dirty="0" err="1">
                <a:solidFill>
                  <a:schemeClr val="tx2"/>
                </a:solidFill>
                <a:latin typeface="DM Sans" panose="020B0604020202020204" charset="0"/>
              </a:rPr>
              <a:t>engines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 SQL procuram otimizar as consultas por conta própria, procurando o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melhor caminho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 para execução das tarefas. </a:t>
            </a:r>
          </a:p>
          <a:p>
            <a:endParaRPr lang="pt-BR" dirty="0">
              <a:solidFill>
                <a:schemeClr val="tx2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Para alguns tipos de queries, a resposta é mais rápida se as tabelas possuírem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estatísticas calculadas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 para a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tabela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 e para as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colunas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.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33160E2-A177-4401-A3FD-8E37F5B543FD}"/>
              </a:ext>
            </a:extLst>
          </p:cNvPr>
          <p:cNvGrpSpPr/>
          <p:nvPr/>
        </p:nvGrpSpPr>
        <p:grpSpPr>
          <a:xfrm>
            <a:off x="193993" y="4235419"/>
            <a:ext cx="4007233" cy="629007"/>
            <a:chOff x="5374257" y="3069449"/>
            <a:chExt cx="4007233" cy="629007"/>
          </a:xfrm>
        </p:grpSpPr>
        <p:sp>
          <p:nvSpPr>
            <p:cNvPr id="14" name="Google Shape;515;p29">
              <a:extLst>
                <a:ext uri="{FF2B5EF4-FFF2-40B4-BE49-F238E27FC236}">
                  <a16:creationId xmlns:a16="http://schemas.microsoft.com/office/drawing/2014/main" id="{51AF4F41-DA01-4F17-BAB3-7F59A39D8F42}"/>
                </a:ext>
              </a:extLst>
            </p:cNvPr>
            <p:cNvSpPr txBox="1">
              <a:spLocks/>
            </p:cNvSpPr>
            <p:nvPr/>
          </p:nvSpPr>
          <p:spPr>
            <a:xfrm>
              <a:off x="5858444" y="3069449"/>
              <a:ext cx="3523046" cy="62900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  <a:latin typeface="DM Sans" panose="020B0604020202020204" charset="0"/>
                </a:rPr>
                <a:t>Possibilidade de analisar pontualmente via DESCRIBE FORMATTED.</a:t>
              </a: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E806672B-8FDF-4CDB-8F48-C3CEF880D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257" y="3112453"/>
              <a:ext cx="484187" cy="484187"/>
            </a:xfrm>
            <a:prstGeom prst="rect">
              <a:avLst/>
            </a:prstGeom>
          </p:spPr>
        </p:pic>
      </p:grp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D1F8D77E-0E39-42E7-8D3F-0AB638D6A248}"/>
              </a:ext>
            </a:extLst>
          </p:cNvPr>
          <p:cNvCxnSpPr>
            <a:cxnSpLocks/>
          </p:cNvCxnSpPr>
          <p:nvPr/>
        </p:nvCxnSpPr>
        <p:spPr>
          <a:xfrm>
            <a:off x="-60894" y="2990642"/>
            <a:ext cx="5679440" cy="0"/>
          </a:xfrm>
          <a:prstGeom prst="line">
            <a:avLst/>
          </a:prstGeom>
          <a:ln w="19050">
            <a:solidFill>
              <a:srgbClr val="552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515;p29">
            <a:extLst>
              <a:ext uri="{FF2B5EF4-FFF2-40B4-BE49-F238E27FC236}">
                <a16:creationId xmlns:a16="http://schemas.microsoft.com/office/drawing/2014/main" id="{9CCEA040-02DD-4DE4-8ADB-48A825B7E676}"/>
              </a:ext>
            </a:extLst>
          </p:cNvPr>
          <p:cNvSpPr txBox="1">
            <a:spLocks/>
          </p:cNvSpPr>
          <p:nvPr/>
        </p:nvSpPr>
        <p:spPr>
          <a:xfrm>
            <a:off x="773113" y="2788018"/>
            <a:ext cx="1920623" cy="388322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i="1" dirty="0">
                <a:solidFill>
                  <a:schemeClr val="bg1"/>
                </a:solidFill>
                <a:latin typeface="DM Sans" panose="020B0604020202020204" charset="0"/>
              </a:rPr>
              <a:t>Principais benefícios</a:t>
            </a:r>
          </a:p>
          <a:p>
            <a:pPr algn="ctr"/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BD93F24-D21C-4EB1-AEA4-376E5A7E30D1}"/>
              </a:ext>
            </a:extLst>
          </p:cNvPr>
          <p:cNvCxnSpPr>
            <a:cxnSpLocks/>
          </p:cNvCxnSpPr>
          <p:nvPr/>
        </p:nvCxnSpPr>
        <p:spPr>
          <a:xfrm>
            <a:off x="-60894" y="4891500"/>
            <a:ext cx="4042494" cy="0"/>
          </a:xfrm>
          <a:prstGeom prst="line">
            <a:avLst/>
          </a:prstGeom>
          <a:ln w="19050">
            <a:solidFill>
              <a:srgbClr val="552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BE1CA81-8A7C-4D33-B35A-B72F2C0F9B06}"/>
              </a:ext>
            </a:extLst>
          </p:cNvPr>
          <p:cNvGrpSpPr/>
          <p:nvPr/>
        </p:nvGrpSpPr>
        <p:grpSpPr>
          <a:xfrm>
            <a:off x="193993" y="3260159"/>
            <a:ext cx="4538027" cy="629007"/>
            <a:chOff x="5374257" y="3069449"/>
            <a:chExt cx="4538027" cy="629007"/>
          </a:xfrm>
        </p:grpSpPr>
        <p:sp>
          <p:nvSpPr>
            <p:cNvPr id="20" name="Google Shape;515;p29">
              <a:extLst>
                <a:ext uri="{FF2B5EF4-FFF2-40B4-BE49-F238E27FC236}">
                  <a16:creationId xmlns:a16="http://schemas.microsoft.com/office/drawing/2014/main" id="{4760C224-849E-4C13-B084-167C1D124551}"/>
                </a:ext>
              </a:extLst>
            </p:cNvPr>
            <p:cNvSpPr txBox="1">
              <a:spLocks/>
            </p:cNvSpPr>
            <p:nvPr/>
          </p:nvSpPr>
          <p:spPr>
            <a:xfrm>
              <a:off x="5858444" y="3069449"/>
              <a:ext cx="4053840" cy="62900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  <a:latin typeface="DM Sans" panose="020B0604020202020204" charset="0"/>
                </a:rPr>
                <a:t>Aumento de performance em consultas (tipicamente JOINS), uma vez que os otimizadores utilizam as estatísticas para definir o melhor forma de performar.</a:t>
              </a: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BA75FAC-A581-47C7-824B-9075CD951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257" y="3112453"/>
              <a:ext cx="484187" cy="484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153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Agrupar 35">
            <a:extLst>
              <a:ext uri="{FF2B5EF4-FFF2-40B4-BE49-F238E27FC236}">
                <a16:creationId xmlns:a16="http://schemas.microsoft.com/office/drawing/2014/main" id="{26CA0604-7C3C-4A72-BDF0-753B5164E37B}"/>
              </a:ext>
            </a:extLst>
          </p:cNvPr>
          <p:cNvGrpSpPr/>
          <p:nvPr/>
        </p:nvGrpSpPr>
        <p:grpSpPr>
          <a:xfrm>
            <a:off x="1938" y="577199"/>
            <a:ext cx="5953760" cy="592200"/>
            <a:chOff x="3393440" y="558080"/>
            <a:chExt cx="5953760" cy="592200"/>
          </a:xfrm>
        </p:grpSpPr>
        <p:sp>
          <p:nvSpPr>
            <p:cNvPr id="37" name="Google Shape;693;p36">
              <a:extLst>
                <a:ext uri="{FF2B5EF4-FFF2-40B4-BE49-F238E27FC236}">
                  <a16:creationId xmlns:a16="http://schemas.microsoft.com/office/drawing/2014/main" id="{F5DC5709-176E-45CB-85A2-F810D5BAB626}"/>
                </a:ext>
              </a:extLst>
            </p:cNvPr>
            <p:cNvSpPr txBox="1">
              <a:spLocks/>
            </p:cNvSpPr>
            <p:nvPr/>
          </p:nvSpPr>
          <p:spPr>
            <a:xfrm>
              <a:off x="3393440" y="558080"/>
              <a:ext cx="5953760" cy="592200"/>
            </a:xfrm>
            <a:prstGeom prst="rect">
              <a:avLst/>
            </a:pr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r"/>
              <a:r>
                <a:rPr lang="pt-BR" dirty="0">
                  <a:solidFill>
                    <a:schemeClr val="bg1"/>
                  </a:solidFill>
                </a:rPr>
                <a:t>TABLE/COL STATS</a:t>
              </a:r>
            </a:p>
          </p:txBody>
        </p:sp>
        <p:sp>
          <p:nvSpPr>
            <p:cNvPr id="38" name="Google Shape;515;p29">
              <a:extLst>
                <a:ext uri="{FF2B5EF4-FFF2-40B4-BE49-F238E27FC236}">
                  <a16:creationId xmlns:a16="http://schemas.microsoft.com/office/drawing/2014/main" id="{8F48C2B7-44B8-40A2-8984-2AFA56EF8C5F}"/>
                </a:ext>
              </a:extLst>
            </p:cNvPr>
            <p:cNvSpPr txBox="1">
              <a:spLocks/>
            </p:cNvSpPr>
            <p:nvPr/>
          </p:nvSpPr>
          <p:spPr>
            <a:xfrm>
              <a:off x="4144922" y="692021"/>
              <a:ext cx="2665128" cy="36499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DM Sans" panose="020B0604020202020204" charset="0"/>
                </a:rPr>
                <a:t>Exemplos de uso</a:t>
              </a:r>
            </a:p>
          </p:txBody>
        </p:sp>
        <p:sp>
          <p:nvSpPr>
            <p:cNvPr id="39" name="Google Shape;515;p29">
              <a:extLst>
                <a:ext uri="{FF2B5EF4-FFF2-40B4-BE49-F238E27FC236}">
                  <a16:creationId xmlns:a16="http://schemas.microsoft.com/office/drawing/2014/main" id="{76CC5BAE-251A-45D2-898E-6BB2B98065B4}"/>
                </a:ext>
              </a:extLst>
            </p:cNvPr>
            <p:cNvSpPr txBox="1">
              <a:spLocks/>
            </p:cNvSpPr>
            <p:nvPr/>
          </p:nvSpPr>
          <p:spPr>
            <a:xfrm>
              <a:off x="3454750" y="654982"/>
              <a:ext cx="873760" cy="398395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800" b="1" dirty="0">
                  <a:ln>
                    <a:solidFill>
                      <a:schemeClr val="bg1"/>
                    </a:solidFill>
                  </a:ln>
                  <a:noFill/>
                  <a:latin typeface="Kanit" panose="020B0604020202020204" charset="-34"/>
                  <a:cs typeface="Kanit" panose="020B0604020202020204" charset="-34"/>
                </a:rPr>
                <a:t>2 de 2</a:t>
              </a:r>
            </a:p>
          </p:txBody>
        </p:sp>
      </p:grpSp>
      <p:sp>
        <p:nvSpPr>
          <p:cNvPr id="40" name="Google Shape;693;p36">
            <a:extLst>
              <a:ext uri="{FF2B5EF4-FFF2-40B4-BE49-F238E27FC236}">
                <a16:creationId xmlns:a16="http://schemas.microsoft.com/office/drawing/2014/main" id="{7C2DDAA6-5C1D-47BD-BC3C-309827D0CCBE}"/>
              </a:ext>
            </a:extLst>
          </p:cNvPr>
          <p:cNvSpPr txBox="1">
            <a:spLocks/>
          </p:cNvSpPr>
          <p:nvPr/>
        </p:nvSpPr>
        <p:spPr>
          <a:xfrm>
            <a:off x="2475851" y="2980830"/>
            <a:ext cx="3465692" cy="200144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pt-BR" sz="1800" dirty="0">
              <a:solidFill>
                <a:srgbClr val="552973"/>
              </a:solidFill>
            </a:endParaRPr>
          </a:p>
        </p:txBody>
      </p:sp>
      <p:sp>
        <p:nvSpPr>
          <p:cNvPr id="41" name="Google Shape;515;p29">
            <a:extLst>
              <a:ext uri="{FF2B5EF4-FFF2-40B4-BE49-F238E27FC236}">
                <a16:creationId xmlns:a16="http://schemas.microsoft.com/office/drawing/2014/main" id="{7642CA1A-F5AE-4D22-AA8A-C972C2D4B763}"/>
              </a:ext>
            </a:extLst>
          </p:cNvPr>
          <p:cNvSpPr txBox="1">
            <a:spLocks/>
          </p:cNvSpPr>
          <p:nvPr/>
        </p:nvSpPr>
        <p:spPr>
          <a:xfrm>
            <a:off x="77006" y="1848253"/>
            <a:ext cx="2302048" cy="294049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Ao lado, é possível visualizar o comando utilizado para computar estatísticas de tabelas e colunas em </a:t>
            </a:r>
            <a:r>
              <a:rPr lang="pt-BR" dirty="0" err="1">
                <a:solidFill>
                  <a:srgbClr val="552973"/>
                </a:solidFill>
                <a:latin typeface="DM Sans" panose="020B0604020202020204" charset="0"/>
              </a:rPr>
              <a:t>Hive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 e em Impala.</a:t>
            </a:r>
          </a:p>
          <a:p>
            <a:endParaRPr lang="pt-BR" dirty="0">
              <a:solidFill>
                <a:srgbClr val="552973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Para visualizar o resultado das estatísticas, o comando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DESCRIBE FORMATTED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 pode ser utilizado.</a:t>
            </a:r>
          </a:p>
          <a:p>
            <a:endParaRPr lang="pt-BR" dirty="0">
              <a:solidFill>
                <a:srgbClr val="552973"/>
              </a:solidFill>
              <a:latin typeface="DM Sans" panose="020B0604020202020204" charset="0"/>
            </a:endParaRPr>
          </a:p>
        </p:txBody>
      </p:sp>
      <p:sp>
        <p:nvSpPr>
          <p:cNvPr id="42" name="Google Shape;693;p36">
            <a:extLst>
              <a:ext uri="{FF2B5EF4-FFF2-40B4-BE49-F238E27FC236}">
                <a16:creationId xmlns:a16="http://schemas.microsoft.com/office/drawing/2014/main" id="{A2531EFF-3BA0-40F9-9B87-EF23C6221162}"/>
              </a:ext>
            </a:extLst>
          </p:cNvPr>
          <p:cNvSpPr txBox="1">
            <a:spLocks/>
          </p:cNvSpPr>
          <p:nvPr/>
        </p:nvSpPr>
        <p:spPr>
          <a:xfrm>
            <a:off x="-1" y="1280160"/>
            <a:ext cx="2379055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</a:rPr>
              <a:t>Detalhamento</a:t>
            </a:r>
          </a:p>
        </p:txBody>
      </p:sp>
      <p:sp>
        <p:nvSpPr>
          <p:cNvPr id="43" name="Google Shape;693;p36">
            <a:extLst>
              <a:ext uri="{FF2B5EF4-FFF2-40B4-BE49-F238E27FC236}">
                <a16:creationId xmlns:a16="http://schemas.microsoft.com/office/drawing/2014/main" id="{58F4A62D-EFBF-4FD7-AE62-3E0F95A64514}"/>
              </a:ext>
            </a:extLst>
          </p:cNvPr>
          <p:cNvSpPr txBox="1">
            <a:spLocks/>
          </p:cNvSpPr>
          <p:nvPr/>
        </p:nvSpPr>
        <p:spPr>
          <a:xfrm>
            <a:off x="2490006" y="1280158"/>
            <a:ext cx="3465692" cy="1111859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pt-BR" sz="1800" dirty="0">
              <a:solidFill>
                <a:srgbClr val="552973"/>
              </a:solidFill>
            </a:endParaRPr>
          </a:p>
        </p:txBody>
      </p:sp>
      <p:sp>
        <p:nvSpPr>
          <p:cNvPr id="44" name="Google Shape;693;p36">
            <a:extLst>
              <a:ext uri="{FF2B5EF4-FFF2-40B4-BE49-F238E27FC236}">
                <a16:creationId xmlns:a16="http://schemas.microsoft.com/office/drawing/2014/main" id="{DC064C3C-F225-4CA7-B41C-9C06DAAD4695}"/>
              </a:ext>
            </a:extLst>
          </p:cNvPr>
          <p:cNvSpPr txBox="1">
            <a:spLocks/>
          </p:cNvSpPr>
          <p:nvPr/>
        </p:nvSpPr>
        <p:spPr>
          <a:xfrm>
            <a:off x="6066650" y="1280160"/>
            <a:ext cx="3077350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</a:rPr>
              <a:t>Algumas considerações</a:t>
            </a:r>
          </a:p>
        </p:txBody>
      </p:sp>
      <p:sp>
        <p:nvSpPr>
          <p:cNvPr id="45" name="Google Shape;515;p29">
            <a:extLst>
              <a:ext uri="{FF2B5EF4-FFF2-40B4-BE49-F238E27FC236}">
                <a16:creationId xmlns:a16="http://schemas.microsoft.com/office/drawing/2014/main" id="{3EC2364A-5761-4F11-9664-0ABC164C839C}"/>
              </a:ext>
            </a:extLst>
          </p:cNvPr>
          <p:cNvSpPr txBox="1">
            <a:spLocks/>
          </p:cNvSpPr>
          <p:nvPr/>
        </p:nvSpPr>
        <p:spPr>
          <a:xfrm>
            <a:off x="6066650" y="1769429"/>
            <a:ext cx="3077350" cy="321284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Um indicativo de que as estatísticas já foram computadas para a tabela é a presença dos atributos </a:t>
            </a:r>
            <a:r>
              <a:rPr lang="pt-BR" b="1" i="1" dirty="0" err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numFiles</a:t>
            </a:r>
            <a:r>
              <a:rPr lang="pt-BR" i="1" dirty="0">
                <a:solidFill>
                  <a:srgbClr val="552973"/>
                </a:solidFill>
                <a:latin typeface="DM Sans" panose="020B0604020202020204" charset="0"/>
              </a:rPr>
              <a:t>, </a:t>
            </a:r>
            <a:r>
              <a:rPr lang="pt-BR" b="1" i="1" dirty="0" err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numRows</a:t>
            </a:r>
            <a:r>
              <a:rPr lang="pt-BR" i="1" dirty="0">
                <a:solidFill>
                  <a:srgbClr val="552973"/>
                </a:solidFill>
                <a:latin typeface="DM Sans" panose="020B0604020202020204" charset="0"/>
              </a:rPr>
              <a:t>, </a:t>
            </a:r>
            <a:r>
              <a:rPr lang="pt-BR" b="1" i="1" dirty="0" err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rawDataSize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 e </a:t>
            </a:r>
            <a:r>
              <a:rPr lang="pt-BR" b="1" i="1" dirty="0" err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totalSize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 na seção </a:t>
            </a:r>
            <a:r>
              <a:rPr lang="pt-BR" i="1" dirty="0" err="1">
                <a:solidFill>
                  <a:srgbClr val="552973"/>
                </a:solidFill>
                <a:latin typeface="DM Sans" panose="020B0604020202020204" charset="0"/>
              </a:rPr>
              <a:t>Table</a:t>
            </a:r>
            <a:r>
              <a:rPr lang="pt-BR" i="1" dirty="0">
                <a:solidFill>
                  <a:srgbClr val="552973"/>
                </a:solidFill>
                <a:latin typeface="DM Sans" panose="020B0604020202020204" charset="0"/>
              </a:rPr>
              <a:t> </a:t>
            </a:r>
            <a:r>
              <a:rPr lang="pt-BR" i="1" dirty="0" err="1">
                <a:solidFill>
                  <a:srgbClr val="552973"/>
                </a:solidFill>
                <a:latin typeface="DM Sans" panose="020B0604020202020204" charset="0"/>
              </a:rPr>
              <a:t>Parameters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 retornada a partir do comando DESCRIBE FORMATTED.</a:t>
            </a:r>
          </a:p>
          <a:p>
            <a:endParaRPr lang="pt-BR" dirty="0">
              <a:solidFill>
                <a:srgbClr val="552973"/>
              </a:solidFill>
              <a:latin typeface="DM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Caso as estatísticas não tenham sido computada, geralmente o atributo </a:t>
            </a:r>
            <a:r>
              <a:rPr lang="pt-BR" b="1" i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#Rows</a:t>
            </a:r>
            <a:r>
              <a:rPr lang="pt-BR" i="1" dirty="0">
                <a:solidFill>
                  <a:srgbClr val="552973"/>
                </a:solidFill>
                <a:latin typeface="DM Sans" panose="020B0604020202020204" charset="0"/>
              </a:rPr>
              <a:t> 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mostrará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-1.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90DEAFB-7CE8-48A7-ABC5-5E469F30E5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68"/>
          <a:stretch/>
        </p:blipFill>
        <p:spPr>
          <a:xfrm>
            <a:off x="2576319" y="1380267"/>
            <a:ext cx="3345346" cy="59236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5BE6191-B42D-4B21-9908-F65059150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319" y="2031371"/>
            <a:ext cx="1995681" cy="256025"/>
          </a:xfrm>
          <a:prstGeom prst="rect">
            <a:avLst/>
          </a:prstGeom>
        </p:spPr>
      </p:pic>
      <p:sp>
        <p:nvSpPr>
          <p:cNvPr id="68" name="Google Shape;693;p36">
            <a:extLst>
              <a:ext uri="{FF2B5EF4-FFF2-40B4-BE49-F238E27FC236}">
                <a16:creationId xmlns:a16="http://schemas.microsoft.com/office/drawing/2014/main" id="{F231B64F-504A-4A63-BFCE-2B6A45A84850}"/>
              </a:ext>
            </a:extLst>
          </p:cNvPr>
          <p:cNvSpPr txBox="1">
            <a:spLocks/>
          </p:cNvSpPr>
          <p:nvPr/>
        </p:nvSpPr>
        <p:spPr>
          <a:xfrm>
            <a:off x="2490006" y="2462687"/>
            <a:ext cx="3465692" cy="447473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pt-BR" sz="1800" dirty="0">
              <a:solidFill>
                <a:srgbClr val="552973"/>
              </a:solidFill>
            </a:endParaRPr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80CC93AB-1B14-4D31-B962-4ACFC2B7E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242"/>
          <a:stretch/>
        </p:blipFill>
        <p:spPr>
          <a:xfrm>
            <a:off x="2550179" y="2554576"/>
            <a:ext cx="3345346" cy="25915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DE1405F-8206-45E8-AD3D-0EA020729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633" y="3074699"/>
            <a:ext cx="3337904" cy="18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7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15;p29">
            <a:extLst>
              <a:ext uri="{FF2B5EF4-FFF2-40B4-BE49-F238E27FC236}">
                <a16:creationId xmlns:a16="http://schemas.microsoft.com/office/drawing/2014/main" id="{80CFA360-4F4B-4173-A75A-E11DD9F9D1F5}"/>
              </a:ext>
            </a:extLst>
          </p:cNvPr>
          <p:cNvSpPr txBox="1">
            <a:spLocks/>
          </p:cNvSpPr>
          <p:nvPr/>
        </p:nvSpPr>
        <p:spPr>
          <a:xfrm>
            <a:off x="3393440" y="1178752"/>
            <a:ext cx="5827964" cy="164900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Uma forma adicional para mapear possíveis problemas de queries que levam um tempo excessivo de resposta.</a:t>
            </a:r>
          </a:p>
          <a:p>
            <a:endParaRPr lang="pt-BR" dirty="0">
              <a:solidFill>
                <a:schemeClr val="tx2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Cada consulta possui um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plano de execução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 definido por cada </a:t>
            </a:r>
            <a:r>
              <a:rPr lang="pt-BR" dirty="0" err="1">
                <a:solidFill>
                  <a:schemeClr val="tx2"/>
                </a:solidFill>
                <a:latin typeface="DM Sans" panose="020B0604020202020204" charset="0"/>
              </a:rPr>
              <a:t>engine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 (</a:t>
            </a:r>
            <a:r>
              <a:rPr lang="pt-BR" dirty="0" err="1">
                <a:solidFill>
                  <a:schemeClr val="tx2"/>
                </a:solidFill>
                <a:latin typeface="DM Sans" panose="020B0604020202020204" charset="0"/>
              </a:rPr>
              <a:t>Hive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 e Impala). Entender este plano pode auxiliar a tomar decisões assertivas de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otimização</a:t>
            </a:r>
            <a:r>
              <a:rPr lang="pt-BR" dirty="0">
                <a:solidFill>
                  <a:schemeClr val="tx2"/>
                </a:solidFill>
                <a:latin typeface="DM Sans" panose="020B0604020202020204" charset="0"/>
              </a:rPr>
              <a:t>.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7488341D-AC73-4A04-B4B3-C686CD675D09}"/>
              </a:ext>
            </a:extLst>
          </p:cNvPr>
          <p:cNvGrpSpPr/>
          <p:nvPr/>
        </p:nvGrpSpPr>
        <p:grpSpPr>
          <a:xfrm>
            <a:off x="5587617" y="3925957"/>
            <a:ext cx="3632583" cy="629007"/>
            <a:chOff x="5374257" y="3069449"/>
            <a:chExt cx="3632583" cy="629007"/>
          </a:xfrm>
        </p:grpSpPr>
        <p:sp>
          <p:nvSpPr>
            <p:cNvPr id="31" name="Google Shape;515;p29">
              <a:extLst>
                <a:ext uri="{FF2B5EF4-FFF2-40B4-BE49-F238E27FC236}">
                  <a16:creationId xmlns:a16="http://schemas.microsoft.com/office/drawing/2014/main" id="{60736565-B3A4-4D6E-B9CB-A2993303B5A2}"/>
                </a:ext>
              </a:extLst>
            </p:cNvPr>
            <p:cNvSpPr txBox="1">
              <a:spLocks/>
            </p:cNvSpPr>
            <p:nvPr/>
          </p:nvSpPr>
          <p:spPr>
            <a:xfrm>
              <a:off x="5858444" y="3069449"/>
              <a:ext cx="3148396" cy="62900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  <a:latin typeface="DM Sans" panose="020B0604020202020204" charset="0"/>
                </a:rPr>
                <a:t>Verificação de possíveis “gargalos” que impactam</a:t>
              </a:r>
            </a:p>
            <a:p>
              <a:endParaRPr lang="pt-BR" dirty="0">
                <a:solidFill>
                  <a:schemeClr val="tx2"/>
                </a:solidFill>
                <a:latin typeface="DM Sans" panose="020B0604020202020204" charset="0"/>
              </a:endParaRPr>
            </a:p>
          </p:txBody>
        </p:sp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23C407E5-3F1E-44B0-867A-3A4A7B89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257" y="3112453"/>
              <a:ext cx="484187" cy="484187"/>
            </a:xfrm>
            <a:prstGeom prst="rect">
              <a:avLst/>
            </a:prstGeom>
          </p:spPr>
        </p:pic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8DFCEC5-0272-4475-A578-16D8B0411C4C}"/>
              </a:ext>
            </a:extLst>
          </p:cNvPr>
          <p:cNvCxnSpPr>
            <a:cxnSpLocks/>
          </p:cNvCxnSpPr>
          <p:nvPr/>
        </p:nvCxnSpPr>
        <p:spPr>
          <a:xfrm>
            <a:off x="3772800" y="3097280"/>
            <a:ext cx="5391520" cy="0"/>
          </a:xfrm>
          <a:prstGeom prst="line">
            <a:avLst/>
          </a:prstGeom>
          <a:ln w="19050">
            <a:solidFill>
              <a:srgbClr val="552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515;p29">
            <a:extLst>
              <a:ext uri="{FF2B5EF4-FFF2-40B4-BE49-F238E27FC236}">
                <a16:creationId xmlns:a16="http://schemas.microsoft.com/office/drawing/2014/main" id="{8707F555-5B83-4615-843C-D8FF9482BE6A}"/>
              </a:ext>
            </a:extLst>
          </p:cNvPr>
          <p:cNvSpPr txBox="1">
            <a:spLocks/>
          </p:cNvSpPr>
          <p:nvPr/>
        </p:nvSpPr>
        <p:spPr>
          <a:xfrm>
            <a:off x="6471537" y="2894656"/>
            <a:ext cx="1920623" cy="388322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i="1" dirty="0">
                <a:solidFill>
                  <a:schemeClr val="bg1"/>
                </a:solidFill>
                <a:latin typeface="DM Sans" panose="020B0604020202020204" charset="0"/>
              </a:rPr>
              <a:t>Principais benefícios</a:t>
            </a:r>
          </a:p>
          <a:p>
            <a:pPr algn="ctr"/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0F2D0FF9-1727-4FF0-A000-BCF92B4CC2AC}"/>
              </a:ext>
            </a:extLst>
          </p:cNvPr>
          <p:cNvCxnSpPr>
            <a:cxnSpLocks/>
          </p:cNvCxnSpPr>
          <p:nvPr/>
        </p:nvCxnSpPr>
        <p:spPr>
          <a:xfrm>
            <a:off x="5349600" y="4824480"/>
            <a:ext cx="3871804" cy="0"/>
          </a:xfrm>
          <a:prstGeom prst="line">
            <a:avLst/>
          </a:prstGeom>
          <a:ln w="19050">
            <a:solidFill>
              <a:srgbClr val="552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E361AD4-DD47-41F0-A4CD-0F66ADD637E0}"/>
              </a:ext>
            </a:extLst>
          </p:cNvPr>
          <p:cNvGrpSpPr/>
          <p:nvPr/>
        </p:nvGrpSpPr>
        <p:grpSpPr>
          <a:xfrm>
            <a:off x="3393440" y="558080"/>
            <a:ext cx="5953760" cy="592200"/>
            <a:chOff x="3393440" y="558080"/>
            <a:chExt cx="5953760" cy="592200"/>
          </a:xfrm>
        </p:grpSpPr>
        <p:sp>
          <p:nvSpPr>
            <p:cNvPr id="21" name="Google Shape;693;p36">
              <a:extLst>
                <a:ext uri="{FF2B5EF4-FFF2-40B4-BE49-F238E27FC236}">
                  <a16:creationId xmlns:a16="http://schemas.microsoft.com/office/drawing/2014/main" id="{E40297E2-69E3-447C-A6F6-8D1E62ADE095}"/>
                </a:ext>
              </a:extLst>
            </p:cNvPr>
            <p:cNvSpPr txBox="1">
              <a:spLocks/>
            </p:cNvSpPr>
            <p:nvPr/>
          </p:nvSpPr>
          <p:spPr>
            <a:xfrm>
              <a:off x="3393440" y="558080"/>
              <a:ext cx="5953760" cy="592200"/>
            </a:xfrm>
            <a:prstGeom prst="rect">
              <a:avLst/>
            </a:pr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</a:rPr>
                <a:t>EXEC PLAN</a:t>
              </a:r>
            </a:p>
          </p:txBody>
        </p:sp>
        <p:sp>
          <p:nvSpPr>
            <p:cNvPr id="23" name="Google Shape;515;p29">
              <a:extLst>
                <a:ext uri="{FF2B5EF4-FFF2-40B4-BE49-F238E27FC236}">
                  <a16:creationId xmlns:a16="http://schemas.microsoft.com/office/drawing/2014/main" id="{30462007-1618-4328-8139-69FFA015FADF}"/>
                </a:ext>
              </a:extLst>
            </p:cNvPr>
            <p:cNvSpPr txBox="1">
              <a:spLocks/>
            </p:cNvSpPr>
            <p:nvPr/>
          </p:nvSpPr>
          <p:spPr>
            <a:xfrm>
              <a:off x="5877559" y="692021"/>
              <a:ext cx="1757680" cy="36499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DM Sans" panose="020B0604020202020204" charset="0"/>
                </a:rPr>
                <a:t>Conceitos gerais</a:t>
              </a:r>
            </a:p>
          </p:txBody>
        </p:sp>
        <p:sp>
          <p:nvSpPr>
            <p:cNvPr id="38" name="Google Shape;515;p29">
              <a:extLst>
                <a:ext uri="{FF2B5EF4-FFF2-40B4-BE49-F238E27FC236}">
                  <a16:creationId xmlns:a16="http://schemas.microsoft.com/office/drawing/2014/main" id="{2636997B-48ED-4C31-BCB9-6C844D4D4C8D}"/>
                </a:ext>
              </a:extLst>
            </p:cNvPr>
            <p:cNvSpPr txBox="1">
              <a:spLocks/>
            </p:cNvSpPr>
            <p:nvPr/>
          </p:nvSpPr>
          <p:spPr>
            <a:xfrm>
              <a:off x="8280400" y="654982"/>
              <a:ext cx="873760" cy="398395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800" b="1" dirty="0">
                  <a:ln>
                    <a:solidFill>
                      <a:schemeClr val="bg1"/>
                    </a:solidFill>
                  </a:ln>
                  <a:noFill/>
                  <a:latin typeface="Kanit" panose="020B0604020202020204" charset="-34"/>
                  <a:cs typeface="Kanit" panose="020B0604020202020204" charset="-34"/>
                </a:rPr>
                <a:t>1 de 2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2022EA7-5B57-4259-BCF0-7BE63DF3220D}"/>
              </a:ext>
            </a:extLst>
          </p:cNvPr>
          <p:cNvGrpSpPr/>
          <p:nvPr/>
        </p:nvGrpSpPr>
        <p:grpSpPr>
          <a:xfrm>
            <a:off x="5587617" y="3366797"/>
            <a:ext cx="3328987" cy="629007"/>
            <a:chOff x="5374257" y="3069449"/>
            <a:chExt cx="3328987" cy="629007"/>
          </a:xfrm>
        </p:grpSpPr>
        <p:sp>
          <p:nvSpPr>
            <p:cNvPr id="14" name="Google Shape;515;p29">
              <a:extLst>
                <a:ext uri="{FF2B5EF4-FFF2-40B4-BE49-F238E27FC236}">
                  <a16:creationId xmlns:a16="http://schemas.microsoft.com/office/drawing/2014/main" id="{BC8FC74D-3E6E-44E0-A8DA-35A0E14275C8}"/>
                </a:ext>
              </a:extLst>
            </p:cNvPr>
            <p:cNvSpPr txBox="1">
              <a:spLocks/>
            </p:cNvSpPr>
            <p:nvPr/>
          </p:nvSpPr>
          <p:spPr>
            <a:xfrm>
              <a:off x="5858444" y="3069449"/>
              <a:ext cx="2844800" cy="62900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  <a:latin typeface="DM Sans" panose="020B0604020202020204" charset="0"/>
                </a:rPr>
                <a:t>Análise detalhada de cada etapa de execução da query.</a:t>
              </a:r>
            </a:p>
            <a:p>
              <a:endParaRPr lang="pt-BR" dirty="0">
                <a:solidFill>
                  <a:schemeClr val="tx2"/>
                </a:solidFill>
                <a:latin typeface="DM Sans" panose="020B0604020202020204" charset="0"/>
              </a:endParaRP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AAFB89D0-E67D-4D41-8434-40E545A64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257" y="3112453"/>
              <a:ext cx="484187" cy="484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84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5;p29">
            <a:extLst>
              <a:ext uri="{FF2B5EF4-FFF2-40B4-BE49-F238E27FC236}">
                <a16:creationId xmlns:a16="http://schemas.microsoft.com/office/drawing/2014/main" id="{18D11EB3-BE85-4363-8FB3-6F2A706C8E81}"/>
              </a:ext>
            </a:extLst>
          </p:cNvPr>
          <p:cNvSpPr txBox="1">
            <a:spLocks/>
          </p:cNvSpPr>
          <p:nvPr/>
        </p:nvSpPr>
        <p:spPr>
          <a:xfrm>
            <a:off x="56174" y="1750820"/>
            <a:ext cx="2302048" cy="16897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Para visualizar o plano de execução de qualquer query no </a:t>
            </a:r>
            <a:r>
              <a:rPr lang="pt-BR" dirty="0" err="1">
                <a:solidFill>
                  <a:srgbClr val="552973"/>
                </a:solidFill>
                <a:latin typeface="DM Sans" panose="020B0604020202020204" charset="0"/>
              </a:rPr>
              <a:t>Hive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 ou no Impala (diferem entre si), basta adicionar o prefixo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EXPLAIN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 antes da consulta.</a:t>
            </a:r>
          </a:p>
        </p:txBody>
      </p:sp>
      <p:sp>
        <p:nvSpPr>
          <p:cNvPr id="22" name="Google Shape;693;p36">
            <a:extLst>
              <a:ext uri="{FF2B5EF4-FFF2-40B4-BE49-F238E27FC236}">
                <a16:creationId xmlns:a16="http://schemas.microsoft.com/office/drawing/2014/main" id="{99908273-B3E7-4B0C-9F83-3625333EF29C}"/>
              </a:ext>
            </a:extLst>
          </p:cNvPr>
          <p:cNvSpPr txBox="1">
            <a:spLocks/>
          </p:cNvSpPr>
          <p:nvPr/>
        </p:nvSpPr>
        <p:spPr>
          <a:xfrm>
            <a:off x="-1" y="1280160"/>
            <a:ext cx="2379055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</a:rPr>
              <a:t>Detalhamento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FF84924-94C3-4270-A0F4-0607C5F1563F}"/>
              </a:ext>
            </a:extLst>
          </p:cNvPr>
          <p:cNvGrpSpPr/>
          <p:nvPr/>
        </p:nvGrpSpPr>
        <p:grpSpPr>
          <a:xfrm>
            <a:off x="3393440" y="558080"/>
            <a:ext cx="5953760" cy="592200"/>
            <a:chOff x="3393440" y="558080"/>
            <a:chExt cx="5953760" cy="592200"/>
          </a:xfrm>
        </p:grpSpPr>
        <p:sp>
          <p:nvSpPr>
            <p:cNvPr id="34" name="Google Shape;693;p36">
              <a:extLst>
                <a:ext uri="{FF2B5EF4-FFF2-40B4-BE49-F238E27FC236}">
                  <a16:creationId xmlns:a16="http://schemas.microsoft.com/office/drawing/2014/main" id="{390C0831-3F21-4D1E-B07A-08D1D1E1C76F}"/>
                </a:ext>
              </a:extLst>
            </p:cNvPr>
            <p:cNvSpPr txBox="1">
              <a:spLocks/>
            </p:cNvSpPr>
            <p:nvPr/>
          </p:nvSpPr>
          <p:spPr>
            <a:xfrm>
              <a:off x="3393440" y="558080"/>
              <a:ext cx="5953760" cy="592200"/>
            </a:xfrm>
            <a:prstGeom prst="rect">
              <a:avLst/>
            </a:prstGeom>
            <a:solidFill>
              <a:srgbClr val="55297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</a:rPr>
                <a:t>EXEC PLAN</a:t>
              </a:r>
            </a:p>
          </p:txBody>
        </p:sp>
        <p:sp>
          <p:nvSpPr>
            <p:cNvPr id="35" name="Google Shape;515;p29">
              <a:extLst>
                <a:ext uri="{FF2B5EF4-FFF2-40B4-BE49-F238E27FC236}">
                  <a16:creationId xmlns:a16="http://schemas.microsoft.com/office/drawing/2014/main" id="{FCF640F1-84EA-4D2D-9DD3-0A7128A66D1F}"/>
                </a:ext>
              </a:extLst>
            </p:cNvPr>
            <p:cNvSpPr txBox="1">
              <a:spLocks/>
            </p:cNvSpPr>
            <p:nvPr/>
          </p:nvSpPr>
          <p:spPr>
            <a:xfrm>
              <a:off x="5877559" y="692021"/>
              <a:ext cx="1757680" cy="36499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DM Sans" panose="020B0604020202020204" charset="0"/>
                </a:rPr>
                <a:t>Exemplo de uso</a:t>
              </a:r>
            </a:p>
          </p:txBody>
        </p:sp>
        <p:sp>
          <p:nvSpPr>
            <p:cNvPr id="36" name="Google Shape;515;p29">
              <a:extLst>
                <a:ext uri="{FF2B5EF4-FFF2-40B4-BE49-F238E27FC236}">
                  <a16:creationId xmlns:a16="http://schemas.microsoft.com/office/drawing/2014/main" id="{98598513-82FC-4243-8D50-A1652C10EDCF}"/>
                </a:ext>
              </a:extLst>
            </p:cNvPr>
            <p:cNvSpPr txBox="1">
              <a:spLocks/>
            </p:cNvSpPr>
            <p:nvPr/>
          </p:nvSpPr>
          <p:spPr>
            <a:xfrm>
              <a:off x="8280400" y="654982"/>
              <a:ext cx="873760" cy="398395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800" b="1" dirty="0">
                  <a:ln>
                    <a:solidFill>
                      <a:schemeClr val="bg1"/>
                    </a:solidFill>
                  </a:ln>
                  <a:noFill/>
                  <a:latin typeface="Kanit" panose="020B0604020202020204" charset="-34"/>
                  <a:cs typeface="Kanit" panose="020B0604020202020204" charset="-34"/>
                </a:rPr>
                <a:t>2 de 2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1670AF19-2CC6-42E7-A511-4279D134A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64" y="1280160"/>
            <a:ext cx="2053412" cy="3768920"/>
          </a:xfrm>
          <a:prstGeom prst="rect">
            <a:avLst/>
          </a:prstGeom>
        </p:spPr>
      </p:pic>
      <p:sp>
        <p:nvSpPr>
          <p:cNvPr id="42" name="Google Shape;693;p36">
            <a:extLst>
              <a:ext uri="{FF2B5EF4-FFF2-40B4-BE49-F238E27FC236}">
                <a16:creationId xmlns:a16="http://schemas.microsoft.com/office/drawing/2014/main" id="{22514EA0-31DE-495C-B988-B408FFA60992}"/>
              </a:ext>
            </a:extLst>
          </p:cNvPr>
          <p:cNvSpPr txBox="1">
            <a:spLocks/>
          </p:cNvSpPr>
          <p:nvPr/>
        </p:nvSpPr>
        <p:spPr>
          <a:xfrm>
            <a:off x="-1" y="3496027"/>
            <a:ext cx="2377131" cy="1482920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lang="pt-BR" sz="1800" dirty="0">
              <a:solidFill>
                <a:srgbClr val="552973"/>
              </a:solidFill>
            </a:endParaRP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3C86986A-7A8C-4C43-8250-EBEC187AB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6" y="3604964"/>
            <a:ext cx="2152818" cy="1201926"/>
          </a:xfrm>
          <a:prstGeom prst="rect">
            <a:avLst/>
          </a:prstGeom>
        </p:spPr>
      </p:pic>
      <p:sp>
        <p:nvSpPr>
          <p:cNvPr id="45" name="Google Shape;693;p36">
            <a:extLst>
              <a:ext uri="{FF2B5EF4-FFF2-40B4-BE49-F238E27FC236}">
                <a16:creationId xmlns:a16="http://schemas.microsoft.com/office/drawing/2014/main" id="{A9D19B44-F266-4BA7-BD05-CD199E8259B6}"/>
              </a:ext>
            </a:extLst>
          </p:cNvPr>
          <p:cNvSpPr txBox="1">
            <a:spLocks/>
          </p:cNvSpPr>
          <p:nvPr/>
        </p:nvSpPr>
        <p:spPr>
          <a:xfrm>
            <a:off x="4838286" y="1280160"/>
            <a:ext cx="4305714" cy="438215"/>
          </a:xfrm>
          <a:prstGeom prst="rect">
            <a:avLst/>
          </a:prstGeom>
          <a:solidFill>
            <a:schemeClr val="bg1"/>
          </a:solidFill>
          <a:ln>
            <a:solidFill>
              <a:srgbClr val="55297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800" dirty="0">
                <a:solidFill>
                  <a:srgbClr val="552973"/>
                </a:solidFill>
              </a:rPr>
              <a:t>Algumas considerações</a:t>
            </a:r>
          </a:p>
        </p:txBody>
      </p:sp>
      <p:sp>
        <p:nvSpPr>
          <p:cNvPr id="58" name="Google Shape;515;p29">
            <a:extLst>
              <a:ext uri="{FF2B5EF4-FFF2-40B4-BE49-F238E27FC236}">
                <a16:creationId xmlns:a16="http://schemas.microsoft.com/office/drawing/2014/main" id="{7E1A064C-FB37-4E18-B9CC-06147F5EF1C1}"/>
              </a:ext>
            </a:extLst>
          </p:cNvPr>
          <p:cNvSpPr txBox="1">
            <a:spLocks/>
          </p:cNvSpPr>
          <p:nvPr/>
        </p:nvSpPr>
        <p:spPr>
          <a:xfrm>
            <a:off x="4782112" y="1773409"/>
            <a:ext cx="4305714" cy="308697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O exemplo ao lado mostra que a execução da query será realizada em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4 estágios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 (Stage-0 até Stage-3)</a:t>
            </a:r>
          </a:p>
          <a:p>
            <a:endParaRPr lang="pt-BR" dirty="0">
              <a:solidFill>
                <a:srgbClr val="552973"/>
              </a:solidFill>
              <a:latin typeface="DM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Cada estágio pode ser:</a:t>
            </a:r>
          </a:p>
          <a:p>
            <a:pPr lvl="4"/>
            <a:r>
              <a:rPr lang="pt-BR" i="1" dirty="0">
                <a:solidFill>
                  <a:srgbClr val="552973"/>
                </a:solidFill>
                <a:latin typeface="DM Sans" panose="020B0604020202020204" charset="0"/>
              </a:rPr>
              <a:t>	</a:t>
            </a:r>
            <a:r>
              <a:rPr lang="pt-BR" sz="1050" i="1" dirty="0" err="1">
                <a:solidFill>
                  <a:srgbClr val="552973"/>
                </a:solidFill>
                <a:latin typeface="DM Sans" panose="020B0604020202020204" charset="0"/>
              </a:rPr>
              <a:t>Job</a:t>
            </a:r>
            <a:r>
              <a:rPr lang="pt-BR" sz="1050" i="1" dirty="0">
                <a:solidFill>
                  <a:srgbClr val="552973"/>
                </a:solidFill>
                <a:latin typeface="DM Sans" panose="020B0604020202020204" charset="0"/>
              </a:rPr>
              <a:t> de MapReduce</a:t>
            </a:r>
          </a:p>
          <a:p>
            <a:pPr lvl="4"/>
            <a:r>
              <a:rPr lang="pt-BR" sz="1050" i="1" dirty="0">
                <a:solidFill>
                  <a:srgbClr val="552973"/>
                </a:solidFill>
                <a:latin typeface="DM Sans" panose="020B0604020202020204" charset="0"/>
              </a:rPr>
              <a:t>	Ação do HDFS</a:t>
            </a:r>
          </a:p>
          <a:p>
            <a:pPr lvl="4"/>
            <a:r>
              <a:rPr lang="pt-BR" sz="1050" i="1" dirty="0">
                <a:solidFill>
                  <a:srgbClr val="552973"/>
                </a:solidFill>
                <a:latin typeface="DM Sans" panose="020B0604020202020204" charset="0"/>
              </a:rPr>
              <a:t>	Ação do </a:t>
            </a:r>
            <a:r>
              <a:rPr lang="pt-BR" sz="1050" i="1" dirty="0" err="1">
                <a:solidFill>
                  <a:srgbClr val="552973"/>
                </a:solidFill>
                <a:latin typeface="DM Sans" panose="020B0604020202020204" charset="0"/>
              </a:rPr>
              <a:t>metastore</a:t>
            </a:r>
            <a:endParaRPr lang="pt-BR" sz="1050" i="1" dirty="0">
              <a:solidFill>
                <a:srgbClr val="552973"/>
              </a:solidFill>
              <a:latin typeface="DM Sans" panose="020B0604020202020204" charset="0"/>
            </a:endParaRPr>
          </a:p>
          <a:p>
            <a:pPr lvl="4"/>
            <a:r>
              <a:rPr lang="pt-BR" sz="1050" i="1" dirty="0">
                <a:solidFill>
                  <a:srgbClr val="552973"/>
                </a:solidFill>
                <a:latin typeface="DM Sans" panose="020B0604020202020204" charset="0"/>
              </a:rPr>
              <a:t>	Outra ação performada pelo servidor</a:t>
            </a:r>
          </a:p>
          <a:p>
            <a:pPr lvl="4"/>
            <a:endParaRPr lang="pt-BR" sz="1050" i="1" dirty="0">
              <a:solidFill>
                <a:srgbClr val="552973"/>
              </a:solidFill>
              <a:latin typeface="DM Sans" panose="020B0604020202020204" charset="0"/>
            </a:endParaRP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O número do estágio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não implica na ordem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 de execução, mas sim as </a:t>
            </a:r>
            <a:r>
              <a:rPr lang="pt-BR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dependências</a:t>
            </a:r>
            <a:r>
              <a:rPr lang="pt-BR" dirty="0">
                <a:solidFill>
                  <a:srgbClr val="552973"/>
                </a:solidFill>
                <a:latin typeface="DM Sans" panose="020B0604020202020204" charset="0"/>
              </a:rPr>
              <a:t> entre os estágios mostradas no início do plano.</a:t>
            </a:r>
          </a:p>
          <a:p>
            <a:pPr lvl="4"/>
            <a:endParaRPr lang="pt-BR" sz="1050" i="1" dirty="0">
              <a:solidFill>
                <a:srgbClr val="552973"/>
              </a:solidFill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6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5" name="Google Shape;1135;p47"/>
          <p:cNvGraphicFramePr/>
          <p:nvPr>
            <p:extLst>
              <p:ext uri="{D42A27DB-BD31-4B8C-83A1-F6EECF244321}">
                <p14:modId xmlns:p14="http://schemas.microsoft.com/office/powerpoint/2010/main" val="1473824539"/>
              </p:ext>
            </p:extLst>
          </p:nvPr>
        </p:nvGraphicFramePr>
        <p:xfrm>
          <a:off x="592023" y="1039203"/>
          <a:ext cx="8136982" cy="3907350"/>
        </p:xfrm>
        <a:graphic>
          <a:graphicData uri="http://schemas.openxmlformats.org/drawingml/2006/table">
            <a:tbl>
              <a:tblPr>
                <a:noFill/>
                <a:tableStyleId>{7D4C0308-BE38-4DB7-87DA-317FA79166B0}</a:tableStyleId>
              </a:tblPr>
              <a:tblGrid>
                <a:gridCol w="1609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1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2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AÇÃO</a:t>
                      </a:r>
                      <a:endParaRPr sz="20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5485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34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CONSEQUÊNCIA</a:t>
                      </a:r>
                      <a:endParaRPr sz="20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DESCRIÇÃO</a:t>
                      </a:r>
                      <a:endParaRPr sz="20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VIEWS</a:t>
                      </a:r>
                      <a:endParaRPr sz="16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Redução de complexidade</a:t>
                      </a:r>
                      <a:endParaRPr sz="10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Permite encapsular a complexidade de queries através de um objeto no metastore. Também permite construir visões que entregam apenas um conjunto específico de colunas (evita acesso a dados sensíveis)</a:t>
                      </a:r>
                      <a:endParaRPr sz="10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9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PARTIÇÕES</a:t>
                      </a:r>
                      <a:endParaRPr sz="16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Possível aumento de performance</a:t>
                      </a:r>
                      <a:endParaRPr sz="10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Permite a </a:t>
                      </a:r>
                      <a:r>
                        <a:rPr lang="pt-BR" sz="10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subvidisão</a:t>
                      </a:r>
                      <a:r>
                        <a:rPr lang="pt-BR" sz="10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do armazenamento dos arquivos em subdiretórios. Excelente opção para queries que repetidamente utilizam filtros em colunas específicas que possuem um número razoável de categorias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4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BUCKETS</a:t>
                      </a:r>
                      <a:endParaRPr sz="16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Possível aumento de performance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Permite um armazenamento eficiente de dados em diferentes arquivos através de uma função </a:t>
                      </a:r>
                      <a:r>
                        <a:rPr lang="pt-BR" sz="10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hash</a:t>
                      </a:r>
                      <a:r>
                        <a:rPr lang="pt-BR" sz="10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utilizada para “juntar” dados semelhantes em um único local.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12802"/>
                  </a:ext>
                </a:extLst>
              </a:tr>
              <a:tr h="540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TABLE/COL STATS</a:t>
                      </a:r>
                      <a:endParaRPr sz="16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Possível aumento de performance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Permite que </a:t>
                      </a:r>
                      <a:r>
                        <a:rPr lang="pt-BR" sz="10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engines</a:t>
                      </a:r>
                      <a:r>
                        <a:rPr lang="pt-BR" sz="10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utilizem estatísticas para otimizar consultas (principalmente JOINS). Adicionalmente, permite que usuários analisem pontualmente alguns dados específicos de armazenamento das tabelas.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519281"/>
                  </a:ext>
                </a:extLst>
              </a:tr>
              <a:tr h="5632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EXECUTION PLAN</a:t>
                      </a:r>
                      <a:endParaRPr sz="16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Maior entendimento do processo</a:t>
                      </a:r>
                      <a:endParaRPr sz="1000" dirty="0">
                        <a:solidFill>
                          <a:schemeClr val="tx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Permite uma análise detalhada de cada etapa de execução da consulta, desde Jobs MapReduce, até ações relacionadas ao </a:t>
                      </a:r>
                      <a:r>
                        <a:rPr lang="pt-BR" sz="1000" dirty="0" err="1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metastore</a:t>
                      </a:r>
                      <a:r>
                        <a:rPr lang="pt-BR" sz="100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e ao sistema de armazenamento distribuído.</a:t>
                      </a: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367703"/>
                  </a:ext>
                </a:extLst>
              </a:tr>
            </a:tbl>
          </a:graphicData>
        </a:graphic>
      </p:graphicFrame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RESUMO DE AÇÕES DE OTIMIZAÇÃO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97804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BÔNUS: PADRÕES DE PERFORMANCE</a:t>
            </a:r>
            <a:endParaRPr dirty="0"/>
          </a:p>
        </p:txBody>
      </p:sp>
      <p:sp>
        <p:nvSpPr>
          <p:cNvPr id="4" name="Google Shape;515;p29">
            <a:extLst>
              <a:ext uri="{FF2B5EF4-FFF2-40B4-BE49-F238E27FC236}">
                <a16:creationId xmlns:a16="http://schemas.microsoft.com/office/drawing/2014/main" id="{07C07D7A-3117-41C6-9D49-79AEF20D29CB}"/>
              </a:ext>
            </a:extLst>
          </p:cNvPr>
          <p:cNvSpPr txBox="1">
            <a:spLocks/>
          </p:cNvSpPr>
          <p:nvPr/>
        </p:nvSpPr>
        <p:spPr>
          <a:xfrm>
            <a:off x="720000" y="829386"/>
            <a:ext cx="6440456" cy="45780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tx1"/>
                </a:solidFill>
                <a:latin typeface="DM Sans" panose="020B0604020202020204" charset="0"/>
              </a:rPr>
              <a:t>O tempo de retorno depende diretamente do tipo de query executada.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3088356-762B-4A0C-993B-0CD5C152A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3" y="1995702"/>
            <a:ext cx="874102" cy="100346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58ECE89-B46B-423E-9CF1-76F2AFA37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833" y="1995702"/>
            <a:ext cx="889674" cy="100346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627A934-4A45-4493-AECE-919A117BA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565" y="1995702"/>
            <a:ext cx="889674" cy="99875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A1CBA67-A265-4046-AD32-1F6A34309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297" y="1995702"/>
            <a:ext cx="874102" cy="96751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88BC58B-690B-48CB-99BA-A5DDBE7A10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0456" y="1995702"/>
            <a:ext cx="891047" cy="967517"/>
          </a:xfrm>
          <a:prstGeom prst="rect">
            <a:avLst/>
          </a:prstGeom>
        </p:spPr>
      </p:pic>
      <p:sp>
        <p:nvSpPr>
          <p:cNvPr id="15" name="Google Shape;515;p29">
            <a:extLst>
              <a:ext uri="{FF2B5EF4-FFF2-40B4-BE49-F238E27FC236}">
                <a16:creationId xmlns:a16="http://schemas.microsoft.com/office/drawing/2014/main" id="{276B3169-108F-4686-93D7-7BF8F629E1FD}"/>
              </a:ext>
            </a:extLst>
          </p:cNvPr>
          <p:cNvSpPr txBox="1">
            <a:spLocks/>
          </p:cNvSpPr>
          <p:nvPr/>
        </p:nvSpPr>
        <p:spPr>
          <a:xfrm>
            <a:off x="514204" y="1266419"/>
            <a:ext cx="1463040" cy="5922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Apenas Metadados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C7A5891-D2EE-4564-AE06-87FDAA5221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441" y="4267480"/>
            <a:ext cx="1321630" cy="158930"/>
          </a:xfrm>
          <a:prstGeom prst="rect">
            <a:avLst/>
          </a:prstGeom>
        </p:spPr>
      </p:pic>
      <p:sp>
        <p:nvSpPr>
          <p:cNvPr id="18" name="Google Shape;515;p29">
            <a:extLst>
              <a:ext uri="{FF2B5EF4-FFF2-40B4-BE49-F238E27FC236}">
                <a16:creationId xmlns:a16="http://schemas.microsoft.com/office/drawing/2014/main" id="{4B3052E6-3CA9-4068-9369-0B65EF98B95E}"/>
              </a:ext>
            </a:extLst>
          </p:cNvPr>
          <p:cNvSpPr txBox="1">
            <a:spLocks/>
          </p:cNvSpPr>
          <p:nvPr/>
        </p:nvSpPr>
        <p:spPr>
          <a:xfrm>
            <a:off x="2102150" y="1261210"/>
            <a:ext cx="1463040" cy="5922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 err="1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Fetch</a:t>
            </a:r>
            <a:r>
              <a:rPr lang="pt-BR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 </a:t>
            </a:r>
          </a:p>
          <a:p>
            <a:pPr algn="ctr"/>
            <a:r>
              <a:rPr lang="pt-BR" b="1" dirty="0" err="1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Tasks</a:t>
            </a:r>
            <a:endParaRPr lang="pt-BR" b="1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36756CA-BE94-4D33-BC1C-BFAE4809E6F8}"/>
              </a:ext>
            </a:extLst>
          </p:cNvPr>
          <p:cNvSpPr/>
          <p:nvPr/>
        </p:nvSpPr>
        <p:spPr>
          <a:xfrm>
            <a:off x="514204" y="3137091"/>
            <a:ext cx="1463040" cy="902699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oogle Shape;515;p29">
            <a:extLst>
              <a:ext uri="{FF2B5EF4-FFF2-40B4-BE49-F238E27FC236}">
                <a16:creationId xmlns:a16="http://schemas.microsoft.com/office/drawing/2014/main" id="{270D6E6E-8717-41B7-AD27-EA897EF3FD16}"/>
              </a:ext>
            </a:extLst>
          </p:cNvPr>
          <p:cNvSpPr txBox="1">
            <a:spLocks/>
          </p:cNvSpPr>
          <p:nvPr/>
        </p:nvSpPr>
        <p:spPr>
          <a:xfrm>
            <a:off x="514204" y="3126928"/>
            <a:ext cx="1463040" cy="89175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solidFill>
                  <a:schemeClr val="tx1"/>
                </a:solidFill>
                <a:latin typeface="DM Sans" panose="020B0604020202020204" charset="0"/>
              </a:rPr>
              <a:t>Consultas que retornam apenas metadados do </a:t>
            </a:r>
            <a:r>
              <a:rPr lang="pt-BR" sz="1000" dirty="0" err="1">
                <a:solidFill>
                  <a:schemeClr val="tx1"/>
                </a:solidFill>
                <a:latin typeface="DM Sans" panose="020B0604020202020204" charset="0"/>
              </a:rPr>
              <a:t>metastore</a:t>
            </a:r>
            <a:r>
              <a:rPr lang="pt-BR" sz="1000" dirty="0">
                <a:solidFill>
                  <a:schemeClr val="tx1"/>
                </a:solidFill>
                <a:latin typeface="DM Sans" panose="020B0604020202020204" charset="0"/>
              </a:rPr>
              <a:t> e não dados do sistema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AAD068F-BCFC-4530-8DF0-6B0B065E3501}"/>
              </a:ext>
            </a:extLst>
          </p:cNvPr>
          <p:cNvSpPr/>
          <p:nvPr/>
        </p:nvSpPr>
        <p:spPr>
          <a:xfrm>
            <a:off x="2102150" y="3138652"/>
            <a:ext cx="1463040" cy="902699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Google Shape;515;p29">
            <a:extLst>
              <a:ext uri="{FF2B5EF4-FFF2-40B4-BE49-F238E27FC236}">
                <a16:creationId xmlns:a16="http://schemas.microsoft.com/office/drawing/2014/main" id="{6554DF0D-C239-49F6-87E7-6DA34144054A}"/>
              </a:ext>
            </a:extLst>
          </p:cNvPr>
          <p:cNvSpPr txBox="1">
            <a:spLocks/>
          </p:cNvSpPr>
          <p:nvPr/>
        </p:nvSpPr>
        <p:spPr>
          <a:xfrm>
            <a:off x="2102150" y="3128489"/>
            <a:ext cx="1463040" cy="89175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solidFill>
                  <a:schemeClr val="tx1"/>
                </a:solidFill>
                <a:latin typeface="DM Sans" panose="020B0604020202020204" charset="0"/>
              </a:rPr>
              <a:t>Consultas que retornam dados diretamente do sistema, reduzindo a latência.</a:t>
            </a:r>
          </a:p>
        </p:txBody>
      </p:sp>
      <p:sp>
        <p:nvSpPr>
          <p:cNvPr id="26" name="Google Shape;515;p29">
            <a:extLst>
              <a:ext uri="{FF2B5EF4-FFF2-40B4-BE49-F238E27FC236}">
                <a16:creationId xmlns:a16="http://schemas.microsoft.com/office/drawing/2014/main" id="{F0DCF4FE-0B1F-45B9-93E6-C6D4655BAF78}"/>
              </a:ext>
            </a:extLst>
          </p:cNvPr>
          <p:cNvSpPr txBox="1">
            <a:spLocks/>
          </p:cNvSpPr>
          <p:nvPr/>
        </p:nvSpPr>
        <p:spPr>
          <a:xfrm>
            <a:off x="3697882" y="1261210"/>
            <a:ext cx="1463040" cy="5922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Only Map </a:t>
            </a:r>
            <a:r>
              <a:rPr lang="pt-BR" b="1" dirty="0" err="1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Phase</a:t>
            </a:r>
            <a:endParaRPr lang="pt-BR" b="1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5A4AEC9C-E831-45C7-8D42-2584F98AC8CB}"/>
              </a:ext>
            </a:extLst>
          </p:cNvPr>
          <p:cNvSpPr/>
          <p:nvPr/>
        </p:nvSpPr>
        <p:spPr>
          <a:xfrm>
            <a:off x="3697882" y="3146910"/>
            <a:ext cx="1463040" cy="902699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Google Shape;515;p29">
            <a:extLst>
              <a:ext uri="{FF2B5EF4-FFF2-40B4-BE49-F238E27FC236}">
                <a16:creationId xmlns:a16="http://schemas.microsoft.com/office/drawing/2014/main" id="{100FC178-3174-4DE7-B21C-CD1D579BC3BA}"/>
              </a:ext>
            </a:extLst>
          </p:cNvPr>
          <p:cNvSpPr txBox="1">
            <a:spLocks/>
          </p:cNvSpPr>
          <p:nvPr/>
        </p:nvSpPr>
        <p:spPr>
          <a:xfrm>
            <a:off x="3697882" y="3136747"/>
            <a:ext cx="1463040" cy="89175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solidFill>
                  <a:schemeClr val="tx1"/>
                </a:solidFill>
                <a:latin typeface="DM Sans" panose="020B0604020202020204" charset="0"/>
              </a:rPr>
              <a:t>Consultas que requerem apenas a fase de Map (sem </a:t>
            </a:r>
            <a:r>
              <a:rPr lang="pt-BR" sz="1000" dirty="0" err="1">
                <a:solidFill>
                  <a:schemeClr val="tx1"/>
                </a:solidFill>
                <a:latin typeface="DM Sans" panose="020B0604020202020204" charset="0"/>
              </a:rPr>
              <a:t>Reduce</a:t>
            </a:r>
            <a:r>
              <a:rPr lang="pt-BR" sz="1000" dirty="0">
                <a:solidFill>
                  <a:schemeClr val="tx1"/>
                </a:solidFill>
                <a:latin typeface="DM Sans" panose="020B0604020202020204" charset="0"/>
              </a:rPr>
              <a:t>)</a:t>
            </a:r>
          </a:p>
        </p:txBody>
      </p:sp>
      <p:sp>
        <p:nvSpPr>
          <p:cNvPr id="29" name="Google Shape;515;p29">
            <a:extLst>
              <a:ext uri="{FF2B5EF4-FFF2-40B4-BE49-F238E27FC236}">
                <a16:creationId xmlns:a16="http://schemas.microsoft.com/office/drawing/2014/main" id="{28B0C272-9F2C-4089-8739-3EA2CC016738}"/>
              </a:ext>
            </a:extLst>
          </p:cNvPr>
          <p:cNvSpPr txBox="1">
            <a:spLocks/>
          </p:cNvSpPr>
          <p:nvPr/>
        </p:nvSpPr>
        <p:spPr>
          <a:xfrm>
            <a:off x="5293614" y="1261210"/>
            <a:ext cx="1463040" cy="5922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Map and </a:t>
            </a:r>
            <a:r>
              <a:rPr lang="pt-BR" b="1" dirty="0" err="1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Reduce</a:t>
            </a:r>
            <a:r>
              <a:rPr lang="pt-BR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Phases</a:t>
            </a:r>
            <a:endParaRPr lang="pt-BR" b="1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D3FDFD1-72EF-4B6D-9071-6BA86F9E7F4F}"/>
              </a:ext>
            </a:extLst>
          </p:cNvPr>
          <p:cNvSpPr/>
          <p:nvPr/>
        </p:nvSpPr>
        <p:spPr>
          <a:xfrm>
            <a:off x="5293614" y="3146266"/>
            <a:ext cx="1463040" cy="902699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Google Shape;515;p29">
            <a:extLst>
              <a:ext uri="{FF2B5EF4-FFF2-40B4-BE49-F238E27FC236}">
                <a16:creationId xmlns:a16="http://schemas.microsoft.com/office/drawing/2014/main" id="{B3F8BDBD-8480-4A84-AE26-1C105BCE8F44}"/>
              </a:ext>
            </a:extLst>
          </p:cNvPr>
          <p:cNvSpPr txBox="1">
            <a:spLocks/>
          </p:cNvSpPr>
          <p:nvPr/>
        </p:nvSpPr>
        <p:spPr>
          <a:xfrm>
            <a:off x="5293614" y="3136103"/>
            <a:ext cx="1463040" cy="89175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solidFill>
                  <a:schemeClr val="tx1"/>
                </a:solidFill>
                <a:latin typeface="DM Sans" panose="020B0604020202020204" charset="0"/>
              </a:rPr>
              <a:t>Consultas que requerem ambas as fases de Map e </a:t>
            </a:r>
            <a:r>
              <a:rPr lang="pt-BR" sz="1000" dirty="0" err="1">
                <a:solidFill>
                  <a:schemeClr val="tx1"/>
                </a:solidFill>
                <a:latin typeface="DM Sans" panose="020B0604020202020204" charset="0"/>
              </a:rPr>
              <a:t>Reduce</a:t>
            </a:r>
            <a:r>
              <a:rPr lang="pt-BR" sz="1000" dirty="0">
                <a:solidFill>
                  <a:schemeClr val="tx1"/>
                </a:solidFill>
                <a:latin typeface="DM Sans" panose="020B0604020202020204" charset="0"/>
              </a:rPr>
              <a:t>.</a:t>
            </a:r>
          </a:p>
        </p:txBody>
      </p:sp>
      <p:sp>
        <p:nvSpPr>
          <p:cNvPr id="32" name="Google Shape;515;p29">
            <a:extLst>
              <a:ext uri="{FF2B5EF4-FFF2-40B4-BE49-F238E27FC236}">
                <a16:creationId xmlns:a16="http://schemas.microsoft.com/office/drawing/2014/main" id="{50AD6512-37EA-409E-9A23-2868DC1FE2E9}"/>
              </a:ext>
            </a:extLst>
          </p:cNvPr>
          <p:cNvSpPr txBox="1">
            <a:spLocks/>
          </p:cNvSpPr>
          <p:nvPr/>
        </p:nvSpPr>
        <p:spPr>
          <a:xfrm>
            <a:off x="6889346" y="1261210"/>
            <a:ext cx="1463040" cy="5922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 err="1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Multiple</a:t>
            </a:r>
            <a:r>
              <a:rPr lang="pt-BR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 Map and </a:t>
            </a:r>
            <a:r>
              <a:rPr lang="pt-BR" b="1" dirty="0" err="1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Reduce</a:t>
            </a:r>
            <a:endParaRPr lang="pt-BR" b="1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2262B50E-C92F-4525-BF84-33B3BBAD6E03}"/>
              </a:ext>
            </a:extLst>
          </p:cNvPr>
          <p:cNvSpPr/>
          <p:nvPr/>
        </p:nvSpPr>
        <p:spPr>
          <a:xfrm>
            <a:off x="6889346" y="3146266"/>
            <a:ext cx="1463040" cy="902699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Google Shape;515;p29">
            <a:extLst>
              <a:ext uri="{FF2B5EF4-FFF2-40B4-BE49-F238E27FC236}">
                <a16:creationId xmlns:a16="http://schemas.microsoft.com/office/drawing/2014/main" id="{0C790A31-169D-4A8F-AEB2-118DB3080A82}"/>
              </a:ext>
            </a:extLst>
          </p:cNvPr>
          <p:cNvSpPr txBox="1">
            <a:spLocks/>
          </p:cNvSpPr>
          <p:nvPr/>
        </p:nvSpPr>
        <p:spPr>
          <a:xfrm>
            <a:off x="6889346" y="3136103"/>
            <a:ext cx="1463040" cy="89175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solidFill>
                  <a:schemeClr val="tx1"/>
                </a:solidFill>
                <a:latin typeface="DM Sans" panose="020B0604020202020204" charset="0"/>
              </a:rPr>
              <a:t>Consultas que exigem múltiplas fases de Map e </a:t>
            </a:r>
            <a:r>
              <a:rPr lang="pt-BR" sz="1000" dirty="0" err="1">
                <a:solidFill>
                  <a:schemeClr val="tx1"/>
                </a:solidFill>
                <a:latin typeface="DM Sans" panose="020B0604020202020204" charset="0"/>
              </a:rPr>
              <a:t>Reduce</a:t>
            </a:r>
            <a:r>
              <a:rPr lang="pt-BR" sz="1000" dirty="0">
                <a:solidFill>
                  <a:schemeClr val="tx1"/>
                </a:solidFill>
                <a:latin typeface="DM Sans" panose="020B0604020202020204" charset="0"/>
              </a:rPr>
              <a:t>.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CAF40481-AE2E-4E3B-BB03-099337093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7139" y="4180794"/>
            <a:ext cx="1133475" cy="714375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19907812-607F-4740-8C6A-1FA6B1CE95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8164" y="4233109"/>
            <a:ext cx="1401656" cy="64095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DE4154DA-6693-4948-BEDE-BF36CBFBCF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7370" y="4267480"/>
            <a:ext cx="1296586" cy="593618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CA123BD0-6877-47A4-A711-29F2DD4F6B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9017" y="4168216"/>
            <a:ext cx="1133476" cy="838370"/>
          </a:xfrm>
          <a:prstGeom prst="rect">
            <a:avLst/>
          </a:prstGeom>
        </p:spPr>
      </p:pic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0FB056D2-E0B2-449C-A1F2-40519663C97D}"/>
              </a:ext>
            </a:extLst>
          </p:cNvPr>
          <p:cNvCxnSpPr>
            <a:cxnSpLocks/>
          </p:cNvCxnSpPr>
          <p:nvPr/>
        </p:nvCxnSpPr>
        <p:spPr>
          <a:xfrm>
            <a:off x="2029589" y="4200746"/>
            <a:ext cx="0" cy="7510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0F5B9878-07E0-4FD1-927D-6FEB0078CA76}"/>
              </a:ext>
            </a:extLst>
          </p:cNvPr>
          <p:cNvCxnSpPr>
            <a:cxnSpLocks/>
          </p:cNvCxnSpPr>
          <p:nvPr/>
        </p:nvCxnSpPr>
        <p:spPr>
          <a:xfrm>
            <a:off x="3645029" y="4200746"/>
            <a:ext cx="0" cy="7510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4E2A2F52-C8B9-47B7-8823-DFB300649A92}"/>
              </a:ext>
            </a:extLst>
          </p:cNvPr>
          <p:cNvCxnSpPr>
            <a:cxnSpLocks/>
          </p:cNvCxnSpPr>
          <p:nvPr/>
        </p:nvCxnSpPr>
        <p:spPr>
          <a:xfrm>
            <a:off x="5227645" y="4200746"/>
            <a:ext cx="0" cy="7510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E580B573-6271-46EB-B397-246D8CE72473}"/>
              </a:ext>
            </a:extLst>
          </p:cNvPr>
          <p:cNvCxnSpPr>
            <a:cxnSpLocks/>
          </p:cNvCxnSpPr>
          <p:nvPr/>
        </p:nvCxnSpPr>
        <p:spPr>
          <a:xfrm>
            <a:off x="6827537" y="4200746"/>
            <a:ext cx="0" cy="7510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63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32" grpId="0" animBg="1"/>
      <p:bldP spid="33" grpId="0" animBg="1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DEFINIÇÕES GERAIS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54" name="Google Shape;27;p5">
            <a:extLst>
              <a:ext uri="{FF2B5EF4-FFF2-40B4-BE49-F238E27FC236}">
                <a16:creationId xmlns:a16="http://schemas.microsoft.com/office/drawing/2014/main" id="{244C4A8D-CC44-4B17-A0B4-94E37032F7B4}"/>
              </a:ext>
            </a:extLst>
          </p:cNvPr>
          <p:cNvSpPr/>
          <p:nvPr/>
        </p:nvSpPr>
        <p:spPr>
          <a:xfrm>
            <a:off x="-1457625" y="3231029"/>
            <a:ext cx="4960800" cy="2697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8;p5">
            <a:extLst>
              <a:ext uri="{FF2B5EF4-FFF2-40B4-BE49-F238E27FC236}">
                <a16:creationId xmlns:a16="http://schemas.microsoft.com/office/drawing/2014/main" id="{CC55C4FC-8913-4F87-A55F-1A0849FFA945}"/>
              </a:ext>
            </a:extLst>
          </p:cNvPr>
          <p:cNvSpPr/>
          <p:nvPr/>
        </p:nvSpPr>
        <p:spPr>
          <a:xfrm>
            <a:off x="5660692" y="1939532"/>
            <a:ext cx="4960800" cy="2697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29;p5">
            <a:extLst>
              <a:ext uri="{FF2B5EF4-FFF2-40B4-BE49-F238E27FC236}">
                <a16:creationId xmlns:a16="http://schemas.microsoft.com/office/drawing/2014/main" id="{DE2F8713-65F0-4B3E-A144-16898CA68DD2}"/>
              </a:ext>
            </a:extLst>
          </p:cNvPr>
          <p:cNvSpPr/>
          <p:nvPr/>
        </p:nvSpPr>
        <p:spPr>
          <a:xfrm>
            <a:off x="-1457750" y="1233321"/>
            <a:ext cx="6127500" cy="184630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0;p5">
            <a:extLst>
              <a:ext uri="{FF2B5EF4-FFF2-40B4-BE49-F238E27FC236}">
                <a16:creationId xmlns:a16="http://schemas.microsoft.com/office/drawing/2014/main" id="{9E67C77B-01A0-4187-B9DF-A2529BE26332}"/>
              </a:ext>
            </a:extLst>
          </p:cNvPr>
          <p:cNvSpPr/>
          <p:nvPr/>
        </p:nvSpPr>
        <p:spPr>
          <a:xfrm>
            <a:off x="4474200" y="2361854"/>
            <a:ext cx="6127500" cy="1846308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74;p35">
            <a:extLst>
              <a:ext uri="{FF2B5EF4-FFF2-40B4-BE49-F238E27FC236}">
                <a16:creationId xmlns:a16="http://schemas.microsoft.com/office/drawing/2014/main" id="{419AE059-270B-47B0-9D9D-6DAE86545A2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" y="1287780"/>
            <a:ext cx="4030980" cy="1723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sz="1600" b="0" dirty="0">
                <a:solidFill>
                  <a:schemeClr val="bg1"/>
                </a:solidFill>
                <a:latin typeface="DM Sans"/>
                <a:sym typeface="DM Sans"/>
              </a:rPr>
              <a:t>“Hive é uma solução de Data Warehousing que facilita a leitura, escrita e gerenciamento de dados em larga escala presentes em sistemas de armazenamento distribuído utilizando linguagem SQL”</a:t>
            </a:r>
            <a:endParaRPr sz="1600" b="0" dirty="0">
              <a:solidFill>
                <a:schemeClr val="bg1"/>
              </a:solidFill>
              <a:latin typeface="DM Sans"/>
              <a:sym typeface="DM Sans"/>
            </a:endParaRPr>
          </a:p>
        </p:txBody>
      </p:sp>
      <p:sp>
        <p:nvSpPr>
          <p:cNvPr id="67" name="Google Shape;675;p35">
            <a:extLst>
              <a:ext uri="{FF2B5EF4-FFF2-40B4-BE49-F238E27FC236}">
                <a16:creationId xmlns:a16="http://schemas.microsoft.com/office/drawing/2014/main" id="{84147B45-66FB-439F-90FD-2EA773FED9D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959712" y="2453640"/>
            <a:ext cx="4001408" cy="1400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</a:rPr>
              <a:t>“O </a:t>
            </a:r>
            <a:r>
              <a:rPr lang="pt-BR" dirty="0" err="1">
                <a:solidFill>
                  <a:schemeClr val="lt1"/>
                </a:solidFill>
              </a:rPr>
              <a:t>Hive</a:t>
            </a:r>
            <a:r>
              <a:rPr lang="pt-BR" dirty="0">
                <a:solidFill>
                  <a:schemeClr val="lt1"/>
                </a:solidFill>
              </a:rPr>
              <a:t> transforma queries escritas em </a:t>
            </a:r>
            <a:r>
              <a:rPr lang="pt-BR" dirty="0" err="1">
                <a:solidFill>
                  <a:schemeClr val="lt1"/>
                </a:solidFill>
              </a:rPr>
              <a:t>HiveQL</a:t>
            </a:r>
            <a:r>
              <a:rPr lang="pt-BR" dirty="0">
                <a:solidFill>
                  <a:schemeClr val="lt1"/>
                </a:solidFill>
              </a:rPr>
              <a:t> em </a:t>
            </a:r>
            <a:r>
              <a:rPr lang="pt-BR" dirty="0" err="1">
                <a:solidFill>
                  <a:schemeClr val="lt1"/>
                </a:solidFill>
              </a:rPr>
              <a:t>jobs</a:t>
            </a:r>
            <a:r>
              <a:rPr lang="pt-BR" dirty="0">
                <a:solidFill>
                  <a:schemeClr val="lt1"/>
                </a:solidFill>
              </a:rPr>
              <a:t> MapReduce ou Tez que rodam no framework Hadoop através do YARN”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655EFBF-B6C2-4B9C-A8AE-43369C933ADF}"/>
              </a:ext>
            </a:extLst>
          </p:cNvPr>
          <p:cNvSpPr txBox="1"/>
          <p:nvPr/>
        </p:nvSpPr>
        <p:spPr>
          <a:xfrm>
            <a:off x="2102092" y="2696240"/>
            <a:ext cx="18865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https://hive.apache.org/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7233766-0DA1-416E-BF66-657C63ADB4D2}"/>
              </a:ext>
            </a:extLst>
          </p:cNvPr>
          <p:cNvSpPr txBox="1"/>
          <p:nvPr/>
        </p:nvSpPr>
        <p:spPr>
          <a:xfrm>
            <a:off x="5367795" y="3723503"/>
            <a:ext cx="39222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https://aws.amazon.com/pt/big-data/what-is-hive/</a:t>
            </a:r>
          </a:p>
        </p:txBody>
      </p:sp>
    </p:spTree>
    <p:extLst>
      <p:ext uri="{BB962C8B-B14F-4D97-AF65-F5344CB8AC3E}">
        <p14:creationId xmlns:p14="http://schemas.microsoft.com/office/powerpoint/2010/main" val="1790749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p50"/>
          <p:cNvSpPr txBox="1">
            <a:spLocks noGrp="1"/>
          </p:cNvSpPr>
          <p:nvPr>
            <p:ph type="title"/>
          </p:nvPr>
        </p:nvSpPr>
        <p:spPr>
          <a:xfrm>
            <a:off x="388508" y="854470"/>
            <a:ext cx="1817167" cy="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3.6</a:t>
            </a:r>
            <a:endParaRPr dirty="0"/>
          </a:p>
        </p:txBody>
      </p:sp>
      <p:sp>
        <p:nvSpPr>
          <p:cNvPr id="22" name="Google Shape;26;p5">
            <a:extLst>
              <a:ext uri="{FF2B5EF4-FFF2-40B4-BE49-F238E27FC236}">
                <a16:creationId xmlns:a16="http://schemas.microsoft.com/office/drawing/2014/main" id="{B9A18455-4C8D-4B72-A88A-2854C98744E5}"/>
              </a:ext>
            </a:extLst>
          </p:cNvPr>
          <p:cNvSpPr/>
          <p:nvPr/>
        </p:nvSpPr>
        <p:spPr>
          <a:xfrm>
            <a:off x="3055587" y="1315420"/>
            <a:ext cx="4510200" cy="2377147"/>
          </a:xfrm>
          <a:prstGeom prst="roundRect">
            <a:avLst>
              <a:gd name="adj" fmla="val 4313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9;p5">
            <a:extLst>
              <a:ext uri="{FF2B5EF4-FFF2-40B4-BE49-F238E27FC236}">
                <a16:creationId xmlns:a16="http://schemas.microsoft.com/office/drawing/2014/main" id="{2B9ADE18-02A7-4506-9C13-FB39BB9CD194}"/>
              </a:ext>
            </a:extLst>
          </p:cNvPr>
          <p:cNvSpPr/>
          <p:nvPr/>
        </p:nvSpPr>
        <p:spPr>
          <a:xfrm>
            <a:off x="3146612" y="1239545"/>
            <a:ext cx="4510200" cy="2377147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517;p29">
            <a:extLst>
              <a:ext uri="{FF2B5EF4-FFF2-40B4-BE49-F238E27FC236}">
                <a16:creationId xmlns:a16="http://schemas.microsoft.com/office/drawing/2014/main" id="{FFFB4274-F23C-40C5-AB84-09AE1CF8B520}"/>
              </a:ext>
            </a:extLst>
          </p:cNvPr>
          <p:cNvGrpSpPr/>
          <p:nvPr/>
        </p:nvGrpSpPr>
        <p:grpSpPr>
          <a:xfrm>
            <a:off x="5202714" y="3201749"/>
            <a:ext cx="2371910" cy="1507092"/>
            <a:chOff x="4857224" y="3518946"/>
            <a:chExt cx="2371910" cy="1507092"/>
          </a:xfrm>
        </p:grpSpPr>
        <p:sp>
          <p:nvSpPr>
            <p:cNvPr id="25" name="Google Shape;518;p29">
              <a:extLst>
                <a:ext uri="{FF2B5EF4-FFF2-40B4-BE49-F238E27FC236}">
                  <a16:creationId xmlns:a16="http://schemas.microsoft.com/office/drawing/2014/main" id="{6CFCFD07-3530-482F-A0C3-45672D2258C9}"/>
                </a:ext>
              </a:extLst>
            </p:cNvPr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9;p29">
              <a:extLst>
                <a:ext uri="{FF2B5EF4-FFF2-40B4-BE49-F238E27FC236}">
                  <a16:creationId xmlns:a16="http://schemas.microsoft.com/office/drawing/2014/main" id="{A17EA9C7-FEE8-4855-B033-CFE8EBB07236}"/>
                </a:ext>
              </a:extLst>
            </p:cNvPr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0;p29">
              <a:extLst>
                <a:ext uri="{FF2B5EF4-FFF2-40B4-BE49-F238E27FC236}">
                  <a16:creationId xmlns:a16="http://schemas.microsoft.com/office/drawing/2014/main" id="{D2F57784-F0D3-44E8-8469-DBA62C293DD9}"/>
                </a:ext>
              </a:extLst>
            </p:cNvPr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DE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1;p29">
              <a:extLst>
                <a:ext uri="{FF2B5EF4-FFF2-40B4-BE49-F238E27FC236}">
                  <a16:creationId xmlns:a16="http://schemas.microsoft.com/office/drawing/2014/main" id="{28A7A7ED-FD0F-4376-919D-8F321DBC1BD6}"/>
                </a:ext>
              </a:extLst>
            </p:cNvPr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2;p29">
              <a:extLst>
                <a:ext uri="{FF2B5EF4-FFF2-40B4-BE49-F238E27FC236}">
                  <a16:creationId xmlns:a16="http://schemas.microsoft.com/office/drawing/2014/main" id="{4235B485-0D00-4EEB-949E-B639811096D5}"/>
                </a:ext>
              </a:extLst>
            </p:cNvPr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3;p29">
              <a:extLst>
                <a:ext uri="{FF2B5EF4-FFF2-40B4-BE49-F238E27FC236}">
                  <a16:creationId xmlns:a16="http://schemas.microsoft.com/office/drawing/2014/main" id="{E3B87CA1-B773-4AD3-A337-102364C7A344}"/>
                </a:ext>
              </a:extLst>
            </p:cNvPr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4;p29">
              <a:extLst>
                <a:ext uri="{FF2B5EF4-FFF2-40B4-BE49-F238E27FC236}">
                  <a16:creationId xmlns:a16="http://schemas.microsoft.com/office/drawing/2014/main" id="{A2BF83F6-C3B2-418B-A6AE-EC3E07573EAB}"/>
                </a:ext>
              </a:extLst>
            </p:cNvPr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5;p29">
              <a:extLst>
                <a:ext uri="{FF2B5EF4-FFF2-40B4-BE49-F238E27FC236}">
                  <a16:creationId xmlns:a16="http://schemas.microsoft.com/office/drawing/2014/main" id="{F5DF16FB-D288-4BD6-A104-A236CBBF7882}"/>
                </a:ext>
              </a:extLst>
            </p:cNvPr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538;p29">
            <a:extLst>
              <a:ext uri="{FF2B5EF4-FFF2-40B4-BE49-F238E27FC236}">
                <a16:creationId xmlns:a16="http://schemas.microsoft.com/office/drawing/2014/main" id="{BA7C5F9C-04BB-4661-BA68-205995BB1A9E}"/>
              </a:ext>
            </a:extLst>
          </p:cNvPr>
          <p:cNvGrpSpPr/>
          <p:nvPr/>
        </p:nvGrpSpPr>
        <p:grpSpPr>
          <a:xfrm>
            <a:off x="7656812" y="1621597"/>
            <a:ext cx="1333531" cy="2916217"/>
            <a:chOff x="7352169" y="1792626"/>
            <a:chExt cx="1333531" cy="2916217"/>
          </a:xfrm>
        </p:grpSpPr>
        <p:grpSp>
          <p:nvGrpSpPr>
            <p:cNvPr id="34" name="Google Shape;539;p29">
              <a:extLst>
                <a:ext uri="{FF2B5EF4-FFF2-40B4-BE49-F238E27FC236}">
                  <a16:creationId xmlns:a16="http://schemas.microsoft.com/office/drawing/2014/main" id="{B05AAAC0-2672-4AB6-81B0-F0ACF5906CF7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36" name="Google Shape;540;p29">
                <a:extLst>
                  <a:ext uri="{FF2B5EF4-FFF2-40B4-BE49-F238E27FC236}">
                    <a16:creationId xmlns:a16="http://schemas.microsoft.com/office/drawing/2014/main" id="{A2AC2E1E-F6DD-4A65-8E9C-7B554271F3DD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79" name="Google Shape;541;p29">
                  <a:extLst>
                    <a:ext uri="{FF2B5EF4-FFF2-40B4-BE49-F238E27FC236}">
                      <a16:creationId xmlns:a16="http://schemas.microsoft.com/office/drawing/2014/main" id="{402C077B-B5BE-4D51-A05A-6803D40CDB18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42;p29">
                  <a:extLst>
                    <a:ext uri="{FF2B5EF4-FFF2-40B4-BE49-F238E27FC236}">
                      <a16:creationId xmlns:a16="http://schemas.microsoft.com/office/drawing/2014/main" id="{D7EC7382-DFA0-41F8-8B05-6589ABE71F78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543;p29">
                  <a:extLst>
                    <a:ext uri="{FF2B5EF4-FFF2-40B4-BE49-F238E27FC236}">
                      <a16:creationId xmlns:a16="http://schemas.microsoft.com/office/drawing/2014/main" id="{7B59577C-974B-45DC-8537-331B4DC9655C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44;p29">
                  <a:extLst>
                    <a:ext uri="{FF2B5EF4-FFF2-40B4-BE49-F238E27FC236}">
                      <a16:creationId xmlns:a16="http://schemas.microsoft.com/office/drawing/2014/main" id="{D0E5D156-9207-4618-B1B7-89234855E0BF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545;p29">
                  <a:extLst>
                    <a:ext uri="{FF2B5EF4-FFF2-40B4-BE49-F238E27FC236}">
                      <a16:creationId xmlns:a16="http://schemas.microsoft.com/office/drawing/2014/main" id="{C71F8A5B-6C4F-44F7-9D78-2930BDEE063D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46;p29">
                  <a:extLst>
                    <a:ext uri="{FF2B5EF4-FFF2-40B4-BE49-F238E27FC236}">
                      <a16:creationId xmlns:a16="http://schemas.microsoft.com/office/drawing/2014/main" id="{1A1D2D99-2CA4-4512-A369-F37F743D2A77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547;p29">
                  <a:extLst>
                    <a:ext uri="{FF2B5EF4-FFF2-40B4-BE49-F238E27FC236}">
                      <a16:creationId xmlns:a16="http://schemas.microsoft.com/office/drawing/2014/main" id="{75343F02-116B-4CB2-8701-173C3BB70DA3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48;p29">
                  <a:extLst>
                    <a:ext uri="{FF2B5EF4-FFF2-40B4-BE49-F238E27FC236}">
                      <a16:creationId xmlns:a16="http://schemas.microsoft.com/office/drawing/2014/main" id="{BC9FAC37-7B72-4934-A06D-7C041DEDB8E4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549;p29">
                  <a:extLst>
                    <a:ext uri="{FF2B5EF4-FFF2-40B4-BE49-F238E27FC236}">
                      <a16:creationId xmlns:a16="http://schemas.microsoft.com/office/drawing/2014/main" id="{70F4605E-D292-4E37-8AB8-2C95C2EA509F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50;p29">
                  <a:extLst>
                    <a:ext uri="{FF2B5EF4-FFF2-40B4-BE49-F238E27FC236}">
                      <a16:creationId xmlns:a16="http://schemas.microsoft.com/office/drawing/2014/main" id="{99259EE4-9D66-4320-AD68-4864A577CA4F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551;p29">
                  <a:extLst>
                    <a:ext uri="{FF2B5EF4-FFF2-40B4-BE49-F238E27FC236}">
                      <a16:creationId xmlns:a16="http://schemas.microsoft.com/office/drawing/2014/main" id="{B81B4C60-8D7C-4071-B80B-4E3379D1E372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52;p29">
                  <a:extLst>
                    <a:ext uri="{FF2B5EF4-FFF2-40B4-BE49-F238E27FC236}">
                      <a16:creationId xmlns:a16="http://schemas.microsoft.com/office/drawing/2014/main" id="{13CDCC24-C92C-4F54-BDC5-30EE19769C7A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553;p29">
                  <a:extLst>
                    <a:ext uri="{FF2B5EF4-FFF2-40B4-BE49-F238E27FC236}">
                      <a16:creationId xmlns:a16="http://schemas.microsoft.com/office/drawing/2014/main" id="{534F0054-9015-40C2-A847-E86D5C669C1F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54;p29">
                  <a:extLst>
                    <a:ext uri="{FF2B5EF4-FFF2-40B4-BE49-F238E27FC236}">
                      <a16:creationId xmlns:a16="http://schemas.microsoft.com/office/drawing/2014/main" id="{3F9F44D5-2151-4E6A-8BFF-950AF4F794A9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555;p29">
                  <a:extLst>
                    <a:ext uri="{FF2B5EF4-FFF2-40B4-BE49-F238E27FC236}">
                      <a16:creationId xmlns:a16="http://schemas.microsoft.com/office/drawing/2014/main" id="{2D319307-F2F6-43CD-A930-160C86E51E58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56;p29">
                  <a:extLst>
                    <a:ext uri="{FF2B5EF4-FFF2-40B4-BE49-F238E27FC236}">
                      <a16:creationId xmlns:a16="http://schemas.microsoft.com/office/drawing/2014/main" id="{E3236054-8E0D-467A-A6C1-7101A3CA3282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57;p29">
                  <a:extLst>
                    <a:ext uri="{FF2B5EF4-FFF2-40B4-BE49-F238E27FC236}">
                      <a16:creationId xmlns:a16="http://schemas.microsoft.com/office/drawing/2014/main" id="{6A6850A1-7377-46E0-A376-DA157025D218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58;p29">
                  <a:extLst>
                    <a:ext uri="{FF2B5EF4-FFF2-40B4-BE49-F238E27FC236}">
                      <a16:creationId xmlns:a16="http://schemas.microsoft.com/office/drawing/2014/main" id="{E0A60A84-B7B7-4ABD-A25D-02441BBBEC89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559;p29">
                  <a:extLst>
                    <a:ext uri="{FF2B5EF4-FFF2-40B4-BE49-F238E27FC236}">
                      <a16:creationId xmlns:a16="http://schemas.microsoft.com/office/drawing/2014/main" id="{7DC50D6A-E01F-4DE6-BF91-55A969CCAB02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60;p29">
                  <a:extLst>
                    <a:ext uri="{FF2B5EF4-FFF2-40B4-BE49-F238E27FC236}">
                      <a16:creationId xmlns:a16="http://schemas.microsoft.com/office/drawing/2014/main" id="{2D60A8CC-654C-4762-AF4F-69BC6676634F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561;p29">
                  <a:extLst>
                    <a:ext uri="{FF2B5EF4-FFF2-40B4-BE49-F238E27FC236}">
                      <a16:creationId xmlns:a16="http://schemas.microsoft.com/office/drawing/2014/main" id="{0E07CA26-5970-4CFE-8EFF-CC62641342FA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62;p29">
                  <a:extLst>
                    <a:ext uri="{FF2B5EF4-FFF2-40B4-BE49-F238E27FC236}">
                      <a16:creationId xmlns:a16="http://schemas.microsoft.com/office/drawing/2014/main" id="{D25F4B85-6ED5-40EB-9731-82F0068A2C90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63;p29">
                  <a:extLst>
                    <a:ext uri="{FF2B5EF4-FFF2-40B4-BE49-F238E27FC236}">
                      <a16:creationId xmlns:a16="http://schemas.microsoft.com/office/drawing/2014/main" id="{033C4964-760C-48A7-AD28-71FC9F41158E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64;p29">
                  <a:extLst>
                    <a:ext uri="{FF2B5EF4-FFF2-40B4-BE49-F238E27FC236}">
                      <a16:creationId xmlns:a16="http://schemas.microsoft.com/office/drawing/2014/main" id="{6809B798-531E-48D0-82A4-54103324E4E5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65;p29">
                  <a:extLst>
                    <a:ext uri="{FF2B5EF4-FFF2-40B4-BE49-F238E27FC236}">
                      <a16:creationId xmlns:a16="http://schemas.microsoft.com/office/drawing/2014/main" id="{5D455B2E-9F72-4EB2-8576-AC9604A92DC3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66;p29">
                  <a:extLst>
                    <a:ext uri="{FF2B5EF4-FFF2-40B4-BE49-F238E27FC236}">
                      <a16:creationId xmlns:a16="http://schemas.microsoft.com/office/drawing/2014/main" id="{5EAFED65-70B3-4D82-9579-BCE392147D58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67;p29">
                  <a:extLst>
                    <a:ext uri="{FF2B5EF4-FFF2-40B4-BE49-F238E27FC236}">
                      <a16:creationId xmlns:a16="http://schemas.microsoft.com/office/drawing/2014/main" id="{EBE9DB21-4568-4A64-A298-96A2980CF338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68;p29">
                  <a:extLst>
                    <a:ext uri="{FF2B5EF4-FFF2-40B4-BE49-F238E27FC236}">
                      <a16:creationId xmlns:a16="http://schemas.microsoft.com/office/drawing/2014/main" id="{6C2A092A-6FBA-415E-93E5-82CDA6BB8C04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569;p29">
                  <a:extLst>
                    <a:ext uri="{FF2B5EF4-FFF2-40B4-BE49-F238E27FC236}">
                      <a16:creationId xmlns:a16="http://schemas.microsoft.com/office/drawing/2014/main" id="{BC19C923-7731-4B26-8C9F-063C1C4589AD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70;p29">
                  <a:extLst>
                    <a:ext uri="{FF2B5EF4-FFF2-40B4-BE49-F238E27FC236}">
                      <a16:creationId xmlns:a16="http://schemas.microsoft.com/office/drawing/2014/main" id="{D4506CFD-F6D8-4A87-B369-129E976BCF5E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571;p29">
                  <a:extLst>
                    <a:ext uri="{FF2B5EF4-FFF2-40B4-BE49-F238E27FC236}">
                      <a16:creationId xmlns:a16="http://schemas.microsoft.com/office/drawing/2014/main" id="{0105BEF2-EF12-4663-9549-B946B713934F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72;p29">
                  <a:extLst>
                    <a:ext uri="{FF2B5EF4-FFF2-40B4-BE49-F238E27FC236}">
                      <a16:creationId xmlns:a16="http://schemas.microsoft.com/office/drawing/2014/main" id="{32C461F3-BEB2-4642-AA01-28E48EB58FD3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573;p29">
                  <a:extLst>
                    <a:ext uri="{FF2B5EF4-FFF2-40B4-BE49-F238E27FC236}">
                      <a16:creationId xmlns:a16="http://schemas.microsoft.com/office/drawing/2014/main" id="{F677DF62-E6ED-4B72-9F0F-51A06E276B2B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574;p29">
                  <a:extLst>
                    <a:ext uri="{FF2B5EF4-FFF2-40B4-BE49-F238E27FC236}">
                      <a16:creationId xmlns:a16="http://schemas.microsoft.com/office/drawing/2014/main" id="{93315A98-510C-4587-970E-A7B4E29DD17D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575;p29">
                  <a:extLst>
                    <a:ext uri="{FF2B5EF4-FFF2-40B4-BE49-F238E27FC236}">
                      <a16:creationId xmlns:a16="http://schemas.microsoft.com/office/drawing/2014/main" id="{9A931B76-DC47-4003-BE41-595970E54A09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576;p29">
                  <a:extLst>
                    <a:ext uri="{FF2B5EF4-FFF2-40B4-BE49-F238E27FC236}">
                      <a16:creationId xmlns:a16="http://schemas.microsoft.com/office/drawing/2014/main" id="{37FFA5A5-E67F-4C0B-AADA-91AE6E2AEA5D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577;p29">
                  <a:extLst>
                    <a:ext uri="{FF2B5EF4-FFF2-40B4-BE49-F238E27FC236}">
                      <a16:creationId xmlns:a16="http://schemas.microsoft.com/office/drawing/2014/main" id="{CFA61A14-52D7-412E-ABBB-1DE792F4D651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578;p29">
                  <a:extLst>
                    <a:ext uri="{FF2B5EF4-FFF2-40B4-BE49-F238E27FC236}">
                      <a16:creationId xmlns:a16="http://schemas.microsoft.com/office/drawing/2014/main" id="{64484EC9-8BDB-49F1-B53A-ADE464FF958D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579;p29">
                  <a:extLst>
                    <a:ext uri="{FF2B5EF4-FFF2-40B4-BE49-F238E27FC236}">
                      <a16:creationId xmlns:a16="http://schemas.microsoft.com/office/drawing/2014/main" id="{F4F32522-DD84-4F5F-8CB9-E8E390C52F3A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580;p29">
                  <a:extLst>
                    <a:ext uri="{FF2B5EF4-FFF2-40B4-BE49-F238E27FC236}">
                      <a16:creationId xmlns:a16="http://schemas.microsoft.com/office/drawing/2014/main" id="{429816E3-236F-4004-A2AF-9C7253731067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581;p29">
                  <a:extLst>
                    <a:ext uri="{FF2B5EF4-FFF2-40B4-BE49-F238E27FC236}">
                      <a16:creationId xmlns:a16="http://schemas.microsoft.com/office/drawing/2014/main" id="{BC4DFA29-C11C-42DA-BBCF-1182AF456E58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582;p29">
                  <a:extLst>
                    <a:ext uri="{FF2B5EF4-FFF2-40B4-BE49-F238E27FC236}">
                      <a16:creationId xmlns:a16="http://schemas.microsoft.com/office/drawing/2014/main" id="{A539505D-EBA0-48EF-A2B4-6286F0548311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583;p29">
                  <a:extLst>
                    <a:ext uri="{FF2B5EF4-FFF2-40B4-BE49-F238E27FC236}">
                      <a16:creationId xmlns:a16="http://schemas.microsoft.com/office/drawing/2014/main" id="{5F73B591-4705-4878-8A43-745FF25E0AA5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584;p29">
                  <a:extLst>
                    <a:ext uri="{FF2B5EF4-FFF2-40B4-BE49-F238E27FC236}">
                      <a16:creationId xmlns:a16="http://schemas.microsoft.com/office/drawing/2014/main" id="{2A27E4B9-4743-45B6-88D2-C4CFA5452918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585;p29">
                  <a:extLst>
                    <a:ext uri="{FF2B5EF4-FFF2-40B4-BE49-F238E27FC236}">
                      <a16:creationId xmlns:a16="http://schemas.microsoft.com/office/drawing/2014/main" id="{D34C1778-0D95-4B37-BA4B-547D0D9CD760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586;p29">
                  <a:extLst>
                    <a:ext uri="{FF2B5EF4-FFF2-40B4-BE49-F238E27FC236}">
                      <a16:creationId xmlns:a16="http://schemas.microsoft.com/office/drawing/2014/main" id="{7EDCC7AD-EC73-43A6-9B0C-F17A6957202B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587;p29">
                  <a:extLst>
                    <a:ext uri="{FF2B5EF4-FFF2-40B4-BE49-F238E27FC236}">
                      <a16:creationId xmlns:a16="http://schemas.microsoft.com/office/drawing/2014/main" id="{5617E67B-22B6-4D40-BD6A-2BA3A2AF5523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588;p29">
                  <a:extLst>
                    <a:ext uri="{FF2B5EF4-FFF2-40B4-BE49-F238E27FC236}">
                      <a16:creationId xmlns:a16="http://schemas.microsoft.com/office/drawing/2014/main" id="{6BF7EDA2-D679-4D20-98A2-DD76875E819F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589;p29">
                  <a:extLst>
                    <a:ext uri="{FF2B5EF4-FFF2-40B4-BE49-F238E27FC236}">
                      <a16:creationId xmlns:a16="http://schemas.microsoft.com/office/drawing/2014/main" id="{F6440BEE-D799-48C4-93FA-AC0C37115863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590;p29">
                  <a:extLst>
                    <a:ext uri="{FF2B5EF4-FFF2-40B4-BE49-F238E27FC236}">
                      <a16:creationId xmlns:a16="http://schemas.microsoft.com/office/drawing/2014/main" id="{C725D453-BABE-4169-88CD-9595710B612E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591;p29">
                  <a:extLst>
                    <a:ext uri="{FF2B5EF4-FFF2-40B4-BE49-F238E27FC236}">
                      <a16:creationId xmlns:a16="http://schemas.microsoft.com/office/drawing/2014/main" id="{E9C14F06-419E-4DBC-9943-EC998D36A79D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592;p29">
                <a:extLst>
                  <a:ext uri="{FF2B5EF4-FFF2-40B4-BE49-F238E27FC236}">
                    <a16:creationId xmlns:a16="http://schemas.microsoft.com/office/drawing/2014/main" id="{33FF090F-1D3B-43AE-B906-A39A68385E78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93;p29">
                <a:extLst>
                  <a:ext uri="{FF2B5EF4-FFF2-40B4-BE49-F238E27FC236}">
                    <a16:creationId xmlns:a16="http://schemas.microsoft.com/office/drawing/2014/main" id="{C0E7F417-6826-4A6F-8B07-247479047B5E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94;p29">
                <a:extLst>
                  <a:ext uri="{FF2B5EF4-FFF2-40B4-BE49-F238E27FC236}">
                    <a16:creationId xmlns:a16="http://schemas.microsoft.com/office/drawing/2014/main" id="{88DCBD98-601B-4C70-9B22-98A7F6743AA5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95;p29">
                <a:extLst>
                  <a:ext uri="{FF2B5EF4-FFF2-40B4-BE49-F238E27FC236}">
                    <a16:creationId xmlns:a16="http://schemas.microsoft.com/office/drawing/2014/main" id="{4AE25660-1F3A-4138-9552-52E488A8CB52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96;p29">
                <a:extLst>
                  <a:ext uri="{FF2B5EF4-FFF2-40B4-BE49-F238E27FC236}">
                    <a16:creationId xmlns:a16="http://schemas.microsoft.com/office/drawing/2014/main" id="{31B2903B-94FE-4489-B51A-1CFC3622A52E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97;p29">
                <a:extLst>
                  <a:ext uri="{FF2B5EF4-FFF2-40B4-BE49-F238E27FC236}">
                    <a16:creationId xmlns:a16="http://schemas.microsoft.com/office/drawing/2014/main" id="{BBFD15A8-C33F-4350-8024-A8FA00EDA558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98;p29">
                <a:extLst>
                  <a:ext uri="{FF2B5EF4-FFF2-40B4-BE49-F238E27FC236}">
                    <a16:creationId xmlns:a16="http://schemas.microsoft.com/office/drawing/2014/main" id="{A019D592-E10A-4113-A7BE-E2FFAB5DD8A4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99;p29">
                <a:extLst>
                  <a:ext uri="{FF2B5EF4-FFF2-40B4-BE49-F238E27FC236}">
                    <a16:creationId xmlns:a16="http://schemas.microsoft.com/office/drawing/2014/main" id="{32F3CBA9-18ED-4CA8-B42E-92520C06B64E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00;p29">
                <a:extLst>
                  <a:ext uri="{FF2B5EF4-FFF2-40B4-BE49-F238E27FC236}">
                    <a16:creationId xmlns:a16="http://schemas.microsoft.com/office/drawing/2014/main" id="{4070BCE9-FB15-4BDE-A1A8-187AF53E1373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01;p29">
                <a:extLst>
                  <a:ext uri="{FF2B5EF4-FFF2-40B4-BE49-F238E27FC236}">
                    <a16:creationId xmlns:a16="http://schemas.microsoft.com/office/drawing/2014/main" id="{3913C4B0-AE7B-430E-A30D-CDFA0B639B92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02;p29">
                <a:extLst>
                  <a:ext uri="{FF2B5EF4-FFF2-40B4-BE49-F238E27FC236}">
                    <a16:creationId xmlns:a16="http://schemas.microsoft.com/office/drawing/2014/main" id="{8A5674A2-8E90-4C30-81DA-D3B6D74EBEB6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03;p29">
                <a:extLst>
                  <a:ext uri="{FF2B5EF4-FFF2-40B4-BE49-F238E27FC236}">
                    <a16:creationId xmlns:a16="http://schemas.microsoft.com/office/drawing/2014/main" id="{8446BE85-DEA4-4079-B132-B2A035D2AE8C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04;p29">
                <a:extLst>
                  <a:ext uri="{FF2B5EF4-FFF2-40B4-BE49-F238E27FC236}">
                    <a16:creationId xmlns:a16="http://schemas.microsoft.com/office/drawing/2014/main" id="{E3C2F7E6-A713-4A8E-86C7-AF5DABC03D18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05;p29">
                <a:extLst>
                  <a:ext uri="{FF2B5EF4-FFF2-40B4-BE49-F238E27FC236}">
                    <a16:creationId xmlns:a16="http://schemas.microsoft.com/office/drawing/2014/main" id="{E81AC151-F23F-4513-B2E4-F1A415B69C77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06;p29">
                <a:extLst>
                  <a:ext uri="{FF2B5EF4-FFF2-40B4-BE49-F238E27FC236}">
                    <a16:creationId xmlns:a16="http://schemas.microsoft.com/office/drawing/2014/main" id="{2D275157-29FD-4A99-97D5-65399619DF1B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DEE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07;p29">
                <a:extLst>
                  <a:ext uri="{FF2B5EF4-FFF2-40B4-BE49-F238E27FC236}">
                    <a16:creationId xmlns:a16="http://schemas.microsoft.com/office/drawing/2014/main" id="{BA93DE6F-1734-4217-8F41-69D39A8F2FEA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08;p29">
                <a:extLst>
                  <a:ext uri="{FF2B5EF4-FFF2-40B4-BE49-F238E27FC236}">
                    <a16:creationId xmlns:a16="http://schemas.microsoft.com/office/drawing/2014/main" id="{988F8DD6-297B-40F2-B8AF-AA0812C460C4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09;p29">
                <a:extLst>
                  <a:ext uri="{FF2B5EF4-FFF2-40B4-BE49-F238E27FC236}">
                    <a16:creationId xmlns:a16="http://schemas.microsoft.com/office/drawing/2014/main" id="{458FE367-CD9B-4FC0-B365-138B26A72521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10;p29">
                <a:extLst>
                  <a:ext uri="{FF2B5EF4-FFF2-40B4-BE49-F238E27FC236}">
                    <a16:creationId xmlns:a16="http://schemas.microsoft.com/office/drawing/2014/main" id="{0D630174-D796-4161-82B7-677B66F2D33A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11;p29">
                <a:extLst>
                  <a:ext uri="{FF2B5EF4-FFF2-40B4-BE49-F238E27FC236}">
                    <a16:creationId xmlns:a16="http://schemas.microsoft.com/office/drawing/2014/main" id="{889CCE9C-CD94-4140-A0DE-C835655D155D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12;p29">
                <a:extLst>
                  <a:ext uri="{FF2B5EF4-FFF2-40B4-BE49-F238E27FC236}">
                    <a16:creationId xmlns:a16="http://schemas.microsoft.com/office/drawing/2014/main" id="{C6BFCB54-14CC-408D-8F0C-EDC062C6097C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13;p29">
                <a:extLst>
                  <a:ext uri="{FF2B5EF4-FFF2-40B4-BE49-F238E27FC236}">
                    <a16:creationId xmlns:a16="http://schemas.microsoft.com/office/drawing/2014/main" id="{0CD07BC0-400B-4D53-8970-5C0A61774608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14;p29">
                <a:extLst>
                  <a:ext uri="{FF2B5EF4-FFF2-40B4-BE49-F238E27FC236}">
                    <a16:creationId xmlns:a16="http://schemas.microsoft.com/office/drawing/2014/main" id="{5C6D2422-9C85-402E-89B2-20F23B8FA356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15;p29">
                <a:extLst>
                  <a:ext uri="{FF2B5EF4-FFF2-40B4-BE49-F238E27FC236}">
                    <a16:creationId xmlns:a16="http://schemas.microsoft.com/office/drawing/2014/main" id="{67EC61F3-D844-417D-BA00-63607C5158F7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6;p29">
                <a:extLst>
                  <a:ext uri="{FF2B5EF4-FFF2-40B4-BE49-F238E27FC236}">
                    <a16:creationId xmlns:a16="http://schemas.microsoft.com/office/drawing/2014/main" id="{49E17C44-505A-4ADF-8DCE-C6DFEE5249DE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17;p29">
                <a:extLst>
                  <a:ext uri="{FF2B5EF4-FFF2-40B4-BE49-F238E27FC236}">
                    <a16:creationId xmlns:a16="http://schemas.microsoft.com/office/drawing/2014/main" id="{092664B7-FFDA-418C-A762-EE018ADE135E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18;p29">
                <a:extLst>
                  <a:ext uri="{FF2B5EF4-FFF2-40B4-BE49-F238E27FC236}">
                    <a16:creationId xmlns:a16="http://schemas.microsoft.com/office/drawing/2014/main" id="{2C57F51B-697D-442B-A7B7-663DDB67D96F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19;p29">
                <a:extLst>
                  <a:ext uri="{FF2B5EF4-FFF2-40B4-BE49-F238E27FC236}">
                    <a16:creationId xmlns:a16="http://schemas.microsoft.com/office/drawing/2014/main" id="{BB5DF98A-0480-4431-B5BB-CB6752C54BBC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20;p29">
                <a:extLst>
                  <a:ext uri="{FF2B5EF4-FFF2-40B4-BE49-F238E27FC236}">
                    <a16:creationId xmlns:a16="http://schemas.microsoft.com/office/drawing/2014/main" id="{DA42B707-5C78-41A7-B3DE-3E59786B04C6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21;p29">
                <a:extLst>
                  <a:ext uri="{FF2B5EF4-FFF2-40B4-BE49-F238E27FC236}">
                    <a16:creationId xmlns:a16="http://schemas.microsoft.com/office/drawing/2014/main" id="{1513B945-5993-457F-B598-1A9FA8D00229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22;p29">
                <a:extLst>
                  <a:ext uri="{FF2B5EF4-FFF2-40B4-BE49-F238E27FC236}">
                    <a16:creationId xmlns:a16="http://schemas.microsoft.com/office/drawing/2014/main" id="{DEE65C1D-F793-4681-98D7-0D643937A6CF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23;p29">
                <a:extLst>
                  <a:ext uri="{FF2B5EF4-FFF2-40B4-BE49-F238E27FC236}">
                    <a16:creationId xmlns:a16="http://schemas.microsoft.com/office/drawing/2014/main" id="{63A81BD2-2B94-4AE0-84F2-A48579EDF9D0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24;p29">
                <a:extLst>
                  <a:ext uri="{FF2B5EF4-FFF2-40B4-BE49-F238E27FC236}">
                    <a16:creationId xmlns:a16="http://schemas.microsoft.com/office/drawing/2014/main" id="{8291F38A-BBCB-4423-9666-D9D0443FCA50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25;p29">
                <a:extLst>
                  <a:ext uri="{FF2B5EF4-FFF2-40B4-BE49-F238E27FC236}">
                    <a16:creationId xmlns:a16="http://schemas.microsoft.com/office/drawing/2014/main" id="{5D9C13C4-FFFD-405D-B304-E137577758FC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26;p29">
                <a:extLst>
                  <a:ext uri="{FF2B5EF4-FFF2-40B4-BE49-F238E27FC236}">
                    <a16:creationId xmlns:a16="http://schemas.microsoft.com/office/drawing/2014/main" id="{FF65213B-F853-48EF-ACF0-057A9C228AD4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27;p29">
                <a:extLst>
                  <a:ext uri="{FF2B5EF4-FFF2-40B4-BE49-F238E27FC236}">
                    <a16:creationId xmlns:a16="http://schemas.microsoft.com/office/drawing/2014/main" id="{06E85682-7002-4C3D-8EDE-8E19B9DFBA8E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28;p29">
                <a:extLst>
                  <a:ext uri="{FF2B5EF4-FFF2-40B4-BE49-F238E27FC236}">
                    <a16:creationId xmlns:a16="http://schemas.microsoft.com/office/drawing/2014/main" id="{7F24B45B-C9E7-4A85-92AE-501483389E60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29;p29">
                <a:extLst>
                  <a:ext uri="{FF2B5EF4-FFF2-40B4-BE49-F238E27FC236}">
                    <a16:creationId xmlns:a16="http://schemas.microsoft.com/office/drawing/2014/main" id="{F6A2F298-183E-477F-B692-8402D033B5AA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30;p29">
                <a:extLst>
                  <a:ext uri="{FF2B5EF4-FFF2-40B4-BE49-F238E27FC236}">
                    <a16:creationId xmlns:a16="http://schemas.microsoft.com/office/drawing/2014/main" id="{7E76CE57-70C3-4B75-9A07-F6A2D2540D25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31;p29">
                <a:extLst>
                  <a:ext uri="{FF2B5EF4-FFF2-40B4-BE49-F238E27FC236}">
                    <a16:creationId xmlns:a16="http://schemas.microsoft.com/office/drawing/2014/main" id="{364DE4EE-F03F-48E2-BC6F-945DF0832561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32;p29">
                <a:extLst>
                  <a:ext uri="{FF2B5EF4-FFF2-40B4-BE49-F238E27FC236}">
                    <a16:creationId xmlns:a16="http://schemas.microsoft.com/office/drawing/2014/main" id="{B073BA75-E63A-48CD-9F5B-A447C00D5D08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33;p29">
                <a:extLst>
                  <a:ext uri="{FF2B5EF4-FFF2-40B4-BE49-F238E27FC236}">
                    <a16:creationId xmlns:a16="http://schemas.microsoft.com/office/drawing/2014/main" id="{5088D9B5-271D-49CA-B08C-D44F4093E337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" name="Google Shape;634;p29">
              <a:extLst>
                <a:ext uri="{FF2B5EF4-FFF2-40B4-BE49-F238E27FC236}">
                  <a16:creationId xmlns:a16="http://schemas.microsoft.com/office/drawing/2014/main" id="{A566E991-E804-4804-943A-BFCF85D0D0B9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527;p29">
            <a:extLst>
              <a:ext uri="{FF2B5EF4-FFF2-40B4-BE49-F238E27FC236}">
                <a16:creationId xmlns:a16="http://schemas.microsoft.com/office/drawing/2014/main" id="{25440093-A558-4AC3-B975-C452D127852E}"/>
              </a:ext>
            </a:extLst>
          </p:cNvPr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131" name="Google Shape;528;p29">
              <a:extLst>
                <a:ext uri="{FF2B5EF4-FFF2-40B4-BE49-F238E27FC236}">
                  <a16:creationId xmlns:a16="http://schemas.microsoft.com/office/drawing/2014/main" id="{B1E07EDE-04BC-4A42-9AF5-830C8EDA83DE}"/>
                </a:ext>
              </a:extLst>
            </p:cNvPr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29;p29">
              <a:extLst>
                <a:ext uri="{FF2B5EF4-FFF2-40B4-BE49-F238E27FC236}">
                  <a16:creationId xmlns:a16="http://schemas.microsoft.com/office/drawing/2014/main" id="{FCA5AD1B-F384-484B-AD9B-766F49E02A3B}"/>
                </a:ext>
              </a:extLst>
            </p:cNvPr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30;p29">
              <a:extLst>
                <a:ext uri="{FF2B5EF4-FFF2-40B4-BE49-F238E27FC236}">
                  <a16:creationId xmlns:a16="http://schemas.microsoft.com/office/drawing/2014/main" id="{2BDE3530-C7EE-4C55-B088-B3BBB307AA88}"/>
                </a:ext>
              </a:extLst>
            </p:cNvPr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31;p29">
              <a:extLst>
                <a:ext uri="{FF2B5EF4-FFF2-40B4-BE49-F238E27FC236}">
                  <a16:creationId xmlns:a16="http://schemas.microsoft.com/office/drawing/2014/main" id="{A56CF9F4-83D4-47BF-8F40-389C24BC580C}"/>
                </a:ext>
              </a:extLst>
            </p:cNvPr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32;p29">
              <a:extLst>
                <a:ext uri="{FF2B5EF4-FFF2-40B4-BE49-F238E27FC236}">
                  <a16:creationId xmlns:a16="http://schemas.microsoft.com/office/drawing/2014/main" id="{4AD05E1F-462D-4DFA-83CE-F742142E2E9B}"/>
                </a:ext>
              </a:extLst>
            </p:cNvPr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515;p29">
            <a:extLst>
              <a:ext uri="{FF2B5EF4-FFF2-40B4-BE49-F238E27FC236}">
                <a16:creationId xmlns:a16="http://schemas.microsoft.com/office/drawing/2014/main" id="{C4CAF85F-FD64-4C7D-B5C7-0F0A27EF36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24427" y="2550708"/>
            <a:ext cx="4018200" cy="8240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tx1"/>
                </a:solidFill>
              </a:rPr>
              <a:t>Entendendo como tipos primitivos podem auxiliar na construção de tabelas </a:t>
            </a:r>
            <a:r>
              <a:rPr lang="pt-BR" sz="1400" dirty="0" err="1">
                <a:solidFill>
                  <a:schemeClr val="tx1"/>
                </a:solidFill>
              </a:rPr>
              <a:t>denormalizadas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37" name="Google Shape;516;p29">
            <a:extLst>
              <a:ext uri="{FF2B5EF4-FFF2-40B4-BE49-F238E27FC236}">
                <a16:creationId xmlns:a16="http://schemas.microsoft.com/office/drawing/2014/main" id="{08B06F44-2EC1-4054-959B-BAB9FF8DB084}"/>
              </a:ext>
            </a:extLst>
          </p:cNvPr>
          <p:cNvSpPr txBox="1">
            <a:spLocks/>
          </p:cNvSpPr>
          <p:nvPr/>
        </p:nvSpPr>
        <p:spPr>
          <a:xfrm>
            <a:off x="2962040" y="1335173"/>
            <a:ext cx="4890795" cy="127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Kanit"/>
              <a:buNone/>
              <a:defRPr sz="9000" b="1" i="0" u="none" strike="noStrike" cap="none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Fredoka One"/>
              <a:buNone/>
              <a:defRPr sz="90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3200" dirty="0"/>
              <a:t>TIPOS PRIMITIVOS COMPLEXOS</a:t>
            </a:r>
          </a:p>
        </p:txBody>
      </p:sp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4E5F2205-47CA-4844-8404-695E7DD3F2E5}"/>
              </a:ext>
            </a:extLst>
          </p:cNvPr>
          <p:cNvGrpSpPr/>
          <p:nvPr/>
        </p:nvGrpSpPr>
        <p:grpSpPr>
          <a:xfrm>
            <a:off x="191456" y="1834178"/>
            <a:ext cx="2411002" cy="480277"/>
            <a:chOff x="283496" y="2266181"/>
            <a:chExt cx="2411002" cy="480277"/>
          </a:xfrm>
        </p:grpSpPr>
        <p:sp>
          <p:nvSpPr>
            <p:cNvPr id="139" name="Google Shape;515;p29">
              <a:extLst>
                <a:ext uri="{FF2B5EF4-FFF2-40B4-BE49-F238E27FC236}">
                  <a16:creationId xmlns:a16="http://schemas.microsoft.com/office/drawing/2014/main" id="{2BE8752E-4D3C-449E-87B5-4968FD19D889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324082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Motivação por trás da </a:t>
              </a:r>
              <a:r>
                <a:rPr lang="pt-BR" sz="1100" dirty="0" err="1">
                  <a:solidFill>
                    <a:schemeClr val="bg1"/>
                  </a:solidFill>
                </a:rPr>
                <a:t>denormalização</a:t>
              </a:r>
              <a:r>
                <a:rPr lang="pt-BR" sz="1100" dirty="0">
                  <a:solidFill>
                    <a:schemeClr val="bg1"/>
                  </a:solidFill>
                </a:rPr>
                <a:t> de tabelas</a:t>
              </a:r>
            </a:p>
          </p:txBody>
        </p:sp>
        <p:sp>
          <p:nvSpPr>
            <p:cNvPr id="140" name="Elipse 139">
              <a:extLst>
                <a:ext uri="{FF2B5EF4-FFF2-40B4-BE49-F238E27FC236}">
                  <a16:creationId xmlns:a16="http://schemas.microsoft.com/office/drawing/2014/main" id="{8B00A0C4-0C62-4B88-896E-A87B2FA34E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1" name="Agrupar 140">
            <a:extLst>
              <a:ext uri="{FF2B5EF4-FFF2-40B4-BE49-F238E27FC236}">
                <a16:creationId xmlns:a16="http://schemas.microsoft.com/office/drawing/2014/main" id="{8C5BF268-2AA9-4EE8-84E1-9BD62CED97F4}"/>
              </a:ext>
            </a:extLst>
          </p:cNvPr>
          <p:cNvGrpSpPr/>
          <p:nvPr/>
        </p:nvGrpSpPr>
        <p:grpSpPr>
          <a:xfrm>
            <a:off x="186926" y="2333598"/>
            <a:ext cx="2411002" cy="480277"/>
            <a:chOff x="283496" y="2266181"/>
            <a:chExt cx="2411002" cy="480277"/>
          </a:xfrm>
        </p:grpSpPr>
        <p:sp>
          <p:nvSpPr>
            <p:cNvPr id="142" name="Google Shape;515;p29">
              <a:extLst>
                <a:ext uri="{FF2B5EF4-FFF2-40B4-BE49-F238E27FC236}">
                  <a16:creationId xmlns:a16="http://schemas.microsoft.com/office/drawing/2014/main" id="{7CA989FE-0FD9-4322-BC98-B267DD00F35B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324082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O tipo primitivo ARRAY</a:t>
              </a:r>
            </a:p>
          </p:txBody>
        </p:sp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B1782341-67A3-4966-B407-14885F3EEE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4" name="Agrupar 143">
            <a:extLst>
              <a:ext uri="{FF2B5EF4-FFF2-40B4-BE49-F238E27FC236}">
                <a16:creationId xmlns:a16="http://schemas.microsoft.com/office/drawing/2014/main" id="{E62D8169-3718-4A94-B8E7-A0E87E6EE01C}"/>
              </a:ext>
            </a:extLst>
          </p:cNvPr>
          <p:cNvGrpSpPr/>
          <p:nvPr/>
        </p:nvGrpSpPr>
        <p:grpSpPr>
          <a:xfrm>
            <a:off x="181686" y="2706503"/>
            <a:ext cx="2411002" cy="480277"/>
            <a:chOff x="283496" y="2266181"/>
            <a:chExt cx="2411002" cy="480277"/>
          </a:xfrm>
        </p:grpSpPr>
        <p:sp>
          <p:nvSpPr>
            <p:cNvPr id="145" name="Google Shape;515;p29">
              <a:extLst>
                <a:ext uri="{FF2B5EF4-FFF2-40B4-BE49-F238E27FC236}">
                  <a16:creationId xmlns:a16="http://schemas.microsoft.com/office/drawing/2014/main" id="{B10DE885-0360-4B34-812C-85CF21D15D27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324082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O tipo primitivo MAP</a:t>
              </a:r>
            </a:p>
          </p:txBody>
        </p:sp>
        <p:sp>
          <p:nvSpPr>
            <p:cNvPr id="146" name="Elipse 145">
              <a:extLst>
                <a:ext uri="{FF2B5EF4-FFF2-40B4-BE49-F238E27FC236}">
                  <a16:creationId xmlns:a16="http://schemas.microsoft.com/office/drawing/2014/main" id="{6A289CE5-A44E-4C3C-80FB-FE25BC6623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7" name="Agrupar 146">
            <a:extLst>
              <a:ext uri="{FF2B5EF4-FFF2-40B4-BE49-F238E27FC236}">
                <a16:creationId xmlns:a16="http://schemas.microsoft.com/office/drawing/2014/main" id="{9373A118-2217-4281-B199-F360EF26D9C2}"/>
              </a:ext>
            </a:extLst>
          </p:cNvPr>
          <p:cNvGrpSpPr/>
          <p:nvPr/>
        </p:nvGrpSpPr>
        <p:grpSpPr>
          <a:xfrm>
            <a:off x="181686" y="3101807"/>
            <a:ext cx="2411002" cy="480277"/>
            <a:chOff x="283496" y="2266181"/>
            <a:chExt cx="2411002" cy="480277"/>
          </a:xfrm>
        </p:grpSpPr>
        <p:sp>
          <p:nvSpPr>
            <p:cNvPr id="148" name="Google Shape;515;p29">
              <a:extLst>
                <a:ext uri="{FF2B5EF4-FFF2-40B4-BE49-F238E27FC236}">
                  <a16:creationId xmlns:a16="http://schemas.microsoft.com/office/drawing/2014/main" id="{D73773EC-DF3E-4798-A05B-BD168AD7A3DB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324082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O tipo primitivo STRUCT</a:t>
              </a:r>
            </a:p>
          </p:txBody>
        </p:sp>
        <p:sp>
          <p:nvSpPr>
            <p:cNvPr id="149" name="Elipse 148">
              <a:extLst>
                <a:ext uri="{FF2B5EF4-FFF2-40B4-BE49-F238E27FC236}">
                  <a16:creationId xmlns:a16="http://schemas.microsoft.com/office/drawing/2014/main" id="{BA43F839-5930-46D6-8975-93B0C22BD8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0" name="Agrupar 149">
            <a:extLst>
              <a:ext uri="{FF2B5EF4-FFF2-40B4-BE49-F238E27FC236}">
                <a16:creationId xmlns:a16="http://schemas.microsoft.com/office/drawing/2014/main" id="{B4504AAA-9DC0-46CE-AC59-E091B44E1EC9}"/>
              </a:ext>
            </a:extLst>
          </p:cNvPr>
          <p:cNvGrpSpPr/>
          <p:nvPr/>
        </p:nvGrpSpPr>
        <p:grpSpPr>
          <a:xfrm>
            <a:off x="177581" y="3517397"/>
            <a:ext cx="2411002" cy="512303"/>
            <a:chOff x="283496" y="2266181"/>
            <a:chExt cx="2411002" cy="480277"/>
          </a:xfrm>
        </p:grpSpPr>
        <p:sp>
          <p:nvSpPr>
            <p:cNvPr id="151" name="Google Shape;515;p29">
              <a:extLst>
                <a:ext uri="{FF2B5EF4-FFF2-40B4-BE49-F238E27FC236}">
                  <a16:creationId xmlns:a16="http://schemas.microsoft.com/office/drawing/2014/main" id="{5EF5B3B2-2798-4334-A319-512EEB73A19C}"/>
                </a:ext>
              </a:extLst>
            </p:cNvPr>
            <p:cNvSpPr txBox="1">
              <a:spLocks/>
            </p:cNvSpPr>
            <p:nvPr/>
          </p:nvSpPr>
          <p:spPr>
            <a:xfrm>
              <a:off x="370416" y="2266181"/>
              <a:ext cx="2324082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Observando um case completo de </a:t>
              </a:r>
              <a:r>
                <a:rPr lang="pt-BR" sz="1100" dirty="0" err="1">
                  <a:solidFill>
                    <a:schemeClr val="bg1"/>
                  </a:solidFill>
                </a:rPr>
                <a:t>denormalização</a:t>
              </a:r>
              <a:r>
                <a:rPr lang="pt-BR" sz="1100" dirty="0">
                  <a:solidFill>
                    <a:schemeClr val="bg1"/>
                  </a:solidFill>
                </a:rPr>
                <a:t> através de tipos primitivos complexos</a:t>
              </a:r>
            </a:p>
          </p:txBody>
        </p:sp>
        <p:sp>
          <p:nvSpPr>
            <p:cNvPr id="152" name="Elipse 151">
              <a:extLst>
                <a:ext uri="{FF2B5EF4-FFF2-40B4-BE49-F238E27FC236}">
                  <a16:creationId xmlns:a16="http://schemas.microsoft.com/office/drawing/2014/main" id="{3A99451E-D779-4785-A8B4-D72A488B5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21C500E1-6DD5-4B38-B04A-13F416C2DDBC}"/>
              </a:ext>
            </a:extLst>
          </p:cNvPr>
          <p:cNvGrpSpPr/>
          <p:nvPr/>
        </p:nvGrpSpPr>
        <p:grpSpPr>
          <a:xfrm>
            <a:off x="167282" y="4196573"/>
            <a:ext cx="2414082" cy="480277"/>
            <a:chOff x="283496" y="2270224"/>
            <a:chExt cx="2414082" cy="480277"/>
          </a:xfrm>
        </p:grpSpPr>
        <p:sp>
          <p:nvSpPr>
            <p:cNvPr id="154" name="Google Shape;515;p29">
              <a:extLst>
                <a:ext uri="{FF2B5EF4-FFF2-40B4-BE49-F238E27FC236}">
                  <a16:creationId xmlns:a16="http://schemas.microsoft.com/office/drawing/2014/main" id="{9B53DDC2-35DF-4D6E-9E70-C154E8A4F4DE}"/>
                </a:ext>
              </a:extLst>
            </p:cNvPr>
            <p:cNvSpPr txBox="1">
              <a:spLocks/>
            </p:cNvSpPr>
            <p:nvPr/>
          </p:nvSpPr>
          <p:spPr>
            <a:xfrm>
              <a:off x="373496" y="2270224"/>
              <a:ext cx="2324082" cy="480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Principais funções a serem aplicadas em tipos primitivos complexos </a:t>
              </a:r>
            </a:p>
          </p:txBody>
        </p:sp>
        <p:sp>
          <p:nvSpPr>
            <p:cNvPr id="155" name="Elipse 154">
              <a:extLst>
                <a:ext uri="{FF2B5EF4-FFF2-40B4-BE49-F238E27FC236}">
                  <a16:creationId xmlns:a16="http://schemas.microsoft.com/office/drawing/2014/main" id="{5F7C6F7C-2901-4C8D-9C43-A30C399635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96" y="2402204"/>
              <a:ext cx="90000" cy="90000"/>
            </a:xfrm>
            <a:prstGeom prst="ellipse">
              <a:avLst/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7428610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705;p37">
            <a:extLst>
              <a:ext uri="{FF2B5EF4-FFF2-40B4-BE49-F238E27FC236}">
                <a16:creationId xmlns:a16="http://schemas.microsoft.com/office/drawing/2014/main" id="{1ABFB261-2E90-40A3-A300-0B62B3FF8AB4}"/>
              </a:ext>
            </a:extLst>
          </p:cNvPr>
          <p:cNvSpPr txBox="1">
            <a:spLocks/>
          </p:cNvSpPr>
          <p:nvPr/>
        </p:nvSpPr>
        <p:spPr>
          <a:xfrm>
            <a:off x="6055956" y="3590326"/>
            <a:ext cx="3088043" cy="12696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pt-BR" sz="2000" b="1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CFC5424A-D809-4A8B-BC2E-BE9E22DE97E4}"/>
              </a:ext>
            </a:extLst>
          </p:cNvPr>
          <p:cNvSpPr/>
          <p:nvPr/>
        </p:nvSpPr>
        <p:spPr>
          <a:xfrm>
            <a:off x="4424289" y="2672862"/>
            <a:ext cx="1223889" cy="1015833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5233C684-997B-446C-8090-D62937B8C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88"/>
          <a:stretch/>
        </p:blipFill>
        <p:spPr>
          <a:xfrm>
            <a:off x="4572000" y="210469"/>
            <a:ext cx="3721865" cy="2044572"/>
          </a:xfrm>
          <a:prstGeom prst="rect">
            <a:avLst/>
          </a:prstGeom>
        </p:spPr>
      </p:pic>
      <p:pic>
        <p:nvPicPr>
          <p:cNvPr id="26" name="Google Shape;689;p57">
            <a:extLst>
              <a:ext uri="{FF2B5EF4-FFF2-40B4-BE49-F238E27FC236}">
                <a16:creationId xmlns:a16="http://schemas.microsoft.com/office/drawing/2014/main" id="{9D09FF8A-71E8-4A9F-B7C0-70B128C9DDA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879" t="12724" r="4620" b="12732"/>
          <a:stretch/>
        </p:blipFill>
        <p:spPr>
          <a:xfrm>
            <a:off x="376341" y="1751861"/>
            <a:ext cx="3579176" cy="29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C9E209B-DC64-462F-B9F4-31B2D5AAE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28" y="699039"/>
            <a:ext cx="620037" cy="620037"/>
          </a:xfrm>
          <a:prstGeom prst="rect">
            <a:avLst/>
          </a:prstGeom>
        </p:spPr>
      </p:pic>
      <p:pic>
        <p:nvPicPr>
          <p:cNvPr id="29" name="Picture 6" descr="Download Empty Speech Bubble - Pixel Chat Bubble Transparent - Full Size  PNG Image - PNGkit">
            <a:extLst>
              <a:ext uri="{FF2B5EF4-FFF2-40B4-BE49-F238E27FC236}">
                <a16:creationId xmlns:a16="http://schemas.microsoft.com/office/drawing/2014/main" id="{DA550562-9642-4FCF-A8A7-291D99636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698" y="1681014"/>
            <a:ext cx="1700943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674;p35">
            <a:extLst>
              <a:ext uri="{FF2B5EF4-FFF2-40B4-BE49-F238E27FC236}">
                <a16:creationId xmlns:a16="http://schemas.microsoft.com/office/drawing/2014/main" id="{485B00AD-AAE6-4A5F-A90E-2D4566D84E1B}"/>
              </a:ext>
            </a:extLst>
          </p:cNvPr>
          <p:cNvSpPr txBox="1">
            <a:spLocks/>
          </p:cNvSpPr>
          <p:nvPr/>
        </p:nvSpPr>
        <p:spPr>
          <a:xfrm>
            <a:off x="2637692" y="1695082"/>
            <a:ext cx="1639949" cy="55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200" b="0" dirty="0">
                <a:solidFill>
                  <a:srgbClr val="000000"/>
                </a:solidFill>
                <a:latin typeface="DM Sans"/>
                <a:sym typeface="DM Sans"/>
              </a:rPr>
              <a:t>É possível evitar queries com </a:t>
            </a:r>
            <a:r>
              <a:rPr lang="pt-BR" sz="1200" b="0" dirty="0" err="1">
                <a:solidFill>
                  <a:srgbClr val="000000"/>
                </a:solidFill>
                <a:latin typeface="DM Sans"/>
                <a:sym typeface="DM Sans"/>
              </a:rPr>
              <a:t>JOINs</a:t>
            </a:r>
            <a:r>
              <a:rPr lang="pt-BR" sz="1200" b="0" dirty="0">
                <a:solidFill>
                  <a:srgbClr val="000000"/>
                </a:solidFill>
                <a:latin typeface="DM Sans"/>
                <a:sym typeface="DM Sans"/>
              </a:rPr>
              <a:t>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DBCC4EB-529E-4F08-AF6C-3A7B7761CF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5885" y="2752715"/>
            <a:ext cx="856126" cy="856126"/>
          </a:xfrm>
          <a:prstGeom prst="rect">
            <a:avLst/>
          </a:prstGeom>
        </p:spPr>
      </p:pic>
      <p:pic>
        <p:nvPicPr>
          <p:cNvPr id="19" name="Gráfico 18" descr="Seta curva no sentido horário">
            <a:extLst>
              <a:ext uri="{FF2B5EF4-FFF2-40B4-BE49-F238E27FC236}">
                <a16:creationId xmlns:a16="http://schemas.microsoft.com/office/drawing/2014/main" id="{27190A14-30C8-4AE1-B613-D06B489DB8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613666">
            <a:off x="4347982" y="1861988"/>
            <a:ext cx="796860" cy="796860"/>
          </a:xfrm>
          <a:prstGeom prst="rect">
            <a:avLst/>
          </a:prstGeom>
        </p:spPr>
      </p:pic>
      <p:sp>
        <p:nvSpPr>
          <p:cNvPr id="36" name="Google Shape;705;p37">
            <a:extLst>
              <a:ext uri="{FF2B5EF4-FFF2-40B4-BE49-F238E27FC236}">
                <a16:creationId xmlns:a16="http://schemas.microsoft.com/office/drawing/2014/main" id="{31CA5840-16E7-4A39-A4E5-4B2601D46EEF}"/>
              </a:ext>
            </a:extLst>
          </p:cNvPr>
          <p:cNvSpPr txBox="1">
            <a:spLocks/>
          </p:cNvSpPr>
          <p:nvPr/>
        </p:nvSpPr>
        <p:spPr>
          <a:xfrm>
            <a:off x="6055957" y="2738648"/>
            <a:ext cx="3088043" cy="870194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pt-BR" sz="2000" b="1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29A17D08-25EF-42A4-8DEA-7D591EF5950B}"/>
              </a:ext>
            </a:extLst>
          </p:cNvPr>
          <p:cNvCxnSpPr>
            <a:cxnSpLocks/>
            <a:stCxn id="15" idx="0"/>
            <a:endCxn id="36" idx="1"/>
          </p:cNvCxnSpPr>
          <p:nvPr/>
        </p:nvCxnSpPr>
        <p:spPr>
          <a:xfrm flipV="1">
            <a:off x="5648178" y="3173745"/>
            <a:ext cx="407779" cy="70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705;p37">
            <a:extLst>
              <a:ext uri="{FF2B5EF4-FFF2-40B4-BE49-F238E27FC236}">
                <a16:creationId xmlns:a16="http://schemas.microsoft.com/office/drawing/2014/main" id="{62057F07-2973-4666-9D52-E82C1AB6EB4A}"/>
              </a:ext>
            </a:extLst>
          </p:cNvPr>
          <p:cNvSpPr txBox="1">
            <a:spLocks/>
          </p:cNvSpPr>
          <p:nvPr/>
        </p:nvSpPr>
        <p:spPr>
          <a:xfrm>
            <a:off x="745563" y="674116"/>
            <a:ext cx="3910322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</a:rPr>
              <a:t>Queries que utilizam </a:t>
            </a:r>
            <a:r>
              <a:rPr lang="pt-BR" sz="1400" dirty="0" err="1">
                <a:solidFill>
                  <a:schemeClr val="tx1"/>
                </a:solidFill>
              </a:rPr>
              <a:t>JOINs</a:t>
            </a:r>
            <a:r>
              <a:rPr lang="pt-BR" sz="1400" dirty="0">
                <a:solidFill>
                  <a:schemeClr val="tx1"/>
                </a:solidFill>
              </a:rPr>
              <a:t> são conhecidas por serem computacionalmente </a:t>
            </a:r>
            <a:r>
              <a:rPr lang="pt-BR" sz="1800" b="1" dirty="0">
                <a:solidFill>
                  <a:srgbClr val="E06565"/>
                </a:solidFill>
                <a:latin typeface="Kanit" panose="020B0604020202020204" charset="-34"/>
                <a:cs typeface="Kanit" panose="020B0604020202020204" charset="-34"/>
              </a:rPr>
              <a:t>pesadas</a:t>
            </a:r>
            <a:endParaRPr lang="pt-BR" sz="1400" b="1" dirty="0">
              <a:solidFill>
                <a:srgbClr val="E06565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40" name="Google Shape;705;p37">
            <a:extLst>
              <a:ext uri="{FF2B5EF4-FFF2-40B4-BE49-F238E27FC236}">
                <a16:creationId xmlns:a16="http://schemas.microsoft.com/office/drawing/2014/main" id="{E6B04ADB-77D7-46D9-BB24-CF286B188F10}"/>
              </a:ext>
            </a:extLst>
          </p:cNvPr>
          <p:cNvSpPr txBox="1">
            <a:spLocks/>
          </p:cNvSpPr>
          <p:nvPr/>
        </p:nvSpPr>
        <p:spPr>
          <a:xfrm>
            <a:off x="6220259" y="3136415"/>
            <a:ext cx="2644726" cy="38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bg1"/>
                </a:solidFill>
              </a:rPr>
              <a:t>A partir de tipos complexos</a:t>
            </a:r>
            <a:endParaRPr lang="pt-BR" sz="1100" b="1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BBFD1B78-660D-4D31-BD3D-BFCF9B984B5B}"/>
              </a:ext>
            </a:extLst>
          </p:cNvPr>
          <p:cNvSpPr txBox="1"/>
          <p:nvPr/>
        </p:nvSpPr>
        <p:spPr>
          <a:xfrm>
            <a:off x="6350321" y="2874706"/>
            <a:ext cx="2514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pt-BR" sz="20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DENORMALIZAÇÃO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68D55A1C-FB2B-49C8-8DC8-DA1A37318243}"/>
              </a:ext>
            </a:extLst>
          </p:cNvPr>
          <p:cNvSpPr/>
          <p:nvPr/>
        </p:nvSpPr>
        <p:spPr>
          <a:xfrm>
            <a:off x="6903616" y="3786889"/>
            <a:ext cx="164302" cy="1631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CD547EE3-6E1E-4452-B35A-A0779634AC95}"/>
              </a:ext>
            </a:extLst>
          </p:cNvPr>
          <p:cNvSpPr txBox="1"/>
          <p:nvPr/>
        </p:nvSpPr>
        <p:spPr>
          <a:xfrm>
            <a:off x="7067918" y="3692339"/>
            <a:ext cx="1699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pt-BR" sz="20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ARRAY</a:t>
            </a: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19958803-2D5F-453D-B26F-063391B0410A}"/>
              </a:ext>
            </a:extLst>
          </p:cNvPr>
          <p:cNvSpPr/>
          <p:nvPr/>
        </p:nvSpPr>
        <p:spPr>
          <a:xfrm>
            <a:off x="6903616" y="4132214"/>
            <a:ext cx="164302" cy="1631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CDE1161D-2292-4672-A1C4-9300766171BF}"/>
              </a:ext>
            </a:extLst>
          </p:cNvPr>
          <p:cNvSpPr txBox="1"/>
          <p:nvPr/>
        </p:nvSpPr>
        <p:spPr>
          <a:xfrm>
            <a:off x="7067918" y="4037664"/>
            <a:ext cx="1699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pt-BR" sz="20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MAP</a:t>
            </a: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4FD669E6-028A-43B1-9869-4E0D6A38F78F}"/>
              </a:ext>
            </a:extLst>
          </p:cNvPr>
          <p:cNvSpPr/>
          <p:nvPr/>
        </p:nvSpPr>
        <p:spPr>
          <a:xfrm>
            <a:off x="6903616" y="4484453"/>
            <a:ext cx="164302" cy="1631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9DD0E95-7FB5-425C-8A4F-2BCDFD90C37A}"/>
              </a:ext>
            </a:extLst>
          </p:cNvPr>
          <p:cNvSpPr txBox="1"/>
          <p:nvPr/>
        </p:nvSpPr>
        <p:spPr>
          <a:xfrm>
            <a:off x="7067918" y="4389903"/>
            <a:ext cx="1699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pt-BR" sz="20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STRUCT</a:t>
            </a:r>
          </a:p>
        </p:txBody>
      </p:sp>
    </p:spTree>
    <p:extLst>
      <p:ext uri="{BB962C8B-B14F-4D97-AF65-F5344CB8AC3E}">
        <p14:creationId xmlns:p14="http://schemas.microsoft.com/office/powerpoint/2010/main" val="20802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15" grpId="0" animBg="1"/>
      <p:bldP spid="30" grpId="0"/>
      <p:bldP spid="36" grpId="0" animBg="1"/>
      <p:bldP spid="45" grpId="0" animBg="1"/>
      <p:bldP spid="47" grpId="0"/>
      <p:bldP spid="48" grpId="0" animBg="1"/>
      <p:bldP spid="49" grpId="0"/>
      <p:bldP spid="50" grpId="0" animBg="1"/>
      <p:bldP spid="5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1" y="612901"/>
            <a:ext cx="2029261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ARRAY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2263726" y="568640"/>
            <a:ext cx="6156374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bg1"/>
                </a:solidFill>
              </a:rPr>
              <a:t>Representação de uma lista de valores, todos possuindo o mesmo tipo primitivo. Exemplo de uso: telefone</a:t>
            </a:r>
            <a:endParaRPr lang="pt-BR" sz="1400" b="1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2137309" y="61989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705;p37">
            <a:extLst>
              <a:ext uri="{FF2B5EF4-FFF2-40B4-BE49-F238E27FC236}">
                <a16:creationId xmlns:a16="http://schemas.microsoft.com/office/drawing/2014/main" id="{87618587-E581-4748-8C50-691894DFDE63}"/>
              </a:ext>
            </a:extLst>
          </p:cNvPr>
          <p:cNvSpPr txBox="1">
            <a:spLocks/>
          </p:cNvSpPr>
          <p:nvPr/>
        </p:nvSpPr>
        <p:spPr>
          <a:xfrm>
            <a:off x="0" y="1511264"/>
            <a:ext cx="4037428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Exemplo de Dados</a:t>
            </a:r>
          </a:p>
        </p:txBody>
      </p:sp>
      <p:sp>
        <p:nvSpPr>
          <p:cNvPr id="17" name="Google Shape;705;p37">
            <a:extLst>
              <a:ext uri="{FF2B5EF4-FFF2-40B4-BE49-F238E27FC236}">
                <a16:creationId xmlns:a16="http://schemas.microsoft.com/office/drawing/2014/main" id="{8DD89422-EA5D-4477-8B7F-801D0F571C4E}"/>
              </a:ext>
            </a:extLst>
          </p:cNvPr>
          <p:cNvSpPr txBox="1">
            <a:spLocks/>
          </p:cNvSpPr>
          <p:nvPr/>
        </p:nvSpPr>
        <p:spPr>
          <a:xfrm>
            <a:off x="5106574" y="1506505"/>
            <a:ext cx="4037428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Criando Tabelas</a:t>
            </a:r>
          </a:p>
        </p:txBody>
      </p:sp>
      <p:graphicFrame>
        <p:nvGraphicFramePr>
          <p:cNvPr id="18" name="Google Shape;1135;p47">
            <a:extLst>
              <a:ext uri="{FF2B5EF4-FFF2-40B4-BE49-F238E27FC236}">
                <a16:creationId xmlns:a16="http://schemas.microsoft.com/office/drawing/2014/main" id="{E88EC143-0155-4F75-A7C3-4F4AE43B4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860769"/>
              </p:ext>
            </p:extLst>
          </p:nvPr>
        </p:nvGraphicFramePr>
        <p:xfrm>
          <a:off x="540750" y="2083603"/>
          <a:ext cx="3496678" cy="2020316"/>
        </p:xfrm>
        <a:graphic>
          <a:graphicData uri="http://schemas.openxmlformats.org/drawingml/2006/table">
            <a:tbl>
              <a:tblPr>
                <a:noFill/>
                <a:tableStyleId>{7D4C0308-BE38-4DB7-87DA-317FA79166B0}</a:tableStyleId>
              </a:tblPr>
              <a:tblGrid>
                <a:gridCol w="102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5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3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 err="1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name</a:t>
                      </a:r>
                      <a:endParaRPr sz="16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5485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34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phones</a:t>
                      </a:r>
                      <a:endParaRPr sz="16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9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Alice</a:t>
                      </a:r>
                      <a:endParaRPr sz="12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[555-1111, 555-2222, 555-3333]</a:t>
                      </a:r>
                      <a:endParaRPr sz="900" b="0" dirty="0">
                        <a:solidFill>
                          <a:schemeClr val="tx1"/>
                        </a:solidFill>
                        <a:latin typeface="DM Sans" panose="020B060402020202020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1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Bob</a:t>
                      </a:r>
                      <a:endParaRPr sz="12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B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[555-4444]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  <a:ea typeface="DM Sans"/>
                        <a:cs typeface="Arial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4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Carlos</a:t>
                      </a:r>
                      <a:endParaRPr sz="12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[555-5555, 555-6666]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  <a:ea typeface="DM Sans"/>
                        <a:cs typeface="Arial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12802"/>
                  </a:ext>
                </a:extLst>
              </a:tr>
            </a:tbl>
          </a:graphicData>
        </a:graphic>
      </p:graphicFrame>
      <p:pic>
        <p:nvPicPr>
          <p:cNvPr id="11" name="Imagem 10">
            <a:extLst>
              <a:ext uri="{FF2B5EF4-FFF2-40B4-BE49-F238E27FC236}">
                <a16:creationId xmlns:a16="http://schemas.microsoft.com/office/drawing/2014/main" id="{771CE029-CBC2-49A3-A8DF-1F198394E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512" y="4486822"/>
            <a:ext cx="2705100" cy="352425"/>
          </a:xfrm>
          <a:prstGeom prst="rect">
            <a:avLst/>
          </a:prstGeom>
        </p:spPr>
      </p:pic>
      <p:sp>
        <p:nvSpPr>
          <p:cNvPr id="33" name="Google Shape;705;p37">
            <a:extLst>
              <a:ext uri="{FF2B5EF4-FFF2-40B4-BE49-F238E27FC236}">
                <a16:creationId xmlns:a16="http://schemas.microsoft.com/office/drawing/2014/main" id="{3EE66E69-5941-4CFF-BAE2-4F121FC81F4C}"/>
              </a:ext>
            </a:extLst>
          </p:cNvPr>
          <p:cNvSpPr txBox="1">
            <a:spLocks/>
          </p:cNvSpPr>
          <p:nvPr/>
        </p:nvSpPr>
        <p:spPr>
          <a:xfrm>
            <a:off x="4320155" y="3405446"/>
            <a:ext cx="1139372" cy="62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000" dirty="0">
                <a:solidFill>
                  <a:schemeClr val="tx1"/>
                </a:solidFill>
              </a:rPr>
              <a:t>Não precisa se a base for PARQUET ou AVRO</a:t>
            </a:r>
            <a:endParaRPr lang="pt-BR" sz="10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12" name="Chave Esquerda 11">
            <a:extLst>
              <a:ext uri="{FF2B5EF4-FFF2-40B4-BE49-F238E27FC236}">
                <a16:creationId xmlns:a16="http://schemas.microsoft.com/office/drawing/2014/main" id="{A15FA3E8-DC1F-4E6B-AF7D-8D11BE94A969}"/>
              </a:ext>
            </a:extLst>
          </p:cNvPr>
          <p:cNvSpPr/>
          <p:nvPr/>
        </p:nvSpPr>
        <p:spPr>
          <a:xfrm>
            <a:off x="5348834" y="3535680"/>
            <a:ext cx="221386" cy="47242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Google Shape;705;p37">
            <a:extLst>
              <a:ext uri="{FF2B5EF4-FFF2-40B4-BE49-F238E27FC236}">
                <a16:creationId xmlns:a16="http://schemas.microsoft.com/office/drawing/2014/main" id="{5F4BDE7A-E143-42E3-A085-5E0F05D25C76}"/>
              </a:ext>
            </a:extLst>
          </p:cNvPr>
          <p:cNvSpPr txBox="1">
            <a:spLocks/>
          </p:cNvSpPr>
          <p:nvPr/>
        </p:nvSpPr>
        <p:spPr>
          <a:xfrm>
            <a:off x="5062261" y="4197726"/>
            <a:ext cx="1479833" cy="22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</a:rPr>
              <a:t>Exemplo de consulta:</a:t>
            </a:r>
            <a:endParaRPr lang="pt-BR" sz="10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A77396E-749F-456D-B2EC-1956CF026EDF}"/>
              </a:ext>
            </a:extLst>
          </p:cNvPr>
          <p:cNvSpPr txBox="1"/>
          <p:nvPr/>
        </p:nvSpPr>
        <p:spPr>
          <a:xfrm>
            <a:off x="5106574" y="1945515"/>
            <a:ext cx="379215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000" i="0" dirty="0">
                <a:solidFill>
                  <a:srgbClr val="1F1F1F"/>
                </a:solidFill>
                <a:effectLst/>
                <a:latin typeface="DM Sans" panose="020B0604020202020204" charset="0"/>
              </a:rPr>
              <a:t>a,Alice,555-1111|555-2222|555-3333</a:t>
            </a:r>
          </a:p>
          <a:p>
            <a:pPr algn="l"/>
            <a:r>
              <a:rPr lang="pt-BR" sz="1000" i="0" dirty="0">
                <a:solidFill>
                  <a:srgbClr val="1F1F1F"/>
                </a:solidFill>
                <a:effectLst/>
                <a:latin typeface="DM Sans" panose="020B0604020202020204" charset="0"/>
              </a:rPr>
              <a:t>b,Bob,555-4444</a:t>
            </a:r>
          </a:p>
          <a:p>
            <a:pPr algn="l"/>
            <a:r>
              <a:rPr lang="pt-BR" sz="1000" i="0" dirty="0">
                <a:solidFill>
                  <a:srgbClr val="1F1F1F"/>
                </a:solidFill>
                <a:effectLst/>
                <a:latin typeface="DM Sans" panose="020B0604020202020204" charset="0"/>
              </a:rPr>
              <a:t>c,Carlos,555-5555|555-6666</a:t>
            </a:r>
          </a:p>
        </p:txBody>
      </p:sp>
      <p:cxnSp>
        <p:nvCxnSpPr>
          <p:cNvPr id="37" name="Google Shape;694;p36">
            <a:extLst>
              <a:ext uri="{FF2B5EF4-FFF2-40B4-BE49-F238E27FC236}">
                <a16:creationId xmlns:a16="http://schemas.microsoft.com/office/drawing/2014/main" id="{D380EA29-CA7D-40B8-BDD4-8DBFFBE1AF05}"/>
              </a:ext>
            </a:extLst>
          </p:cNvPr>
          <p:cNvCxnSpPr>
            <a:cxnSpLocks/>
          </p:cNvCxnSpPr>
          <p:nvPr/>
        </p:nvCxnSpPr>
        <p:spPr>
          <a:xfrm>
            <a:off x="5106574" y="2571750"/>
            <a:ext cx="3877406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694;p36">
            <a:extLst>
              <a:ext uri="{FF2B5EF4-FFF2-40B4-BE49-F238E27FC236}">
                <a16:creationId xmlns:a16="http://schemas.microsoft.com/office/drawing/2014/main" id="{940E6A22-4A21-47B7-9A3A-4FAED00B02F7}"/>
              </a:ext>
            </a:extLst>
          </p:cNvPr>
          <p:cNvCxnSpPr>
            <a:cxnSpLocks/>
          </p:cNvCxnSpPr>
          <p:nvPr/>
        </p:nvCxnSpPr>
        <p:spPr>
          <a:xfrm>
            <a:off x="5106574" y="4103919"/>
            <a:ext cx="3877406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F393660B-533F-49C0-9B31-D336FBFCC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388" y="2692445"/>
            <a:ext cx="29718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531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1" y="612901"/>
            <a:ext cx="2029261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MAP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2263726" y="568640"/>
            <a:ext cx="6156374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bg1"/>
                </a:solidFill>
              </a:rPr>
              <a:t>Representa um conjunto formado por chave e valor. Todas as chaves devem possuir o mesmo tipo primitivo, assim como todos os valores.</a:t>
            </a:r>
            <a:endParaRPr lang="pt-BR" sz="1400" b="1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2137309" y="61989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705;p37">
            <a:extLst>
              <a:ext uri="{FF2B5EF4-FFF2-40B4-BE49-F238E27FC236}">
                <a16:creationId xmlns:a16="http://schemas.microsoft.com/office/drawing/2014/main" id="{87618587-E581-4748-8C50-691894DFDE63}"/>
              </a:ext>
            </a:extLst>
          </p:cNvPr>
          <p:cNvSpPr txBox="1">
            <a:spLocks/>
          </p:cNvSpPr>
          <p:nvPr/>
        </p:nvSpPr>
        <p:spPr>
          <a:xfrm>
            <a:off x="0" y="1511264"/>
            <a:ext cx="4037428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Exemplo de Dados</a:t>
            </a:r>
          </a:p>
        </p:txBody>
      </p:sp>
      <p:graphicFrame>
        <p:nvGraphicFramePr>
          <p:cNvPr id="18" name="Google Shape;1135;p47">
            <a:extLst>
              <a:ext uri="{FF2B5EF4-FFF2-40B4-BE49-F238E27FC236}">
                <a16:creationId xmlns:a16="http://schemas.microsoft.com/office/drawing/2014/main" id="{E88EC143-0155-4F75-A7C3-4F4AE43B4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601325"/>
              </p:ext>
            </p:extLst>
          </p:nvPr>
        </p:nvGraphicFramePr>
        <p:xfrm>
          <a:off x="540750" y="2083603"/>
          <a:ext cx="3496678" cy="2020316"/>
        </p:xfrm>
        <a:graphic>
          <a:graphicData uri="http://schemas.openxmlformats.org/drawingml/2006/table">
            <a:tbl>
              <a:tblPr>
                <a:noFill/>
                <a:tableStyleId>{7D4C0308-BE38-4DB7-87DA-317FA79166B0}</a:tableStyleId>
              </a:tblPr>
              <a:tblGrid>
                <a:gridCol w="102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5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3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 err="1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name</a:t>
                      </a:r>
                      <a:endParaRPr sz="16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5485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34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phones</a:t>
                      </a:r>
                      <a:endParaRPr sz="16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9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Alice</a:t>
                      </a:r>
                      <a:endParaRPr sz="12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{home:555-1111, work:555-2222, mobile:555-3333}</a:t>
                      </a:r>
                      <a:endParaRPr sz="500" b="0" dirty="0">
                        <a:solidFill>
                          <a:schemeClr val="tx1"/>
                        </a:solidFill>
                        <a:latin typeface="DM Sans" panose="020B060402020202020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1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Bob</a:t>
                      </a:r>
                      <a:endParaRPr sz="12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B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{mobile:555-4444}</a:t>
                      </a:r>
                      <a:endParaRPr sz="600" b="0" i="0" u="none" strike="noStrike" cap="non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  <a:ea typeface="DM Sans"/>
                        <a:cs typeface="Arial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4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Carlos</a:t>
                      </a:r>
                      <a:endParaRPr sz="12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>
                          <a:effectLst/>
                          <a:latin typeface="DM Sans" panose="020B0604020202020204" charset="0"/>
                        </a:rPr>
                        <a:t>work:555-5555, home:555-6666}</a:t>
                      </a:r>
                    </a:p>
                  </a:txBody>
                  <a:tcPr marL="121920" marR="121920" marT="30480" marB="30480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12802"/>
                  </a:ext>
                </a:extLst>
              </a:tr>
            </a:tbl>
          </a:graphicData>
        </a:graphic>
      </p:graphicFrame>
      <p:sp>
        <p:nvSpPr>
          <p:cNvPr id="13" name="Google Shape;705;p37">
            <a:extLst>
              <a:ext uri="{FF2B5EF4-FFF2-40B4-BE49-F238E27FC236}">
                <a16:creationId xmlns:a16="http://schemas.microsoft.com/office/drawing/2014/main" id="{046F719C-EF01-4A06-B087-0F73144962A7}"/>
              </a:ext>
            </a:extLst>
          </p:cNvPr>
          <p:cNvSpPr txBox="1">
            <a:spLocks/>
          </p:cNvSpPr>
          <p:nvPr/>
        </p:nvSpPr>
        <p:spPr>
          <a:xfrm>
            <a:off x="5106574" y="1506505"/>
            <a:ext cx="4037428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Criando Tabelas</a:t>
            </a:r>
          </a:p>
        </p:txBody>
      </p:sp>
      <p:sp>
        <p:nvSpPr>
          <p:cNvPr id="16" name="Chave Esquerda 15">
            <a:extLst>
              <a:ext uri="{FF2B5EF4-FFF2-40B4-BE49-F238E27FC236}">
                <a16:creationId xmlns:a16="http://schemas.microsoft.com/office/drawing/2014/main" id="{7EB9CBB9-C38B-417E-90C2-17F2C9C45A93}"/>
              </a:ext>
            </a:extLst>
          </p:cNvPr>
          <p:cNvSpPr/>
          <p:nvPr/>
        </p:nvSpPr>
        <p:spPr>
          <a:xfrm>
            <a:off x="5341913" y="3519937"/>
            <a:ext cx="152824" cy="5482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705;p37">
            <a:extLst>
              <a:ext uri="{FF2B5EF4-FFF2-40B4-BE49-F238E27FC236}">
                <a16:creationId xmlns:a16="http://schemas.microsoft.com/office/drawing/2014/main" id="{C859FEFC-B808-4648-BB00-07DD5241A87E}"/>
              </a:ext>
            </a:extLst>
          </p:cNvPr>
          <p:cNvSpPr txBox="1">
            <a:spLocks/>
          </p:cNvSpPr>
          <p:nvPr/>
        </p:nvSpPr>
        <p:spPr>
          <a:xfrm>
            <a:off x="5062261" y="4265820"/>
            <a:ext cx="1479833" cy="22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</a:rPr>
              <a:t>Exemplo de consulta:</a:t>
            </a:r>
            <a:endParaRPr lang="pt-BR" sz="10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8B6A03-B818-41C8-8034-7BDEA0A54ECD}"/>
              </a:ext>
            </a:extLst>
          </p:cNvPr>
          <p:cNvSpPr txBox="1"/>
          <p:nvPr/>
        </p:nvSpPr>
        <p:spPr>
          <a:xfrm>
            <a:off x="5062261" y="1928734"/>
            <a:ext cx="379215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i="0" dirty="0">
                <a:solidFill>
                  <a:schemeClr val="tx1"/>
                </a:solidFill>
                <a:effectLst/>
                <a:latin typeface="DM Sans" panose="020B0604020202020204" charset="0"/>
              </a:rPr>
              <a:t>a,Alice,home:555-1111|work:555-2222|mobile:555-3333</a:t>
            </a:r>
          </a:p>
          <a:p>
            <a:pPr algn="l"/>
            <a:r>
              <a:rPr lang="en-US" sz="1100" i="0" dirty="0">
                <a:solidFill>
                  <a:schemeClr val="tx1"/>
                </a:solidFill>
                <a:effectLst/>
                <a:latin typeface="DM Sans" panose="020B0604020202020204" charset="0"/>
              </a:rPr>
              <a:t>b,Bob,mobile:555-4444</a:t>
            </a:r>
          </a:p>
          <a:p>
            <a:pPr algn="l"/>
            <a:r>
              <a:rPr lang="en-US" sz="1100" i="0" dirty="0">
                <a:solidFill>
                  <a:schemeClr val="tx1"/>
                </a:solidFill>
                <a:effectLst/>
                <a:latin typeface="DM Sans" panose="020B0604020202020204" charset="0"/>
              </a:rPr>
              <a:t>c,Carlos,work:555-5555|home:555-6666</a:t>
            </a:r>
          </a:p>
        </p:txBody>
      </p:sp>
      <p:cxnSp>
        <p:nvCxnSpPr>
          <p:cNvPr id="21" name="Google Shape;694;p36">
            <a:extLst>
              <a:ext uri="{FF2B5EF4-FFF2-40B4-BE49-F238E27FC236}">
                <a16:creationId xmlns:a16="http://schemas.microsoft.com/office/drawing/2014/main" id="{9CB23AAD-60E8-4D04-A05B-74DB1533E291}"/>
              </a:ext>
            </a:extLst>
          </p:cNvPr>
          <p:cNvCxnSpPr>
            <a:cxnSpLocks/>
          </p:cNvCxnSpPr>
          <p:nvPr/>
        </p:nvCxnSpPr>
        <p:spPr>
          <a:xfrm>
            <a:off x="5106574" y="2571750"/>
            <a:ext cx="3877406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694;p36">
            <a:extLst>
              <a:ext uri="{FF2B5EF4-FFF2-40B4-BE49-F238E27FC236}">
                <a16:creationId xmlns:a16="http://schemas.microsoft.com/office/drawing/2014/main" id="{4FC9506E-E8BE-4558-B606-F841F04DA6B2}"/>
              </a:ext>
            </a:extLst>
          </p:cNvPr>
          <p:cNvCxnSpPr>
            <a:cxnSpLocks/>
          </p:cNvCxnSpPr>
          <p:nvPr/>
        </p:nvCxnSpPr>
        <p:spPr>
          <a:xfrm>
            <a:off x="5129410" y="4197726"/>
            <a:ext cx="3877406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92D7F8D1-B113-4697-91B5-657F88866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550" y="2652023"/>
            <a:ext cx="2933700" cy="1533525"/>
          </a:xfrm>
          <a:prstGeom prst="rect">
            <a:avLst/>
          </a:prstGeom>
        </p:spPr>
      </p:pic>
      <p:sp>
        <p:nvSpPr>
          <p:cNvPr id="23" name="Google Shape;705;p37">
            <a:extLst>
              <a:ext uri="{FF2B5EF4-FFF2-40B4-BE49-F238E27FC236}">
                <a16:creationId xmlns:a16="http://schemas.microsoft.com/office/drawing/2014/main" id="{DBA59246-1581-4BD2-AE25-2291D7CD6767}"/>
              </a:ext>
            </a:extLst>
          </p:cNvPr>
          <p:cNvSpPr txBox="1">
            <a:spLocks/>
          </p:cNvSpPr>
          <p:nvPr/>
        </p:nvSpPr>
        <p:spPr>
          <a:xfrm>
            <a:off x="4283803" y="3479414"/>
            <a:ext cx="1139372" cy="62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000" dirty="0">
                <a:solidFill>
                  <a:schemeClr val="tx1"/>
                </a:solidFill>
              </a:rPr>
              <a:t>Não precisa se a base for PARQUET ou AVRO</a:t>
            </a:r>
            <a:endParaRPr lang="pt-BR" sz="10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E0BCCC-3A46-4ACE-B688-AFFDDBAFC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627" y="4515199"/>
            <a:ext cx="2781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214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29;p5">
            <a:extLst>
              <a:ext uri="{FF2B5EF4-FFF2-40B4-BE49-F238E27FC236}">
                <a16:creationId xmlns:a16="http://schemas.microsoft.com/office/drawing/2014/main" id="{30D6491B-89C2-4202-B69E-050AC3527F5F}"/>
              </a:ext>
            </a:extLst>
          </p:cNvPr>
          <p:cNvSpPr/>
          <p:nvPr/>
        </p:nvSpPr>
        <p:spPr>
          <a:xfrm>
            <a:off x="-1640630" y="537455"/>
            <a:ext cx="10387462" cy="7909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1" y="612901"/>
            <a:ext cx="2029261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STRUCT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" name="Google Shape;705;p37">
            <a:extLst>
              <a:ext uri="{FF2B5EF4-FFF2-40B4-BE49-F238E27FC236}">
                <a16:creationId xmlns:a16="http://schemas.microsoft.com/office/drawing/2014/main" id="{BAE50D2F-B06C-4688-9185-9CCFD1EBD29E}"/>
              </a:ext>
            </a:extLst>
          </p:cNvPr>
          <p:cNvSpPr txBox="1">
            <a:spLocks/>
          </p:cNvSpPr>
          <p:nvPr/>
        </p:nvSpPr>
        <p:spPr>
          <a:xfrm>
            <a:off x="2263726" y="568640"/>
            <a:ext cx="6483106" cy="7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bg1"/>
                </a:solidFill>
              </a:rPr>
              <a:t>Representa campos nominais com a possibilidade de armazenar diferentes informações de diferentes tipos primitivos. Exemplo de uso: endereço.</a:t>
            </a:r>
            <a:endParaRPr lang="pt-BR" sz="1400" b="1" dirty="0">
              <a:solidFill>
                <a:schemeClr val="bg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C6C76EC8-919C-43FA-8EF2-7AD930FC7335}"/>
              </a:ext>
            </a:extLst>
          </p:cNvPr>
          <p:cNvCxnSpPr>
            <a:cxnSpLocks/>
          </p:cNvCxnSpPr>
          <p:nvPr/>
        </p:nvCxnSpPr>
        <p:spPr>
          <a:xfrm>
            <a:off x="2137309" y="619893"/>
            <a:ext cx="0" cy="6398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705;p37">
            <a:extLst>
              <a:ext uri="{FF2B5EF4-FFF2-40B4-BE49-F238E27FC236}">
                <a16:creationId xmlns:a16="http://schemas.microsoft.com/office/drawing/2014/main" id="{87618587-E581-4748-8C50-691894DFDE63}"/>
              </a:ext>
            </a:extLst>
          </p:cNvPr>
          <p:cNvSpPr txBox="1">
            <a:spLocks/>
          </p:cNvSpPr>
          <p:nvPr/>
        </p:nvSpPr>
        <p:spPr>
          <a:xfrm>
            <a:off x="0" y="1511264"/>
            <a:ext cx="4037428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Exemplo de Dados</a:t>
            </a:r>
          </a:p>
        </p:txBody>
      </p:sp>
      <p:graphicFrame>
        <p:nvGraphicFramePr>
          <p:cNvPr id="18" name="Google Shape;1135;p47">
            <a:extLst>
              <a:ext uri="{FF2B5EF4-FFF2-40B4-BE49-F238E27FC236}">
                <a16:creationId xmlns:a16="http://schemas.microsoft.com/office/drawing/2014/main" id="{E88EC143-0155-4F75-A7C3-4F4AE43B4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215562"/>
              </p:ext>
            </p:extLst>
          </p:nvPr>
        </p:nvGraphicFramePr>
        <p:xfrm>
          <a:off x="540750" y="2083603"/>
          <a:ext cx="3496678" cy="2129930"/>
        </p:xfrm>
        <a:graphic>
          <a:graphicData uri="http://schemas.openxmlformats.org/drawingml/2006/table">
            <a:tbl>
              <a:tblPr>
                <a:noFill/>
                <a:tableStyleId>{7D4C0308-BE38-4DB7-87DA-317FA79166B0}</a:tableStyleId>
              </a:tblPr>
              <a:tblGrid>
                <a:gridCol w="102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5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3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 err="1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name</a:t>
                      </a:r>
                      <a:endParaRPr sz="16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5485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34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phones</a:t>
                      </a:r>
                      <a:endParaRPr sz="1600" b="1" dirty="0">
                        <a:solidFill>
                          <a:schemeClr val="bg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9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Alice</a:t>
                      </a:r>
                      <a:endParaRPr sz="12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{street:742 Evergreen Terrace,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city:Springfield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state:OR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, zipcode:97477}</a:t>
                      </a:r>
                      <a:endParaRPr sz="100" b="0" dirty="0">
                        <a:solidFill>
                          <a:schemeClr val="tx1"/>
                        </a:solidFill>
                        <a:latin typeface="DM Sans" panose="020B060402020202020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1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Bob</a:t>
                      </a:r>
                      <a:endParaRPr sz="12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{street:1600 Pennsylvania Ave NW,  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city:Washington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state:DC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, zipcode:20500}</a:t>
                      </a:r>
                      <a:endParaRPr sz="200" b="0" i="0" u="none" strike="noStrike" cap="non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  <a:ea typeface="DM Sans"/>
                        <a:cs typeface="Arial"/>
                        <a:sym typeface="DM Sans"/>
                      </a:endParaRPr>
                    </a:p>
                  </a:txBody>
                  <a:tcPr marL="91425" marR="91425" marT="45700" marB="91425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4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Carlos</a:t>
                      </a:r>
                      <a:endParaRPr sz="1200" b="1" dirty="0">
                        <a:solidFill>
                          <a:schemeClr val="tx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4000" marB="91425" anchor="ctr">
                    <a:lnL w="28575" cap="flat" cmpd="sng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{street:342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Gravelpit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 Terrace,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city:Bedrock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lang="pt-BR" sz="600" b="0" dirty="0">
                        <a:effectLst/>
                        <a:latin typeface="DM Sans" panose="020B0604020202020204" charset="0"/>
                      </a:endParaRPr>
                    </a:p>
                  </a:txBody>
                  <a:tcPr marL="121920" marR="121920" marT="30480" marB="30480" anchor="ctr">
                    <a:lnL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24242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12802"/>
                  </a:ext>
                </a:extLst>
              </a:tr>
            </a:tbl>
          </a:graphicData>
        </a:graphic>
      </p:graphicFrame>
      <p:sp>
        <p:nvSpPr>
          <p:cNvPr id="13" name="Google Shape;705;p37">
            <a:extLst>
              <a:ext uri="{FF2B5EF4-FFF2-40B4-BE49-F238E27FC236}">
                <a16:creationId xmlns:a16="http://schemas.microsoft.com/office/drawing/2014/main" id="{5FC0ECD7-6489-4E75-87AB-CAE46730FF72}"/>
              </a:ext>
            </a:extLst>
          </p:cNvPr>
          <p:cNvSpPr txBox="1">
            <a:spLocks/>
          </p:cNvSpPr>
          <p:nvPr/>
        </p:nvSpPr>
        <p:spPr>
          <a:xfrm>
            <a:off x="5106574" y="1506505"/>
            <a:ext cx="4037428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Criando Tabelas</a:t>
            </a:r>
          </a:p>
        </p:txBody>
      </p:sp>
      <p:sp>
        <p:nvSpPr>
          <p:cNvPr id="14" name="Chave Esquerda 13">
            <a:extLst>
              <a:ext uri="{FF2B5EF4-FFF2-40B4-BE49-F238E27FC236}">
                <a16:creationId xmlns:a16="http://schemas.microsoft.com/office/drawing/2014/main" id="{402E9F9A-3424-49F0-BBF6-9E359254F390}"/>
              </a:ext>
            </a:extLst>
          </p:cNvPr>
          <p:cNvSpPr/>
          <p:nvPr/>
        </p:nvSpPr>
        <p:spPr>
          <a:xfrm>
            <a:off x="5485137" y="3977983"/>
            <a:ext cx="152824" cy="5482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Google Shape;705;p37">
            <a:extLst>
              <a:ext uri="{FF2B5EF4-FFF2-40B4-BE49-F238E27FC236}">
                <a16:creationId xmlns:a16="http://schemas.microsoft.com/office/drawing/2014/main" id="{7690AE9D-4413-4173-8B1D-91685FC86497}"/>
              </a:ext>
            </a:extLst>
          </p:cNvPr>
          <p:cNvSpPr txBox="1">
            <a:spLocks/>
          </p:cNvSpPr>
          <p:nvPr/>
        </p:nvSpPr>
        <p:spPr>
          <a:xfrm>
            <a:off x="449884" y="4349272"/>
            <a:ext cx="1479833" cy="22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tx1"/>
                </a:solidFill>
              </a:rPr>
              <a:t>Exemplo de consulta:</a:t>
            </a:r>
            <a:endParaRPr lang="pt-BR" sz="10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5E816A6-FF73-4C9F-8B8B-CAE7A0047766}"/>
              </a:ext>
            </a:extLst>
          </p:cNvPr>
          <p:cNvSpPr txBox="1"/>
          <p:nvPr/>
        </p:nvSpPr>
        <p:spPr>
          <a:xfrm>
            <a:off x="5062261" y="1928734"/>
            <a:ext cx="379215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000" i="0" dirty="0">
                <a:solidFill>
                  <a:srgbClr val="1F1F1F"/>
                </a:solidFill>
                <a:effectLst/>
                <a:latin typeface="DM Sans" panose="020B0604020202020204" charset="0"/>
              </a:rPr>
              <a:t>a,Alice,742 </a:t>
            </a:r>
            <a:r>
              <a:rPr lang="pt-BR" sz="1000" i="0" dirty="0" err="1">
                <a:solidFill>
                  <a:srgbClr val="1F1F1F"/>
                </a:solidFill>
                <a:effectLst/>
                <a:latin typeface="DM Sans" panose="020B0604020202020204" charset="0"/>
              </a:rPr>
              <a:t>Evergreen</a:t>
            </a:r>
            <a:r>
              <a:rPr lang="pt-BR" sz="1000" i="0" dirty="0">
                <a:solidFill>
                  <a:srgbClr val="1F1F1F"/>
                </a:solidFill>
                <a:effectLst/>
                <a:latin typeface="DM Sans" panose="020B0604020202020204" charset="0"/>
              </a:rPr>
              <a:t> Terrace|Springfield|OR|97477</a:t>
            </a:r>
          </a:p>
          <a:p>
            <a:pPr algn="l"/>
            <a:r>
              <a:rPr lang="pt-BR" sz="1000" i="0" dirty="0">
                <a:solidFill>
                  <a:srgbClr val="1F1F1F"/>
                </a:solidFill>
                <a:effectLst/>
                <a:latin typeface="DM Sans" panose="020B0604020202020204" charset="0"/>
              </a:rPr>
              <a:t>b,Bob,1600 Pennsylvania Ave NW|Washington|DC|20500</a:t>
            </a:r>
          </a:p>
          <a:p>
            <a:pPr algn="l"/>
            <a:r>
              <a:rPr lang="pt-BR" sz="1000" i="0" dirty="0">
                <a:solidFill>
                  <a:srgbClr val="1F1F1F"/>
                </a:solidFill>
                <a:effectLst/>
                <a:latin typeface="DM Sans" panose="020B0604020202020204" charset="0"/>
              </a:rPr>
              <a:t>c,Carlos,342 </a:t>
            </a:r>
            <a:r>
              <a:rPr lang="pt-BR" sz="1000" i="0" dirty="0" err="1">
                <a:solidFill>
                  <a:srgbClr val="1F1F1F"/>
                </a:solidFill>
                <a:effectLst/>
                <a:latin typeface="DM Sans" panose="020B0604020202020204" charset="0"/>
              </a:rPr>
              <a:t>Gravelpit</a:t>
            </a:r>
            <a:r>
              <a:rPr lang="pt-BR" sz="1000" i="0" dirty="0">
                <a:solidFill>
                  <a:srgbClr val="1F1F1F"/>
                </a:solidFill>
                <a:effectLst/>
                <a:latin typeface="DM Sans" panose="020B0604020202020204" charset="0"/>
              </a:rPr>
              <a:t> </a:t>
            </a:r>
            <a:r>
              <a:rPr lang="pt-BR" sz="1000" i="0" dirty="0" err="1">
                <a:solidFill>
                  <a:srgbClr val="1F1F1F"/>
                </a:solidFill>
                <a:effectLst/>
                <a:latin typeface="DM Sans" panose="020B0604020202020204" charset="0"/>
              </a:rPr>
              <a:t>Terrace|Bedrock</a:t>
            </a:r>
            <a:endParaRPr lang="pt-BR" sz="1000" i="0" dirty="0">
              <a:solidFill>
                <a:srgbClr val="1F1F1F"/>
              </a:solidFill>
              <a:effectLst/>
              <a:latin typeface="DM Sans" panose="020B0604020202020204" charset="0"/>
            </a:endParaRPr>
          </a:p>
        </p:txBody>
      </p:sp>
      <p:cxnSp>
        <p:nvCxnSpPr>
          <p:cNvPr id="19" name="Google Shape;694;p36">
            <a:extLst>
              <a:ext uri="{FF2B5EF4-FFF2-40B4-BE49-F238E27FC236}">
                <a16:creationId xmlns:a16="http://schemas.microsoft.com/office/drawing/2014/main" id="{161E56F5-6AB1-4901-ADC6-B84393B995D1}"/>
              </a:ext>
            </a:extLst>
          </p:cNvPr>
          <p:cNvCxnSpPr>
            <a:cxnSpLocks/>
          </p:cNvCxnSpPr>
          <p:nvPr/>
        </p:nvCxnSpPr>
        <p:spPr>
          <a:xfrm>
            <a:off x="5106574" y="2571750"/>
            <a:ext cx="3877406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705;p37">
            <a:extLst>
              <a:ext uri="{FF2B5EF4-FFF2-40B4-BE49-F238E27FC236}">
                <a16:creationId xmlns:a16="http://schemas.microsoft.com/office/drawing/2014/main" id="{A2145D2C-A3CB-40E3-B431-190C7CF4FE2F}"/>
              </a:ext>
            </a:extLst>
          </p:cNvPr>
          <p:cNvSpPr txBox="1">
            <a:spLocks/>
          </p:cNvSpPr>
          <p:nvPr/>
        </p:nvSpPr>
        <p:spPr>
          <a:xfrm>
            <a:off x="4427027" y="3937460"/>
            <a:ext cx="1139372" cy="62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000" dirty="0">
                <a:solidFill>
                  <a:schemeClr val="tx1"/>
                </a:solidFill>
              </a:rPr>
              <a:t>Não precisa se a base for PARQUET ou AVRO</a:t>
            </a:r>
            <a:endParaRPr lang="pt-BR" sz="10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2A03C72-A639-402A-84C7-BBD24FFB2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307" y="2705449"/>
            <a:ext cx="3057525" cy="18097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7625DEC-9C0A-4237-91F0-136EEFA40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30" y="4558937"/>
            <a:ext cx="33909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32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A0D74550-223C-4B74-BA68-A112DA1C759C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t-BR" dirty="0"/>
              <a:t>CASE: DENORMALIZAÇÃO</a:t>
            </a:r>
          </a:p>
        </p:txBody>
      </p:sp>
      <p:grpSp>
        <p:nvGrpSpPr>
          <p:cNvPr id="206" name="Google Shape;1690;p35">
            <a:extLst>
              <a:ext uri="{FF2B5EF4-FFF2-40B4-BE49-F238E27FC236}">
                <a16:creationId xmlns:a16="http://schemas.microsoft.com/office/drawing/2014/main" id="{CFC901DE-6A57-4474-812C-8D82B74EAC87}"/>
              </a:ext>
            </a:extLst>
          </p:cNvPr>
          <p:cNvGrpSpPr>
            <a:grpSpLocks noChangeAspect="1"/>
          </p:cNvGrpSpPr>
          <p:nvPr/>
        </p:nvGrpSpPr>
        <p:grpSpPr>
          <a:xfrm>
            <a:off x="232871" y="1624919"/>
            <a:ext cx="4494053" cy="3518581"/>
            <a:chOff x="469775" y="238125"/>
            <a:chExt cx="6679425" cy="5229600"/>
          </a:xfrm>
        </p:grpSpPr>
        <p:sp>
          <p:nvSpPr>
            <p:cNvPr id="207" name="Google Shape;1691;p35">
              <a:extLst>
                <a:ext uri="{FF2B5EF4-FFF2-40B4-BE49-F238E27FC236}">
                  <a16:creationId xmlns:a16="http://schemas.microsoft.com/office/drawing/2014/main" id="{193E24EF-275A-42F6-84F7-64EC0611054B}"/>
                </a:ext>
              </a:extLst>
            </p:cNvPr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Google Shape;1692;p35">
              <a:extLst>
                <a:ext uri="{FF2B5EF4-FFF2-40B4-BE49-F238E27FC236}">
                  <a16:creationId xmlns:a16="http://schemas.microsoft.com/office/drawing/2014/main" id="{8E74FC81-091D-4A5A-9740-4F9191ABB777}"/>
                </a:ext>
              </a:extLst>
            </p:cNvPr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Google Shape;1693;p35">
              <a:extLst>
                <a:ext uri="{FF2B5EF4-FFF2-40B4-BE49-F238E27FC236}">
                  <a16:creationId xmlns:a16="http://schemas.microsoft.com/office/drawing/2014/main" id="{7F9B73F5-601E-4792-85A6-F9F4E690E852}"/>
                </a:ext>
              </a:extLst>
            </p:cNvPr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Google Shape;1694;p35">
              <a:extLst>
                <a:ext uri="{FF2B5EF4-FFF2-40B4-BE49-F238E27FC236}">
                  <a16:creationId xmlns:a16="http://schemas.microsoft.com/office/drawing/2014/main" id="{7D52C1FC-E904-4280-BDCB-632EB026F22D}"/>
                </a:ext>
              </a:extLst>
            </p:cNvPr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Google Shape;1695;p35">
              <a:extLst>
                <a:ext uri="{FF2B5EF4-FFF2-40B4-BE49-F238E27FC236}">
                  <a16:creationId xmlns:a16="http://schemas.microsoft.com/office/drawing/2014/main" id="{F38AEFAE-AE2A-4DDE-B3EB-D34912A4DD30}"/>
                </a:ext>
              </a:extLst>
            </p:cNvPr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Google Shape;1696;p35">
              <a:extLst>
                <a:ext uri="{FF2B5EF4-FFF2-40B4-BE49-F238E27FC236}">
                  <a16:creationId xmlns:a16="http://schemas.microsoft.com/office/drawing/2014/main" id="{CF94DA8C-7D3A-42BE-B3D1-679074730CF2}"/>
                </a:ext>
              </a:extLst>
            </p:cNvPr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Google Shape;1697;p35">
              <a:extLst>
                <a:ext uri="{FF2B5EF4-FFF2-40B4-BE49-F238E27FC236}">
                  <a16:creationId xmlns:a16="http://schemas.microsoft.com/office/drawing/2014/main" id="{C448D249-B0F1-4CBC-B02F-8010DF2AF53F}"/>
                </a:ext>
              </a:extLst>
            </p:cNvPr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Google Shape;1698;p35">
              <a:extLst>
                <a:ext uri="{FF2B5EF4-FFF2-40B4-BE49-F238E27FC236}">
                  <a16:creationId xmlns:a16="http://schemas.microsoft.com/office/drawing/2014/main" id="{10AF0050-C21E-4D16-9C08-DAAE6C539A6D}"/>
                </a:ext>
              </a:extLst>
            </p:cNvPr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Google Shape;1699;p35">
              <a:extLst>
                <a:ext uri="{FF2B5EF4-FFF2-40B4-BE49-F238E27FC236}">
                  <a16:creationId xmlns:a16="http://schemas.microsoft.com/office/drawing/2014/main" id="{A4C5B1F8-364E-4C5D-896B-CA3AA90CFDAF}"/>
                </a:ext>
              </a:extLst>
            </p:cNvPr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Google Shape;1700;p35">
              <a:extLst>
                <a:ext uri="{FF2B5EF4-FFF2-40B4-BE49-F238E27FC236}">
                  <a16:creationId xmlns:a16="http://schemas.microsoft.com/office/drawing/2014/main" id="{6F592E5C-7C28-488E-AA86-D81FCEB78C9E}"/>
                </a:ext>
              </a:extLst>
            </p:cNvPr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7" name="Google Shape;1701;p35">
              <a:extLst>
                <a:ext uri="{FF2B5EF4-FFF2-40B4-BE49-F238E27FC236}">
                  <a16:creationId xmlns:a16="http://schemas.microsoft.com/office/drawing/2014/main" id="{8817B2B9-D4AB-41E8-8758-5D663749716F}"/>
                </a:ext>
              </a:extLst>
            </p:cNvPr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8" name="Google Shape;1702;p35">
              <a:extLst>
                <a:ext uri="{FF2B5EF4-FFF2-40B4-BE49-F238E27FC236}">
                  <a16:creationId xmlns:a16="http://schemas.microsoft.com/office/drawing/2014/main" id="{628FFB2F-80D5-4CB7-BD69-84CBA0A3CA4E}"/>
                </a:ext>
              </a:extLst>
            </p:cNvPr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Google Shape;1703;p35">
              <a:extLst>
                <a:ext uri="{FF2B5EF4-FFF2-40B4-BE49-F238E27FC236}">
                  <a16:creationId xmlns:a16="http://schemas.microsoft.com/office/drawing/2014/main" id="{6F42D900-5AEE-4536-8714-994B28BD47C8}"/>
                </a:ext>
              </a:extLst>
            </p:cNvPr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0" name="Google Shape;1704;p35">
              <a:extLst>
                <a:ext uri="{FF2B5EF4-FFF2-40B4-BE49-F238E27FC236}">
                  <a16:creationId xmlns:a16="http://schemas.microsoft.com/office/drawing/2014/main" id="{2A28FFA7-CDA1-4290-BB8D-4E80053DC0E3}"/>
                </a:ext>
              </a:extLst>
            </p:cNvPr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Google Shape;1705;p35">
              <a:extLst>
                <a:ext uri="{FF2B5EF4-FFF2-40B4-BE49-F238E27FC236}">
                  <a16:creationId xmlns:a16="http://schemas.microsoft.com/office/drawing/2014/main" id="{6EAEEB96-6E02-4238-9A50-646CAD9FCA62}"/>
                </a:ext>
              </a:extLst>
            </p:cNvPr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Google Shape;1706;p35">
              <a:extLst>
                <a:ext uri="{FF2B5EF4-FFF2-40B4-BE49-F238E27FC236}">
                  <a16:creationId xmlns:a16="http://schemas.microsoft.com/office/drawing/2014/main" id="{3770155E-98B4-4B60-BA2F-A746D3E4F56B}"/>
                </a:ext>
              </a:extLst>
            </p:cNvPr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3" name="Google Shape;1707;p35">
              <a:extLst>
                <a:ext uri="{FF2B5EF4-FFF2-40B4-BE49-F238E27FC236}">
                  <a16:creationId xmlns:a16="http://schemas.microsoft.com/office/drawing/2014/main" id="{7AA5BA6E-15D1-494C-A1F2-C7A44BA32FB6}"/>
                </a:ext>
              </a:extLst>
            </p:cNvPr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4" name="Google Shape;1708;p35">
              <a:extLst>
                <a:ext uri="{FF2B5EF4-FFF2-40B4-BE49-F238E27FC236}">
                  <a16:creationId xmlns:a16="http://schemas.microsoft.com/office/drawing/2014/main" id="{EE9C154A-2BDB-40F8-A1B9-FB89C0524A63}"/>
                </a:ext>
              </a:extLst>
            </p:cNvPr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5" name="Google Shape;1709;p35">
              <a:extLst>
                <a:ext uri="{FF2B5EF4-FFF2-40B4-BE49-F238E27FC236}">
                  <a16:creationId xmlns:a16="http://schemas.microsoft.com/office/drawing/2014/main" id="{A79513E7-47DE-480C-AF11-00ECDEB119FB}"/>
                </a:ext>
              </a:extLst>
            </p:cNvPr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6" name="Google Shape;1710;p35">
              <a:extLst>
                <a:ext uri="{FF2B5EF4-FFF2-40B4-BE49-F238E27FC236}">
                  <a16:creationId xmlns:a16="http://schemas.microsoft.com/office/drawing/2014/main" id="{AEACF2B8-C326-475B-A2F9-9B603E938B2D}"/>
                </a:ext>
              </a:extLst>
            </p:cNvPr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7" name="Google Shape;1711;p35">
              <a:extLst>
                <a:ext uri="{FF2B5EF4-FFF2-40B4-BE49-F238E27FC236}">
                  <a16:creationId xmlns:a16="http://schemas.microsoft.com/office/drawing/2014/main" id="{9757ADB4-6F12-45EE-92A8-6065C75A28E6}"/>
                </a:ext>
              </a:extLst>
            </p:cNvPr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Google Shape;1712;p35">
              <a:extLst>
                <a:ext uri="{FF2B5EF4-FFF2-40B4-BE49-F238E27FC236}">
                  <a16:creationId xmlns:a16="http://schemas.microsoft.com/office/drawing/2014/main" id="{9BAA16B3-7AD3-4164-B5B8-C91323A36E71}"/>
                </a:ext>
              </a:extLst>
            </p:cNvPr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Google Shape;1713;p35">
              <a:extLst>
                <a:ext uri="{FF2B5EF4-FFF2-40B4-BE49-F238E27FC236}">
                  <a16:creationId xmlns:a16="http://schemas.microsoft.com/office/drawing/2014/main" id="{EA0BE49C-B501-420B-81FC-5A7DBC8E8070}"/>
                </a:ext>
              </a:extLst>
            </p:cNvPr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Google Shape;1714;p35">
              <a:extLst>
                <a:ext uri="{FF2B5EF4-FFF2-40B4-BE49-F238E27FC236}">
                  <a16:creationId xmlns:a16="http://schemas.microsoft.com/office/drawing/2014/main" id="{1569F9FA-0663-4F51-976B-C9BD7025DD66}"/>
                </a:ext>
              </a:extLst>
            </p:cNvPr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Google Shape;1715;p35">
              <a:extLst>
                <a:ext uri="{FF2B5EF4-FFF2-40B4-BE49-F238E27FC236}">
                  <a16:creationId xmlns:a16="http://schemas.microsoft.com/office/drawing/2014/main" id="{2853AAB6-31A2-402F-B22F-408362F3E714}"/>
                </a:ext>
              </a:extLst>
            </p:cNvPr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2" name="Google Shape;1716;p35">
              <a:extLst>
                <a:ext uri="{FF2B5EF4-FFF2-40B4-BE49-F238E27FC236}">
                  <a16:creationId xmlns:a16="http://schemas.microsoft.com/office/drawing/2014/main" id="{3C6284E3-3BAF-4486-B2B8-568B6545976F}"/>
                </a:ext>
              </a:extLst>
            </p:cNvPr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3" name="Google Shape;1717;p35">
              <a:extLst>
                <a:ext uri="{FF2B5EF4-FFF2-40B4-BE49-F238E27FC236}">
                  <a16:creationId xmlns:a16="http://schemas.microsoft.com/office/drawing/2014/main" id="{4BDA4D93-1ED7-41D0-8021-E30DD8AA83CC}"/>
                </a:ext>
              </a:extLst>
            </p:cNvPr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4" name="Google Shape;1718;p35">
              <a:extLst>
                <a:ext uri="{FF2B5EF4-FFF2-40B4-BE49-F238E27FC236}">
                  <a16:creationId xmlns:a16="http://schemas.microsoft.com/office/drawing/2014/main" id="{CFB80297-194C-45BA-8077-877E28B857BD}"/>
                </a:ext>
              </a:extLst>
            </p:cNvPr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Google Shape;1719;p35">
              <a:extLst>
                <a:ext uri="{FF2B5EF4-FFF2-40B4-BE49-F238E27FC236}">
                  <a16:creationId xmlns:a16="http://schemas.microsoft.com/office/drawing/2014/main" id="{A8360CD5-164A-47E8-A76B-01F7ACCCF51D}"/>
                </a:ext>
              </a:extLst>
            </p:cNvPr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Google Shape;1720;p35">
              <a:extLst>
                <a:ext uri="{FF2B5EF4-FFF2-40B4-BE49-F238E27FC236}">
                  <a16:creationId xmlns:a16="http://schemas.microsoft.com/office/drawing/2014/main" id="{D3890E4B-C9F5-4D6D-9A1B-C608CBCDBF0D}"/>
                </a:ext>
              </a:extLst>
            </p:cNvPr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Google Shape;1721;p35">
              <a:extLst>
                <a:ext uri="{FF2B5EF4-FFF2-40B4-BE49-F238E27FC236}">
                  <a16:creationId xmlns:a16="http://schemas.microsoft.com/office/drawing/2014/main" id="{7088B719-5539-4E5A-B9D7-D4C7DB76F112}"/>
                </a:ext>
              </a:extLst>
            </p:cNvPr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" name="Google Shape;1722;p35">
              <a:extLst>
                <a:ext uri="{FF2B5EF4-FFF2-40B4-BE49-F238E27FC236}">
                  <a16:creationId xmlns:a16="http://schemas.microsoft.com/office/drawing/2014/main" id="{39415ACB-E372-451C-BD26-EE14581466B1}"/>
                </a:ext>
              </a:extLst>
            </p:cNvPr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Google Shape;1723;p35">
              <a:extLst>
                <a:ext uri="{FF2B5EF4-FFF2-40B4-BE49-F238E27FC236}">
                  <a16:creationId xmlns:a16="http://schemas.microsoft.com/office/drawing/2014/main" id="{006B7218-50F9-4447-B9B7-D56F8F85E640}"/>
                </a:ext>
              </a:extLst>
            </p:cNvPr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" name="Google Shape;1724;p35">
              <a:extLst>
                <a:ext uri="{FF2B5EF4-FFF2-40B4-BE49-F238E27FC236}">
                  <a16:creationId xmlns:a16="http://schemas.microsoft.com/office/drawing/2014/main" id="{60A3EE1B-F5CD-44A6-A503-1A1493657D23}"/>
                </a:ext>
              </a:extLst>
            </p:cNvPr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" name="Google Shape;1725;p35">
              <a:extLst>
                <a:ext uri="{FF2B5EF4-FFF2-40B4-BE49-F238E27FC236}">
                  <a16:creationId xmlns:a16="http://schemas.microsoft.com/office/drawing/2014/main" id="{B51086D1-22F6-4CB8-B60E-5AE5D3C158B4}"/>
                </a:ext>
              </a:extLst>
            </p:cNvPr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Google Shape;1726;p35">
              <a:extLst>
                <a:ext uri="{FF2B5EF4-FFF2-40B4-BE49-F238E27FC236}">
                  <a16:creationId xmlns:a16="http://schemas.microsoft.com/office/drawing/2014/main" id="{830802A9-F545-4AB6-AE94-67CF5AD7CCCB}"/>
                </a:ext>
              </a:extLst>
            </p:cNvPr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Google Shape;1727;p35">
              <a:extLst>
                <a:ext uri="{FF2B5EF4-FFF2-40B4-BE49-F238E27FC236}">
                  <a16:creationId xmlns:a16="http://schemas.microsoft.com/office/drawing/2014/main" id="{7D2137E3-DFF7-430A-95BA-1EB1C2442F5B}"/>
                </a:ext>
              </a:extLst>
            </p:cNvPr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Google Shape;1728;p35">
              <a:extLst>
                <a:ext uri="{FF2B5EF4-FFF2-40B4-BE49-F238E27FC236}">
                  <a16:creationId xmlns:a16="http://schemas.microsoft.com/office/drawing/2014/main" id="{96939753-1421-4589-AC6E-DE2A9B040D75}"/>
                </a:ext>
              </a:extLst>
            </p:cNvPr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" name="Google Shape;1729;p35">
              <a:extLst>
                <a:ext uri="{FF2B5EF4-FFF2-40B4-BE49-F238E27FC236}">
                  <a16:creationId xmlns:a16="http://schemas.microsoft.com/office/drawing/2014/main" id="{7174E20C-4C3A-42C1-8CF7-9B3C392ABFBD}"/>
                </a:ext>
              </a:extLst>
            </p:cNvPr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" name="Google Shape;1730;p35">
              <a:extLst>
                <a:ext uri="{FF2B5EF4-FFF2-40B4-BE49-F238E27FC236}">
                  <a16:creationId xmlns:a16="http://schemas.microsoft.com/office/drawing/2014/main" id="{38B3DD04-5098-4BBA-9ED5-E2ADFBB42EB6}"/>
                </a:ext>
              </a:extLst>
            </p:cNvPr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" name="Google Shape;1731;p35">
              <a:extLst>
                <a:ext uri="{FF2B5EF4-FFF2-40B4-BE49-F238E27FC236}">
                  <a16:creationId xmlns:a16="http://schemas.microsoft.com/office/drawing/2014/main" id="{4E9B79B6-584E-4DF1-B950-0B4AE0BB47A1}"/>
                </a:ext>
              </a:extLst>
            </p:cNvPr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" name="Google Shape;1732;p35">
              <a:extLst>
                <a:ext uri="{FF2B5EF4-FFF2-40B4-BE49-F238E27FC236}">
                  <a16:creationId xmlns:a16="http://schemas.microsoft.com/office/drawing/2014/main" id="{36D2CE38-6175-4C78-A658-B1036F64E14A}"/>
                </a:ext>
              </a:extLst>
            </p:cNvPr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" name="Google Shape;1733;p35">
              <a:extLst>
                <a:ext uri="{FF2B5EF4-FFF2-40B4-BE49-F238E27FC236}">
                  <a16:creationId xmlns:a16="http://schemas.microsoft.com/office/drawing/2014/main" id="{D401F3DB-179D-41F3-B613-BBDCB18054AD}"/>
                </a:ext>
              </a:extLst>
            </p:cNvPr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Google Shape;1734;p35">
              <a:extLst>
                <a:ext uri="{FF2B5EF4-FFF2-40B4-BE49-F238E27FC236}">
                  <a16:creationId xmlns:a16="http://schemas.microsoft.com/office/drawing/2014/main" id="{556BD33D-933A-4122-845B-B15DC6C10290}"/>
                </a:ext>
              </a:extLst>
            </p:cNvPr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Google Shape;1735;p35">
              <a:extLst>
                <a:ext uri="{FF2B5EF4-FFF2-40B4-BE49-F238E27FC236}">
                  <a16:creationId xmlns:a16="http://schemas.microsoft.com/office/drawing/2014/main" id="{0E49F29F-9A43-40A1-8380-F0A00F905D9E}"/>
                </a:ext>
              </a:extLst>
            </p:cNvPr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Google Shape;1736;p35">
              <a:extLst>
                <a:ext uri="{FF2B5EF4-FFF2-40B4-BE49-F238E27FC236}">
                  <a16:creationId xmlns:a16="http://schemas.microsoft.com/office/drawing/2014/main" id="{B003E5D9-4EA6-48AC-82A6-FC12746FABB0}"/>
                </a:ext>
              </a:extLst>
            </p:cNvPr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" name="Google Shape;1737;p35">
              <a:extLst>
                <a:ext uri="{FF2B5EF4-FFF2-40B4-BE49-F238E27FC236}">
                  <a16:creationId xmlns:a16="http://schemas.microsoft.com/office/drawing/2014/main" id="{D2C7A7EE-5876-42C7-8907-C786D08EECD7}"/>
                </a:ext>
              </a:extLst>
            </p:cNvPr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" name="Google Shape;1738;p35">
              <a:extLst>
                <a:ext uri="{FF2B5EF4-FFF2-40B4-BE49-F238E27FC236}">
                  <a16:creationId xmlns:a16="http://schemas.microsoft.com/office/drawing/2014/main" id="{DC1063D9-CD31-422E-9B32-FDB24EE066A6}"/>
                </a:ext>
              </a:extLst>
            </p:cNvPr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" name="Google Shape;1739;p35">
              <a:extLst>
                <a:ext uri="{FF2B5EF4-FFF2-40B4-BE49-F238E27FC236}">
                  <a16:creationId xmlns:a16="http://schemas.microsoft.com/office/drawing/2014/main" id="{24B6D231-35BA-4224-B410-5342C7B3C54A}"/>
                </a:ext>
              </a:extLst>
            </p:cNvPr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" name="Google Shape;1740;p35">
              <a:extLst>
                <a:ext uri="{FF2B5EF4-FFF2-40B4-BE49-F238E27FC236}">
                  <a16:creationId xmlns:a16="http://schemas.microsoft.com/office/drawing/2014/main" id="{EBFA0F2F-FFE8-4B62-B6B4-A0B3E9AA0587}"/>
                </a:ext>
              </a:extLst>
            </p:cNvPr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" name="Google Shape;1741;p35">
              <a:extLst>
                <a:ext uri="{FF2B5EF4-FFF2-40B4-BE49-F238E27FC236}">
                  <a16:creationId xmlns:a16="http://schemas.microsoft.com/office/drawing/2014/main" id="{31484D99-25BD-4E5F-8B6F-CB167AF9EF24}"/>
                </a:ext>
              </a:extLst>
            </p:cNvPr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" name="Google Shape;1742;p35">
              <a:extLst>
                <a:ext uri="{FF2B5EF4-FFF2-40B4-BE49-F238E27FC236}">
                  <a16:creationId xmlns:a16="http://schemas.microsoft.com/office/drawing/2014/main" id="{BD0B169E-8F70-4176-AB6E-E188E5BD578A}"/>
                </a:ext>
              </a:extLst>
            </p:cNvPr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Google Shape;1743;p35">
              <a:extLst>
                <a:ext uri="{FF2B5EF4-FFF2-40B4-BE49-F238E27FC236}">
                  <a16:creationId xmlns:a16="http://schemas.microsoft.com/office/drawing/2014/main" id="{42CD23EA-5E8A-4CC0-8EB6-94480009464D}"/>
                </a:ext>
              </a:extLst>
            </p:cNvPr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" name="Google Shape;1744;p35">
              <a:extLst>
                <a:ext uri="{FF2B5EF4-FFF2-40B4-BE49-F238E27FC236}">
                  <a16:creationId xmlns:a16="http://schemas.microsoft.com/office/drawing/2014/main" id="{1DFF3D20-9D81-4AF5-94F0-54F929E5EDE4}"/>
                </a:ext>
              </a:extLst>
            </p:cNvPr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1" name="Google Shape;1745;p35">
              <a:extLst>
                <a:ext uri="{FF2B5EF4-FFF2-40B4-BE49-F238E27FC236}">
                  <a16:creationId xmlns:a16="http://schemas.microsoft.com/office/drawing/2014/main" id="{4F11BC16-9E86-45BD-8671-08E9445373AF}"/>
                </a:ext>
              </a:extLst>
            </p:cNvPr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2" name="Google Shape;1746;p35">
              <a:extLst>
                <a:ext uri="{FF2B5EF4-FFF2-40B4-BE49-F238E27FC236}">
                  <a16:creationId xmlns:a16="http://schemas.microsoft.com/office/drawing/2014/main" id="{D20339F6-D281-4EC4-A016-07EDD0083E56}"/>
                </a:ext>
              </a:extLst>
            </p:cNvPr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3" name="Google Shape;1747;p35">
              <a:extLst>
                <a:ext uri="{FF2B5EF4-FFF2-40B4-BE49-F238E27FC236}">
                  <a16:creationId xmlns:a16="http://schemas.microsoft.com/office/drawing/2014/main" id="{5E014373-4E07-4A44-A10E-DE894B8E5319}"/>
                </a:ext>
              </a:extLst>
            </p:cNvPr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Google Shape;1748;p35">
              <a:extLst>
                <a:ext uri="{FF2B5EF4-FFF2-40B4-BE49-F238E27FC236}">
                  <a16:creationId xmlns:a16="http://schemas.microsoft.com/office/drawing/2014/main" id="{AD06BFB1-E930-4BAF-86F3-1A58ECFC3801}"/>
                </a:ext>
              </a:extLst>
            </p:cNvPr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5" name="Google Shape;1749;p35">
              <a:extLst>
                <a:ext uri="{FF2B5EF4-FFF2-40B4-BE49-F238E27FC236}">
                  <a16:creationId xmlns:a16="http://schemas.microsoft.com/office/drawing/2014/main" id="{1645ED95-E6C6-4433-B555-819D8F824A2F}"/>
                </a:ext>
              </a:extLst>
            </p:cNvPr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6" name="Google Shape;1750;p35">
              <a:extLst>
                <a:ext uri="{FF2B5EF4-FFF2-40B4-BE49-F238E27FC236}">
                  <a16:creationId xmlns:a16="http://schemas.microsoft.com/office/drawing/2014/main" id="{FC6C82B9-1123-4142-A296-25158C5DF4D7}"/>
                </a:ext>
              </a:extLst>
            </p:cNvPr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7" name="Google Shape;1751;p35">
              <a:extLst>
                <a:ext uri="{FF2B5EF4-FFF2-40B4-BE49-F238E27FC236}">
                  <a16:creationId xmlns:a16="http://schemas.microsoft.com/office/drawing/2014/main" id="{FABF64B7-F570-49BD-A130-4C3F7B39E12A}"/>
                </a:ext>
              </a:extLst>
            </p:cNvPr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8" name="Google Shape;1752;p35">
              <a:extLst>
                <a:ext uri="{FF2B5EF4-FFF2-40B4-BE49-F238E27FC236}">
                  <a16:creationId xmlns:a16="http://schemas.microsoft.com/office/drawing/2014/main" id="{A5043C49-80D3-4905-937A-9C25AAC6B524}"/>
                </a:ext>
              </a:extLst>
            </p:cNvPr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9" name="Google Shape;1753;p35">
              <a:extLst>
                <a:ext uri="{FF2B5EF4-FFF2-40B4-BE49-F238E27FC236}">
                  <a16:creationId xmlns:a16="http://schemas.microsoft.com/office/drawing/2014/main" id="{130A7B21-BD05-498A-A23B-4B124DCDA078}"/>
                </a:ext>
              </a:extLst>
            </p:cNvPr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0" name="Google Shape;1754;p35">
              <a:extLst>
                <a:ext uri="{FF2B5EF4-FFF2-40B4-BE49-F238E27FC236}">
                  <a16:creationId xmlns:a16="http://schemas.microsoft.com/office/drawing/2014/main" id="{4C9E180E-05C0-4F98-B9A5-0EC70D07AB54}"/>
                </a:ext>
              </a:extLst>
            </p:cNvPr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1" name="Google Shape;1755;p35">
              <a:extLst>
                <a:ext uri="{FF2B5EF4-FFF2-40B4-BE49-F238E27FC236}">
                  <a16:creationId xmlns:a16="http://schemas.microsoft.com/office/drawing/2014/main" id="{D5BA48CF-617D-4E96-8B7D-AF632432EFBE}"/>
                </a:ext>
              </a:extLst>
            </p:cNvPr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2" name="Google Shape;1756;p35">
              <a:extLst>
                <a:ext uri="{FF2B5EF4-FFF2-40B4-BE49-F238E27FC236}">
                  <a16:creationId xmlns:a16="http://schemas.microsoft.com/office/drawing/2014/main" id="{6CD27A68-A628-4430-A1E5-BD335A4F5D79}"/>
                </a:ext>
              </a:extLst>
            </p:cNvPr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3" name="Google Shape;1757;p35">
              <a:extLst>
                <a:ext uri="{FF2B5EF4-FFF2-40B4-BE49-F238E27FC236}">
                  <a16:creationId xmlns:a16="http://schemas.microsoft.com/office/drawing/2014/main" id="{FD957B9A-1ECE-487B-9C84-D064E22A714F}"/>
                </a:ext>
              </a:extLst>
            </p:cNvPr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4" name="Google Shape;1758;p35">
              <a:extLst>
                <a:ext uri="{FF2B5EF4-FFF2-40B4-BE49-F238E27FC236}">
                  <a16:creationId xmlns:a16="http://schemas.microsoft.com/office/drawing/2014/main" id="{6187A37C-5A29-419C-A93B-A5DCF5B21F2C}"/>
                </a:ext>
              </a:extLst>
            </p:cNvPr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5" name="Google Shape;1759;p35">
              <a:extLst>
                <a:ext uri="{FF2B5EF4-FFF2-40B4-BE49-F238E27FC236}">
                  <a16:creationId xmlns:a16="http://schemas.microsoft.com/office/drawing/2014/main" id="{D1FCD821-70F7-4E2F-BD55-8620743A7D63}"/>
                </a:ext>
              </a:extLst>
            </p:cNvPr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6" name="Google Shape;1760;p35">
              <a:extLst>
                <a:ext uri="{FF2B5EF4-FFF2-40B4-BE49-F238E27FC236}">
                  <a16:creationId xmlns:a16="http://schemas.microsoft.com/office/drawing/2014/main" id="{ADF59AA4-7434-453C-B901-F8A7FE291367}"/>
                </a:ext>
              </a:extLst>
            </p:cNvPr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7" name="Google Shape;1761;p35">
              <a:extLst>
                <a:ext uri="{FF2B5EF4-FFF2-40B4-BE49-F238E27FC236}">
                  <a16:creationId xmlns:a16="http://schemas.microsoft.com/office/drawing/2014/main" id="{7432B85B-C4B9-4FDA-B6EA-95248EB090F5}"/>
                </a:ext>
              </a:extLst>
            </p:cNvPr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8" name="Google Shape;1762;p35">
              <a:extLst>
                <a:ext uri="{FF2B5EF4-FFF2-40B4-BE49-F238E27FC236}">
                  <a16:creationId xmlns:a16="http://schemas.microsoft.com/office/drawing/2014/main" id="{28982B24-F3ED-4115-BE35-6C9895061149}"/>
                </a:ext>
              </a:extLst>
            </p:cNvPr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9" name="Google Shape;1763;p35">
              <a:extLst>
                <a:ext uri="{FF2B5EF4-FFF2-40B4-BE49-F238E27FC236}">
                  <a16:creationId xmlns:a16="http://schemas.microsoft.com/office/drawing/2014/main" id="{8785C0A4-CFF8-401D-BAE4-0C885A945877}"/>
                </a:ext>
              </a:extLst>
            </p:cNvPr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0" name="Google Shape;1764;p35">
              <a:extLst>
                <a:ext uri="{FF2B5EF4-FFF2-40B4-BE49-F238E27FC236}">
                  <a16:creationId xmlns:a16="http://schemas.microsoft.com/office/drawing/2014/main" id="{342443CB-E81A-47C6-A49B-F28381E87DC4}"/>
                </a:ext>
              </a:extLst>
            </p:cNvPr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1" name="Google Shape;1765;p35">
              <a:extLst>
                <a:ext uri="{FF2B5EF4-FFF2-40B4-BE49-F238E27FC236}">
                  <a16:creationId xmlns:a16="http://schemas.microsoft.com/office/drawing/2014/main" id="{2C04A99D-4DF3-48AF-A24F-46360E48B457}"/>
                </a:ext>
              </a:extLst>
            </p:cNvPr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2" name="Google Shape;1766;p35">
              <a:extLst>
                <a:ext uri="{FF2B5EF4-FFF2-40B4-BE49-F238E27FC236}">
                  <a16:creationId xmlns:a16="http://schemas.microsoft.com/office/drawing/2014/main" id="{0A960A2F-E485-4939-A2FB-54EC292D3601}"/>
                </a:ext>
              </a:extLst>
            </p:cNvPr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3" name="Google Shape;1767;p35">
              <a:extLst>
                <a:ext uri="{FF2B5EF4-FFF2-40B4-BE49-F238E27FC236}">
                  <a16:creationId xmlns:a16="http://schemas.microsoft.com/office/drawing/2014/main" id="{9A925D58-D266-460B-9014-277C6A9F219E}"/>
                </a:ext>
              </a:extLst>
            </p:cNvPr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4" name="Google Shape;1768;p35">
              <a:extLst>
                <a:ext uri="{FF2B5EF4-FFF2-40B4-BE49-F238E27FC236}">
                  <a16:creationId xmlns:a16="http://schemas.microsoft.com/office/drawing/2014/main" id="{74F70B5E-D13C-4D6E-A374-4B4762F802D4}"/>
                </a:ext>
              </a:extLst>
            </p:cNvPr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5" name="Google Shape;1769;p35">
              <a:extLst>
                <a:ext uri="{FF2B5EF4-FFF2-40B4-BE49-F238E27FC236}">
                  <a16:creationId xmlns:a16="http://schemas.microsoft.com/office/drawing/2014/main" id="{A312CFCD-DB6E-47DC-93DA-2259BCF9E2C8}"/>
                </a:ext>
              </a:extLst>
            </p:cNvPr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6" name="Google Shape;1770;p35">
              <a:extLst>
                <a:ext uri="{FF2B5EF4-FFF2-40B4-BE49-F238E27FC236}">
                  <a16:creationId xmlns:a16="http://schemas.microsoft.com/office/drawing/2014/main" id="{688B1254-A27F-4FCE-ADB6-6A6CC7879851}"/>
                </a:ext>
              </a:extLst>
            </p:cNvPr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7" name="Google Shape;1771;p35">
              <a:extLst>
                <a:ext uri="{FF2B5EF4-FFF2-40B4-BE49-F238E27FC236}">
                  <a16:creationId xmlns:a16="http://schemas.microsoft.com/office/drawing/2014/main" id="{675E8029-17F4-4683-B35F-C7ADFB78DF66}"/>
                </a:ext>
              </a:extLst>
            </p:cNvPr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8" name="Google Shape;1772;p35">
              <a:extLst>
                <a:ext uri="{FF2B5EF4-FFF2-40B4-BE49-F238E27FC236}">
                  <a16:creationId xmlns:a16="http://schemas.microsoft.com/office/drawing/2014/main" id="{7B9D5B76-13B6-4701-800F-2A2BA934281F}"/>
                </a:ext>
              </a:extLst>
            </p:cNvPr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9" name="Google Shape;1773;p35">
              <a:extLst>
                <a:ext uri="{FF2B5EF4-FFF2-40B4-BE49-F238E27FC236}">
                  <a16:creationId xmlns:a16="http://schemas.microsoft.com/office/drawing/2014/main" id="{582CA717-8737-40F7-9B27-B7D073A0CEB2}"/>
                </a:ext>
              </a:extLst>
            </p:cNvPr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0" name="Google Shape;1774;p35">
              <a:extLst>
                <a:ext uri="{FF2B5EF4-FFF2-40B4-BE49-F238E27FC236}">
                  <a16:creationId xmlns:a16="http://schemas.microsoft.com/office/drawing/2014/main" id="{2AF4660C-E622-4C2E-99C4-EB00C84E920C}"/>
                </a:ext>
              </a:extLst>
            </p:cNvPr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1" name="Google Shape;1775;p35">
              <a:extLst>
                <a:ext uri="{FF2B5EF4-FFF2-40B4-BE49-F238E27FC236}">
                  <a16:creationId xmlns:a16="http://schemas.microsoft.com/office/drawing/2014/main" id="{76036961-4C78-4382-BA44-64032AFE19E2}"/>
                </a:ext>
              </a:extLst>
            </p:cNvPr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2" name="Google Shape;1776;p35">
              <a:extLst>
                <a:ext uri="{FF2B5EF4-FFF2-40B4-BE49-F238E27FC236}">
                  <a16:creationId xmlns:a16="http://schemas.microsoft.com/office/drawing/2014/main" id="{1614BE83-45AD-4B0B-9E00-BE8C96F29716}"/>
                </a:ext>
              </a:extLst>
            </p:cNvPr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3" name="Google Shape;1777;p35">
              <a:extLst>
                <a:ext uri="{FF2B5EF4-FFF2-40B4-BE49-F238E27FC236}">
                  <a16:creationId xmlns:a16="http://schemas.microsoft.com/office/drawing/2014/main" id="{F31AB7FF-F29E-4D60-8210-BA5A471B3969}"/>
                </a:ext>
              </a:extLst>
            </p:cNvPr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4" name="Google Shape;1778;p35">
              <a:extLst>
                <a:ext uri="{FF2B5EF4-FFF2-40B4-BE49-F238E27FC236}">
                  <a16:creationId xmlns:a16="http://schemas.microsoft.com/office/drawing/2014/main" id="{F8191943-3449-4626-BF36-9D1A42E1063B}"/>
                </a:ext>
              </a:extLst>
            </p:cNvPr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5" name="Google Shape;1779;p35">
              <a:extLst>
                <a:ext uri="{FF2B5EF4-FFF2-40B4-BE49-F238E27FC236}">
                  <a16:creationId xmlns:a16="http://schemas.microsoft.com/office/drawing/2014/main" id="{4BC8D1DA-9495-4785-8CA7-BD93D27A09BF}"/>
                </a:ext>
              </a:extLst>
            </p:cNvPr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6" name="Google Shape;1780;p35">
              <a:extLst>
                <a:ext uri="{FF2B5EF4-FFF2-40B4-BE49-F238E27FC236}">
                  <a16:creationId xmlns:a16="http://schemas.microsoft.com/office/drawing/2014/main" id="{FC0CC7E1-1935-49EA-958A-4D2A281B687D}"/>
                </a:ext>
              </a:extLst>
            </p:cNvPr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7" name="Google Shape;1781;p35">
              <a:extLst>
                <a:ext uri="{FF2B5EF4-FFF2-40B4-BE49-F238E27FC236}">
                  <a16:creationId xmlns:a16="http://schemas.microsoft.com/office/drawing/2014/main" id="{EEEEF3B8-8CD1-4E52-910D-5F9645679441}"/>
                </a:ext>
              </a:extLst>
            </p:cNvPr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8" name="Google Shape;1782;p35">
              <a:extLst>
                <a:ext uri="{FF2B5EF4-FFF2-40B4-BE49-F238E27FC236}">
                  <a16:creationId xmlns:a16="http://schemas.microsoft.com/office/drawing/2014/main" id="{E20ED6AD-7FA1-4E7D-A37C-3C50AFA3B814}"/>
                </a:ext>
              </a:extLst>
            </p:cNvPr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9" name="Google Shape;1783;p35">
              <a:extLst>
                <a:ext uri="{FF2B5EF4-FFF2-40B4-BE49-F238E27FC236}">
                  <a16:creationId xmlns:a16="http://schemas.microsoft.com/office/drawing/2014/main" id="{98BB9231-BE3A-4D83-829C-6EB11ABD8DD2}"/>
                </a:ext>
              </a:extLst>
            </p:cNvPr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0" name="Google Shape;1784;p35">
              <a:extLst>
                <a:ext uri="{FF2B5EF4-FFF2-40B4-BE49-F238E27FC236}">
                  <a16:creationId xmlns:a16="http://schemas.microsoft.com/office/drawing/2014/main" id="{31784AA9-1F11-41D2-8D11-57120FB7F05F}"/>
                </a:ext>
              </a:extLst>
            </p:cNvPr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Google Shape;1785;p35">
              <a:extLst>
                <a:ext uri="{FF2B5EF4-FFF2-40B4-BE49-F238E27FC236}">
                  <a16:creationId xmlns:a16="http://schemas.microsoft.com/office/drawing/2014/main" id="{B194756B-3001-4AE8-81EC-3CD4DE991425}"/>
                </a:ext>
              </a:extLst>
            </p:cNvPr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2" name="Google Shape;1786;p35">
              <a:extLst>
                <a:ext uri="{FF2B5EF4-FFF2-40B4-BE49-F238E27FC236}">
                  <a16:creationId xmlns:a16="http://schemas.microsoft.com/office/drawing/2014/main" id="{AFD97AC6-11B0-40A2-A716-E30BF3C9C008}"/>
                </a:ext>
              </a:extLst>
            </p:cNvPr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3" name="Google Shape;1787;p35">
              <a:extLst>
                <a:ext uri="{FF2B5EF4-FFF2-40B4-BE49-F238E27FC236}">
                  <a16:creationId xmlns:a16="http://schemas.microsoft.com/office/drawing/2014/main" id="{1F81228D-B7A3-4B83-9A6D-92EB2C7224E5}"/>
                </a:ext>
              </a:extLst>
            </p:cNvPr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Google Shape;1788;p35">
              <a:extLst>
                <a:ext uri="{FF2B5EF4-FFF2-40B4-BE49-F238E27FC236}">
                  <a16:creationId xmlns:a16="http://schemas.microsoft.com/office/drawing/2014/main" id="{F06AA4C9-B905-4FD4-A128-D1C39CC00414}"/>
                </a:ext>
              </a:extLst>
            </p:cNvPr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5" name="Google Shape;1789;p35">
              <a:extLst>
                <a:ext uri="{FF2B5EF4-FFF2-40B4-BE49-F238E27FC236}">
                  <a16:creationId xmlns:a16="http://schemas.microsoft.com/office/drawing/2014/main" id="{D593F34F-D2A8-4232-B7AD-C3D751DF3F40}"/>
                </a:ext>
              </a:extLst>
            </p:cNvPr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6" name="Google Shape;1790;p35">
              <a:extLst>
                <a:ext uri="{FF2B5EF4-FFF2-40B4-BE49-F238E27FC236}">
                  <a16:creationId xmlns:a16="http://schemas.microsoft.com/office/drawing/2014/main" id="{6504337B-7BB6-4B51-91AD-F6322DB88C08}"/>
                </a:ext>
              </a:extLst>
            </p:cNvPr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7" name="Google Shape;1791;p35">
              <a:extLst>
                <a:ext uri="{FF2B5EF4-FFF2-40B4-BE49-F238E27FC236}">
                  <a16:creationId xmlns:a16="http://schemas.microsoft.com/office/drawing/2014/main" id="{23DBFCD8-3C07-4F34-A918-1DCD786E9FF3}"/>
                </a:ext>
              </a:extLst>
            </p:cNvPr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8" name="Google Shape;1792;p35">
              <a:extLst>
                <a:ext uri="{FF2B5EF4-FFF2-40B4-BE49-F238E27FC236}">
                  <a16:creationId xmlns:a16="http://schemas.microsoft.com/office/drawing/2014/main" id="{9EA352E8-BBAD-420F-ADB0-16037C558446}"/>
                </a:ext>
              </a:extLst>
            </p:cNvPr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9" name="Google Shape;1793;p35">
              <a:extLst>
                <a:ext uri="{FF2B5EF4-FFF2-40B4-BE49-F238E27FC236}">
                  <a16:creationId xmlns:a16="http://schemas.microsoft.com/office/drawing/2014/main" id="{582AC165-67B2-4A4B-8E6D-7E8E3CCD3AF7}"/>
                </a:ext>
              </a:extLst>
            </p:cNvPr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0" name="Google Shape;1794;p35">
              <a:extLst>
                <a:ext uri="{FF2B5EF4-FFF2-40B4-BE49-F238E27FC236}">
                  <a16:creationId xmlns:a16="http://schemas.microsoft.com/office/drawing/2014/main" id="{CB98FBB9-9150-4AF6-850F-D268FDC9F9F3}"/>
                </a:ext>
              </a:extLst>
            </p:cNvPr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1" name="Google Shape;1795;p35">
              <a:extLst>
                <a:ext uri="{FF2B5EF4-FFF2-40B4-BE49-F238E27FC236}">
                  <a16:creationId xmlns:a16="http://schemas.microsoft.com/office/drawing/2014/main" id="{AEA1505E-222D-456D-B0A3-1D0E4FBACE4E}"/>
                </a:ext>
              </a:extLst>
            </p:cNvPr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2" name="Google Shape;1796;p35">
              <a:extLst>
                <a:ext uri="{FF2B5EF4-FFF2-40B4-BE49-F238E27FC236}">
                  <a16:creationId xmlns:a16="http://schemas.microsoft.com/office/drawing/2014/main" id="{5D35AFFA-A773-4D26-ACAB-B08336DA8C12}"/>
                </a:ext>
              </a:extLst>
            </p:cNvPr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3" name="Google Shape;1797;p35">
              <a:extLst>
                <a:ext uri="{FF2B5EF4-FFF2-40B4-BE49-F238E27FC236}">
                  <a16:creationId xmlns:a16="http://schemas.microsoft.com/office/drawing/2014/main" id="{99340AEC-3B46-4E86-8669-1661C7589D6E}"/>
                </a:ext>
              </a:extLst>
            </p:cNvPr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4" name="Google Shape;1798;p35">
              <a:extLst>
                <a:ext uri="{FF2B5EF4-FFF2-40B4-BE49-F238E27FC236}">
                  <a16:creationId xmlns:a16="http://schemas.microsoft.com/office/drawing/2014/main" id="{A097E9B7-D80D-47D0-AF9A-F40C71912A3B}"/>
                </a:ext>
              </a:extLst>
            </p:cNvPr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Google Shape;1799;p35">
              <a:extLst>
                <a:ext uri="{FF2B5EF4-FFF2-40B4-BE49-F238E27FC236}">
                  <a16:creationId xmlns:a16="http://schemas.microsoft.com/office/drawing/2014/main" id="{3EC628D7-06AC-40C3-8D86-E76979A86B10}"/>
                </a:ext>
              </a:extLst>
            </p:cNvPr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6" name="Google Shape;1800;p35">
              <a:extLst>
                <a:ext uri="{FF2B5EF4-FFF2-40B4-BE49-F238E27FC236}">
                  <a16:creationId xmlns:a16="http://schemas.microsoft.com/office/drawing/2014/main" id="{9CD92439-5BB9-42D5-B3BE-91F2B4736FB9}"/>
                </a:ext>
              </a:extLst>
            </p:cNvPr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7" name="Google Shape;1801;p35">
              <a:extLst>
                <a:ext uri="{FF2B5EF4-FFF2-40B4-BE49-F238E27FC236}">
                  <a16:creationId xmlns:a16="http://schemas.microsoft.com/office/drawing/2014/main" id="{41B00999-B6A9-4A4C-81FE-34E22E369B2B}"/>
                </a:ext>
              </a:extLst>
            </p:cNvPr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8" name="Google Shape;1802;p35">
              <a:extLst>
                <a:ext uri="{FF2B5EF4-FFF2-40B4-BE49-F238E27FC236}">
                  <a16:creationId xmlns:a16="http://schemas.microsoft.com/office/drawing/2014/main" id="{C8B71A43-A038-4B61-AD4F-7FE4CEC4BAE8}"/>
                </a:ext>
              </a:extLst>
            </p:cNvPr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9" name="Google Shape;1803;p35">
              <a:extLst>
                <a:ext uri="{FF2B5EF4-FFF2-40B4-BE49-F238E27FC236}">
                  <a16:creationId xmlns:a16="http://schemas.microsoft.com/office/drawing/2014/main" id="{4BA6F03B-0ABF-48D1-A564-F6943C25B15C}"/>
                </a:ext>
              </a:extLst>
            </p:cNvPr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4949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0" name="Google Shape;1804;p35">
              <a:extLst>
                <a:ext uri="{FF2B5EF4-FFF2-40B4-BE49-F238E27FC236}">
                  <a16:creationId xmlns:a16="http://schemas.microsoft.com/office/drawing/2014/main" id="{DDEA28DE-245A-4EA8-A34E-97DB458E9B9E}"/>
                </a:ext>
              </a:extLst>
            </p:cNvPr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1" name="Google Shape;1805;p35">
              <a:extLst>
                <a:ext uri="{FF2B5EF4-FFF2-40B4-BE49-F238E27FC236}">
                  <a16:creationId xmlns:a16="http://schemas.microsoft.com/office/drawing/2014/main" id="{CCFFD9D4-959B-4D61-BDCE-11F9E96E2680}"/>
                </a:ext>
              </a:extLst>
            </p:cNvPr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2" name="Google Shape;1806;p35">
              <a:extLst>
                <a:ext uri="{FF2B5EF4-FFF2-40B4-BE49-F238E27FC236}">
                  <a16:creationId xmlns:a16="http://schemas.microsoft.com/office/drawing/2014/main" id="{0CB5F4F8-B971-4ECF-8F0A-6DDCD58CB7F2}"/>
                </a:ext>
              </a:extLst>
            </p:cNvPr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3" name="Google Shape;1807;p35">
              <a:extLst>
                <a:ext uri="{FF2B5EF4-FFF2-40B4-BE49-F238E27FC236}">
                  <a16:creationId xmlns:a16="http://schemas.microsoft.com/office/drawing/2014/main" id="{4AE138C5-1779-49D3-942C-267DBD83D97F}"/>
                </a:ext>
              </a:extLst>
            </p:cNvPr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4" name="Google Shape;1808;p35">
              <a:extLst>
                <a:ext uri="{FF2B5EF4-FFF2-40B4-BE49-F238E27FC236}">
                  <a16:creationId xmlns:a16="http://schemas.microsoft.com/office/drawing/2014/main" id="{3B40BAB5-9FAF-474E-8A1C-864B4BB4C23B}"/>
                </a:ext>
              </a:extLst>
            </p:cNvPr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5" name="Google Shape;1809;p35">
              <a:extLst>
                <a:ext uri="{FF2B5EF4-FFF2-40B4-BE49-F238E27FC236}">
                  <a16:creationId xmlns:a16="http://schemas.microsoft.com/office/drawing/2014/main" id="{7EBB9A90-AE67-4E7D-A91F-94A5376501DF}"/>
                </a:ext>
              </a:extLst>
            </p:cNvPr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6" name="Google Shape;1810;p35">
              <a:extLst>
                <a:ext uri="{FF2B5EF4-FFF2-40B4-BE49-F238E27FC236}">
                  <a16:creationId xmlns:a16="http://schemas.microsoft.com/office/drawing/2014/main" id="{E847E307-F97F-4605-8D0D-BC501DF4B40C}"/>
                </a:ext>
              </a:extLst>
            </p:cNvPr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7" name="Google Shape;1811;p35">
              <a:extLst>
                <a:ext uri="{FF2B5EF4-FFF2-40B4-BE49-F238E27FC236}">
                  <a16:creationId xmlns:a16="http://schemas.microsoft.com/office/drawing/2014/main" id="{2A48B014-7A81-4357-8701-EFFAB520DE28}"/>
                </a:ext>
              </a:extLst>
            </p:cNvPr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8" name="Google Shape;1812;p35">
              <a:extLst>
                <a:ext uri="{FF2B5EF4-FFF2-40B4-BE49-F238E27FC236}">
                  <a16:creationId xmlns:a16="http://schemas.microsoft.com/office/drawing/2014/main" id="{A9867C22-1190-40FE-97B1-E5388722BDA3}"/>
                </a:ext>
              </a:extLst>
            </p:cNvPr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Google Shape;1813;p35">
              <a:extLst>
                <a:ext uri="{FF2B5EF4-FFF2-40B4-BE49-F238E27FC236}">
                  <a16:creationId xmlns:a16="http://schemas.microsoft.com/office/drawing/2014/main" id="{9E546875-5557-4CDB-B2E4-A68D2CF1A065}"/>
                </a:ext>
              </a:extLst>
            </p:cNvPr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0" name="Google Shape;1814;p35">
              <a:extLst>
                <a:ext uri="{FF2B5EF4-FFF2-40B4-BE49-F238E27FC236}">
                  <a16:creationId xmlns:a16="http://schemas.microsoft.com/office/drawing/2014/main" id="{528EE853-AA06-4737-9BC3-2463F3CD695F}"/>
                </a:ext>
              </a:extLst>
            </p:cNvPr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1" name="Google Shape;1815;p35">
              <a:extLst>
                <a:ext uri="{FF2B5EF4-FFF2-40B4-BE49-F238E27FC236}">
                  <a16:creationId xmlns:a16="http://schemas.microsoft.com/office/drawing/2014/main" id="{C17B45F6-F381-40F9-8BC4-01720E92ACBE}"/>
                </a:ext>
              </a:extLst>
            </p:cNvPr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2" name="Google Shape;1816;p35">
              <a:extLst>
                <a:ext uri="{FF2B5EF4-FFF2-40B4-BE49-F238E27FC236}">
                  <a16:creationId xmlns:a16="http://schemas.microsoft.com/office/drawing/2014/main" id="{B0575910-C780-4CE4-9BC3-196C3C9B5190}"/>
                </a:ext>
              </a:extLst>
            </p:cNvPr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3" name="Google Shape;1817;p35">
              <a:extLst>
                <a:ext uri="{FF2B5EF4-FFF2-40B4-BE49-F238E27FC236}">
                  <a16:creationId xmlns:a16="http://schemas.microsoft.com/office/drawing/2014/main" id="{5AD48803-2AAC-4413-95D8-B9E16C046AC1}"/>
                </a:ext>
              </a:extLst>
            </p:cNvPr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4" name="Google Shape;1818;p35">
              <a:extLst>
                <a:ext uri="{FF2B5EF4-FFF2-40B4-BE49-F238E27FC236}">
                  <a16:creationId xmlns:a16="http://schemas.microsoft.com/office/drawing/2014/main" id="{60E12EC0-1550-442D-9DC2-E722E8A8F312}"/>
                </a:ext>
              </a:extLst>
            </p:cNvPr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5" name="Google Shape;1819;p35">
              <a:extLst>
                <a:ext uri="{FF2B5EF4-FFF2-40B4-BE49-F238E27FC236}">
                  <a16:creationId xmlns:a16="http://schemas.microsoft.com/office/drawing/2014/main" id="{9F7F39F0-2E79-4636-979D-A02B740D6A27}"/>
                </a:ext>
              </a:extLst>
            </p:cNvPr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6" name="Google Shape;1820;p35">
              <a:extLst>
                <a:ext uri="{FF2B5EF4-FFF2-40B4-BE49-F238E27FC236}">
                  <a16:creationId xmlns:a16="http://schemas.microsoft.com/office/drawing/2014/main" id="{674AA44D-5B1D-404D-8FFC-AAA2D79D4BD8}"/>
                </a:ext>
              </a:extLst>
            </p:cNvPr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7" name="Google Shape;1821;p35">
              <a:extLst>
                <a:ext uri="{FF2B5EF4-FFF2-40B4-BE49-F238E27FC236}">
                  <a16:creationId xmlns:a16="http://schemas.microsoft.com/office/drawing/2014/main" id="{1E3C683A-E377-4665-8838-BA373C6B8CB0}"/>
                </a:ext>
              </a:extLst>
            </p:cNvPr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8" name="Google Shape;1822;p35">
              <a:extLst>
                <a:ext uri="{FF2B5EF4-FFF2-40B4-BE49-F238E27FC236}">
                  <a16:creationId xmlns:a16="http://schemas.microsoft.com/office/drawing/2014/main" id="{557D54E3-6DED-407C-9F07-A3B9DE1AD17C}"/>
                </a:ext>
              </a:extLst>
            </p:cNvPr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9" name="Google Shape;1823;p35">
              <a:extLst>
                <a:ext uri="{FF2B5EF4-FFF2-40B4-BE49-F238E27FC236}">
                  <a16:creationId xmlns:a16="http://schemas.microsoft.com/office/drawing/2014/main" id="{DF172AD7-93DF-4D48-B79F-E155CC899404}"/>
                </a:ext>
              </a:extLst>
            </p:cNvPr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0" name="Google Shape;1824;p35">
              <a:extLst>
                <a:ext uri="{FF2B5EF4-FFF2-40B4-BE49-F238E27FC236}">
                  <a16:creationId xmlns:a16="http://schemas.microsoft.com/office/drawing/2014/main" id="{5AD5DB81-0CE0-465C-BF05-B361789B5FBD}"/>
                </a:ext>
              </a:extLst>
            </p:cNvPr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1" name="Google Shape;1825;p35">
              <a:extLst>
                <a:ext uri="{FF2B5EF4-FFF2-40B4-BE49-F238E27FC236}">
                  <a16:creationId xmlns:a16="http://schemas.microsoft.com/office/drawing/2014/main" id="{D2D0D841-6C60-4C05-BE45-2613C1433034}"/>
                </a:ext>
              </a:extLst>
            </p:cNvPr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2" name="Google Shape;1826;p35">
              <a:extLst>
                <a:ext uri="{FF2B5EF4-FFF2-40B4-BE49-F238E27FC236}">
                  <a16:creationId xmlns:a16="http://schemas.microsoft.com/office/drawing/2014/main" id="{36C3D5EB-8905-450F-98DC-2145092896DA}"/>
                </a:ext>
              </a:extLst>
            </p:cNvPr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3" name="Google Shape;1827;p35">
              <a:extLst>
                <a:ext uri="{FF2B5EF4-FFF2-40B4-BE49-F238E27FC236}">
                  <a16:creationId xmlns:a16="http://schemas.microsoft.com/office/drawing/2014/main" id="{2AAE9B82-443B-4A98-A348-D5E27A70C2D6}"/>
                </a:ext>
              </a:extLst>
            </p:cNvPr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4" name="Google Shape;1828;p35">
              <a:extLst>
                <a:ext uri="{FF2B5EF4-FFF2-40B4-BE49-F238E27FC236}">
                  <a16:creationId xmlns:a16="http://schemas.microsoft.com/office/drawing/2014/main" id="{894A7275-3362-4477-A6E7-DE9201DE8DE6}"/>
                </a:ext>
              </a:extLst>
            </p:cNvPr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5" name="Google Shape;1829;p35">
              <a:extLst>
                <a:ext uri="{FF2B5EF4-FFF2-40B4-BE49-F238E27FC236}">
                  <a16:creationId xmlns:a16="http://schemas.microsoft.com/office/drawing/2014/main" id="{BA4B552C-F2A4-46D6-99C5-E40014A185E3}"/>
                </a:ext>
              </a:extLst>
            </p:cNvPr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6" name="Google Shape;1830;p35">
              <a:extLst>
                <a:ext uri="{FF2B5EF4-FFF2-40B4-BE49-F238E27FC236}">
                  <a16:creationId xmlns:a16="http://schemas.microsoft.com/office/drawing/2014/main" id="{AD86FC31-FC07-489D-9AE4-B2507A69EA86}"/>
                </a:ext>
              </a:extLst>
            </p:cNvPr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7" name="Google Shape;1831;p35">
              <a:extLst>
                <a:ext uri="{FF2B5EF4-FFF2-40B4-BE49-F238E27FC236}">
                  <a16:creationId xmlns:a16="http://schemas.microsoft.com/office/drawing/2014/main" id="{340E98F7-9CFC-44D0-88A0-87DDA70DF71C}"/>
                </a:ext>
              </a:extLst>
            </p:cNvPr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8" name="Google Shape;1832;p35">
              <a:extLst>
                <a:ext uri="{FF2B5EF4-FFF2-40B4-BE49-F238E27FC236}">
                  <a16:creationId xmlns:a16="http://schemas.microsoft.com/office/drawing/2014/main" id="{8A1A15D8-1CA8-496F-AA2A-178237EF443C}"/>
                </a:ext>
              </a:extLst>
            </p:cNvPr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9" name="Google Shape;1833;p35">
              <a:extLst>
                <a:ext uri="{FF2B5EF4-FFF2-40B4-BE49-F238E27FC236}">
                  <a16:creationId xmlns:a16="http://schemas.microsoft.com/office/drawing/2014/main" id="{015F3FFC-0377-4136-A33A-AA912539B2CE}"/>
                </a:ext>
              </a:extLst>
            </p:cNvPr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0" name="Google Shape;1834;p35">
              <a:extLst>
                <a:ext uri="{FF2B5EF4-FFF2-40B4-BE49-F238E27FC236}">
                  <a16:creationId xmlns:a16="http://schemas.microsoft.com/office/drawing/2014/main" id="{5FFA4407-470D-4427-A2B4-DAE53AC071BF}"/>
                </a:ext>
              </a:extLst>
            </p:cNvPr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1" name="Google Shape;1835;p35">
              <a:extLst>
                <a:ext uri="{FF2B5EF4-FFF2-40B4-BE49-F238E27FC236}">
                  <a16:creationId xmlns:a16="http://schemas.microsoft.com/office/drawing/2014/main" id="{8CA4439E-B3CB-49F9-8C4A-780DF6FC54E1}"/>
                </a:ext>
              </a:extLst>
            </p:cNvPr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2" name="Google Shape;1836;p35">
              <a:extLst>
                <a:ext uri="{FF2B5EF4-FFF2-40B4-BE49-F238E27FC236}">
                  <a16:creationId xmlns:a16="http://schemas.microsoft.com/office/drawing/2014/main" id="{02737D73-2028-45AB-99AE-FD6818C9BC68}"/>
                </a:ext>
              </a:extLst>
            </p:cNvPr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3" name="Google Shape;1837;p35">
              <a:extLst>
                <a:ext uri="{FF2B5EF4-FFF2-40B4-BE49-F238E27FC236}">
                  <a16:creationId xmlns:a16="http://schemas.microsoft.com/office/drawing/2014/main" id="{50E5A37F-F92E-4401-9280-AF841AA89E4C}"/>
                </a:ext>
              </a:extLst>
            </p:cNvPr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4" name="Google Shape;1838;p35">
              <a:extLst>
                <a:ext uri="{FF2B5EF4-FFF2-40B4-BE49-F238E27FC236}">
                  <a16:creationId xmlns:a16="http://schemas.microsoft.com/office/drawing/2014/main" id="{5F9745AB-8F09-450D-8E52-7531FD952B7A}"/>
                </a:ext>
              </a:extLst>
            </p:cNvPr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5" name="Google Shape;1839;p35">
              <a:extLst>
                <a:ext uri="{FF2B5EF4-FFF2-40B4-BE49-F238E27FC236}">
                  <a16:creationId xmlns:a16="http://schemas.microsoft.com/office/drawing/2014/main" id="{BE8385B2-BEF1-4C04-ADF5-D9C8B04DB4E7}"/>
                </a:ext>
              </a:extLst>
            </p:cNvPr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6" name="Google Shape;1840;p35">
              <a:extLst>
                <a:ext uri="{FF2B5EF4-FFF2-40B4-BE49-F238E27FC236}">
                  <a16:creationId xmlns:a16="http://schemas.microsoft.com/office/drawing/2014/main" id="{DA1D5199-3D2F-4574-9905-A19FE41A2B5C}"/>
                </a:ext>
              </a:extLst>
            </p:cNvPr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7" name="Google Shape;1841;p35">
              <a:extLst>
                <a:ext uri="{FF2B5EF4-FFF2-40B4-BE49-F238E27FC236}">
                  <a16:creationId xmlns:a16="http://schemas.microsoft.com/office/drawing/2014/main" id="{71E9BFC8-EFB7-428E-8B4C-A57801E59314}"/>
                </a:ext>
              </a:extLst>
            </p:cNvPr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8" name="Google Shape;1842;p35">
              <a:extLst>
                <a:ext uri="{FF2B5EF4-FFF2-40B4-BE49-F238E27FC236}">
                  <a16:creationId xmlns:a16="http://schemas.microsoft.com/office/drawing/2014/main" id="{AE63353B-6DA8-4947-B42E-2BEAF204A73E}"/>
                </a:ext>
              </a:extLst>
            </p:cNvPr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9" name="Google Shape;1843;p35">
              <a:extLst>
                <a:ext uri="{FF2B5EF4-FFF2-40B4-BE49-F238E27FC236}">
                  <a16:creationId xmlns:a16="http://schemas.microsoft.com/office/drawing/2014/main" id="{9C87166A-98B6-408E-A8DB-9BC073DFE97E}"/>
                </a:ext>
              </a:extLst>
            </p:cNvPr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0" name="Google Shape;1844;p35">
              <a:extLst>
                <a:ext uri="{FF2B5EF4-FFF2-40B4-BE49-F238E27FC236}">
                  <a16:creationId xmlns:a16="http://schemas.microsoft.com/office/drawing/2014/main" id="{6E1C644B-4497-4D71-AB2A-6B5FA99A5BF0}"/>
                </a:ext>
              </a:extLst>
            </p:cNvPr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1" name="Google Shape;1845;p35">
              <a:extLst>
                <a:ext uri="{FF2B5EF4-FFF2-40B4-BE49-F238E27FC236}">
                  <a16:creationId xmlns:a16="http://schemas.microsoft.com/office/drawing/2014/main" id="{9CA0D8E4-E683-475F-A7CD-E2DF23C9D32E}"/>
                </a:ext>
              </a:extLst>
            </p:cNvPr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2" name="Google Shape;1846;p35">
              <a:extLst>
                <a:ext uri="{FF2B5EF4-FFF2-40B4-BE49-F238E27FC236}">
                  <a16:creationId xmlns:a16="http://schemas.microsoft.com/office/drawing/2014/main" id="{A35969AA-BD70-49EE-B49C-8968F045C49C}"/>
                </a:ext>
              </a:extLst>
            </p:cNvPr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3" name="Google Shape;1847;p35">
              <a:extLst>
                <a:ext uri="{FF2B5EF4-FFF2-40B4-BE49-F238E27FC236}">
                  <a16:creationId xmlns:a16="http://schemas.microsoft.com/office/drawing/2014/main" id="{22CFA444-AA11-4D13-A703-5A18E47A0F54}"/>
                </a:ext>
              </a:extLst>
            </p:cNvPr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4" name="Google Shape;1848;p35">
              <a:extLst>
                <a:ext uri="{FF2B5EF4-FFF2-40B4-BE49-F238E27FC236}">
                  <a16:creationId xmlns:a16="http://schemas.microsoft.com/office/drawing/2014/main" id="{7BD4C14C-9626-4A17-AAD2-406FFCB35EF7}"/>
                </a:ext>
              </a:extLst>
            </p:cNvPr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5" name="Google Shape;1849;p35">
              <a:extLst>
                <a:ext uri="{FF2B5EF4-FFF2-40B4-BE49-F238E27FC236}">
                  <a16:creationId xmlns:a16="http://schemas.microsoft.com/office/drawing/2014/main" id="{4DFDCA1B-E9CA-42E7-A8D9-CD15BD2AED83}"/>
                </a:ext>
              </a:extLst>
            </p:cNvPr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6" name="Google Shape;1850;p35">
              <a:extLst>
                <a:ext uri="{FF2B5EF4-FFF2-40B4-BE49-F238E27FC236}">
                  <a16:creationId xmlns:a16="http://schemas.microsoft.com/office/drawing/2014/main" id="{DB5A5C97-DCA4-4FC7-BA63-A2F77ED6DE94}"/>
                </a:ext>
              </a:extLst>
            </p:cNvPr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7" name="Google Shape;1851;p35">
              <a:extLst>
                <a:ext uri="{FF2B5EF4-FFF2-40B4-BE49-F238E27FC236}">
                  <a16:creationId xmlns:a16="http://schemas.microsoft.com/office/drawing/2014/main" id="{C0B3B0DB-5538-4D14-9747-DB1E2654F069}"/>
                </a:ext>
              </a:extLst>
            </p:cNvPr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8" name="Google Shape;1852;p35">
              <a:extLst>
                <a:ext uri="{FF2B5EF4-FFF2-40B4-BE49-F238E27FC236}">
                  <a16:creationId xmlns:a16="http://schemas.microsoft.com/office/drawing/2014/main" id="{72B7AE13-64FE-4091-806C-1488ECCBFCE2}"/>
                </a:ext>
              </a:extLst>
            </p:cNvPr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9" name="Google Shape;1853;p35">
              <a:extLst>
                <a:ext uri="{FF2B5EF4-FFF2-40B4-BE49-F238E27FC236}">
                  <a16:creationId xmlns:a16="http://schemas.microsoft.com/office/drawing/2014/main" id="{B81FD587-8EEC-4E5A-9B2B-636AE2ABB781}"/>
                </a:ext>
              </a:extLst>
            </p:cNvPr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0" name="Google Shape;1854;p35">
              <a:extLst>
                <a:ext uri="{FF2B5EF4-FFF2-40B4-BE49-F238E27FC236}">
                  <a16:creationId xmlns:a16="http://schemas.microsoft.com/office/drawing/2014/main" id="{EDCAD90E-685C-4A23-8C0B-4A61F2AEEC35}"/>
                </a:ext>
              </a:extLst>
            </p:cNvPr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1" name="Google Shape;1855;p35">
              <a:extLst>
                <a:ext uri="{FF2B5EF4-FFF2-40B4-BE49-F238E27FC236}">
                  <a16:creationId xmlns:a16="http://schemas.microsoft.com/office/drawing/2014/main" id="{78A815B3-91F6-4486-A7E8-F2E9B1298466}"/>
                </a:ext>
              </a:extLst>
            </p:cNvPr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2" name="Google Shape;1856;p35">
              <a:extLst>
                <a:ext uri="{FF2B5EF4-FFF2-40B4-BE49-F238E27FC236}">
                  <a16:creationId xmlns:a16="http://schemas.microsoft.com/office/drawing/2014/main" id="{61D28E6D-CBC0-4505-B5BC-30BFCD57D8C5}"/>
                </a:ext>
              </a:extLst>
            </p:cNvPr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3" name="Google Shape;1857;p35">
              <a:extLst>
                <a:ext uri="{FF2B5EF4-FFF2-40B4-BE49-F238E27FC236}">
                  <a16:creationId xmlns:a16="http://schemas.microsoft.com/office/drawing/2014/main" id="{3DC5FF56-FF2E-43A9-80AF-8B8AE327CB7C}"/>
                </a:ext>
              </a:extLst>
            </p:cNvPr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rgbClr val="477797"/>
            </a:solidFill>
            <a:ln w="9525" cap="flat" cmpd="sng">
              <a:solidFill>
                <a:srgbClr val="47779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4" name="Google Shape;1858;p35">
              <a:extLst>
                <a:ext uri="{FF2B5EF4-FFF2-40B4-BE49-F238E27FC236}">
                  <a16:creationId xmlns:a16="http://schemas.microsoft.com/office/drawing/2014/main" id="{08B0F1C2-860D-4E4C-BE2F-9F97498F8671}"/>
                </a:ext>
              </a:extLst>
            </p:cNvPr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5" name="Google Shape;1859;p35">
              <a:extLst>
                <a:ext uri="{FF2B5EF4-FFF2-40B4-BE49-F238E27FC236}">
                  <a16:creationId xmlns:a16="http://schemas.microsoft.com/office/drawing/2014/main" id="{E8F514C0-56F0-4052-93E5-4CAB2845D603}"/>
                </a:ext>
              </a:extLst>
            </p:cNvPr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6" name="Google Shape;1860;p35">
              <a:extLst>
                <a:ext uri="{FF2B5EF4-FFF2-40B4-BE49-F238E27FC236}">
                  <a16:creationId xmlns:a16="http://schemas.microsoft.com/office/drawing/2014/main" id="{B40C9D98-3C38-4F38-91FB-A88EF274D66D}"/>
                </a:ext>
              </a:extLst>
            </p:cNvPr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7" name="Google Shape;1861;p35">
              <a:extLst>
                <a:ext uri="{FF2B5EF4-FFF2-40B4-BE49-F238E27FC236}">
                  <a16:creationId xmlns:a16="http://schemas.microsoft.com/office/drawing/2014/main" id="{859DA868-ABC9-4889-BFEB-9E546501736C}"/>
                </a:ext>
              </a:extLst>
            </p:cNvPr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8" name="Google Shape;1862;p35">
              <a:extLst>
                <a:ext uri="{FF2B5EF4-FFF2-40B4-BE49-F238E27FC236}">
                  <a16:creationId xmlns:a16="http://schemas.microsoft.com/office/drawing/2014/main" id="{4DECFDF0-3DE0-4E7F-AFA1-2A61D4EBBC06}"/>
                </a:ext>
              </a:extLst>
            </p:cNvPr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9" name="Google Shape;1863;p35">
              <a:extLst>
                <a:ext uri="{FF2B5EF4-FFF2-40B4-BE49-F238E27FC236}">
                  <a16:creationId xmlns:a16="http://schemas.microsoft.com/office/drawing/2014/main" id="{42F62021-4A4B-4431-B9A7-DAFD18D7B121}"/>
                </a:ext>
              </a:extLst>
            </p:cNvPr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0" name="Google Shape;1864;p35">
              <a:extLst>
                <a:ext uri="{FF2B5EF4-FFF2-40B4-BE49-F238E27FC236}">
                  <a16:creationId xmlns:a16="http://schemas.microsoft.com/office/drawing/2014/main" id="{5E1F401F-C2B6-4BBF-BCF0-93886DD8B48D}"/>
                </a:ext>
              </a:extLst>
            </p:cNvPr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1" name="Google Shape;1865;p35">
              <a:extLst>
                <a:ext uri="{FF2B5EF4-FFF2-40B4-BE49-F238E27FC236}">
                  <a16:creationId xmlns:a16="http://schemas.microsoft.com/office/drawing/2014/main" id="{1AE88547-595C-4352-A777-CE3240BBF3D5}"/>
                </a:ext>
              </a:extLst>
            </p:cNvPr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2" name="Google Shape;1866;p35">
              <a:extLst>
                <a:ext uri="{FF2B5EF4-FFF2-40B4-BE49-F238E27FC236}">
                  <a16:creationId xmlns:a16="http://schemas.microsoft.com/office/drawing/2014/main" id="{BF2EBA25-5771-4247-B2D4-9091133B4120}"/>
                </a:ext>
              </a:extLst>
            </p:cNvPr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3" name="Google Shape;1867;p35">
              <a:extLst>
                <a:ext uri="{FF2B5EF4-FFF2-40B4-BE49-F238E27FC236}">
                  <a16:creationId xmlns:a16="http://schemas.microsoft.com/office/drawing/2014/main" id="{31D0D9C8-BC68-469E-A85D-2A658DBD3181}"/>
                </a:ext>
              </a:extLst>
            </p:cNvPr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4" name="Google Shape;1868;p35">
              <a:extLst>
                <a:ext uri="{FF2B5EF4-FFF2-40B4-BE49-F238E27FC236}">
                  <a16:creationId xmlns:a16="http://schemas.microsoft.com/office/drawing/2014/main" id="{48ED198B-2EB7-4173-89F0-7DDD51945693}"/>
                </a:ext>
              </a:extLst>
            </p:cNvPr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5" name="Google Shape;1869;p35">
              <a:extLst>
                <a:ext uri="{FF2B5EF4-FFF2-40B4-BE49-F238E27FC236}">
                  <a16:creationId xmlns:a16="http://schemas.microsoft.com/office/drawing/2014/main" id="{BC17A57C-34DC-4ABB-8277-9C5E0017D468}"/>
                </a:ext>
              </a:extLst>
            </p:cNvPr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6" name="Google Shape;1870;p35">
              <a:extLst>
                <a:ext uri="{FF2B5EF4-FFF2-40B4-BE49-F238E27FC236}">
                  <a16:creationId xmlns:a16="http://schemas.microsoft.com/office/drawing/2014/main" id="{6281ABA1-8914-4C0A-BDA0-5B0733288F35}"/>
                </a:ext>
              </a:extLst>
            </p:cNvPr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7" name="Google Shape;1871;p35">
              <a:extLst>
                <a:ext uri="{FF2B5EF4-FFF2-40B4-BE49-F238E27FC236}">
                  <a16:creationId xmlns:a16="http://schemas.microsoft.com/office/drawing/2014/main" id="{87637E04-CAFB-4405-B45C-51132DD3F595}"/>
                </a:ext>
              </a:extLst>
            </p:cNvPr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8" name="Google Shape;1872;p35">
              <a:extLst>
                <a:ext uri="{FF2B5EF4-FFF2-40B4-BE49-F238E27FC236}">
                  <a16:creationId xmlns:a16="http://schemas.microsoft.com/office/drawing/2014/main" id="{8C5BA24F-E8B5-455B-BC92-A006C00EDF76}"/>
                </a:ext>
              </a:extLst>
            </p:cNvPr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9" name="Google Shape;1873;p35">
              <a:extLst>
                <a:ext uri="{FF2B5EF4-FFF2-40B4-BE49-F238E27FC236}">
                  <a16:creationId xmlns:a16="http://schemas.microsoft.com/office/drawing/2014/main" id="{746A5EB7-2C3F-4EA2-870E-D54D8E93F124}"/>
                </a:ext>
              </a:extLst>
            </p:cNvPr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0" name="Google Shape;1874;p35">
              <a:extLst>
                <a:ext uri="{FF2B5EF4-FFF2-40B4-BE49-F238E27FC236}">
                  <a16:creationId xmlns:a16="http://schemas.microsoft.com/office/drawing/2014/main" id="{25035F63-1027-4154-B7EE-4A313D19CEA5}"/>
                </a:ext>
              </a:extLst>
            </p:cNvPr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1" name="Google Shape;1875;p35">
              <a:extLst>
                <a:ext uri="{FF2B5EF4-FFF2-40B4-BE49-F238E27FC236}">
                  <a16:creationId xmlns:a16="http://schemas.microsoft.com/office/drawing/2014/main" id="{B1BCE089-5309-440B-9A4C-6BA0A18973CE}"/>
                </a:ext>
              </a:extLst>
            </p:cNvPr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rgbClr val="477797"/>
            </a:solidFill>
            <a:ln w="9525" cap="flat" cmpd="sng">
              <a:solidFill>
                <a:srgbClr val="47779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2" name="Google Shape;1876;p35">
              <a:extLst>
                <a:ext uri="{FF2B5EF4-FFF2-40B4-BE49-F238E27FC236}">
                  <a16:creationId xmlns:a16="http://schemas.microsoft.com/office/drawing/2014/main" id="{AF63318B-969C-4572-AFCE-2ACA697072E1}"/>
                </a:ext>
              </a:extLst>
            </p:cNvPr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3" name="Google Shape;1877;p35">
              <a:extLst>
                <a:ext uri="{FF2B5EF4-FFF2-40B4-BE49-F238E27FC236}">
                  <a16:creationId xmlns:a16="http://schemas.microsoft.com/office/drawing/2014/main" id="{D339E5AC-DFAB-441E-9965-4D7ACB0F4E6D}"/>
                </a:ext>
              </a:extLst>
            </p:cNvPr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4" name="Google Shape;1878;p35">
              <a:extLst>
                <a:ext uri="{FF2B5EF4-FFF2-40B4-BE49-F238E27FC236}">
                  <a16:creationId xmlns:a16="http://schemas.microsoft.com/office/drawing/2014/main" id="{0D85575B-B817-4457-BBCF-3256ACC2888C}"/>
                </a:ext>
              </a:extLst>
            </p:cNvPr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5" name="Google Shape;1879;p35">
              <a:extLst>
                <a:ext uri="{FF2B5EF4-FFF2-40B4-BE49-F238E27FC236}">
                  <a16:creationId xmlns:a16="http://schemas.microsoft.com/office/drawing/2014/main" id="{B19AED92-F4F9-4B07-BF56-83779E2FE856}"/>
                </a:ext>
              </a:extLst>
            </p:cNvPr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6" name="Google Shape;1880;p35">
              <a:extLst>
                <a:ext uri="{FF2B5EF4-FFF2-40B4-BE49-F238E27FC236}">
                  <a16:creationId xmlns:a16="http://schemas.microsoft.com/office/drawing/2014/main" id="{4D1C63D8-2B8C-478D-9C43-A9DB79CF61BD}"/>
                </a:ext>
              </a:extLst>
            </p:cNvPr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7" name="Google Shape;1881;p35">
              <a:extLst>
                <a:ext uri="{FF2B5EF4-FFF2-40B4-BE49-F238E27FC236}">
                  <a16:creationId xmlns:a16="http://schemas.microsoft.com/office/drawing/2014/main" id="{01DFB92E-EA8B-40EC-820B-CFD5FFD690FE}"/>
                </a:ext>
              </a:extLst>
            </p:cNvPr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8" name="Google Shape;1882;p35">
              <a:extLst>
                <a:ext uri="{FF2B5EF4-FFF2-40B4-BE49-F238E27FC236}">
                  <a16:creationId xmlns:a16="http://schemas.microsoft.com/office/drawing/2014/main" id="{D26E04B6-4BD2-43E8-A4A9-C7084C499305}"/>
                </a:ext>
              </a:extLst>
            </p:cNvPr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9" name="Google Shape;1883;p35">
              <a:extLst>
                <a:ext uri="{FF2B5EF4-FFF2-40B4-BE49-F238E27FC236}">
                  <a16:creationId xmlns:a16="http://schemas.microsoft.com/office/drawing/2014/main" id="{532AD70F-DC6D-456A-B06A-305D670E4907}"/>
                </a:ext>
              </a:extLst>
            </p:cNvPr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04" name="Agrupar 403">
            <a:extLst>
              <a:ext uri="{FF2B5EF4-FFF2-40B4-BE49-F238E27FC236}">
                <a16:creationId xmlns:a16="http://schemas.microsoft.com/office/drawing/2014/main" id="{2470B646-14D8-490A-B8BE-6F923E30F1CB}"/>
              </a:ext>
            </a:extLst>
          </p:cNvPr>
          <p:cNvGrpSpPr/>
          <p:nvPr/>
        </p:nvGrpSpPr>
        <p:grpSpPr>
          <a:xfrm>
            <a:off x="5297221" y="1675857"/>
            <a:ext cx="4038150" cy="592201"/>
            <a:chOff x="5512496" y="1324228"/>
            <a:chExt cx="4038150" cy="592201"/>
          </a:xfrm>
        </p:grpSpPr>
        <p:sp>
          <p:nvSpPr>
            <p:cNvPr id="400" name="Google Shape;29;p5">
              <a:extLst>
                <a:ext uri="{FF2B5EF4-FFF2-40B4-BE49-F238E27FC236}">
                  <a16:creationId xmlns:a16="http://schemas.microsoft.com/office/drawing/2014/main" id="{F15A1EBC-0C38-44C2-8315-CF7BFDDCB53C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Elipse 401">
              <a:extLst>
                <a:ext uri="{FF2B5EF4-FFF2-40B4-BE49-F238E27FC236}">
                  <a16:creationId xmlns:a16="http://schemas.microsoft.com/office/drawing/2014/main" id="{80EE1968-0F49-461C-8C86-70F4166559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1" name="Título 10">
              <a:extLst>
                <a:ext uri="{FF2B5EF4-FFF2-40B4-BE49-F238E27FC236}">
                  <a16:creationId xmlns:a16="http://schemas.microsoft.com/office/drawing/2014/main" id="{E9235EA6-8FD2-45A9-9C0A-AF1B3C207C59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</a:rPr>
                <a:t>1</a:t>
              </a:r>
              <a:endParaRPr lang="pt-BR" dirty="0">
                <a:ln>
                  <a:solidFill>
                    <a:schemeClr val="bg1"/>
                  </a:solidFill>
                </a:ln>
                <a:noFill/>
              </a:endParaRPr>
            </a:p>
          </p:txBody>
        </p:sp>
        <p:sp>
          <p:nvSpPr>
            <p:cNvPr id="403" name="Google Shape;705;p37">
              <a:extLst>
                <a:ext uri="{FF2B5EF4-FFF2-40B4-BE49-F238E27FC236}">
                  <a16:creationId xmlns:a16="http://schemas.microsoft.com/office/drawing/2014/main" id="{FF221FB8-DDD9-4717-902E-AED05550E911}"/>
                </a:ext>
              </a:extLst>
            </p:cNvPr>
            <p:cNvSpPr txBox="1">
              <a:spLocks/>
            </p:cNvSpPr>
            <p:nvPr/>
          </p:nvSpPr>
          <p:spPr>
            <a:xfrm>
              <a:off x="6134381" y="1364548"/>
              <a:ext cx="3258859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</a:rPr>
                <a:t>Conhecendo os metadados</a:t>
              </a:r>
              <a:endPara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</p:grpSp>
      <p:grpSp>
        <p:nvGrpSpPr>
          <p:cNvPr id="405" name="Agrupar 404">
            <a:extLst>
              <a:ext uri="{FF2B5EF4-FFF2-40B4-BE49-F238E27FC236}">
                <a16:creationId xmlns:a16="http://schemas.microsoft.com/office/drawing/2014/main" id="{F63D8105-8737-495F-A278-BFD12E501460}"/>
              </a:ext>
            </a:extLst>
          </p:cNvPr>
          <p:cNvGrpSpPr/>
          <p:nvPr/>
        </p:nvGrpSpPr>
        <p:grpSpPr>
          <a:xfrm>
            <a:off x="5297221" y="2332414"/>
            <a:ext cx="4038150" cy="592201"/>
            <a:chOff x="5512496" y="1324228"/>
            <a:chExt cx="4038150" cy="592201"/>
          </a:xfrm>
        </p:grpSpPr>
        <p:sp>
          <p:nvSpPr>
            <p:cNvPr id="406" name="Google Shape;29;p5">
              <a:extLst>
                <a:ext uri="{FF2B5EF4-FFF2-40B4-BE49-F238E27FC236}">
                  <a16:creationId xmlns:a16="http://schemas.microsoft.com/office/drawing/2014/main" id="{C497878E-5DA9-4023-98C7-F7EAF10F31F9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Elipse 406">
              <a:extLst>
                <a:ext uri="{FF2B5EF4-FFF2-40B4-BE49-F238E27FC236}">
                  <a16:creationId xmlns:a16="http://schemas.microsoft.com/office/drawing/2014/main" id="{AC727791-E95B-493C-B47B-F9630510EB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8" name="Título 10">
              <a:extLst>
                <a:ext uri="{FF2B5EF4-FFF2-40B4-BE49-F238E27FC236}">
                  <a16:creationId xmlns:a16="http://schemas.microsoft.com/office/drawing/2014/main" id="{38FA9CC5-25EB-495B-8427-DCADCE4D877F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</a:rPr>
                <a:t>2</a:t>
              </a:r>
            </a:p>
          </p:txBody>
        </p:sp>
        <p:sp>
          <p:nvSpPr>
            <p:cNvPr id="409" name="Google Shape;705;p37">
              <a:extLst>
                <a:ext uri="{FF2B5EF4-FFF2-40B4-BE49-F238E27FC236}">
                  <a16:creationId xmlns:a16="http://schemas.microsoft.com/office/drawing/2014/main" id="{F243F68C-4BDE-47AF-A707-35034A9AD828}"/>
                </a:ext>
              </a:extLst>
            </p:cNvPr>
            <p:cNvSpPr txBox="1">
              <a:spLocks/>
            </p:cNvSpPr>
            <p:nvPr/>
          </p:nvSpPr>
          <p:spPr>
            <a:xfrm>
              <a:off x="6134382" y="1364548"/>
              <a:ext cx="3101058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</a:rPr>
                <a:t>Criando uma tabela </a:t>
              </a:r>
              <a:r>
                <a:rPr lang="pt-BR" sz="1400" dirty="0" err="1">
                  <a:solidFill>
                    <a:schemeClr val="bg1"/>
                  </a:solidFill>
                </a:rPr>
                <a:t>denormalizada</a:t>
              </a:r>
              <a:r>
                <a:rPr lang="pt-BR" sz="1400" dirty="0">
                  <a:solidFill>
                    <a:schemeClr val="bg1"/>
                  </a:solidFill>
                </a:rPr>
                <a:t> com tipos complexos</a:t>
              </a:r>
              <a:endPara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</p:grpSp>
      <p:grpSp>
        <p:nvGrpSpPr>
          <p:cNvPr id="410" name="Agrupar 409">
            <a:extLst>
              <a:ext uri="{FF2B5EF4-FFF2-40B4-BE49-F238E27FC236}">
                <a16:creationId xmlns:a16="http://schemas.microsoft.com/office/drawing/2014/main" id="{6ABA99C8-96E6-471C-BF55-ECC4A4499335}"/>
              </a:ext>
            </a:extLst>
          </p:cNvPr>
          <p:cNvGrpSpPr/>
          <p:nvPr/>
        </p:nvGrpSpPr>
        <p:grpSpPr>
          <a:xfrm>
            <a:off x="5297221" y="2985564"/>
            <a:ext cx="4038150" cy="592201"/>
            <a:chOff x="5512496" y="1324228"/>
            <a:chExt cx="4038150" cy="592201"/>
          </a:xfrm>
        </p:grpSpPr>
        <p:sp>
          <p:nvSpPr>
            <p:cNvPr id="411" name="Google Shape;29;p5">
              <a:extLst>
                <a:ext uri="{FF2B5EF4-FFF2-40B4-BE49-F238E27FC236}">
                  <a16:creationId xmlns:a16="http://schemas.microsoft.com/office/drawing/2014/main" id="{11040387-B735-4BDB-A92A-FD20CC4EE414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Elipse 411">
              <a:extLst>
                <a:ext uri="{FF2B5EF4-FFF2-40B4-BE49-F238E27FC236}">
                  <a16:creationId xmlns:a16="http://schemas.microsoft.com/office/drawing/2014/main" id="{D485D3ED-7516-496D-91E9-2AF3666D30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3" name="Título 10">
              <a:extLst>
                <a:ext uri="{FF2B5EF4-FFF2-40B4-BE49-F238E27FC236}">
                  <a16:creationId xmlns:a16="http://schemas.microsoft.com/office/drawing/2014/main" id="{92088A16-ACB1-4DBF-8B81-64BAB164CC59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</a:rPr>
                <a:t>3</a:t>
              </a:r>
            </a:p>
          </p:txBody>
        </p:sp>
        <p:sp>
          <p:nvSpPr>
            <p:cNvPr id="414" name="Google Shape;705;p37">
              <a:extLst>
                <a:ext uri="{FF2B5EF4-FFF2-40B4-BE49-F238E27FC236}">
                  <a16:creationId xmlns:a16="http://schemas.microsoft.com/office/drawing/2014/main" id="{76E5D32D-4EB9-45FF-84C1-D4825F30B7B3}"/>
                </a:ext>
              </a:extLst>
            </p:cNvPr>
            <p:cNvSpPr txBox="1">
              <a:spLocks/>
            </p:cNvSpPr>
            <p:nvPr/>
          </p:nvSpPr>
          <p:spPr>
            <a:xfrm>
              <a:off x="6134382" y="1364548"/>
              <a:ext cx="3101058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</a:rPr>
                <a:t>Inserindo dados em tabela </a:t>
              </a:r>
              <a:r>
                <a:rPr lang="pt-BR" sz="1400" dirty="0" err="1">
                  <a:solidFill>
                    <a:schemeClr val="bg1"/>
                  </a:solidFill>
                </a:rPr>
                <a:t>denormalizada</a:t>
              </a:r>
              <a:r>
                <a:rPr lang="pt-BR" sz="1400" dirty="0">
                  <a:solidFill>
                    <a:schemeClr val="bg1"/>
                  </a:solidFill>
                </a:rPr>
                <a:t> via INSERT / SELECT</a:t>
              </a:r>
              <a:endPara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</p:grpSp>
      <p:grpSp>
        <p:nvGrpSpPr>
          <p:cNvPr id="415" name="Agrupar 414">
            <a:extLst>
              <a:ext uri="{FF2B5EF4-FFF2-40B4-BE49-F238E27FC236}">
                <a16:creationId xmlns:a16="http://schemas.microsoft.com/office/drawing/2014/main" id="{F073A738-298A-4ECF-96A7-A95E4965428F}"/>
              </a:ext>
            </a:extLst>
          </p:cNvPr>
          <p:cNvGrpSpPr/>
          <p:nvPr/>
        </p:nvGrpSpPr>
        <p:grpSpPr>
          <a:xfrm>
            <a:off x="5291656" y="3672846"/>
            <a:ext cx="4038150" cy="592201"/>
            <a:chOff x="5512496" y="1324228"/>
            <a:chExt cx="4038150" cy="592201"/>
          </a:xfrm>
        </p:grpSpPr>
        <p:sp>
          <p:nvSpPr>
            <p:cNvPr id="416" name="Google Shape;29;p5">
              <a:extLst>
                <a:ext uri="{FF2B5EF4-FFF2-40B4-BE49-F238E27FC236}">
                  <a16:creationId xmlns:a16="http://schemas.microsoft.com/office/drawing/2014/main" id="{45ECCE33-921F-42B2-9762-1057380B3DDA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Elipse 416">
              <a:extLst>
                <a:ext uri="{FF2B5EF4-FFF2-40B4-BE49-F238E27FC236}">
                  <a16:creationId xmlns:a16="http://schemas.microsoft.com/office/drawing/2014/main" id="{F887B360-00AD-4065-ADA1-831E7A2B29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8" name="Título 10">
              <a:extLst>
                <a:ext uri="{FF2B5EF4-FFF2-40B4-BE49-F238E27FC236}">
                  <a16:creationId xmlns:a16="http://schemas.microsoft.com/office/drawing/2014/main" id="{68350F6C-B09D-47B1-AC2A-EAF468E70CAA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</a:rPr>
                <a:t>4</a:t>
              </a:r>
            </a:p>
          </p:txBody>
        </p:sp>
        <p:sp>
          <p:nvSpPr>
            <p:cNvPr id="419" name="Google Shape;705;p37">
              <a:extLst>
                <a:ext uri="{FF2B5EF4-FFF2-40B4-BE49-F238E27FC236}">
                  <a16:creationId xmlns:a16="http://schemas.microsoft.com/office/drawing/2014/main" id="{A062DDB0-4343-4494-82C1-4AD37180B69E}"/>
                </a:ext>
              </a:extLst>
            </p:cNvPr>
            <p:cNvSpPr txBox="1">
              <a:spLocks/>
            </p:cNvSpPr>
            <p:nvPr/>
          </p:nvSpPr>
          <p:spPr>
            <a:xfrm>
              <a:off x="6134382" y="1364548"/>
              <a:ext cx="3101058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</a:rPr>
                <a:t>Exemplos reais de consultas em tabela </a:t>
              </a:r>
              <a:r>
                <a:rPr lang="pt-BR" sz="1400" dirty="0" err="1">
                  <a:solidFill>
                    <a:schemeClr val="bg1"/>
                  </a:solidFill>
                </a:rPr>
                <a:t>denormalizada</a:t>
              </a:r>
              <a:endPara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</p:grpSp>
      <p:sp>
        <p:nvSpPr>
          <p:cNvPr id="420" name="Google Shape;705;p37">
            <a:extLst>
              <a:ext uri="{FF2B5EF4-FFF2-40B4-BE49-F238E27FC236}">
                <a16:creationId xmlns:a16="http://schemas.microsoft.com/office/drawing/2014/main" id="{9C942A89-7A7E-4660-98BA-9EEF0C9B5462}"/>
              </a:ext>
            </a:extLst>
          </p:cNvPr>
          <p:cNvSpPr txBox="1">
            <a:spLocks/>
          </p:cNvSpPr>
          <p:nvPr/>
        </p:nvSpPr>
        <p:spPr>
          <a:xfrm>
            <a:off x="745554" y="790028"/>
            <a:ext cx="8185085" cy="54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 err="1">
                <a:solidFill>
                  <a:schemeClr val="tx1"/>
                </a:solidFill>
              </a:rPr>
              <a:t>Denormalizando</a:t>
            </a:r>
            <a:r>
              <a:rPr lang="pt-BR" sz="1400" dirty="0">
                <a:solidFill>
                  <a:schemeClr val="tx1"/>
                </a:solidFill>
              </a:rPr>
              <a:t> dados a partir de duas tabelas normalizadas utilizando tipos complexos</a:t>
            </a:r>
            <a:endParaRPr lang="pt-BR" sz="14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551770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A0D74550-223C-4B74-BA68-A112DA1C759C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t-BR" dirty="0"/>
              <a:t>CASE: DENORMALIZAÇÃO</a:t>
            </a:r>
          </a:p>
        </p:txBody>
      </p:sp>
      <p:sp>
        <p:nvSpPr>
          <p:cNvPr id="420" name="Google Shape;705;p37">
            <a:extLst>
              <a:ext uri="{FF2B5EF4-FFF2-40B4-BE49-F238E27FC236}">
                <a16:creationId xmlns:a16="http://schemas.microsoft.com/office/drawing/2014/main" id="{9C942A89-7A7E-4660-98BA-9EEF0C9B5462}"/>
              </a:ext>
            </a:extLst>
          </p:cNvPr>
          <p:cNvSpPr txBox="1">
            <a:spLocks/>
          </p:cNvSpPr>
          <p:nvPr/>
        </p:nvSpPr>
        <p:spPr>
          <a:xfrm>
            <a:off x="745554" y="790028"/>
            <a:ext cx="8185085" cy="54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</a:rPr>
              <a:t>Metadados de tabelas utilizadas na </a:t>
            </a:r>
            <a:r>
              <a:rPr lang="pt-BR" sz="1400" dirty="0" err="1">
                <a:solidFill>
                  <a:schemeClr val="tx1"/>
                </a:solidFill>
              </a:rPr>
              <a:t>denormalização</a:t>
            </a:r>
            <a:endParaRPr lang="pt-BR" sz="14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9CDEFD06-CAC1-4856-BCFF-FCE69A624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282862"/>
            <a:ext cx="6467878" cy="174937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937C1DE-F917-4204-A749-702729438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3014878"/>
            <a:ext cx="4381982" cy="1573105"/>
          </a:xfrm>
          <a:prstGeom prst="rect">
            <a:avLst/>
          </a:prstGeom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331238DC-59D2-47E1-95D1-AE81683DB692}"/>
              </a:ext>
            </a:extLst>
          </p:cNvPr>
          <p:cNvGrpSpPr/>
          <p:nvPr/>
        </p:nvGrpSpPr>
        <p:grpSpPr>
          <a:xfrm>
            <a:off x="6028741" y="385537"/>
            <a:ext cx="4038150" cy="592201"/>
            <a:chOff x="5512496" y="1324228"/>
            <a:chExt cx="4038150" cy="592201"/>
          </a:xfrm>
        </p:grpSpPr>
        <p:sp>
          <p:nvSpPr>
            <p:cNvPr id="34" name="Google Shape;29;p5">
              <a:extLst>
                <a:ext uri="{FF2B5EF4-FFF2-40B4-BE49-F238E27FC236}">
                  <a16:creationId xmlns:a16="http://schemas.microsoft.com/office/drawing/2014/main" id="{9DD58D66-1EC1-43D1-AA32-694BBE533BCD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4A3260AB-5F34-4C24-B86B-275FFD7F8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Título 10">
              <a:extLst>
                <a:ext uri="{FF2B5EF4-FFF2-40B4-BE49-F238E27FC236}">
                  <a16:creationId xmlns:a16="http://schemas.microsoft.com/office/drawing/2014/main" id="{C5509050-6D58-411F-A305-C944472B788E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</a:rPr>
                <a:t>1</a:t>
              </a:r>
              <a:endParaRPr lang="pt-BR" dirty="0">
                <a:ln>
                  <a:solidFill>
                    <a:schemeClr val="bg1"/>
                  </a:solidFill>
                </a:ln>
                <a:noFill/>
              </a:endParaRPr>
            </a:p>
          </p:txBody>
        </p:sp>
        <p:sp>
          <p:nvSpPr>
            <p:cNvPr id="37" name="Google Shape;705;p37">
              <a:extLst>
                <a:ext uri="{FF2B5EF4-FFF2-40B4-BE49-F238E27FC236}">
                  <a16:creationId xmlns:a16="http://schemas.microsoft.com/office/drawing/2014/main" id="{1B2BA9A5-271E-4F16-BC10-250EAEC2AE30}"/>
                </a:ext>
              </a:extLst>
            </p:cNvPr>
            <p:cNvSpPr txBox="1">
              <a:spLocks/>
            </p:cNvSpPr>
            <p:nvPr/>
          </p:nvSpPr>
          <p:spPr>
            <a:xfrm>
              <a:off x="6134381" y="1364548"/>
              <a:ext cx="3258859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</a:rPr>
                <a:t>Conhecendo os metadados</a:t>
              </a:r>
              <a:endPara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F15752C3-18D6-454F-9AA0-3E891D4043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898058"/>
                  </p:ext>
                </p:extLst>
              </p:nvPr>
            </p:nvGraphicFramePr>
            <p:xfrm>
              <a:off x="7330093" y="1842593"/>
              <a:ext cx="1435445" cy="807438"/>
            </p:xfrm>
            <a:graphic>
              <a:graphicData uri="http://schemas.microsoft.com/office/powerpoint/2016/slidezoom">
                <pslz:sldZm>
                  <pslz:sldZmObj sldId="386" cId="2983185466">
                    <pslz:zmPr id="{B0A04C05-9E41-4DB3-869E-604D974A3CE7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35445" cy="8074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15752C3-18D6-454F-9AA0-3E891D4043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0093" y="1842593"/>
                <a:ext cx="1435445" cy="80743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99FD27A1-3C9B-48B5-839D-B34C6865C4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2444462"/>
                  </p:ext>
                </p:extLst>
              </p:nvPr>
            </p:nvGraphicFramePr>
            <p:xfrm>
              <a:off x="5230049" y="3546091"/>
              <a:ext cx="1435445" cy="807438"/>
            </p:xfrm>
            <a:graphic>
              <a:graphicData uri="http://schemas.microsoft.com/office/powerpoint/2016/slidezoom">
                <pslz:sldZm>
                  <pslz:sldZmObj sldId="416" cId="3232569168">
                    <pslz:zmPr id="{39014EFF-B723-4DA7-A902-5C801261837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35445" cy="8074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9FD27A1-3C9B-48B5-839D-B34C6865C4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30049" y="3546091"/>
                <a:ext cx="1435445" cy="80743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2" name="Google Shape;705;p37">
            <a:extLst>
              <a:ext uri="{FF2B5EF4-FFF2-40B4-BE49-F238E27FC236}">
                <a16:creationId xmlns:a16="http://schemas.microsoft.com/office/drawing/2014/main" id="{D64C1B6B-C17B-407C-A2F5-08A0E73B4329}"/>
              </a:ext>
            </a:extLst>
          </p:cNvPr>
          <p:cNvSpPr txBox="1">
            <a:spLocks/>
          </p:cNvSpPr>
          <p:nvPr/>
        </p:nvSpPr>
        <p:spPr>
          <a:xfrm>
            <a:off x="7725044" y="1588833"/>
            <a:ext cx="645542" cy="28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000" i="1" dirty="0">
                <a:solidFill>
                  <a:schemeClr val="tx1"/>
                </a:solidFill>
              </a:rPr>
              <a:t>Zoom</a:t>
            </a:r>
            <a:endParaRPr lang="pt-BR" sz="1000" b="1" i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43" name="Google Shape;705;p37">
            <a:extLst>
              <a:ext uri="{FF2B5EF4-FFF2-40B4-BE49-F238E27FC236}">
                <a16:creationId xmlns:a16="http://schemas.microsoft.com/office/drawing/2014/main" id="{990A12B9-92C6-4EC5-8236-8EF9EAD4C74B}"/>
              </a:ext>
            </a:extLst>
          </p:cNvPr>
          <p:cNvSpPr txBox="1">
            <a:spLocks/>
          </p:cNvSpPr>
          <p:nvPr/>
        </p:nvSpPr>
        <p:spPr>
          <a:xfrm>
            <a:off x="5605267" y="3279568"/>
            <a:ext cx="645542" cy="28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000" i="1" dirty="0">
                <a:solidFill>
                  <a:schemeClr val="tx1"/>
                </a:solidFill>
              </a:rPr>
              <a:t>Zoom</a:t>
            </a:r>
            <a:endParaRPr lang="pt-BR" sz="1000" b="1" i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119377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A0D74550-223C-4B74-BA68-A112DA1C759C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t-BR" dirty="0"/>
              <a:t>CASE: DENORMALIZAÇÃO</a:t>
            </a:r>
          </a:p>
        </p:txBody>
      </p:sp>
      <p:sp>
        <p:nvSpPr>
          <p:cNvPr id="420" name="Google Shape;705;p37">
            <a:extLst>
              <a:ext uri="{FF2B5EF4-FFF2-40B4-BE49-F238E27FC236}">
                <a16:creationId xmlns:a16="http://schemas.microsoft.com/office/drawing/2014/main" id="{9C942A89-7A7E-4660-98BA-9EEF0C9B5462}"/>
              </a:ext>
            </a:extLst>
          </p:cNvPr>
          <p:cNvSpPr txBox="1">
            <a:spLocks/>
          </p:cNvSpPr>
          <p:nvPr/>
        </p:nvSpPr>
        <p:spPr>
          <a:xfrm>
            <a:off x="745554" y="790028"/>
            <a:ext cx="8185085" cy="54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</a:rPr>
              <a:t>Metadados de tabelas utilizadas na </a:t>
            </a:r>
            <a:r>
              <a:rPr lang="pt-BR" sz="1400" dirty="0" err="1">
                <a:solidFill>
                  <a:schemeClr val="tx1"/>
                </a:solidFill>
              </a:rPr>
              <a:t>denormalização</a:t>
            </a:r>
            <a:endParaRPr lang="pt-BR" sz="14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331238DC-59D2-47E1-95D1-AE81683DB692}"/>
              </a:ext>
            </a:extLst>
          </p:cNvPr>
          <p:cNvGrpSpPr/>
          <p:nvPr/>
        </p:nvGrpSpPr>
        <p:grpSpPr>
          <a:xfrm>
            <a:off x="6028741" y="385537"/>
            <a:ext cx="4038150" cy="592201"/>
            <a:chOff x="5512496" y="1324228"/>
            <a:chExt cx="4038150" cy="592201"/>
          </a:xfrm>
        </p:grpSpPr>
        <p:sp>
          <p:nvSpPr>
            <p:cNvPr id="34" name="Google Shape;29;p5">
              <a:extLst>
                <a:ext uri="{FF2B5EF4-FFF2-40B4-BE49-F238E27FC236}">
                  <a16:creationId xmlns:a16="http://schemas.microsoft.com/office/drawing/2014/main" id="{9DD58D66-1EC1-43D1-AA32-694BBE533BCD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4A3260AB-5F34-4C24-B86B-275FFD7F8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Título 10">
              <a:extLst>
                <a:ext uri="{FF2B5EF4-FFF2-40B4-BE49-F238E27FC236}">
                  <a16:creationId xmlns:a16="http://schemas.microsoft.com/office/drawing/2014/main" id="{C5509050-6D58-411F-A305-C944472B788E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</a:rPr>
                <a:t>1</a:t>
              </a:r>
              <a:endParaRPr lang="pt-BR" dirty="0">
                <a:ln>
                  <a:solidFill>
                    <a:schemeClr val="bg1"/>
                  </a:solidFill>
                </a:ln>
                <a:noFill/>
              </a:endParaRPr>
            </a:p>
          </p:txBody>
        </p:sp>
        <p:sp>
          <p:nvSpPr>
            <p:cNvPr id="37" name="Google Shape;705;p37">
              <a:extLst>
                <a:ext uri="{FF2B5EF4-FFF2-40B4-BE49-F238E27FC236}">
                  <a16:creationId xmlns:a16="http://schemas.microsoft.com/office/drawing/2014/main" id="{1B2BA9A5-271E-4F16-BC10-250EAEC2AE30}"/>
                </a:ext>
              </a:extLst>
            </p:cNvPr>
            <p:cNvSpPr txBox="1">
              <a:spLocks/>
            </p:cNvSpPr>
            <p:nvPr/>
          </p:nvSpPr>
          <p:spPr>
            <a:xfrm>
              <a:off x="6134381" y="1364548"/>
              <a:ext cx="3258859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</a:rPr>
                <a:t>Conhecendo os metadados</a:t>
              </a:r>
              <a:endPara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E61C49D1-F08D-4B83-8EFA-94E0D0BD7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075" y="1655226"/>
            <a:ext cx="1447800" cy="13430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D941680-9A87-47B2-B5FE-66FE18CC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623" y="1621425"/>
            <a:ext cx="4229100" cy="13430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5EC2EEA-8268-44CD-9874-8119740D8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075" y="3129792"/>
            <a:ext cx="1609725" cy="16573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4FCE655-3E70-4D69-A015-4D089A0AF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048" y="3235479"/>
            <a:ext cx="4257675" cy="1409700"/>
          </a:xfrm>
          <a:prstGeom prst="rect">
            <a:avLst/>
          </a:prstGeom>
        </p:spPr>
      </p:pic>
      <p:sp>
        <p:nvSpPr>
          <p:cNvPr id="25" name="Google Shape;705;p37">
            <a:extLst>
              <a:ext uri="{FF2B5EF4-FFF2-40B4-BE49-F238E27FC236}">
                <a16:creationId xmlns:a16="http://schemas.microsoft.com/office/drawing/2014/main" id="{F07C4B70-457B-4CC5-8CB3-6D88277E7ECC}"/>
              </a:ext>
            </a:extLst>
          </p:cNvPr>
          <p:cNvSpPr txBox="1">
            <a:spLocks/>
          </p:cNvSpPr>
          <p:nvPr/>
        </p:nvSpPr>
        <p:spPr>
          <a:xfrm>
            <a:off x="0" y="1680626"/>
            <a:ext cx="1651000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 err="1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toy.makers</a:t>
            </a:r>
            <a:endParaRPr lang="pt-BR" sz="14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28" name="Google Shape;705;p37">
            <a:extLst>
              <a:ext uri="{FF2B5EF4-FFF2-40B4-BE49-F238E27FC236}">
                <a16:creationId xmlns:a16="http://schemas.microsoft.com/office/drawing/2014/main" id="{F5826873-CB5D-4633-BC76-C57A58A9D2DD}"/>
              </a:ext>
            </a:extLst>
          </p:cNvPr>
          <p:cNvSpPr txBox="1">
            <a:spLocks/>
          </p:cNvSpPr>
          <p:nvPr/>
        </p:nvSpPr>
        <p:spPr>
          <a:xfrm>
            <a:off x="0" y="3190404"/>
            <a:ext cx="1651000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 err="1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toy.toys</a:t>
            </a:r>
            <a:endParaRPr lang="pt-BR" sz="14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16" name="Gráfico 15" descr="Seta de linha reta">
            <a:extLst>
              <a:ext uri="{FF2B5EF4-FFF2-40B4-BE49-F238E27FC236}">
                <a16:creationId xmlns:a16="http://schemas.microsoft.com/office/drawing/2014/main" id="{02FB12C4-4111-49E2-8A25-1835E2927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569277" y="1953096"/>
            <a:ext cx="412750" cy="412750"/>
          </a:xfrm>
          <a:prstGeom prst="rect">
            <a:avLst/>
          </a:prstGeom>
        </p:spPr>
      </p:pic>
      <p:pic>
        <p:nvPicPr>
          <p:cNvPr id="29" name="Gráfico 28" descr="Seta de linha reta">
            <a:extLst>
              <a:ext uri="{FF2B5EF4-FFF2-40B4-BE49-F238E27FC236}">
                <a16:creationId xmlns:a16="http://schemas.microsoft.com/office/drawing/2014/main" id="{0B6A090F-1940-46D9-B15C-31094E4CE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569276" y="2279803"/>
            <a:ext cx="412750" cy="412750"/>
          </a:xfrm>
          <a:prstGeom prst="rect">
            <a:avLst/>
          </a:prstGeom>
        </p:spPr>
      </p:pic>
      <p:pic>
        <p:nvPicPr>
          <p:cNvPr id="30" name="Gráfico 29" descr="Seta de linha reta">
            <a:extLst>
              <a:ext uri="{FF2B5EF4-FFF2-40B4-BE49-F238E27FC236}">
                <a16:creationId xmlns:a16="http://schemas.microsoft.com/office/drawing/2014/main" id="{774A6E3B-3202-408B-ACF8-CA493EA507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569276" y="2579200"/>
            <a:ext cx="412750" cy="412750"/>
          </a:xfrm>
          <a:prstGeom prst="rect">
            <a:avLst/>
          </a:prstGeom>
        </p:spPr>
      </p:pic>
      <p:pic>
        <p:nvPicPr>
          <p:cNvPr id="31" name="Gráfico 30" descr="Seta de linha reta">
            <a:extLst>
              <a:ext uri="{FF2B5EF4-FFF2-40B4-BE49-F238E27FC236}">
                <a16:creationId xmlns:a16="http://schemas.microsoft.com/office/drawing/2014/main" id="{96197526-9773-4932-AA41-F66B925519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569275" y="3755630"/>
            <a:ext cx="412750" cy="412750"/>
          </a:xfrm>
          <a:prstGeom prst="rect">
            <a:avLst/>
          </a:prstGeom>
        </p:spPr>
      </p:pic>
      <p:pic>
        <p:nvPicPr>
          <p:cNvPr id="32" name="Gráfico 31" descr="Seta de linha reta">
            <a:extLst>
              <a:ext uri="{FF2B5EF4-FFF2-40B4-BE49-F238E27FC236}">
                <a16:creationId xmlns:a16="http://schemas.microsoft.com/office/drawing/2014/main" id="{A4D7A273-065F-43C2-AB53-A5061C105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569275" y="4057202"/>
            <a:ext cx="412750" cy="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0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820;p33">
            <a:extLst>
              <a:ext uri="{FF2B5EF4-FFF2-40B4-BE49-F238E27FC236}">
                <a16:creationId xmlns:a16="http://schemas.microsoft.com/office/drawing/2014/main" id="{E2A09EE6-7C21-40F2-A471-1BE3C7890CDC}"/>
              </a:ext>
            </a:extLst>
          </p:cNvPr>
          <p:cNvGrpSpPr/>
          <p:nvPr/>
        </p:nvGrpSpPr>
        <p:grpSpPr>
          <a:xfrm>
            <a:off x="172047" y="1378104"/>
            <a:ext cx="6493447" cy="1943177"/>
            <a:chOff x="1575694" y="930575"/>
            <a:chExt cx="1989549" cy="694043"/>
          </a:xfrm>
        </p:grpSpPr>
        <p:sp>
          <p:nvSpPr>
            <p:cNvPr id="19" name="Google Shape;822;p33">
              <a:extLst>
                <a:ext uri="{FF2B5EF4-FFF2-40B4-BE49-F238E27FC236}">
                  <a16:creationId xmlns:a16="http://schemas.microsoft.com/office/drawing/2014/main" id="{8CD9BAF4-0576-44C8-869A-CDCD6C16EEAE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1;p33">
              <a:extLst>
                <a:ext uri="{FF2B5EF4-FFF2-40B4-BE49-F238E27FC236}">
                  <a16:creationId xmlns:a16="http://schemas.microsoft.com/office/drawing/2014/main" id="{39393B71-6DC3-40F5-97EE-A4F82D0BBECA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71B9349-9EE4-4E80-BFFE-2DA73649AB28}"/>
              </a:ext>
            </a:extLst>
          </p:cNvPr>
          <p:cNvGrpSpPr/>
          <p:nvPr/>
        </p:nvGrpSpPr>
        <p:grpSpPr>
          <a:xfrm>
            <a:off x="6028741" y="383475"/>
            <a:ext cx="4038150" cy="592201"/>
            <a:chOff x="5512496" y="1324228"/>
            <a:chExt cx="4038150" cy="592201"/>
          </a:xfrm>
        </p:grpSpPr>
        <p:sp>
          <p:nvSpPr>
            <p:cNvPr id="13" name="Google Shape;29;p5">
              <a:extLst>
                <a:ext uri="{FF2B5EF4-FFF2-40B4-BE49-F238E27FC236}">
                  <a16:creationId xmlns:a16="http://schemas.microsoft.com/office/drawing/2014/main" id="{936A5FA3-957A-4CEE-A641-43E31AA2FAC2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77D38708-61BC-40BB-9B9C-B853D73707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ítulo 10">
              <a:extLst>
                <a:ext uri="{FF2B5EF4-FFF2-40B4-BE49-F238E27FC236}">
                  <a16:creationId xmlns:a16="http://schemas.microsoft.com/office/drawing/2014/main" id="{AC4D2CF7-8C45-4A07-BD6B-D2057A05F852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</a:rPr>
                <a:t>2</a:t>
              </a:r>
            </a:p>
          </p:txBody>
        </p:sp>
        <p:sp>
          <p:nvSpPr>
            <p:cNvPr id="16" name="Google Shape;705;p37">
              <a:extLst>
                <a:ext uri="{FF2B5EF4-FFF2-40B4-BE49-F238E27FC236}">
                  <a16:creationId xmlns:a16="http://schemas.microsoft.com/office/drawing/2014/main" id="{0FBBF3A3-2E17-4A02-AADF-F825E1DDE85B}"/>
                </a:ext>
              </a:extLst>
            </p:cNvPr>
            <p:cNvSpPr txBox="1">
              <a:spLocks/>
            </p:cNvSpPr>
            <p:nvPr/>
          </p:nvSpPr>
          <p:spPr>
            <a:xfrm>
              <a:off x="6134382" y="1364548"/>
              <a:ext cx="3101058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</a:rPr>
                <a:t>Criando uma tabela </a:t>
              </a:r>
              <a:r>
                <a:rPr lang="pt-BR" sz="1400" dirty="0" err="1">
                  <a:solidFill>
                    <a:schemeClr val="bg1"/>
                  </a:solidFill>
                </a:rPr>
                <a:t>denormalizada</a:t>
              </a:r>
              <a:r>
                <a:rPr lang="pt-BR" sz="1400" dirty="0">
                  <a:solidFill>
                    <a:schemeClr val="bg1"/>
                  </a:solidFill>
                </a:rPr>
                <a:t> com tipos complexos</a:t>
              </a:r>
              <a:endPara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A0D74550-223C-4B74-BA68-A112DA1C759C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t-BR" dirty="0"/>
              <a:t>CASE: DENORMALIZAÇÃO</a:t>
            </a:r>
          </a:p>
        </p:txBody>
      </p:sp>
      <p:sp>
        <p:nvSpPr>
          <p:cNvPr id="420" name="Google Shape;705;p37">
            <a:extLst>
              <a:ext uri="{FF2B5EF4-FFF2-40B4-BE49-F238E27FC236}">
                <a16:creationId xmlns:a16="http://schemas.microsoft.com/office/drawing/2014/main" id="{9C942A89-7A7E-4660-98BA-9EEF0C9B5462}"/>
              </a:ext>
            </a:extLst>
          </p:cNvPr>
          <p:cNvSpPr txBox="1">
            <a:spLocks/>
          </p:cNvSpPr>
          <p:nvPr/>
        </p:nvSpPr>
        <p:spPr>
          <a:xfrm>
            <a:off x="745554" y="790028"/>
            <a:ext cx="8185085" cy="54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</a:rPr>
              <a:t>Comando de criação de tabela na visão </a:t>
            </a:r>
            <a:r>
              <a:rPr lang="pt-BR" sz="1400" dirty="0" err="1">
                <a:solidFill>
                  <a:schemeClr val="tx1"/>
                </a:solidFill>
              </a:rPr>
              <a:t>denormalizada</a:t>
            </a:r>
            <a:endParaRPr lang="pt-BR" sz="14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BA8B14-A872-416E-A3C9-52E8B799C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17" y="1633730"/>
            <a:ext cx="5373269" cy="1426238"/>
          </a:xfrm>
          <a:prstGeom prst="rect">
            <a:avLst/>
          </a:prstGeom>
        </p:spPr>
      </p:pic>
      <p:sp>
        <p:nvSpPr>
          <p:cNvPr id="21" name="Google Shape;705;p37">
            <a:extLst>
              <a:ext uri="{FF2B5EF4-FFF2-40B4-BE49-F238E27FC236}">
                <a16:creationId xmlns:a16="http://schemas.microsoft.com/office/drawing/2014/main" id="{24BE4699-8840-4E9B-8314-EB5B6AA78F21}"/>
              </a:ext>
            </a:extLst>
          </p:cNvPr>
          <p:cNvSpPr txBox="1">
            <a:spLocks/>
          </p:cNvSpPr>
          <p:nvPr/>
        </p:nvSpPr>
        <p:spPr>
          <a:xfrm>
            <a:off x="0" y="3515215"/>
            <a:ext cx="1651000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Observações</a:t>
            </a:r>
          </a:p>
        </p:txBody>
      </p:sp>
      <p:sp>
        <p:nvSpPr>
          <p:cNvPr id="22" name="Google Shape;705;p37">
            <a:extLst>
              <a:ext uri="{FF2B5EF4-FFF2-40B4-BE49-F238E27FC236}">
                <a16:creationId xmlns:a16="http://schemas.microsoft.com/office/drawing/2014/main" id="{8F9021B2-D183-4EDA-8C32-41F50BA6AB3A}"/>
              </a:ext>
            </a:extLst>
          </p:cNvPr>
          <p:cNvSpPr txBox="1">
            <a:spLocks/>
          </p:cNvSpPr>
          <p:nvPr/>
        </p:nvSpPr>
        <p:spPr>
          <a:xfrm>
            <a:off x="77853" y="3902222"/>
            <a:ext cx="8988293" cy="9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</a:rPr>
              <a:t>A tabela possui uma </a:t>
            </a:r>
            <a:r>
              <a:rPr lang="pt-BR" sz="1400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visão única</a:t>
            </a: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</a:rPr>
              <a:t> de “criadores” e “brinquedos”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O principal ponto é a presença do atributo </a:t>
            </a:r>
            <a:r>
              <a:rPr lang="pt-BR" sz="1400" i="1" dirty="0" err="1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toys</a:t>
            </a: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 como um </a:t>
            </a:r>
            <a:r>
              <a:rPr lang="pt-BR" sz="1400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ARRAY</a:t>
            </a: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 formado por um </a:t>
            </a:r>
            <a:r>
              <a:rPr lang="pt-BR" sz="1400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STRUCT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O campo STRUCT é formado pelos elementos </a:t>
            </a:r>
            <a:r>
              <a:rPr lang="pt-BR" sz="1400" i="1" dirty="0" err="1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toy_name</a:t>
            </a: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 e </a:t>
            </a:r>
            <a:r>
              <a:rPr lang="pt-BR" sz="1400" i="1" dirty="0" err="1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price</a:t>
            </a: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, ambos presentes na tabela </a:t>
            </a:r>
            <a:r>
              <a:rPr lang="pt-BR" sz="1400" i="1" dirty="0" err="1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toy.toys</a:t>
            </a:r>
            <a:endParaRPr lang="pt-BR" sz="1400" dirty="0">
              <a:solidFill>
                <a:schemeClr val="tx1"/>
              </a:solidFill>
              <a:latin typeface="DM Sans" panose="020B0604020202020204" charset="0"/>
              <a:cs typeface="Kanit" panose="020B0604020202020204" charset="-34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DC9800-64E3-45E1-8FB5-2459EA26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511" y="2012110"/>
            <a:ext cx="2150054" cy="66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610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CCA36AF-C1BB-417E-A04D-5B1379EDE9DC}"/>
              </a:ext>
            </a:extLst>
          </p:cNvPr>
          <p:cNvGrpSpPr/>
          <p:nvPr/>
        </p:nvGrpSpPr>
        <p:grpSpPr>
          <a:xfrm>
            <a:off x="6028741" y="385298"/>
            <a:ext cx="4038150" cy="592201"/>
            <a:chOff x="5512496" y="1324228"/>
            <a:chExt cx="4038150" cy="592201"/>
          </a:xfrm>
        </p:grpSpPr>
        <p:sp>
          <p:nvSpPr>
            <p:cNvPr id="23" name="Google Shape;29;p5">
              <a:extLst>
                <a:ext uri="{FF2B5EF4-FFF2-40B4-BE49-F238E27FC236}">
                  <a16:creationId xmlns:a16="http://schemas.microsoft.com/office/drawing/2014/main" id="{829DA9E5-4C2A-4D85-BE33-2DBE0B2ABFC8}"/>
                </a:ext>
              </a:extLst>
            </p:cNvPr>
            <p:cNvSpPr/>
            <p:nvPr/>
          </p:nvSpPr>
          <p:spPr>
            <a:xfrm>
              <a:off x="5512496" y="1324228"/>
              <a:ext cx="4038150" cy="5922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BFCADF7A-93AA-4A75-95A0-0281009CA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578" y="1423595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Título 10">
              <a:extLst>
                <a:ext uri="{FF2B5EF4-FFF2-40B4-BE49-F238E27FC236}">
                  <a16:creationId xmlns:a16="http://schemas.microsoft.com/office/drawing/2014/main" id="{6610889B-3EC4-4790-B1AE-BCE859F6C780}"/>
                </a:ext>
              </a:extLst>
            </p:cNvPr>
            <p:cNvSpPr txBox="1">
              <a:spLocks/>
            </p:cNvSpPr>
            <p:nvPr/>
          </p:nvSpPr>
          <p:spPr>
            <a:xfrm>
              <a:off x="5651907" y="1342658"/>
              <a:ext cx="497342" cy="46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2400" dirty="0">
                  <a:ln>
                    <a:solidFill>
                      <a:schemeClr val="bg1"/>
                    </a:solidFill>
                  </a:ln>
                  <a:noFill/>
                </a:rPr>
                <a:t>3</a:t>
              </a:r>
            </a:p>
          </p:txBody>
        </p:sp>
        <p:sp>
          <p:nvSpPr>
            <p:cNvPr id="26" name="Google Shape;705;p37">
              <a:extLst>
                <a:ext uri="{FF2B5EF4-FFF2-40B4-BE49-F238E27FC236}">
                  <a16:creationId xmlns:a16="http://schemas.microsoft.com/office/drawing/2014/main" id="{ED9F7222-4883-4CFF-BE2D-DBCD177BDCA9}"/>
                </a:ext>
              </a:extLst>
            </p:cNvPr>
            <p:cNvSpPr txBox="1">
              <a:spLocks/>
            </p:cNvSpPr>
            <p:nvPr/>
          </p:nvSpPr>
          <p:spPr>
            <a:xfrm>
              <a:off x="6134382" y="1364548"/>
              <a:ext cx="3101058" cy="49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400" dirty="0">
                  <a:solidFill>
                    <a:schemeClr val="bg1"/>
                  </a:solidFill>
                </a:rPr>
                <a:t>Inserindo dados em tabela </a:t>
              </a:r>
              <a:r>
                <a:rPr lang="pt-BR" sz="1400" dirty="0" err="1">
                  <a:solidFill>
                    <a:schemeClr val="bg1"/>
                  </a:solidFill>
                </a:rPr>
                <a:t>denormalizada</a:t>
              </a:r>
              <a:r>
                <a:rPr lang="pt-BR" sz="1400" dirty="0">
                  <a:solidFill>
                    <a:schemeClr val="bg1"/>
                  </a:solidFill>
                </a:rPr>
                <a:t> via INSERT / SELECT</a:t>
              </a:r>
              <a:endParaRPr lang="pt-BR" sz="14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endParaRPr>
            </a:p>
          </p:txBody>
        </p:sp>
      </p:grpSp>
      <p:grpSp>
        <p:nvGrpSpPr>
          <p:cNvPr id="18" name="Google Shape;820;p33">
            <a:extLst>
              <a:ext uri="{FF2B5EF4-FFF2-40B4-BE49-F238E27FC236}">
                <a16:creationId xmlns:a16="http://schemas.microsoft.com/office/drawing/2014/main" id="{E2A09EE6-7C21-40F2-A471-1BE3C7890CDC}"/>
              </a:ext>
            </a:extLst>
          </p:cNvPr>
          <p:cNvGrpSpPr/>
          <p:nvPr/>
        </p:nvGrpSpPr>
        <p:grpSpPr>
          <a:xfrm>
            <a:off x="159578" y="1285163"/>
            <a:ext cx="4876202" cy="3574896"/>
            <a:chOff x="1575694" y="930575"/>
            <a:chExt cx="1989549" cy="694043"/>
          </a:xfrm>
        </p:grpSpPr>
        <p:sp>
          <p:nvSpPr>
            <p:cNvPr id="19" name="Google Shape;822;p33">
              <a:extLst>
                <a:ext uri="{FF2B5EF4-FFF2-40B4-BE49-F238E27FC236}">
                  <a16:creationId xmlns:a16="http://schemas.microsoft.com/office/drawing/2014/main" id="{8CD9BAF4-0576-44C8-869A-CDCD6C16EEAE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1;p33">
              <a:extLst>
                <a:ext uri="{FF2B5EF4-FFF2-40B4-BE49-F238E27FC236}">
                  <a16:creationId xmlns:a16="http://schemas.microsoft.com/office/drawing/2014/main" id="{39393B71-6DC3-40F5-97EE-A4F82D0BBECA}"/>
                </a:ext>
              </a:extLst>
            </p:cNvPr>
            <p:cNvSpPr/>
            <p:nvPr/>
          </p:nvSpPr>
          <p:spPr>
            <a:xfrm>
              <a:off x="1616143" y="95711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25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A0D74550-223C-4B74-BA68-A112DA1C759C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t-BR" dirty="0"/>
              <a:t>CASE: DENORMALIZAÇÃO</a:t>
            </a:r>
          </a:p>
        </p:txBody>
      </p:sp>
      <p:sp>
        <p:nvSpPr>
          <p:cNvPr id="420" name="Google Shape;705;p37">
            <a:extLst>
              <a:ext uri="{FF2B5EF4-FFF2-40B4-BE49-F238E27FC236}">
                <a16:creationId xmlns:a16="http://schemas.microsoft.com/office/drawing/2014/main" id="{9C942A89-7A7E-4660-98BA-9EEF0C9B5462}"/>
              </a:ext>
            </a:extLst>
          </p:cNvPr>
          <p:cNvSpPr txBox="1">
            <a:spLocks/>
          </p:cNvSpPr>
          <p:nvPr/>
        </p:nvSpPr>
        <p:spPr>
          <a:xfrm>
            <a:off x="745554" y="790028"/>
            <a:ext cx="8185085" cy="54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tx1"/>
                </a:solidFill>
              </a:rPr>
              <a:t>Inserção de dados na tabela </a:t>
            </a:r>
            <a:r>
              <a:rPr lang="pt-BR" sz="1400" dirty="0" err="1">
                <a:solidFill>
                  <a:schemeClr val="tx1"/>
                </a:solidFill>
              </a:rPr>
              <a:t>denormalizada</a:t>
            </a:r>
            <a:endParaRPr lang="pt-BR" sz="1400" b="1" dirty="0">
              <a:solidFill>
                <a:schemeClr val="tx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BFE02C-55FB-4949-A6F2-F9CC63D80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1" y="1666872"/>
            <a:ext cx="4124325" cy="2819400"/>
          </a:xfrm>
          <a:prstGeom prst="rect">
            <a:avLst/>
          </a:prstGeom>
        </p:spPr>
      </p:pic>
      <p:sp>
        <p:nvSpPr>
          <p:cNvPr id="27" name="Google Shape;705;p37">
            <a:extLst>
              <a:ext uri="{FF2B5EF4-FFF2-40B4-BE49-F238E27FC236}">
                <a16:creationId xmlns:a16="http://schemas.microsoft.com/office/drawing/2014/main" id="{D93010CA-8ADB-42D8-921F-F4BC40BCC295}"/>
              </a:ext>
            </a:extLst>
          </p:cNvPr>
          <p:cNvSpPr txBox="1">
            <a:spLocks/>
          </p:cNvSpPr>
          <p:nvPr/>
        </p:nvSpPr>
        <p:spPr>
          <a:xfrm>
            <a:off x="7493000" y="1282862"/>
            <a:ext cx="1651000" cy="366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400" b="1" dirty="0">
                <a:solidFill>
                  <a:schemeClr val="tx1"/>
                </a:solidFill>
                <a:latin typeface="Kanit" panose="020B0604020202020204" charset="-34"/>
                <a:cs typeface="Kanit" panose="020B0604020202020204" charset="-34"/>
              </a:rPr>
              <a:t>Observações</a:t>
            </a:r>
          </a:p>
        </p:txBody>
      </p:sp>
      <p:sp>
        <p:nvSpPr>
          <p:cNvPr id="28" name="Google Shape;705;p37">
            <a:extLst>
              <a:ext uri="{FF2B5EF4-FFF2-40B4-BE49-F238E27FC236}">
                <a16:creationId xmlns:a16="http://schemas.microsoft.com/office/drawing/2014/main" id="{36D8F599-0D98-4CBA-B3D6-15FFB53B55E2}"/>
              </a:ext>
            </a:extLst>
          </p:cNvPr>
          <p:cNvSpPr txBox="1">
            <a:spLocks/>
          </p:cNvSpPr>
          <p:nvPr/>
        </p:nvSpPr>
        <p:spPr>
          <a:xfrm>
            <a:off x="5291612" y="1695447"/>
            <a:ext cx="3674447" cy="276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Os dados na tabela </a:t>
            </a:r>
            <a:r>
              <a:rPr lang="pt-BR" sz="1400" dirty="0" err="1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denormalizada</a:t>
            </a: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 são inseridos através de uma query que utiliza as </a:t>
            </a:r>
            <a:r>
              <a:rPr lang="pt-BR" sz="1400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duas tabelas</a:t>
            </a: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 a serem unidas (</a:t>
            </a:r>
            <a:r>
              <a:rPr lang="pt-BR" sz="1400" dirty="0" err="1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makers</a:t>
            </a: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 e </a:t>
            </a:r>
            <a:r>
              <a:rPr lang="pt-BR" sz="1400" dirty="0" err="1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toys</a:t>
            </a: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tx1"/>
              </a:solidFill>
              <a:latin typeface="DM Sans" panose="020B0604020202020204" charset="0"/>
              <a:cs typeface="Kanit" panose="020B0604020202020204" charset="-3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Para isso, </a:t>
            </a:r>
            <a:r>
              <a:rPr lang="pt-BR" sz="1400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duas novas funções</a:t>
            </a: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 são introduzidas para criar os elementos necessários dentro da tabela </a:t>
            </a:r>
            <a:r>
              <a:rPr lang="pt-BR" sz="1400" dirty="0" err="1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denormalizada</a:t>
            </a:r>
            <a:r>
              <a:rPr lang="pt-BR" sz="1400" dirty="0">
                <a:solidFill>
                  <a:schemeClr val="tx1"/>
                </a:solidFill>
                <a:latin typeface="DM Sans" panose="020B0604020202020204" charset="0"/>
                <a:cs typeface="Kanit" panose="020B0604020202020204" charset="-34"/>
              </a:rPr>
              <a:t> no formato ARRAY&lt;STRUCT&gt;: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named_struct</a:t>
            </a:r>
            <a:endParaRPr lang="pt-BR" sz="1400" b="1" dirty="0">
              <a:solidFill>
                <a:schemeClr val="accent1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collect_list</a:t>
            </a:r>
            <a:endParaRPr lang="pt-BR" sz="1400" b="1" dirty="0">
              <a:solidFill>
                <a:schemeClr val="accent1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DFFA651-C616-48A3-B6F8-DBC5D6F6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231" y="4492850"/>
            <a:ext cx="4063770" cy="2174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D00CFF8-5550-4555-8311-241A2E391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706" y="4687410"/>
            <a:ext cx="3999896" cy="2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27767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rocess Workshop by Slidesgo">
  <a:themeElements>
    <a:clrScheme name="Simple Light">
      <a:dk1>
        <a:srgbClr val="102540"/>
      </a:dk1>
      <a:lt1>
        <a:srgbClr val="FFFFFF"/>
      </a:lt1>
      <a:dk2>
        <a:srgbClr val="233D8C"/>
      </a:dk2>
      <a:lt2>
        <a:srgbClr val="025959"/>
      </a:lt2>
      <a:accent1>
        <a:srgbClr val="F2911B"/>
      </a:accent1>
      <a:accent2>
        <a:srgbClr val="F2916D"/>
      </a:accent2>
      <a:accent3>
        <a:srgbClr val="262829"/>
      </a:accent3>
      <a:accent4>
        <a:srgbClr val="DADCDD"/>
      </a:accent4>
      <a:accent5>
        <a:srgbClr val="BABABB"/>
      </a:accent5>
      <a:accent6>
        <a:srgbClr val="152A68"/>
      </a:accent6>
      <a:hlink>
        <a:srgbClr val="1025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mping Adventure Newsletter by Slidesgo">
  <a:themeElements>
    <a:clrScheme name="Simple Light">
      <a:dk1>
        <a:srgbClr val="E2496B"/>
      </a:dk1>
      <a:lt1>
        <a:srgbClr val="FFFFFF"/>
      </a:lt1>
      <a:dk2>
        <a:srgbClr val="332859"/>
      </a:dk2>
      <a:lt2>
        <a:srgbClr val="552973"/>
      </a:lt2>
      <a:accent1>
        <a:srgbClr val="EB8100"/>
      </a:accent1>
      <a:accent2>
        <a:srgbClr val="F9D194"/>
      </a:accent2>
      <a:accent3>
        <a:srgbClr val="332859"/>
      </a:accent3>
      <a:accent4>
        <a:srgbClr val="552973"/>
      </a:accent4>
      <a:accent5>
        <a:srgbClr val="E2496B"/>
      </a:accent5>
      <a:accent6>
        <a:srgbClr val="EB8100"/>
      </a:accent6>
      <a:hlink>
        <a:srgbClr val="3328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4788</TotalTime>
  <Words>7597</Words>
  <Application>Microsoft Office PowerPoint</Application>
  <PresentationFormat>Apresentação na tela (16:9)</PresentationFormat>
  <Paragraphs>1033</Paragraphs>
  <Slides>111</Slides>
  <Notes>102</Notes>
  <HiddenSlides>7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111</vt:i4>
      </vt:variant>
    </vt:vector>
  </HeadingPairs>
  <TitlesOfParts>
    <vt:vector size="124" baseType="lpstr">
      <vt:lpstr>Cambria Math</vt:lpstr>
      <vt:lpstr>Kanit</vt:lpstr>
      <vt:lpstr>Arial</vt:lpstr>
      <vt:lpstr>Overpass ExtraBold</vt:lpstr>
      <vt:lpstr>Ubuntu</vt:lpstr>
      <vt:lpstr>Segoe UI</vt:lpstr>
      <vt:lpstr>Consolas</vt:lpstr>
      <vt:lpstr>DM Sans</vt:lpstr>
      <vt:lpstr>Overpass</vt:lpstr>
      <vt:lpstr>Fredoka One</vt:lpstr>
      <vt:lpstr>Montserrat</vt:lpstr>
      <vt:lpstr>Design Process Workshop by Slidesgo</vt:lpstr>
      <vt:lpstr>Camping Adventure Newsletter by Slidesgo</vt:lpstr>
      <vt:lpstr>PRINCÍPIOS E ANÁLISE DE DADOS COM HIVEQL</vt:lpstr>
      <vt:lpstr>TABLE OF CONTENTS</vt:lpstr>
      <vt:lpstr>RDBMS E DATA LAKES</vt:lpstr>
      <vt:lpstr>ANTES DE MERGULHAR NO HIVE...</vt:lpstr>
      <vt:lpstr>“ALWAYS THINK IN SQL”</vt:lpstr>
      <vt:lpstr>“ALWAYS THINK IN SQL”</vt:lpstr>
      <vt:lpstr>DATA STORAGE EM BIG DATA</vt:lpstr>
      <vt:lpstr>HIVE UNDER THE HOOD</vt:lpstr>
      <vt:lpstr>DEFINIÇÕES GERAIS</vt:lpstr>
      <vt:lpstr>PRIMÓRDIOS DO FRAMEWORK HADOOP</vt:lpstr>
      <vt:lpstr>Apresentação do PowerPoint</vt:lpstr>
      <vt:lpstr>EXPLORANDO DADOS COM HQL</vt:lpstr>
      <vt:lpstr>AMBIENTES DE ESTUDOS</vt:lpstr>
      <vt:lpstr>3.1</vt:lpstr>
      <vt:lpstr>SELECIONANDO DADOS DE TABELAS</vt:lpstr>
      <vt:lpstr>SELECT QUERY: PRIMEIRO CONTATO</vt:lpstr>
      <vt:lpstr>EXPRESSÕES EM UMA QUERY SELECT</vt:lpstr>
      <vt:lpstr>FUNÇÕES 01</vt:lpstr>
      <vt:lpstr>FUNÇÕES 02</vt:lpstr>
      <vt:lpstr>FUNÇÕES 03: DATA*</vt:lpstr>
      <vt:lpstr>FILTRANDO REGISTROS EM CONSULTAS</vt:lpstr>
      <vt:lpstr>DESAFIOS HQL! VAMOS PENSAR JUNTOS?</vt:lpstr>
      <vt:lpstr>DESAFIO 01 – JOGOS CENTENÁRIOS</vt:lpstr>
      <vt:lpstr>DESAFIO 02 – GAMING HOUSE pt I</vt:lpstr>
      <vt:lpstr>DESAFIO 03 – CORES CLARAS</vt:lpstr>
      <vt:lpstr>AGREGANDO VALORES EM CONSULTAS</vt:lpstr>
      <vt:lpstr>DESAFIO 04 – GAMING HOUSE pt II</vt:lpstr>
      <vt:lpstr>DESAFIO 05 – GAMING HOUSE pt III</vt:lpstr>
      <vt:lpstr>AGREGANDO VALORES EM CONSULTAS</vt:lpstr>
      <vt:lpstr>DESAFIO 06 – CORES SATURADAS</vt:lpstr>
      <vt:lpstr>WARNING – CUIDADO AO ORDENAR</vt:lpstr>
      <vt:lpstr>DESAFIO 07 – PLANO DE VÔO</vt:lpstr>
      <vt:lpstr>PASSO FINAL: UNION E JOIN</vt:lpstr>
      <vt:lpstr>UNINDO TABELAS NA VERTICAL</vt:lpstr>
      <vt:lpstr>UNINDO TABELAS NA VERTICAL</vt:lpstr>
      <vt:lpstr>UNINDO TABELAS NA VERTICAL</vt:lpstr>
      <vt:lpstr>PASSO FINAL: UNION E JOIN</vt:lpstr>
      <vt:lpstr>INNER JOIN</vt:lpstr>
      <vt:lpstr>LEFT JOIN</vt:lpstr>
      <vt:lpstr>RIGHT JOIN</vt:lpstr>
      <vt:lpstr>FULL JOIN</vt:lpstr>
      <vt:lpstr>3.2</vt:lpstr>
      <vt:lpstr>DATA STORAGE EM BIG DATA</vt:lpstr>
      <vt:lpstr>CRIANDO TABELAS COM HIVE</vt:lpstr>
      <vt:lpstr>ROW FORMAT</vt:lpstr>
      <vt:lpstr>STORED AS</vt:lpstr>
      <vt:lpstr>LOCATION</vt:lpstr>
      <vt:lpstr>IF [NOT] EXISTS</vt:lpstr>
      <vt:lpstr>TBLPROPERTIES</vt:lpstr>
      <vt:lpstr>ALTER TABLE</vt:lpstr>
      <vt:lpstr>3.3</vt:lpstr>
      <vt:lpstr>TIPOS PRIMITIVOS: INTEIRO</vt:lpstr>
      <vt:lpstr>TIPOS PRIMITIVOS: DECIMAIS</vt:lpstr>
      <vt:lpstr>TIPOS PRIMITIVOS: STRINGS</vt:lpstr>
      <vt:lpstr>TIPOS PRIMITIVOS: OUTROS</vt:lpstr>
      <vt:lpstr>TIPOS PRIMITIVOS: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3.4</vt:lpstr>
      <vt:lpstr>UM POUCO DO QUE JÁ VIMOS...</vt:lpstr>
      <vt:lpstr>Apresentação do PowerPoint</vt:lpstr>
      <vt:lpstr>LOAD DATA INPATH</vt:lpstr>
      <vt:lpstr>INSERT</vt:lpstr>
      <vt:lpstr>INSERT ... SELECT</vt:lpstr>
      <vt:lpstr>CTAS</vt:lpstr>
      <vt:lpstr>3.5</vt:lpstr>
      <vt:lpstr>O MUNDO REAL PODE SER DOLOROSO</vt:lpstr>
      <vt:lpstr>FORMAS DE OTIMIZAR QUERIES</vt:lpstr>
      <vt:lpstr>NÃO É POSSÍVEL GARANTIR A SOLUÇÃO PARA TODOS OS PROBLEMAS...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RESUMO DE AÇÕES DE OTIMIZAÇÃO</vt:lpstr>
      <vt:lpstr>BÔNUS: PADRÕES DE PERFORMANCE</vt:lpstr>
      <vt:lpstr>3.6</vt:lpstr>
      <vt:lpstr>Apresentação do PowerPoint</vt:lpstr>
      <vt:lpstr>ARRAY</vt:lpstr>
      <vt:lpstr>MAP</vt:lpstr>
      <vt:lpstr>STRUCT</vt:lpstr>
      <vt:lpstr>CASE: DENORMALIZAÇÃO</vt:lpstr>
      <vt:lpstr>CASE: DENORMALIZAÇÃO</vt:lpstr>
      <vt:lpstr>CASE: DENORMALIZAÇÃO</vt:lpstr>
      <vt:lpstr>CASE: DENORMALIZAÇÃO</vt:lpstr>
      <vt:lpstr>CASE: DENORMALIZAÇÃO</vt:lpstr>
      <vt:lpstr>CASE: DENORMALIZAÇÃO</vt:lpstr>
      <vt:lpstr>CASE: DENORMALIZAÇÃO</vt:lpstr>
      <vt:lpstr>CASE: DENORMALIZAÇÃO</vt:lpstr>
      <vt:lpstr>CASE: DENORMALIZAÇÃO</vt:lpstr>
      <vt:lpstr>TABELA: fun.games</vt:lpstr>
      <vt:lpstr>TABELA: fun.inventory</vt:lpstr>
      <vt:lpstr>TABELA: wax.crayons</vt:lpstr>
      <vt:lpstr>TABELA: default.employees</vt:lpstr>
      <vt:lpstr>TABELA: default.offices</vt:lpstr>
      <vt:lpstr>TABELA: fly.flights</vt:lpstr>
      <vt:lpstr>TABELA: fly.flights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E HADOOP</dc:title>
  <dc:creator>Thiago Henrique Gomes Panini</dc:creator>
  <cp:lastModifiedBy>Thiago Panini</cp:lastModifiedBy>
  <cp:revision>86</cp:revision>
  <dcterms:modified xsi:type="dcterms:W3CDTF">2022-02-04T13:59:44Z</dcterms:modified>
</cp:coreProperties>
</file>